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 varScale="1">
        <p:scale>
          <a:sx n="37" d="100"/>
          <a:sy n="37" d="100"/>
        </p:scale>
        <p:origin x="174" y="190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variance</a:t>
            </a:r>
          </a:p>
          <a:p>
            <a:pPr marL="346075"/>
            <a:r>
              <a:rPr lang="en-US" sz="3600">
                <a:latin typeface="Klavika Light" panose="020B0506040000020004" pitchFamily="34" charset="0"/>
              </a:rPr>
              <a:t>* Compute </a:t>
            </a:r>
            <a:r>
              <a:rPr lang="en-US" sz="3600" dirty="0">
                <a:latin typeface="Klavika Light" panose="020B0506040000020004" pitchFamily="34" charset="0"/>
              </a:rPr>
              <a:t>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32" y="7233484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11018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6" y="31137227"/>
            <a:ext cx="8562685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8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8" y="36871650"/>
            <a:ext cx="8750293" cy="5433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5" y="8005850"/>
            <a:ext cx="3657608" cy="2743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58" y="11736456"/>
            <a:ext cx="3657608" cy="2743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9" y="11708281"/>
            <a:ext cx="3657608" cy="2743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4" y="11751975"/>
            <a:ext cx="3657608" cy="2743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258" y="8008645"/>
            <a:ext cx="3657608" cy="2743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4" y="7975870"/>
            <a:ext cx="3657608" cy="27432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0C09BE-CC66-4BB0-8EEB-49F41128AA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83" y="11755133"/>
            <a:ext cx="3657608" cy="2743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DFC96-7DE4-2243-EFBC-B3E0AD2C37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83" y="8009008"/>
            <a:ext cx="3657608" cy="2743206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251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103</cp:revision>
  <dcterms:created xsi:type="dcterms:W3CDTF">2019-05-24T17:06:54Z</dcterms:created>
  <dcterms:modified xsi:type="dcterms:W3CDTF">2025-05-08T01:58:47Z</dcterms:modified>
</cp:coreProperties>
</file>