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0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CEB"/>
    <a:srgbClr val="96B5E2"/>
    <a:srgbClr val="88B4DC"/>
    <a:srgbClr val="C8C372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1" autoAdjust="0"/>
    <p:restoredTop sz="94660"/>
  </p:normalViewPr>
  <p:slideViewPr>
    <p:cSldViewPr snapToGrid="0">
      <p:cViewPr varScale="1">
        <p:scale>
          <a:sx n="37" d="100"/>
          <a:sy n="37" d="100"/>
        </p:scale>
        <p:origin x="318" y="1854"/>
      </p:cViewPr>
      <p:guideLst>
        <p:guide orient="horz" pos="1380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D9D0C3-B8EC-4311-B5D9-5E2CC83ACF12}" type="doc">
      <dgm:prSet loTypeId="urn:microsoft.com/office/officeart/2005/8/layout/process2" loCatId="process" qsTypeId="urn:microsoft.com/office/officeart/2005/8/quickstyle/simple1" qsCatId="simple" csTypeId="urn:microsoft.com/office/officeart/2005/8/colors/accent1_3" csCatId="accent1" phldr="1"/>
      <dgm:spPr/>
    </dgm:pt>
    <dgm:pt modelId="{E9170532-5D78-4F1D-9C13-3E2F45004666}">
      <dgm:prSet phldrT="[Text]"/>
      <dgm:spPr/>
      <dgm:t>
        <a:bodyPr/>
        <a:lstStyle/>
        <a:p>
          <a:endParaRPr lang="en-US" dirty="0"/>
        </a:p>
      </dgm:t>
    </dgm:pt>
    <dgm:pt modelId="{43C025B0-04C1-4054-9580-AA6628F29C41}" type="parTrans" cxnId="{8EBED869-B340-40C5-A056-B1EDAE705995}">
      <dgm:prSet/>
      <dgm:spPr/>
      <dgm:t>
        <a:bodyPr/>
        <a:lstStyle/>
        <a:p>
          <a:endParaRPr lang="en-US"/>
        </a:p>
      </dgm:t>
    </dgm:pt>
    <dgm:pt modelId="{2F3CF4AE-2B76-42D0-9951-1FDB86264F89}" type="sibTrans" cxnId="{8EBED869-B340-40C5-A056-B1EDAE705995}">
      <dgm:prSet/>
      <dgm:spPr/>
      <dgm:t>
        <a:bodyPr/>
        <a:lstStyle/>
        <a:p>
          <a:endParaRPr lang="en-US"/>
        </a:p>
      </dgm:t>
    </dgm:pt>
    <dgm:pt modelId="{189222C6-00A5-4086-8125-479A4F83DD0F}">
      <dgm:prSet phldrT="[Text]"/>
      <dgm:spPr/>
      <dgm:t>
        <a:bodyPr/>
        <a:lstStyle/>
        <a:p>
          <a:endParaRPr lang="en-US" dirty="0"/>
        </a:p>
      </dgm:t>
    </dgm:pt>
    <dgm:pt modelId="{817FBEF1-690B-48C6-9BCB-E04AB08C4B89}" type="parTrans" cxnId="{B4C5E592-05AC-47A4-B2F7-0511A80067B4}">
      <dgm:prSet/>
      <dgm:spPr/>
      <dgm:t>
        <a:bodyPr/>
        <a:lstStyle/>
        <a:p>
          <a:endParaRPr lang="en-US"/>
        </a:p>
      </dgm:t>
    </dgm:pt>
    <dgm:pt modelId="{EB74ADE7-C617-4A62-A6E6-9ACD07C46537}" type="sibTrans" cxnId="{B4C5E592-05AC-47A4-B2F7-0511A80067B4}">
      <dgm:prSet/>
      <dgm:spPr/>
      <dgm:t>
        <a:bodyPr/>
        <a:lstStyle/>
        <a:p>
          <a:endParaRPr lang="en-US"/>
        </a:p>
      </dgm:t>
    </dgm:pt>
    <dgm:pt modelId="{E9EA92A1-FA10-4E4B-B519-0383AD8C577A}">
      <dgm:prSet phldrT="[Text]"/>
      <dgm:spPr/>
      <dgm:t>
        <a:bodyPr/>
        <a:lstStyle/>
        <a:p>
          <a:endParaRPr lang="en-US" dirty="0"/>
        </a:p>
      </dgm:t>
    </dgm:pt>
    <dgm:pt modelId="{C0175D0A-ED49-408D-A866-2F7C3826EBCB}" type="parTrans" cxnId="{A9970198-5365-4E89-9148-6CC0510402AF}">
      <dgm:prSet/>
      <dgm:spPr/>
      <dgm:t>
        <a:bodyPr/>
        <a:lstStyle/>
        <a:p>
          <a:endParaRPr lang="en-US"/>
        </a:p>
      </dgm:t>
    </dgm:pt>
    <dgm:pt modelId="{88D91324-B61E-49E2-B886-4AC66884DC98}" type="sibTrans" cxnId="{A9970198-5365-4E89-9148-6CC0510402AF}">
      <dgm:prSet/>
      <dgm:spPr/>
      <dgm:t>
        <a:bodyPr/>
        <a:lstStyle/>
        <a:p>
          <a:endParaRPr lang="en-US"/>
        </a:p>
      </dgm:t>
    </dgm:pt>
    <dgm:pt modelId="{02B34520-8E33-445A-9F2E-994D20CE6643}" type="pres">
      <dgm:prSet presAssocID="{79D9D0C3-B8EC-4311-B5D9-5E2CC83ACF12}" presName="linearFlow" presStyleCnt="0">
        <dgm:presLayoutVars>
          <dgm:resizeHandles val="exact"/>
        </dgm:presLayoutVars>
      </dgm:prSet>
      <dgm:spPr/>
    </dgm:pt>
    <dgm:pt modelId="{16D0A970-E687-4F12-B53D-41F95FA7E0E8}" type="pres">
      <dgm:prSet presAssocID="{E9170532-5D78-4F1D-9C13-3E2F45004666}" presName="node" presStyleLbl="node1" presStyleIdx="0" presStyleCnt="3" custLinFactNeighborX="514" custLinFactNeighborY="-54773">
        <dgm:presLayoutVars>
          <dgm:bulletEnabled val="1"/>
        </dgm:presLayoutVars>
      </dgm:prSet>
      <dgm:spPr/>
    </dgm:pt>
    <dgm:pt modelId="{C1F00C47-BE53-4CEF-9E4A-F7C11E7C4C5E}" type="pres">
      <dgm:prSet presAssocID="{2F3CF4AE-2B76-42D0-9951-1FDB86264F89}" presName="sibTrans" presStyleLbl="sibTrans2D1" presStyleIdx="0" presStyleCnt="2"/>
      <dgm:spPr/>
    </dgm:pt>
    <dgm:pt modelId="{26A02C4A-9C9F-4442-9577-07A48D9106DA}" type="pres">
      <dgm:prSet presAssocID="{2F3CF4AE-2B76-42D0-9951-1FDB86264F89}" presName="connectorText" presStyleLbl="sibTrans2D1" presStyleIdx="0" presStyleCnt="2"/>
      <dgm:spPr/>
    </dgm:pt>
    <dgm:pt modelId="{85A000E7-027C-4206-85B6-673D50CF53E8}" type="pres">
      <dgm:prSet presAssocID="{189222C6-00A5-4086-8125-479A4F83DD0F}" presName="node" presStyleLbl="node1" presStyleIdx="1" presStyleCnt="3">
        <dgm:presLayoutVars>
          <dgm:bulletEnabled val="1"/>
        </dgm:presLayoutVars>
      </dgm:prSet>
      <dgm:spPr/>
    </dgm:pt>
    <dgm:pt modelId="{78666426-FE96-4261-9BBF-F627C5BA0C3A}" type="pres">
      <dgm:prSet presAssocID="{EB74ADE7-C617-4A62-A6E6-9ACD07C46537}" presName="sibTrans" presStyleLbl="sibTrans2D1" presStyleIdx="1" presStyleCnt="2"/>
      <dgm:spPr/>
    </dgm:pt>
    <dgm:pt modelId="{E585DA43-1C50-4280-B884-D329362DF015}" type="pres">
      <dgm:prSet presAssocID="{EB74ADE7-C617-4A62-A6E6-9ACD07C46537}" presName="connectorText" presStyleLbl="sibTrans2D1" presStyleIdx="1" presStyleCnt="2"/>
      <dgm:spPr/>
    </dgm:pt>
    <dgm:pt modelId="{8F040CDB-D9EB-47B4-A2D9-2F4A3D4548C3}" type="pres">
      <dgm:prSet presAssocID="{E9EA92A1-FA10-4E4B-B519-0383AD8C577A}" presName="node" presStyleLbl="node1" presStyleIdx="2" presStyleCnt="3">
        <dgm:presLayoutVars>
          <dgm:bulletEnabled val="1"/>
        </dgm:presLayoutVars>
      </dgm:prSet>
      <dgm:spPr/>
    </dgm:pt>
  </dgm:ptLst>
  <dgm:cxnLst>
    <dgm:cxn modelId="{8EBED869-B340-40C5-A056-B1EDAE705995}" srcId="{79D9D0C3-B8EC-4311-B5D9-5E2CC83ACF12}" destId="{E9170532-5D78-4F1D-9C13-3E2F45004666}" srcOrd="0" destOrd="0" parTransId="{43C025B0-04C1-4054-9580-AA6628F29C41}" sibTransId="{2F3CF4AE-2B76-42D0-9951-1FDB86264F89}"/>
    <dgm:cxn modelId="{BB821050-7C47-4BA7-AB35-54E33877BF31}" type="presOf" srcId="{E9170532-5D78-4F1D-9C13-3E2F45004666}" destId="{16D0A970-E687-4F12-B53D-41F95FA7E0E8}" srcOrd="0" destOrd="0" presId="urn:microsoft.com/office/officeart/2005/8/layout/process2"/>
    <dgm:cxn modelId="{AF4EB253-7BC9-4F62-B7D8-8798D62BB6A6}" type="presOf" srcId="{EB74ADE7-C617-4A62-A6E6-9ACD07C46537}" destId="{E585DA43-1C50-4280-B884-D329362DF015}" srcOrd="1" destOrd="0" presId="urn:microsoft.com/office/officeart/2005/8/layout/process2"/>
    <dgm:cxn modelId="{507B6A54-E4F5-4E3A-BB98-852C91CD2A42}" type="presOf" srcId="{2F3CF4AE-2B76-42D0-9951-1FDB86264F89}" destId="{26A02C4A-9C9F-4442-9577-07A48D9106DA}" srcOrd="1" destOrd="0" presId="urn:microsoft.com/office/officeart/2005/8/layout/process2"/>
    <dgm:cxn modelId="{30710185-CED4-452B-A4B6-7DBC30E963A6}" type="presOf" srcId="{E9EA92A1-FA10-4E4B-B519-0383AD8C577A}" destId="{8F040CDB-D9EB-47B4-A2D9-2F4A3D4548C3}" srcOrd="0" destOrd="0" presId="urn:microsoft.com/office/officeart/2005/8/layout/process2"/>
    <dgm:cxn modelId="{B4C5E592-05AC-47A4-B2F7-0511A80067B4}" srcId="{79D9D0C3-B8EC-4311-B5D9-5E2CC83ACF12}" destId="{189222C6-00A5-4086-8125-479A4F83DD0F}" srcOrd="1" destOrd="0" parTransId="{817FBEF1-690B-48C6-9BCB-E04AB08C4B89}" sibTransId="{EB74ADE7-C617-4A62-A6E6-9ACD07C46537}"/>
    <dgm:cxn modelId="{A9970198-5365-4E89-9148-6CC0510402AF}" srcId="{79D9D0C3-B8EC-4311-B5D9-5E2CC83ACF12}" destId="{E9EA92A1-FA10-4E4B-B519-0383AD8C577A}" srcOrd="2" destOrd="0" parTransId="{C0175D0A-ED49-408D-A866-2F7C3826EBCB}" sibTransId="{88D91324-B61E-49E2-B886-4AC66884DC98}"/>
    <dgm:cxn modelId="{5CE209B1-F1C3-4058-97C6-7BB1D71E233F}" type="presOf" srcId="{79D9D0C3-B8EC-4311-B5D9-5E2CC83ACF12}" destId="{02B34520-8E33-445A-9F2E-994D20CE6643}" srcOrd="0" destOrd="0" presId="urn:microsoft.com/office/officeart/2005/8/layout/process2"/>
    <dgm:cxn modelId="{65E276C6-BFF9-4256-BA1C-EA7FC6D40687}" type="presOf" srcId="{189222C6-00A5-4086-8125-479A4F83DD0F}" destId="{85A000E7-027C-4206-85B6-673D50CF53E8}" srcOrd="0" destOrd="0" presId="urn:microsoft.com/office/officeart/2005/8/layout/process2"/>
    <dgm:cxn modelId="{B5BE4BCA-8302-493B-B170-8FD2B0D06055}" type="presOf" srcId="{EB74ADE7-C617-4A62-A6E6-9ACD07C46537}" destId="{78666426-FE96-4261-9BBF-F627C5BA0C3A}" srcOrd="0" destOrd="0" presId="urn:microsoft.com/office/officeart/2005/8/layout/process2"/>
    <dgm:cxn modelId="{B70912CE-DA1A-4D6A-898C-2E1950677167}" type="presOf" srcId="{2F3CF4AE-2B76-42D0-9951-1FDB86264F89}" destId="{C1F00C47-BE53-4CEF-9E4A-F7C11E7C4C5E}" srcOrd="0" destOrd="0" presId="urn:microsoft.com/office/officeart/2005/8/layout/process2"/>
    <dgm:cxn modelId="{9FFEA0A3-F548-4B71-ABB7-C3EC7D64B98D}" type="presParOf" srcId="{02B34520-8E33-445A-9F2E-994D20CE6643}" destId="{16D0A970-E687-4F12-B53D-41F95FA7E0E8}" srcOrd="0" destOrd="0" presId="urn:microsoft.com/office/officeart/2005/8/layout/process2"/>
    <dgm:cxn modelId="{A85F5D04-4962-42D6-BF7C-D6CD3248C2BD}" type="presParOf" srcId="{02B34520-8E33-445A-9F2E-994D20CE6643}" destId="{C1F00C47-BE53-4CEF-9E4A-F7C11E7C4C5E}" srcOrd="1" destOrd="0" presId="urn:microsoft.com/office/officeart/2005/8/layout/process2"/>
    <dgm:cxn modelId="{546035AF-8226-46FD-B625-B9F2D9E2172B}" type="presParOf" srcId="{C1F00C47-BE53-4CEF-9E4A-F7C11E7C4C5E}" destId="{26A02C4A-9C9F-4442-9577-07A48D9106DA}" srcOrd="0" destOrd="0" presId="urn:microsoft.com/office/officeart/2005/8/layout/process2"/>
    <dgm:cxn modelId="{4914CE14-CE98-4BBB-BEAC-CA120CF11F89}" type="presParOf" srcId="{02B34520-8E33-445A-9F2E-994D20CE6643}" destId="{85A000E7-027C-4206-85B6-673D50CF53E8}" srcOrd="2" destOrd="0" presId="urn:microsoft.com/office/officeart/2005/8/layout/process2"/>
    <dgm:cxn modelId="{2BDE27A4-CF00-43BA-B922-F972FAE8AA90}" type="presParOf" srcId="{02B34520-8E33-445A-9F2E-994D20CE6643}" destId="{78666426-FE96-4261-9BBF-F627C5BA0C3A}" srcOrd="3" destOrd="0" presId="urn:microsoft.com/office/officeart/2005/8/layout/process2"/>
    <dgm:cxn modelId="{676CF1B2-7FAE-436B-9DA3-66E6787C872E}" type="presParOf" srcId="{78666426-FE96-4261-9BBF-F627C5BA0C3A}" destId="{E585DA43-1C50-4280-B884-D329362DF015}" srcOrd="0" destOrd="0" presId="urn:microsoft.com/office/officeart/2005/8/layout/process2"/>
    <dgm:cxn modelId="{4CD782B3-33BD-46C6-A6D6-4F962421CE0F}" type="presParOf" srcId="{02B34520-8E33-445A-9F2E-994D20CE6643}" destId="{8F040CDB-D9EB-47B4-A2D9-2F4A3D4548C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0A970-E687-4F12-B53D-41F95FA7E0E8}">
      <dsp:nvSpPr>
        <dsp:cNvPr id="0" name=""/>
        <dsp:cNvSpPr/>
      </dsp:nvSpPr>
      <dsp:spPr>
        <a:xfrm>
          <a:off x="6953673" y="0"/>
          <a:ext cx="7205215" cy="400289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7070914" y="117241"/>
        <a:ext cx="6970733" cy="3768415"/>
      </dsp:txXfrm>
    </dsp:sp>
    <dsp:sp modelId="{C1F00C47-BE53-4CEF-9E4A-F7C11E7C4C5E}">
      <dsp:nvSpPr>
        <dsp:cNvPr id="0" name=""/>
        <dsp:cNvSpPr/>
      </dsp:nvSpPr>
      <dsp:spPr>
        <a:xfrm rot="5421204">
          <a:off x="9787206" y="4102970"/>
          <a:ext cx="1501115" cy="1801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 rot="-5400000">
        <a:off x="9998762" y="4253068"/>
        <a:ext cx="1080781" cy="1050781"/>
      </dsp:txXfrm>
    </dsp:sp>
    <dsp:sp modelId="{85A000E7-027C-4206-85B6-673D50CF53E8}">
      <dsp:nvSpPr>
        <dsp:cNvPr id="0" name=""/>
        <dsp:cNvSpPr/>
      </dsp:nvSpPr>
      <dsp:spPr>
        <a:xfrm>
          <a:off x="6916638" y="6004346"/>
          <a:ext cx="7205215" cy="400289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148903"/>
            <a:satOff val="4805"/>
            <a:lumOff val="114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7033879" y="6121587"/>
        <a:ext cx="6970733" cy="3768415"/>
      </dsp:txXfrm>
    </dsp:sp>
    <dsp:sp modelId="{78666426-FE96-4261-9BBF-F627C5BA0C3A}">
      <dsp:nvSpPr>
        <dsp:cNvPr id="0" name=""/>
        <dsp:cNvSpPr/>
      </dsp:nvSpPr>
      <dsp:spPr>
        <a:xfrm rot="5400000">
          <a:off x="9768703" y="10107316"/>
          <a:ext cx="1501086" cy="18013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297842"/>
            <a:satOff val="2189"/>
            <a:lumOff val="199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/>
        </a:p>
      </dsp:txBody>
      <dsp:txXfrm rot="-5400000">
        <a:off x="9978856" y="10257424"/>
        <a:ext cx="1080781" cy="1050760"/>
      </dsp:txXfrm>
    </dsp:sp>
    <dsp:sp modelId="{8F040CDB-D9EB-47B4-A2D9-2F4A3D4548C3}">
      <dsp:nvSpPr>
        <dsp:cNvPr id="0" name=""/>
        <dsp:cNvSpPr/>
      </dsp:nvSpPr>
      <dsp:spPr>
        <a:xfrm>
          <a:off x="6916638" y="12008693"/>
          <a:ext cx="7205215" cy="400289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297805"/>
            <a:satOff val="9611"/>
            <a:lumOff val="229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7033879" y="12125934"/>
        <a:ext cx="6970733" cy="376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6677866" y="7168897"/>
            <a:ext cx="15819120" cy="23791128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289" y="25014034"/>
            <a:ext cx="15819120" cy="1775357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>
              <a:spcBef>
                <a:spcPts val="150"/>
              </a:spcBef>
            </a:pPr>
            <a:endParaRPr lang="en-US" sz="1200" dirty="0"/>
          </a:p>
          <a:p>
            <a:pPr marL="457200">
              <a:spcBef>
                <a:spcPts val="150"/>
              </a:spcBef>
            </a:pPr>
            <a:endParaRPr lang="en-US" sz="1200" dirty="0"/>
          </a:p>
          <a:p>
            <a:endParaRPr lang="en-US" sz="44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" y="7177181"/>
            <a:ext cx="15819120" cy="4832092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7482" y="6641169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Exploratory Data 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289" y="13200623"/>
            <a:ext cx="15819120" cy="406778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411480" y="411481"/>
            <a:ext cx="32085506" cy="582848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4936" y="600368"/>
            <a:ext cx="1773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</a:rPr>
              <a:t>Student Performance | Group I</a:t>
            </a:r>
            <a:endParaRPr lang="en-US" sz="12100" dirty="0">
              <a:latin typeface="Vitesse Bold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4937" y="4084746"/>
            <a:ext cx="1865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Klavika Condensed" panose="020B0506040000020004" pitchFamily="34" charset="0"/>
              </a:rPr>
              <a:t>Authors: Andrew Henderson, Carlos Mabrey, Seth Hillis, Jessica Reyes</a:t>
            </a:r>
            <a:endParaRPr lang="en-US" sz="5000" baseline="30000" dirty="0">
              <a:latin typeface="Klavika Condensed" panose="020B050604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4937" y="5163085"/>
            <a:ext cx="1293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Klavika Light" panose="020B0506040000020004" pitchFamily="34" charset="0"/>
              </a:rPr>
              <a:t>STAT 440 | Bayesian Data Analysis - Colorado State University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687803" y="31936350"/>
            <a:ext cx="15819120" cy="541686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1028700" indent="-68580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677866" y="38427962"/>
            <a:ext cx="15819120" cy="433965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1000" dirty="0"/>
          </a:p>
          <a:p>
            <a:pPr marL="342900"/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397482" y="1270220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Research Question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97482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Model Checking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818771" y="3139930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Interpretation of Results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18771" y="37881658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Conclusions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18771" y="6624176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Algorithm Outline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BF86C35-6D31-09BB-2C08-23770ED4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789" y="1184797"/>
            <a:ext cx="3432009" cy="4301961"/>
          </a:xfrm>
          <a:prstGeom prst="rect">
            <a:avLst/>
          </a:prstGeom>
        </p:spPr>
      </p:pic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1A2FDE8C-9F66-7117-3DC2-D635E2C897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9968799"/>
              </p:ext>
            </p:extLst>
          </p:nvPr>
        </p:nvGraphicFramePr>
        <p:xfrm>
          <a:off x="-2175728" y="26233689"/>
          <a:ext cx="21038493" cy="16011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60E2F5A-61B8-05F7-7416-53C22A6EFB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020853"/>
            <a:ext cx="4061436" cy="4651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E57CA-3B39-DA70-B955-84CF5F21C56C}"/>
              </a:ext>
            </a:extLst>
          </p:cNvPr>
          <p:cNvSpPr txBox="1"/>
          <p:nvPr/>
        </p:nvSpPr>
        <p:spPr>
          <a:xfrm>
            <a:off x="345922" y="18452418"/>
            <a:ext cx="15819120" cy="5596404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C6B40-D82E-E6EC-6C8B-CEE6ABDBED1D}"/>
              </a:ext>
            </a:extLst>
          </p:cNvPr>
          <p:cNvSpPr txBox="1"/>
          <p:nvPr/>
        </p:nvSpPr>
        <p:spPr>
          <a:xfrm>
            <a:off x="1397482" y="17913449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Model &amp; Justification</a:t>
            </a:r>
          </a:p>
        </p:txBody>
      </p:sp>
    </p:spTree>
    <p:extLst>
      <p:ext uri="{BB962C8B-B14F-4D97-AF65-F5344CB8AC3E}">
        <p14:creationId xmlns:p14="http://schemas.microsoft.com/office/powerpoint/2010/main" val="317129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CAHS NEW LOG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453"/>
      </a:accent1>
      <a:accent2>
        <a:srgbClr val="72B431"/>
      </a:accent2>
      <a:accent3>
        <a:srgbClr val="009296"/>
      </a:accent3>
      <a:accent4>
        <a:srgbClr val="006160"/>
      </a:accent4>
      <a:accent5>
        <a:srgbClr val="5D6A76"/>
      </a:accent5>
      <a:accent6>
        <a:srgbClr val="FFFFFF"/>
      </a:accent6>
      <a:hlink>
        <a:srgbClr val="EFEDDA"/>
      </a:hlink>
      <a:folHlink>
        <a:srgbClr val="0070C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1530</TotalTime>
  <Words>49</Words>
  <Application>Microsoft Office PowerPoint</Application>
  <PresentationFormat>Custom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Klavika Condensed</vt:lpstr>
      <vt:lpstr>Klavika Light</vt:lpstr>
      <vt:lpstr>Vitesse Bold</vt:lpstr>
      <vt:lpstr>Wingdings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Pennington,Whitney</dc:creator>
  <cp:lastModifiedBy>Brad Lee</cp:lastModifiedBy>
  <cp:revision>92</cp:revision>
  <dcterms:created xsi:type="dcterms:W3CDTF">2019-05-24T17:06:54Z</dcterms:created>
  <dcterms:modified xsi:type="dcterms:W3CDTF">2025-05-01T15:17:26Z</dcterms:modified>
</cp:coreProperties>
</file>