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86" y="190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181862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Model checking included results from both our Block Gibbs Sampler and 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, to compare outcomes.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The table of results is based on the output from our Block Gibbs Sampler.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Exploratory data analysis graphs were created in </a:t>
            </a:r>
            <a:r>
              <a:rPr lang="en-US" sz="3600" dirty="0" err="1">
                <a:latin typeface="Klavika Light" panose="020B0506040000020004" pitchFamily="34" charset="0"/>
              </a:rPr>
              <a:t>Jupyter</a:t>
            </a:r>
            <a:r>
              <a:rPr lang="en-US" sz="3600" dirty="0">
                <a:latin typeface="Klavika Light" panose="020B0506040000020004" pitchFamily="34" charset="0"/>
              </a:rPr>
              <a:t> notebook using Python.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We analyzed results from both models to ensure good convergence from the trace plots (Block Gibbs Sampler) and posterior predictive checks (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).</a:t>
            </a:r>
          </a:p>
          <a:p>
            <a:pPr marL="346075"/>
            <a:endParaRPr lang="en-US" sz="10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415" y="16549539"/>
            <a:ext cx="15819120" cy="24468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/>
              <a:t>What are the effects of part time job, absence days, extracurricular activities, weekly self study hours have on student performance (average score).</a:t>
            </a:r>
          </a:p>
          <a:p>
            <a:pPr marL="342900">
              <a:spcAft>
                <a:spcPts val="20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25991" y="20150276"/>
            <a:ext cx="15819120" cy="1412694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0.33%. </a:t>
            </a:r>
            <a:r>
              <a:rPr lang="en-US" sz="3600" dirty="0">
                <a:latin typeface="Klavika Light" panose="020B0506040000020004"/>
              </a:rPr>
              <a:t>The 95% credible interval is [-1.91, -0.63], suggesting a meaningful negative association.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0.05%. </a:t>
            </a:r>
            <a:r>
              <a:rPr lang="en-US" sz="3600" dirty="0">
                <a:latin typeface="Klavika Light" panose="020B0506040000020004"/>
              </a:rPr>
              <a:t>The 95% credible interval is [-0.29, -0.10], indicating a likely negative effect.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0.29%. The 95% credible interval is [-0.65, 0.48], which includes 0, suggesting the effect is uncertain.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0.01%. The 95% credible interval is [0.21, 0.25], indicating a strong positive association.</a:t>
            </a:r>
            <a:endParaRPr lang="en-US" sz="1000" dirty="0">
              <a:latin typeface="Klavika Light" panose="020B050604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73100" y="1595868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00724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00789" y="20146515"/>
            <a:ext cx="15819120" cy="385746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*We used both models to compare results (although they were very similar).</a:t>
            </a: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496452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840230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71" name="Picture 70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7F24ECD3-27A9-AB14-90DA-F948B0AB08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" y="25862806"/>
            <a:ext cx="15143934" cy="5433472"/>
          </a:xfrm>
          <a:prstGeom prst="rect">
            <a:avLst/>
          </a:prstGeom>
        </p:spPr>
      </p:pic>
      <p:pic>
        <p:nvPicPr>
          <p:cNvPr id="73" name="Picture 72" descr="Several different types of activities&#10;&#10;AI-generated content may be incorrect.">
            <a:extLst>
              <a:ext uri="{FF2B5EF4-FFF2-40B4-BE49-F238E27FC236}">
                <a16:creationId xmlns:a16="http://schemas.microsoft.com/office/drawing/2014/main" id="{02C0E5A7-5E15-F30E-9ED8-BA4A369E8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3" y="31434251"/>
            <a:ext cx="14822616" cy="5227858"/>
          </a:xfrm>
          <a:prstGeom prst="rect">
            <a:avLst/>
          </a:prstGeom>
        </p:spPr>
      </p:pic>
      <p:pic>
        <p:nvPicPr>
          <p:cNvPr id="75" name="Picture 74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69CC9E20-B279-C805-4A0F-F2247D4552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57" y="21042714"/>
            <a:ext cx="14273538" cy="3552238"/>
          </a:xfrm>
          <a:prstGeom prst="rect">
            <a:avLst/>
          </a:prstGeom>
        </p:spPr>
      </p:pic>
      <p:pic>
        <p:nvPicPr>
          <p:cNvPr id="3" name="Picture 2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8115FAC-32BB-A9D4-7FBA-6CB010E41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44" y="8442842"/>
            <a:ext cx="11862506" cy="4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</TotalTime>
  <Words>553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115</cp:revision>
  <dcterms:created xsi:type="dcterms:W3CDTF">2019-05-24T17:06:54Z</dcterms:created>
  <dcterms:modified xsi:type="dcterms:W3CDTF">2025-05-12T14:04:17Z</dcterms:modified>
</cp:coreProperties>
</file>