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1" autoAdjust="0"/>
    <p:restoredTop sz="94660"/>
  </p:normalViewPr>
  <p:slideViewPr>
    <p:cSldViewPr snapToGrid="0">
      <p:cViewPr varScale="1">
        <p:scale>
          <a:sx n="18" d="100"/>
          <a:sy n="18" d="100"/>
        </p:scale>
        <p:origin x="2688" y="174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h Hillis" userId="a87ca59e48a905ce" providerId="LiveId" clId="{A975DEFC-5A2E-4FFE-A2C0-8F30C525667E}"/>
    <pc:docChg chg="modSld">
      <pc:chgData name="Seth Hillis" userId="a87ca59e48a905ce" providerId="LiveId" clId="{A975DEFC-5A2E-4FFE-A2C0-8F30C525667E}" dt="2025-05-02T05:10:18.875" v="17" actId="167"/>
      <pc:docMkLst>
        <pc:docMk/>
      </pc:docMkLst>
      <pc:sldChg chg="modSp mod">
        <pc:chgData name="Seth Hillis" userId="a87ca59e48a905ce" providerId="LiveId" clId="{A975DEFC-5A2E-4FFE-A2C0-8F30C525667E}" dt="2025-05-02T05:10:18.875" v="17" actId="167"/>
        <pc:sldMkLst>
          <pc:docMk/>
          <pc:sldMk cId="3171296435" sldId="263"/>
        </pc:sldMkLst>
        <pc:picChg chg="mod ord">
          <ac:chgData name="Seth Hillis" userId="a87ca59e48a905ce" providerId="LiveId" clId="{A975DEFC-5A2E-4FFE-A2C0-8F30C525667E}" dt="2025-05-02T05:10:18.875" v="17" actId="167"/>
          <ac:picMkLst>
            <pc:docMk/>
            <pc:sldMk cId="3171296435" sldId="263"/>
            <ac:picMk id="13" creationId="{E4141EB8-7E05-918B-3BCC-192C5F6B091A}"/>
          </ac:picMkLst>
        </pc:picChg>
        <pc:picChg chg="mod ord">
          <ac:chgData name="Seth Hillis" userId="a87ca59e48a905ce" providerId="LiveId" clId="{A975DEFC-5A2E-4FFE-A2C0-8F30C525667E}" dt="2025-05-02T05:10:18.875" v="17" actId="167"/>
          <ac:picMkLst>
            <pc:docMk/>
            <pc:sldMk cId="3171296435" sldId="263"/>
            <ac:picMk id="18" creationId="{BED0372F-052B-17D7-9372-56396D209E14}"/>
          </ac:picMkLst>
        </pc:picChg>
        <pc:picChg chg="mod ord">
          <ac:chgData name="Seth Hillis" userId="a87ca59e48a905ce" providerId="LiveId" clId="{A975DEFC-5A2E-4FFE-A2C0-8F30C525667E}" dt="2025-05-02T05:10:18.875" v="17" actId="167"/>
          <ac:picMkLst>
            <pc:docMk/>
            <pc:sldMk cId="3171296435" sldId="263"/>
            <ac:picMk id="21" creationId="{D4A8C1F9-80A2-C49D-72CC-A69CC9903401}"/>
          </ac:picMkLst>
        </pc:picChg>
        <pc:picChg chg="mod ord">
          <ac:chgData name="Seth Hillis" userId="a87ca59e48a905ce" providerId="LiveId" clId="{A975DEFC-5A2E-4FFE-A2C0-8F30C525667E}" dt="2025-05-02T05:10:18.875" v="17" actId="167"/>
          <ac:picMkLst>
            <pc:docMk/>
            <pc:sldMk cId="3171296435" sldId="263"/>
            <ac:picMk id="25" creationId="{C989FA38-3F13-9DAA-4271-9C56CA7BE216}"/>
          </ac:picMkLst>
        </pc:picChg>
        <pc:picChg chg="mod ord">
          <ac:chgData name="Seth Hillis" userId="a87ca59e48a905ce" providerId="LiveId" clId="{A975DEFC-5A2E-4FFE-A2C0-8F30C525667E}" dt="2025-05-02T05:10:18.875" v="17" actId="167"/>
          <ac:picMkLst>
            <pc:docMk/>
            <pc:sldMk cId="3171296435" sldId="263"/>
            <ac:picMk id="28" creationId="{1A4358E2-2044-68DC-718F-2C00B07B7E67}"/>
          </ac:picMkLst>
        </pc:picChg>
        <pc:picChg chg="mod ord">
          <ac:chgData name="Seth Hillis" userId="a87ca59e48a905ce" providerId="LiveId" clId="{A975DEFC-5A2E-4FFE-A2C0-8F30C525667E}" dt="2025-05-02T05:10:18.875" v="17" actId="167"/>
          <ac:picMkLst>
            <pc:docMk/>
            <pc:sldMk cId="3171296435" sldId="263"/>
            <ac:picMk id="31" creationId="{1F170871-8043-9637-39D6-5E905A0296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4141EB8-7E05-918B-3BCC-192C5F6B0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6" y="7531612"/>
            <a:ext cx="4389129" cy="32918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0372F-052B-17D7-9372-56396D20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969" y="11565020"/>
            <a:ext cx="4389129" cy="32918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A8C1F9-80A2-C49D-72CC-A69CC9903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0" y="11592525"/>
            <a:ext cx="4389129" cy="32918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89FA38-3F13-9DAA-4271-9C56CA7BE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73" y="11610093"/>
            <a:ext cx="4389129" cy="32918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4358E2-2044-68DC-718F-2C00B07B7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009" y="7631629"/>
            <a:ext cx="4389129" cy="329184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170871-8043-9637-39D6-5E905A029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73" y="7531612"/>
            <a:ext cx="4389129" cy="3291847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6677866" y="7168897"/>
            <a:ext cx="15819120" cy="23791128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616018" y="7442492"/>
            <a:ext cx="15819120" cy="7540526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62" y="15889289"/>
            <a:ext cx="15819120" cy="325217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/>
              <a:t>What are the effects of part_time_job, absence_days, extracurricular_activities, weekly_self_study_hours have on student performance (average_score).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687803" y="31936350"/>
            <a:ext cx="15819120" cy="541686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1028700" indent="-68580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677866" y="38427962"/>
            <a:ext cx="15819120" cy="433965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87322" y="1525617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18771" y="3139930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7881658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35762" y="20146378"/>
            <a:ext cx="15819120" cy="401648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345466" y="1960007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85407-9988-E522-1D72-177CFA9835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76" y="31137227"/>
            <a:ext cx="9003579" cy="5489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3F2765-ED26-77A8-343B-3ABAE27AC2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90" y="25929653"/>
            <a:ext cx="8562684" cy="5052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73" y="36901630"/>
            <a:ext cx="9003578" cy="55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1598</TotalTime>
  <Words>118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Vitesse Bold</vt:lpstr>
      <vt:lpstr>Wingdings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Seth Hillis</cp:lastModifiedBy>
  <cp:revision>95</cp:revision>
  <dcterms:created xsi:type="dcterms:W3CDTF">2019-05-24T17:06:54Z</dcterms:created>
  <dcterms:modified xsi:type="dcterms:W3CDTF">2025-05-02T05:10:19Z</dcterms:modified>
</cp:coreProperties>
</file>