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1" autoAdjust="0"/>
    <p:restoredTop sz="94660"/>
  </p:normalViewPr>
  <p:slideViewPr>
    <p:cSldViewPr snapToGrid="0">
      <p:cViewPr>
        <p:scale>
          <a:sx n="50" d="100"/>
          <a:sy n="50" d="100"/>
        </p:scale>
        <p:origin x="144" y="-2274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4141EB8-7E05-918B-3BCC-192C5F6B0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26" y="7607555"/>
            <a:ext cx="4389129" cy="32918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0372F-052B-17D7-9372-56396D209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969" y="11640963"/>
            <a:ext cx="4389129" cy="32918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A8C1F9-80A2-C49D-72CC-A69CC9903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40" y="11668468"/>
            <a:ext cx="4389129" cy="32918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89FA38-3F13-9DAA-4271-9C56CA7BE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73" y="11686036"/>
            <a:ext cx="4389129" cy="32918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4358E2-2044-68DC-718F-2C00B07B7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009" y="7707572"/>
            <a:ext cx="4389129" cy="329184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170871-8043-9637-39D6-5E905A029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573" y="7607555"/>
            <a:ext cx="4389129" cy="3291847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6677866" y="7168897"/>
            <a:ext cx="15819120" cy="23791128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616018" y="7442492"/>
            <a:ext cx="15819120" cy="7540526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62" y="15889289"/>
            <a:ext cx="15819120" cy="325217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/>
              <a:t>What are the effects of part_time_job, absence_days, extracurricular_activities, weekly_self_study_hours have on student performance (average_score).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687803" y="31936350"/>
            <a:ext cx="15819120" cy="541686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1028700" indent="-68580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677866" y="38427962"/>
            <a:ext cx="15819120" cy="433965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87322" y="1525617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18771" y="3139930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7881658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35762" y="20146378"/>
            <a:ext cx="15819120" cy="401648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345466" y="1960007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85407-9988-E522-1D72-177CFA9835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76" y="31137227"/>
            <a:ext cx="9003579" cy="5489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3F2765-ED26-77A8-343B-3ABAE27AC2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90" y="25929653"/>
            <a:ext cx="8562684" cy="5052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73" y="36901630"/>
            <a:ext cx="9003578" cy="55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1599</TotalTime>
  <Words>118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Vitesse Bold</vt:lpstr>
      <vt:lpstr>Wingdings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Seth Hillis</cp:lastModifiedBy>
  <cp:revision>96</cp:revision>
  <dcterms:created xsi:type="dcterms:W3CDTF">2019-05-24T17:06:54Z</dcterms:created>
  <dcterms:modified xsi:type="dcterms:W3CDTF">2025-05-07T14:16:41Z</dcterms:modified>
</cp:coreProperties>
</file>