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 varScale="1">
        <p:scale>
          <a:sx n="37" d="100"/>
          <a:sy n="37" d="100"/>
        </p:scale>
        <p:origin x="318" y="185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9D0C3-B8EC-4311-B5D9-5E2CC83ACF12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</dgm:pt>
    <dgm:pt modelId="{E9170532-5D78-4F1D-9C13-3E2F45004666}">
      <dgm:prSet phldrT="[Text]"/>
      <dgm:spPr/>
      <dgm:t>
        <a:bodyPr/>
        <a:lstStyle/>
        <a:p>
          <a:endParaRPr lang="en-US" dirty="0"/>
        </a:p>
      </dgm:t>
    </dgm:pt>
    <dgm:pt modelId="{43C025B0-04C1-4054-9580-AA6628F29C41}" type="parTrans" cxnId="{8EBED869-B340-40C5-A056-B1EDAE705995}">
      <dgm:prSet/>
      <dgm:spPr/>
      <dgm:t>
        <a:bodyPr/>
        <a:lstStyle/>
        <a:p>
          <a:endParaRPr lang="en-US"/>
        </a:p>
      </dgm:t>
    </dgm:pt>
    <dgm:pt modelId="{2F3CF4AE-2B76-42D0-9951-1FDB86264F89}" type="sibTrans" cxnId="{8EBED869-B340-40C5-A056-B1EDAE705995}">
      <dgm:prSet/>
      <dgm:spPr/>
      <dgm:t>
        <a:bodyPr/>
        <a:lstStyle/>
        <a:p>
          <a:endParaRPr lang="en-US"/>
        </a:p>
      </dgm:t>
    </dgm:pt>
    <dgm:pt modelId="{189222C6-00A5-4086-8125-479A4F83DD0F}">
      <dgm:prSet phldrT="[Text]"/>
      <dgm:spPr/>
      <dgm:t>
        <a:bodyPr/>
        <a:lstStyle/>
        <a:p>
          <a:endParaRPr lang="en-US" dirty="0"/>
        </a:p>
      </dgm:t>
    </dgm:pt>
    <dgm:pt modelId="{817FBEF1-690B-48C6-9BCB-E04AB08C4B89}" type="parTrans" cxnId="{B4C5E592-05AC-47A4-B2F7-0511A80067B4}">
      <dgm:prSet/>
      <dgm:spPr/>
      <dgm:t>
        <a:bodyPr/>
        <a:lstStyle/>
        <a:p>
          <a:endParaRPr lang="en-US"/>
        </a:p>
      </dgm:t>
    </dgm:pt>
    <dgm:pt modelId="{EB74ADE7-C617-4A62-A6E6-9ACD07C46537}" type="sibTrans" cxnId="{B4C5E592-05AC-47A4-B2F7-0511A80067B4}">
      <dgm:prSet/>
      <dgm:spPr/>
      <dgm:t>
        <a:bodyPr/>
        <a:lstStyle/>
        <a:p>
          <a:endParaRPr lang="en-US"/>
        </a:p>
      </dgm:t>
    </dgm:pt>
    <dgm:pt modelId="{E9EA92A1-FA10-4E4B-B519-0383AD8C577A}">
      <dgm:prSet phldrT="[Text]"/>
      <dgm:spPr/>
      <dgm:t>
        <a:bodyPr/>
        <a:lstStyle/>
        <a:p>
          <a:endParaRPr lang="en-US" dirty="0"/>
        </a:p>
      </dgm:t>
    </dgm:pt>
    <dgm:pt modelId="{C0175D0A-ED49-408D-A866-2F7C3826EBCB}" type="parTrans" cxnId="{A9970198-5365-4E89-9148-6CC0510402AF}">
      <dgm:prSet/>
      <dgm:spPr/>
      <dgm:t>
        <a:bodyPr/>
        <a:lstStyle/>
        <a:p>
          <a:endParaRPr lang="en-US"/>
        </a:p>
      </dgm:t>
    </dgm:pt>
    <dgm:pt modelId="{88D91324-B61E-49E2-B886-4AC66884DC98}" type="sibTrans" cxnId="{A9970198-5365-4E89-9148-6CC0510402AF}">
      <dgm:prSet/>
      <dgm:spPr/>
      <dgm:t>
        <a:bodyPr/>
        <a:lstStyle/>
        <a:p>
          <a:endParaRPr lang="en-US"/>
        </a:p>
      </dgm:t>
    </dgm:pt>
    <dgm:pt modelId="{02B34520-8E33-445A-9F2E-994D20CE6643}" type="pres">
      <dgm:prSet presAssocID="{79D9D0C3-B8EC-4311-B5D9-5E2CC83ACF12}" presName="linearFlow" presStyleCnt="0">
        <dgm:presLayoutVars>
          <dgm:resizeHandles val="exact"/>
        </dgm:presLayoutVars>
      </dgm:prSet>
      <dgm:spPr/>
    </dgm:pt>
    <dgm:pt modelId="{16D0A970-E687-4F12-B53D-41F95FA7E0E8}" type="pres">
      <dgm:prSet presAssocID="{E9170532-5D78-4F1D-9C13-3E2F45004666}" presName="node" presStyleLbl="node1" presStyleIdx="0" presStyleCnt="3" custLinFactNeighborX="514" custLinFactNeighborY="-54773">
        <dgm:presLayoutVars>
          <dgm:bulletEnabled val="1"/>
        </dgm:presLayoutVars>
      </dgm:prSet>
      <dgm:spPr/>
    </dgm:pt>
    <dgm:pt modelId="{C1F00C47-BE53-4CEF-9E4A-F7C11E7C4C5E}" type="pres">
      <dgm:prSet presAssocID="{2F3CF4AE-2B76-42D0-9951-1FDB86264F89}" presName="sibTrans" presStyleLbl="sibTrans2D1" presStyleIdx="0" presStyleCnt="2"/>
      <dgm:spPr/>
    </dgm:pt>
    <dgm:pt modelId="{26A02C4A-9C9F-4442-9577-07A48D9106DA}" type="pres">
      <dgm:prSet presAssocID="{2F3CF4AE-2B76-42D0-9951-1FDB86264F89}" presName="connectorText" presStyleLbl="sibTrans2D1" presStyleIdx="0" presStyleCnt="2"/>
      <dgm:spPr/>
    </dgm:pt>
    <dgm:pt modelId="{85A000E7-027C-4206-85B6-673D50CF53E8}" type="pres">
      <dgm:prSet presAssocID="{189222C6-00A5-4086-8125-479A4F83DD0F}" presName="node" presStyleLbl="node1" presStyleIdx="1" presStyleCnt="3">
        <dgm:presLayoutVars>
          <dgm:bulletEnabled val="1"/>
        </dgm:presLayoutVars>
      </dgm:prSet>
      <dgm:spPr/>
    </dgm:pt>
    <dgm:pt modelId="{78666426-FE96-4261-9BBF-F627C5BA0C3A}" type="pres">
      <dgm:prSet presAssocID="{EB74ADE7-C617-4A62-A6E6-9ACD07C46537}" presName="sibTrans" presStyleLbl="sibTrans2D1" presStyleIdx="1" presStyleCnt="2"/>
      <dgm:spPr/>
    </dgm:pt>
    <dgm:pt modelId="{E585DA43-1C50-4280-B884-D329362DF015}" type="pres">
      <dgm:prSet presAssocID="{EB74ADE7-C617-4A62-A6E6-9ACD07C46537}" presName="connectorText" presStyleLbl="sibTrans2D1" presStyleIdx="1" presStyleCnt="2"/>
      <dgm:spPr/>
    </dgm:pt>
    <dgm:pt modelId="{8F040CDB-D9EB-47B4-A2D9-2F4A3D4548C3}" type="pres">
      <dgm:prSet presAssocID="{E9EA92A1-FA10-4E4B-B519-0383AD8C57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BED869-B340-40C5-A056-B1EDAE705995}" srcId="{79D9D0C3-B8EC-4311-B5D9-5E2CC83ACF12}" destId="{E9170532-5D78-4F1D-9C13-3E2F45004666}" srcOrd="0" destOrd="0" parTransId="{43C025B0-04C1-4054-9580-AA6628F29C41}" sibTransId="{2F3CF4AE-2B76-42D0-9951-1FDB86264F89}"/>
    <dgm:cxn modelId="{BB821050-7C47-4BA7-AB35-54E33877BF31}" type="presOf" srcId="{E9170532-5D78-4F1D-9C13-3E2F45004666}" destId="{16D0A970-E687-4F12-B53D-41F95FA7E0E8}" srcOrd="0" destOrd="0" presId="urn:microsoft.com/office/officeart/2005/8/layout/process2"/>
    <dgm:cxn modelId="{AF4EB253-7BC9-4F62-B7D8-8798D62BB6A6}" type="presOf" srcId="{EB74ADE7-C617-4A62-A6E6-9ACD07C46537}" destId="{E585DA43-1C50-4280-B884-D329362DF015}" srcOrd="1" destOrd="0" presId="urn:microsoft.com/office/officeart/2005/8/layout/process2"/>
    <dgm:cxn modelId="{507B6A54-E4F5-4E3A-BB98-852C91CD2A42}" type="presOf" srcId="{2F3CF4AE-2B76-42D0-9951-1FDB86264F89}" destId="{26A02C4A-9C9F-4442-9577-07A48D9106DA}" srcOrd="1" destOrd="0" presId="urn:microsoft.com/office/officeart/2005/8/layout/process2"/>
    <dgm:cxn modelId="{30710185-CED4-452B-A4B6-7DBC30E963A6}" type="presOf" srcId="{E9EA92A1-FA10-4E4B-B519-0383AD8C577A}" destId="{8F040CDB-D9EB-47B4-A2D9-2F4A3D4548C3}" srcOrd="0" destOrd="0" presId="urn:microsoft.com/office/officeart/2005/8/layout/process2"/>
    <dgm:cxn modelId="{B4C5E592-05AC-47A4-B2F7-0511A80067B4}" srcId="{79D9D0C3-B8EC-4311-B5D9-5E2CC83ACF12}" destId="{189222C6-00A5-4086-8125-479A4F83DD0F}" srcOrd="1" destOrd="0" parTransId="{817FBEF1-690B-48C6-9BCB-E04AB08C4B89}" sibTransId="{EB74ADE7-C617-4A62-A6E6-9ACD07C46537}"/>
    <dgm:cxn modelId="{A9970198-5365-4E89-9148-6CC0510402AF}" srcId="{79D9D0C3-B8EC-4311-B5D9-5E2CC83ACF12}" destId="{E9EA92A1-FA10-4E4B-B519-0383AD8C577A}" srcOrd="2" destOrd="0" parTransId="{C0175D0A-ED49-408D-A866-2F7C3826EBCB}" sibTransId="{88D91324-B61E-49E2-B886-4AC66884DC98}"/>
    <dgm:cxn modelId="{5CE209B1-F1C3-4058-97C6-7BB1D71E233F}" type="presOf" srcId="{79D9D0C3-B8EC-4311-B5D9-5E2CC83ACF12}" destId="{02B34520-8E33-445A-9F2E-994D20CE6643}" srcOrd="0" destOrd="0" presId="urn:microsoft.com/office/officeart/2005/8/layout/process2"/>
    <dgm:cxn modelId="{65E276C6-BFF9-4256-BA1C-EA7FC6D40687}" type="presOf" srcId="{189222C6-00A5-4086-8125-479A4F83DD0F}" destId="{85A000E7-027C-4206-85B6-673D50CF53E8}" srcOrd="0" destOrd="0" presId="urn:microsoft.com/office/officeart/2005/8/layout/process2"/>
    <dgm:cxn modelId="{B5BE4BCA-8302-493B-B170-8FD2B0D06055}" type="presOf" srcId="{EB74ADE7-C617-4A62-A6E6-9ACD07C46537}" destId="{78666426-FE96-4261-9BBF-F627C5BA0C3A}" srcOrd="0" destOrd="0" presId="urn:microsoft.com/office/officeart/2005/8/layout/process2"/>
    <dgm:cxn modelId="{B70912CE-DA1A-4D6A-898C-2E1950677167}" type="presOf" srcId="{2F3CF4AE-2B76-42D0-9951-1FDB86264F89}" destId="{C1F00C47-BE53-4CEF-9E4A-F7C11E7C4C5E}" srcOrd="0" destOrd="0" presId="urn:microsoft.com/office/officeart/2005/8/layout/process2"/>
    <dgm:cxn modelId="{9FFEA0A3-F548-4B71-ABB7-C3EC7D64B98D}" type="presParOf" srcId="{02B34520-8E33-445A-9F2E-994D20CE6643}" destId="{16D0A970-E687-4F12-B53D-41F95FA7E0E8}" srcOrd="0" destOrd="0" presId="urn:microsoft.com/office/officeart/2005/8/layout/process2"/>
    <dgm:cxn modelId="{A85F5D04-4962-42D6-BF7C-D6CD3248C2BD}" type="presParOf" srcId="{02B34520-8E33-445A-9F2E-994D20CE6643}" destId="{C1F00C47-BE53-4CEF-9E4A-F7C11E7C4C5E}" srcOrd="1" destOrd="0" presId="urn:microsoft.com/office/officeart/2005/8/layout/process2"/>
    <dgm:cxn modelId="{546035AF-8226-46FD-B625-B9F2D9E2172B}" type="presParOf" srcId="{C1F00C47-BE53-4CEF-9E4A-F7C11E7C4C5E}" destId="{26A02C4A-9C9F-4442-9577-07A48D9106DA}" srcOrd="0" destOrd="0" presId="urn:microsoft.com/office/officeart/2005/8/layout/process2"/>
    <dgm:cxn modelId="{4914CE14-CE98-4BBB-BEAC-CA120CF11F89}" type="presParOf" srcId="{02B34520-8E33-445A-9F2E-994D20CE6643}" destId="{85A000E7-027C-4206-85B6-673D50CF53E8}" srcOrd="2" destOrd="0" presId="urn:microsoft.com/office/officeart/2005/8/layout/process2"/>
    <dgm:cxn modelId="{2BDE27A4-CF00-43BA-B922-F972FAE8AA90}" type="presParOf" srcId="{02B34520-8E33-445A-9F2E-994D20CE6643}" destId="{78666426-FE96-4261-9BBF-F627C5BA0C3A}" srcOrd="3" destOrd="0" presId="urn:microsoft.com/office/officeart/2005/8/layout/process2"/>
    <dgm:cxn modelId="{676CF1B2-7FAE-436B-9DA3-66E6787C872E}" type="presParOf" srcId="{78666426-FE96-4261-9BBF-F627C5BA0C3A}" destId="{E585DA43-1C50-4280-B884-D329362DF015}" srcOrd="0" destOrd="0" presId="urn:microsoft.com/office/officeart/2005/8/layout/process2"/>
    <dgm:cxn modelId="{4CD782B3-33BD-46C6-A6D6-4F962421CE0F}" type="presParOf" srcId="{02B34520-8E33-445A-9F2E-994D20CE6643}" destId="{8F040CDB-D9EB-47B4-A2D9-2F4A3D4548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0A970-E687-4F12-B53D-41F95FA7E0E8}">
      <dsp:nvSpPr>
        <dsp:cNvPr id="0" name=""/>
        <dsp:cNvSpPr/>
      </dsp:nvSpPr>
      <dsp:spPr>
        <a:xfrm>
          <a:off x="6422783" y="0"/>
          <a:ext cx="9194553" cy="5108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572394" y="149611"/>
        <a:ext cx="8895331" cy="4808863"/>
      </dsp:txXfrm>
    </dsp:sp>
    <dsp:sp modelId="{C1F00C47-BE53-4CEF-9E4A-F7C11E7C4C5E}">
      <dsp:nvSpPr>
        <dsp:cNvPr id="0" name=""/>
        <dsp:cNvSpPr/>
      </dsp:nvSpPr>
      <dsp:spPr>
        <a:xfrm rot="5421204">
          <a:off x="10038645" y="5235787"/>
          <a:ext cx="1915568" cy="2298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10308610" y="5427327"/>
        <a:ext cx="1379182" cy="1340898"/>
      </dsp:txXfrm>
    </dsp:sp>
    <dsp:sp modelId="{85A000E7-027C-4206-85B6-673D50CF53E8}">
      <dsp:nvSpPr>
        <dsp:cNvPr id="0" name=""/>
        <dsp:cNvSpPr/>
      </dsp:nvSpPr>
      <dsp:spPr>
        <a:xfrm>
          <a:off x="6375523" y="7662127"/>
          <a:ext cx="9194553" cy="5108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48903"/>
            <a:satOff val="4805"/>
            <a:lumOff val="114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525134" y="7811738"/>
        <a:ext cx="8895331" cy="4808863"/>
      </dsp:txXfrm>
    </dsp:sp>
    <dsp:sp modelId="{78666426-FE96-4261-9BBF-F627C5BA0C3A}">
      <dsp:nvSpPr>
        <dsp:cNvPr id="0" name=""/>
        <dsp:cNvSpPr/>
      </dsp:nvSpPr>
      <dsp:spPr>
        <a:xfrm rot="5400000">
          <a:off x="10015034" y="12897915"/>
          <a:ext cx="1915531" cy="22986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97842"/>
            <a:satOff val="2189"/>
            <a:lumOff val="19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10283209" y="13089469"/>
        <a:ext cx="1379182" cy="1340872"/>
      </dsp:txXfrm>
    </dsp:sp>
    <dsp:sp modelId="{8F040CDB-D9EB-47B4-A2D9-2F4A3D4548C3}">
      <dsp:nvSpPr>
        <dsp:cNvPr id="0" name=""/>
        <dsp:cNvSpPr/>
      </dsp:nvSpPr>
      <dsp:spPr>
        <a:xfrm>
          <a:off x="6375523" y="15324255"/>
          <a:ext cx="9194553" cy="5108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97805"/>
            <a:satOff val="9611"/>
            <a:lumOff val="22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6525134" y="15473866"/>
        <a:ext cx="8895331" cy="480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2696" y="20103668"/>
            <a:ext cx="15819120" cy="22708781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" y="7177181"/>
            <a:ext cx="15819120" cy="6186309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289" y="14710808"/>
            <a:ext cx="15819120" cy="406778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463039" y="1416450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1957960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A2FDE8C-9F66-7117-3DC2-D635E2C89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303159"/>
              </p:ext>
            </p:extLst>
          </p:nvPr>
        </p:nvGraphicFramePr>
        <p:xfrm>
          <a:off x="-3043647" y="21499430"/>
          <a:ext cx="21945600" cy="2043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43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91</cp:revision>
  <dcterms:created xsi:type="dcterms:W3CDTF">2019-05-24T17:06:54Z</dcterms:created>
  <dcterms:modified xsi:type="dcterms:W3CDTF">2025-05-01T14:37:26Z</dcterms:modified>
</cp:coreProperties>
</file>