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0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CEB"/>
    <a:srgbClr val="96B5E2"/>
    <a:srgbClr val="88B4DC"/>
    <a:srgbClr val="C8C372"/>
    <a:srgbClr val="1E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5DEFC-5A2E-4FFE-A2C0-8F30C525667E}" v="34" dt="2025-05-07T15:04:27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1" autoAdjust="0"/>
    <p:restoredTop sz="96449" autoAdjust="0"/>
  </p:normalViewPr>
  <p:slideViewPr>
    <p:cSldViewPr snapToGrid="0">
      <p:cViewPr>
        <p:scale>
          <a:sx n="75" d="100"/>
          <a:sy n="75" d="100"/>
        </p:scale>
        <p:origin x="36" y="-3248"/>
      </p:cViewPr>
      <p:guideLst>
        <p:guide orient="horz" pos="1380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th Hillis" userId="a87ca59e48a905ce" providerId="LiveId" clId="{A975DEFC-5A2E-4FFE-A2C0-8F30C525667E}"/>
    <pc:docChg chg="undo custSel modSld">
      <pc:chgData name="Seth Hillis" userId="a87ca59e48a905ce" providerId="LiveId" clId="{A975DEFC-5A2E-4FFE-A2C0-8F30C525667E}" dt="2025-05-07T15:05:05.245" v="492" actId="167"/>
      <pc:docMkLst>
        <pc:docMk/>
      </pc:docMkLst>
      <pc:sldChg chg="addSp delSp modSp mod">
        <pc:chgData name="Seth Hillis" userId="a87ca59e48a905ce" providerId="LiveId" clId="{A975DEFC-5A2E-4FFE-A2C0-8F30C525667E}" dt="2025-05-07T15:05:05.245" v="492" actId="167"/>
        <pc:sldMkLst>
          <pc:docMk/>
          <pc:sldMk cId="3171296435" sldId="263"/>
        </pc:sldMkLst>
        <pc:spChg chg="add mod">
          <ac:chgData name="Seth Hillis" userId="a87ca59e48a905ce" providerId="LiveId" clId="{A975DEFC-5A2E-4FFE-A2C0-8F30C525667E}" dt="2025-05-07T14:47:59.778" v="160" actId="1076"/>
          <ac:spMkLst>
            <pc:docMk/>
            <pc:sldMk cId="3171296435" sldId="263"/>
            <ac:spMk id="2" creationId="{1B3E2DF7-540E-92CC-60E1-6AC962308D51}"/>
          </ac:spMkLst>
        </pc:spChg>
        <pc:spChg chg="mod ord">
          <ac:chgData name="Seth Hillis" userId="a87ca59e48a905ce" providerId="LiveId" clId="{A975DEFC-5A2E-4FFE-A2C0-8F30C525667E}" dt="2025-05-07T15:00:08.806" v="433" actId="167"/>
          <ac:spMkLst>
            <pc:docMk/>
            <pc:sldMk cId="3171296435" sldId="263"/>
            <ac:spMk id="12" creationId="{00000000-0000-0000-0000-000000000000}"/>
          </ac:spMkLst>
        </pc:spChg>
        <pc:spChg chg="add mod">
          <ac:chgData name="Seth Hillis" userId="a87ca59e48a905ce" providerId="LiveId" clId="{A975DEFC-5A2E-4FFE-A2C0-8F30C525667E}" dt="2025-05-07T14:45:49.124" v="88" actId="1076"/>
          <ac:spMkLst>
            <pc:docMk/>
            <pc:sldMk cId="3171296435" sldId="263"/>
            <ac:spMk id="16" creationId="{0AE878A5-4AF8-354E-5A09-1BF2798D7162}"/>
          </ac:spMkLst>
        </pc:spChg>
        <pc:spChg chg="add mod">
          <ac:chgData name="Seth Hillis" userId="a87ca59e48a905ce" providerId="LiveId" clId="{A975DEFC-5A2E-4FFE-A2C0-8F30C525667E}" dt="2025-05-07T14:45:53.118" v="90" actId="1076"/>
          <ac:spMkLst>
            <pc:docMk/>
            <pc:sldMk cId="3171296435" sldId="263"/>
            <ac:spMk id="20" creationId="{40F307F3-B4A4-829A-F637-706856431649}"/>
          </ac:spMkLst>
        </pc:spChg>
        <pc:spChg chg="add mod">
          <ac:chgData name="Seth Hillis" userId="a87ca59e48a905ce" providerId="LiveId" clId="{A975DEFC-5A2E-4FFE-A2C0-8F30C525667E}" dt="2025-05-07T15:00:11.700" v="438" actId="1076"/>
          <ac:spMkLst>
            <pc:docMk/>
            <pc:sldMk cId="3171296435" sldId="263"/>
            <ac:spMk id="22" creationId="{869D5918-BFE1-3C5A-817F-779DDF1271C7}"/>
          </ac:spMkLst>
        </pc:spChg>
        <pc:spChg chg="add mod">
          <ac:chgData name="Seth Hillis" userId="a87ca59e48a905ce" providerId="LiveId" clId="{A975DEFC-5A2E-4FFE-A2C0-8F30C525667E}" dt="2025-05-07T14:46:01.190" v="95" actId="1076"/>
          <ac:spMkLst>
            <pc:docMk/>
            <pc:sldMk cId="3171296435" sldId="263"/>
            <ac:spMk id="23" creationId="{9E19F1F9-5BB4-EA66-7A88-5F99F08979DE}"/>
          </ac:spMkLst>
        </pc:spChg>
        <pc:spChg chg="add mod">
          <ac:chgData name="Seth Hillis" userId="a87ca59e48a905ce" providerId="LiveId" clId="{A975DEFC-5A2E-4FFE-A2C0-8F30C525667E}" dt="2025-05-07T15:00:11.124" v="437" actId="1076"/>
          <ac:spMkLst>
            <pc:docMk/>
            <pc:sldMk cId="3171296435" sldId="263"/>
            <ac:spMk id="24" creationId="{A8EBD5F1-51CD-C1FF-89BF-AD7460E6B362}"/>
          </ac:spMkLst>
        </pc:spChg>
        <pc:spChg chg="add mod">
          <ac:chgData name="Seth Hillis" userId="a87ca59e48a905ce" providerId="LiveId" clId="{A975DEFC-5A2E-4FFE-A2C0-8F30C525667E}" dt="2025-05-07T14:48:07.761" v="163" actId="1076"/>
          <ac:spMkLst>
            <pc:docMk/>
            <pc:sldMk cId="3171296435" sldId="263"/>
            <ac:spMk id="26" creationId="{EBDA68B5-5723-793D-5618-36CD8D40C867}"/>
          </ac:spMkLst>
        </pc:spChg>
        <pc:spChg chg="add mod ord">
          <ac:chgData name="Seth Hillis" userId="a87ca59e48a905ce" providerId="LiveId" clId="{A975DEFC-5A2E-4FFE-A2C0-8F30C525667E}" dt="2025-05-07T14:47:50.432" v="159" actId="207"/>
          <ac:spMkLst>
            <pc:docMk/>
            <pc:sldMk cId="3171296435" sldId="263"/>
            <ac:spMk id="30" creationId="{DDF1BC19-8C9E-FED0-2251-1F9DABAB66CB}"/>
          </ac:spMkLst>
        </pc:spChg>
        <pc:spChg chg="add mod">
          <ac:chgData name="Seth Hillis" userId="a87ca59e48a905ce" providerId="LiveId" clId="{A975DEFC-5A2E-4FFE-A2C0-8F30C525667E}" dt="2025-05-07T14:48:25.752" v="167" actId="1076"/>
          <ac:spMkLst>
            <pc:docMk/>
            <pc:sldMk cId="3171296435" sldId="263"/>
            <ac:spMk id="33" creationId="{6339B37B-2344-7F38-1480-7638B97DD79F}"/>
          </ac:spMkLst>
        </pc:spChg>
        <pc:spChg chg="add mod">
          <ac:chgData name="Seth Hillis" userId="a87ca59e48a905ce" providerId="LiveId" clId="{A975DEFC-5A2E-4FFE-A2C0-8F30C525667E}" dt="2025-05-07T15:00:09.488" v="435" actId="1076"/>
          <ac:spMkLst>
            <pc:docMk/>
            <pc:sldMk cId="3171296435" sldId="263"/>
            <ac:spMk id="34" creationId="{ADA4DA76-846D-58E0-5244-955785562820}"/>
          </ac:spMkLst>
        </pc:spChg>
        <pc:spChg chg="add mod">
          <ac:chgData name="Seth Hillis" userId="a87ca59e48a905ce" providerId="LiveId" clId="{A975DEFC-5A2E-4FFE-A2C0-8F30C525667E}" dt="2025-05-07T15:00:09.072" v="434" actId="1076"/>
          <ac:spMkLst>
            <pc:docMk/>
            <pc:sldMk cId="3171296435" sldId="263"/>
            <ac:spMk id="35" creationId="{06CEF65F-FE35-56E3-2E03-EE5C191B1F1B}"/>
          </ac:spMkLst>
        </pc:spChg>
        <pc:spChg chg="add mod">
          <ac:chgData name="Seth Hillis" userId="a87ca59e48a905ce" providerId="LiveId" clId="{A975DEFC-5A2E-4FFE-A2C0-8F30C525667E}" dt="2025-05-07T14:48:58.229" v="179" actId="1076"/>
          <ac:spMkLst>
            <pc:docMk/>
            <pc:sldMk cId="3171296435" sldId="263"/>
            <ac:spMk id="36" creationId="{6FB6AE79-6DFD-7D99-BDB2-24A52C0E204D}"/>
          </ac:spMkLst>
        </pc:spChg>
        <pc:spChg chg="add mod">
          <ac:chgData name="Seth Hillis" userId="a87ca59e48a905ce" providerId="LiveId" clId="{A975DEFC-5A2E-4FFE-A2C0-8F30C525667E}" dt="2025-05-07T14:48:41.871" v="175" actId="1076"/>
          <ac:spMkLst>
            <pc:docMk/>
            <pc:sldMk cId="3171296435" sldId="263"/>
            <ac:spMk id="37" creationId="{CB22195C-6BFA-99AE-3E59-2281A7545461}"/>
          </ac:spMkLst>
        </pc:spChg>
        <pc:spChg chg="add mod">
          <ac:chgData name="Seth Hillis" userId="a87ca59e48a905ce" providerId="LiveId" clId="{A975DEFC-5A2E-4FFE-A2C0-8F30C525667E}" dt="2025-05-07T14:48:49.949" v="178" actId="1076"/>
          <ac:spMkLst>
            <pc:docMk/>
            <pc:sldMk cId="3171296435" sldId="263"/>
            <ac:spMk id="38" creationId="{834D0BD6-A095-11D3-9E77-E3B06094C2D9}"/>
          </ac:spMkLst>
        </pc:spChg>
        <pc:spChg chg="add mod">
          <ac:chgData name="Seth Hillis" userId="a87ca59e48a905ce" providerId="LiveId" clId="{A975DEFC-5A2E-4FFE-A2C0-8F30C525667E}" dt="2025-05-07T14:49:28.852" v="182" actId="20577"/>
          <ac:spMkLst>
            <pc:docMk/>
            <pc:sldMk cId="3171296435" sldId="263"/>
            <ac:spMk id="39" creationId="{D3297970-1759-149A-4F13-E2E69DB49DE3}"/>
          </ac:spMkLst>
        </pc:spChg>
        <pc:spChg chg="add mod">
          <ac:chgData name="Seth Hillis" userId="a87ca59e48a905ce" providerId="LiveId" clId="{A975DEFC-5A2E-4FFE-A2C0-8F30C525667E}" dt="2025-05-07T14:50:11.281" v="197" actId="1076"/>
          <ac:spMkLst>
            <pc:docMk/>
            <pc:sldMk cId="3171296435" sldId="263"/>
            <ac:spMk id="40" creationId="{6A58DD07-BC15-3F2B-D3A0-F9E9C84E08B3}"/>
          </ac:spMkLst>
        </pc:spChg>
        <pc:spChg chg="add mod">
          <ac:chgData name="Seth Hillis" userId="a87ca59e48a905ce" providerId="LiveId" clId="{A975DEFC-5A2E-4FFE-A2C0-8F30C525667E}" dt="2025-05-07T14:50:19.698" v="199" actId="1076"/>
          <ac:spMkLst>
            <pc:docMk/>
            <pc:sldMk cId="3171296435" sldId="263"/>
            <ac:spMk id="41" creationId="{F363B2BA-8897-7FC9-996D-6BE5B3C878AA}"/>
          </ac:spMkLst>
        </pc:spChg>
        <pc:spChg chg="add mod">
          <ac:chgData name="Seth Hillis" userId="a87ca59e48a905ce" providerId="LiveId" clId="{A975DEFC-5A2E-4FFE-A2C0-8F30C525667E}" dt="2025-05-07T14:51:24.458" v="202" actId="1076"/>
          <ac:spMkLst>
            <pc:docMk/>
            <pc:sldMk cId="3171296435" sldId="263"/>
            <ac:spMk id="42" creationId="{F7E3C760-43BB-5748-9951-52E7C23D1191}"/>
          </ac:spMkLst>
        </pc:spChg>
        <pc:spChg chg="add mod">
          <ac:chgData name="Seth Hillis" userId="a87ca59e48a905ce" providerId="LiveId" clId="{A975DEFC-5A2E-4FFE-A2C0-8F30C525667E}" dt="2025-05-07T15:00:11.957" v="439" actId="1076"/>
          <ac:spMkLst>
            <pc:docMk/>
            <pc:sldMk cId="3171296435" sldId="263"/>
            <ac:spMk id="43" creationId="{6E47224A-FC80-D433-0D90-2C42A3E6FE13}"/>
          </ac:spMkLst>
        </pc:spChg>
        <pc:spChg chg="add mod">
          <ac:chgData name="Seth Hillis" userId="a87ca59e48a905ce" providerId="LiveId" clId="{A975DEFC-5A2E-4FFE-A2C0-8F30C525667E}" dt="2025-05-07T15:00:11.957" v="439" actId="1076"/>
          <ac:spMkLst>
            <pc:docMk/>
            <pc:sldMk cId="3171296435" sldId="263"/>
            <ac:spMk id="44" creationId="{8D20D926-697E-5FF1-7ABE-A9A269717A13}"/>
          </ac:spMkLst>
        </pc:spChg>
        <pc:spChg chg="add del mod">
          <ac:chgData name="Seth Hillis" userId="a87ca59e48a905ce" providerId="LiveId" clId="{A975DEFC-5A2E-4FFE-A2C0-8F30C525667E}" dt="2025-05-07T15:00:12.800" v="440" actId="478"/>
          <ac:spMkLst>
            <pc:docMk/>
            <pc:sldMk cId="3171296435" sldId="263"/>
            <ac:spMk id="45" creationId="{A1E40FAD-C856-5244-6D6A-CAE75EC0F3FF}"/>
          </ac:spMkLst>
        </pc:spChg>
        <pc:spChg chg="add del mod">
          <ac:chgData name="Seth Hillis" userId="a87ca59e48a905ce" providerId="LiveId" clId="{A975DEFC-5A2E-4FFE-A2C0-8F30C525667E}" dt="2025-05-07T15:00:13.813" v="443" actId="47"/>
          <ac:spMkLst>
            <pc:docMk/>
            <pc:sldMk cId="3171296435" sldId="263"/>
            <ac:spMk id="46" creationId="{5850D9BD-C4F5-45A4-7ACB-CAC95ACA0DED}"/>
          </ac:spMkLst>
        </pc:spChg>
        <pc:spChg chg="add mod">
          <ac:chgData name="Seth Hillis" userId="a87ca59e48a905ce" providerId="LiveId" clId="{A975DEFC-5A2E-4FFE-A2C0-8F30C525667E}" dt="2025-05-07T15:04:48.004" v="489" actId="1076"/>
          <ac:spMkLst>
            <pc:docMk/>
            <pc:sldMk cId="3171296435" sldId="263"/>
            <ac:spMk id="47" creationId="{F148A0C9-AB50-22FC-41F6-4353659B0485}"/>
          </ac:spMkLst>
        </pc:spChg>
        <pc:spChg chg="add mod">
          <ac:chgData name="Seth Hillis" userId="a87ca59e48a905ce" providerId="LiveId" clId="{A975DEFC-5A2E-4FFE-A2C0-8F30C525667E}" dt="2025-05-07T14:52:55.733" v="223"/>
          <ac:spMkLst>
            <pc:docMk/>
            <pc:sldMk cId="3171296435" sldId="263"/>
            <ac:spMk id="48" creationId="{53C33A33-A2D3-83BA-F6D1-9CE9C9CCE82C}"/>
          </ac:spMkLst>
        </pc:spChg>
        <pc:spChg chg="add mod">
          <ac:chgData name="Seth Hillis" userId="a87ca59e48a905ce" providerId="LiveId" clId="{A975DEFC-5A2E-4FFE-A2C0-8F30C525667E}" dt="2025-05-07T14:52:55.733" v="223"/>
          <ac:spMkLst>
            <pc:docMk/>
            <pc:sldMk cId="3171296435" sldId="263"/>
            <ac:spMk id="50" creationId="{03E15BF0-DCDB-D777-3963-AFDC0B6B960A}"/>
          </ac:spMkLst>
        </pc:spChg>
        <pc:spChg chg="add mod">
          <ac:chgData name="Seth Hillis" userId="a87ca59e48a905ce" providerId="LiveId" clId="{A975DEFC-5A2E-4FFE-A2C0-8F30C525667E}" dt="2025-05-07T14:52:55.733" v="223"/>
          <ac:spMkLst>
            <pc:docMk/>
            <pc:sldMk cId="3171296435" sldId="263"/>
            <ac:spMk id="51" creationId="{3EE5E446-2D49-129F-BF12-6F0DCA6FDC33}"/>
          </ac:spMkLst>
        </pc:spChg>
        <pc:spChg chg="add mod">
          <ac:chgData name="Seth Hillis" userId="a87ca59e48a905ce" providerId="LiveId" clId="{A975DEFC-5A2E-4FFE-A2C0-8F30C525667E}" dt="2025-05-07T15:03:59.587" v="481" actId="1076"/>
          <ac:spMkLst>
            <pc:docMk/>
            <pc:sldMk cId="3171296435" sldId="263"/>
            <ac:spMk id="52" creationId="{1AAA29D1-F0C6-3694-D87A-E19B53EFBA52}"/>
          </ac:spMkLst>
        </pc:spChg>
        <pc:spChg chg="add mod">
          <ac:chgData name="Seth Hillis" userId="a87ca59e48a905ce" providerId="LiveId" clId="{A975DEFC-5A2E-4FFE-A2C0-8F30C525667E}" dt="2025-05-07T15:03:33.341" v="480" actId="122"/>
          <ac:spMkLst>
            <pc:docMk/>
            <pc:sldMk cId="3171296435" sldId="263"/>
            <ac:spMk id="53" creationId="{F8E6FC78-262D-FEF8-B9AE-FB86965F3CBE}"/>
          </ac:spMkLst>
        </pc:spChg>
        <pc:spChg chg="add mod">
          <ac:chgData name="Seth Hillis" userId="a87ca59e48a905ce" providerId="LiveId" clId="{A975DEFC-5A2E-4FFE-A2C0-8F30C525667E}" dt="2025-05-07T15:03:33.341" v="480" actId="122"/>
          <ac:spMkLst>
            <pc:docMk/>
            <pc:sldMk cId="3171296435" sldId="263"/>
            <ac:spMk id="54" creationId="{EA6F6580-6AED-70E6-F01C-11DF8BE33EE7}"/>
          </ac:spMkLst>
        </pc:spChg>
        <pc:spChg chg="add del mod">
          <ac:chgData name="Seth Hillis" userId="a87ca59e48a905ce" providerId="LiveId" clId="{A975DEFC-5A2E-4FFE-A2C0-8F30C525667E}" dt="2025-05-07T15:03:33.341" v="480" actId="122"/>
          <ac:spMkLst>
            <pc:docMk/>
            <pc:sldMk cId="3171296435" sldId="263"/>
            <ac:spMk id="55" creationId="{74555809-2411-3B92-8E9D-C846A7C5F679}"/>
          </ac:spMkLst>
        </pc:spChg>
        <pc:spChg chg="mod">
          <ac:chgData name="Seth Hillis" userId="a87ca59e48a905ce" providerId="LiveId" clId="{A975DEFC-5A2E-4FFE-A2C0-8F30C525667E}" dt="2025-05-07T14:44:26.701" v="74" actId="1076"/>
          <ac:spMkLst>
            <pc:docMk/>
            <pc:sldMk cId="3171296435" sldId="263"/>
            <ac:spMk id="57" creationId="{00000000-0000-0000-0000-000000000000}"/>
          </ac:spMkLst>
        </pc:spChg>
        <pc:spChg chg="add mod">
          <ac:chgData name="Seth Hillis" userId="a87ca59e48a905ce" providerId="LiveId" clId="{A975DEFC-5A2E-4FFE-A2C0-8F30C525667E}" dt="2025-05-07T15:00:19.995" v="448" actId="1076"/>
          <ac:spMkLst>
            <pc:docMk/>
            <pc:sldMk cId="3171296435" sldId="263"/>
            <ac:spMk id="60" creationId="{CC2D03DA-3093-0962-5F8F-AFEB7E7361DB}"/>
          </ac:spMkLst>
        </pc:spChg>
        <pc:spChg chg="add mod">
          <ac:chgData name="Seth Hillis" userId="a87ca59e48a905ce" providerId="LiveId" clId="{A975DEFC-5A2E-4FFE-A2C0-8F30C525667E}" dt="2025-05-07T15:03:59.587" v="481" actId="1076"/>
          <ac:spMkLst>
            <pc:docMk/>
            <pc:sldMk cId="3171296435" sldId="263"/>
            <ac:spMk id="61" creationId="{5A7C41E7-1BEA-C06D-4FFA-81C70F1A0B93}"/>
          </ac:spMkLst>
        </pc:spChg>
        <pc:spChg chg="mod ord">
          <ac:chgData name="Seth Hillis" userId="a87ca59e48a905ce" providerId="LiveId" clId="{A975DEFC-5A2E-4FFE-A2C0-8F30C525667E}" dt="2025-05-07T15:05:05.245" v="492" actId="167"/>
          <ac:spMkLst>
            <pc:docMk/>
            <pc:sldMk cId="3171296435" sldId="263"/>
            <ac:spMk id="62" creationId="{00000000-0000-0000-0000-000000000000}"/>
          </ac:spMkLst>
        </pc:spChg>
        <pc:picChg chg="mod ord">
          <ac:chgData name="Seth Hillis" userId="a87ca59e48a905ce" providerId="LiveId" clId="{A975DEFC-5A2E-4FFE-A2C0-8F30C525667E}" dt="2025-05-07T15:05:05.245" v="492" actId="167"/>
          <ac:picMkLst>
            <pc:docMk/>
            <pc:sldMk cId="3171296435" sldId="263"/>
            <ac:picMk id="13" creationId="{E4141EB8-7E05-918B-3BCC-192C5F6B091A}"/>
          </ac:picMkLst>
        </pc:picChg>
        <pc:picChg chg="add del mod ord">
          <ac:chgData name="Seth Hillis" userId="a87ca59e48a905ce" providerId="LiveId" clId="{A975DEFC-5A2E-4FFE-A2C0-8F30C525667E}" dt="2025-05-07T15:05:05.245" v="492" actId="167"/>
          <ac:picMkLst>
            <pc:docMk/>
            <pc:sldMk cId="3171296435" sldId="263"/>
            <ac:picMk id="18" creationId="{BED0372F-052B-17D7-9372-56396D209E14}"/>
          </ac:picMkLst>
        </pc:picChg>
        <pc:picChg chg="mod ord">
          <ac:chgData name="Seth Hillis" userId="a87ca59e48a905ce" providerId="LiveId" clId="{A975DEFC-5A2E-4FFE-A2C0-8F30C525667E}" dt="2025-05-07T15:05:05.245" v="492" actId="167"/>
          <ac:picMkLst>
            <pc:docMk/>
            <pc:sldMk cId="3171296435" sldId="263"/>
            <ac:picMk id="21" creationId="{D4A8C1F9-80A2-C49D-72CC-A69CC9903401}"/>
          </ac:picMkLst>
        </pc:picChg>
        <pc:picChg chg="mod ord">
          <ac:chgData name="Seth Hillis" userId="a87ca59e48a905ce" providerId="LiveId" clId="{A975DEFC-5A2E-4FFE-A2C0-8F30C525667E}" dt="2025-05-07T15:05:05.245" v="492" actId="167"/>
          <ac:picMkLst>
            <pc:docMk/>
            <pc:sldMk cId="3171296435" sldId="263"/>
            <ac:picMk id="25" creationId="{C989FA38-3F13-9DAA-4271-9C56CA7BE216}"/>
          </ac:picMkLst>
        </pc:picChg>
        <pc:picChg chg="mod ord">
          <ac:chgData name="Seth Hillis" userId="a87ca59e48a905ce" providerId="LiveId" clId="{A975DEFC-5A2E-4FFE-A2C0-8F30C525667E}" dt="2025-05-07T15:05:05.245" v="492" actId="167"/>
          <ac:picMkLst>
            <pc:docMk/>
            <pc:sldMk cId="3171296435" sldId="263"/>
            <ac:picMk id="28" creationId="{1A4358E2-2044-68DC-718F-2C00B07B7E67}"/>
          </ac:picMkLst>
        </pc:picChg>
        <pc:picChg chg="mod ord">
          <ac:chgData name="Seth Hillis" userId="a87ca59e48a905ce" providerId="LiveId" clId="{A975DEFC-5A2E-4FFE-A2C0-8F30C525667E}" dt="2025-05-07T15:05:05.245" v="492" actId="167"/>
          <ac:picMkLst>
            <pc:docMk/>
            <pc:sldMk cId="3171296435" sldId="263"/>
            <ac:picMk id="31" creationId="{1F170871-8043-9637-39D6-5E905A0296D2}"/>
          </ac:picMkLst>
        </pc:picChg>
        <pc:cxnChg chg="add mod">
          <ac:chgData name="Seth Hillis" userId="a87ca59e48a905ce" providerId="LiveId" clId="{A975DEFC-5A2E-4FFE-A2C0-8F30C525667E}" dt="2025-05-07T15:04:16.216" v="483" actId="13822"/>
          <ac:cxnSpMkLst>
            <pc:docMk/>
            <pc:sldMk cId="3171296435" sldId="263"/>
            <ac:cxnSpMk id="64" creationId="{F204099B-3DBF-FCDA-E032-E55CE4E825BB}"/>
          </ac:cxnSpMkLst>
        </pc:cxnChg>
        <pc:cxnChg chg="add mod">
          <ac:chgData name="Seth Hillis" userId="a87ca59e48a905ce" providerId="LiveId" clId="{A975DEFC-5A2E-4FFE-A2C0-8F30C525667E}" dt="2025-05-07T15:04:33.339" v="488" actId="13822"/>
          <ac:cxnSpMkLst>
            <pc:docMk/>
            <pc:sldMk cId="3171296435" sldId="263"/>
            <ac:cxnSpMk id="66" creationId="{096EAAF7-A008-2DBF-E3CE-E39398AA8F32}"/>
          </ac:cxnSpMkLst>
        </pc:cxnChg>
        <pc:cxnChg chg="add mod">
          <ac:chgData name="Seth Hillis" userId="a87ca59e48a905ce" providerId="LiveId" clId="{A975DEFC-5A2E-4FFE-A2C0-8F30C525667E}" dt="2025-05-07T15:04:33.339" v="488" actId="13822"/>
          <ac:cxnSpMkLst>
            <pc:docMk/>
            <pc:sldMk cId="3171296435" sldId="263"/>
            <ac:cxnSpMk id="67" creationId="{88563588-8C35-5D45-37A1-B008ED0809A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6638551" y="7192592"/>
            <a:ext cx="15819120" cy="23791128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141EB8-7E05-918B-3BCC-192C5F6B0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7503488"/>
            <a:ext cx="5120651" cy="37794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D0372F-052B-17D7-9372-56396D20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318" y="11132417"/>
            <a:ext cx="5039321" cy="37794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A8C1F9-80A2-C49D-72CC-A69CC9903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1121655"/>
            <a:ext cx="5120651" cy="37794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89FA38-3F13-9DAA-4271-9C56CA7BE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11138673"/>
            <a:ext cx="5120651" cy="37794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4358E2-2044-68DC-718F-2C00B07B7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319" y="7503488"/>
            <a:ext cx="5039321" cy="37794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F170871-8043-9637-39D6-5E905A029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7518709"/>
            <a:ext cx="5120651" cy="37794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3289" y="7442492"/>
            <a:ext cx="15819120" cy="7540526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289" y="25014034"/>
            <a:ext cx="15819120" cy="1775357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457200">
              <a:spcBef>
                <a:spcPts val="150"/>
              </a:spcBef>
            </a:pPr>
            <a:endParaRPr lang="en-US" sz="1200" dirty="0"/>
          </a:p>
          <a:p>
            <a:pPr marL="457200">
              <a:spcBef>
                <a:spcPts val="150"/>
              </a:spcBef>
            </a:pPr>
            <a:endParaRPr lang="en-US" sz="1200" dirty="0"/>
          </a:p>
          <a:p>
            <a:endParaRPr lang="en-US" sz="44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1397482" y="6641169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Exploratory Data 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762" y="15889289"/>
            <a:ext cx="15819120" cy="325217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/>
              <a:t>What are the effects of part_time_job, absence_days, extracurricular_activities, weekly_self_study_hours have on student performance (average_score).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411480" y="411481"/>
            <a:ext cx="32085506" cy="582848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4936" y="600368"/>
            <a:ext cx="1773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</a:rPr>
              <a:t>Student Performance | Group I</a:t>
            </a:r>
            <a:endParaRPr lang="en-US" sz="12100" dirty="0">
              <a:latin typeface="Vitesse Bold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4937" y="4084746"/>
            <a:ext cx="1865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Klavika Condensed" panose="020B0506040000020004" pitchFamily="34" charset="0"/>
              </a:rPr>
              <a:t>Authors: Andrew Henderson, Carlos Mabrey, Seth Hillis, Jessica Reyes</a:t>
            </a:r>
            <a:endParaRPr lang="en-US" sz="5000" baseline="30000" dirty="0">
              <a:latin typeface="Klavika Condensed" panose="020B050604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4937" y="5163085"/>
            <a:ext cx="1293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Klavika Light" panose="020B0506040000020004" pitchFamily="34" charset="0"/>
              </a:rPr>
              <a:t>STAT 440 | Bayesian Data Analysis - Colorado State University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687803" y="31936350"/>
            <a:ext cx="15819120" cy="541686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1028700" indent="-68580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677866" y="38427962"/>
            <a:ext cx="15819120" cy="433965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1000" dirty="0"/>
          </a:p>
          <a:p>
            <a:pPr marL="342900"/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387322" y="1525617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Research Question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97482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Model Checking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818771" y="3139930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Interpretation of Results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18771" y="37881658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Conclusions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18771" y="6624176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Algorithm Outline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BF86C35-6D31-09BB-2C08-23770ED4AE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789" y="1184797"/>
            <a:ext cx="3432009" cy="4301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E2F5A-61B8-05F7-7416-53C22A6EFB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020853"/>
            <a:ext cx="4061436" cy="4651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E57CA-3B39-DA70-B955-84CF5F21C56C}"/>
              </a:ext>
            </a:extLst>
          </p:cNvPr>
          <p:cNvSpPr txBox="1"/>
          <p:nvPr/>
        </p:nvSpPr>
        <p:spPr>
          <a:xfrm>
            <a:off x="335762" y="20146378"/>
            <a:ext cx="15819120" cy="4016484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Block Gibbs Sampler –It handles more complex models with lots of predictor variables.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Rstanarm</a:t>
            </a: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 – Assumes distributions from the data, does not need to be given the prior distributions explicitly.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C6B40-D82E-E6EC-6C8B-CEE6ABDBED1D}"/>
              </a:ext>
            </a:extLst>
          </p:cNvPr>
          <p:cNvSpPr txBox="1"/>
          <p:nvPr/>
        </p:nvSpPr>
        <p:spPr>
          <a:xfrm>
            <a:off x="1345466" y="19600074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Model &amp; Justification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85407-9988-E522-1D72-177CFA9835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76" y="31137227"/>
            <a:ext cx="9003579" cy="5489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3F2765-ED26-77A8-343B-3ABAE27AC2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90" y="25929653"/>
            <a:ext cx="8562684" cy="50525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E80EB0-87E0-4444-34C3-6668441D2B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73" y="36901630"/>
            <a:ext cx="9003578" cy="55907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3E2DF7-540E-92CC-60E1-6AC962308D51}"/>
              </a:ext>
            </a:extLst>
          </p:cNvPr>
          <p:cNvSpPr/>
          <p:nvPr/>
        </p:nvSpPr>
        <p:spPr>
          <a:xfrm>
            <a:off x="596725" y="8855290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E878A5-4AF8-354E-5A09-1BF2798D7162}"/>
              </a:ext>
            </a:extLst>
          </p:cNvPr>
          <p:cNvSpPr/>
          <p:nvPr/>
        </p:nvSpPr>
        <p:spPr>
          <a:xfrm>
            <a:off x="754742" y="12587121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F307F3-B4A4-829A-F637-706856431649}"/>
              </a:ext>
            </a:extLst>
          </p:cNvPr>
          <p:cNvSpPr/>
          <p:nvPr/>
        </p:nvSpPr>
        <p:spPr>
          <a:xfrm>
            <a:off x="5964173" y="8803601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9D5918-BFE1-3C5A-817F-779DDF1271C7}"/>
              </a:ext>
            </a:extLst>
          </p:cNvPr>
          <p:cNvSpPr/>
          <p:nvPr/>
        </p:nvSpPr>
        <p:spPr>
          <a:xfrm>
            <a:off x="5911192" y="12623036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19F1F9-5BB4-EA66-7A88-5F99F08979DE}"/>
              </a:ext>
            </a:extLst>
          </p:cNvPr>
          <p:cNvSpPr/>
          <p:nvPr/>
        </p:nvSpPr>
        <p:spPr>
          <a:xfrm>
            <a:off x="11130060" y="9061866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EBD5F1-51CD-C1FF-89BF-AD7460E6B362}"/>
              </a:ext>
            </a:extLst>
          </p:cNvPr>
          <p:cNvSpPr/>
          <p:nvPr/>
        </p:nvSpPr>
        <p:spPr>
          <a:xfrm>
            <a:off x="11109598" y="12560505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DA68B5-5723-793D-5618-36CD8D40C867}"/>
              </a:ext>
            </a:extLst>
          </p:cNvPr>
          <p:cNvSpPr/>
          <p:nvPr/>
        </p:nvSpPr>
        <p:spPr>
          <a:xfrm>
            <a:off x="811159" y="8734765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F1BC19-8C9E-FED0-2251-1F9DABAB66CB}"/>
              </a:ext>
            </a:extLst>
          </p:cNvPr>
          <p:cNvSpPr txBox="1"/>
          <p:nvPr/>
        </p:nvSpPr>
        <p:spPr>
          <a:xfrm>
            <a:off x="2220686" y="7518709"/>
            <a:ext cx="2086787" cy="488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39B37B-2344-7F38-1480-7638B97DD79F}"/>
              </a:ext>
            </a:extLst>
          </p:cNvPr>
          <p:cNvSpPr/>
          <p:nvPr/>
        </p:nvSpPr>
        <p:spPr>
          <a:xfrm>
            <a:off x="2756867" y="11027332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A4DA76-846D-58E0-5244-955785562820}"/>
              </a:ext>
            </a:extLst>
          </p:cNvPr>
          <p:cNvSpPr/>
          <p:nvPr/>
        </p:nvSpPr>
        <p:spPr>
          <a:xfrm>
            <a:off x="2595812" y="14664070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CEF65F-FE35-56E3-2E03-EE5C191B1F1B}"/>
              </a:ext>
            </a:extLst>
          </p:cNvPr>
          <p:cNvSpPr/>
          <p:nvPr/>
        </p:nvSpPr>
        <p:spPr>
          <a:xfrm>
            <a:off x="7837010" y="1467653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B6AE79-6DFD-7D99-BDB2-24A52C0E204D}"/>
              </a:ext>
            </a:extLst>
          </p:cNvPr>
          <p:cNvSpPr/>
          <p:nvPr/>
        </p:nvSpPr>
        <p:spPr>
          <a:xfrm>
            <a:off x="7788395" y="1103556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22195C-6BFA-99AE-3E59-2281A7545461}"/>
              </a:ext>
            </a:extLst>
          </p:cNvPr>
          <p:cNvSpPr/>
          <p:nvPr/>
        </p:nvSpPr>
        <p:spPr>
          <a:xfrm>
            <a:off x="12786637" y="1103556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4D0BD6-A095-11D3-9E77-E3B06094C2D9}"/>
              </a:ext>
            </a:extLst>
          </p:cNvPr>
          <p:cNvSpPr/>
          <p:nvPr/>
        </p:nvSpPr>
        <p:spPr>
          <a:xfrm>
            <a:off x="12829731" y="14622852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58DD07-BC15-3F2B-D3A0-F9E9C84E08B3}"/>
              </a:ext>
            </a:extLst>
          </p:cNvPr>
          <p:cNvSpPr txBox="1"/>
          <p:nvPr/>
        </p:nvSpPr>
        <p:spPr>
          <a:xfrm rot="16200000">
            <a:off x="162463" y="9242969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63B2BA-8897-7FC9-996D-6BE5B3C878AA}"/>
              </a:ext>
            </a:extLst>
          </p:cNvPr>
          <p:cNvSpPr txBox="1"/>
          <p:nvPr/>
        </p:nvSpPr>
        <p:spPr>
          <a:xfrm rot="16200000">
            <a:off x="5145750" y="9233408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E3C760-43BB-5748-9951-52E7C23D1191}"/>
              </a:ext>
            </a:extLst>
          </p:cNvPr>
          <p:cNvSpPr txBox="1"/>
          <p:nvPr/>
        </p:nvSpPr>
        <p:spPr>
          <a:xfrm rot="16200000">
            <a:off x="10296699" y="9291463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47224A-FC80-D433-0D90-2C42A3E6FE13}"/>
              </a:ext>
            </a:extLst>
          </p:cNvPr>
          <p:cNvSpPr txBox="1"/>
          <p:nvPr/>
        </p:nvSpPr>
        <p:spPr>
          <a:xfrm rot="16200000">
            <a:off x="210367" y="12921658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20D926-697E-5FF1-7ABE-A9A269717A13}"/>
              </a:ext>
            </a:extLst>
          </p:cNvPr>
          <p:cNvSpPr txBox="1"/>
          <p:nvPr/>
        </p:nvSpPr>
        <p:spPr>
          <a:xfrm rot="16200000">
            <a:off x="5193654" y="12912097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Frequency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E40FAD-C856-5244-6D6A-CAE75EC0F3FF}"/>
              </a:ext>
            </a:extLst>
          </p:cNvPr>
          <p:cNvSpPr txBox="1"/>
          <p:nvPr/>
        </p:nvSpPr>
        <p:spPr>
          <a:xfrm rot="16200000">
            <a:off x="10344603" y="12970152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Frequency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50D9BD-C4F5-45A4-7ACB-CAC95ACA0DED}"/>
              </a:ext>
            </a:extLst>
          </p:cNvPr>
          <p:cNvSpPr txBox="1"/>
          <p:nvPr/>
        </p:nvSpPr>
        <p:spPr>
          <a:xfrm>
            <a:off x="754742" y="1129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48A0C9-AB50-22FC-41F6-4353659B0485}"/>
              </a:ext>
            </a:extLst>
          </p:cNvPr>
          <p:cNvSpPr txBox="1"/>
          <p:nvPr/>
        </p:nvSpPr>
        <p:spPr>
          <a:xfrm>
            <a:off x="2612917" y="10921547"/>
            <a:ext cx="133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 Absent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AA29D1-F0C6-3694-D87A-E19B53EFBA52}"/>
              </a:ext>
            </a:extLst>
          </p:cNvPr>
          <p:cNvSpPr txBox="1"/>
          <p:nvPr/>
        </p:nvSpPr>
        <p:spPr>
          <a:xfrm>
            <a:off x="7341083" y="10938565"/>
            <a:ext cx="2180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Study Hours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E6FC78-262D-FEF8-B9AE-FB86965F3CBE}"/>
              </a:ext>
            </a:extLst>
          </p:cNvPr>
          <p:cNvSpPr txBox="1"/>
          <p:nvPr/>
        </p:nvSpPr>
        <p:spPr>
          <a:xfrm>
            <a:off x="1599477" y="14506550"/>
            <a:ext cx="3329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Curricular Activities (0=No)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6F6580-6AED-70E6-F01C-11DF8BE33EE7}"/>
              </a:ext>
            </a:extLst>
          </p:cNvPr>
          <p:cNvSpPr txBox="1"/>
          <p:nvPr/>
        </p:nvSpPr>
        <p:spPr>
          <a:xfrm>
            <a:off x="6477743" y="14564556"/>
            <a:ext cx="385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Time Job (0=No)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555809-2411-3B92-8E9D-C846A7C5F679}"/>
              </a:ext>
            </a:extLst>
          </p:cNvPr>
          <p:cNvSpPr txBox="1"/>
          <p:nvPr/>
        </p:nvSpPr>
        <p:spPr>
          <a:xfrm>
            <a:off x="11579654" y="14573022"/>
            <a:ext cx="385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(0=Famale)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7C41E7-1BEA-C06D-4FFA-81C70F1A0B93}"/>
              </a:ext>
            </a:extLst>
          </p:cNvPr>
          <p:cNvSpPr txBox="1"/>
          <p:nvPr/>
        </p:nvSpPr>
        <p:spPr>
          <a:xfrm>
            <a:off x="12829731" y="10950773"/>
            <a:ext cx="1503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Score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04099B-3DBF-FCDA-E032-E55CE4E825BB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373289" y="11212755"/>
            <a:ext cx="1581912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96EAAF7-A008-2DBF-E3CE-E39398AA8F32}"/>
              </a:ext>
            </a:extLst>
          </p:cNvPr>
          <p:cNvCxnSpPr/>
          <p:nvPr/>
        </p:nvCxnSpPr>
        <p:spPr>
          <a:xfrm flipV="1">
            <a:off x="5642745" y="7733776"/>
            <a:ext cx="0" cy="726623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8563588-8C35-5D45-37A1-B008ED0809A8}"/>
              </a:ext>
            </a:extLst>
          </p:cNvPr>
          <p:cNvCxnSpPr/>
          <p:nvPr/>
        </p:nvCxnSpPr>
        <p:spPr>
          <a:xfrm flipV="1">
            <a:off x="10745790" y="7676119"/>
            <a:ext cx="0" cy="726623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9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CAHS NEW LOG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8453"/>
      </a:accent1>
      <a:accent2>
        <a:srgbClr val="72B431"/>
      </a:accent2>
      <a:accent3>
        <a:srgbClr val="009296"/>
      </a:accent3>
      <a:accent4>
        <a:srgbClr val="006160"/>
      </a:accent4>
      <a:accent5>
        <a:srgbClr val="5D6A76"/>
      </a:accent5>
      <a:accent6>
        <a:srgbClr val="FFFFFF"/>
      </a:accent6>
      <a:hlink>
        <a:srgbClr val="EFEDDA"/>
      </a:hlink>
      <a:folHlink>
        <a:srgbClr val="0070C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1630</TotalTime>
  <Words>153</Words>
  <Application>Microsoft Office PowerPoint</Application>
  <PresentationFormat>Custom</PresentationFormat>
  <Paragraphs>117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Klavika Condensed</vt:lpstr>
      <vt:lpstr>Klavika Light</vt:lpstr>
      <vt:lpstr>Times New Roman</vt:lpstr>
      <vt:lpstr>Vitesse Bold</vt:lpstr>
      <vt:lpstr>Wingdings</vt:lpstr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Pennington,Whitney</dc:creator>
  <cp:lastModifiedBy>Hillis,Seth</cp:lastModifiedBy>
  <cp:revision>98</cp:revision>
  <dcterms:created xsi:type="dcterms:W3CDTF">2019-05-24T17:06:54Z</dcterms:created>
  <dcterms:modified xsi:type="dcterms:W3CDTF">2025-05-07T15:11:55Z</dcterms:modified>
</cp:coreProperties>
</file>