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23" d="100"/>
          <a:sy n="23" d="100"/>
        </p:scale>
        <p:origin x="1910" y="1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" y="7177181"/>
            <a:ext cx="15819120" cy="48320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289" y="13200623"/>
            <a:ext cx="15819120" cy="478079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97482" y="1270220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45922" y="18452418"/>
            <a:ext cx="15819120" cy="554510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</a:t>
            </a:r>
            <a:r>
              <a:rPr lang="en-US" sz="4800">
                <a:solidFill>
                  <a:srgbClr val="000000"/>
                </a:solidFill>
                <a:latin typeface="Calibri" panose="020F0502020204030204" pitchFamily="34" charset="0"/>
              </a:rPr>
              <a:t>–It 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97482" y="1791344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118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Reyes,Jessica</cp:lastModifiedBy>
  <cp:revision>94</cp:revision>
  <dcterms:created xsi:type="dcterms:W3CDTF">2019-05-24T17:06:54Z</dcterms:created>
  <dcterms:modified xsi:type="dcterms:W3CDTF">2025-05-01T18:01:11Z</dcterms:modified>
</cp:coreProperties>
</file>