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A311-3BC9-436F-BEB4-8C538BD67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B9A18-39FC-4FBD-BF19-FA7561489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4342-8782-4518-A67E-54112155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73D2-9D05-4932-854A-13091303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5EEA-B7CA-4685-B0D8-DB1958F7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A3EF-F916-4823-809D-98A22926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C93F2-AB70-48C6-AD4D-0D829D73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351D-86C1-4191-A89A-DB0C4B7D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C388D-B75C-45C1-AE75-97634572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1608-8442-4E23-A732-29E59E9D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E179F-B66A-4A1A-A86A-6440CA86D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9DC65-2E38-49D9-B7AE-0A92FBAA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F57F-499C-45FF-8A3B-ED1B2DB7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EBB1A-6363-4F48-92C5-68852E17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0C9B-F526-4DB1-AA5B-8DDD9356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CB0-8A34-4440-88D8-8380869A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8200-D4D9-484D-BFE0-1F40DEC7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9F63-2CF6-418E-97E4-17265E15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1D00E-5D9E-4D92-B2C3-E0D285F7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300D-5D73-419C-8F9B-AC155FA1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32ED-D07A-42AC-AB51-4218C21C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C89A4-22A5-4759-BF06-3C1A54365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B8D2-7632-41E4-8E04-6FCEB706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BFEF-B3BF-4317-8E69-9BE813C4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99C3-6BF7-4D34-8DAE-AACEAD30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59E7-2DAE-41F6-BDED-42E17562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E873F-B3C2-4700-B79C-A0CA23ADD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5DF74-B961-4E78-90D1-E9284C827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28895-32E3-4032-AE6E-07B4D2B8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EBB0A-8131-4E2D-8364-23FBE185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B7239-1951-4642-9925-964D8C1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27D6-5451-4382-8C99-CE0FDE36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865B0-0404-4D41-B732-E9F6B184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C9D04-E318-47EC-8C49-6F3D1AF3E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43566-E672-4DBA-A4FD-749721F1E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967F5-2B83-440A-8F82-4E319A26A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766FD-B12F-44D8-A836-99CF6C35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ED29A-AC85-4DEB-B499-0A197F43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E61AF-4E8A-4DBA-9773-658C6AC6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8161-3A8D-45D9-9061-DF8187DA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D1DD8-F323-4A1F-8FB2-5AE8C54D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CD67-08F5-4F5A-97B9-761B0B6D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B35D5-EEB1-48F3-8F0E-4D8FA1B2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4A1-BABD-4FC6-9768-61A3AF35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C26A0-5C8B-46CE-BDEA-4C631B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1C5C-524D-4AAD-B8E9-B7A61DA1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D3C8-0294-4597-959D-7662B183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A5E2-9E6C-481B-815C-6DE60960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6E5F-C756-4AD9-AF87-AC0CD0777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EEC04-D187-476C-B984-1D369FEE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10767-24F3-49FB-ABE4-CA22EDF7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23066-0AFE-4118-B154-22FDE66A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6872-83A8-4DA6-8FF2-36D6EB0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ECD18-71AA-45B7-B30A-1AA696999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DBC22-2DCB-407B-A1C8-0430E8D43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594AD-A4A2-424F-B13F-2234579D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98BFF-DBEB-4AA0-943C-E4BF5C08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7D3F7-C31C-4885-A1A4-ADD76C3E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06B23-5503-49D4-B0F0-0975C79B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D4D6-8756-474A-90EC-D6AD6C05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985FB-8185-4976-99D7-CAA2ECE9F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E269C-96A1-42B9-B066-5A03FFF45AA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405B2-7C7B-4EAC-8370-28CCC35F3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FCCC-204A-4D42-8928-4D38F6495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7274-8A4A-410A-8DBD-4B306B07C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988A-BC7B-4CE9-8D3B-204D60734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British Green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0BF05-140A-44FA-8C73-8CA15D91F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6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8DA6-7378-4999-B717-2762E614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showing the correlation between brand name and price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CD4F7CE-E609-4FA3-8DA1-4191436A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72" y="2391486"/>
            <a:ext cx="3981655" cy="3219615"/>
          </a:xfrm>
        </p:spPr>
      </p:pic>
    </p:spTree>
    <p:extLst>
      <p:ext uri="{BB962C8B-B14F-4D97-AF65-F5344CB8AC3E}">
        <p14:creationId xmlns:p14="http://schemas.microsoft.com/office/powerpoint/2010/main" val="333904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B2BC-3A3C-44C0-9118-5F6C53DE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Model Year and Mileage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6706F09-541D-454D-A199-42AE7F0748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74" y="2696302"/>
            <a:ext cx="3905451" cy="2609984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4C943D39-DA5B-41D9-8D4F-7DDA485346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27" y="2766155"/>
            <a:ext cx="3816546" cy="2470277"/>
          </a:xfrm>
        </p:spPr>
      </p:pic>
    </p:spTree>
    <p:extLst>
      <p:ext uri="{BB962C8B-B14F-4D97-AF65-F5344CB8AC3E}">
        <p14:creationId xmlns:p14="http://schemas.microsoft.com/office/powerpoint/2010/main" val="292871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082F-546F-405E-B9D5-72A7A2EA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Mileage and Year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6D5D8BC-DBFD-4323-88A8-68641009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128" y="2616923"/>
            <a:ext cx="3765744" cy="2768742"/>
          </a:xfrm>
        </p:spPr>
      </p:pic>
    </p:spTree>
    <p:extLst>
      <p:ext uri="{BB962C8B-B14F-4D97-AF65-F5344CB8AC3E}">
        <p14:creationId xmlns:p14="http://schemas.microsoft.com/office/powerpoint/2010/main" val="173315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British Green </vt:lpstr>
      <vt:lpstr>This is showing the correlation between brand name and price</vt:lpstr>
      <vt:lpstr>Correlation of Model Year and Mileage</vt:lpstr>
      <vt:lpstr>Correlation of Mileage and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Green </dc:title>
  <dc:creator>British Green</dc:creator>
  <cp:lastModifiedBy>British Green</cp:lastModifiedBy>
  <cp:revision>1</cp:revision>
  <dcterms:created xsi:type="dcterms:W3CDTF">2021-10-29T02:10:23Z</dcterms:created>
  <dcterms:modified xsi:type="dcterms:W3CDTF">2021-10-29T02:21:11Z</dcterms:modified>
</cp:coreProperties>
</file>