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2CBF-C5BA-4CDF-AE6C-5D23C0A14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3632-6CB3-4C79-9089-63AFCAE69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301C-DBEB-4301-A38B-26CD383A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0356-7E3C-4197-AF71-257A4E9A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94B2-CD9C-4F9A-B64B-2AB0C9EE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8D8A-83BA-46F0-851E-7A408C0B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70B1E-04CC-4992-9386-DD190025A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0C83-CBD7-4175-A0AE-1FFC066F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7AA9-D5D8-43F3-992E-4BD0058E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DD89-B625-4A6A-9571-56453A9B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664A6-3BBF-4FD3-B130-954B802A1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93CB8-411B-488A-8311-99F18CFF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BD649-6CCC-4AD4-8F77-F86B6690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E9EF-A486-4F70-BC16-55F60387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6BFA-EC1E-4D5B-BCFF-8340761F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7C-FC57-4F6E-B921-9E128A39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A7D6-7C0F-4BB5-8724-FA46126C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704E-F61C-4349-BC2A-B8041A99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9624-A5A3-4F13-A89C-A3D25E03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EF54-2BBE-49B9-BFB0-2D842442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8EFE-071A-478C-9C40-7F9C9B7D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0422-346B-4288-9D2B-3C84828B4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7931-33D2-4720-A89B-BFF83E51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5754-4FF3-47F0-9AD3-590F701B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A17C-D64E-4C1C-BC7B-9CB2C6B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015F-BB08-4C26-9DBF-9CDE9E1C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F101-CEE5-475C-8F82-1E98E055D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F46C7-0E78-4106-948D-E2CEDD92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431E5-39A4-48F7-82A4-19B03199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CF24B-6134-44A1-BCE1-5A713C2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5D46A-D28D-420C-BC55-869C5F3A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F12C-05F0-4A20-9076-7061E6BF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F252-921A-445B-8963-EE269D02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CE18-E65D-4AB7-8B82-4D65E6DAF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4193B-19D0-4ED9-9499-D48D2D1DB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6AD08-C6E0-442D-AC9D-3853EB6A0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C9FAC-78E8-43E9-8CB2-62AB542E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2C915-4D31-4BEA-9BDA-2A2DB74A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84F43-5B04-4162-8F3C-60B9D8EB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44C0-6ED7-4E27-9590-A1A4B6E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AE6DC-4376-4305-B3AA-DD7A6519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EC198-C3B9-4A74-B215-CAF9C7F4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A1B47-BB0C-49D8-8AC4-0605047A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091A6-F5D6-45B7-9892-30B58DBF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3B134-1684-45DE-A682-0B004BD5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CDA05-1C2E-4A55-8F02-AC758C2B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4178-7604-478C-837A-3F10AC5B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CA15-F72C-47B9-8C89-5E57726E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9A74A-FE71-4F3F-99D9-B421FC398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B482D-C243-474C-A1CD-75BA33B7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12E64-EC87-4CA7-BA58-4EF5606E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06F1D-9BA3-4F72-90BC-3BBF8435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BD0A-DF55-4D45-9560-A311F51A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7700F-60D6-4CA5-921F-6F0F63376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70EEC-A66C-44C1-87C2-2AC26F61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44D5-B8B0-4146-9FFF-EC4D4E1F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AE2A-0331-4335-BA82-9C21F4AD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0FBE-CEEE-4AE0-8359-D5A69617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2BD1C-AB00-4B91-8B0D-6D82914E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67B6-9D4B-44BA-A13C-D2769179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BA09-9DE8-4115-9C70-B5DA0E59F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F1AF-D64D-49BD-8304-F3CEED42B8A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600B-5104-44E1-9318-6B66B92B4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5B7F-7522-4E32-9388-231152960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AE13-CC6E-4556-81E0-03734FB9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0915-B8A2-4AE5-BA1A-647D21ED1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Alec Henderson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E51A-3EDF-4AA9-8F78-FECB80653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Sedan Analysis</a:t>
            </a:r>
          </a:p>
        </p:txBody>
      </p:sp>
    </p:spTree>
    <p:extLst>
      <p:ext uri="{BB962C8B-B14F-4D97-AF65-F5344CB8AC3E}">
        <p14:creationId xmlns:p14="http://schemas.microsoft.com/office/powerpoint/2010/main" val="34613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DD5A-ECBC-4D2D-B691-D9B9F329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/>
              <a:t> Andrew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C9D6-AFC9-40ED-9350-A2F62ED7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super not familiar with </a:t>
            </a:r>
            <a:r>
              <a:rPr lang="en-US" dirty="0" err="1"/>
              <a:t>powerpoints</a:t>
            </a:r>
            <a:r>
              <a:rPr lang="en-US" dirty="0"/>
              <a:t> so feel free to edit and reorganize text to give things a better flow.</a:t>
            </a:r>
          </a:p>
          <a:p>
            <a:r>
              <a:rPr lang="en-US" dirty="0"/>
              <a:t>I tend to add too much info so creative freedom with cutting text is also fine.</a:t>
            </a:r>
          </a:p>
          <a:p>
            <a:r>
              <a:rPr lang="en-US" dirty="0"/>
              <a:t>Data visualization is definitely something that I am improving upon</a:t>
            </a:r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532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BBA9C-0727-434E-83C9-9C0FD2B2EEC5}"/>
              </a:ext>
            </a:extLst>
          </p:cNvPr>
          <p:cNvSpPr txBox="1"/>
          <p:nvPr/>
        </p:nvSpPr>
        <p:spPr>
          <a:xfrm>
            <a:off x="58723" y="385894"/>
            <a:ext cx="2197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Who are the most popular?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D8679-D290-4EC1-9D5D-38984D55AD80}"/>
              </a:ext>
            </a:extLst>
          </p:cNvPr>
          <p:cNvSpPr txBox="1"/>
          <p:nvPr/>
        </p:nvSpPr>
        <p:spPr>
          <a:xfrm>
            <a:off x="310393" y="2477108"/>
            <a:ext cx="2197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are popular for a reason.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price and quantity available shift according to a few factors.</a:t>
            </a:r>
          </a:p>
          <a:p>
            <a:endParaRPr lang="en-US" dirty="0"/>
          </a:p>
          <a:p>
            <a:r>
              <a:rPr lang="en-US" dirty="0"/>
              <a:t>This bar chart is all inclusive and needs filtering.</a:t>
            </a:r>
          </a:p>
        </p:txBody>
      </p:sp>
      <p:pic>
        <p:nvPicPr>
          <p:cNvPr id="11" name="Content Placeholder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75667B39-77AB-4AF8-8102-B4E76E7F8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42" y="163468"/>
            <a:ext cx="10586708" cy="5952151"/>
          </a:xfrm>
        </p:spPr>
      </p:pic>
    </p:spTree>
    <p:extLst>
      <p:ext uri="{BB962C8B-B14F-4D97-AF65-F5344CB8AC3E}">
        <p14:creationId xmlns:p14="http://schemas.microsoft.com/office/powerpoint/2010/main" val="283886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1820BE1-A44F-4E96-AE36-BD7F043D440D}"/>
              </a:ext>
            </a:extLst>
          </p:cNvPr>
          <p:cNvSpPr txBox="1"/>
          <p:nvPr/>
        </p:nvSpPr>
        <p:spPr>
          <a:xfrm>
            <a:off x="92278" y="2103539"/>
            <a:ext cx="3028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I found the key information for all Sedans: Ask Price and Mileage.</a:t>
            </a:r>
          </a:p>
          <a:p>
            <a:endParaRPr lang="en-US" dirty="0"/>
          </a:p>
          <a:p>
            <a:r>
              <a:rPr lang="en-US" dirty="0"/>
              <a:t>There is an observable trend with the Ask Price lowering as the Mileage Increases.</a:t>
            </a:r>
          </a:p>
          <a:p>
            <a:endParaRPr lang="en-US" dirty="0"/>
          </a:p>
          <a:p>
            <a:r>
              <a:rPr lang="en-US" dirty="0"/>
              <a:t>But which Manufacturer contains the vehicles below the market average for those metrics?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80017-6734-4A86-A6C2-DA3C5CD2950A}"/>
              </a:ext>
            </a:extLst>
          </p:cNvPr>
          <p:cNvSpPr txBox="1"/>
          <p:nvPr/>
        </p:nvSpPr>
        <p:spPr>
          <a:xfrm>
            <a:off x="369116" y="327171"/>
            <a:ext cx="2432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Who is the Affordable Manufacturer?</a:t>
            </a:r>
          </a:p>
        </p:txBody>
      </p:sp>
      <p:pic>
        <p:nvPicPr>
          <p:cNvPr id="15" name="Content Placeholder 14" descr="Chart, histogram&#10;&#10;Description automatically generated">
            <a:extLst>
              <a:ext uri="{FF2B5EF4-FFF2-40B4-BE49-F238E27FC236}">
                <a16:creationId xmlns:a16="http://schemas.microsoft.com/office/drawing/2014/main" id="{71291773-2AD8-4E04-BA86-6D93DA45D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01" y="327171"/>
            <a:ext cx="10893831" cy="6203658"/>
          </a:xfrm>
        </p:spPr>
      </p:pic>
    </p:spTree>
    <p:extLst>
      <p:ext uri="{BB962C8B-B14F-4D97-AF65-F5344CB8AC3E}">
        <p14:creationId xmlns:p14="http://schemas.microsoft.com/office/powerpoint/2010/main" val="233196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2EC16B-EAFC-4B57-9CC8-FD3FD500B265}"/>
              </a:ext>
            </a:extLst>
          </p:cNvPr>
          <p:cNvSpPr txBox="1"/>
          <p:nvPr/>
        </p:nvSpPr>
        <p:spPr>
          <a:xfrm>
            <a:off x="209725" y="1325461"/>
            <a:ext cx="2785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filtering above average costs the dynamic shifts</a:t>
            </a:r>
          </a:p>
          <a:p>
            <a:endParaRPr lang="en-US" dirty="0"/>
          </a:p>
          <a:p>
            <a:r>
              <a:rPr lang="en-US" dirty="0"/>
              <a:t>Luxury vehicles still embrace scarcity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top 4 most affordable manufacturers account for roughly 50% of all available sedans at this price range</a:t>
            </a:r>
          </a:p>
        </p:txBody>
      </p:sp>
      <p:pic>
        <p:nvPicPr>
          <p:cNvPr id="30" name="Content Placeholder 29" descr="Chart, bar chart&#10;&#10;Description automatically generated">
            <a:extLst>
              <a:ext uri="{FF2B5EF4-FFF2-40B4-BE49-F238E27FC236}">
                <a16:creationId xmlns:a16="http://schemas.microsoft.com/office/drawing/2014/main" id="{9F59F3B5-3B1B-48E2-BF14-C32857BF6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77" y="167951"/>
            <a:ext cx="10687843" cy="6009012"/>
          </a:xfrm>
        </p:spPr>
      </p:pic>
    </p:spTree>
    <p:extLst>
      <p:ext uri="{BB962C8B-B14F-4D97-AF65-F5344CB8AC3E}">
        <p14:creationId xmlns:p14="http://schemas.microsoft.com/office/powerpoint/2010/main" val="291270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Alec Henderson</vt:lpstr>
      <vt:lpstr>Yo Andrew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Alec Henderson</dc:title>
  <dc:creator>Alec Henderson</dc:creator>
  <cp:lastModifiedBy>Alec Henderson</cp:lastModifiedBy>
  <cp:revision>1</cp:revision>
  <dcterms:created xsi:type="dcterms:W3CDTF">2021-10-29T18:14:17Z</dcterms:created>
  <dcterms:modified xsi:type="dcterms:W3CDTF">2021-10-29T19:04:11Z</dcterms:modified>
</cp:coreProperties>
</file>