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handoutMasterIdLst>
    <p:handoutMasterId r:id="rId14"/>
  </p:handoutMasterIdLst>
  <p:sldIdLst>
    <p:sldId id="583" r:id="rId2"/>
    <p:sldId id="584" r:id="rId3"/>
    <p:sldId id="489" r:id="rId4"/>
    <p:sldId id="477" r:id="rId5"/>
    <p:sldId id="469" r:id="rId6"/>
    <p:sldId id="604" r:id="rId7"/>
    <p:sldId id="605" r:id="rId8"/>
    <p:sldId id="606" r:id="rId9"/>
    <p:sldId id="607" r:id="rId10"/>
    <p:sldId id="611" r:id="rId11"/>
    <p:sldId id="612" r:id="rId12"/>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CD2"/>
    <a:srgbClr val="F6F8FA"/>
    <a:srgbClr val="F3F2F1"/>
    <a:srgbClr val="F7F8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681" autoAdjust="0"/>
    <p:restoredTop sz="96233" autoAdjust="0"/>
  </p:normalViewPr>
  <p:slideViewPr>
    <p:cSldViewPr snapToGrid="0" showGuides="1">
      <p:cViewPr varScale="1">
        <p:scale>
          <a:sx n="150" d="100"/>
          <a:sy n="150" d="100"/>
        </p:scale>
        <p:origin x="816" y="126"/>
      </p:cViewPr>
      <p:guideLst/>
    </p:cSldViewPr>
  </p:slideViewPr>
  <p:notesTextViewPr>
    <p:cViewPr>
      <p:scale>
        <a:sx n="1" d="1"/>
        <a:sy n="1" d="1"/>
      </p:scale>
      <p:origin x="0" y="0"/>
    </p:cViewPr>
  </p:notesTextViewPr>
  <p:sorterViewPr>
    <p:cViewPr>
      <p:scale>
        <a:sx n="100" d="100"/>
        <a:sy n="100" d="100"/>
      </p:scale>
      <p:origin x="0" y="-828"/>
    </p:cViewPr>
  </p:sorterViewPr>
  <p:notesViewPr>
    <p:cSldViewPr snapToGrid="0" showGuides="1">
      <p:cViewPr varScale="1">
        <p:scale>
          <a:sx n="81" d="100"/>
          <a:sy n="81" d="100"/>
        </p:scale>
        <p:origin x="1956"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CF01BD6-766B-4D19-B75E-7E6A037A6BFB}" type="datetimeFigureOut">
              <a:rPr lang="en-US" smtClean="0"/>
              <a:t>3/7/2022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31302AA-81B1-4225-BC36-6DD3E8E98722}" type="slidenum">
              <a:rPr lang="en-US" smtClean="0"/>
              <a:t>‹#›</a:t>
            </a:fld>
            <a:endParaRPr lang="en-US"/>
          </a:p>
        </p:txBody>
      </p:sp>
    </p:spTree>
    <p:extLst>
      <p:ext uri="{BB962C8B-B14F-4D97-AF65-F5344CB8AC3E}">
        <p14:creationId xmlns:p14="http://schemas.microsoft.com/office/powerpoint/2010/main" val="38888448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8D3C34-4FAE-4634-9621-7C1A1531823B}" type="datetimeFigureOut">
              <a:rPr lang="en-US" smtClean="0"/>
              <a:t>3/7/2022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5D1758-ED3D-4611-B861-63A1DF032208}" type="slidenum">
              <a:rPr lang="en-US" smtClean="0"/>
              <a:t>‹#›</a:t>
            </a:fld>
            <a:endParaRPr lang="en-US"/>
          </a:p>
        </p:txBody>
      </p:sp>
    </p:spTree>
    <p:extLst>
      <p:ext uri="{BB962C8B-B14F-4D97-AF65-F5344CB8AC3E}">
        <p14:creationId xmlns:p14="http://schemas.microsoft.com/office/powerpoint/2010/main" val="19904567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mp; Content">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584202" y="575841"/>
            <a:ext cx="7953374" cy="383260"/>
          </a:xfrm>
          <a:prstGeom prst="rect">
            <a:avLst/>
          </a:prstGeom>
        </p:spPr>
        <p:txBody>
          <a:bodyPr lIns="0" tIns="0" rIns="0" bIns="0"/>
          <a:lstStyle>
            <a:lvl1pPr marL="0" indent="0" algn="l">
              <a:lnSpc>
                <a:spcPct val="100000"/>
              </a:lnSpc>
              <a:spcBef>
                <a:spcPts val="0"/>
              </a:spcBef>
              <a:buNone/>
              <a:defRPr sz="2200" b="0" cap="all" spc="50" baseline="0">
                <a:solidFill>
                  <a:schemeClr val="accent1"/>
                </a:solidFill>
                <a:latin typeface="Lato Black" panose="020F0A02020204030203" pitchFamily="34" charset="0"/>
                <a:ea typeface="Roboto" panose="02000000000000000000" pitchFamily="2" charset="0"/>
                <a:cs typeface="Open Sans" panose="020B0606030504020204" pitchFamily="34" charset="0"/>
              </a:defRPr>
            </a:lvl1pPr>
          </a:lstStyle>
          <a:p>
            <a:pPr lvl="0"/>
            <a:r>
              <a:rPr lang="en-US" dirty="0"/>
              <a:t>Click to edit Master text styles</a:t>
            </a:r>
          </a:p>
        </p:txBody>
      </p:sp>
      <p:sp>
        <p:nvSpPr>
          <p:cNvPr id="3" name="Text Placeholder 9"/>
          <p:cNvSpPr>
            <a:spLocks noGrp="1"/>
          </p:cNvSpPr>
          <p:nvPr>
            <p:ph type="body" sz="quarter" idx="11"/>
          </p:nvPr>
        </p:nvSpPr>
        <p:spPr>
          <a:xfrm>
            <a:off x="593725" y="959101"/>
            <a:ext cx="7953374" cy="141344"/>
          </a:xfrm>
          <a:prstGeom prst="rect">
            <a:avLst/>
          </a:prstGeom>
        </p:spPr>
        <p:txBody>
          <a:bodyPr lIns="0" tIns="0" rIns="0" bIns="0"/>
          <a:lstStyle>
            <a:lvl1pPr marL="0" indent="0" algn="l">
              <a:lnSpc>
                <a:spcPts val="1200"/>
              </a:lnSpc>
              <a:spcBef>
                <a:spcPts val="0"/>
              </a:spcBef>
              <a:buNone/>
              <a:defRPr sz="900" b="0" cap="none" spc="0" baseline="0">
                <a:solidFill>
                  <a:schemeClr val="accent4"/>
                </a:solidFill>
                <a:latin typeface="Lato" panose="020F0502020204030203" pitchFamily="34" charset="0"/>
                <a:ea typeface="Roboto" panose="02000000000000000000" pitchFamily="2" charset="0"/>
                <a:cs typeface="Open Sans" panose="020B0606030504020204" pitchFamily="34" charset="0"/>
              </a:defRPr>
            </a:lvl1pPr>
          </a:lstStyle>
          <a:p>
            <a:pPr lvl="0"/>
            <a:r>
              <a:rPr lang="en-US" dirty="0"/>
              <a:t>Click to edit Master text styles</a:t>
            </a:r>
          </a:p>
        </p:txBody>
      </p:sp>
      <p:cxnSp>
        <p:nvCxnSpPr>
          <p:cNvPr id="5" name="Straight Connector 4"/>
          <p:cNvCxnSpPr/>
          <p:nvPr userDrawn="1"/>
        </p:nvCxnSpPr>
        <p:spPr>
          <a:xfrm>
            <a:off x="593725" y="492067"/>
            <a:ext cx="914400"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userDrawn="1"/>
        </p:nvSpPr>
        <p:spPr>
          <a:xfrm>
            <a:off x="593725" y="4722841"/>
            <a:ext cx="1783555" cy="123111"/>
          </a:xfrm>
          <a:prstGeom prst="rect">
            <a:avLst/>
          </a:prstGeom>
          <a:noFill/>
        </p:spPr>
        <p:txBody>
          <a:bodyPr wrap="square" lIns="0" tIns="0" rIns="0" bIns="0" rtlCol="0">
            <a:spAutoFit/>
          </a:bodyPr>
          <a:lstStyle/>
          <a:p>
            <a:pPr algn="l"/>
            <a:r>
              <a:rPr lang="en-US" sz="800" b="1" spc="30" baseline="0" dirty="0">
                <a:solidFill>
                  <a:schemeClr val="accent3"/>
                </a:solidFill>
                <a:latin typeface="Lato" panose="020F0502020204030203" pitchFamily="34" charset="0"/>
              </a:rPr>
              <a:t>JAFAR DESIGNS </a:t>
            </a:r>
            <a:r>
              <a:rPr lang="en-US" sz="800" b="1" spc="30" baseline="0" dirty="0">
                <a:solidFill>
                  <a:schemeClr val="accent2"/>
                </a:solidFill>
                <a:latin typeface="Lato" panose="020F0502020204030203" pitchFamily="34" charset="0"/>
              </a:rPr>
              <a:t>STUDIO</a:t>
            </a:r>
          </a:p>
        </p:txBody>
      </p:sp>
      <p:sp>
        <p:nvSpPr>
          <p:cNvPr id="17" name="TextBox 16"/>
          <p:cNvSpPr txBox="1"/>
          <p:nvPr userDrawn="1"/>
        </p:nvSpPr>
        <p:spPr>
          <a:xfrm>
            <a:off x="6681306" y="4722841"/>
            <a:ext cx="1160434" cy="123111"/>
          </a:xfrm>
          <a:prstGeom prst="rect">
            <a:avLst/>
          </a:prstGeom>
          <a:noFill/>
        </p:spPr>
        <p:txBody>
          <a:bodyPr wrap="square" lIns="0" tIns="0" rIns="0" bIns="0" rtlCol="0">
            <a:spAutoFit/>
          </a:bodyPr>
          <a:lstStyle/>
          <a:p>
            <a:pPr algn="r"/>
            <a:r>
              <a:rPr lang="en-US" sz="800" b="1" spc="30" baseline="0" dirty="0">
                <a:solidFill>
                  <a:schemeClr val="accent3"/>
                </a:solidFill>
                <a:latin typeface="Lato" panose="020F0502020204030203" pitchFamily="34" charset="0"/>
              </a:rPr>
              <a:t>BUSINESS </a:t>
            </a:r>
            <a:r>
              <a:rPr lang="en-US" sz="800" b="1" spc="30" baseline="0" dirty="0">
                <a:solidFill>
                  <a:schemeClr val="accent2"/>
                </a:solidFill>
                <a:latin typeface="Lato" panose="020F0502020204030203" pitchFamily="34" charset="0"/>
              </a:rPr>
              <a:t>PROPOSAL</a:t>
            </a:r>
          </a:p>
        </p:txBody>
      </p:sp>
      <p:sp>
        <p:nvSpPr>
          <p:cNvPr id="23" name="TextBox 22"/>
          <p:cNvSpPr txBox="1"/>
          <p:nvPr userDrawn="1"/>
        </p:nvSpPr>
        <p:spPr>
          <a:xfrm>
            <a:off x="7939422" y="4722841"/>
            <a:ext cx="206993" cy="123111"/>
          </a:xfrm>
          <a:prstGeom prst="rect">
            <a:avLst/>
          </a:prstGeom>
          <a:noFill/>
        </p:spPr>
        <p:txBody>
          <a:bodyPr wrap="square" lIns="0" tIns="0" rIns="0" bIns="0" rtlCol="0">
            <a:spAutoFit/>
          </a:bodyPr>
          <a:lstStyle/>
          <a:p>
            <a:pPr algn="r"/>
            <a:fld id="{27692F5A-FC14-4E83-B4CC-18F6C2D780A4}" type="slidenum">
              <a:rPr lang="en-US" sz="800" b="0" spc="30" baseline="0" smtClean="0">
                <a:solidFill>
                  <a:schemeClr val="accent4"/>
                </a:solidFill>
                <a:latin typeface="Lato" panose="020F0502020204030203" pitchFamily="34" charset="0"/>
              </a:rPr>
              <a:pPr algn="r"/>
              <a:t>‹#›</a:t>
            </a:fld>
            <a:endParaRPr lang="en-US" sz="800" b="0" spc="30" baseline="0" dirty="0">
              <a:solidFill>
                <a:schemeClr val="accent4"/>
              </a:solidFill>
              <a:latin typeface="Lato" panose="020F0502020204030203" pitchFamily="34" charset="0"/>
            </a:endParaRPr>
          </a:p>
        </p:txBody>
      </p:sp>
      <p:sp>
        <p:nvSpPr>
          <p:cNvPr id="11" name="Freeform 5">
            <a:hlinkClick r:id="" action="ppaction://hlinkshowjump?jump=nextslide"/>
          </p:cNvPr>
          <p:cNvSpPr>
            <a:spLocks noEditPoints="1"/>
          </p:cNvSpPr>
          <p:nvPr userDrawn="1"/>
        </p:nvSpPr>
        <p:spPr bwMode="auto">
          <a:xfrm>
            <a:off x="8407428" y="4713316"/>
            <a:ext cx="141259" cy="141259"/>
          </a:xfrm>
          <a:custGeom>
            <a:avLst/>
            <a:gdLst>
              <a:gd name="T0" fmla="*/ 883 w 2350"/>
              <a:gd name="T1" fmla="*/ 679 h 2350"/>
              <a:gd name="T2" fmla="*/ 1338 w 2350"/>
              <a:gd name="T3" fmla="*/ 1175 h 2350"/>
              <a:gd name="T4" fmla="*/ 883 w 2350"/>
              <a:gd name="T5" fmla="*/ 1671 h 2350"/>
              <a:gd name="T6" fmla="*/ 883 w 2350"/>
              <a:gd name="T7" fmla="*/ 1813 h 2350"/>
              <a:gd name="T8" fmla="*/ 1023 w 2350"/>
              <a:gd name="T9" fmla="*/ 1813 h 2350"/>
              <a:gd name="T10" fmla="*/ 1579 w 2350"/>
              <a:gd name="T11" fmla="*/ 1246 h 2350"/>
              <a:gd name="T12" fmla="*/ 1579 w 2350"/>
              <a:gd name="T13" fmla="*/ 1104 h 2350"/>
              <a:gd name="T14" fmla="*/ 1023 w 2350"/>
              <a:gd name="T15" fmla="*/ 537 h 2350"/>
              <a:gd name="T16" fmla="*/ 883 w 2350"/>
              <a:gd name="T17" fmla="*/ 537 h 2350"/>
              <a:gd name="T18" fmla="*/ 883 w 2350"/>
              <a:gd name="T19" fmla="*/ 679 h 2350"/>
              <a:gd name="T20" fmla="*/ 0 w 2350"/>
              <a:gd name="T21" fmla="*/ 1175 h 2350"/>
              <a:gd name="T22" fmla="*/ 1175 w 2350"/>
              <a:gd name="T23" fmla="*/ 2350 h 2350"/>
              <a:gd name="T24" fmla="*/ 2350 w 2350"/>
              <a:gd name="T25" fmla="*/ 1175 h 2350"/>
              <a:gd name="T26" fmla="*/ 1175 w 2350"/>
              <a:gd name="T27" fmla="*/ 0 h 2350"/>
              <a:gd name="T28" fmla="*/ 0 w 2350"/>
              <a:gd name="T29" fmla="*/ 1175 h 2350"/>
              <a:gd name="T30" fmla="*/ 2198 w 2350"/>
              <a:gd name="T31" fmla="*/ 1175 h 2350"/>
              <a:gd name="T32" fmla="*/ 1175 w 2350"/>
              <a:gd name="T33" fmla="*/ 2198 h 2350"/>
              <a:gd name="T34" fmla="*/ 152 w 2350"/>
              <a:gd name="T35" fmla="*/ 1175 h 2350"/>
              <a:gd name="T36" fmla="*/ 1175 w 2350"/>
              <a:gd name="T37" fmla="*/ 152 h 2350"/>
              <a:gd name="T38" fmla="*/ 2198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883" y="679"/>
                </a:moveTo>
                <a:cubicBezTo>
                  <a:pt x="1338" y="1175"/>
                  <a:pt x="1338" y="1175"/>
                  <a:pt x="1338" y="1175"/>
                </a:cubicBezTo>
                <a:cubicBezTo>
                  <a:pt x="883" y="1671"/>
                  <a:pt x="883" y="1671"/>
                  <a:pt x="883" y="1671"/>
                </a:cubicBezTo>
                <a:cubicBezTo>
                  <a:pt x="844" y="1710"/>
                  <a:pt x="844" y="1774"/>
                  <a:pt x="883" y="1813"/>
                </a:cubicBezTo>
                <a:cubicBezTo>
                  <a:pt x="922" y="1852"/>
                  <a:pt x="985" y="1852"/>
                  <a:pt x="1023" y="1813"/>
                </a:cubicBezTo>
                <a:cubicBezTo>
                  <a:pt x="1579" y="1246"/>
                  <a:pt x="1579" y="1246"/>
                  <a:pt x="1579" y="1246"/>
                </a:cubicBezTo>
                <a:cubicBezTo>
                  <a:pt x="1618" y="1207"/>
                  <a:pt x="1618" y="1143"/>
                  <a:pt x="1579" y="1104"/>
                </a:cubicBezTo>
                <a:cubicBezTo>
                  <a:pt x="1023" y="537"/>
                  <a:pt x="1023" y="537"/>
                  <a:pt x="1023" y="537"/>
                </a:cubicBezTo>
                <a:cubicBezTo>
                  <a:pt x="985" y="498"/>
                  <a:pt x="922" y="498"/>
                  <a:pt x="883" y="537"/>
                </a:cubicBezTo>
                <a:cubicBezTo>
                  <a:pt x="844" y="576"/>
                  <a:pt x="844" y="640"/>
                  <a:pt x="883" y="679"/>
                </a:cubicBezTo>
                <a:close/>
                <a:moveTo>
                  <a:pt x="0" y="1175"/>
                </a:moveTo>
                <a:cubicBezTo>
                  <a:pt x="0" y="1824"/>
                  <a:pt x="526" y="2350"/>
                  <a:pt x="1175" y="2350"/>
                </a:cubicBezTo>
                <a:cubicBezTo>
                  <a:pt x="1824" y="2350"/>
                  <a:pt x="2350" y="1824"/>
                  <a:pt x="2350" y="1175"/>
                </a:cubicBezTo>
                <a:cubicBezTo>
                  <a:pt x="2350" y="526"/>
                  <a:pt x="1824" y="0"/>
                  <a:pt x="1175" y="0"/>
                </a:cubicBezTo>
                <a:cubicBezTo>
                  <a:pt x="526" y="0"/>
                  <a:pt x="0" y="526"/>
                  <a:pt x="0" y="1175"/>
                </a:cubicBezTo>
                <a:close/>
                <a:moveTo>
                  <a:pt x="2198" y="1175"/>
                </a:moveTo>
                <a:cubicBezTo>
                  <a:pt x="2198" y="1740"/>
                  <a:pt x="1740" y="2198"/>
                  <a:pt x="1175" y="2198"/>
                </a:cubicBezTo>
                <a:cubicBezTo>
                  <a:pt x="610" y="2198"/>
                  <a:pt x="152" y="1740"/>
                  <a:pt x="152" y="1175"/>
                </a:cubicBezTo>
                <a:cubicBezTo>
                  <a:pt x="152" y="610"/>
                  <a:pt x="610" y="152"/>
                  <a:pt x="1175" y="152"/>
                </a:cubicBezTo>
                <a:cubicBezTo>
                  <a:pt x="1740" y="152"/>
                  <a:pt x="2198" y="610"/>
                  <a:pt x="2198" y="1175"/>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5">
            <a:hlinkClick r:id="" action="ppaction://hlinkshowjump?jump=previousslide"/>
          </p:cNvPr>
          <p:cNvSpPr>
            <a:spLocks noEditPoints="1"/>
          </p:cNvSpPr>
          <p:nvPr userDrawn="1"/>
        </p:nvSpPr>
        <p:spPr bwMode="auto">
          <a:xfrm>
            <a:off x="8244097" y="4713316"/>
            <a:ext cx="141259" cy="141259"/>
          </a:xfrm>
          <a:custGeom>
            <a:avLst/>
            <a:gdLst>
              <a:gd name="T0" fmla="*/ 1467 w 2350"/>
              <a:gd name="T1" fmla="*/ 1671 h 2350"/>
              <a:gd name="T2" fmla="*/ 1012 w 2350"/>
              <a:gd name="T3" fmla="*/ 1175 h 2350"/>
              <a:gd name="T4" fmla="*/ 1467 w 2350"/>
              <a:gd name="T5" fmla="*/ 679 h 2350"/>
              <a:gd name="T6" fmla="*/ 1467 w 2350"/>
              <a:gd name="T7" fmla="*/ 537 h 2350"/>
              <a:gd name="T8" fmla="*/ 1327 w 2350"/>
              <a:gd name="T9" fmla="*/ 537 h 2350"/>
              <a:gd name="T10" fmla="*/ 771 w 2350"/>
              <a:gd name="T11" fmla="*/ 1104 h 2350"/>
              <a:gd name="T12" fmla="*/ 771 w 2350"/>
              <a:gd name="T13" fmla="*/ 1246 h 2350"/>
              <a:gd name="T14" fmla="*/ 1327 w 2350"/>
              <a:gd name="T15" fmla="*/ 1813 h 2350"/>
              <a:gd name="T16" fmla="*/ 1467 w 2350"/>
              <a:gd name="T17" fmla="*/ 1813 h 2350"/>
              <a:gd name="T18" fmla="*/ 1467 w 2350"/>
              <a:gd name="T19" fmla="*/ 1671 h 2350"/>
              <a:gd name="T20" fmla="*/ 2350 w 2350"/>
              <a:gd name="T21" fmla="*/ 1175 h 2350"/>
              <a:gd name="T22" fmla="*/ 1175 w 2350"/>
              <a:gd name="T23" fmla="*/ 0 h 2350"/>
              <a:gd name="T24" fmla="*/ 0 w 2350"/>
              <a:gd name="T25" fmla="*/ 1175 h 2350"/>
              <a:gd name="T26" fmla="*/ 1175 w 2350"/>
              <a:gd name="T27" fmla="*/ 2350 h 2350"/>
              <a:gd name="T28" fmla="*/ 2350 w 2350"/>
              <a:gd name="T29" fmla="*/ 1175 h 2350"/>
              <a:gd name="T30" fmla="*/ 152 w 2350"/>
              <a:gd name="T31" fmla="*/ 1175 h 2350"/>
              <a:gd name="T32" fmla="*/ 1175 w 2350"/>
              <a:gd name="T33" fmla="*/ 152 h 2350"/>
              <a:gd name="T34" fmla="*/ 2198 w 2350"/>
              <a:gd name="T35" fmla="*/ 1175 h 2350"/>
              <a:gd name="T36" fmla="*/ 1175 w 2350"/>
              <a:gd name="T37" fmla="*/ 2198 h 2350"/>
              <a:gd name="T38" fmla="*/ 152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1467" y="1671"/>
                </a:moveTo>
                <a:cubicBezTo>
                  <a:pt x="1012" y="1175"/>
                  <a:pt x="1012" y="1175"/>
                  <a:pt x="1012" y="1175"/>
                </a:cubicBezTo>
                <a:cubicBezTo>
                  <a:pt x="1467" y="679"/>
                  <a:pt x="1467" y="679"/>
                  <a:pt x="1467" y="679"/>
                </a:cubicBezTo>
                <a:cubicBezTo>
                  <a:pt x="1506" y="640"/>
                  <a:pt x="1506" y="576"/>
                  <a:pt x="1467" y="537"/>
                </a:cubicBezTo>
                <a:cubicBezTo>
                  <a:pt x="1428" y="498"/>
                  <a:pt x="1365" y="498"/>
                  <a:pt x="1327" y="537"/>
                </a:cubicBezTo>
                <a:cubicBezTo>
                  <a:pt x="771" y="1104"/>
                  <a:pt x="771" y="1104"/>
                  <a:pt x="771" y="1104"/>
                </a:cubicBezTo>
                <a:cubicBezTo>
                  <a:pt x="732" y="1143"/>
                  <a:pt x="732" y="1207"/>
                  <a:pt x="771" y="1246"/>
                </a:cubicBezTo>
                <a:cubicBezTo>
                  <a:pt x="1327" y="1813"/>
                  <a:pt x="1327" y="1813"/>
                  <a:pt x="1327" y="1813"/>
                </a:cubicBezTo>
                <a:cubicBezTo>
                  <a:pt x="1365" y="1852"/>
                  <a:pt x="1428" y="1852"/>
                  <a:pt x="1467" y="1813"/>
                </a:cubicBezTo>
                <a:cubicBezTo>
                  <a:pt x="1506" y="1774"/>
                  <a:pt x="1506" y="1710"/>
                  <a:pt x="1467" y="1671"/>
                </a:cubicBezTo>
                <a:close/>
                <a:moveTo>
                  <a:pt x="2350" y="1175"/>
                </a:moveTo>
                <a:cubicBezTo>
                  <a:pt x="2350" y="526"/>
                  <a:pt x="1824" y="0"/>
                  <a:pt x="1175" y="0"/>
                </a:cubicBezTo>
                <a:cubicBezTo>
                  <a:pt x="526" y="0"/>
                  <a:pt x="0" y="526"/>
                  <a:pt x="0" y="1175"/>
                </a:cubicBezTo>
                <a:cubicBezTo>
                  <a:pt x="0" y="1824"/>
                  <a:pt x="526" y="2350"/>
                  <a:pt x="1175" y="2350"/>
                </a:cubicBezTo>
                <a:cubicBezTo>
                  <a:pt x="1824" y="2350"/>
                  <a:pt x="2350" y="1824"/>
                  <a:pt x="2350" y="1175"/>
                </a:cubicBezTo>
                <a:close/>
                <a:moveTo>
                  <a:pt x="152" y="1175"/>
                </a:moveTo>
                <a:cubicBezTo>
                  <a:pt x="152" y="610"/>
                  <a:pt x="610" y="152"/>
                  <a:pt x="1175" y="152"/>
                </a:cubicBezTo>
                <a:cubicBezTo>
                  <a:pt x="1740" y="152"/>
                  <a:pt x="2198" y="610"/>
                  <a:pt x="2198" y="1175"/>
                </a:cubicBezTo>
                <a:cubicBezTo>
                  <a:pt x="2198" y="1740"/>
                  <a:pt x="1740" y="2198"/>
                  <a:pt x="1175" y="2198"/>
                </a:cubicBezTo>
                <a:cubicBezTo>
                  <a:pt x="610" y="2198"/>
                  <a:pt x="152" y="1740"/>
                  <a:pt x="152" y="1175"/>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005293348"/>
      </p:ext>
    </p:extLst>
  </p:cSld>
  <p:clrMapOvr>
    <a:masterClrMapping/>
  </p:clrMapOvr>
  <p:transition spd="slow" advClick="0" advTm="3000">
    <p:fade/>
  </p:transition>
  <p:extLst>
    <p:ext uri="{DCECCB84-F9BA-43D5-87BE-67443E8EF086}">
      <p15:sldGuideLst xmlns:p15="http://schemas.microsoft.com/office/powerpoint/2012/main">
        <p15:guide id="1" orient="horz" pos="2700" userDrawn="1">
          <p15:clr>
            <a:srgbClr val="FBAE40"/>
          </p15:clr>
        </p15:guide>
        <p15:guide id="2" pos="5384" userDrawn="1">
          <p15:clr>
            <a:srgbClr val="FBAE40"/>
          </p15:clr>
        </p15:guide>
        <p15:guide id="3" pos="374" userDrawn="1">
          <p15:clr>
            <a:srgbClr val="FBAE40"/>
          </p15:clr>
        </p15:guide>
        <p15:guide id="4" orient="horz" pos="306" userDrawn="1">
          <p15:clr>
            <a:srgbClr val="FBAE40"/>
          </p15:clr>
        </p15:guide>
        <p15:guide id="5" orient="horz" pos="972"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lide with Half Picture at Right">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4572001" y="0"/>
            <a:ext cx="4572000" cy="5143500"/>
          </a:xfrm>
          <a:prstGeom prst="rect">
            <a:avLst/>
          </a:prstGeom>
        </p:spPr>
        <p:txBody>
          <a:bodyPr anchor="ctr" anchorCtr="0"/>
          <a:lstStyle>
            <a:lvl1pPr marL="0" indent="0" algn="ctr">
              <a:buFontTx/>
              <a:buNone/>
              <a:defRPr sz="1000">
                <a:solidFill>
                  <a:schemeClr val="accent5"/>
                </a:solidFill>
                <a:latin typeface="Lato" panose="020F0502020204030203" pitchFamily="34" charset="0"/>
              </a:defRPr>
            </a:lvl1pPr>
          </a:lstStyle>
          <a:p>
            <a:endParaRPr lang="en-US"/>
          </a:p>
        </p:txBody>
      </p:sp>
      <p:sp>
        <p:nvSpPr>
          <p:cNvPr id="8" name="TextBox 7"/>
          <p:cNvSpPr txBox="1"/>
          <p:nvPr userDrawn="1"/>
        </p:nvSpPr>
        <p:spPr>
          <a:xfrm>
            <a:off x="593725" y="4722841"/>
            <a:ext cx="1783555" cy="123111"/>
          </a:xfrm>
          <a:prstGeom prst="rect">
            <a:avLst/>
          </a:prstGeom>
          <a:noFill/>
        </p:spPr>
        <p:txBody>
          <a:bodyPr wrap="square" lIns="0" tIns="0" rIns="0" bIns="0" rtlCol="0">
            <a:spAutoFit/>
          </a:bodyPr>
          <a:lstStyle/>
          <a:p>
            <a:pPr algn="l"/>
            <a:r>
              <a:rPr lang="en-US" sz="800" b="1" spc="30" baseline="0" dirty="0">
                <a:solidFill>
                  <a:schemeClr val="accent3"/>
                </a:solidFill>
                <a:latin typeface="Lato" panose="020F0502020204030203" pitchFamily="34" charset="0"/>
              </a:rPr>
              <a:t>JAFAR DESIGNS </a:t>
            </a:r>
            <a:r>
              <a:rPr lang="en-US" sz="800" b="1" spc="30" baseline="0" dirty="0">
                <a:solidFill>
                  <a:schemeClr val="accent2"/>
                </a:solidFill>
                <a:latin typeface="Lato" panose="020F0502020204030203" pitchFamily="34" charset="0"/>
              </a:rPr>
              <a:t>STUDIO</a:t>
            </a:r>
          </a:p>
        </p:txBody>
      </p:sp>
    </p:spTree>
    <p:extLst>
      <p:ext uri="{BB962C8B-B14F-4D97-AF65-F5344CB8AC3E}">
        <p14:creationId xmlns:p14="http://schemas.microsoft.com/office/powerpoint/2010/main" val="3713748865"/>
      </p:ext>
    </p:extLst>
  </p:cSld>
  <p:clrMapOvr>
    <a:masterClrMapping/>
  </p:clrMapOvr>
  <p:transition spd="slow" advClick="0" advTm="3000">
    <p:fade/>
  </p:transition>
  <p:extLst>
    <p:ext uri="{DCECCB84-F9BA-43D5-87BE-67443E8EF086}">
      <p15:sldGuideLst xmlns:p15="http://schemas.microsoft.com/office/powerpoint/2012/main">
        <p15:guide id="1" orient="horz" pos="2700">
          <p15:clr>
            <a:srgbClr val="FBAE40"/>
          </p15:clr>
        </p15:guide>
        <p15:guide id="2" pos="5384">
          <p15:clr>
            <a:srgbClr val="FBAE40"/>
          </p15:clr>
        </p15:guide>
        <p15:guide id="3" pos="374">
          <p15:clr>
            <a:srgbClr val="FBAE40"/>
          </p15:clr>
        </p15:guide>
        <p15:guide id="4" orient="horz" pos="306">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ur Portfolio 01">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584202" y="575841"/>
            <a:ext cx="7953374" cy="383260"/>
          </a:xfrm>
          <a:prstGeom prst="rect">
            <a:avLst/>
          </a:prstGeom>
        </p:spPr>
        <p:txBody>
          <a:bodyPr lIns="0" tIns="0" rIns="0" bIns="0"/>
          <a:lstStyle>
            <a:lvl1pPr marL="0" indent="0" algn="l">
              <a:lnSpc>
                <a:spcPct val="100000"/>
              </a:lnSpc>
              <a:spcBef>
                <a:spcPts val="0"/>
              </a:spcBef>
              <a:buNone/>
              <a:defRPr sz="2200" b="0" cap="all" spc="50" baseline="0">
                <a:solidFill>
                  <a:schemeClr val="accent1"/>
                </a:solidFill>
                <a:latin typeface="Lato Black" panose="020F0A02020204030203" pitchFamily="34" charset="0"/>
                <a:ea typeface="Roboto" panose="02000000000000000000" pitchFamily="2" charset="0"/>
                <a:cs typeface="Open Sans" panose="020B0606030504020204" pitchFamily="34" charset="0"/>
              </a:defRPr>
            </a:lvl1pPr>
          </a:lstStyle>
          <a:p>
            <a:pPr lvl="0"/>
            <a:r>
              <a:rPr lang="en-US" dirty="0"/>
              <a:t>Click to edit Master text styles</a:t>
            </a:r>
          </a:p>
        </p:txBody>
      </p:sp>
      <p:sp>
        <p:nvSpPr>
          <p:cNvPr id="3" name="Text Placeholder 9"/>
          <p:cNvSpPr>
            <a:spLocks noGrp="1"/>
          </p:cNvSpPr>
          <p:nvPr>
            <p:ph type="body" sz="quarter" idx="11"/>
          </p:nvPr>
        </p:nvSpPr>
        <p:spPr>
          <a:xfrm>
            <a:off x="593725" y="959101"/>
            <a:ext cx="7953374" cy="141344"/>
          </a:xfrm>
          <a:prstGeom prst="rect">
            <a:avLst/>
          </a:prstGeom>
        </p:spPr>
        <p:txBody>
          <a:bodyPr lIns="0" tIns="0" rIns="0" bIns="0"/>
          <a:lstStyle>
            <a:lvl1pPr marL="0" indent="0" algn="l">
              <a:lnSpc>
                <a:spcPts val="1200"/>
              </a:lnSpc>
              <a:spcBef>
                <a:spcPts val="0"/>
              </a:spcBef>
              <a:buNone/>
              <a:defRPr sz="900" b="0" cap="none" spc="0" baseline="0">
                <a:solidFill>
                  <a:schemeClr val="accent4"/>
                </a:solidFill>
                <a:latin typeface="Lato" panose="020F0502020204030203" pitchFamily="34" charset="0"/>
                <a:ea typeface="Roboto" panose="02000000000000000000" pitchFamily="2" charset="0"/>
                <a:cs typeface="Open Sans" panose="020B0606030504020204" pitchFamily="34" charset="0"/>
              </a:defRPr>
            </a:lvl1pPr>
          </a:lstStyle>
          <a:p>
            <a:pPr lvl="0"/>
            <a:r>
              <a:rPr lang="en-US" dirty="0"/>
              <a:t>Click to edit Master text styles</a:t>
            </a:r>
          </a:p>
        </p:txBody>
      </p:sp>
      <p:cxnSp>
        <p:nvCxnSpPr>
          <p:cNvPr id="5" name="Straight Connector 4"/>
          <p:cNvCxnSpPr/>
          <p:nvPr userDrawn="1"/>
        </p:nvCxnSpPr>
        <p:spPr>
          <a:xfrm>
            <a:off x="593725" y="492067"/>
            <a:ext cx="914400"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userDrawn="1"/>
        </p:nvSpPr>
        <p:spPr>
          <a:xfrm>
            <a:off x="593725" y="4722841"/>
            <a:ext cx="1783555" cy="123111"/>
          </a:xfrm>
          <a:prstGeom prst="rect">
            <a:avLst/>
          </a:prstGeom>
          <a:noFill/>
        </p:spPr>
        <p:txBody>
          <a:bodyPr wrap="square" lIns="0" tIns="0" rIns="0" bIns="0" rtlCol="0">
            <a:spAutoFit/>
          </a:bodyPr>
          <a:lstStyle/>
          <a:p>
            <a:pPr algn="l"/>
            <a:r>
              <a:rPr lang="en-US" sz="800" b="1" spc="30" baseline="0" dirty="0">
                <a:solidFill>
                  <a:schemeClr val="accent3"/>
                </a:solidFill>
                <a:latin typeface="Lato" panose="020F0502020204030203" pitchFamily="34" charset="0"/>
              </a:rPr>
              <a:t>JAFAR DESIGNS </a:t>
            </a:r>
            <a:r>
              <a:rPr lang="en-US" sz="800" b="1" spc="30" baseline="0" dirty="0">
                <a:solidFill>
                  <a:schemeClr val="accent2"/>
                </a:solidFill>
                <a:latin typeface="Lato" panose="020F0502020204030203" pitchFamily="34" charset="0"/>
              </a:rPr>
              <a:t>STUDIO</a:t>
            </a:r>
          </a:p>
        </p:txBody>
      </p:sp>
      <p:sp>
        <p:nvSpPr>
          <p:cNvPr id="17" name="TextBox 16"/>
          <p:cNvSpPr txBox="1"/>
          <p:nvPr userDrawn="1"/>
        </p:nvSpPr>
        <p:spPr>
          <a:xfrm>
            <a:off x="6681306" y="4722841"/>
            <a:ext cx="1160434" cy="123111"/>
          </a:xfrm>
          <a:prstGeom prst="rect">
            <a:avLst/>
          </a:prstGeom>
          <a:noFill/>
        </p:spPr>
        <p:txBody>
          <a:bodyPr wrap="square" lIns="0" tIns="0" rIns="0" bIns="0" rtlCol="0">
            <a:spAutoFit/>
          </a:bodyPr>
          <a:lstStyle/>
          <a:p>
            <a:pPr algn="r"/>
            <a:r>
              <a:rPr lang="en-US" sz="800" b="1" spc="30" baseline="0" dirty="0">
                <a:solidFill>
                  <a:schemeClr val="accent3"/>
                </a:solidFill>
                <a:latin typeface="Lato" panose="020F0502020204030203" pitchFamily="34" charset="0"/>
              </a:rPr>
              <a:t>BUSINESS </a:t>
            </a:r>
            <a:r>
              <a:rPr lang="en-US" sz="800" b="1" spc="30" baseline="0" dirty="0">
                <a:solidFill>
                  <a:schemeClr val="accent2"/>
                </a:solidFill>
                <a:latin typeface="Lato" panose="020F0502020204030203" pitchFamily="34" charset="0"/>
              </a:rPr>
              <a:t>PROPOSAL</a:t>
            </a:r>
          </a:p>
        </p:txBody>
      </p:sp>
      <p:sp>
        <p:nvSpPr>
          <p:cNvPr id="23" name="TextBox 22"/>
          <p:cNvSpPr txBox="1"/>
          <p:nvPr userDrawn="1"/>
        </p:nvSpPr>
        <p:spPr>
          <a:xfrm>
            <a:off x="7939422" y="4722841"/>
            <a:ext cx="206993" cy="123111"/>
          </a:xfrm>
          <a:prstGeom prst="rect">
            <a:avLst/>
          </a:prstGeom>
          <a:noFill/>
        </p:spPr>
        <p:txBody>
          <a:bodyPr wrap="square" lIns="0" tIns="0" rIns="0" bIns="0" rtlCol="0">
            <a:spAutoFit/>
          </a:bodyPr>
          <a:lstStyle/>
          <a:p>
            <a:pPr algn="r"/>
            <a:fld id="{27692F5A-FC14-4E83-B4CC-18F6C2D780A4}" type="slidenum">
              <a:rPr lang="en-US" sz="800" b="0" spc="30" baseline="0" smtClean="0">
                <a:solidFill>
                  <a:schemeClr val="accent4"/>
                </a:solidFill>
                <a:latin typeface="Lato" panose="020F0502020204030203" pitchFamily="34" charset="0"/>
              </a:rPr>
              <a:pPr algn="r"/>
              <a:t>‹#›</a:t>
            </a:fld>
            <a:endParaRPr lang="en-US" sz="800" b="0" spc="30" baseline="0" dirty="0">
              <a:solidFill>
                <a:schemeClr val="accent4"/>
              </a:solidFill>
              <a:latin typeface="Lato" panose="020F0502020204030203" pitchFamily="34" charset="0"/>
            </a:endParaRPr>
          </a:p>
        </p:txBody>
      </p:sp>
      <p:sp>
        <p:nvSpPr>
          <p:cNvPr id="11" name="Freeform 5">
            <a:hlinkClick r:id="" action="ppaction://hlinkshowjump?jump=nextslide"/>
          </p:cNvPr>
          <p:cNvSpPr>
            <a:spLocks noEditPoints="1"/>
          </p:cNvSpPr>
          <p:nvPr userDrawn="1"/>
        </p:nvSpPr>
        <p:spPr bwMode="auto">
          <a:xfrm>
            <a:off x="8407428" y="4713316"/>
            <a:ext cx="141259" cy="141259"/>
          </a:xfrm>
          <a:custGeom>
            <a:avLst/>
            <a:gdLst>
              <a:gd name="T0" fmla="*/ 883 w 2350"/>
              <a:gd name="T1" fmla="*/ 679 h 2350"/>
              <a:gd name="T2" fmla="*/ 1338 w 2350"/>
              <a:gd name="T3" fmla="*/ 1175 h 2350"/>
              <a:gd name="T4" fmla="*/ 883 w 2350"/>
              <a:gd name="T5" fmla="*/ 1671 h 2350"/>
              <a:gd name="T6" fmla="*/ 883 w 2350"/>
              <a:gd name="T7" fmla="*/ 1813 h 2350"/>
              <a:gd name="T8" fmla="*/ 1023 w 2350"/>
              <a:gd name="T9" fmla="*/ 1813 h 2350"/>
              <a:gd name="T10" fmla="*/ 1579 w 2350"/>
              <a:gd name="T11" fmla="*/ 1246 h 2350"/>
              <a:gd name="T12" fmla="*/ 1579 w 2350"/>
              <a:gd name="T13" fmla="*/ 1104 h 2350"/>
              <a:gd name="T14" fmla="*/ 1023 w 2350"/>
              <a:gd name="T15" fmla="*/ 537 h 2350"/>
              <a:gd name="T16" fmla="*/ 883 w 2350"/>
              <a:gd name="T17" fmla="*/ 537 h 2350"/>
              <a:gd name="T18" fmla="*/ 883 w 2350"/>
              <a:gd name="T19" fmla="*/ 679 h 2350"/>
              <a:gd name="T20" fmla="*/ 0 w 2350"/>
              <a:gd name="T21" fmla="*/ 1175 h 2350"/>
              <a:gd name="T22" fmla="*/ 1175 w 2350"/>
              <a:gd name="T23" fmla="*/ 2350 h 2350"/>
              <a:gd name="T24" fmla="*/ 2350 w 2350"/>
              <a:gd name="T25" fmla="*/ 1175 h 2350"/>
              <a:gd name="T26" fmla="*/ 1175 w 2350"/>
              <a:gd name="T27" fmla="*/ 0 h 2350"/>
              <a:gd name="T28" fmla="*/ 0 w 2350"/>
              <a:gd name="T29" fmla="*/ 1175 h 2350"/>
              <a:gd name="T30" fmla="*/ 2198 w 2350"/>
              <a:gd name="T31" fmla="*/ 1175 h 2350"/>
              <a:gd name="T32" fmla="*/ 1175 w 2350"/>
              <a:gd name="T33" fmla="*/ 2198 h 2350"/>
              <a:gd name="T34" fmla="*/ 152 w 2350"/>
              <a:gd name="T35" fmla="*/ 1175 h 2350"/>
              <a:gd name="T36" fmla="*/ 1175 w 2350"/>
              <a:gd name="T37" fmla="*/ 152 h 2350"/>
              <a:gd name="T38" fmla="*/ 2198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883" y="679"/>
                </a:moveTo>
                <a:cubicBezTo>
                  <a:pt x="1338" y="1175"/>
                  <a:pt x="1338" y="1175"/>
                  <a:pt x="1338" y="1175"/>
                </a:cubicBezTo>
                <a:cubicBezTo>
                  <a:pt x="883" y="1671"/>
                  <a:pt x="883" y="1671"/>
                  <a:pt x="883" y="1671"/>
                </a:cubicBezTo>
                <a:cubicBezTo>
                  <a:pt x="844" y="1710"/>
                  <a:pt x="844" y="1774"/>
                  <a:pt x="883" y="1813"/>
                </a:cubicBezTo>
                <a:cubicBezTo>
                  <a:pt x="922" y="1852"/>
                  <a:pt x="985" y="1852"/>
                  <a:pt x="1023" y="1813"/>
                </a:cubicBezTo>
                <a:cubicBezTo>
                  <a:pt x="1579" y="1246"/>
                  <a:pt x="1579" y="1246"/>
                  <a:pt x="1579" y="1246"/>
                </a:cubicBezTo>
                <a:cubicBezTo>
                  <a:pt x="1618" y="1207"/>
                  <a:pt x="1618" y="1143"/>
                  <a:pt x="1579" y="1104"/>
                </a:cubicBezTo>
                <a:cubicBezTo>
                  <a:pt x="1023" y="537"/>
                  <a:pt x="1023" y="537"/>
                  <a:pt x="1023" y="537"/>
                </a:cubicBezTo>
                <a:cubicBezTo>
                  <a:pt x="985" y="498"/>
                  <a:pt x="922" y="498"/>
                  <a:pt x="883" y="537"/>
                </a:cubicBezTo>
                <a:cubicBezTo>
                  <a:pt x="844" y="576"/>
                  <a:pt x="844" y="640"/>
                  <a:pt x="883" y="679"/>
                </a:cubicBezTo>
                <a:close/>
                <a:moveTo>
                  <a:pt x="0" y="1175"/>
                </a:moveTo>
                <a:cubicBezTo>
                  <a:pt x="0" y="1824"/>
                  <a:pt x="526" y="2350"/>
                  <a:pt x="1175" y="2350"/>
                </a:cubicBezTo>
                <a:cubicBezTo>
                  <a:pt x="1824" y="2350"/>
                  <a:pt x="2350" y="1824"/>
                  <a:pt x="2350" y="1175"/>
                </a:cubicBezTo>
                <a:cubicBezTo>
                  <a:pt x="2350" y="526"/>
                  <a:pt x="1824" y="0"/>
                  <a:pt x="1175" y="0"/>
                </a:cubicBezTo>
                <a:cubicBezTo>
                  <a:pt x="526" y="0"/>
                  <a:pt x="0" y="526"/>
                  <a:pt x="0" y="1175"/>
                </a:cubicBezTo>
                <a:close/>
                <a:moveTo>
                  <a:pt x="2198" y="1175"/>
                </a:moveTo>
                <a:cubicBezTo>
                  <a:pt x="2198" y="1740"/>
                  <a:pt x="1740" y="2198"/>
                  <a:pt x="1175" y="2198"/>
                </a:cubicBezTo>
                <a:cubicBezTo>
                  <a:pt x="610" y="2198"/>
                  <a:pt x="152" y="1740"/>
                  <a:pt x="152" y="1175"/>
                </a:cubicBezTo>
                <a:cubicBezTo>
                  <a:pt x="152" y="610"/>
                  <a:pt x="610" y="152"/>
                  <a:pt x="1175" y="152"/>
                </a:cubicBezTo>
                <a:cubicBezTo>
                  <a:pt x="1740" y="152"/>
                  <a:pt x="2198" y="610"/>
                  <a:pt x="2198" y="1175"/>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5">
            <a:hlinkClick r:id="" action="ppaction://hlinkshowjump?jump=previousslide"/>
          </p:cNvPr>
          <p:cNvSpPr>
            <a:spLocks noEditPoints="1"/>
          </p:cNvSpPr>
          <p:nvPr userDrawn="1"/>
        </p:nvSpPr>
        <p:spPr bwMode="auto">
          <a:xfrm>
            <a:off x="8244097" y="4713316"/>
            <a:ext cx="141259" cy="141259"/>
          </a:xfrm>
          <a:custGeom>
            <a:avLst/>
            <a:gdLst>
              <a:gd name="T0" fmla="*/ 1467 w 2350"/>
              <a:gd name="T1" fmla="*/ 1671 h 2350"/>
              <a:gd name="T2" fmla="*/ 1012 w 2350"/>
              <a:gd name="T3" fmla="*/ 1175 h 2350"/>
              <a:gd name="T4" fmla="*/ 1467 w 2350"/>
              <a:gd name="T5" fmla="*/ 679 h 2350"/>
              <a:gd name="T6" fmla="*/ 1467 w 2350"/>
              <a:gd name="T7" fmla="*/ 537 h 2350"/>
              <a:gd name="T8" fmla="*/ 1327 w 2350"/>
              <a:gd name="T9" fmla="*/ 537 h 2350"/>
              <a:gd name="T10" fmla="*/ 771 w 2350"/>
              <a:gd name="T11" fmla="*/ 1104 h 2350"/>
              <a:gd name="T12" fmla="*/ 771 w 2350"/>
              <a:gd name="T13" fmla="*/ 1246 h 2350"/>
              <a:gd name="T14" fmla="*/ 1327 w 2350"/>
              <a:gd name="T15" fmla="*/ 1813 h 2350"/>
              <a:gd name="T16" fmla="*/ 1467 w 2350"/>
              <a:gd name="T17" fmla="*/ 1813 h 2350"/>
              <a:gd name="T18" fmla="*/ 1467 w 2350"/>
              <a:gd name="T19" fmla="*/ 1671 h 2350"/>
              <a:gd name="T20" fmla="*/ 2350 w 2350"/>
              <a:gd name="T21" fmla="*/ 1175 h 2350"/>
              <a:gd name="T22" fmla="*/ 1175 w 2350"/>
              <a:gd name="T23" fmla="*/ 0 h 2350"/>
              <a:gd name="T24" fmla="*/ 0 w 2350"/>
              <a:gd name="T25" fmla="*/ 1175 h 2350"/>
              <a:gd name="T26" fmla="*/ 1175 w 2350"/>
              <a:gd name="T27" fmla="*/ 2350 h 2350"/>
              <a:gd name="T28" fmla="*/ 2350 w 2350"/>
              <a:gd name="T29" fmla="*/ 1175 h 2350"/>
              <a:gd name="T30" fmla="*/ 152 w 2350"/>
              <a:gd name="T31" fmla="*/ 1175 h 2350"/>
              <a:gd name="T32" fmla="*/ 1175 w 2350"/>
              <a:gd name="T33" fmla="*/ 152 h 2350"/>
              <a:gd name="T34" fmla="*/ 2198 w 2350"/>
              <a:gd name="T35" fmla="*/ 1175 h 2350"/>
              <a:gd name="T36" fmla="*/ 1175 w 2350"/>
              <a:gd name="T37" fmla="*/ 2198 h 2350"/>
              <a:gd name="T38" fmla="*/ 152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1467" y="1671"/>
                </a:moveTo>
                <a:cubicBezTo>
                  <a:pt x="1012" y="1175"/>
                  <a:pt x="1012" y="1175"/>
                  <a:pt x="1012" y="1175"/>
                </a:cubicBezTo>
                <a:cubicBezTo>
                  <a:pt x="1467" y="679"/>
                  <a:pt x="1467" y="679"/>
                  <a:pt x="1467" y="679"/>
                </a:cubicBezTo>
                <a:cubicBezTo>
                  <a:pt x="1506" y="640"/>
                  <a:pt x="1506" y="576"/>
                  <a:pt x="1467" y="537"/>
                </a:cubicBezTo>
                <a:cubicBezTo>
                  <a:pt x="1428" y="498"/>
                  <a:pt x="1365" y="498"/>
                  <a:pt x="1327" y="537"/>
                </a:cubicBezTo>
                <a:cubicBezTo>
                  <a:pt x="771" y="1104"/>
                  <a:pt x="771" y="1104"/>
                  <a:pt x="771" y="1104"/>
                </a:cubicBezTo>
                <a:cubicBezTo>
                  <a:pt x="732" y="1143"/>
                  <a:pt x="732" y="1207"/>
                  <a:pt x="771" y="1246"/>
                </a:cubicBezTo>
                <a:cubicBezTo>
                  <a:pt x="1327" y="1813"/>
                  <a:pt x="1327" y="1813"/>
                  <a:pt x="1327" y="1813"/>
                </a:cubicBezTo>
                <a:cubicBezTo>
                  <a:pt x="1365" y="1852"/>
                  <a:pt x="1428" y="1852"/>
                  <a:pt x="1467" y="1813"/>
                </a:cubicBezTo>
                <a:cubicBezTo>
                  <a:pt x="1506" y="1774"/>
                  <a:pt x="1506" y="1710"/>
                  <a:pt x="1467" y="1671"/>
                </a:cubicBezTo>
                <a:close/>
                <a:moveTo>
                  <a:pt x="2350" y="1175"/>
                </a:moveTo>
                <a:cubicBezTo>
                  <a:pt x="2350" y="526"/>
                  <a:pt x="1824" y="0"/>
                  <a:pt x="1175" y="0"/>
                </a:cubicBezTo>
                <a:cubicBezTo>
                  <a:pt x="526" y="0"/>
                  <a:pt x="0" y="526"/>
                  <a:pt x="0" y="1175"/>
                </a:cubicBezTo>
                <a:cubicBezTo>
                  <a:pt x="0" y="1824"/>
                  <a:pt x="526" y="2350"/>
                  <a:pt x="1175" y="2350"/>
                </a:cubicBezTo>
                <a:cubicBezTo>
                  <a:pt x="1824" y="2350"/>
                  <a:pt x="2350" y="1824"/>
                  <a:pt x="2350" y="1175"/>
                </a:cubicBezTo>
                <a:close/>
                <a:moveTo>
                  <a:pt x="152" y="1175"/>
                </a:moveTo>
                <a:cubicBezTo>
                  <a:pt x="152" y="610"/>
                  <a:pt x="610" y="152"/>
                  <a:pt x="1175" y="152"/>
                </a:cubicBezTo>
                <a:cubicBezTo>
                  <a:pt x="1740" y="152"/>
                  <a:pt x="2198" y="610"/>
                  <a:pt x="2198" y="1175"/>
                </a:cubicBezTo>
                <a:cubicBezTo>
                  <a:pt x="2198" y="1740"/>
                  <a:pt x="1740" y="2198"/>
                  <a:pt x="1175" y="2198"/>
                </a:cubicBezTo>
                <a:cubicBezTo>
                  <a:pt x="610" y="2198"/>
                  <a:pt x="152" y="1740"/>
                  <a:pt x="152" y="1175"/>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Picture Placeholder 2"/>
          <p:cNvSpPr>
            <a:spLocks noGrp="1"/>
          </p:cNvSpPr>
          <p:nvPr>
            <p:ph type="pic" sz="quarter" idx="12"/>
          </p:nvPr>
        </p:nvSpPr>
        <p:spPr>
          <a:xfrm>
            <a:off x="593724" y="1543050"/>
            <a:ext cx="3821113" cy="2743200"/>
          </a:xfrm>
          <a:prstGeom prst="rect">
            <a:avLst/>
          </a:prstGeom>
        </p:spPr>
        <p:txBody>
          <a:bodyPr anchor="ctr" anchorCtr="0"/>
          <a:lstStyle>
            <a:lvl1pPr marL="0" indent="0" algn="ctr">
              <a:buFontTx/>
              <a:buNone/>
              <a:defRPr sz="1000">
                <a:solidFill>
                  <a:schemeClr val="accent5"/>
                </a:solidFill>
                <a:latin typeface="Lato" panose="020F0502020204030203" pitchFamily="34" charset="0"/>
              </a:defRPr>
            </a:lvl1pPr>
          </a:lstStyle>
          <a:p>
            <a:endParaRPr lang="en-US"/>
          </a:p>
        </p:txBody>
      </p:sp>
      <p:sp>
        <p:nvSpPr>
          <p:cNvPr id="20" name="Picture Placeholder 2"/>
          <p:cNvSpPr>
            <a:spLocks noGrp="1"/>
          </p:cNvSpPr>
          <p:nvPr>
            <p:ph type="pic" sz="quarter" idx="13"/>
          </p:nvPr>
        </p:nvSpPr>
        <p:spPr>
          <a:xfrm>
            <a:off x="4725986" y="1543050"/>
            <a:ext cx="3821113" cy="2743200"/>
          </a:xfrm>
          <a:prstGeom prst="rect">
            <a:avLst/>
          </a:prstGeom>
        </p:spPr>
        <p:txBody>
          <a:bodyPr anchor="ctr" anchorCtr="0"/>
          <a:lstStyle>
            <a:lvl1pPr marL="0" indent="0" algn="ctr">
              <a:buFontTx/>
              <a:buNone/>
              <a:defRPr sz="1000">
                <a:solidFill>
                  <a:schemeClr val="accent5"/>
                </a:solidFill>
                <a:latin typeface="Lato" panose="020F0502020204030203" pitchFamily="34" charset="0"/>
              </a:defRPr>
            </a:lvl1pPr>
          </a:lstStyle>
          <a:p>
            <a:endParaRPr lang="en-US"/>
          </a:p>
        </p:txBody>
      </p:sp>
    </p:spTree>
    <p:extLst>
      <p:ext uri="{BB962C8B-B14F-4D97-AF65-F5344CB8AC3E}">
        <p14:creationId xmlns:p14="http://schemas.microsoft.com/office/powerpoint/2010/main" val="3440558140"/>
      </p:ext>
    </p:extLst>
  </p:cSld>
  <p:clrMapOvr>
    <a:masterClrMapping/>
  </p:clrMapOvr>
  <p:transition spd="slow" advClick="0" advTm="3000">
    <p:fade/>
  </p:transition>
  <p:extLst>
    <p:ext uri="{DCECCB84-F9BA-43D5-87BE-67443E8EF086}">
      <p15:sldGuideLst xmlns:p15="http://schemas.microsoft.com/office/powerpoint/2012/main">
        <p15:guide id="1" orient="horz" pos="2700">
          <p15:clr>
            <a:srgbClr val="FBAE40"/>
          </p15:clr>
        </p15:guide>
        <p15:guide id="2" pos="5384">
          <p15:clr>
            <a:srgbClr val="FBAE40"/>
          </p15:clr>
        </p15:guide>
        <p15:guide id="3" pos="374">
          <p15:clr>
            <a:srgbClr val="FBAE40"/>
          </p15:clr>
        </p15:guide>
        <p15:guide id="4" orient="horz" pos="306">
          <p15:clr>
            <a:srgbClr val="FBAE40"/>
          </p15:clr>
        </p15:guide>
        <p15:guide id="5" orient="horz" pos="97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Our Portfolio 02">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584202" y="575841"/>
            <a:ext cx="7953374" cy="383260"/>
          </a:xfrm>
          <a:prstGeom prst="rect">
            <a:avLst/>
          </a:prstGeom>
        </p:spPr>
        <p:txBody>
          <a:bodyPr lIns="0" tIns="0" rIns="0" bIns="0"/>
          <a:lstStyle>
            <a:lvl1pPr marL="0" indent="0" algn="l">
              <a:lnSpc>
                <a:spcPct val="100000"/>
              </a:lnSpc>
              <a:spcBef>
                <a:spcPts val="0"/>
              </a:spcBef>
              <a:buNone/>
              <a:defRPr sz="2200" b="0" cap="all" spc="50" baseline="0">
                <a:solidFill>
                  <a:schemeClr val="accent1"/>
                </a:solidFill>
                <a:latin typeface="Lato Black" panose="020F0A02020204030203" pitchFamily="34" charset="0"/>
                <a:ea typeface="Roboto" panose="02000000000000000000" pitchFamily="2" charset="0"/>
                <a:cs typeface="Open Sans" panose="020B0606030504020204" pitchFamily="34" charset="0"/>
              </a:defRPr>
            </a:lvl1pPr>
          </a:lstStyle>
          <a:p>
            <a:pPr lvl="0"/>
            <a:r>
              <a:rPr lang="en-US" dirty="0"/>
              <a:t>Click to edit Master text styles</a:t>
            </a:r>
          </a:p>
        </p:txBody>
      </p:sp>
      <p:sp>
        <p:nvSpPr>
          <p:cNvPr id="3" name="Text Placeholder 9"/>
          <p:cNvSpPr>
            <a:spLocks noGrp="1"/>
          </p:cNvSpPr>
          <p:nvPr>
            <p:ph type="body" sz="quarter" idx="11"/>
          </p:nvPr>
        </p:nvSpPr>
        <p:spPr>
          <a:xfrm>
            <a:off x="593725" y="959101"/>
            <a:ext cx="7953374" cy="141344"/>
          </a:xfrm>
          <a:prstGeom prst="rect">
            <a:avLst/>
          </a:prstGeom>
        </p:spPr>
        <p:txBody>
          <a:bodyPr lIns="0" tIns="0" rIns="0" bIns="0"/>
          <a:lstStyle>
            <a:lvl1pPr marL="0" indent="0" algn="l">
              <a:lnSpc>
                <a:spcPts val="1200"/>
              </a:lnSpc>
              <a:spcBef>
                <a:spcPts val="0"/>
              </a:spcBef>
              <a:buNone/>
              <a:defRPr sz="900" b="0" cap="none" spc="0" baseline="0">
                <a:solidFill>
                  <a:schemeClr val="accent4"/>
                </a:solidFill>
                <a:latin typeface="Lato" panose="020F0502020204030203" pitchFamily="34" charset="0"/>
                <a:ea typeface="Roboto" panose="02000000000000000000" pitchFamily="2" charset="0"/>
                <a:cs typeface="Open Sans" panose="020B0606030504020204" pitchFamily="34" charset="0"/>
              </a:defRPr>
            </a:lvl1pPr>
          </a:lstStyle>
          <a:p>
            <a:pPr lvl="0"/>
            <a:r>
              <a:rPr lang="en-US" dirty="0"/>
              <a:t>Click to edit Master text styles</a:t>
            </a:r>
          </a:p>
        </p:txBody>
      </p:sp>
      <p:cxnSp>
        <p:nvCxnSpPr>
          <p:cNvPr id="5" name="Straight Connector 4"/>
          <p:cNvCxnSpPr/>
          <p:nvPr userDrawn="1"/>
        </p:nvCxnSpPr>
        <p:spPr>
          <a:xfrm>
            <a:off x="593725" y="492067"/>
            <a:ext cx="914400"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userDrawn="1"/>
        </p:nvSpPr>
        <p:spPr>
          <a:xfrm>
            <a:off x="593725" y="4722841"/>
            <a:ext cx="1783555" cy="123111"/>
          </a:xfrm>
          <a:prstGeom prst="rect">
            <a:avLst/>
          </a:prstGeom>
          <a:noFill/>
        </p:spPr>
        <p:txBody>
          <a:bodyPr wrap="square" lIns="0" tIns="0" rIns="0" bIns="0" rtlCol="0">
            <a:spAutoFit/>
          </a:bodyPr>
          <a:lstStyle/>
          <a:p>
            <a:pPr algn="l"/>
            <a:r>
              <a:rPr lang="en-US" sz="800" b="1" spc="30" baseline="0" dirty="0">
                <a:solidFill>
                  <a:schemeClr val="accent3"/>
                </a:solidFill>
                <a:latin typeface="Lato" panose="020F0502020204030203" pitchFamily="34" charset="0"/>
              </a:rPr>
              <a:t>JAFAR DESIGNS </a:t>
            </a:r>
            <a:r>
              <a:rPr lang="en-US" sz="800" b="1" spc="30" baseline="0" dirty="0">
                <a:solidFill>
                  <a:schemeClr val="accent2"/>
                </a:solidFill>
                <a:latin typeface="Lato" panose="020F0502020204030203" pitchFamily="34" charset="0"/>
              </a:rPr>
              <a:t>STUDIO</a:t>
            </a:r>
          </a:p>
        </p:txBody>
      </p:sp>
      <p:sp>
        <p:nvSpPr>
          <p:cNvPr id="17" name="TextBox 16"/>
          <p:cNvSpPr txBox="1"/>
          <p:nvPr userDrawn="1"/>
        </p:nvSpPr>
        <p:spPr>
          <a:xfrm>
            <a:off x="6681306" y="4722841"/>
            <a:ext cx="1160434" cy="123111"/>
          </a:xfrm>
          <a:prstGeom prst="rect">
            <a:avLst/>
          </a:prstGeom>
          <a:noFill/>
        </p:spPr>
        <p:txBody>
          <a:bodyPr wrap="square" lIns="0" tIns="0" rIns="0" bIns="0" rtlCol="0">
            <a:spAutoFit/>
          </a:bodyPr>
          <a:lstStyle/>
          <a:p>
            <a:pPr algn="r"/>
            <a:r>
              <a:rPr lang="en-US" sz="800" b="1" spc="30" baseline="0" dirty="0">
                <a:solidFill>
                  <a:schemeClr val="accent3"/>
                </a:solidFill>
                <a:latin typeface="Lato" panose="020F0502020204030203" pitchFamily="34" charset="0"/>
              </a:rPr>
              <a:t>BUSINESS </a:t>
            </a:r>
            <a:r>
              <a:rPr lang="en-US" sz="800" b="1" spc="30" baseline="0" dirty="0">
                <a:solidFill>
                  <a:schemeClr val="accent2"/>
                </a:solidFill>
                <a:latin typeface="Lato" panose="020F0502020204030203" pitchFamily="34" charset="0"/>
              </a:rPr>
              <a:t>PROPOSAL</a:t>
            </a:r>
          </a:p>
        </p:txBody>
      </p:sp>
      <p:sp>
        <p:nvSpPr>
          <p:cNvPr id="23" name="TextBox 22"/>
          <p:cNvSpPr txBox="1"/>
          <p:nvPr userDrawn="1"/>
        </p:nvSpPr>
        <p:spPr>
          <a:xfrm>
            <a:off x="7939422" y="4722841"/>
            <a:ext cx="206993" cy="123111"/>
          </a:xfrm>
          <a:prstGeom prst="rect">
            <a:avLst/>
          </a:prstGeom>
          <a:noFill/>
        </p:spPr>
        <p:txBody>
          <a:bodyPr wrap="square" lIns="0" tIns="0" rIns="0" bIns="0" rtlCol="0">
            <a:spAutoFit/>
          </a:bodyPr>
          <a:lstStyle/>
          <a:p>
            <a:pPr algn="r"/>
            <a:fld id="{27692F5A-FC14-4E83-B4CC-18F6C2D780A4}" type="slidenum">
              <a:rPr lang="en-US" sz="800" b="0" spc="30" baseline="0" smtClean="0">
                <a:solidFill>
                  <a:schemeClr val="accent4"/>
                </a:solidFill>
                <a:latin typeface="Lato" panose="020F0502020204030203" pitchFamily="34" charset="0"/>
              </a:rPr>
              <a:pPr algn="r"/>
              <a:t>‹#›</a:t>
            </a:fld>
            <a:endParaRPr lang="en-US" sz="800" b="0" spc="30" baseline="0" dirty="0">
              <a:solidFill>
                <a:schemeClr val="accent4"/>
              </a:solidFill>
              <a:latin typeface="Lato" panose="020F0502020204030203" pitchFamily="34" charset="0"/>
            </a:endParaRPr>
          </a:p>
        </p:txBody>
      </p:sp>
      <p:sp>
        <p:nvSpPr>
          <p:cNvPr id="11" name="Freeform 5">
            <a:hlinkClick r:id="" action="ppaction://hlinkshowjump?jump=nextslide"/>
          </p:cNvPr>
          <p:cNvSpPr>
            <a:spLocks noEditPoints="1"/>
          </p:cNvSpPr>
          <p:nvPr userDrawn="1"/>
        </p:nvSpPr>
        <p:spPr bwMode="auto">
          <a:xfrm>
            <a:off x="8407428" y="4713316"/>
            <a:ext cx="141259" cy="141259"/>
          </a:xfrm>
          <a:custGeom>
            <a:avLst/>
            <a:gdLst>
              <a:gd name="T0" fmla="*/ 883 w 2350"/>
              <a:gd name="T1" fmla="*/ 679 h 2350"/>
              <a:gd name="T2" fmla="*/ 1338 w 2350"/>
              <a:gd name="T3" fmla="*/ 1175 h 2350"/>
              <a:gd name="T4" fmla="*/ 883 w 2350"/>
              <a:gd name="T5" fmla="*/ 1671 h 2350"/>
              <a:gd name="T6" fmla="*/ 883 w 2350"/>
              <a:gd name="T7" fmla="*/ 1813 h 2350"/>
              <a:gd name="T8" fmla="*/ 1023 w 2350"/>
              <a:gd name="T9" fmla="*/ 1813 h 2350"/>
              <a:gd name="T10" fmla="*/ 1579 w 2350"/>
              <a:gd name="T11" fmla="*/ 1246 h 2350"/>
              <a:gd name="T12" fmla="*/ 1579 w 2350"/>
              <a:gd name="T13" fmla="*/ 1104 h 2350"/>
              <a:gd name="T14" fmla="*/ 1023 w 2350"/>
              <a:gd name="T15" fmla="*/ 537 h 2350"/>
              <a:gd name="T16" fmla="*/ 883 w 2350"/>
              <a:gd name="T17" fmla="*/ 537 h 2350"/>
              <a:gd name="T18" fmla="*/ 883 w 2350"/>
              <a:gd name="T19" fmla="*/ 679 h 2350"/>
              <a:gd name="T20" fmla="*/ 0 w 2350"/>
              <a:gd name="T21" fmla="*/ 1175 h 2350"/>
              <a:gd name="T22" fmla="*/ 1175 w 2350"/>
              <a:gd name="T23" fmla="*/ 2350 h 2350"/>
              <a:gd name="T24" fmla="*/ 2350 w 2350"/>
              <a:gd name="T25" fmla="*/ 1175 h 2350"/>
              <a:gd name="T26" fmla="*/ 1175 w 2350"/>
              <a:gd name="T27" fmla="*/ 0 h 2350"/>
              <a:gd name="T28" fmla="*/ 0 w 2350"/>
              <a:gd name="T29" fmla="*/ 1175 h 2350"/>
              <a:gd name="T30" fmla="*/ 2198 w 2350"/>
              <a:gd name="T31" fmla="*/ 1175 h 2350"/>
              <a:gd name="T32" fmla="*/ 1175 w 2350"/>
              <a:gd name="T33" fmla="*/ 2198 h 2350"/>
              <a:gd name="T34" fmla="*/ 152 w 2350"/>
              <a:gd name="T35" fmla="*/ 1175 h 2350"/>
              <a:gd name="T36" fmla="*/ 1175 w 2350"/>
              <a:gd name="T37" fmla="*/ 152 h 2350"/>
              <a:gd name="T38" fmla="*/ 2198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883" y="679"/>
                </a:moveTo>
                <a:cubicBezTo>
                  <a:pt x="1338" y="1175"/>
                  <a:pt x="1338" y="1175"/>
                  <a:pt x="1338" y="1175"/>
                </a:cubicBezTo>
                <a:cubicBezTo>
                  <a:pt x="883" y="1671"/>
                  <a:pt x="883" y="1671"/>
                  <a:pt x="883" y="1671"/>
                </a:cubicBezTo>
                <a:cubicBezTo>
                  <a:pt x="844" y="1710"/>
                  <a:pt x="844" y="1774"/>
                  <a:pt x="883" y="1813"/>
                </a:cubicBezTo>
                <a:cubicBezTo>
                  <a:pt x="922" y="1852"/>
                  <a:pt x="985" y="1852"/>
                  <a:pt x="1023" y="1813"/>
                </a:cubicBezTo>
                <a:cubicBezTo>
                  <a:pt x="1579" y="1246"/>
                  <a:pt x="1579" y="1246"/>
                  <a:pt x="1579" y="1246"/>
                </a:cubicBezTo>
                <a:cubicBezTo>
                  <a:pt x="1618" y="1207"/>
                  <a:pt x="1618" y="1143"/>
                  <a:pt x="1579" y="1104"/>
                </a:cubicBezTo>
                <a:cubicBezTo>
                  <a:pt x="1023" y="537"/>
                  <a:pt x="1023" y="537"/>
                  <a:pt x="1023" y="537"/>
                </a:cubicBezTo>
                <a:cubicBezTo>
                  <a:pt x="985" y="498"/>
                  <a:pt x="922" y="498"/>
                  <a:pt x="883" y="537"/>
                </a:cubicBezTo>
                <a:cubicBezTo>
                  <a:pt x="844" y="576"/>
                  <a:pt x="844" y="640"/>
                  <a:pt x="883" y="679"/>
                </a:cubicBezTo>
                <a:close/>
                <a:moveTo>
                  <a:pt x="0" y="1175"/>
                </a:moveTo>
                <a:cubicBezTo>
                  <a:pt x="0" y="1824"/>
                  <a:pt x="526" y="2350"/>
                  <a:pt x="1175" y="2350"/>
                </a:cubicBezTo>
                <a:cubicBezTo>
                  <a:pt x="1824" y="2350"/>
                  <a:pt x="2350" y="1824"/>
                  <a:pt x="2350" y="1175"/>
                </a:cubicBezTo>
                <a:cubicBezTo>
                  <a:pt x="2350" y="526"/>
                  <a:pt x="1824" y="0"/>
                  <a:pt x="1175" y="0"/>
                </a:cubicBezTo>
                <a:cubicBezTo>
                  <a:pt x="526" y="0"/>
                  <a:pt x="0" y="526"/>
                  <a:pt x="0" y="1175"/>
                </a:cubicBezTo>
                <a:close/>
                <a:moveTo>
                  <a:pt x="2198" y="1175"/>
                </a:moveTo>
                <a:cubicBezTo>
                  <a:pt x="2198" y="1740"/>
                  <a:pt x="1740" y="2198"/>
                  <a:pt x="1175" y="2198"/>
                </a:cubicBezTo>
                <a:cubicBezTo>
                  <a:pt x="610" y="2198"/>
                  <a:pt x="152" y="1740"/>
                  <a:pt x="152" y="1175"/>
                </a:cubicBezTo>
                <a:cubicBezTo>
                  <a:pt x="152" y="610"/>
                  <a:pt x="610" y="152"/>
                  <a:pt x="1175" y="152"/>
                </a:cubicBezTo>
                <a:cubicBezTo>
                  <a:pt x="1740" y="152"/>
                  <a:pt x="2198" y="610"/>
                  <a:pt x="2198" y="1175"/>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5">
            <a:hlinkClick r:id="" action="ppaction://hlinkshowjump?jump=previousslide"/>
          </p:cNvPr>
          <p:cNvSpPr>
            <a:spLocks noEditPoints="1"/>
          </p:cNvSpPr>
          <p:nvPr userDrawn="1"/>
        </p:nvSpPr>
        <p:spPr bwMode="auto">
          <a:xfrm>
            <a:off x="8244097" y="4713316"/>
            <a:ext cx="141259" cy="141259"/>
          </a:xfrm>
          <a:custGeom>
            <a:avLst/>
            <a:gdLst>
              <a:gd name="T0" fmla="*/ 1467 w 2350"/>
              <a:gd name="T1" fmla="*/ 1671 h 2350"/>
              <a:gd name="T2" fmla="*/ 1012 w 2350"/>
              <a:gd name="T3" fmla="*/ 1175 h 2350"/>
              <a:gd name="T4" fmla="*/ 1467 w 2350"/>
              <a:gd name="T5" fmla="*/ 679 h 2350"/>
              <a:gd name="T6" fmla="*/ 1467 w 2350"/>
              <a:gd name="T7" fmla="*/ 537 h 2350"/>
              <a:gd name="T8" fmla="*/ 1327 w 2350"/>
              <a:gd name="T9" fmla="*/ 537 h 2350"/>
              <a:gd name="T10" fmla="*/ 771 w 2350"/>
              <a:gd name="T11" fmla="*/ 1104 h 2350"/>
              <a:gd name="T12" fmla="*/ 771 w 2350"/>
              <a:gd name="T13" fmla="*/ 1246 h 2350"/>
              <a:gd name="T14" fmla="*/ 1327 w 2350"/>
              <a:gd name="T15" fmla="*/ 1813 h 2350"/>
              <a:gd name="T16" fmla="*/ 1467 w 2350"/>
              <a:gd name="T17" fmla="*/ 1813 h 2350"/>
              <a:gd name="T18" fmla="*/ 1467 w 2350"/>
              <a:gd name="T19" fmla="*/ 1671 h 2350"/>
              <a:gd name="T20" fmla="*/ 2350 w 2350"/>
              <a:gd name="T21" fmla="*/ 1175 h 2350"/>
              <a:gd name="T22" fmla="*/ 1175 w 2350"/>
              <a:gd name="T23" fmla="*/ 0 h 2350"/>
              <a:gd name="T24" fmla="*/ 0 w 2350"/>
              <a:gd name="T25" fmla="*/ 1175 h 2350"/>
              <a:gd name="T26" fmla="*/ 1175 w 2350"/>
              <a:gd name="T27" fmla="*/ 2350 h 2350"/>
              <a:gd name="T28" fmla="*/ 2350 w 2350"/>
              <a:gd name="T29" fmla="*/ 1175 h 2350"/>
              <a:gd name="T30" fmla="*/ 152 w 2350"/>
              <a:gd name="T31" fmla="*/ 1175 h 2350"/>
              <a:gd name="T32" fmla="*/ 1175 w 2350"/>
              <a:gd name="T33" fmla="*/ 152 h 2350"/>
              <a:gd name="T34" fmla="*/ 2198 w 2350"/>
              <a:gd name="T35" fmla="*/ 1175 h 2350"/>
              <a:gd name="T36" fmla="*/ 1175 w 2350"/>
              <a:gd name="T37" fmla="*/ 2198 h 2350"/>
              <a:gd name="T38" fmla="*/ 152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1467" y="1671"/>
                </a:moveTo>
                <a:cubicBezTo>
                  <a:pt x="1012" y="1175"/>
                  <a:pt x="1012" y="1175"/>
                  <a:pt x="1012" y="1175"/>
                </a:cubicBezTo>
                <a:cubicBezTo>
                  <a:pt x="1467" y="679"/>
                  <a:pt x="1467" y="679"/>
                  <a:pt x="1467" y="679"/>
                </a:cubicBezTo>
                <a:cubicBezTo>
                  <a:pt x="1506" y="640"/>
                  <a:pt x="1506" y="576"/>
                  <a:pt x="1467" y="537"/>
                </a:cubicBezTo>
                <a:cubicBezTo>
                  <a:pt x="1428" y="498"/>
                  <a:pt x="1365" y="498"/>
                  <a:pt x="1327" y="537"/>
                </a:cubicBezTo>
                <a:cubicBezTo>
                  <a:pt x="771" y="1104"/>
                  <a:pt x="771" y="1104"/>
                  <a:pt x="771" y="1104"/>
                </a:cubicBezTo>
                <a:cubicBezTo>
                  <a:pt x="732" y="1143"/>
                  <a:pt x="732" y="1207"/>
                  <a:pt x="771" y="1246"/>
                </a:cubicBezTo>
                <a:cubicBezTo>
                  <a:pt x="1327" y="1813"/>
                  <a:pt x="1327" y="1813"/>
                  <a:pt x="1327" y="1813"/>
                </a:cubicBezTo>
                <a:cubicBezTo>
                  <a:pt x="1365" y="1852"/>
                  <a:pt x="1428" y="1852"/>
                  <a:pt x="1467" y="1813"/>
                </a:cubicBezTo>
                <a:cubicBezTo>
                  <a:pt x="1506" y="1774"/>
                  <a:pt x="1506" y="1710"/>
                  <a:pt x="1467" y="1671"/>
                </a:cubicBezTo>
                <a:close/>
                <a:moveTo>
                  <a:pt x="2350" y="1175"/>
                </a:moveTo>
                <a:cubicBezTo>
                  <a:pt x="2350" y="526"/>
                  <a:pt x="1824" y="0"/>
                  <a:pt x="1175" y="0"/>
                </a:cubicBezTo>
                <a:cubicBezTo>
                  <a:pt x="526" y="0"/>
                  <a:pt x="0" y="526"/>
                  <a:pt x="0" y="1175"/>
                </a:cubicBezTo>
                <a:cubicBezTo>
                  <a:pt x="0" y="1824"/>
                  <a:pt x="526" y="2350"/>
                  <a:pt x="1175" y="2350"/>
                </a:cubicBezTo>
                <a:cubicBezTo>
                  <a:pt x="1824" y="2350"/>
                  <a:pt x="2350" y="1824"/>
                  <a:pt x="2350" y="1175"/>
                </a:cubicBezTo>
                <a:close/>
                <a:moveTo>
                  <a:pt x="152" y="1175"/>
                </a:moveTo>
                <a:cubicBezTo>
                  <a:pt x="152" y="610"/>
                  <a:pt x="610" y="152"/>
                  <a:pt x="1175" y="152"/>
                </a:cubicBezTo>
                <a:cubicBezTo>
                  <a:pt x="1740" y="152"/>
                  <a:pt x="2198" y="610"/>
                  <a:pt x="2198" y="1175"/>
                </a:cubicBezTo>
                <a:cubicBezTo>
                  <a:pt x="2198" y="1740"/>
                  <a:pt x="1740" y="2198"/>
                  <a:pt x="1175" y="2198"/>
                </a:cubicBezTo>
                <a:cubicBezTo>
                  <a:pt x="610" y="2198"/>
                  <a:pt x="152" y="1740"/>
                  <a:pt x="152" y="1175"/>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Picture Placeholder 2"/>
          <p:cNvSpPr>
            <a:spLocks noGrp="1"/>
          </p:cNvSpPr>
          <p:nvPr>
            <p:ph type="pic" sz="quarter" idx="12"/>
          </p:nvPr>
        </p:nvSpPr>
        <p:spPr>
          <a:xfrm>
            <a:off x="593725" y="1543050"/>
            <a:ext cx="2513188" cy="2743200"/>
          </a:xfrm>
          <a:prstGeom prst="rect">
            <a:avLst/>
          </a:prstGeom>
        </p:spPr>
        <p:txBody>
          <a:bodyPr anchor="ctr" anchorCtr="0"/>
          <a:lstStyle>
            <a:lvl1pPr marL="0" indent="0" algn="ctr">
              <a:buFontTx/>
              <a:buNone/>
              <a:defRPr sz="1000">
                <a:solidFill>
                  <a:schemeClr val="accent5"/>
                </a:solidFill>
                <a:latin typeface="Lato" panose="020F0502020204030203" pitchFamily="34" charset="0"/>
              </a:defRPr>
            </a:lvl1pPr>
          </a:lstStyle>
          <a:p>
            <a:endParaRPr lang="en-US"/>
          </a:p>
        </p:txBody>
      </p:sp>
      <p:sp>
        <p:nvSpPr>
          <p:cNvPr id="14" name="Picture Placeholder 2"/>
          <p:cNvSpPr>
            <a:spLocks noGrp="1"/>
          </p:cNvSpPr>
          <p:nvPr>
            <p:ph type="pic" sz="quarter" idx="13"/>
          </p:nvPr>
        </p:nvSpPr>
        <p:spPr>
          <a:xfrm>
            <a:off x="6033912" y="1543050"/>
            <a:ext cx="2513188" cy="2743200"/>
          </a:xfrm>
          <a:prstGeom prst="rect">
            <a:avLst/>
          </a:prstGeom>
        </p:spPr>
        <p:txBody>
          <a:bodyPr anchor="ctr" anchorCtr="0"/>
          <a:lstStyle>
            <a:lvl1pPr marL="0" indent="0" algn="ctr">
              <a:buFontTx/>
              <a:buNone/>
              <a:defRPr sz="1000">
                <a:solidFill>
                  <a:schemeClr val="accent5"/>
                </a:solidFill>
                <a:latin typeface="Lato" panose="020F0502020204030203" pitchFamily="34" charset="0"/>
              </a:defRPr>
            </a:lvl1pPr>
          </a:lstStyle>
          <a:p>
            <a:endParaRPr lang="en-US"/>
          </a:p>
        </p:txBody>
      </p:sp>
      <p:sp>
        <p:nvSpPr>
          <p:cNvPr id="15" name="Picture Placeholder 2"/>
          <p:cNvSpPr>
            <a:spLocks noGrp="1"/>
          </p:cNvSpPr>
          <p:nvPr>
            <p:ph type="pic" sz="quarter" idx="14"/>
          </p:nvPr>
        </p:nvSpPr>
        <p:spPr>
          <a:xfrm>
            <a:off x="3315406" y="1543050"/>
            <a:ext cx="2513188" cy="2743200"/>
          </a:xfrm>
          <a:prstGeom prst="rect">
            <a:avLst/>
          </a:prstGeom>
        </p:spPr>
        <p:txBody>
          <a:bodyPr anchor="ctr" anchorCtr="0"/>
          <a:lstStyle>
            <a:lvl1pPr marL="0" indent="0" algn="ctr">
              <a:buFontTx/>
              <a:buNone/>
              <a:defRPr sz="1000">
                <a:solidFill>
                  <a:schemeClr val="accent5"/>
                </a:solidFill>
                <a:latin typeface="Lato" panose="020F0502020204030203" pitchFamily="34" charset="0"/>
              </a:defRPr>
            </a:lvl1pPr>
          </a:lstStyle>
          <a:p>
            <a:endParaRPr lang="en-US"/>
          </a:p>
        </p:txBody>
      </p:sp>
    </p:spTree>
    <p:extLst>
      <p:ext uri="{BB962C8B-B14F-4D97-AF65-F5344CB8AC3E}">
        <p14:creationId xmlns:p14="http://schemas.microsoft.com/office/powerpoint/2010/main" val="2809182769"/>
      </p:ext>
    </p:extLst>
  </p:cSld>
  <p:clrMapOvr>
    <a:masterClrMapping/>
  </p:clrMapOvr>
  <p:transition spd="slow" advClick="0" advTm="3000">
    <p:fade/>
  </p:transition>
  <p:extLst>
    <p:ext uri="{DCECCB84-F9BA-43D5-87BE-67443E8EF086}">
      <p15:sldGuideLst xmlns:p15="http://schemas.microsoft.com/office/powerpoint/2012/main">
        <p15:guide id="1" orient="horz" pos="2700">
          <p15:clr>
            <a:srgbClr val="FBAE40"/>
          </p15:clr>
        </p15:guide>
        <p15:guide id="2" pos="5384">
          <p15:clr>
            <a:srgbClr val="FBAE40"/>
          </p15:clr>
        </p15:guide>
        <p15:guide id="3" pos="374">
          <p15:clr>
            <a:srgbClr val="FBAE40"/>
          </p15:clr>
        </p15:guide>
        <p15:guide id="4" orient="horz" pos="306">
          <p15:clr>
            <a:srgbClr val="FBAE40"/>
          </p15:clr>
        </p15:guide>
        <p15:guide id="5" orient="horz" pos="97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Our Portfolio 03">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584202" y="575841"/>
            <a:ext cx="7953374" cy="383260"/>
          </a:xfrm>
          <a:prstGeom prst="rect">
            <a:avLst/>
          </a:prstGeom>
        </p:spPr>
        <p:txBody>
          <a:bodyPr lIns="0" tIns="0" rIns="0" bIns="0"/>
          <a:lstStyle>
            <a:lvl1pPr marL="0" indent="0" algn="l">
              <a:lnSpc>
                <a:spcPct val="100000"/>
              </a:lnSpc>
              <a:spcBef>
                <a:spcPts val="0"/>
              </a:spcBef>
              <a:buNone/>
              <a:defRPr sz="2200" b="0" cap="all" spc="50" baseline="0">
                <a:solidFill>
                  <a:schemeClr val="accent1"/>
                </a:solidFill>
                <a:latin typeface="Lato Black" panose="020F0A02020204030203" pitchFamily="34" charset="0"/>
                <a:ea typeface="Roboto" panose="02000000000000000000" pitchFamily="2" charset="0"/>
                <a:cs typeface="Open Sans" panose="020B0606030504020204" pitchFamily="34" charset="0"/>
              </a:defRPr>
            </a:lvl1pPr>
          </a:lstStyle>
          <a:p>
            <a:pPr lvl="0"/>
            <a:r>
              <a:rPr lang="en-US" dirty="0"/>
              <a:t>Click to edit Master text styles</a:t>
            </a:r>
          </a:p>
        </p:txBody>
      </p:sp>
      <p:sp>
        <p:nvSpPr>
          <p:cNvPr id="3" name="Text Placeholder 9"/>
          <p:cNvSpPr>
            <a:spLocks noGrp="1"/>
          </p:cNvSpPr>
          <p:nvPr>
            <p:ph type="body" sz="quarter" idx="11"/>
          </p:nvPr>
        </p:nvSpPr>
        <p:spPr>
          <a:xfrm>
            <a:off x="593725" y="959101"/>
            <a:ext cx="7953374" cy="141344"/>
          </a:xfrm>
          <a:prstGeom prst="rect">
            <a:avLst/>
          </a:prstGeom>
        </p:spPr>
        <p:txBody>
          <a:bodyPr lIns="0" tIns="0" rIns="0" bIns="0"/>
          <a:lstStyle>
            <a:lvl1pPr marL="0" indent="0" algn="l">
              <a:lnSpc>
                <a:spcPts val="1200"/>
              </a:lnSpc>
              <a:spcBef>
                <a:spcPts val="0"/>
              </a:spcBef>
              <a:buNone/>
              <a:defRPr sz="900" b="0" cap="none" spc="0" baseline="0">
                <a:solidFill>
                  <a:schemeClr val="accent4"/>
                </a:solidFill>
                <a:latin typeface="Lato" panose="020F0502020204030203" pitchFamily="34" charset="0"/>
                <a:ea typeface="Roboto" panose="02000000000000000000" pitchFamily="2" charset="0"/>
                <a:cs typeface="Open Sans" panose="020B0606030504020204" pitchFamily="34" charset="0"/>
              </a:defRPr>
            </a:lvl1pPr>
          </a:lstStyle>
          <a:p>
            <a:pPr lvl="0"/>
            <a:r>
              <a:rPr lang="en-US" dirty="0"/>
              <a:t>Click to edit Master text styles</a:t>
            </a:r>
          </a:p>
        </p:txBody>
      </p:sp>
      <p:cxnSp>
        <p:nvCxnSpPr>
          <p:cNvPr id="5" name="Straight Connector 4"/>
          <p:cNvCxnSpPr/>
          <p:nvPr userDrawn="1"/>
        </p:nvCxnSpPr>
        <p:spPr>
          <a:xfrm>
            <a:off x="593725" y="492067"/>
            <a:ext cx="914400"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userDrawn="1"/>
        </p:nvSpPr>
        <p:spPr>
          <a:xfrm>
            <a:off x="593725" y="4722841"/>
            <a:ext cx="1783555" cy="123111"/>
          </a:xfrm>
          <a:prstGeom prst="rect">
            <a:avLst/>
          </a:prstGeom>
          <a:noFill/>
        </p:spPr>
        <p:txBody>
          <a:bodyPr wrap="square" lIns="0" tIns="0" rIns="0" bIns="0" rtlCol="0">
            <a:spAutoFit/>
          </a:bodyPr>
          <a:lstStyle/>
          <a:p>
            <a:pPr algn="l"/>
            <a:r>
              <a:rPr lang="en-US" sz="800" b="1" spc="30" baseline="0" dirty="0">
                <a:solidFill>
                  <a:schemeClr val="accent3"/>
                </a:solidFill>
                <a:latin typeface="Lato" panose="020F0502020204030203" pitchFamily="34" charset="0"/>
              </a:rPr>
              <a:t>JAFAR DESIGNS </a:t>
            </a:r>
            <a:r>
              <a:rPr lang="en-US" sz="800" b="1" spc="30" baseline="0" dirty="0">
                <a:solidFill>
                  <a:schemeClr val="accent2"/>
                </a:solidFill>
                <a:latin typeface="Lato" panose="020F0502020204030203" pitchFamily="34" charset="0"/>
              </a:rPr>
              <a:t>STUDIO</a:t>
            </a:r>
          </a:p>
        </p:txBody>
      </p:sp>
      <p:sp>
        <p:nvSpPr>
          <p:cNvPr id="17" name="TextBox 16"/>
          <p:cNvSpPr txBox="1"/>
          <p:nvPr userDrawn="1"/>
        </p:nvSpPr>
        <p:spPr>
          <a:xfrm>
            <a:off x="6681306" y="4722841"/>
            <a:ext cx="1160434" cy="123111"/>
          </a:xfrm>
          <a:prstGeom prst="rect">
            <a:avLst/>
          </a:prstGeom>
          <a:noFill/>
        </p:spPr>
        <p:txBody>
          <a:bodyPr wrap="square" lIns="0" tIns="0" rIns="0" bIns="0" rtlCol="0">
            <a:spAutoFit/>
          </a:bodyPr>
          <a:lstStyle/>
          <a:p>
            <a:pPr algn="r"/>
            <a:r>
              <a:rPr lang="en-US" sz="800" b="1" spc="30" baseline="0" dirty="0">
                <a:solidFill>
                  <a:schemeClr val="accent3"/>
                </a:solidFill>
                <a:latin typeface="Lato" panose="020F0502020204030203" pitchFamily="34" charset="0"/>
              </a:rPr>
              <a:t>BUSINESS </a:t>
            </a:r>
            <a:r>
              <a:rPr lang="en-US" sz="800" b="1" spc="30" baseline="0" dirty="0">
                <a:solidFill>
                  <a:schemeClr val="accent2"/>
                </a:solidFill>
                <a:latin typeface="Lato" panose="020F0502020204030203" pitchFamily="34" charset="0"/>
              </a:rPr>
              <a:t>PROPOSAL</a:t>
            </a:r>
          </a:p>
        </p:txBody>
      </p:sp>
      <p:sp>
        <p:nvSpPr>
          <p:cNvPr id="23" name="TextBox 22"/>
          <p:cNvSpPr txBox="1"/>
          <p:nvPr userDrawn="1"/>
        </p:nvSpPr>
        <p:spPr>
          <a:xfrm>
            <a:off x="7939422" y="4722841"/>
            <a:ext cx="206993" cy="123111"/>
          </a:xfrm>
          <a:prstGeom prst="rect">
            <a:avLst/>
          </a:prstGeom>
          <a:noFill/>
        </p:spPr>
        <p:txBody>
          <a:bodyPr wrap="square" lIns="0" tIns="0" rIns="0" bIns="0" rtlCol="0">
            <a:spAutoFit/>
          </a:bodyPr>
          <a:lstStyle/>
          <a:p>
            <a:pPr algn="r"/>
            <a:fld id="{27692F5A-FC14-4E83-B4CC-18F6C2D780A4}" type="slidenum">
              <a:rPr lang="en-US" sz="800" b="0" spc="30" baseline="0" smtClean="0">
                <a:solidFill>
                  <a:schemeClr val="accent4"/>
                </a:solidFill>
                <a:latin typeface="Lato" panose="020F0502020204030203" pitchFamily="34" charset="0"/>
              </a:rPr>
              <a:pPr algn="r"/>
              <a:t>‹#›</a:t>
            </a:fld>
            <a:endParaRPr lang="en-US" sz="800" b="0" spc="30" baseline="0" dirty="0">
              <a:solidFill>
                <a:schemeClr val="accent4"/>
              </a:solidFill>
              <a:latin typeface="Lato" panose="020F0502020204030203" pitchFamily="34" charset="0"/>
            </a:endParaRPr>
          </a:p>
        </p:txBody>
      </p:sp>
      <p:sp>
        <p:nvSpPr>
          <p:cNvPr id="11" name="Freeform 5">
            <a:hlinkClick r:id="" action="ppaction://hlinkshowjump?jump=nextslide"/>
          </p:cNvPr>
          <p:cNvSpPr>
            <a:spLocks noEditPoints="1"/>
          </p:cNvSpPr>
          <p:nvPr userDrawn="1"/>
        </p:nvSpPr>
        <p:spPr bwMode="auto">
          <a:xfrm>
            <a:off x="8407428" y="4713316"/>
            <a:ext cx="141259" cy="141259"/>
          </a:xfrm>
          <a:custGeom>
            <a:avLst/>
            <a:gdLst>
              <a:gd name="T0" fmla="*/ 883 w 2350"/>
              <a:gd name="T1" fmla="*/ 679 h 2350"/>
              <a:gd name="T2" fmla="*/ 1338 w 2350"/>
              <a:gd name="T3" fmla="*/ 1175 h 2350"/>
              <a:gd name="T4" fmla="*/ 883 w 2350"/>
              <a:gd name="T5" fmla="*/ 1671 h 2350"/>
              <a:gd name="T6" fmla="*/ 883 w 2350"/>
              <a:gd name="T7" fmla="*/ 1813 h 2350"/>
              <a:gd name="T8" fmla="*/ 1023 w 2350"/>
              <a:gd name="T9" fmla="*/ 1813 h 2350"/>
              <a:gd name="T10" fmla="*/ 1579 w 2350"/>
              <a:gd name="T11" fmla="*/ 1246 h 2350"/>
              <a:gd name="T12" fmla="*/ 1579 w 2350"/>
              <a:gd name="T13" fmla="*/ 1104 h 2350"/>
              <a:gd name="T14" fmla="*/ 1023 w 2350"/>
              <a:gd name="T15" fmla="*/ 537 h 2350"/>
              <a:gd name="T16" fmla="*/ 883 w 2350"/>
              <a:gd name="T17" fmla="*/ 537 h 2350"/>
              <a:gd name="T18" fmla="*/ 883 w 2350"/>
              <a:gd name="T19" fmla="*/ 679 h 2350"/>
              <a:gd name="T20" fmla="*/ 0 w 2350"/>
              <a:gd name="T21" fmla="*/ 1175 h 2350"/>
              <a:gd name="T22" fmla="*/ 1175 w 2350"/>
              <a:gd name="T23" fmla="*/ 2350 h 2350"/>
              <a:gd name="T24" fmla="*/ 2350 w 2350"/>
              <a:gd name="T25" fmla="*/ 1175 h 2350"/>
              <a:gd name="T26" fmla="*/ 1175 w 2350"/>
              <a:gd name="T27" fmla="*/ 0 h 2350"/>
              <a:gd name="T28" fmla="*/ 0 w 2350"/>
              <a:gd name="T29" fmla="*/ 1175 h 2350"/>
              <a:gd name="T30" fmla="*/ 2198 w 2350"/>
              <a:gd name="T31" fmla="*/ 1175 h 2350"/>
              <a:gd name="T32" fmla="*/ 1175 w 2350"/>
              <a:gd name="T33" fmla="*/ 2198 h 2350"/>
              <a:gd name="T34" fmla="*/ 152 w 2350"/>
              <a:gd name="T35" fmla="*/ 1175 h 2350"/>
              <a:gd name="T36" fmla="*/ 1175 w 2350"/>
              <a:gd name="T37" fmla="*/ 152 h 2350"/>
              <a:gd name="T38" fmla="*/ 2198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883" y="679"/>
                </a:moveTo>
                <a:cubicBezTo>
                  <a:pt x="1338" y="1175"/>
                  <a:pt x="1338" y="1175"/>
                  <a:pt x="1338" y="1175"/>
                </a:cubicBezTo>
                <a:cubicBezTo>
                  <a:pt x="883" y="1671"/>
                  <a:pt x="883" y="1671"/>
                  <a:pt x="883" y="1671"/>
                </a:cubicBezTo>
                <a:cubicBezTo>
                  <a:pt x="844" y="1710"/>
                  <a:pt x="844" y="1774"/>
                  <a:pt x="883" y="1813"/>
                </a:cubicBezTo>
                <a:cubicBezTo>
                  <a:pt x="922" y="1852"/>
                  <a:pt x="985" y="1852"/>
                  <a:pt x="1023" y="1813"/>
                </a:cubicBezTo>
                <a:cubicBezTo>
                  <a:pt x="1579" y="1246"/>
                  <a:pt x="1579" y="1246"/>
                  <a:pt x="1579" y="1246"/>
                </a:cubicBezTo>
                <a:cubicBezTo>
                  <a:pt x="1618" y="1207"/>
                  <a:pt x="1618" y="1143"/>
                  <a:pt x="1579" y="1104"/>
                </a:cubicBezTo>
                <a:cubicBezTo>
                  <a:pt x="1023" y="537"/>
                  <a:pt x="1023" y="537"/>
                  <a:pt x="1023" y="537"/>
                </a:cubicBezTo>
                <a:cubicBezTo>
                  <a:pt x="985" y="498"/>
                  <a:pt x="922" y="498"/>
                  <a:pt x="883" y="537"/>
                </a:cubicBezTo>
                <a:cubicBezTo>
                  <a:pt x="844" y="576"/>
                  <a:pt x="844" y="640"/>
                  <a:pt x="883" y="679"/>
                </a:cubicBezTo>
                <a:close/>
                <a:moveTo>
                  <a:pt x="0" y="1175"/>
                </a:moveTo>
                <a:cubicBezTo>
                  <a:pt x="0" y="1824"/>
                  <a:pt x="526" y="2350"/>
                  <a:pt x="1175" y="2350"/>
                </a:cubicBezTo>
                <a:cubicBezTo>
                  <a:pt x="1824" y="2350"/>
                  <a:pt x="2350" y="1824"/>
                  <a:pt x="2350" y="1175"/>
                </a:cubicBezTo>
                <a:cubicBezTo>
                  <a:pt x="2350" y="526"/>
                  <a:pt x="1824" y="0"/>
                  <a:pt x="1175" y="0"/>
                </a:cubicBezTo>
                <a:cubicBezTo>
                  <a:pt x="526" y="0"/>
                  <a:pt x="0" y="526"/>
                  <a:pt x="0" y="1175"/>
                </a:cubicBezTo>
                <a:close/>
                <a:moveTo>
                  <a:pt x="2198" y="1175"/>
                </a:moveTo>
                <a:cubicBezTo>
                  <a:pt x="2198" y="1740"/>
                  <a:pt x="1740" y="2198"/>
                  <a:pt x="1175" y="2198"/>
                </a:cubicBezTo>
                <a:cubicBezTo>
                  <a:pt x="610" y="2198"/>
                  <a:pt x="152" y="1740"/>
                  <a:pt x="152" y="1175"/>
                </a:cubicBezTo>
                <a:cubicBezTo>
                  <a:pt x="152" y="610"/>
                  <a:pt x="610" y="152"/>
                  <a:pt x="1175" y="152"/>
                </a:cubicBezTo>
                <a:cubicBezTo>
                  <a:pt x="1740" y="152"/>
                  <a:pt x="2198" y="610"/>
                  <a:pt x="2198" y="1175"/>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5">
            <a:hlinkClick r:id="" action="ppaction://hlinkshowjump?jump=previousslide"/>
          </p:cNvPr>
          <p:cNvSpPr>
            <a:spLocks noEditPoints="1"/>
          </p:cNvSpPr>
          <p:nvPr userDrawn="1"/>
        </p:nvSpPr>
        <p:spPr bwMode="auto">
          <a:xfrm>
            <a:off x="8244097" y="4713316"/>
            <a:ext cx="141259" cy="141259"/>
          </a:xfrm>
          <a:custGeom>
            <a:avLst/>
            <a:gdLst>
              <a:gd name="T0" fmla="*/ 1467 w 2350"/>
              <a:gd name="T1" fmla="*/ 1671 h 2350"/>
              <a:gd name="T2" fmla="*/ 1012 w 2350"/>
              <a:gd name="T3" fmla="*/ 1175 h 2350"/>
              <a:gd name="T4" fmla="*/ 1467 w 2350"/>
              <a:gd name="T5" fmla="*/ 679 h 2350"/>
              <a:gd name="T6" fmla="*/ 1467 w 2350"/>
              <a:gd name="T7" fmla="*/ 537 h 2350"/>
              <a:gd name="T8" fmla="*/ 1327 w 2350"/>
              <a:gd name="T9" fmla="*/ 537 h 2350"/>
              <a:gd name="T10" fmla="*/ 771 w 2350"/>
              <a:gd name="T11" fmla="*/ 1104 h 2350"/>
              <a:gd name="T12" fmla="*/ 771 w 2350"/>
              <a:gd name="T13" fmla="*/ 1246 h 2350"/>
              <a:gd name="T14" fmla="*/ 1327 w 2350"/>
              <a:gd name="T15" fmla="*/ 1813 h 2350"/>
              <a:gd name="T16" fmla="*/ 1467 w 2350"/>
              <a:gd name="T17" fmla="*/ 1813 h 2350"/>
              <a:gd name="T18" fmla="*/ 1467 w 2350"/>
              <a:gd name="T19" fmla="*/ 1671 h 2350"/>
              <a:gd name="T20" fmla="*/ 2350 w 2350"/>
              <a:gd name="T21" fmla="*/ 1175 h 2350"/>
              <a:gd name="T22" fmla="*/ 1175 w 2350"/>
              <a:gd name="T23" fmla="*/ 0 h 2350"/>
              <a:gd name="T24" fmla="*/ 0 w 2350"/>
              <a:gd name="T25" fmla="*/ 1175 h 2350"/>
              <a:gd name="T26" fmla="*/ 1175 w 2350"/>
              <a:gd name="T27" fmla="*/ 2350 h 2350"/>
              <a:gd name="T28" fmla="*/ 2350 w 2350"/>
              <a:gd name="T29" fmla="*/ 1175 h 2350"/>
              <a:gd name="T30" fmla="*/ 152 w 2350"/>
              <a:gd name="T31" fmla="*/ 1175 h 2350"/>
              <a:gd name="T32" fmla="*/ 1175 w 2350"/>
              <a:gd name="T33" fmla="*/ 152 h 2350"/>
              <a:gd name="T34" fmla="*/ 2198 w 2350"/>
              <a:gd name="T35" fmla="*/ 1175 h 2350"/>
              <a:gd name="T36" fmla="*/ 1175 w 2350"/>
              <a:gd name="T37" fmla="*/ 2198 h 2350"/>
              <a:gd name="T38" fmla="*/ 152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1467" y="1671"/>
                </a:moveTo>
                <a:cubicBezTo>
                  <a:pt x="1012" y="1175"/>
                  <a:pt x="1012" y="1175"/>
                  <a:pt x="1012" y="1175"/>
                </a:cubicBezTo>
                <a:cubicBezTo>
                  <a:pt x="1467" y="679"/>
                  <a:pt x="1467" y="679"/>
                  <a:pt x="1467" y="679"/>
                </a:cubicBezTo>
                <a:cubicBezTo>
                  <a:pt x="1506" y="640"/>
                  <a:pt x="1506" y="576"/>
                  <a:pt x="1467" y="537"/>
                </a:cubicBezTo>
                <a:cubicBezTo>
                  <a:pt x="1428" y="498"/>
                  <a:pt x="1365" y="498"/>
                  <a:pt x="1327" y="537"/>
                </a:cubicBezTo>
                <a:cubicBezTo>
                  <a:pt x="771" y="1104"/>
                  <a:pt x="771" y="1104"/>
                  <a:pt x="771" y="1104"/>
                </a:cubicBezTo>
                <a:cubicBezTo>
                  <a:pt x="732" y="1143"/>
                  <a:pt x="732" y="1207"/>
                  <a:pt x="771" y="1246"/>
                </a:cubicBezTo>
                <a:cubicBezTo>
                  <a:pt x="1327" y="1813"/>
                  <a:pt x="1327" y="1813"/>
                  <a:pt x="1327" y="1813"/>
                </a:cubicBezTo>
                <a:cubicBezTo>
                  <a:pt x="1365" y="1852"/>
                  <a:pt x="1428" y="1852"/>
                  <a:pt x="1467" y="1813"/>
                </a:cubicBezTo>
                <a:cubicBezTo>
                  <a:pt x="1506" y="1774"/>
                  <a:pt x="1506" y="1710"/>
                  <a:pt x="1467" y="1671"/>
                </a:cubicBezTo>
                <a:close/>
                <a:moveTo>
                  <a:pt x="2350" y="1175"/>
                </a:moveTo>
                <a:cubicBezTo>
                  <a:pt x="2350" y="526"/>
                  <a:pt x="1824" y="0"/>
                  <a:pt x="1175" y="0"/>
                </a:cubicBezTo>
                <a:cubicBezTo>
                  <a:pt x="526" y="0"/>
                  <a:pt x="0" y="526"/>
                  <a:pt x="0" y="1175"/>
                </a:cubicBezTo>
                <a:cubicBezTo>
                  <a:pt x="0" y="1824"/>
                  <a:pt x="526" y="2350"/>
                  <a:pt x="1175" y="2350"/>
                </a:cubicBezTo>
                <a:cubicBezTo>
                  <a:pt x="1824" y="2350"/>
                  <a:pt x="2350" y="1824"/>
                  <a:pt x="2350" y="1175"/>
                </a:cubicBezTo>
                <a:close/>
                <a:moveTo>
                  <a:pt x="152" y="1175"/>
                </a:moveTo>
                <a:cubicBezTo>
                  <a:pt x="152" y="610"/>
                  <a:pt x="610" y="152"/>
                  <a:pt x="1175" y="152"/>
                </a:cubicBezTo>
                <a:cubicBezTo>
                  <a:pt x="1740" y="152"/>
                  <a:pt x="2198" y="610"/>
                  <a:pt x="2198" y="1175"/>
                </a:cubicBezTo>
                <a:cubicBezTo>
                  <a:pt x="2198" y="1740"/>
                  <a:pt x="1740" y="2198"/>
                  <a:pt x="1175" y="2198"/>
                </a:cubicBezTo>
                <a:cubicBezTo>
                  <a:pt x="610" y="2198"/>
                  <a:pt x="152" y="1740"/>
                  <a:pt x="152" y="1175"/>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Picture Placeholder 2"/>
          <p:cNvSpPr>
            <a:spLocks noGrp="1"/>
          </p:cNvSpPr>
          <p:nvPr>
            <p:ph type="pic" sz="quarter" idx="12"/>
          </p:nvPr>
        </p:nvSpPr>
        <p:spPr>
          <a:xfrm>
            <a:off x="593725" y="1543050"/>
            <a:ext cx="2560108" cy="1316520"/>
          </a:xfrm>
          <a:prstGeom prst="rect">
            <a:avLst/>
          </a:prstGeom>
        </p:spPr>
        <p:txBody>
          <a:bodyPr anchor="ctr" anchorCtr="0"/>
          <a:lstStyle>
            <a:lvl1pPr marL="0" indent="0" algn="ctr">
              <a:buFontTx/>
              <a:buNone/>
              <a:defRPr sz="800">
                <a:solidFill>
                  <a:schemeClr val="accent5"/>
                </a:solidFill>
                <a:latin typeface="Lato" panose="020F0502020204030203" pitchFamily="34" charset="0"/>
              </a:defRPr>
            </a:lvl1pPr>
          </a:lstStyle>
          <a:p>
            <a:endParaRPr lang="en-US"/>
          </a:p>
        </p:txBody>
      </p:sp>
      <p:sp>
        <p:nvSpPr>
          <p:cNvPr id="25" name="Picture Placeholder 2"/>
          <p:cNvSpPr>
            <a:spLocks noGrp="1"/>
          </p:cNvSpPr>
          <p:nvPr>
            <p:ph type="pic" sz="quarter" idx="13"/>
          </p:nvPr>
        </p:nvSpPr>
        <p:spPr>
          <a:xfrm>
            <a:off x="5985433" y="1543050"/>
            <a:ext cx="2560108" cy="1316520"/>
          </a:xfrm>
          <a:prstGeom prst="rect">
            <a:avLst/>
          </a:prstGeom>
        </p:spPr>
        <p:txBody>
          <a:bodyPr anchor="ctr" anchorCtr="0"/>
          <a:lstStyle>
            <a:lvl1pPr marL="0" indent="0" algn="ctr">
              <a:buFontTx/>
              <a:buNone/>
              <a:defRPr sz="800">
                <a:solidFill>
                  <a:schemeClr val="accent5"/>
                </a:solidFill>
                <a:latin typeface="Lato" panose="020F0502020204030203" pitchFamily="34" charset="0"/>
              </a:defRPr>
            </a:lvl1pPr>
          </a:lstStyle>
          <a:p>
            <a:endParaRPr lang="en-US"/>
          </a:p>
        </p:txBody>
      </p:sp>
      <p:sp>
        <p:nvSpPr>
          <p:cNvPr id="27" name="Picture Placeholder 2"/>
          <p:cNvSpPr>
            <a:spLocks noGrp="1"/>
          </p:cNvSpPr>
          <p:nvPr>
            <p:ph type="pic" sz="quarter" idx="15"/>
          </p:nvPr>
        </p:nvSpPr>
        <p:spPr>
          <a:xfrm>
            <a:off x="593725" y="2965967"/>
            <a:ext cx="2560108" cy="1316520"/>
          </a:xfrm>
          <a:prstGeom prst="rect">
            <a:avLst/>
          </a:prstGeom>
        </p:spPr>
        <p:txBody>
          <a:bodyPr anchor="ctr" anchorCtr="0"/>
          <a:lstStyle>
            <a:lvl1pPr marL="0" indent="0" algn="ctr">
              <a:buFontTx/>
              <a:buNone/>
              <a:defRPr sz="800">
                <a:solidFill>
                  <a:schemeClr val="accent5"/>
                </a:solidFill>
                <a:latin typeface="Lato" panose="020F0502020204030203" pitchFamily="34" charset="0"/>
              </a:defRPr>
            </a:lvl1pPr>
          </a:lstStyle>
          <a:p>
            <a:endParaRPr lang="en-US"/>
          </a:p>
        </p:txBody>
      </p:sp>
      <p:sp>
        <p:nvSpPr>
          <p:cNvPr id="28" name="Picture Placeholder 2"/>
          <p:cNvSpPr>
            <a:spLocks noGrp="1"/>
          </p:cNvSpPr>
          <p:nvPr>
            <p:ph type="pic" sz="quarter" idx="16"/>
          </p:nvPr>
        </p:nvSpPr>
        <p:spPr>
          <a:xfrm>
            <a:off x="5985433" y="2965967"/>
            <a:ext cx="2560108" cy="1316520"/>
          </a:xfrm>
          <a:prstGeom prst="rect">
            <a:avLst/>
          </a:prstGeom>
        </p:spPr>
        <p:txBody>
          <a:bodyPr anchor="ctr" anchorCtr="0"/>
          <a:lstStyle>
            <a:lvl1pPr marL="0" indent="0" algn="ctr">
              <a:buFontTx/>
              <a:buNone/>
              <a:defRPr sz="800">
                <a:solidFill>
                  <a:schemeClr val="accent5"/>
                </a:solidFill>
                <a:latin typeface="Lato" panose="020F0502020204030203" pitchFamily="34" charset="0"/>
              </a:defRPr>
            </a:lvl1pPr>
          </a:lstStyle>
          <a:p>
            <a:endParaRPr lang="en-US"/>
          </a:p>
        </p:txBody>
      </p:sp>
      <p:sp>
        <p:nvSpPr>
          <p:cNvPr id="29" name="Picture Placeholder 2"/>
          <p:cNvSpPr>
            <a:spLocks noGrp="1"/>
          </p:cNvSpPr>
          <p:nvPr>
            <p:ph type="pic" sz="quarter" idx="17"/>
          </p:nvPr>
        </p:nvSpPr>
        <p:spPr>
          <a:xfrm>
            <a:off x="3291946" y="2965967"/>
            <a:ext cx="2560108" cy="1316520"/>
          </a:xfrm>
          <a:prstGeom prst="rect">
            <a:avLst/>
          </a:prstGeom>
        </p:spPr>
        <p:txBody>
          <a:bodyPr anchor="ctr" anchorCtr="0"/>
          <a:lstStyle>
            <a:lvl1pPr marL="0" indent="0" algn="ctr">
              <a:buFontTx/>
              <a:buNone/>
              <a:defRPr sz="800">
                <a:solidFill>
                  <a:schemeClr val="accent5"/>
                </a:solidFill>
                <a:latin typeface="Lato" panose="020F0502020204030203" pitchFamily="34" charset="0"/>
              </a:defRPr>
            </a:lvl1pPr>
          </a:lstStyle>
          <a:p>
            <a:endParaRPr lang="en-US"/>
          </a:p>
        </p:txBody>
      </p:sp>
    </p:spTree>
    <p:extLst>
      <p:ext uri="{BB962C8B-B14F-4D97-AF65-F5344CB8AC3E}">
        <p14:creationId xmlns:p14="http://schemas.microsoft.com/office/powerpoint/2010/main" val="1215259037"/>
      </p:ext>
    </p:extLst>
  </p:cSld>
  <p:clrMapOvr>
    <a:masterClrMapping/>
  </p:clrMapOvr>
  <p:transition spd="slow" advClick="0" advTm="3000">
    <p:fade/>
  </p:transition>
  <p:extLst>
    <p:ext uri="{DCECCB84-F9BA-43D5-87BE-67443E8EF086}">
      <p15:sldGuideLst xmlns:p15="http://schemas.microsoft.com/office/powerpoint/2012/main">
        <p15:guide id="1" orient="horz" pos="2700">
          <p15:clr>
            <a:srgbClr val="FBAE40"/>
          </p15:clr>
        </p15:guide>
        <p15:guide id="2" pos="5384">
          <p15:clr>
            <a:srgbClr val="FBAE40"/>
          </p15:clr>
        </p15:guide>
        <p15:guide id="3" pos="374">
          <p15:clr>
            <a:srgbClr val="FBAE40"/>
          </p15:clr>
        </p15:guide>
        <p15:guide id="4" orient="horz" pos="306">
          <p15:clr>
            <a:srgbClr val="FBAE40"/>
          </p15:clr>
        </p15:guide>
        <p15:guide id="5" orient="horz" pos="972">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Our Portfolio 04">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584202" y="575841"/>
            <a:ext cx="7953374" cy="383260"/>
          </a:xfrm>
          <a:prstGeom prst="rect">
            <a:avLst/>
          </a:prstGeom>
        </p:spPr>
        <p:txBody>
          <a:bodyPr lIns="0" tIns="0" rIns="0" bIns="0"/>
          <a:lstStyle>
            <a:lvl1pPr marL="0" indent="0" algn="l">
              <a:lnSpc>
                <a:spcPct val="100000"/>
              </a:lnSpc>
              <a:spcBef>
                <a:spcPts val="0"/>
              </a:spcBef>
              <a:buNone/>
              <a:defRPr sz="2200" b="0" cap="all" spc="50" baseline="0">
                <a:solidFill>
                  <a:schemeClr val="accent1"/>
                </a:solidFill>
                <a:latin typeface="Lato Black" panose="020F0A02020204030203" pitchFamily="34" charset="0"/>
                <a:ea typeface="Roboto" panose="02000000000000000000" pitchFamily="2" charset="0"/>
                <a:cs typeface="Open Sans" panose="020B0606030504020204" pitchFamily="34" charset="0"/>
              </a:defRPr>
            </a:lvl1pPr>
          </a:lstStyle>
          <a:p>
            <a:pPr lvl="0"/>
            <a:r>
              <a:rPr lang="en-US" dirty="0"/>
              <a:t>Click to edit Master text styles</a:t>
            </a:r>
          </a:p>
        </p:txBody>
      </p:sp>
      <p:sp>
        <p:nvSpPr>
          <p:cNvPr id="3" name="Text Placeholder 9"/>
          <p:cNvSpPr>
            <a:spLocks noGrp="1"/>
          </p:cNvSpPr>
          <p:nvPr>
            <p:ph type="body" sz="quarter" idx="11"/>
          </p:nvPr>
        </p:nvSpPr>
        <p:spPr>
          <a:xfrm>
            <a:off x="593725" y="959101"/>
            <a:ext cx="7953374" cy="141344"/>
          </a:xfrm>
          <a:prstGeom prst="rect">
            <a:avLst/>
          </a:prstGeom>
        </p:spPr>
        <p:txBody>
          <a:bodyPr lIns="0" tIns="0" rIns="0" bIns="0"/>
          <a:lstStyle>
            <a:lvl1pPr marL="0" indent="0" algn="l">
              <a:lnSpc>
                <a:spcPts val="1200"/>
              </a:lnSpc>
              <a:spcBef>
                <a:spcPts val="0"/>
              </a:spcBef>
              <a:buNone/>
              <a:defRPr sz="900" b="0" cap="none" spc="0" baseline="0">
                <a:solidFill>
                  <a:schemeClr val="accent4"/>
                </a:solidFill>
                <a:latin typeface="Lato" panose="020F0502020204030203" pitchFamily="34" charset="0"/>
                <a:ea typeface="Roboto" panose="02000000000000000000" pitchFamily="2" charset="0"/>
                <a:cs typeface="Open Sans" panose="020B0606030504020204" pitchFamily="34" charset="0"/>
              </a:defRPr>
            </a:lvl1pPr>
          </a:lstStyle>
          <a:p>
            <a:pPr lvl="0"/>
            <a:r>
              <a:rPr lang="en-US" dirty="0"/>
              <a:t>Click to edit Master text styles</a:t>
            </a:r>
          </a:p>
        </p:txBody>
      </p:sp>
      <p:cxnSp>
        <p:nvCxnSpPr>
          <p:cNvPr id="5" name="Straight Connector 4"/>
          <p:cNvCxnSpPr/>
          <p:nvPr userDrawn="1"/>
        </p:nvCxnSpPr>
        <p:spPr>
          <a:xfrm>
            <a:off x="593725" y="492067"/>
            <a:ext cx="914400"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userDrawn="1"/>
        </p:nvSpPr>
        <p:spPr>
          <a:xfrm>
            <a:off x="593725" y="4722841"/>
            <a:ext cx="1783555" cy="123111"/>
          </a:xfrm>
          <a:prstGeom prst="rect">
            <a:avLst/>
          </a:prstGeom>
          <a:noFill/>
        </p:spPr>
        <p:txBody>
          <a:bodyPr wrap="square" lIns="0" tIns="0" rIns="0" bIns="0" rtlCol="0">
            <a:spAutoFit/>
          </a:bodyPr>
          <a:lstStyle/>
          <a:p>
            <a:pPr algn="l"/>
            <a:r>
              <a:rPr lang="en-US" sz="800" b="1" spc="30" baseline="0" dirty="0">
                <a:solidFill>
                  <a:schemeClr val="accent3"/>
                </a:solidFill>
                <a:latin typeface="Lato" panose="020F0502020204030203" pitchFamily="34" charset="0"/>
              </a:rPr>
              <a:t>JAFAR DESIGNS </a:t>
            </a:r>
            <a:r>
              <a:rPr lang="en-US" sz="800" b="1" spc="30" baseline="0" dirty="0">
                <a:solidFill>
                  <a:schemeClr val="accent2"/>
                </a:solidFill>
                <a:latin typeface="Lato" panose="020F0502020204030203" pitchFamily="34" charset="0"/>
              </a:rPr>
              <a:t>STUDIO</a:t>
            </a:r>
          </a:p>
        </p:txBody>
      </p:sp>
      <p:sp>
        <p:nvSpPr>
          <p:cNvPr id="17" name="TextBox 16"/>
          <p:cNvSpPr txBox="1"/>
          <p:nvPr userDrawn="1"/>
        </p:nvSpPr>
        <p:spPr>
          <a:xfrm>
            <a:off x="6681306" y="4722841"/>
            <a:ext cx="1160434" cy="123111"/>
          </a:xfrm>
          <a:prstGeom prst="rect">
            <a:avLst/>
          </a:prstGeom>
          <a:noFill/>
        </p:spPr>
        <p:txBody>
          <a:bodyPr wrap="square" lIns="0" tIns="0" rIns="0" bIns="0" rtlCol="0">
            <a:spAutoFit/>
          </a:bodyPr>
          <a:lstStyle/>
          <a:p>
            <a:pPr algn="r"/>
            <a:r>
              <a:rPr lang="en-US" sz="800" b="1" spc="30" baseline="0" dirty="0">
                <a:solidFill>
                  <a:schemeClr val="accent3"/>
                </a:solidFill>
                <a:latin typeface="Lato" panose="020F0502020204030203" pitchFamily="34" charset="0"/>
              </a:rPr>
              <a:t>BUSINESS </a:t>
            </a:r>
            <a:r>
              <a:rPr lang="en-US" sz="800" b="1" spc="30" baseline="0" dirty="0">
                <a:solidFill>
                  <a:schemeClr val="accent2"/>
                </a:solidFill>
                <a:latin typeface="Lato" panose="020F0502020204030203" pitchFamily="34" charset="0"/>
              </a:rPr>
              <a:t>PROPOSAL</a:t>
            </a:r>
          </a:p>
        </p:txBody>
      </p:sp>
      <p:sp>
        <p:nvSpPr>
          <p:cNvPr id="23" name="TextBox 22"/>
          <p:cNvSpPr txBox="1"/>
          <p:nvPr userDrawn="1"/>
        </p:nvSpPr>
        <p:spPr>
          <a:xfrm>
            <a:off x="7939422" y="4722841"/>
            <a:ext cx="206993" cy="123111"/>
          </a:xfrm>
          <a:prstGeom prst="rect">
            <a:avLst/>
          </a:prstGeom>
          <a:noFill/>
        </p:spPr>
        <p:txBody>
          <a:bodyPr wrap="square" lIns="0" tIns="0" rIns="0" bIns="0" rtlCol="0">
            <a:spAutoFit/>
          </a:bodyPr>
          <a:lstStyle/>
          <a:p>
            <a:pPr algn="r"/>
            <a:fld id="{27692F5A-FC14-4E83-B4CC-18F6C2D780A4}" type="slidenum">
              <a:rPr lang="en-US" sz="800" b="0" spc="30" baseline="0" smtClean="0">
                <a:solidFill>
                  <a:schemeClr val="accent4"/>
                </a:solidFill>
                <a:latin typeface="Lato" panose="020F0502020204030203" pitchFamily="34" charset="0"/>
              </a:rPr>
              <a:pPr algn="r"/>
              <a:t>‹#›</a:t>
            </a:fld>
            <a:endParaRPr lang="en-US" sz="800" b="0" spc="30" baseline="0" dirty="0">
              <a:solidFill>
                <a:schemeClr val="accent4"/>
              </a:solidFill>
              <a:latin typeface="Lato" panose="020F0502020204030203" pitchFamily="34" charset="0"/>
            </a:endParaRPr>
          </a:p>
        </p:txBody>
      </p:sp>
      <p:sp>
        <p:nvSpPr>
          <p:cNvPr id="11" name="Freeform 5">
            <a:hlinkClick r:id="" action="ppaction://hlinkshowjump?jump=nextslide"/>
          </p:cNvPr>
          <p:cNvSpPr>
            <a:spLocks noEditPoints="1"/>
          </p:cNvSpPr>
          <p:nvPr userDrawn="1"/>
        </p:nvSpPr>
        <p:spPr bwMode="auto">
          <a:xfrm>
            <a:off x="8407428" y="4713316"/>
            <a:ext cx="141259" cy="141259"/>
          </a:xfrm>
          <a:custGeom>
            <a:avLst/>
            <a:gdLst>
              <a:gd name="T0" fmla="*/ 883 w 2350"/>
              <a:gd name="T1" fmla="*/ 679 h 2350"/>
              <a:gd name="T2" fmla="*/ 1338 w 2350"/>
              <a:gd name="T3" fmla="*/ 1175 h 2350"/>
              <a:gd name="T4" fmla="*/ 883 w 2350"/>
              <a:gd name="T5" fmla="*/ 1671 h 2350"/>
              <a:gd name="T6" fmla="*/ 883 w 2350"/>
              <a:gd name="T7" fmla="*/ 1813 h 2350"/>
              <a:gd name="T8" fmla="*/ 1023 w 2350"/>
              <a:gd name="T9" fmla="*/ 1813 h 2350"/>
              <a:gd name="T10" fmla="*/ 1579 w 2350"/>
              <a:gd name="T11" fmla="*/ 1246 h 2350"/>
              <a:gd name="T12" fmla="*/ 1579 w 2350"/>
              <a:gd name="T13" fmla="*/ 1104 h 2350"/>
              <a:gd name="T14" fmla="*/ 1023 w 2350"/>
              <a:gd name="T15" fmla="*/ 537 h 2350"/>
              <a:gd name="T16" fmla="*/ 883 w 2350"/>
              <a:gd name="T17" fmla="*/ 537 h 2350"/>
              <a:gd name="T18" fmla="*/ 883 w 2350"/>
              <a:gd name="T19" fmla="*/ 679 h 2350"/>
              <a:gd name="T20" fmla="*/ 0 w 2350"/>
              <a:gd name="T21" fmla="*/ 1175 h 2350"/>
              <a:gd name="T22" fmla="*/ 1175 w 2350"/>
              <a:gd name="T23" fmla="*/ 2350 h 2350"/>
              <a:gd name="T24" fmla="*/ 2350 w 2350"/>
              <a:gd name="T25" fmla="*/ 1175 h 2350"/>
              <a:gd name="T26" fmla="*/ 1175 w 2350"/>
              <a:gd name="T27" fmla="*/ 0 h 2350"/>
              <a:gd name="T28" fmla="*/ 0 w 2350"/>
              <a:gd name="T29" fmla="*/ 1175 h 2350"/>
              <a:gd name="T30" fmla="*/ 2198 w 2350"/>
              <a:gd name="T31" fmla="*/ 1175 h 2350"/>
              <a:gd name="T32" fmla="*/ 1175 w 2350"/>
              <a:gd name="T33" fmla="*/ 2198 h 2350"/>
              <a:gd name="T34" fmla="*/ 152 w 2350"/>
              <a:gd name="T35" fmla="*/ 1175 h 2350"/>
              <a:gd name="T36" fmla="*/ 1175 w 2350"/>
              <a:gd name="T37" fmla="*/ 152 h 2350"/>
              <a:gd name="T38" fmla="*/ 2198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883" y="679"/>
                </a:moveTo>
                <a:cubicBezTo>
                  <a:pt x="1338" y="1175"/>
                  <a:pt x="1338" y="1175"/>
                  <a:pt x="1338" y="1175"/>
                </a:cubicBezTo>
                <a:cubicBezTo>
                  <a:pt x="883" y="1671"/>
                  <a:pt x="883" y="1671"/>
                  <a:pt x="883" y="1671"/>
                </a:cubicBezTo>
                <a:cubicBezTo>
                  <a:pt x="844" y="1710"/>
                  <a:pt x="844" y="1774"/>
                  <a:pt x="883" y="1813"/>
                </a:cubicBezTo>
                <a:cubicBezTo>
                  <a:pt x="922" y="1852"/>
                  <a:pt x="985" y="1852"/>
                  <a:pt x="1023" y="1813"/>
                </a:cubicBezTo>
                <a:cubicBezTo>
                  <a:pt x="1579" y="1246"/>
                  <a:pt x="1579" y="1246"/>
                  <a:pt x="1579" y="1246"/>
                </a:cubicBezTo>
                <a:cubicBezTo>
                  <a:pt x="1618" y="1207"/>
                  <a:pt x="1618" y="1143"/>
                  <a:pt x="1579" y="1104"/>
                </a:cubicBezTo>
                <a:cubicBezTo>
                  <a:pt x="1023" y="537"/>
                  <a:pt x="1023" y="537"/>
                  <a:pt x="1023" y="537"/>
                </a:cubicBezTo>
                <a:cubicBezTo>
                  <a:pt x="985" y="498"/>
                  <a:pt x="922" y="498"/>
                  <a:pt x="883" y="537"/>
                </a:cubicBezTo>
                <a:cubicBezTo>
                  <a:pt x="844" y="576"/>
                  <a:pt x="844" y="640"/>
                  <a:pt x="883" y="679"/>
                </a:cubicBezTo>
                <a:close/>
                <a:moveTo>
                  <a:pt x="0" y="1175"/>
                </a:moveTo>
                <a:cubicBezTo>
                  <a:pt x="0" y="1824"/>
                  <a:pt x="526" y="2350"/>
                  <a:pt x="1175" y="2350"/>
                </a:cubicBezTo>
                <a:cubicBezTo>
                  <a:pt x="1824" y="2350"/>
                  <a:pt x="2350" y="1824"/>
                  <a:pt x="2350" y="1175"/>
                </a:cubicBezTo>
                <a:cubicBezTo>
                  <a:pt x="2350" y="526"/>
                  <a:pt x="1824" y="0"/>
                  <a:pt x="1175" y="0"/>
                </a:cubicBezTo>
                <a:cubicBezTo>
                  <a:pt x="526" y="0"/>
                  <a:pt x="0" y="526"/>
                  <a:pt x="0" y="1175"/>
                </a:cubicBezTo>
                <a:close/>
                <a:moveTo>
                  <a:pt x="2198" y="1175"/>
                </a:moveTo>
                <a:cubicBezTo>
                  <a:pt x="2198" y="1740"/>
                  <a:pt x="1740" y="2198"/>
                  <a:pt x="1175" y="2198"/>
                </a:cubicBezTo>
                <a:cubicBezTo>
                  <a:pt x="610" y="2198"/>
                  <a:pt x="152" y="1740"/>
                  <a:pt x="152" y="1175"/>
                </a:cubicBezTo>
                <a:cubicBezTo>
                  <a:pt x="152" y="610"/>
                  <a:pt x="610" y="152"/>
                  <a:pt x="1175" y="152"/>
                </a:cubicBezTo>
                <a:cubicBezTo>
                  <a:pt x="1740" y="152"/>
                  <a:pt x="2198" y="610"/>
                  <a:pt x="2198" y="1175"/>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5">
            <a:hlinkClick r:id="" action="ppaction://hlinkshowjump?jump=previousslide"/>
          </p:cNvPr>
          <p:cNvSpPr>
            <a:spLocks noEditPoints="1"/>
          </p:cNvSpPr>
          <p:nvPr userDrawn="1"/>
        </p:nvSpPr>
        <p:spPr bwMode="auto">
          <a:xfrm>
            <a:off x="8244097" y="4713316"/>
            <a:ext cx="141259" cy="141259"/>
          </a:xfrm>
          <a:custGeom>
            <a:avLst/>
            <a:gdLst>
              <a:gd name="T0" fmla="*/ 1467 w 2350"/>
              <a:gd name="T1" fmla="*/ 1671 h 2350"/>
              <a:gd name="T2" fmla="*/ 1012 w 2350"/>
              <a:gd name="T3" fmla="*/ 1175 h 2350"/>
              <a:gd name="T4" fmla="*/ 1467 w 2350"/>
              <a:gd name="T5" fmla="*/ 679 h 2350"/>
              <a:gd name="T6" fmla="*/ 1467 w 2350"/>
              <a:gd name="T7" fmla="*/ 537 h 2350"/>
              <a:gd name="T8" fmla="*/ 1327 w 2350"/>
              <a:gd name="T9" fmla="*/ 537 h 2350"/>
              <a:gd name="T10" fmla="*/ 771 w 2350"/>
              <a:gd name="T11" fmla="*/ 1104 h 2350"/>
              <a:gd name="T12" fmla="*/ 771 w 2350"/>
              <a:gd name="T13" fmla="*/ 1246 h 2350"/>
              <a:gd name="T14" fmla="*/ 1327 w 2350"/>
              <a:gd name="T15" fmla="*/ 1813 h 2350"/>
              <a:gd name="T16" fmla="*/ 1467 w 2350"/>
              <a:gd name="T17" fmla="*/ 1813 h 2350"/>
              <a:gd name="T18" fmla="*/ 1467 w 2350"/>
              <a:gd name="T19" fmla="*/ 1671 h 2350"/>
              <a:gd name="T20" fmla="*/ 2350 w 2350"/>
              <a:gd name="T21" fmla="*/ 1175 h 2350"/>
              <a:gd name="T22" fmla="*/ 1175 w 2350"/>
              <a:gd name="T23" fmla="*/ 0 h 2350"/>
              <a:gd name="T24" fmla="*/ 0 w 2350"/>
              <a:gd name="T25" fmla="*/ 1175 h 2350"/>
              <a:gd name="T26" fmla="*/ 1175 w 2350"/>
              <a:gd name="T27" fmla="*/ 2350 h 2350"/>
              <a:gd name="T28" fmla="*/ 2350 w 2350"/>
              <a:gd name="T29" fmla="*/ 1175 h 2350"/>
              <a:gd name="T30" fmla="*/ 152 w 2350"/>
              <a:gd name="T31" fmla="*/ 1175 h 2350"/>
              <a:gd name="T32" fmla="*/ 1175 w 2350"/>
              <a:gd name="T33" fmla="*/ 152 h 2350"/>
              <a:gd name="T34" fmla="*/ 2198 w 2350"/>
              <a:gd name="T35" fmla="*/ 1175 h 2350"/>
              <a:gd name="T36" fmla="*/ 1175 w 2350"/>
              <a:gd name="T37" fmla="*/ 2198 h 2350"/>
              <a:gd name="T38" fmla="*/ 152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1467" y="1671"/>
                </a:moveTo>
                <a:cubicBezTo>
                  <a:pt x="1012" y="1175"/>
                  <a:pt x="1012" y="1175"/>
                  <a:pt x="1012" y="1175"/>
                </a:cubicBezTo>
                <a:cubicBezTo>
                  <a:pt x="1467" y="679"/>
                  <a:pt x="1467" y="679"/>
                  <a:pt x="1467" y="679"/>
                </a:cubicBezTo>
                <a:cubicBezTo>
                  <a:pt x="1506" y="640"/>
                  <a:pt x="1506" y="576"/>
                  <a:pt x="1467" y="537"/>
                </a:cubicBezTo>
                <a:cubicBezTo>
                  <a:pt x="1428" y="498"/>
                  <a:pt x="1365" y="498"/>
                  <a:pt x="1327" y="537"/>
                </a:cubicBezTo>
                <a:cubicBezTo>
                  <a:pt x="771" y="1104"/>
                  <a:pt x="771" y="1104"/>
                  <a:pt x="771" y="1104"/>
                </a:cubicBezTo>
                <a:cubicBezTo>
                  <a:pt x="732" y="1143"/>
                  <a:pt x="732" y="1207"/>
                  <a:pt x="771" y="1246"/>
                </a:cubicBezTo>
                <a:cubicBezTo>
                  <a:pt x="1327" y="1813"/>
                  <a:pt x="1327" y="1813"/>
                  <a:pt x="1327" y="1813"/>
                </a:cubicBezTo>
                <a:cubicBezTo>
                  <a:pt x="1365" y="1852"/>
                  <a:pt x="1428" y="1852"/>
                  <a:pt x="1467" y="1813"/>
                </a:cubicBezTo>
                <a:cubicBezTo>
                  <a:pt x="1506" y="1774"/>
                  <a:pt x="1506" y="1710"/>
                  <a:pt x="1467" y="1671"/>
                </a:cubicBezTo>
                <a:close/>
                <a:moveTo>
                  <a:pt x="2350" y="1175"/>
                </a:moveTo>
                <a:cubicBezTo>
                  <a:pt x="2350" y="526"/>
                  <a:pt x="1824" y="0"/>
                  <a:pt x="1175" y="0"/>
                </a:cubicBezTo>
                <a:cubicBezTo>
                  <a:pt x="526" y="0"/>
                  <a:pt x="0" y="526"/>
                  <a:pt x="0" y="1175"/>
                </a:cubicBezTo>
                <a:cubicBezTo>
                  <a:pt x="0" y="1824"/>
                  <a:pt x="526" y="2350"/>
                  <a:pt x="1175" y="2350"/>
                </a:cubicBezTo>
                <a:cubicBezTo>
                  <a:pt x="1824" y="2350"/>
                  <a:pt x="2350" y="1824"/>
                  <a:pt x="2350" y="1175"/>
                </a:cubicBezTo>
                <a:close/>
                <a:moveTo>
                  <a:pt x="152" y="1175"/>
                </a:moveTo>
                <a:cubicBezTo>
                  <a:pt x="152" y="610"/>
                  <a:pt x="610" y="152"/>
                  <a:pt x="1175" y="152"/>
                </a:cubicBezTo>
                <a:cubicBezTo>
                  <a:pt x="1740" y="152"/>
                  <a:pt x="2198" y="610"/>
                  <a:pt x="2198" y="1175"/>
                </a:cubicBezTo>
                <a:cubicBezTo>
                  <a:pt x="2198" y="1740"/>
                  <a:pt x="1740" y="2198"/>
                  <a:pt x="1175" y="2198"/>
                </a:cubicBezTo>
                <a:cubicBezTo>
                  <a:pt x="610" y="2198"/>
                  <a:pt x="152" y="1740"/>
                  <a:pt x="152" y="1175"/>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Picture Placeholder 2"/>
          <p:cNvSpPr>
            <a:spLocks noGrp="1"/>
          </p:cNvSpPr>
          <p:nvPr>
            <p:ph type="pic" sz="quarter" idx="12"/>
          </p:nvPr>
        </p:nvSpPr>
        <p:spPr>
          <a:xfrm>
            <a:off x="593725" y="1543050"/>
            <a:ext cx="2560108" cy="2743200"/>
          </a:xfrm>
          <a:prstGeom prst="rect">
            <a:avLst/>
          </a:prstGeom>
        </p:spPr>
        <p:txBody>
          <a:bodyPr anchor="ctr" anchorCtr="0"/>
          <a:lstStyle>
            <a:lvl1pPr marL="0" indent="0" algn="ctr">
              <a:buFontTx/>
              <a:buNone/>
              <a:defRPr sz="800">
                <a:solidFill>
                  <a:schemeClr val="accent5"/>
                </a:solidFill>
                <a:latin typeface="Lato" panose="020F0502020204030203" pitchFamily="34" charset="0"/>
              </a:defRPr>
            </a:lvl1pPr>
          </a:lstStyle>
          <a:p>
            <a:endParaRPr lang="en-US"/>
          </a:p>
        </p:txBody>
      </p:sp>
      <p:sp>
        <p:nvSpPr>
          <p:cNvPr id="25" name="Picture Placeholder 2"/>
          <p:cNvSpPr>
            <a:spLocks noGrp="1"/>
          </p:cNvSpPr>
          <p:nvPr>
            <p:ph type="pic" sz="quarter" idx="13"/>
          </p:nvPr>
        </p:nvSpPr>
        <p:spPr>
          <a:xfrm>
            <a:off x="5985433" y="1543050"/>
            <a:ext cx="2560108" cy="1316520"/>
          </a:xfrm>
          <a:prstGeom prst="rect">
            <a:avLst/>
          </a:prstGeom>
        </p:spPr>
        <p:txBody>
          <a:bodyPr anchor="ctr" anchorCtr="0"/>
          <a:lstStyle>
            <a:lvl1pPr marL="0" indent="0" algn="ctr">
              <a:buFontTx/>
              <a:buNone/>
              <a:defRPr sz="800">
                <a:solidFill>
                  <a:schemeClr val="accent5"/>
                </a:solidFill>
                <a:latin typeface="Lato" panose="020F0502020204030203" pitchFamily="34" charset="0"/>
              </a:defRPr>
            </a:lvl1pPr>
          </a:lstStyle>
          <a:p>
            <a:endParaRPr lang="en-US"/>
          </a:p>
        </p:txBody>
      </p:sp>
      <p:sp>
        <p:nvSpPr>
          <p:cNvPr id="28" name="Picture Placeholder 2"/>
          <p:cNvSpPr>
            <a:spLocks noGrp="1"/>
          </p:cNvSpPr>
          <p:nvPr>
            <p:ph type="pic" sz="quarter" idx="16"/>
          </p:nvPr>
        </p:nvSpPr>
        <p:spPr>
          <a:xfrm>
            <a:off x="5985433" y="2965967"/>
            <a:ext cx="2560108" cy="1316520"/>
          </a:xfrm>
          <a:prstGeom prst="rect">
            <a:avLst/>
          </a:prstGeom>
        </p:spPr>
        <p:txBody>
          <a:bodyPr anchor="ctr" anchorCtr="0"/>
          <a:lstStyle>
            <a:lvl1pPr marL="0" indent="0" algn="ctr">
              <a:buFontTx/>
              <a:buNone/>
              <a:defRPr sz="800">
                <a:solidFill>
                  <a:schemeClr val="accent5"/>
                </a:solidFill>
                <a:latin typeface="Lato" panose="020F0502020204030203" pitchFamily="34" charset="0"/>
              </a:defRPr>
            </a:lvl1pPr>
          </a:lstStyle>
          <a:p>
            <a:endParaRPr lang="en-US"/>
          </a:p>
        </p:txBody>
      </p:sp>
      <p:sp>
        <p:nvSpPr>
          <p:cNvPr id="29" name="Picture Placeholder 2"/>
          <p:cNvSpPr>
            <a:spLocks noGrp="1"/>
          </p:cNvSpPr>
          <p:nvPr>
            <p:ph type="pic" sz="quarter" idx="17"/>
          </p:nvPr>
        </p:nvSpPr>
        <p:spPr>
          <a:xfrm>
            <a:off x="3291946" y="2965967"/>
            <a:ext cx="2560108" cy="1316520"/>
          </a:xfrm>
          <a:prstGeom prst="rect">
            <a:avLst/>
          </a:prstGeom>
        </p:spPr>
        <p:txBody>
          <a:bodyPr anchor="ctr" anchorCtr="0"/>
          <a:lstStyle>
            <a:lvl1pPr marL="0" indent="0" algn="ctr">
              <a:buFontTx/>
              <a:buNone/>
              <a:defRPr sz="800">
                <a:solidFill>
                  <a:schemeClr val="accent5"/>
                </a:solidFill>
                <a:latin typeface="Lato" panose="020F0502020204030203" pitchFamily="34" charset="0"/>
              </a:defRPr>
            </a:lvl1pPr>
          </a:lstStyle>
          <a:p>
            <a:endParaRPr lang="en-US"/>
          </a:p>
        </p:txBody>
      </p:sp>
    </p:spTree>
    <p:extLst>
      <p:ext uri="{BB962C8B-B14F-4D97-AF65-F5344CB8AC3E}">
        <p14:creationId xmlns:p14="http://schemas.microsoft.com/office/powerpoint/2010/main" val="2429378869"/>
      </p:ext>
    </p:extLst>
  </p:cSld>
  <p:clrMapOvr>
    <a:masterClrMapping/>
  </p:clrMapOvr>
  <p:transition spd="slow" advClick="0" advTm="3000">
    <p:fade/>
  </p:transition>
  <p:extLst>
    <p:ext uri="{DCECCB84-F9BA-43D5-87BE-67443E8EF086}">
      <p15:sldGuideLst xmlns:p15="http://schemas.microsoft.com/office/powerpoint/2012/main">
        <p15:guide id="1" orient="horz" pos="2700">
          <p15:clr>
            <a:srgbClr val="FBAE40"/>
          </p15:clr>
        </p15:guide>
        <p15:guide id="2" pos="5384">
          <p15:clr>
            <a:srgbClr val="FBAE40"/>
          </p15:clr>
        </p15:guide>
        <p15:guide id="3" pos="374">
          <p15:clr>
            <a:srgbClr val="FBAE40"/>
          </p15:clr>
        </p15:guide>
        <p15:guide id="4" orient="horz" pos="306">
          <p15:clr>
            <a:srgbClr val="FBAE40"/>
          </p15:clr>
        </p15:guide>
        <p15:guide id="5" orient="horz" pos="972">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Our Portfolio 05">
    <p:spTree>
      <p:nvGrpSpPr>
        <p:cNvPr id="1" name=""/>
        <p:cNvGrpSpPr/>
        <p:nvPr/>
      </p:nvGrpSpPr>
      <p:grpSpPr>
        <a:xfrm>
          <a:off x="0" y="0"/>
          <a:ext cx="0" cy="0"/>
          <a:chOff x="0" y="0"/>
          <a:chExt cx="0" cy="0"/>
        </a:xfrm>
      </p:grpSpPr>
      <p:sp>
        <p:nvSpPr>
          <p:cNvPr id="29" name="Picture Placeholder 2"/>
          <p:cNvSpPr>
            <a:spLocks noGrp="1"/>
          </p:cNvSpPr>
          <p:nvPr>
            <p:ph type="pic" sz="quarter" idx="17"/>
          </p:nvPr>
        </p:nvSpPr>
        <p:spPr>
          <a:xfrm>
            <a:off x="1508125" y="1543049"/>
            <a:ext cx="2546117" cy="1408417"/>
          </a:xfrm>
          <a:prstGeom prst="rect">
            <a:avLst/>
          </a:prstGeom>
        </p:spPr>
        <p:txBody>
          <a:bodyPr anchor="ctr" anchorCtr="0"/>
          <a:lstStyle>
            <a:lvl1pPr marL="0" indent="0" algn="ctr">
              <a:buFontTx/>
              <a:buNone/>
              <a:defRPr sz="800">
                <a:solidFill>
                  <a:schemeClr val="accent5"/>
                </a:solidFill>
                <a:latin typeface="Lato" panose="020F0502020204030203" pitchFamily="34" charset="0"/>
              </a:defRPr>
            </a:lvl1pPr>
          </a:lstStyle>
          <a:p>
            <a:endParaRPr lang="en-US"/>
          </a:p>
        </p:txBody>
      </p:sp>
      <p:sp>
        <p:nvSpPr>
          <p:cNvPr id="18" name="Picture Placeholder 2"/>
          <p:cNvSpPr>
            <a:spLocks noGrp="1"/>
          </p:cNvSpPr>
          <p:nvPr>
            <p:ph type="pic" sz="quarter" idx="18"/>
          </p:nvPr>
        </p:nvSpPr>
        <p:spPr>
          <a:xfrm>
            <a:off x="5988464" y="1543049"/>
            <a:ext cx="2546117" cy="1408417"/>
          </a:xfrm>
          <a:prstGeom prst="rect">
            <a:avLst/>
          </a:prstGeom>
        </p:spPr>
        <p:txBody>
          <a:bodyPr anchor="ctr" anchorCtr="0"/>
          <a:lstStyle>
            <a:lvl1pPr marL="0" indent="0" algn="ctr">
              <a:buFontTx/>
              <a:buNone/>
              <a:defRPr sz="800">
                <a:solidFill>
                  <a:schemeClr val="accent5"/>
                </a:solidFill>
                <a:latin typeface="Lato" panose="020F0502020204030203" pitchFamily="34" charset="0"/>
              </a:defRPr>
            </a:lvl1pPr>
          </a:lstStyle>
          <a:p>
            <a:endParaRPr lang="en-US"/>
          </a:p>
        </p:txBody>
      </p:sp>
      <p:sp>
        <p:nvSpPr>
          <p:cNvPr id="10" name="Text Placeholder 9"/>
          <p:cNvSpPr>
            <a:spLocks noGrp="1"/>
          </p:cNvSpPr>
          <p:nvPr>
            <p:ph type="body" sz="quarter" idx="10"/>
          </p:nvPr>
        </p:nvSpPr>
        <p:spPr>
          <a:xfrm>
            <a:off x="584202" y="575841"/>
            <a:ext cx="7953374" cy="383260"/>
          </a:xfrm>
          <a:prstGeom prst="rect">
            <a:avLst/>
          </a:prstGeom>
        </p:spPr>
        <p:txBody>
          <a:bodyPr lIns="0" tIns="0" rIns="0" bIns="0"/>
          <a:lstStyle>
            <a:lvl1pPr marL="0" indent="0" algn="l">
              <a:lnSpc>
                <a:spcPct val="100000"/>
              </a:lnSpc>
              <a:spcBef>
                <a:spcPts val="0"/>
              </a:spcBef>
              <a:buNone/>
              <a:defRPr sz="2200" b="0" cap="all" spc="50" baseline="0">
                <a:solidFill>
                  <a:schemeClr val="accent1"/>
                </a:solidFill>
                <a:latin typeface="Lato Black" panose="020F0A02020204030203" pitchFamily="34" charset="0"/>
                <a:ea typeface="Roboto" panose="02000000000000000000" pitchFamily="2" charset="0"/>
                <a:cs typeface="Open Sans" panose="020B0606030504020204" pitchFamily="34" charset="0"/>
              </a:defRPr>
            </a:lvl1pPr>
          </a:lstStyle>
          <a:p>
            <a:pPr lvl="0"/>
            <a:r>
              <a:rPr lang="en-US" dirty="0"/>
              <a:t>Click to edit Master text styles</a:t>
            </a:r>
          </a:p>
        </p:txBody>
      </p:sp>
      <p:sp>
        <p:nvSpPr>
          <p:cNvPr id="3" name="Text Placeholder 9"/>
          <p:cNvSpPr>
            <a:spLocks noGrp="1"/>
          </p:cNvSpPr>
          <p:nvPr>
            <p:ph type="body" sz="quarter" idx="11"/>
          </p:nvPr>
        </p:nvSpPr>
        <p:spPr>
          <a:xfrm>
            <a:off x="593725" y="959101"/>
            <a:ext cx="7953374" cy="141344"/>
          </a:xfrm>
          <a:prstGeom prst="rect">
            <a:avLst/>
          </a:prstGeom>
        </p:spPr>
        <p:txBody>
          <a:bodyPr lIns="0" tIns="0" rIns="0" bIns="0"/>
          <a:lstStyle>
            <a:lvl1pPr marL="0" indent="0" algn="l">
              <a:lnSpc>
                <a:spcPts val="1200"/>
              </a:lnSpc>
              <a:spcBef>
                <a:spcPts val="0"/>
              </a:spcBef>
              <a:buNone/>
              <a:defRPr sz="900" b="0" cap="none" spc="0" baseline="0">
                <a:solidFill>
                  <a:schemeClr val="accent4"/>
                </a:solidFill>
                <a:latin typeface="Lato" panose="020F0502020204030203" pitchFamily="34" charset="0"/>
                <a:ea typeface="Roboto" panose="02000000000000000000" pitchFamily="2" charset="0"/>
                <a:cs typeface="Open Sans" panose="020B0606030504020204" pitchFamily="34" charset="0"/>
              </a:defRPr>
            </a:lvl1pPr>
          </a:lstStyle>
          <a:p>
            <a:pPr lvl="0"/>
            <a:r>
              <a:rPr lang="en-US" dirty="0"/>
              <a:t>Click to edit Master text styles</a:t>
            </a:r>
          </a:p>
        </p:txBody>
      </p:sp>
      <p:cxnSp>
        <p:nvCxnSpPr>
          <p:cNvPr id="5" name="Straight Connector 4"/>
          <p:cNvCxnSpPr/>
          <p:nvPr userDrawn="1"/>
        </p:nvCxnSpPr>
        <p:spPr>
          <a:xfrm>
            <a:off x="593725" y="492067"/>
            <a:ext cx="914400"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userDrawn="1"/>
        </p:nvSpPr>
        <p:spPr>
          <a:xfrm>
            <a:off x="593725" y="4722841"/>
            <a:ext cx="1783555" cy="123111"/>
          </a:xfrm>
          <a:prstGeom prst="rect">
            <a:avLst/>
          </a:prstGeom>
          <a:noFill/>
        </p:spPr>
        <p:txBody>
          <a:bodyPr wrap="square" lIns="0" tIns="0" rIns="0" bIns="0" rtlCol="0">
            <a:spAutoFit/>
          </a:bodyPr>
          <a:lstStyle/>
          <a:p>
            <a:pPr algn="l"/>
            <a:r>
              <a:rPr lang="en-US" sz="800" b="1" spc="30" baseline="0" dirty="0">
                <a:solidFill>
                  <a:schemeClr val="accent3"/>
                </a:solidFill>
                <a:latin typeface="Lato" panose="020F0502020204030203" pitchFamily="34" charset="0"/>
              </a:rPr>
              <a:t>JAFAR DESIGNS </a:t>
            </a:r>
            <a:r>
              <a:rPr lang="en-US" sz="800" b="1" spc="30" baseline="0" dirty="0">
                <a:solidFill>
                  <a:schemeClr val="accent2"/>
                </a:solidFill>
                <a:latin typeface="Lato" panose="020F0502020204030203" pitchFamily="34" charset="0"/>
              </a:rPr>
              <a:t>STUDIO</a:t>
            </a:r>
          </a:p>
        </p:txBody>
      </p:sp>
      <p:sp>
        <p:nvSpPr>
          <p:cNvPr id="17" name="TextBox 16"/>
          <p:cNvSpPr txBox="1"/>
          <p:nvPr userDrawn="1"/>
        </p:nvSpPr>
        <p:spPr>
          <a:xfrm>
            <a:off x="6681306" y="4722841"/>
            <a:ext cx="1160434" cy="123111"/>
          </a:xfrm>
          <a:prstGeom prst="rect">
            <a:avLst/>
          </a:prstGeom>
          <a:noFill/>
        </p:spPr>
        <p:txBody>
          <a:bodyPr wrap="square" lIns="0" tIns="0" rIns="0" bIns="0" rtlCol="0">
            <a:spAutoFit/>
          </a:bodyPr>
          <a:lstStyle/>
          <a:p>
            <a:pPr algn="r"/>
            <a:r>
              <a:rPr lang="en-US" sz="800" b="1" spc="30" baseline="0" dirty="0">
                <a:solidFill>
                  <a:schemeClr val="accent3"/>
                </a:solidFill>
                <a:latin typeface="Lato" panose="020F0502020204030203" pitchFamily="34" charset="0"/>
              </a:rPr>
              <a:t>BUSINESS </a:t>
            </a:r>
            <a:r>
              <a:rPr lang="en-US" sz="800" b="1" spc="30" baseline="0" dirty="0">
                <a:solidFill>
                  <a:schemeClr val="accent2"/>
                </a:solidFill>
                <a:latin typeface="Lato" panose="020F0502020204030203" pitchFamily="34" charset="0"/>
              </a:rPr>
              <a:t>PROPOSAL</a:t>
            </a:r>
          </a:p>
        </p:txBody>
      </p:sp>
      <p:sp>
        <p:nvSpPr>
          <p:cNvPr id="23" name="TextBox 22"/>
          <p:cNvSpPr txBox="1"/>
          <p:nvPr userDrawn="1"/>
        </p:nvSpPr>
        <p:spPr>
          <a:xfrm>
            <a:off x="7939422" y="4722841"/>
            <a:ext cx="206993" cy="123111"/>
          </a:xfrm>
          <a:prstGeom prst="rect">
            <a:avLst/>
          </a:prstGeom>
          <a:noFill/>
        </p:spPr>
        <p:txBody>
          <a:bodyPr wrap="square" lIns="0" tIns="0" rIns="0" bIns="0" rtlCol="0">
            <a:spAutoFit/>
          </a:bodyPr>
          <a:lstStyle/>
          <a:p>
            <a:pPr algn="r"/>
            <a:fld id="{27692F5A-FC14-4E83-B4CC-18F6C2D780A4}" type="slidenum">
              <a:rPr lang="en-US" sz="800" b="0" spc="30" baseline="0" smtClean="0">
                <a:solidFill>
                  <a:schemeClr val="accent4"/>
                </a:solidFill>
                <a:latin typeface="Lato" panose="020F0502020204030203" pitchFamily="34" charset="0"/>
              </a:rPr>
              <a:pPr algn="r"/>
              <a:t>‹#›</a:t>
            </a:fld>
            <a:endParaRPr lang="en-US" sz="800" b="0" spc="30" baseline="0" dirty="0">
              <a:solidFill>
                <a:schemeClr val="accent4"/>
              </a:solidFill>
              <a:latin typeface="Lato" panose="020F0502020204030203" pitchFamily="34" charset="0"/>
            </a:endParaRPr>
          </a:p>
        </p:txBody>
      </p:sp>
      <p:sp>
        <p:nvSpPr>
          <p:cNvPr id="11" name="Freeform 5">
            <a:hlinkClick r:id="" action="ppaction://hlinkshowjump?jump=nextslide"/>
          </p:cNvPr>
          <p:cNvSpPr>
            <a:spLocks noEditPoints="1"/>
          </p:cNvSpPr>
          <p:nvPr userDrawn="1"/>
        </p:nvSpPr>
        <p:spPr bwMode="auto">
          <a:xfrm>
            <a:off x="8407428" y="4713316"/>
            <a:ext cx="141259" cy="141259"/>
          </a:xfrm>
          <a:custGeom>
            <a:avLst/>
            <a:gdLst>
              <a:gd name="T0" fmla="*/ 883 w 2350"/>
              <a:gd name="T1" fmla="*/ 679 h 2350"/>
              <a:gd name="T2" fmla="*/ 1338 w 2350"/>
              <a:gd name="T3" fmla="*/ 1175 h 2350"/>
              <a:gd name="T4" fmla="*/ 883 w 2350"/>
              <a:gd name="T5" fmla="*/ 1671 h 2350"/>
              <a:gd name="T6" fmla="*/ 883 w 2350"/>
              <a:gd name="T7" fmla="*/ 1813 h 2350"/>
              <a:gd name="T8" fmla="*/ 1023 w 2350"/>
              <a:gd name="T9" fmla="*/ 1813 h 2350"/>
              <a:gd name="T10" fmla="*/ 1579 w 2350"/>
              <a:gd name="T11" fmla="*/ 1246 h 2350"/>
              <a:gd name="T12" fmla="*/ 1579 w 2350"/>
              <a:gd name="T13" fmla="*/ 1104 h 2350"/>
              <a:gd name="T14" fmla="*/ 1023 w 2350"/>
              <a:gd name="T15" fmla="*/ 537 h 2350"/>
              <a:gd name="T16" fmla="*/ 883 w 2350"/>
              <a:gd name="T17" fmla="*/ 537 h 2350"/>
              <a:gd name="T18" fmla="*/ 883 w 2350"/>
              <a:gd name="T19" fmla="*/ 679 h 2350"/>
              <a:gd name="T20" fmla="*/ 0 w 2350"/>
              <a:gd name="T21" fmla="*/ 1175 h 2350"/>
              <a:gd name="T22" fmla="*/ 1175 w 2350"/>
              <a:gd name="T23" fmla="*/ 2350 h 2350"/>
              <a:gd name="T24" fmla="*/ 2350 w 2350"/>
              <a:gd name="T25" fmla="*/ 1175 h 2350"/>
              <a:gd name="T26" fmla="*/ 1175 w 2350"/>
              <a:gd name="T27" fmla="*/ 0 h 2350"/>
              <a:gd name="T28" fmla="*/ 0 w 2350"/>
              <a:gd name="T29" fmla="*/ 1175 h 2350"/>
              <a:gd name="T30" fmla="*/ 2198 w 2350"/>
              <a:gd name="T31" fmla="*/ 1175 h 2350"/>
              <a:gd name="T32" fmla="*/ 1175 w 2350"/>
              <a:gd name="T33" fmla="*/ 2198 h 2350"/>
              <a:gd name="T34" fmla="*/ 152 w 2350"/>
              <a:gd name="T35" fmla="*/ 1175 h 2350"/>
              <a:gd name="T36" fmla="*/ 1175 w 2350"/>
              <a:gd name="T37" fmla="*/ 152 h 2350"/>
              <a:gd name="T38" fmla="*/ 2198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883" y="679"/>
                </a:moveTo>
                <a:cubicBezTo>
                  <a:pt x="1338" y="1175"/>
                  <a:pt x="1338" y="1175"/>
                  <a:pt x="1338" y="1175"/>
                </a:cubicBezTo>
                <a:cubicBezTo>
                  <a:pt x="883" y="1671"/>
                  <a:pt x="883" y="1671"/>
                  <a:pt x="883" y="1671"/>
                </a:cubicBezTo>
                <a:cubicBezTo>
                  <a:pt x="844" y="1710"/>
                  <a:pt x="844" y="1774"/>
                  <a:pt x="883" y="1813"/>
                </a:cubicBezTo>
                <a:cubicBezTo>
                  <a:pt x="922" y="1852"/>
                  <a:pt x="985" y="1852"/>
                  <a:pt x="1023" y="1813"/>
                </a:cubicBezTo>
                <a:cubicBezTo>
                  <a:pt x="1579" y="1246"/>
                  <a:pt x="1579" y="1246"/>
                  <a:pt x="1579" y="1246"/>
                </a:cubicBezTo>
                <a:cubicBezTo>
                  <a:pt x="1618" y="1207"/>
                  <a:pt x="1618" y="1143"/>
                  <a:pt x="1579" y="1104"/>
                </a:cubicBezTo>
                <a:cubicBezTo>
                  <a:pt x="1023" y="537"/>
                  <a:pt x="1023" y="537"/>
                  <a:pt x="1023" y="537"/>
                </a:cubicBezTo>
                <a:cubicBezTo>
                  <a:pt x="985" y="498"/>
                  <a:pt x="922" y="498"/>
                  <a:pt x="883" y="537"/>
                </a:cubicBezTo>
                <a:cubicBezTo>
                  <a:pt x="844" y="576"/>
                  <a:pt x="844" y="640"/>
                  <a:pt x="883" y="679"/>
                </a:cubicBezTo>
                <a:close/>
                <a:moveTo>
                  <a:pt x="0" y="1175"/>
                </a:moveTo>
                <a:cubicBezTo>
                  <a:pt x="0" y="1824"/>
                  <a:pt x="526" y="2350"/>
                  <a:pt x="1175" y="2350"/>
                </a:cubicBezTo>
                <a:cubicBezTo>
                  <a:pt x="1824" y="2350"/>
                  <a:pt x="2350" y="1824"/>
                  <a:pt x="2350" y="1175"/>
                </a:cubicBezTo>
                <a:cubicBezTo>
                  <a:pt x="2350" y="526"/>
                  <a:pt x="1824" y="0"/>
                  <a:pt x="1175" y="0"/>
                </a:cubicBezTo>
                <a:cubicBezTo>
                  <a:pt x="526" y="0"/>
                  <a:pt x="0" y="526"/>
                  <a:pt x="0" y="1175"/>
                </a:cubicBezTo>
                <a:close/>
                <a:moveTo>
                  <a:pt x="2198" y="1175"/>
                </a:moveTo>
                <a:cubicBezTo>
                  <a:pt x="2198" y="1740"/>
                  <a:pt x="1740" y="2198"/>
                  <a:pt x="1175" y="2198"/>
                </a:cubicBezTo>
                <a:cubicBezTo>
                  <a:pt x="610" y="2198"/>
                  <a:pt x="152" y="1740"/>
                  <a:pt x="152" y="1175"/>
                </a:cubicBezTo>
                <a:cubicBezTo>
                  <a:pt x="152" y="610"/>
                  <a:pt x="610" y="152"/>
                  <a:pt x="1175" y="152"/>
                </a:cubicBezTo>
                <a:cubicBezTo>
                  <a:pt x="1740" y="152"/>
                  <a:pt x="2198" y="610"/>
                  <a:pt x="2198" y="1175"/>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5">
            <a:hlinkClick r:id="" action="ppaction://hlinkshowjump?jump=previousslide"/>
          </p:cNvPr>
          <p:cNvSpPr>
            <a:spLocks noEditPoints="1"/>
          </p:cNvSpPr>
          <p:nvPr userDrawn="1"/>
        </p:nvSpPr>
        <p:spPr bwMode="auto">
          <a:xfrm>
            <a:off x="8244097" y="4713316"/>
            <a:ext cx="141259" cy="141259"/>
          </a:xfrm>
          <a:custGeom>
            <a:avLst/>
            <a:gdLst>
              <a:gd name="T0" fmla="*/ 1467 w 2350"/>
              <a:gd name="T1" fmla="*/ 1671 h 2350"/>
              <a:gd name="T2" fmla="*/ 1012 w 2350"/>
              <a:gd name="T3" fmla="*/ 1175 h 2350"/>
              <a:gd name="T4" fmla="*/ 1467 w 2350"/>
              <a:gd name="T5" fmla="*/ 679 h 2350"/>
              <a:gd name="T6" fmla="*/ 1467 w 2350"/>
              <a:gd name="T7" fmla="*/ 537 h 2350"/>
              <a:gd name="T8" fmla="*/ 1327 w 2350"/>
              <a:gd name="T9" fmla="*/ 537 h 2350"/>
              <a:gd name="T10" fmla="*/ 771 w 2350"/>
              <a:gd name="T11" fmla="*/ 1104 h 2350"/>
              <a:gd name="T12" fmla="*/ 771 w 2350"/>
              <a:gd name="T13" fmla="*/ 1246 h 2350"/>
              <a:gd name="T14" fmla="*/ 1327 w 2350"/>
              <a:gd name="T15" fmla="*/ 1813 h 2350"/>
              <a:gd name="T16" fmla="*/ 1467 w 2350"/>
              <a:gd name="T17" fmla="*/ 1813 h 2350"/>
              <a:gd name="T18" fmla="*/ 1467 w 2350"/>
              <a:gd name="T19" fmla="*/ 1671 h 2350"/>
              <a:gd name="T20" fmla="*/ 2350 w 2350"/>
              <a:gd name="T21" fmla="*/ 1175 h 2350"/>
              <a:gd name="T22" fmla="*/ 1175 w 2350"/>
              <a:gd name="T23" fmla="*/ 0 h 2350"/>
              <a:gd name="T24" fmla="*/ 0 w 2350"/>
              <a:gd name="T25" fmla="*/ 1175 h 2350"/>
              <a:gd name="T26" fmla="*/ 1175 w 2350"/>
              <a:gd name="T27" fmla="*/ 2350 h 2350"/>
              <a:gd name="T28" fmla="*/ 2350 w 2350"/>
              <a:gd name="T29" fmla="*/ 1175 h 2350"/>
              <a:gd name="T30" fmla="*/ 152 w 2350"/>
              <a:gd name="T31" fmla="*/ 1175 h 2350"/>
              <a:gd name="T32" fmla="*/ 1175 w 2350"/>
              <a:gd name="T33" fmla="*/ 152 h 2350"/>
              <a:gd name="T34" fmla="*/ 2198 w 2350"/>
              <a:gd name="T35" fmla="*/ 1175 h 2350"/>
              <a:gd name="T36" fmla="*/ 1175 w 2350"/>
              <a:gd name="T37" fmla="*/ 2198 h 2350"/>
              <a:gd name="T38" fmla="*/ 152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1467" y="1671"/>
                </a:moveTo>
                <a:cubicBezTo>
                  <a:pt x="1012" y="1175"/>
                  <a:pt x="1012" y="1175"/>
                  <a:pt x="1012" y="1175"/>
                </a:cubicBezTo>
                <a:cubicBezTo>
                  <a:pt x="1467" y="679"/>
                  <a:pt x="1467" y="679"/>
                  <a:pt x="1467" y="679"/>
                </a:cubicBezTo>
                <a:cubicBezTo>
                  <a:pt x="1506" y="640"/>
                  <a:pt x="1506" y="576"/>
                  <a:pt x="1467" y="537"/>
                </a:cubicBezTo>
                <a:cubicBezTo>
                  <a:pt x="1428" y="498"/>
                  <a:pt x="1365" y="498"/>
                  <a:pt x="1327" y="537"/>
                </a:cubicBezTo>
                <a:cubicBezTo>
                  <a:pt x="771" y="1104"/>
                  <a:pt x="771" y="1104"/>
                  <a:pt x="771" y="1104"/>
                </a:cubicBezTo>
                <a:cubicBezTo>
                  <a:pt x="732" y="1143"/>
                  <a:pt x="732" y="1207"/>
                  <a:pt x="771" y="1246"/>
                </a:cubicBezTo>
                <a:cubicBezTo>
                  <a:pt x="1327" y="1813"/>
                  <a:pt x="1327" y="1813"/>
                  <a:pt x="1327" y="1813"/>
                </a:cubicBezTo>
                <a:cubicBezTo>
                  <a:pt x="1365" y="1852"/>
                  <a:pt x="1428" y="1852"/>
                  <a:pt x="1467" y="1813"/>
                </a:cubicBezTo>
                <a:cubicBezTo>
                  <a:pt x="1506" y="1774"/>
                  <a:pt x="1506" y="1710"/>
                  <a:pt x="1467" y="1671"/>
                </a:cubicBezTo>
                <a:close/>
                <a:moveTo>
                  <a:pt x="2350" y="1175"/>
                </a:moveTo>
                <a:cubicBezTo>
                  <a:pt x="2350" y="526"/>
                  <a:pt x="1824" y="0"/>
                  <a:pt x="1175" y="0"/>
                </a:cubicBezTo>
                <a:cubicBezTo>
                  <a:pt x="526" y="0"/>
                  <a:pt x="0" y="526"/>
                  <a:pt x="0" y="1175"/>
                </a:cubicBezTo>
                <a:cubicBezTo>
                  <a:pt x="0" y="1824"/>
                  <a:pt x="526" y="2350"/>
                  <a:pt x="1175" y="2350"/>
                </a:cubicBezTo>
                <a:cubicBezTo>
                  <a:pt x="1824" y="2350"/>
                  <a:pt x="2350" y="1824"/>
                  <a:pt x="2350" y="1175"/>
                </a:cubicBezTo>
                <a:close/>
                <a:moveTo>
                  <a:pt x="152" y="1175"/>
                </a:moveTo>
                <a:cubicBezTo>
                  <a:pt x="152" y="610"/>
                  <a:pt x="610" y="152"/>
                  <a:pt x="1175" y="152"/>
                </a:cubicBezTo>
                <a:cubicBezTo>
                  <a:pt x="1740" y="152"/>
                  <a:pt x="2198" y="610"/>
                  <a:pt x="2198" y="1175"/>
                </a:cubicBezTo>
                <a:cubicBezTo>
                  <a:pt x="2198" y="1740"/>
                  <a:pt x="1740" y="2198"/>
                  <a:pt x="1175" y="2198"/>
                </a:cubicBezTo>
                <a:cubicBezTo>
                  <a:pt x="610" y="2198"/>
                  <a:pt x="152" y="1740"/>
                  <a:pt x="152" y="1175"/>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001969895"/>
      </p:ext>
    </p:extLst>
  </p:cSld>
  <p:clrMapOvr>
    <a:masterClrMapping/>
  </p:clrMapOvr>
  <p:transition spd="slow" advClick="0" advTm="3000">
    <p:fade/>
  </p:transition>
  <p:extLst>
    <p:ext uri="{DCECCB84-F9BA-43D5-87BE-67443E8EF086}">
      <p15:sldGuideLst xmlns:p15="http://schemas.microsoft.com/office/powerpoint/2012/main">
        <p15:guide id="1" orient="horz" pos="2700">
          <p15:clr>
            <a:srgbClr val="FBAE40"/>
          </p15:clr>
        </p15:guide>
        <p15:guide id="2" pos="5384">
          <p15:clr>
            <a:srgbClr val="FBAE40"/>
          </p15:clr>
        </p15:guide>
        <p15:guide id="3" pos="374">
          <p15:clr>
            <a:srgbClr val="FBAE40"/>
          </p15:clr>
        </p15:guide>
        <p15:guide id="4" orient="horz" pos="306">
          <p15:clr>
            <a:srgbClr val="FBAE40"/>
          </p15:clr>
        </p15:guide>
        <p15:guide id="5" orient="horz" pos="972">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Phone Mockup 01">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6535" y="1134684"/>
            <a:ext cx="2415741" cy="3528796"/>
          </a:xfrm>
          <a:prstGeom prst="rect">
            <a:avLst/>
          </a:prstGeom>
        </p:spPr>
      </p:pic>
      <p:sp>
        <p:nvSpPr>
          <p:cNvPr id="4" name="Picture Placeholder 25"/>
          <p:cNvSpPr>
            <a:spLocks noGrp="1"/>
          </p:cNvSpPr>
          <p:nvPr>
            <p:ph type="pic" sz="quarter" idx="14"/>
          </p:nvPr>
        </p:nvSpPr>
        <p:spPr>
          <a:xfrm>
            <a:off x="720840" y="1695550"/>
            <a:ext cx="1230200" cy="2232025"/>
          </a:xfrm>
          <a:custGeom>
            <a:avLst/>
            <a:gdLst>
              <a:gd name="connsiteX0" fmla="*/ 26656 w 4082023"/>
              <a:gd name="connsiteY0" fmla="*/ 0 h 7233920"/>
              <a:gd name="connsiteX1" fmla="*/ 4055367 w 4082023"/>
              <a:gd name="connsiteY1" fmla="*/ 0 h 7233920"/>
              <a:gd name="connsiteX2" fmla="*/ 4082023 w 4082023"/>
              <a:gd name="connsiteY2" fmla="*/ 26656 h 7233920"/>
              <a:gd name="connsiteX3" fmla="*/ 4082023 w 4082023"/>
              <a:gd name="connsiteY3" fmla="*/ 7207264 h 7233920"/>
              <a:gd name="connsiteX4" fmla="*/ 4055367 w 4082023"/>
              <a:gd name="connsiteY4" fmla="*/ 7233920 h 7233920"/>
              <a:gd name="connsiteX5" fmla="*/ 26656 w 4082023"/>
              <a:gd name="connsiteY5" fmla="*/ 7233920 h 7233920"/>
              <a:gd name="connsiteX6" fmla="*/ 0 w 4082023"/>
              <a:gd name="connsiteY6" fmla="*/ 7207264 h 7233920"/>
              <a:gd name="connsiteX7" fmla="*/ 0 w 4082023"/>
              <a:gd name="connsiteY7" fmla="*/ 26656 h 7233920"/>
              <a:gd name="connsiteX8" fmla="*/ 26656 w 4082023"/>
              <a:gd name="connsiteY8" fmla="*/ 0 h 7233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82023" h="7233920">
                <a:moveTo>
                  <a:pt x="26656" y="0"/>
                </a:moveTo>
                <a:lnTo>
                  <a:pt x="4055367" y="0"/>
                </a:lnTo>
                <a:cubicBezTo>
                  <a:pt x="4070091" y="0"/>
                  <a:pt x="4082023" y="11934"/>
                  <a:pt x="4082023" y="26656"/>
                </a:cubicBezTo>
                <a:lnTo>
                  <a:pt x="4082023" y="7207264"/>
                </a:lnTo>
                <a:cubicBezTo>
                  <a:pt x="4082023" y="7221986"/>
                  <a:pt x="4070091" y="7233920"/>
                  <a:pt x="4055367" y="7233920"/>
                </a:cubicBezTo>
                <a:lnTo>
                  <a:pt x="26656" y="7233920"/>
                </a:lnTo>
                <a:cubicBezTo>
                  <a:pt x="11934" y="7233920"/>
                  <a:pt x="0" y="7221986"/>
                  <a:pt x="0" y="7207264"/>
                </a:cubicBezTo>
                <a:lnTo>
                  <a:pt x="0" y="26656"/>
                </a:lnTo>
                <a:cubicBezTo>
                  <a:pt x="0" y="11934"/>
                  <a:pt x="11934" y="0"/>
                  <a:pt x="26656" y="0"/>
                </a:cubicBezTo>
                <a:close/>
              </a:path>
            </a:pathLst>
          </a:custGeom>
          <a:noFill/>
          <a:ln w="6350">
            <a:solidFill>
              <a:schemeClr val="accent1"/>
            </a:solidFill>
          </a:ln>
        </p:spPr>
        <p:txBody>
          <a:bodyPr wrap="square" lIns="0" tIns="0" rIns="0" bIns="0" anchor="ctr" anchorCtr="0">
            <a:noAutofit/>
          </a:bodyPr>
          <a:lstStyle>
            <a:lvl1pPr marL="0" indent="0" algn="ctr">
              <a:buFontTx/>
              <a:buNone/>
              <a:defRPr sz="800">
                <a:solidFill>
                  <a:schemeClr val="accent5"/>
                </a:solidFill>
                <a:latin typeface="Lato" panose="020F0502020204030203" pitchFamily="34" charset="0"/>
                <a:ea typeface="Open Sans Light" panose="020B0306030504020204" pitchFamily="34" charset="0"/>
                <a:cs typeface="Open Sans Light" panose="020B0306030504020204" pitchFamily="34" charset="0"/>
              </a:defRPr>
            </a:lvl1pPr>
          </a:lstStyle>
          <a:p>
            <a:endParaRPr lang="en-US"/>
          </a:p>
        </p:txBody>
      </p:sp>
      <p:sp>
        <p:nvSpPr>
          <p:cNvPr id="11" name="Text Placeholder 9"/>
          <p:cNvSpPr>
            <a:spLocks noGrp="1"/>
          </p:cNvSpPr>
          <p:nvPr>
            <p:ph type="body" sz="quarter" idx="10"/>
          </p:nvPr>
        </p:nvSpPr>
        <p:spPr>
          <a:xfrm>
            <a:off x="584202" y="575841"/>
            <a:ext cx="7953374" cy="383260"/>
          </a:xfrm>
          <a:prstGeom prst="rect">
            <a:avLst/>
          </a:prstGeom>
        </p:spPr>
        <p:txBody>
          <a:bodyPr lIns="0" tIns="0" rIns="0" bIns="0"/>
          <a:lstStyle>
            <a:lvl1pPr marL="0" indent="0" algn="l">
              <a:lnSpc>
                <a:spcPct val="100000"/>
              </a:lnSpc>
              <a:spcBef>
                <a:spcPts val="0"/>
              </a:spcBef>
              <a:buNone/>
              <a:defRPr sz="2200" b="0" cap="all" spc="50" baseline="0">
                <a:solidFill>
                  <a:schemeClr val="bg1"/>
                </a:solidFill>
                <a:latin typeface="Lato Black" panose="020F0A02020204030203" pitchFamily="34" charset="0"/>
                <a:ea typeface="Roboto" panose="02000000000000000000" pitchFamily="2" charset="0"/>
                <a:cs typeface="Open Sans" panose="020B0606030504020204" pitchFamily="34" charset="0"/>
              </a:defRPr>
            </a:lvl1pPr>
          </a:lstStyle>
          <a:p>
            <a:pPr lvl="0"/>
            <a:r>
              <a:rPr lang="en-US" dirty="0"/>
              <a:t>Click to edit Master text styles</a:t>
            </a:r>
          </a:p>
        </p:txBody>
      </p:sp>
      <p:sp>
        <p:nvSpPr>
          <p:cNvPr id="12" name="Text Placeholder 9"/>
          <p:cNvSpPr>
            <a:spLocks noGrp="1"/>
          </p:cNvSpPr>
          <p:nvPr>
            <p:ph type="body" sz="quarter" idx="11"/>
          </p:nvPr>
        </p:nvSpPr>
        <p:spPr>
          <a:xfrm>
            <a:off x="593725" y="959101"/>
            <a:ext cx="7953374" cy="141344"/>
          </a:xfrm>
          <a:prstGeom prst="rect">
            <a:avLst/>
          </a:prstGeom>
        </p:spPr>
        <p:txBody>
          <a:bodyPr lIns="0" tIns="0" rIns="0" bIns="0"/>
          <a:lstStyle>
            <a:lvl1pPr marL="0" indent="0" algn="l">
              <a:lnSpc>
                <a:spcPts val="1200"/>
              </a:lnSpc>
              <a:spcBef>
                <a:spcPts val="0"/>
              </a:spcBef>
              <a:buNone/>
              <a:defRPr sz="900" b="0" cap="none" spc="0" baseline="0">
                <a:solidFill>
                  <a:schemeClr val="bg1"/>
                </a:solidFill>
                <a:latin typeface="Lato" panose="020F0502020204030203" pitchFamily="34" charset="0"/>
                <a:ea typeface="Roboto" panose="02000000000000000000" pitchFamily="2" charset="0"/>
                <a:cs typeface="Open Sans" panose="020B0606030504020204" pitchFamily="34" charset="0"/>
              </a:defRPr>
            </a:lvl1pPr>
          </a:lstStyle>
          <a:p>
            <a:pPr lvl="0"/>
            <a:r>
              <a:rPr lang="en-US" dirty="0"/>
              <a:t>Click to edit Master text styles</a:t>
            </a:r>
          </a:p>
        </p:txBody>
      </p:sp>
      <p:cxnSp>
        <p:nvCxnSpPr>
          <p:cNvPr id="13" name="Straight Connector 12"/>
          <p:cNvCxnSpPr/>
          <p:nvPr userDrawn="1"/>
        </p:nvCxnSpPr>
        <p:spPr>
          <a:xfrm>
            <a:off x="593725" y="492067"/>
            <a:ext cx="91440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437877" y="1134684"/>
            <a:ext cx="2415741" cy="3528796"/>
          </a:xfrm>
          <a:prstGeom prst="rect">
            <a:avLst/>
          </a:prstGeom>
        </p:spPr>
      </p:pic>
      <p:sp>
        <p:nvSpPr>
          <p:cNvPr id="15" name="Picture Placeholder 25"/>
          <p:cNvSpPr>
            <a:spLocks noGrp="1"/>
          </p:cNvSpPr>
          <p:nvPr>
            <p:ph type="pic" sz="quarter" idx="15"/>
          </p:nvPr>
        </p:nvSpPr>
        <p:spPr>
          <a:xfrm>
            <a:off x="5022182" y="1695550"/>
            <a:ext cx="1230200" cy="2232025"/>
          </a:xfrm>
          <a:custGeom>
            <a:avLst/>
            <a:gdLst>
              <a:gd name="connsiteX0" fmla="*/ 26656 w 4082023"/>
              <a:gd name="connsiteY0" fmla="*/ 0 h 7233920"/>
              <a:gd name="connsiteX1" fmla="*/ 4055367 w 4082023"/>
              <a:gd name="connsiteY1" fmla="*/ 0 h 7233920"/>
              <a:gd name="connsiteX2" fmla="*/ 4082023 w 4082023"/>
              <a:gd name="connsiteY2" fmla="*/ 26656 h 7233920"/>
              <a:gd name="connsiteX3" fmla="*/ 4082023 w 4082023"/>
              <a:gd name="connsiteY3" fmla="*/ 7207264 h 7233920"/>
              <a:gd name="connsiteX4" fmla="*/ 4055367 w 4082023"/>
              <a:gd name="connsiteY4" fmla="*/ 7233920 h 7233920"/>
              <a:gd name="connsiteX5" fmla="*/ 26656 w 4082023"/>
              <a:gd name="connsiteY5" fmla="*/ 7233920 h 7233920"/>
              <a:gd name="connsiteX6" fmla="*/ 0 w 4082023"/>
              <a:gd name="connsiteY6" fmla="*/ 7207264 h 7233920"/>
              <a:gd name="connsiteX7" fmla="*/ 0 w 4082023"/>
              <a:gd name="connsiteY7" fmla="*/ 26656 h 7233920"/>
              <a:gd name="connsiteX8" fmla="*/ 26656 w 4082023"/>
              <a:gd name="connsiteY8" fmla="*/ 0 h 7233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82023" h="7233920">
                <a:moveTo>
                  <a:pt x="26656" y="0"/>
                </a:moveTo>
                <a:lnTo>
                  <a:pt x="4055367" y="0"/>
                </a:lnTo>
                <a:cubicBezTo>
                  <a:pt x="4070091" y="0"/>
                  <a:pt x="4082023" y="11934"/>
                  <a:pt x="4082023" y="26656"/>
                </a:cubicBezTo>
                <a:lnTo>
                  <a:pt x="4082023" y="7207264"/>
                </a:lnTo>
                <a:cubicBezTo>
                  <a:pt x="4082023" y="7221986"/>
                  <a:pt x="4070091" y="7233920"/>
                  <a:pt x="4055367" y="7233920"/>
                </a:cubicBezTo>
                <a:lnTo>
                  <a:pt x="26656" y="7233920"/>
                </a:lnTo>
                <a:cubicBezTo>
                  <a:pt x="11934" y="7233920"/>
                  <a:pt x="0" y="7221986"/>
                  <a:pt x="0" y="7207264"/>
                </a:cubicBezTo>
                <a:lnTo>
                  <a:pt x="0" y="26656"/>
                </a:lnTo>
                <a:cubicBezTo>
                  <a:pt x="0" y="11934"/>
                  <a:pt x="11934" y="0"/>
                  <a:pt x="26656" y="0"/>
                </a:cubicBezTo>
                <a:close/>
              </a:path>
            </a:pathLst>
          </a:custGeom>
          <a:noFill/>
          <a:ln w="6350">
            <a:solidFill>
              <a:schemeClr val="accent1"/>
            </a:solidFill>
          </a:ln>
        </p:spPr>
        <p:txBody>
          <a:bodyPr wrap="square" lIns="0" tIns="0" rIns="0" bIns="0" anchor="ctr" anchorCtr="0">
            <a:noAutofit/>
          </a:bodyPr>
          <a:lstStyle>
            <a:lvl1pPr marL="0" indent="0" algn="ctr">
              <a:buFontTx/>
              <a:buNone/>
              <a:defRPr sz="800">
                <a:solidFill>
                  <a:schemeClr val="accent5"/>
                </a:solidFill>
                <a:latin typeface="Lato" panose="020F0502020204030203" pitchFamily="34" charset="0"/>
                <a:ea typeface="Open Sans Light" panose="020B0306030504020204" pitchFamily="34" charset="0"/>
                <a:cs typeface="Open Sans Light" panose="020B0306030504020204" pitchFamily="34" charset="0"/>
              </a:defRPr>
            </a:lvl1pPr>
          </a:lstStyle>
          <a:p>
            <a:endParaRPr lang="en-US"/>
          </a:p>
        </p:txBody>
      </p:sp>
      <p:pic>
        <p:nvPicPr>
          <p:cNvPr id="16" name="Picture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588548" y="1439120"/>
            <a:ext cx="2415741" cy="3528796"/>
          </a:xfrm>
          <a:prstGeom prst="rect">
            <a:avLst/>
          </a:prstGeom>
        </p:spPr>
      </p:pic>
      <p:sp>
        <p:nvSpPr>
          <p:cNvPr id="17" name="Picture Placeholder 25"/>
          <p:cNvSpPr>
            <a:spLocks noGrp="1"/>
          </p:cNvSpPr>
          <p:nvPr>
            <p:ph type="pic" sz="quarter" idx="16"/>
          </p:nvPr>
        </p:nvSpPr>
        <p:spPr>
          <a:xfrm>
            <a:off x="7172853" y="1999986"/>
            <a:ext cx="1230200" cy="2232025"/>
          </a:xfrm>
          <a:custGeom>
            <a:avLst/>
            <a:gdLst>
              <a:gd name="connsiteX0" fmla="*/ 26656 w 4082023"/>
              <a:gd name="connsiteY0" fmla="*/ 0 h 7233920"/>
              <a:gd name="connsiteX1" fmla="*/ 4055367 w 4082023"/>
              <a:gd name="connsiteY1" fmla="*/ 0 h 7233920"/>
              <a:gd name="connsiteX2" fmla="*/ 4082023 w 4082023"/>
              <a:gd name="connsiteY2" fmla="*/ 26656 h 7233920"/>
              <a:gd name="connsiteX3" fmla="*/ 4082023 w 4082023"/>
              <a:gd name="connsiteY3" fmla="*/ 7207264 h 7233920"/>
              <a:gd name="connsiteX4" fmla="*/ 4055367 w 4082023"/>
              <a:gd name="connsiteY4" fmla="*/ 7233920 h 7233920"/>
              <a:gd name="connsiteX5" fmla="*/ 26656 w 4082023"/>
              <a:gd name="connsiteY5" fmla="*/ 7233920 h 7233920"/>
              <a:gd name="connsiteX6" fmla="*/ 0 w 4082023"/>
              <a:gd name="connsiteY6" fmla="*/ 7207264 h 7233920"/>
              <a:gd name="connsiteX7" fmla="*/ 0 w 4082023"/>
              <a:gd name="connsiteY7" fmla="*/ 26656 h 7233920"/>
              <a:gd name="connsiteX8" fmla="*/ 26656 w 4082023"/>
              <a:gd name="connsiteY8" fmla="*/ 0 h 7233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82023" h="7233920">
                <a:moveTo>
                  <a:pt x="26656" y="0"/>
                </a:moveTo>
                <a:lnTo>
                  <a:pt x="4055367" y="0"/>
                </a:lnTo>
                <a:cubicBezTo>
                  <a:pt x="4070091" y="0"/>
                  <a:pt x="4082023" y="11934"/>
                  <a:pt x="4082023" y="26656"/>
                </a:cubicBezTo>
                <a:lnTo>
                  <a:pt x="4082023" y="7207264"/>
                </a:lnTo>
                <a:cubicBezTo>
                  <a:pt x="4082023" y="7221986"/>
                  <a:pt x="4070091" y="7233920"/>
                  <a:pt x="4055367" y="7233920"/>
                </a:cubicBezTo>
                <a:lnTo>
                  <a:pt x="26656" y="7233920"/>
                </a:lnTo>
                <a:cubicBezTo>
                  <a:pt x="11934" y="7233920"/>
                  <a:pt x="0" y="7221986"/>
                  <a:pt x="0" y="7207264"/>
                </a:cubicBezTo>
                <a:lnTo>
                  <a:pt x="0" y="26656"/>
                </a:lnTo>
                <a:cubicBezTo>
                  <a:pt x="0" y="11934"/>
                  <a:pt x="11934" y="0"/>
                  <a:pt x="26656" y="0"/>
                </a:cubicBezTo>
                <a:close/>
              </a:path>
            </a:pathLst>
          </a:custGeom>
          <a:noFill/>
          <a:ln w="6350">
            <a:solidFill>
              <a:schemeClr val="accent1"/>
            </a:solidFill>
          </a:ln>
        </p:spPr>
        <p:txBody>
          <a:bodyPr wrap="square" lIns="0" tIns="0" rIns="0" bIns="0" anchor="ctr" anchorCtr="0">
            <a:noAutofit/>
          </a:bodyPr>
          <a:lstStyle>
            <a:lvl1pPr marL="0" indent="0" algn="ctr">
              <a:buFontTx/>
              <a:buNone/>
              <a:defRPr sz="800">
                <a:solidFill>
                  <a:schemeClr val="accent5"/>
                </a:solidFill>
                <a:latin typeface="Lato" panose="020F0502020204030203" pitchFamily="34" charset="0"/>
                <a:ea typeface="Open Sans Light" panose="020B0306030504020204" pitchFamily="34" charset="0"/>
                <a:cs typeface="Open Sans Light" panose="020B0306030504020204" pitchFamily="34" charset="0"/>
              </a:defRPr>
            </a:lvl1pPr>
          </a:lstStyle>
          <a:p>
            <a:endParaRPr lang="en-US"/>
          </a:p>
        </p:txBody>
      </p:sp>
      <p:pic>
        <p:nvPicPr>
          <p:cNvPr id="18" name="Picture 1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87206" y="1439120"/>
            <a:ext cx="2415741" cy="3528796"/>
          </a:xfrm>
          <a:prstGeom prst="rect">
            <a:avLst/>
          </a:prstGeom>
        </p:spPr>
      </p:pic>
      <p:sp>
        <p:nvSpPr>
          <p:cNvPr id="19" name="Picture Placeholder 25"/>
          <p:cNvSpPr>
            <a:spLocks noGrp="1"/>
          </p:cNvSpPr>
          <p:nvPr>
            <p:ph type="pic" sz="quarter" idx="17"/>
          </p:nvPr>
        </p:nvSpPr>
        <p:spPr>
          <a:xfrm>
            <a:off x="2871511" y="1999986"/>
            <a:ext cx="1230200" cy="2232025"/>
          </a:xfrm>
          <a:custGeom>
            <a:avLst/>
            <a:gdLst>
              <a:gd name="connsiteX0" fmla="*/ 26656 w 4082023"/>
              <a:gd name="connsiteY0" fmla="*/ 0 h 7233920"/>
              <a:gd name="connsiteX1" fmla="*/ 4055367 w 4082023"/>
              <a:gd name="connsiteY1" fmla="*/ 0 h 7233920"/>
              <a:gd name="connsiteX2" fmla="*/ 4082023 w 4082023"/>
              <a:gd name="connsiteY2" fmla="*/ 26656 h 7233920"/>
              <a:gd name="connsiteX3" fmla="*/ 4082023 w 4082023"/>
              <a:gd name="connsiteY3" fmla="*/ 7207264 h 7233920"/>
              <a:gd name="connsiteX4" fmla="*/ 4055367 w 4082023"/>
              <a:gd name="connsiteY4" fmla="*/ 7233920 h 7233920"/>
              <a:gd name="connsiteX5" fmla="*/ 26656 w 4082023"/>
              <a:gd name="connsiteY5" fmla="*/ 7233920 h 7233920"/>
              <a:gd name="connsiteX6" fmla="*/ 0 w 4082023"/>
              <a:gd name="connsiteY6" fmla="*/ 7207264 h 7233920"/>
              <a:gd name="connsiteX7" fmla="*/ 0 w 4082023"/>
              <a:gd name="connsiteY7" fmla="*/ 26656 h 7233920"/>
              <a:gd name="connsiteX8" fmla="*/ 26656 w 4082023"/>
              <a:gd name="connsiteY8" fmla="*/ 0 h 7233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82023" h="7233920">
                <a:moveTo>
                  <a:pt x="26656" y="0"/>
                </a:moveTo>
                <a:lnTo>
                  <a:pt x="4055367" y="0"/>
                </a:lnTo>
                <a:cubicBezTo>
                  <a:pt x="4070091" y="0"/>
                  <a:pt x="4082023" y="11934"/>
                  <a:pt x="4082023" y="26656"/>
                </a:cubicBezTo>
                <a:lnTo>
                  <a:pt x="4082023" y="7207264"/>
                </a:lnTo>
                <a:cubicBezTo>
                  <a:pt x="4082023" y="7221986"/>
                  <a:pt x="4070091" y="7233920"/>
                  <a:pt x="4055367" y="7233920"/>
                </a:cubicBezTo>
                <a:lnTo>
                  <a:pt x="26656" y="7233920"/>
                </a:lnTo>
                <a:cubicBezTo>
                  <a:pt x="11934" y="7233920"/>
                  <a:pt x="0" y="7221986"/>
                  <a:pt x="0" y="7207264"/>
                </a:cubicBezTo>
                <a:lnTo>
                  <a:pt x="0" y="26656"/>
                </a:lnTo>
                <a:cubicBezTo>
                  <a:pt x="0" y="11934"/>
                  <a:pt x="11934" y="0"/>
                  <a:pt x="26656" y="0"/>
                </a:cubicBezTo>
                <a:close/>
              </a:path>
            </a:pathLst>
          </a:custGeom>
          <a:noFill/>
          <a:ln w="6350">
            <a:solidFill>
              <a:schemeClr val="accent1"/>
            </a:solidFill>
          </a:ln>
        </p:spPr>
        <p:txBody>
          <a:bodyPr wrap="square" lIns="0" tIns="0" rIns="0" bIns="0" anchor="ctr" anchorCtr="0">
            <a:noAutofit/>
          </a:bodyPr>
          <a:lstStyle>
            <a:lvl1pPr marL="0" indent="0" algn="ctr">
              <a:buFontTx/>
              <a:buNone/>
              <a:defRPr sz="800">
                <a:solidFill>
                  <a:schemeClr val="accent5"/>
                </a:solidFill>
                <a:latin typeface="Lato" panose="020F0502020204030203" pitchFamily="34" charset="0"/>
                <a:ea typeface="Open Sans Light" panose="020B0306030504020204" pitchFamily="34" charset="0"/>
                <a:cs typeface="Open Sans Light" panose="020B0306030504020204" pitchFamily="34" charset="0"/>
              </a:defRPr>
            </a:lvl1pPr>
          </a:lstStyle>
          <a:p>
            <a:endParaRPr lang="en-US"/>
          </a:p>
        </p:txBody>
      </p:sp>
    </p:spTree>
    <p:extLst>
      <p:ext uri="{BB962C8B-B14F-4D97-AF65-F5344CB8AC3E}">
        <p14:creationId xmlns:p14="http://schemas.microsoft.com/office/powerpoint/2010/main" val="2250657437"/>
      </p:ext>
    </p:extLst>
  </p:cSld>
  <p:clrMapOvr>
    <a:masterClrMapping/>
  </p:clrMapOvr>
  <p:transition spd="slow" advClick="0" advTm="3000">
    <p:fade/>
  </p:transition>
  <p:extLst>
    <p:ext uri="{DCECCB84-F9BA-43D5-87BE-67443E8EF086}">
      <p15:sldGuideLst xmlns:p15="http://schemas.microsoft.com/office/powerpoint/2012/main">
        <p15:guide id="1" orient="horz" pos="2934" userDrawn="1">
          <p15:clr>
            <a:srgbClr val="FBAE40"/>
          </p15:clr>
        </p15:guide>
        <p15:guide id="2" pos="5384">
          <p15:clr>
            <a:srgbClr val="FBAE40"/>
          </p15:clr>
        </p15:guide>
        <p15:guide id="3" pos="374">
          <p15:clr>
            <a:srgbClr val="FBAE40"/>
          </p15:clr>
        </p15:guide>
        <p15:guide id="4" orient="horz" pos="306">
          <p15:clr>
            <a:srgbClr val="FBAE40"/>
          </p15:clr>
        </p15:guide>
        <p15:guide id="5" orient="horz" pos="972"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Phone Mockup 02">
    <p:spTree>
      <p:nvGrpSpPr>
        <p:cNvPr id="1" name=""/>
        <p:cNvGrpSpPr/>
        <p:nvPr/>
      </p:nvGrpSpPr>
      <p:grpSpPr>
        <a:xfrm>
          <a:off x="0" y="0"/>
          <a:ext cx="0" cy="0"/>
          <a:chOff x="0" y="0"/>
          <a:chExt cx="0" cy="0"/>
        </a:xfrm>
      </p:grpSpPr>
      <p:sp>
        <p:nvSpPr>
          <p:cNvPr id="21" name="Rectangle 20"/>
          <p:cNvSpPr/>
          <p:nvPr userDrawn="1"/>
        </p:nvSpPr>
        <p:spPr>
          <a:xfrm>
            <a:off x="595314" y="1857487"/>
            <a:ext cx="7953374" cy="20268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Placeholder 9"/>
          <p:cNvSpPr>
            <a:spLocks noGrp="1"/>
          </p:cNvSpPr>
          <p:nvPr>
            <p:ph type="body" sz="quarter" idx="10"/>
          </p:nvPr>
        </p:nvSpPr>
        <p:spPr>
          <a:xfrm>
            <a:off x="584202" y="575841"/>
            <a:ext cx="7953374" cy="383260"/>
          </a:xfrm>
          <a:prstGeom prst="rect">
            <a:avLst/>
          </a:prstGeom>
        </p:spPr>
        <p:txBody>
          <a:bodyPr lIns="0" tIns="0" rIns="0" bIns="0"/>
          <a:lstStyle>
            <a:lvl1pPr marL="0" indent="0" algn="l">
              <a:lnSpc>
                <a:spcPct val="100000"/>
              </a:lnSpc>
              <a:spcBef>
                <a:spcPts val="0"/>
              </a:spcBef>
              <a:buNone/>
              <a:defRPr sz="2200" b="0" cap="all" spc="50" baseline="0">
                <a:solidFill>
                  <a:schemeClr val="accent1"/>
                </a:solidFill>
                <a:latin typeface="Lato Black" panose="020F0A02020204030203" pitchFamily="34" charset="0"/>
                <a:ea typeface="Roboto" panose="02000000000000000000" pitchFamily="2" charset="0"/>
                <a:cs typeface="Open Sans" panose="020B0606030504020204" pitchFamily="34" charset="0"/>
              </a:defRPr>
            </a:lvl1pPr>
          </a:lstStyle>
          <a:p>
            <a:pPr lvl="0"/>
            <a:r>
              <a:rPr lang="en-US" dirty="0"/>
              <a:t>Click to edit Master text styles</a:t>
            </a:r>
          </a:p>
        </p:txBody>
      </p:sp>
      <p:sp>
        <p:nvSpPr>
          <p:cNvPr id="3" name="Text Placeholder 9"/>
          <p:cNvSpPr>
            <a:spLocks noGrp="1"/>
          </p:cNvSpPr>
          <p:nvPr>
            <p:ph type="body" sz="quarter" idx="11"/>
          </p:nvPr>
        </p:nvSpPr>
        <p:spPr>
          <a:xfrm>
            <a:off x="593725" y="959101"/>
            <a:ext cx="7953374" cy="141344"/>
          </a:xfrm>
          <a:prstGeom prst="rect">
            <a:avLst/>
          </a:prstGeom>
        </p:spPr>
        <p:txBody>
          <a:bodyPr lIns="0" tIns="0" rIns="0" bIns="0"/>
          <a:lstStyle>
            <a:lvl1pPr marL="0" indent="0" algn="l">
              <a:lnSpc>
                <a:spcPts val="1200"/>
              </a:lnSpc>
              <a:spcBef>
                <a:spcPts val="0"/>
              </a:spcBef>
              <a:buNone/>
              <a:defRPr sz="900" b="0" cap="none" spc="0" baseline="0">
                <a:solidFill>
                  <a:schemeClr val="accent4"/>
                </a:solidFill>
                <a:latin typeface="Lato" panose="020F0502020204030203" pitchFamily="34" charset="0"/>
                <a:ea typeface="Roboto" panose="02000000000000000000" pitchFamily="2" charset="0"/>
                <a:cs typeface="Open Sans" panose="020B0606030504020204" pitchFamily="34" charset="0"/>
              </a:defRPr>
            </a:lvl1pPr>
          </a:lstStyle>
          <a:p>
            <a:pPr lvl="0"/>
            <a:r>
              <a:rPr lang="en-US" dirty="0"/>
              <a:t>Click to edit Master text styles</a:t>
            </a:r>
          </a:p>
        </p:txBody>
      </p:sp>
      <p:cxnSp>
        <p:nvCxnSpPr>
          <p:cNvPr id="5" name="Straight Connector 4"/>
          <p:cNvCxnSpPr/>
          <p:nvPr userDrawn="1"/>
        </p:nvCxnSpPr>
        <p:spPr>
          <a:xfrm>
            <a:off x="593725" y="492067"/>
            <a:ext cx="914400"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userDrawn="1"/>
        </p:nvSpPr>
        <p:spPr>
          <a:xfrm>
            <a:off x="593725" y="4722841"/>
            <a:ext cx="1783555" cy="123111"/>
          </a:xfrm>
          <a:prstGeom prst="rect">
            <a:avLst/>
          </a:prstGeom>
          <a:noFill/>
        </p:spPr>
        <p:txBody>
          <a:bodyPr wrap="square" lIns="0" tIns="0" rIns="0" bIns="0" rtlCol="0">
            <a:spAutoFit/>
          </a:bodyPr>
          <a:lstStyle/>
          <a:p>
            <a:pPr algn="l"/>
            <a:r>
              <a:rPr lang="en-US" sz="800" b="1" spc="30" baseline="0" dirty="0">
                <a:solidFill>
                  <a:schemeClr val="accent3"/>
                </a:solidFill>
                <a:latin typeface="Lato" panose="020F0502020204030203" pitchFamily="34" charset="0"/>
              </a:rPr>
              <a:t>JAFAR DESIGNS </a:t>
            </a:r>
            <a:r>
              <a:rPr lang="en-US" sz="800" b="1" spc="30" baseline="0" dirty="0">
                <a:solidFill>
                  <a:schemeClr val="accent2"/>
                </a:solidFill>
                <a:latin typeface="Lato" panose="020F0502020204030203" pitchFamily="34" charset="0"/>
              </a:rPr>
              <a:t>STUDIO</a:t>
            </a:r>
          </a:p>
        </p:txBody>
      </p:sp>
      <p:sp>
        <p:nvSpPr>
          <p:cNvPr id="17" name="TextBox 16"/>
          <p:cNvSpPr txBox="1"/>
          <p:nvPr userDrawn="1"/>
        </p:nvSpPr>
        <p:spPr>
          <a:xfrm>
            <a:off x="6681306" y="4722841"/>
            <a:ext cx="1160434" cy="123111"/>
          </a:xfrm>
          <a:prstGeom prst="rect">
            <a:avLst/>
          </a:prstGeom>
          <a:noFill/>
        </p:spPr>
        <p:txBody>
          <a:bodyPr wrap="square" lIns="0" tIns="0" rIns="0" bIns="0" rtlCol="0">
            <a:spAutoFit/>
          </a:bodyPr>
          <a:lstStyle/>
          <a:p>
            <a:pPr algn="r"/>
            <a:r>
              <a:rPr lang="en-US" sz="800" b="1" spc="30" baseline="0" dirty="0">
                <a:solidFill>
                  <a:schemeClr val="accent3"/>
                </a:solidFill>
                <a:latin typeface="Lato" panose="020F0502020204030203" pitchFamily="34" charset="0"/>
              </a:rPr>
              <a:t>BUSINESS </a:t>
            </a:r>
            <a:r>
              <a:rPr lang="en-US" sz="800" b="1" spc="30" baseline="0" dirty="0">
                <a:solidFill>
                  <a:schemeClr val="accent2"/>
                </a:solidFill>
                <a:latin typeface="Lato" panose="020F0502020204030203" pitchFamily="34" charset="0"/>
              </a:rPr>
              <a:t>PROPOSAL</a:t>
            </a:r>
          </a:p>
        </p:txBody>
      </p:sp>
      <p:sp>
        <p:nvSpPr>
          <p:cNvPr id="23" name="TextBox 22"/>
          <p:cNvSpPr txBox="1"/>
          <p:nvPr userDrawn="1"/>
        </p:nvSpPr>
        <p:spPr>
          <a:xfrm>
            <a:off x="7939422" y="4722841"/>
            <a:ext cx="206993" cy="123111"/>
          </a:xfrm>
          <a:prstGeom prst="rect">
            <a:avLst/>
          </a:prstGeom>
          <a:noFill/>
        </p:spPr>
        <p:txBody>
          <a:bodyPr wrap="square" lIns="0" tIns="0" rIns="0" bIns="0" rtlCol="0">
            <a:spAutoFit/>
          </a:bodyPr>
          <a:lstStyle/>
          <a:p>
            <a:pPr algn="r"/>
            <a:fld id="{27692F5A-FC14-4E83-B4CC-18F6C2D780A4}" type="slidenum">
              <a:rPr lang="en-US" sz="800" b="0" spc="30" baseline="0" smtClean="0">
                <a:solidFill>
                  <a:schemeClr val="accent4"/>
                </a:solidFill>
                <a:latin typeface="Lato" panose="020F0502020204030203" pitchFamily="34" charset="0"/>
              </a:rPr>
              <a:pPr algn="r"/>
              <a:t>‹#›</a:t>
            </a:fld>
            <a:endParaRPr lang="en-US" sz="800" b="0" spc="30" baseline="0" dirty="0">
              <a:solidFill>
                <a:schemeClr val="accent4"/>
              </a:solidFill>
              <a:latin typeface="Lato" panose="020F0502020204030203" pitchFamily="34" charset="0"/>
            </a:endParaRPr>
          </a:p>
        </p:txBody>
      </p:sp>
      <p:sp>
        <p:nvSpPr>
          <p:cNvPr id="11" name="Freeform 5">
            <a:hlinkClick r:id="" action="ppaction://hlinkshowjump?jump=nextslide"/>
          </p:cNvPr>
          <p:cNvSpPr>
            <a:spLocks noEditPoints="1"/>
          </p:cNvSpPr>
          <p:nvPr userDrawn="1"/>
        </p:nvSpPr>
        <p:spPr bwMode="auto">
          <a:xfrm>
            <a:off x="8407428" y="4713316"/>
            <a:ext cx="141259" cy="141259"/>
          </a:xfrm>
          <a:custGeom>
            <a:avLst/>
            <a:gdLst>
              <a:gd name="T0" fmla="*/ 883 w 2350"/>
              <a:gd name="T1" fmla="*/ 679 h 2350"/>
              <a:gd name="T2" fmla="*/ 1338 w 2350"/>
              <a:gd name="T3" fmla="*/ 1175 h 2350"/>
              <a:gd name="T4" fmla="*/ 883 w 2350"/>
              <a:gd name="T5" fmla="*/ 1671 h 2350"/>
              <a:gd name="T6" fmla="*/ 883 w 2350"/>
              <a:gd name="T7" fmla="*/ 1813 h 2350"/>
              <a:gd name="T8" fmla="*/ 1023 w 2350"/>
              <a:gd name="T9" fmla="*/ 1813 h 2350"/>
              <a:gd name="T10" fmla="*/ 1579 w 2350"/>
              <a:gd name="T11" fmla="*/ 1246 h 2350"/>
              <a:gd name="T12" fmla="*/ 1579 w 2350"/>
              <a:gd name="T13" fmla="*/ 1104 h 2350"/>
              <a:gd name="T14" fmla="*/ 1023 w 2350"/>
              <a:gd name="T15" fmla="*/ 537 h 2350"/>
              <a:gd name="T16" fmla="*/ 883 w 2350"/>
              <a:gd name="T17" fmla="*/ 537 h 2350"/>
              <a:gd name="T18" fmla="*/ 883 w 2350"/>
              <a:gd name="T19" fmla="*/ 679 h 2350"/>
              <a:gd name="T20" fmla="*/ 0 w 2350"/>
              <a:gd name="T21" fmla="*/ 1175 h 2350"/>
              <a:gd name="T22" fmla="*/ 1175 w 2350"/>
              <a:gd name="T23" fmla="*/ 2350 h 2350"/>
              <a:gd name="T24" fmla="*/ 2350 w 2350"/>
              <a:gd name="T25" fmla="*/ 1175 h 2350"/>
              <a:gd name="T26" fmla="*/ 1175 w 2350"/>
              <a:gd name="T27" fmla="*/ 0 h 2350"/>
              <a:gd name="T28" fmla="*/ 0 w 2350"/>
              <a:gd name="T29" fmla="*/ 1175 h 2350"/>
              <a:gd name="T30" fmla="*/ 2198 w 2350"/>
              <a:gd name="T31" fmla="*/ 1175 h 2350"/>
              <a:gd name="T32" fmla="*/ 1175 w 2350"/>
              <a:gd name="T33" fmla="*/ 2198 h 2350"/>
              <a:gd name="T34" fmla="*/ 152 w 2350"/>
              <a:gd name="T35" fmla="*/ 1175 h 2350"/>
              <a:gd name="T36" fmla="*/ 1175 w 2350"/>
              <a:gd name="T37" fmla="*/ 152 h 2350"/>
              <a:gd name="T38" fmla="*/ 2198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883" y="679"/>
                </a:moveTo>
                <a:cubicBezTo>
                  <a:pt x="1338" y="1175"/>
                  <a:pt x="1338" y="1175"/>
                  <a:pt x="1338" y="1175"/>
                </a:cubicBezTo>
                <a:cubicBezTo>
                  <a:pt x="883" y="1671"/>
                  <a:pt x="883" y="1671"/>
                  <a:pt x="883" y="1671"/>
                </a:cubicBezTo>
                <a:cubicBezTo>
                  <a:pt x="844" y="1710"/>
                  <a:pt x="844" y="1774"/>
                  <a:pt x="883" y="1813"/>
                </a:cubicBezTo>
                <a:cubicBezTo>
                  <a:pt x="922" y="1852"/>
                  <a:pt x="985" y="1852"/>
                  <a:pt x="1023" y="1813"/>
                </a:cubicBezTo>
                <a:cubicBezTo>
                  <a:pt x="1579" y="1246"/>
                  <a:pt x="1579" y="1246"/>
                  <a:pt x="1579" y="1246"/>
                </a:cubicBezTo>
                <a:cubicBezTo>
                  <a:pt x="1618" y="1207"/>
                  <a:pt x="1618" y="1143"/>
                  <a:pt x="1579" y="1104"/>
                </a:cubicBezTo>
                <a:cubicBezTo>
                  <a:pt x="1023" y="537"/>
                  <a:pt x="1023" y="537"/>
                  <a:pt x="1023" y="537"/>
                </a:cubicBezTo>
                <a:cubicBezTo>
                  <a:pt x="985" y="498"/>
                  <a:pt x="922" y="498"/>
                  <a:pt x="883" y="537"/>
                </a:cubicBezTo>
                <a:cubicBezTo>
                  <a:pt x="844" y="576"/>
                  <a:pt x="844" y="640"/>
                  <a:pt x="883" y="679"/>
                </a:cubicBezTo>
                <a:close/>
                <a:moveTo>
                  <a:pt x="0" y="1175"/>
                </a:moveTo>
                <a:cubicBezTo>
                  <a:pt x="0" y="1824"/>
                  <a:pt x="526" y="2350"/>
                  <a:pt x="1175" y="2350"/>
                </a:cubicBezTo>
                <a:cubicBezTo>
                  <a:pt x="1824" y="2350"/>
                  <a:pt x="2350" y="1824"/>
                  <a:pt x="2350" y="1175"/>
                </a:cubicBezTo>
                <a:cubicBezTo>
                  <a:pt x="2350" y="526"/>
                  <a:pt x="1824" y="0"/>
                  <a:pt x="1175" y="0"/>
                </a:cubicBezTo>
                <a:cubicBezTo>
                  <a:pt x="526" y="0"/>
                  <a:pt x="0" y="526"/>
                  <a:pt x="0" y="1175"/>
                </a:cubicBezTo>
                <a:close/>
                <a:moveTo>
                  <a:pt x="2198" y="1175"/>
                </a:moveTo>
                <a:cubicBezTo>
                  <a:pt x="2198" y="1740"/>
                  <a:pt x="1740" y="2198"/>
                  <a:pt x="1175" y="2198"/>
                </a:cubicBezTo>
                <a:cubicBezTo>
                  <a:pt x="610" y="2198"/>
                  <a:pt x="152" y="1740"/>
                  <a:pt x="152" y="1175"/>
                </a:cubicBezTo>
                <a:cubicBezTo>
                  <a:pt x="152" y="610"/>
                  <a:pt x="610" y="152"/>
                  <a:pt x="1175" y="152"/>
                </a:cubicBezTo>
                <a:cubicBezTo>
                  <a:pt x="1740" y="152"/>
                  <a:pt x="2198" y="610"/>
                  <a:pt x="2198" y="1175"/>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5">
            <a:hlinkClick r:id="" action="ppaction://hlinkshowjump?jump=previousslide"/>
          </p:cNvPr>
          <p:cNvSpPr>
            <a:spLocks noEditPoints="1"/>
          </p:cNvSpPr>
          <p:nvPr userDrawn="1"/>
        </p:nvSpPr>
        <p:spPr bwMode="auto">
          <a:xfrm>
            <a:off x="8244097" y="4713316"/>
            <a:ext cx="141259" cy="141259"/>
          </a:xfrm>
          <a:custGeom>
            <a:avLst/>
            <a:gdLst>
              <a:gd name="T0" fmla="*/ 1467 w 2350"/>
              <a:gd name="T1" fmla="*/ 1671 h 2350"/>
              <a:gd name="T2" fmla="*/ 1012 w 2350"/>
              <a:gd name="T3" fmla="*/ 1175 h 2350"/>
              <a:gd name="T4" fmla="*/ 1467 w 2350"/>
              <a:gd name="T5" fmla="*/ 679 h 2350"/>
              <a:gd name="T6" fmla="*/ 1467 w 2350"/>
              <a:gd name="T7" fmla="*/ 537 h 2350"/>
              <a:gd name="T8" fmla="*/ 1327 w 2350"/>
              <a:gd name="T9" fmla="*/ 537 h 2350"/>
              <a:gd name="T10" fmla="*/ 771 w 2350"/>
              <a:gd name="T11" fmla="*/ 1104 h 2350"/>
              <a:gd name="T12" fmla="*/ 771 w 2350"/>
              <a:gd name="T13" fmla="*/ 1246 h 2350"/>
              <a:gd name="T14" fmla="*/ 1327 w 2350"/>
              <a:gd name="T15" fmla="*/ 1813 h 2350"/>
              <a:gd name="T16" fmla="*/ 1467 w 2350"/>
              <a:gd name="T17" fmla="*/ 1813 h 2350"/>
              <a:gd name="T18" fmla="*/ 1467 w 2350"/>
              <a:gd name="T19" fmla="*/ 1671 h 2350"/>
              <a:gd name="T20" fmla="*/ 2350 w 2350"/>
              <a:gd name="T21" fmla="*/ 1175 h 2350"/>
              <a:gd name="T22" fmla="*/ 1175 w 2350"/>
              <a:gd name="T23" fmla="*/ 0 h 2350"/>
              <a:gd name="T24" fmla="*/ 0 w 2350"/>
              <a:gd name="T25" fmla="*/ 1175 h 2350"/>
              <a:gd name="T26" fmla="*/ 1175 w 2350"/>
              <a:gd name="T27" fmla="*/ 2350 h 2350"/>
              <a:gd name="T28" fmla="*/ 2350 w 2350"/>
              <a:gd name="T29" fmla="*/ 1175 h 2350"/>
              <a:gd name="T30" fmla="*/ 152 w 2350"/>
              <a:gd name="T31" fmla="*/ 1175 h 2350"/>
              <a:gd name="T32" fmla="*/ 1175 w 2350"/>
              <a:gd name="T33" fmla="*/ 152 h 2350"/>
              <a:gd name="T34" fmla="*/ 2198 w 2350"/>
              <a:gd name="T35" fmla="*/ 1175 h 2350"/>
              <a:gd name="T36" fmla="*/ 1175 w 2350"/>
              <a:gd name="T37" fmla="*/ 2198 h 2350"/>
              <a:gd name="T38" fmla="*/ 152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1467" y="1671"/>
                </a:moveTo>
                <a:cubicBezTo>
                  <a:pt x="1012" y="1175"/>
                  <a:pt x="1012" y="1175"/>
                  <a:pt x="1012" y="1175"/>
                </a:cubicBezTo>
                <a:cubicBezTo>
                  <a:pt x="1467" y="679"/>
                  <a:pt x="1467" y="679"/>
                  <a:pt x="1467" y="679"/>
                </a:cubicBezTo>
                <a:cubicBezTo>
                  <a:pt x="1506" y="640"/>
                  <a:pt x="1506" y="576"/>
                  <a:pt x="1467" y="537"/>
                </a:cubicBezTo>
                <a:cubicBezTo>
                  <a:pt x="1428" y="498"/>
                  <a:pt x="1365" y="498"/>
                  <a:pt x="1327" y="537"/>
                </a:cubicBezTo>
                <a:cubicBezTo>
                  <a:pt x="771" y="1104"/>
                  <a:pt x="771" y="1104"/>
                  <a:pt x="771" y="1104"/>
                </a:cubicBezTo>
                <a:cubicBezTo>
                  <a:pt x="732" y="1143"/>
                  <a:pt x="732" y="1207"/>
                  <a:pt x="771" y="1246"/>
                </a:cubicBezTo>
                <a:cubicBezTo>
                  <a:pt x="1327" y="1813"/>
                  <a:pt x="1327" y="1813"/>
                  <a:pt x="1327" y="1813"/>
                </a:cubicBezTo>
                <a:cubicBezTo>
                  <a:pt x="1365" y="1852"/>
                  <a:pt x="1428" y="1852"/>
                  <a:pt x="1467" y="1813"/>
                </a:cubicBezTo>
                <a:cubicBezTo>
                  <a:pt x="1506" y="1774"/>
                  <a:pt x="1506" y="1710"/>
                  <a:pt x="1467" y="1671"/>
                </a:cubicBezTo>
                <a:close/>
                <a:moveTo>
                  <a:pt x="2350" y="1175"/>
                </a:moveTo>
                <a:cubicBezTo>
                  <a:pt x="2350" y="526"/>
                  <a:pt x="1824" y="0"/>
                  <a:pt x="1175" y="0"/>
                </a:cubicBezTo>
                <a:cubicBezTo>
                  <a:pt x="526" y="0"/>
                  <a:pt x="0" y="526"/>
                  <a:pt x="0" y="1175"/>
                </a:cubicBezTo>
                <a:cubicBezTo>
                  <a:pt x="0" y="1824"/>
                  <a:pt x="526" y="2350"/>
                  <a:pt x="1175" y="2350"/>
                </a:cubicBezTo>
                <a:cubicBezTo>
                  <a:pt x="1824" y="2350"/>
                  <a:pt x="2350" y="1824"/>
                  <a:pt x="2350" y="1175"/>
                </a:cubicBezTo>
                <a:close/>
                <a:moveTo>
                  <a:pt x="152" y="1175"/>
                </a:moveTo>
                <a:cubicBezTo>
                  <a:pt x="152" y="610"/>
                  <a:pt x="610" y="152"/>
                  <a:pt x="1175" y="152"/>
                </a:cubicBezTo>
                <a:cubicBezTo>
                  <a:pt x="1740" y="152"/>
                  <a:pt x="2198" y="610"/>
                  <a:pt x="2198" y="1175"/>
                </a:cubicBezTo>
                <a:cubicBezTo>
                  <a:pt x="2198" y="1740"/>
                  <a:pt x="1740" y="2198"/>
                  <a:pt x="1175" y="2198"/>
                </a:cubicBezTo>
                <a:cubicBezTo>
                  <a:pt x="610" y="2198"/>
                  <a:pt x="152" y="1740"/>
                  <a:pt x="152" y="1175"/>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364129" y="1194045"/>
            <a:ext cx="2415741" cy="3528796"/>
          </a:xfrm>
          <a:prstGeom prst="rect">
            <a:avLst/>
          </a:prstGeom>
        </p:spPr>
      </p:pic>
      <p:sp>
        <p:nvSpPr>
          <p:cNvPr id="18" name="Picture Placeholder 25"/>
          <p:cNvSpPr>
            <a:spLocks noGrp="1"/>
          </p:cNvSpPr>
          <p:nvPr>
            <p:ph type="pic" sz="quarter" idx="18"/>
          </p:nvPr>
        </p:nvSpPr>
        <p:spPr>
          <a:xfrm>
            <a:off x="3961343" y="1754911"/>
            <a:ext cx="1204382" cy="2232025"/>
          </a:xfrm>
          <a:custGeom>
            <a:avLst/>
            <a:gdLst>
              <a:gd name="connsiteX0" fmla="*/ 26656 w 4082023"/>
              <a:gd name="connsiteY0" fmla="*/ 0 h 7233920"/>
              <a:gd name="connsiteX1" fmla="*/ 4055367 w 4082023"/>
              <a:gd name="connsiteY1" fmla="*/ 0 h 7233920"/>
              <a:gd name="connsiteX2" fmla="*/ 4082023 w 4082023"/>
              <a:gd name="connsiteY2" fmla="*/ 26656 h 7233920"/>
              <a:gd name="connsiteX3" fmla="*/ 4082023 w 4082023"/>
              <a:gd name="connsiteY3" fmla="*/ 7207264 h 7233920"/>
              <a:gd name="connsiteX4" fmla="*/ 4055367 w 4082023"/>
              <a:gd name="connsiteY4" fmla="*/ 7233920 h 7233920"/>
              <a:gd name="connsiteX5" fmla="*/ 26656 w 4082023"/>
              <a:gd name="connsiteY5" fmla="*/ 7233920 h 7233920"/>
              <a:gd name="connsiteX6" fmla="*/ 0 w 4082023"/>
              <a:gd name="connsiteY6" fmla="*/ 7207264 h 7233920"/>
              <a:gd name="connsiteX7" fmla="*/ 0 w 4082023"/>
              <a:gd name="connsiteY7" fmla="*/ 26656 h 7233920"/>
              <a:gd name="connsiteX8" fmla="*/ 26656 w 4082023"/>
              <a:gd name="connsiteY8" fmla="*/ 0 h 7233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82023" h="7233920">
                <a:moveTo>
                  <a:pt x="26656" y="0"/>
                </a:moveTo>
                <a:lnTo>
                  <a:pt x="4055367" y="0"/>
                </a:lnTo>
                <a:cubicBezTo>
                  <a:pt x="4070091" y="0"/>
                  <a:pt x="4082023" y="11934"/>
                  <a:pt x="4082023" y="26656"/>
                </a:cubicBezTo>
                <a:lnTo>
                  <a:pt x="4082023" y="7207264"/>
                </a:lnTo>
                <a:cubicBezTo>
                  <a:pt x="4082023" y="7221986"/>
                  <a:pt x="4070091" y="7233920"/>
                  <a:pt x="4055367" y="7233920"/>
                </a:cubicBezTo>
                <a:lnTo>
                  <a:pt x="26656" y="7233920"/>
                </a:lnTo>
                <a:cubicBezTo>
                  <a:pt x="11934" y="7233920"/>
                  <a:pt x="0" y="7221986"/>
                  <a:pt x="0" y="7207264"/>
                </a:cubicBezTo>
                <a:lnTo>
                  <a:pt x="0" y="26656"/>
                </a:lnTo>
                <a:cubicBezTo>
                  <a:pt x="0" y="11934"/>
                  <a:pt x="11934" y="0"/>
                  <a:pt x="26656" y="0"/>
                </a:cubicBezTo>
                <a:close/>
              </a:path>
            </a:pathLst>
          </a:custGeom>
          <a:noFill/>
          <a:ln w="6350">
            <a:solidFill>
              <a:schemeClr val="accent1"/>
            </a:solidFill>
          </a:ln>
        </p:spPr>
        <p:txBody>
          <a:bodyPr wrap="square" lIns="0" tIns="0" rIns="0" bIns="0" anchor="ctr" anchorCtr="0">
            <a:noAutofit/>
          </a:bodyPr>
          <a:lstStyle>
            <a:lvl1pPr marL="0" indent="0" algn="ctr">
              <a:buFontTx/>
              <a:buNone/>
              <a:defRPr sz="800">
                <a:solidFill>
                  <a:schemeClr val="accent5"/>
                </a:solidFill>
                <a:latin typeface="Lato" panose="020F0502020204030203" pitchFamily="34" charset="0"/>
                <a:ea typeface="Open Sans Light" panose="020B0306030504020204" pitchFamily="34" charset="0"/>
                <a:cs typeface="Open Sans Light" panose="020B0306030504020204" pitchFamily="34" charset="0"/>
              </a:defRPr>
            </a:lvl1pPr>
          </a:lstStyle>
          <a:p>
            <a:endParaRPr lang="en-US"/>
          </a:p>
        </p:txBody>
      </p:sp>
    </p:spTree>
    <p:extLst>
      <p:ext uri="{BB962C8B-B14F-4D97-AF65-F5344CB8AC3E}">
        <p14:creationId xmlns:p14="http://schemas.microsoft.com/office/powerpoint/2010/main" val="4163119622"/>
      </p:ext>
    </p:extLst>
  </p:cSld>
  <p:clrMapOvr>
    <a:masterClrMapping/>
  </p:clrMapOvr>
  <p:transition spd="slow" advClick="0" advTm="3000">
    <p:fade/>
  </p:transition>
  <p:extLst>
    <p:ext uri="{DCECCB84-F9BA-43D5-87BE-67443E8EF086}">
      <p15:sldGuideLst xmlns:p15="http://schemas.microsoft.com/office/powerpoint/2012/main">
        <p15:guide id="1" orient="horz" pos="2700">
          <p15:clr>
            <a:srgbClr val="FBAE40"/>
          </p15:clr>
        </p15:guide>
        <p15:guide id="2" pos="5384">
          <p15:clr>
            <a:srgbClr val="FBAE40"/>
          </p15:clr>
        </p15:guide>
        <p15:guide id="3" pos="374">
          <p15:clr>
            <a:srgbClr val="FBAE40"/>
          </p15:clr>
        </p15:guide>
        <p15:guide id="4" orient="horz" pos="306">
          <p15:clr>
            <a:srgbClr val="FBAE40"/>
          </p15:clr>
        </p15:guide>
        <p15:guide id="5" orient="horz" pos="97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Phone Mockup 03">
    <p:spTree>
      <p:nvGrpSpPr>
        <p:cNvPr id="1" name=""/>
        <p:cNvGrpSpPr/>
        <p:nvPr/>
      </p:nvGrpSpPr>
      <p:grpSpPr>
        <a:xfrm>
          <a:off x="0" y="0"/>
          <a:ext cx="0" cy="0"/>
          <a:chOff x="0" y="0"/>
          <a:chExt cx="0" cy="0"/>
        </a:xfrm>
      </p:grpSpPr>
      <p:sp>
        <p:nvSpPr>
          <p:cNvPr id="21" name="Rectangle 20"/>
          <p:cNvSpPr/>
          <p:nvPr userDrawn="1"/>
        </p:nvSpPr>
        <p:spPr>
          <a:xfrm>
            <a:off x="595314" y="1543050"/>
            <a:ext cx="7953374" cy="9634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Placeholder 9"/>
          <p:cNvSpPr>
            <a:spLocks noGrp="1"/>
          </p:cNvSpPr>
          <p:nvPr>
            <p:ph type="body" sz="quarter" idx="10"/>
          </p:nvPr>
        </p:nvSpPr>
        <p:spPr>
          <a:xfrm>
            <a:off x="584202" y="575841"/>
            <a:ext cx="7953374" cy="383260"/>
          </a:xfrm>
          <a:prstGeom prst="rect">
            <a:avLst/>
          </a:prstGeom>
        </p:spPr>
        <p:txBody>
          <a:bodyPr lIns="0" tIns="0" rIns="0" bIns="0"/>
          <a:lstStyle>
            <a:lvl1pPr marL="0" indent="0" algn="l">
              <a:lnSpc>
                <a:spcPct val="100000"/>
              </a:lnSpc>
              <a:spcBef>
                <a:spcPts val="0"/>
              </a:spcBef>
              <a:buNone/>
              <a:defRPr sz="2200" b="0" cap="all" spc="50" baseline="0">
                <a:solidFill>
                  <a:schemeClr val="accent1"/>
                </a:solidFill>
                <a:latin typeface="Lato Black" panose="020F0A02020204030203" pitchFamily="34" charset="0"/>
                <a:ea typeface="Roboto" panose="02000000000000000000" pitchFamily="2" charset="0"/>
                <a:cs typeface="Open Sans" panose="020B0606030504020204" pitchFamily="34" charset="0"/>
              </a:defRPr>
            </a:lvl1pPr>
          </a:lstStyle>
          <a:p>
            <a:pPr lvl="0"/>
            <a:r>
              <a:rPr lang="en-US" dirty="0"/>
              <a:t>Click to edit Master text styles</a:t>
            </a:r>
          </a:p>
        </p:txBody>
      </p:sp>
      <p:sp>
        <p:nvSpPr>
          <p:cNvPr id="3" name="Text Placeholder 9"/>
          <p:cNvSpPr>
            <a:spLocks noGrp="1"/>
          </p:cNvSpPr>
          <p:nvPr>
            <p:ph type="body" sz="quarter" idx="11"/>
          </p:nvPr>
        </p:nvSpPr>
        <p:spPr>
          <a:xfrm>
            <a:off x="593725" y="959101"/>
            <a:ext cx="7953374" cy="141344"/>
          </a:xfrm>
          <a:prstGeom prst="rect">
            <a:avLst/>
          </a:prstGeom>
        </p:spPr>
        <p:txBody>
          <a:bodyPr lIns="0" tIns="0" rIns="0" bIns="0"/>
          <a:lstStyle>
            <a:lvl1pPr marL="0" indent="0" algn="l">
              <a:lnSpc>
                <a:spcPts val="1200"/>
              </a:lnSpc>
              <a:spcBef>
                <a:spcPts val="0"/>
              </a:spcBef>
              <a:buNone/>
              <a:defRPr sz="900" b="0" cap="none" spc="0" baseline="0">
                <a:solidFill>
                  <a:schemeClr val="accent4"/>
                </a:solidFill>
                <a:latin typeface="Lato" panose="020F0502020204030203" pitchFamily="34" charset="0"/>
                <a:ea typeface="Roboto" panose="02000000000000000000" pitchFamily="2" charset="0"/>
                <a:cs typeface="Open Sans" panose="020B0606030504020204" pitchFamily="34" charset="0"/>
              </a:defRPr>
            </a:lvl1pPr>
          </a:lstStyle>
          <a:p>
            <a:pPr lvl="0"/>
            <a:r>
              <a:rPr lang="en-US" dirty="0"/>
              <a:t>Click to edit Master text styles</a:t>
            </a:r>
          </a:p>
        </p:txBody>
      </p:sp>
      <p:cxnSp>
        <p:nvCxnSpPr>
          <p:cNvPr id="5" name="Straight Connector 4"/>
          <p:cNvCxnSpPr/>
          <p:nvPr userDrawn="1"/>
        </p:nvCxnSpPr>
        <p:spPr>
          <a:xfrm>
            <a:off x="593725" y="492067"/>
            <a:ext cx="914400"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userDrawn="1"/>
        </p:nvSpPr>
        <p:spPr>
          <a:xfrm>
            <a:off x="593725" y="4722841"/>
            <a:ext cx="1783555" cy="123111"/>
          </a:xfrm>
          <a:prstGeom prst="rect">
            <a:avLst/>
          </a:prstGeom>
          <a:noFill/>
        </p:spPr>
        <p:txBody>
          <a:bodyPr wrap="square" lIns="0" tIns="0" rIns="0" bIns="0" rtlCol="0">
            <a:spAutoFit/>
          </a:bodyPr>
          <a:lstStyle/>
          <a:p>
            <a:pPr algn="l"/>
            <a:r>
              <a:rPr lang="en-US" sz="800" b="1" spc="30" baseline="0" dirty="0">
                <a:solidFill>
                  <a:schemeClr val="accent3"/>
                </a:solidFill>
                <a:latin typeface="Lato" panose="020F0502020204030203" pitchFamily="34" charset="0"/>
              </a:rPr>
              <a:t>JAFAR DESIGNS </a:t>
            </a:r>
            <a:r>
              <a:rPr lang="en-US" sz="800" b="1" spc="30" baseline="0" dirty="0">
                <a:solidFill>
                  <a:schemeClr val="accent2"/>
                </a:solidFill>
                <a:latin typeface="Lato" panose="020F0502020204030203" pitchFamily="34" charset="0"/>
              </a:rPr>
              <a:t>STUDIO</a:t>
            </a:r>
          </a:p>
        </p:txBody>
      </p:sp>
      <p:sp>
        <p:nvSpPr>
          <p:cNvPr id="17" name="TextBox 16"/>
          <p:cNvSpPr txBox="1"/>
          <p:nvPr userDrawn="1"/>
        </p:nvSpPr>
        <p:spPr>
          <a:xfrm>
            <a:off x="6681306" y="4722841"/>
            <a:ext cx="1160434" cy="123111"/>
          </a:xfrm>
          <a:prstGeom prst="rect">
            <a:avLst/>
          </a:prstGeom>
          <a:noFill/>
        </p:spPr>
        <p:txBody>
          <a:bodyPr wrap="square" lIns="0" tIns="0" rIns="0" bIns="0" rtlCol="0">
            <a:spAutoFit/>
          </a:bodyPr>
          <a:lstStyle/>
          <a:p>
            <a:pPr algn="r"/>
            <a:r>
              <a:rPr lang="en-US" sz="800" b="1" spc="30" baseline="0" dirty="0">
                <a:solidFill>
                  <a:schemeClr val="accent3"/>
                </a:solidFill>
                <a:latin typeface="Lato" panose="020F0502020204030203" pitchFamily="34" charset="0"/>
              </a:rPr>
              <a:t>BUSINESS </a:t>
            </a:r>
            <a:r>
              <a:rPr lang="en-US" sz="800" b="1" spc="30" baseline="0" dirty="0">
                <a:solidFill>
                  <a:schemeClr val="accent2"/>
                </a:solidFill>
                <a:latin typeface="Lato" panose="020F0502020204030203" pitchFamily="34" charset="0"/>
              </a:rPr>
              <a:t>PROPOSAL</a:t>
            </a:r>
          </a:p>
        </p:txBody>
      </p:sp>
      <p:sp>
        <p:nvSpPr>
          <p:cNvPr id="23" name="TextBox 22"/>
          <p:cNvSpPr txBox="1"/>
          <p:nvPr userDrawn="1"/>
        </p:nvSpPr>
        <p:spPr>
          <a:xfrm>
            <a:off x="7939422" y="4722841"/>
            <a:ext cx="206993" cy="123111"/>
          </a:xfrm>
          <a:prstGeom prst="rect">
            <a:avLst/>
          </a:prstGeom>
          <a:noFill/>
        </p:spPr>
        <p:txBody>
          <a:bodyPr wrap="square" lIns="0" tIns="0" rIns="0" bIns="0" rtlCol="0">
            <a:spAutoFit/>
          </a:bodyPr>
          <a:lstStyle/>
          <a:p>
            <a:pPr algn="r"/>
            <a:fld id="{27692F5A-FC14-4E83-B4CC-18F6C2D780A4}" type="slidenum">
              <a:rPr lang="en-US" sz="800" b="0" spc="30" baseline="0" smtClean="0">
                <a:solidFill>
                  <a:schemeClr val="accent4"/>
                </a:solidFill>
                <a:latin typeface="Lato" panose="020F0502020204030203" pitchFamily="34" charset="0"/>
              </a:rPr>
              <a:pPr algn="r"/>
              <a:t>‹#›</a:t>
            </a:fld>
            <a:endParaRPr lang="en-US" sz="800" b="0" spc="30" baseline="0" dirty="0">
              <a:solidFill>
                <a:schemeClr val="accent4"/>
              </a:solidFill>
              <a:latin typeface="Lato" panose="020F0502020204030203" pitchFamily="34" charset="0"/>
            </a:endParaRPr>
          </a:p>
        </p:txBody>
      </p:sp>
      <p:sp>
        <p:nvSpPr>
          <p:cNvPr id="11" name="Freeform 5">
            <a:hlinkClick r:id="" action="ppaction://hlinkshowjump?jump=nextslide"/>
          </p:cNvPr>
          <p:cNvSpPr>
            <a:spLocks noEditPoints="1"/>
          </p:cNvSpPr>
          <p:nvPr userDrawn="1"/>
        </p:nvSpPr>
        <p:spPr bwMode="auto">
          <a:xfrm>
            <a:off x="8407428" y="4713316"/>
            <a:ext cx="141259" cy="141259"/>
          </a:xfrm>
          <a:custGeom>
            <a:avLst/>
            <a:gdLst>
              <a:gd name="T0" fmla="*/ 883 w 2350"/>
              <a:gd name="T1" fmla="*/ 679 h 2350"/>
              <a:gd name="T2" fmla="*/ 1338 w 2350"/>
              <a:gd name="T3" fmla="*/ 1175 h 2350"/>
              <a:gd name="T4" fmla="*/ 883 w 2350"/>
              <a:gd name="T5" fmla="*/ 1671 h 2350"/>
              <a:gd name="T6" fmla="*/ 883 w 2350"/>
              <a:gd name="T7" fmla="*/ 1813 h 2350"/>
              <a:gd name="T8" fmla="*/ 1023 w 2350"/>
              <a:gd name="T9" fmla="*/ 1813 h 2350"/>
              <a:gd name="T10" fmla="*/ 1579 w 2350"/>
              <a:gd name="T11" fmla="*/ 1246 h 2350"/>
              <a:gd name="T12" fmla="*/ 1579 w 2350"/>
              <a:gd name="T13" fmla="*/ 1104 h 2350"/>
              <a:gd name="T14" fmla="*/ 1023 w 2350"/>
              <a:gd name="T15" fmla="*/ 537 h 2350"/>
              <a:gd name="T16" fmla="*/ 883 w 2350"/>
              <a:gd name="T17" fmla="*/ 537 h 2350"/>
              <a:gd name="T18" fmla="*/ 883 w 2350"/>
              <a:gd name="T19" fmla="*/ 679 h 2350"/>
              <a:gd name="T20" fmla="*/ 0 w 2350"/>
              <a:gd name="T21" fmla="*/ 1175 h 2350"/>
              <a:gd name="T22" fmla="*/ 1175 w 2350"/>
              <a:gd name="T23" fmla="*/ 2350 h 2350"/>
              <a:gd name="T24" fmla="*/ 2350 w 2350"/>
              <a:gd name="T25" fmla="*/ 1175 h 2350"/>
              <a:gd name="T26" fmla="*/ 1175 w 2350"/>
              <a:gd name="T27" fmla="*/ 0 h 2350"/>
              <a:gd name="T28" fmla="*/ 0 w 2350"/>
              <a:gd name="T29" fmla="*/ 1175 h 2350"/>
              <a:gd name="T30" fmla="*/ 2198 w 2350"/>
              <a:gd name="T31" fmla="*/ 1175 h 2350"/>
              <a:gd name="T32" fmla="*/ 1175 w 2350"/>
              <a:gd name="T33" fmla="*/ 2198 h 2350"/>
              <a:gd name="T34" fmla="*/ 152 w 2350"/>
              <a:gd name="T35" fmla="*/ 1175 h 2350"/>
              <a:gd name="T36" fmla="*/ 1175 w 2350"/>
              <a:gd name="T37" fmla="*/ 152 h 2350"/>
              <a:gd name="T38" fmla="*/ 2198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883" y="679"/>
                </a:moveTo>
                <a:cubicBezTo>
                  <a:pt x="1338" y="1175"/>
                  <a:pt x="1338" y="1175"/>
                  <a:pt x="1338" y="1175"/>
                </a:cubicBezTo>
                <a:cubicBezTo>
                  <a:pt x="883" y="1671"/>
                  <a:pt x="883" y="1671"/>
                  <a:pt x="883" y="1671"/>
                </a:cubicBezTo>
                <a:cubicBezTo>
                  <a:pt x="844" y="1710"/>
                  <a:pt x="844" y="1774"/>
                  <a:pt x="883" y="1813"/>
                </a:cubicBezTo>
                <a:cubicBezTo>
                  <a:pt x="922" y="1852"/>
                  <a:pt x="985" y="1852"/>
                  <a:pt x="1023" y="1813"/>
                </a:cubicBezTo>
                <a:cubicBezTo>
                  <a:pt x="1579" y="1246"/>
                  <a:pt x="1579" y="1246"/>
                  <a:pt x="1579" y="1246"/>
                </a:cubicBezTo>
                <a:cubicBezTo>
                  <a:pt x="1618" y="1207"/>
                  <a:pt x="1618" y="1143"/>
                  <a:pt x="1579" y="1104"/>
                </a:cubicBezTo>
                <a:cubicBezTo>
                  <a:pt x="1023" y="537"/>
                  <a:pt x="1023" y="537"/>
                  <a:pt x="1023" y="537"/>
                </a:cubicBezTo>
                <a:cubicBezTo>
                  <a:pt x="985" y="498"/>
                  <a:pt x="922" y="498"/>
                  <a:pt x="883" y="537"/>
                </a:cubicBezTo>
                <a:cubicBezTo>
                  <a:pt x="844" y="576"/>
                  <a:pt x="844" y="640"/>
                  <a:pt x="883" y="679"/>
                </a:cubicBezTo>
                <a:close/>
                <a:moveTo>
                  <a:pt x="0" y="1175"/>
                </a:moveTo>
                <a:cubicBezTo>
                  <a:pt x="0" y="1824"/>
                  <a:pt x="526" y="2350"/>
                  <a:pt x="1175" y="2350"/>
                </a:cubicBezTo>
                <a:cubicBezTo>
                  <a:pt x="1824" y="2350"/>
                  <a:pt x="2350" y="1824"/>
                  <a:pt x="2350" y="1175"/>
                </a:cubicBezTo>
                <a:cubicBezTo>
                  <a:pt x="2350" y="526"/>
                  <a:pt x="1824" y="0"/>
                  <a:pt x="1175" y="0"/>
                </a:cubicBezTo>
                <a:cubicBezTo>
                  <a:pt x="526" y="0"/>
                  <a:pt x="0" y="526"/>
                  <a:pt x="0" y="1175"/>
                </a:cubicBezTo>
                <a:close/>
                <a:moveTo>
                  <a:pt x="2198" y="1175"/>
                </a:moveTo>
                <a:cubicBezTo>
                  <a:pt x="2198" y="1740"/>
                  <a:pt x="1740" y="2198"/>
                  <a:pt x="1175" y="2198"/>
                </a:cubicBezTo>
                <a:cubicBezTo>
                  <a:pt x="610" y="2198"/>
                  <a:pt x="152" y="1740"/>
                  <a:pt x="152" y="1175"/>
                </a:cubicBezTo>
                <a:cubicBezTo>
                  <a:pt x="152" y="610"/>
                  <a:pt x="610" y="152"/>
                  <a:pt x="1175" y="152"/>
                </a:cubicBezTo>
                <a:cubicBezTo>
                  <a:pt x="1740" y="152"/>
                  <a:pt x="2198" y="610"/>
                  <a:pt x="2198" y="1175"/>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5">
            <a:hlinkClick r:id="" action="ppaction://hlinkshowjump?jump=previousslide"/>
          </p:cNvPr>
          <p:cNvSpPr>
            <a:spLocks noEditPoints="1"/>
          </p:cNvSpPr>
          <p:nvPr userDrawn="1"/>
        </p:nvSpPr>
        <p:spPr bwMode="auto">
          <a:xfrm>
            <a:off x="8244097" y="4713316"/>
            <a:ext cx="141259" cy="141259"/>
          </a:xfrm>
          <a:custGeom>
            <a:avLst/>
            <a:gdLst>
              <a:gd name="T0" fmla="*/ 1467 w 2350"/>
              <a:gd name="T1" fmla="*/ 1671 h 2350"/>
              <a:gd name="T2" fmla="*/ 1012 w 2350"/>
              <a:gd name="T3" fmla="*/ 1175 h 2350"/>
              <a:gd name="T4" fmla="*/ 1467 w 2350"/>
              <a:gd name="T5" fmla="*/ 679 h 2350"/>
              <a:gd name="T6" fmla="*/ 1467 w 2350"/>
              <a:gd name="T7" fmla="*/ 537 h 2350"/>
              <a:gd name="T8" fmla="*/ 1327 w 2350"/>
              <a:gd name="T9" fmla="*/ 537 h 2350"/>
              <a:gd name="T10" fmla="*/ 771 w 2350"/>
              <a:gd name="T11" fmla="*/ 1104 h 2350"/>
              <a:gd name="T12" fmla="*/ 771 w 2350"/>
              <a:gd name="T13" fmla="*/ 1246 h 2350"/>
              <a:gd name="T14" fmla="*/ 1327 w 2350"/>
              <a:gd name="T15" fmla="*/ 1813 h 2350"/>
              <a:gd name="T16" fmla="*/ 1467 w 2350"/>
              <a:gd name="T17" fmla="*/ 1813 h 2350"/>
              <a:gd name="T18" fmla="*/ 1467 w 2350"/>
              <a:gd name="T19" fmla="*/ 1671 h 2350"/>
              <a:gd name="T20" fmla="*/ 2350 w 2350"/>
              <a:gd name="T21" fmla="*/ 1175 h 2350"/>
              <a:gd name="T22" fmla="*/ 1175 w 2350"/>
              <a:gd name="T23" fmla="*/ 0 h 2350"/>
              <a:gd name="T24" fmla="*/ 0 w 2350"/>
              <a:gd name="T25" fmla="*/ 1175 h 2350"/>
              <a:gd name="T26" fmla="*/ 1175 w 2350"/>
              <a:gd name="T27" fmla="*/ 2350 h 2350"/>
              <a:gd name="T28" fmla="*/ 2350 w 2350"/>
              <a:gd name="T29" fmla="*/ 1175 h 2350"/>
              <a:gd name="T30" fmla="*/ 152 w 2350"/>
              <a:gd name="T31" fmla="*/ 1175 h 2350"/>
              <a:gd name="T32" fmla="*/ 1175 w 2350"/>
              <a:gd name="T33" fmla="*/ 152 h 2350"/>
              <a:gd name="T34" fmla="*/ 2198 w 2350"/>
              <a:gd name="T35" fmla="*/ 1175 h 2350"/>
              <a:gd name="T36" fmla="*/ 1175 w 2350"/>
              <a:gd name="T37" fmla="*/ 2198 h 2350"/>
              <a:gd name="T38" fmla="*/ 152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1467" y="1671"/>
                </a:moveTo>
                <a:cubicBezTo>
                  <a:pt x="1012" y="1175"/>
                  <a:pt x="1012" y="1175"/>
                  <a:pt x="1012" y="1175"/>
                </a:cubicBezTo>
                <a:cubicBezTo>
                  <a:pt x="1467" y="679"/>
                  <a:pt x="1467" y="679"/>
                  <a:pt x="1467" y="679"/>
                </a:cubicBezTo>
                <a:cubicBezTo>
                  <a:pt x="1506" y="640"/>
                  <a:pt x="1506" y="576"/>
                  <a:pt x="1467" y="537"/>
                </a:cubicBezTo>
                <a:cubicBezTo>
                  <a:pt x="1428" y="498"/>
                  <a:pt x="1365" y="498"/>
                  <a:pt x="1327" y="537"/>
                </a:cubicBezTo>
                <a:cubicBezTo>
                  <a:pt x="771" y="1104"/>
                  <a:pt x="771" y="1104"/>
                  <a:pt x="771" y="1104"/>
                </a:cubicBezTo>
                <a:cubicBezTo>
                  <a:pt x="732" y="1143"/>
                  <a:pt x="732" y="1207"/>
                  <a:pt x="771" y="1246"/>
                </a:cubicBezTo>
                <a:cubicBezTo>
                  <a:pt x="1327" y="1813"/>
                  <a:pt x="1327" y="1813"/>
                  <a:pt x="1327" y="1813"/>
                </a:cubicBezTo>
                <a:cubicBezTo>
                  <a:pt x="1365" y="1852"/>
                  <a:pt x="1428" y="1852"/>
                  <a:pt x="1467" y="1813"/>
                </a:cubicBezTo>
                <a:cubicBezTo>
                  <a:pt x="1506" y="1774"/>
                  <a:pt x="1506" y="1710"/>
                  <a:pt x="1467" y="1671"/>
                </a:cubicBezTo>
                <a:close/>
                <a:moveTo>
                  <a:pt x="2350" y="1175"/>
                </a:moveTo>
                <a:cubicBezTo>
                  <a:pt x="2350" y="526"/>
                  <a:pt x="1824" y="0"/>
                  <a:pt x="1175" y="0"/>
                </a:cubicBezTo>
                <a:cubicBezTo>
                  <a:pt x="526" y="0"/>
                  <a:pt x="0" y="526"/>
                  <a:pt x="0" y="1175"/>
                </a:cubicBezTo>
                <a:cubicBezTo>
                  <a:pt x="0" y="1824"/>
                  <a:pt x="526" y="2350"/>
                  <a:pt x="1175" y="2350"/>
                </a:cubicBezTo>
                <a:cubicBezTo>
                  <a:pt x="1824" y="2350"/>
                  <a:pt x="2350" y="1824"/>
                  <a:pt x="2350" y="1175"/>
                </a:cubicBezTo>
                <a:close/>
                <a:moveTo>
                  <a:pt x="152" y="1175"/>
                </a:moveTo>
                <a:cubicBezTo>
                  <a:pt x="152" y="610"/>
                  <a:pt x="610" y="152"/>
                  <a:pt x="1175" y="152"/>
                </a:cubicBezTo>
                <a:cubicBezTo>
                  <a:pt x="1740" y="152"/>
                  <a:pt x="2198" y="610"/>
                  <a:pt x="2198" y="1175"/>
                </a:cubicBezTo>
                <a:cubicBezTo>
                  <a:pt x="2198" y="1740"/>
                  <a:pt x="1740" y="2198"/>
                  <a:pt x="1175" y="2198"/>
                </a:cubicBezTo>
                <a:cubicBezTo>
                  <a:pt x="610" y="2198"/>
                  <a:pt x="152" y="1740"/>
                  <a:pt x="152" y="1175"/>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33706" y="1142482"/>
            <a:ext cx="2415741" cy="3528796"/>
          </a:xfrm>
          <a:prstGeom prst="rect">
            <a:avLst/>
          </a:prstGeom>
        </p:spPr>
      </p:pic>
      <p:sp>
        <p:nvSpPr>
          <p:cNvPr id="14" name="Picture Placeholder 25"/>
          <p:cNvSpPr>
            <a:spLocks noGrp="1"/>
          </p:cNvSpPr>
          <p:nvPr>
            <p:ph type="pic" sz="quarter" idx="17"/>
          </p:nvPr>
        </p:nvSpPr>
        <p:spPr>
          <a:xfrm>
            <a:off x="5118011" y="1703348"/>
            <a:ext cx="1230200" cy="2232025"/>
          </a:xfrm>
          <a:custGeom>
            <a:avLst/>
            <a:gdLst>
              <a:gd name="connsiteX0" fmla="*/ 26656 w 4082023"/>
              <a:gd name="connsiteY0" fmla="*/ 0 h 7233920"/>
              <a:gd name="connsiteX1" fmla="*/ 4055367 w 4082023"/>
              <a:gd name="connsiteY1" fmla="*/ 0 h 7233920"/>
              <a:gd name="connsiteX2" fmla="*/ 4082023 w 4082023"/>
              <a:gd name="connsiteY2" fmla="*/ 26656 h 7233920"/>
              <a:gd name="connsiteX3" fmla="*/ 4082023 w 4082023"/>
              <a:gd name="connsiteY3" fmla="*/ 7207264 h 7233920"/>
              <a:gd name="connsiteX4" fmla="*/ 4055367 w 4082023"/>
              <a:gd name="connsiteY4" fmla="*/ 7233920 h 7233920"/>
              <a:gd name="connsiteX5" fmla="*/ 26656 w 4082023"/>
              <a:gd name="connsiteY5" fmla="*/ 7233920 h 7233920"/>
              <a:gd name="connsiteX6" fmla="*/ 0 w 4082023"/>
              <a:gd name="connsiteY6" fmla="*/ 7207264 h 7233920"/>
              <a:gd name="connsiteX7" fmla="*/ 0 w 4082023"/>
              <a:gd name="connsiteY7" fmla="*/ 26656 h 7233920"/>
              <a:gd name="connsiteX8" fmla="*/ 26656 w 4082023"/>
              <a:gd name="connsiteY8" fmla="*/ 0 h 7233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82023" h="7233920">
                <a:moveTo>
                  <a:pt x="26656" y="0"/>
                </a:moveTo>
                <a:lnTo>
                  <a:pt x="4055367" y="0"/>
                </a:lnTo>
                <a:cubicBezTo>
                  <a:pt x="4070091" y="0"/>
                  <a:pt x="4082023" y="11934"/>
                  <a:pt x="4082023" y="26656"/>
                </a:cubicBezTo>
                <a:lnTo>
                  <a:pt x="4082023" y="7207264"/>
                </a:lnTo>
                <a:cubicBezTo>
                  <a:pt x="4082023" y="7221986"/>
                  <a:pt x="4070091" y="7233920"/>
                  <a:pt x="4055367" y="7233920"/>
                </a:cubicBezTo>
                <a:lnTo>
                  <a:pt x="26656" y="7233920"/>
                </a:lnTo>
                <a:cubicBezTo>
                  <a:pt x="11934" y="7233920"/>
                  <a:pt x="0" y="7221986"/>
                  <a:pt x="0" y="7207264"/>
                </a:cubicBezTo>
                <a:lnTo>
                  <a:pt x="0" y="26656"/>
                </a:lnTo>
                <a:cubicBezTo>
                  <a:pt x="0" y="11934"/>
                  <a:pt x="11934" y="0"/>
                  <a:pt x="26656" y="0"/>
                </a:cubicBezTo>
                <a:close/>
              </a:path>
            </a:pathLst>
          </a:custGeom>
          <a:noFill/>
          <a:ln w="6350">
            <a:solidFill>
              <a:schemeClr val="accent1"/>
            </a:solidFill>
          </a:ln>
        </p:spPr>
        <p:txBody>
          <a:bodyPr wrap="square" lIns="0" tIns="0" rIns="0" bIns="0" anchor="ctr" anchorCtr="0">
            <a:noAutofit/>
          </a:bodyPr>
          <a:lstStyle>
            <a:lvl1pPr marL="0" indent="0" algn="ctr">
              <a:buFontTx/>
              <a:buNone/>
              <a:defRPr sz="800">
                <a:solidFill>
                  <a:schemeClr val="accent5"/>
                </a:solidFill>
                <a:latin typeface="Lato" panose="020F0502020204030203" pitchFamily="34" charset="0"/>
                <a:ea typeface="Open Sans Light" panose="020B0306030504020204" pitchFamily="34" charset="0"/>
                <a:cs typeface="Open Sans Light" panose="020B0306030504020204" pitchFamily="34" charset="0"/>
              </a:defRPr>
            </a:lvl1pPr>
          </a:lstStyle>
          <a:p>
            <a:endParaRPr lang="en-US"/>
          </a:p>
        </p:txBody>
      </p:sp>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166263" y="1142482"/>
            <a:ext cx="2415741" cy="3528796"/>
          </a:xfrm>
          <a:prstGeom prst="rect">
            <a:avLst/>
          </a:prstGeom>
        </p:spPr>
      </p:pic>
      <p:sp>
        <p:nvSpPr>
          <p:cNvPr id="18" name="Picture Placeholder 25"/>
          <p:cNvSpPr>
            <a:spLocks noGrp="1"/>
          </p:cNvSpPr>
          <p:nvPr>
            <p:ph type="pic" sz="quarter" idx="18"/>
          </p:nvPr>
        </p:nvSpPr>
        <p:spPr>
          <a:xfrm>
            <a:off x="6750568" y="1703348"/>
            <a:ext cx="1230200" cy="2232025"/>
          </a:xfrm>
          <a:custGeom>
            <a:avLst/>
            <a:gdLst>
              <a:gd name="connsiteX0" fmla="*/ 26656 w 4082023"/>
              <a:gd name="connsiteY0" fmla="*/ 0 h 7233920"/>
              <a:gd name="connsiteX1" fmla="*/ 4055367 w 4082023"/>
              <a:gd name="connsiteY1" fmla="*/ 0 h 7233920"/>
              <a:gd name="connsiteX2" fmla="*/ 4082023 w 4082023"/>
              <a:gd name="connsiteY2" fmla="*/ 26656 h 7233920"/>
              <a:gd name="connsiteX3" fmla="*/ 4082023 w 4082023"/>
              <a:gd name="connsiteY3" fmla="*/ 7207264 h 7233920"/>
              <a:gd name="connsiteX4" fmla="*/ 4055367 w 4082023"/>
              <a:gd name="connsiteY4" fmla="*/ 7233920 h 7233920"/>
              <a:gd name="connsiteX5" fmla="*/ 26656 w 4082023"/>
              <a:gd name="connsiteY5" fmla="*/ 7233920 h 7233920"/>
              <a:gd name="connsiteX6" fmla="*/ 0 w 4082023"/>
              <a:gd name="connsiteY6" fmla="*/ 7207264 h 7233920"/>
              <a:gd name="connsiteX7" fmla="*/ 0 w 4082023"/>
              <a:gd name="connsiteY7" fmla="*/ 26656 h 7233920"/>
              <a:gd name="connsiteX8" fmla="*/ 26656 w 4082023"/>
              <a:gd name="connsiteY8" fmla="*/ 0 h 7233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82023" h="7233920">
                <a:moveTo>
                  <a:pt x="26656" y="0"/>
                </a:moveTo>
                <a:lnTo>
                  <a:pt x="4055367" y="0"/>
                </a:lnTo>
                <a:cubicBezTo>
                  <a:pt x="4070091" y="0"/>
                  <a:pt x="4082023" y="11934"/>
                  <a:pt x="4082023" y="26656"/>
                </a:cubicBezTo>
                <a:lnTo>
                  <a:pt x="4082023" y="7207264"/>
                </a:lnTo>
                <a:cubicBezTo>
                  <a:pt x="4082023" y="7221986"/>
                  <a:pt x="4070091" y="7233920"/>
                  <a:pt x="4055367" y="7233920"/>
                </a:cubicBezTo>
                <a:lnTo>
                  <a:pt x="26656" y="7233920"/>
                </a:lnTo>
                <a:cubicBezTo>
                  <a:pt x="11934" y="7233920"/>
                  <a:pt x="0" y="7221986"/>
                  <a:pt x="0" y="7207264"/>
                </a:cubicBezTo>
                <a:lnTo>
                  <a:pt x="0" y="26656"/>
                </a:lnTo>
                <a:cubicBezTo>
                  <a:pt x="0" y="11934"/>
                  <a:pt x="11934" y="0"/>
                  <a:pt x="26656" y="0"/>
                </a:cubicBezTo>
                <a:close/>
              </a:path>
            </a:pathLst>
          </a:custGeom>
          <a:noFill/>
          <a:ln w="6350">
            <a:solidFill>
              <a:schemeClr val="accent1"/>
            </a:solidFill>
          </a:ln>
        </p:spPr>
        <p:txBody>
          <a:bodyPr wrap="square" lIns="0" tIns="0" rIns="0" bIns="0" anchor="ctr" anchorCtr="0">
            <a:noAutofit/>
          </a:bodyPr>
          <a:lstStyle>
            <a:lvl1pPr marL="0" indent="0" algn="ctr">
              <a:buFontTx/>
              <a:buNone/>
              <a:defRPr sz="800">
                <a:solidFill>
                  <a:schemeClr val="accent5"/>
                </a:solidFill>
                <a:latin typeface="Lato" panose="020F0502020204030203" pitchFamily="34" charset="0"/>
                <a:ea typeface="Open Sans Light" panose="020B0306030504020204" pitchFamily="34" charset="0"/>
                <a:cs typeface="Open Sans Light" panose="020B0306030504020204" pitchFamily="34" charset="0"/>
              </a:defRPr>
            </a:lvl1pPr>
          </a:lstStyle>
          <a:p>
            <a:endParaRPr lang="en-US"/>
          </a:p>
        </p:txBody>
      </p:sp>
    </p:spTree>
    <p:extLst>
      <p:ext uri="{BB962C8B-B14F-4D97-AF65-F5344CB8AC3E}">
        <p14:creationId xmlns:p14="http://schemas.microsoft.com/office/powerpoint/2010/main" val="2609861662"/>
      </p:ext>
    </p:extLst>
  </p:cSld>
  <p:clrMapOvr>
    <a:masterClrMapping/>
  </p:clrMapOvr>
  <p:transition spd="slow" advClick="0" advTm="3000">
    <p:fade/>
  </p:transition>
  <p:extLst>
    <p:ext uri="{DCECCB84-F9BA-43D5-87BE-67443E8EF086}">
      <p15:sldGuideLst xmlns:p15="http://schemas.microsoft.com/office/powerpoint/2012/main">
        <p15:guide id="1" orient="horz" pos="2700">
          <p15:clr>
            <a:srgbClr val="FBAE40"/>
          </p15:clr>
        </p15:guide>
        <p15:guide id="2" pos="5384">
          <p15:clr>
            <a:srgbClr val="FBAE40"/>
          </p15:clr>
        </p15:guide>
        <p15:guide id="3" pos="374">
          <p15:clr>
            <a:srgbClr val="FBAE40"/>
          </p15:clr>
        </p15:guide>
        <p15:guide id="4" orient="horz" pos="306">
          <p15:clr>
            <a:srgbClr val="FBAE40"/>
          </p15:clr>
        </p15:guide>
        <p15:guide id="5" orient="horz" pos="972">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iPhone Mockup 04">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584202" y="575841"/>
            <a:ext cx="7953374" cy="383260"/>
          </a:xfrm>
          <a:prstGeom prst="rect">
            <a:avLst/>
          </a:prstGeom>
        </p:spPr>
        <p:txBody>
          <a:bodyPr lIns="0" tIns="0" rIns="0" bIns="0"/>
          <a:lstStyle>
            <a:lvl1pPr marL="0" indent="0" algn="l">
              <a:lnSpc>
                <a:spcPct val="100000"/>
              </a:lnSpc>
              <a:spcBef>
                <a:spcPts val="0"/>
              </a:spcBef>
              <a:buNone/>
              <a:defRPr sz="2200" b="0" cap="all" spc="50" baseline="0">
                <a:solidFill>
                  <a:schemeClr val="accent1"/>
                </a:solidFill>
                <a:latin typeface="Lato Black" panose="020F0A02020204030203" pitchFamily="34" charset="0"/>
                <a:ea typeface="Roboto" panose="02000000000000000000" pitchFamily="2" charset="0"/>
                <a:cs typeface="Open Sans" panose="020B0606030504020204" pitchFamily="34" charset="0"/>
              </a:defRPr>
            </a:lvl1pPr>
          </a:lstStyle>
          <a:p>
            <a:pPr lvl="0"/>
            <a:r>
              <a:rPr lang="en-US" dirty="0"/>
              <a:t>Click to edit Master text styles</a:t>
            </a:r>
          </a:p>
        </p:txBody>
      </p:sp>
      <p:sp>
        <p:nvSpPr>
          <p:cNvPr id="3" name="Text Placeholder 9"/>
          <p:cNvSpPr>
            <a:spLocks noGrp="1"/>
          </p:cNvSpPr>
          <p:nvPr>
            <p:ph type="body" sz="quarter" idx="11"/>
          </p:nvPr>
        </p:nvSpPr>
        <p:spPr>
          <a:xfrm>
            <a:off x="593725" y="959101"/>
            <a:ext cx="7953374" cy="141344"/>
          </a:xfrm>
          <a:prstGeom prst="rect">
            <a:avLst/>
          </a:prstGeom>
        </p:spPr>
        <p:txBody>
          <a:bodyPr lIns="0" tIns="0" rIns="0" bIns="0"/>
          <a:lstStyle>
            <a:lvl1pPr marL="0" indent="0" algn="l">
              <a:lnSpc>
                <a:spcPts val="1200"/>
              </a:lnSpc>
              <a:spcBef>
                <a:spcPts val="0"/>
              </a:spcBef>
              <a:buNone/>
              <a:defRPr sz="900" b="0" cap="none" spc="0" baseline="0">
                <a:solidFill>
                  <a:schemeClr val="accent4"/>
                </a:solidFill>
                <a:latin typeface="Lato" panose="020F0502020204030203" pitchFamily="34" charset="0"/>
                <a:ea typeface="Roboto" panose="02000000000000000000" pitchFamily="2" charset="0"/>
                <a:cs typeface="Open Sans" panose="020B0606030504020204" pitchFamily="34" charset="0"/>
              </a:defRPr>
            </a:lvl1pPr>
          </a:lstStyle>
          <a:p>
            <a:pPr lvl="0"/>
            <a:r>
              <a:rPr lang="en-US" dirty="0"/>
              <a:t>Click to edit Master text styles</a:t>
            </a:r>
          </a:p>
        </p:txBody>
      </p:sp>
      <p:cxnSp>
        <p:nvCxnSpPr>
          <p:cNvPr id="5" name="Straight Connector 4"/>
          <p:cNvCxnSpPr/>
          <p:nvPr userDrawn="1"/>
        </p:nvCxnSpPr>
        <p:spPr>
          <a:xfrm>
            <a:off x="593725" y="492067"/>
            <a:ext cx="914400"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userDrawn="1"/>
        </p:nvSpPr>
        <p:spPr>
          <a:xfrm>
            <a:off x="593725" y="4722841"/>
            <a:ext cx="1783555" cy="123111"/>
          </a:xfrm>
          <a:prstGeom prst="rect">
            <a:avLst/>
          </a:prstGeom>
          <a:noFill/>
        </p:spPr>
        <p:txBody>
          <a:bodyPr wrap="square" lIns="0" tIns="0" rIns="0" bIns="0" rtlCol="0">
            <a:spAutoFit/>
          </a:bodyPr>
          <a:lstStyle/>
          <a:p>
            <a:pPr algn="l"/>
            <a:r>
              <a:rPr lang="en-US" sz="800" b="1" spc="30" baseline="0" dirty="0">
                <a:solidFill>
                  <a:schemeClr val="accent3"/>
                </a:solidFill>
                <a:latin typeface="Lato" panose="020F0502020204030203" pitchFamily="34" charset="0"/>
              </a:rPr>
              <a:t>JAFAR DESIGNS </a:t>
            </a:r>
            <a:r>
              <a:rPr lang="en-US" sz="800" b="1" spc="30" baseline="0" dirty="0">
                <a:solidFill>
                  <a:schemeClr val="accent2"/>
                </a:solidFill>
                <a:latin typeface="Lato" panose="020F0502020204030203" pitchFamily="34" charset="0"/>
              </a:rPr>
              <a:t>STUDIO</a:t>
            </a:r>
          </a:p>
        </p:txBody>
      </p:sp>
      <p:sp>
        <p:nvSpPr>
          <p:cNvPr id="17" name="TextBox 16"/>
          <p:cNvSpPr txBox="1"/>
          <p:nvPr userDrawn="1"/>
        </p:nvSpPr>
        <p:spPr>
          <a:xfrm>
            <a:off x="6681306" y="4722841"/>
            <a:ext cx="1160434" cy="123111"/>
          </a:xfrm>
          <a:prstGeom prst="rect">
            <a:avLst/>
          </a:prstGeom>
          <a:noFill/>
        </p:spPr>
        <p:txBody>
          <a:bodyPr wrap="square" lIns="0" tIns="0" rIns="0" bIns="0" rtlCol="0">
            <a:spAutoFit/>
          </a:bodyPr>
          <a:lstStyle/>
          <a:p>
            <a:pPr algn="r"/>
            <a:r>
              <a:rPr lang="en-US" sz="800" b="1" spc="30" baseline="0" dirty="0">
                <a:solidFill>
                  <a:schemeClr val="accent3"/>
                </a:solidFill>
                <a:latin typeface="Lato" panose="020F0502020204030203" pitchFamily="34" charset="0"/>
              </a:rPr>
              <a:t>BUSINESS </a:t>
            </a:r>
            <a:r>
              <a:rPr lang="en-US" sz="800" b="1" spc="30" baseline="0" dirty="0">
                <a:solidFill>
                  <a:schemeClr val="accent2"/>
                </a:solidFill>
                <a:latin typeface="Lato" panose="020F0502020204030203" pitchFamily="34" charset="0"/>
              </a:rPr>
              <a:t>PROPOSAL</a:t>
            </a:r>
          </a:p>
        </p:txBody>
      </p:sp>
      <p:sp>
        <p:nvSpPr>
          <p:cNvPr id="23" name="TextBox 22"/>
          <p:cNvSpPr txBox="1"/>
          <p:nvPr userDrawn="1"/>
        </p:nvSpPr>
        <p:spPr>
          <a:xfrm>
            <a:off x="7939422" y="4722841"/>
            <a:ext cx="206993" cy="123111"/>
          </a:xfrm>
          <a:prstGeom prst="rect">
            <a:avLst/>
          </a:prstGeom>
          <a:noFill/>
        </p:spPr>
        <p:txBody>
          <a:bodyPr wrap="square" lIns="0" tIns="0" rIns="0" bIns="0" rtlCol="0">
            <a:spAutoFit/>
          </a:bodyPr>
          <a:lstStyle/>
          <a:p>
            <a:pPr algn="r"/>
            <a:fld id="{27692F5A-FC14-4E83-B4CC-18F6C2D780A4}" type="slidenum">
              <a:rPr lang="en-US" sz="800" b="0" spc="30" baseline="0" smtClean="0">
                <a:solidFill>
                  <a:schemeClr val="accent4"/>
                </a:solidFill>
                <a:latin typeface="Lato" panose="020F0502020204030203" pitchFamily="34" charset="0"/>
              </a:rPr>
              <a:pPr algn="r"/>
              <a:t>‹#›</a:t>
            </a:fld>
            <a:endParaRPr lang="en-US" sz="800" b="0" spc="30" baseline="0" dirty="0">
              <a:solidFill>
                <a:schemeClr val="accent4"/>
              </a:solidFill>
              <a:latin typeface="Lato" panose="020F0502020204030203" pitchFamily="34" charset="0"/>
            </a:endParaRPr>
          </a:p>
        </p:txBody>
      </p:sp>
      <p:sp>
        <p:nvSpPr>
          <p:cNvPr id="11" name="Freeform 5">
            <a:hlinkClick r:id="" action="ppaction://hlinkshowjump?jump=nextslide"/>
          </p:cNvPr>
          <p:cNvSpPr>
            <a:spLocks noEditPoints="1"/>
          </p:cNvSpPr>
          <p:nvPr userDrawn="1"/>
        </p:nvSpPr>
        <p:spPr bwMode="auto">
          <a:xfrm>
            <a:off x="8407428" y="4713316"/>
            <a:ext cx="141259" cy="141259"/>
          </a:xfrm>
          <a:custGeom>
            <a:avLst/>
            <a:gdLst>
              <a:gd name="T0" fmla="*/ 883 w 2350"/>
              <a:gd name="T1" fmla="*/ 679 h 2350"/>
              <a:gd name="T2" fmla="*/ 1338 w 2350"/>
              <a:gd name="T3" fmla="*/ 1175 h 2350"/>
              <a:gd name="T4" fmla="*/ 883 w 2350"/>
              <a:gd name="T5" fmla="*/ 1671 h 2350"/>
              <a:gd name="T6" fmla="*/ 883 w 2350"/>
              <a:gd name="T7" fmla="*/ 1813 h 2350"/>
              <a:gd name="T8" fmla="*/ 1023 w 2350"/>
              <a:gd name="T9" fmla="*/ 1813 h 2350"/>
              <a:gd name="T10" fmla="*/ 1579 w 2350"/>
              <a:gd name="T11" fmla="*/ 1246 h 2350"/>
              <a:gd name="T12" fmla="*/ 1579 w 2350"/>
              <a:gd name="T13" fmla="*/ 1104 h 2350"/>
              <a:gd name="T14" fmla="*/ 1023 w 2350"/>
              <a:gd name="T15" fmla="*/ 537 h 2350"/>
              <a:gd name="T16" fmla="*/ 883 w 2350"/>
              <a:gd name="T17" fmla="*/ 537 h 2350"/>
              <a:gd name="T18" fmla="*/ 883 w 2350"/>
              <a:gd name="T19" fmla="*/ 679 h 2350"/>
              <a:gd name="T20" fmla="*/ 0 w 2350"/>
              <a:gd name="T21" fmla="*/ 1175 h 2350"/>
              <a:gd name="T22" fmla="*/ 1175 w 2350"/>
              <a:gd name="T23" fmla="*/ 2350 h 2350"/>
              <a:gd name="T24" fmla="*/ 2350 w 2350"/>
              <a:gd name="T25" fmla="*/ 1175 h 2350"/>
              <a:gd name="T26" fmla="*/ 1175 w 2350"/>
              <a:gd name="T27" fmla="*/ 0 h 2350"/>
              <a:gd name="T28" fmla="*/ 0 w 2350"/>
              <a:gd name="T29" fmla="*/ 1175 h 2350"/>
              <a:gd name="T30" fmla="*/ 2198 w 2350"/>
              <a:gd name="T31" fmla="*/ 1175 h 2350"/>
              <a:gd name="T32" fmla="*/ 1175 w 2350"/>
              <a:gd name="T33" fmla="*/ 2198 h 2350"/>
              <a:gd name="T34" fmla="*/ 152 w 2350"/>
              <a:gd name="T35" fmla="*/ 1175 h 2350"/>
              <a:gd name="T36" fmla="*/ 1175 w 2350"/>
              <a:gd name="T37" fmla="*/ 152 h 2350"/>
              <a:gd name="T38" fmla="*/ 2198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883" y="679"/>
                </a:moveTo>
                <a:cubicBezTo>
                  <a:pt x="1338" y="1175"/>
                  <a:pt x="1338" y="1175"/>
                  <a:pt x="1338" y="1175"/>
                </a:cubicBezTo>
                <a:cubicBezTo>
                  <a:pt x="883" y="1671"/>
                  <a:pt x="883" y="1671"/>
                  <a:pt x="883" y="1671"/>
                </a:cubicBezTo>
                <a:cubicBezTo>
                  <a:pt x="844" y="1710"/>
                  <a:pt x="844" y="1774"/>
                  <a:pt x="883" y="1813"/>
                </a:cubicBezTo>
                <a:cubicBezTo>
                  <a:pt x="922" y="1852"/>
                  <a:pt x="985" y="1852"/>
                  <a:pt x="1023" y="1813"/>
                </a:cubicBezTo>
                <a:cubicBezTo>
                  <a:pt x="1579" y="1246"/>
                  <a:pt x="1579" y="1246"/>
                  <a:pt x="1579" y="1246"/>
                </a:cubicBezTo>
                <a:cubicBezTo>
                  <a:pt x="1618" y="1207"/>
                  <a:pt x="1618" y="1143"/>
                  <a:pt x="1579" y="1104"/>
                </a:cubicBezTo>
                <a:cubicBezTo>
                  <a:pt x="1023" y="537"/>
                  <a:pt x="1023" y="537"/>
                  <a:pt x="1023" y="537"/>
                </a:cubicBezTo>
                <a:cubicBezTo>
                  <a:pt x="985" y="498"/>
                  <a:pt x="922" y="498"/>
                  <a:pt x="883" y="537"/>
                </a:cubicBezTo>
                <a:cubicBezTo>
                  <a:pt x="844" y="576"/>
                  <a:pt x="844" y="640"/>
                  <a:pt x="883" y="679"/>
                </a:cubicBezTo>
                <a:close/>
                <a:moveTo>
                  <a:pt x="0" y="1175"/>
                </a:moveTo>
                <a:cubicBezTo>
                  <a:pt x="0" y="1824"/>
                  <a:pt x="526" y="2350"/>
                  <a:pt x="1175" y="2350"/>
                </a:cubicBezTo>
                <a:cubicBezTo>
                  <a:pt x="1824" y="2350"/>
                  <a:pt x="2350" y="1824"/>
                  <a:pt x="2350" y="1175"/>
                </a:cubicBezTo>
                <a:cubicBezTo>
                  <a:pt x="2350" y="526"/>
                  <a:pt x="1824" y="0"/>
                  <a:pt x="1175" y="0"/>
                </a:cubicBezTo>
                <a:cubicBezTo>
                  <a:pt x="526" y="0"/>
                  <a:pt x="0" y="526"/>
                  <a:pt x="0" y="1175"/>
                </a:cubicBezTo>
                <a:close/>
                <a:moveTo>
                  <a:pt x="2198" y="1175"/>
                </a:moveTo>
                <a:cubicBezTo>
                  <a:pt x="2198" y="1740"/>
                  <a:pt x="1740" y="2198"/>
                  <a:pt x="1175" y="2198"/>
                </a:cubicBezTo>
                <a:cubicBezTo>
                  <a:pt x="610" y="2198"/>
                  <a:pt x="152" y="1740"/>
                  <a:pt x="152" y="1175"/>
                </a:cubicBezTo>
                <a:cubicBezTo>
                  <a:pt x="152" y="610"/>
                  <a:pt x="610" y="152"/>
                  <a:pt x="1175" y="152"/>
                </a:cubicBezTo>
                <a:cubicBezTo>
                  <a:pt x="1740" y="152"/>
                  <a:pt x="2198" y="610"/>
                  <a:pt x="2198" y="1175"/>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5">
            <a:hlinkClick r:id="" action="ppaction://hlinkshowjump?jump=previousslide"/>
          </p:cNvPr>
          <p:cNvSpPr>
            <a:spLocks noEditPoints="1"/>
          </p:cNvSpPr>
          <p:nvPr userDrawn="1"/>
        </p:nvSpPr>
        <p:spPr bwMode="auto">
          <a:xfrm>
            <a:off x="8244097" y="4713316"/>
            <a:ext cx="141259" cy="141259"/>
          </a:xfrm>
          <a:custGeom>
            <a:avLst/>
            <a:gdLst>
              <a:gd name="T0" fmla="*/ 1467 w 2350"/>
              <a:gd name="T1" fmla="*/ 1671 h 2350"/>
              <a:gd name="T2" fmla="*/ 1012 w 2350"/>
              <a:gd name="T3" fmla="*/ 1175 h 2350"/>
              <a:gd name="T4" fmla="*/ 1467 w 2350"/>
              <a:gd name="T5" fmla="*/ 679 h 2350"/>
              <a:gd name="T6" fmla="*/ 1467 w 2350"/>
              <a:gd name="T7" fmla="*/ 537 h 2350"/>
              <a:gd name="T8" fmla="*/ 1327 w 2350"/>
              <a:gd name="T9" fmla="*/ 537 h 2350"/>
              <a:gd name="T10" fmla="*/ 771 w 2350"/>
              <a:gd name="T11" fmla="*/ 1104 h 2350"/>
              <a:gd name="T12" fmla="*/ 771 w 2350"/>
              <a:gd name="T13" fmla="*/ 1246 h 2350"/>
              <a:gd name="T14" fmla="*/ 1327 w 2350"/>
              <a:gd name="T15" fmla="*/ 1813 h 2350"/>
              <a:gd name="T16" fmla="*/ 1467 w 2350"/>
              <a:gd name="T17" fmla="*/ 1813 h 2350"/>
              <a:gd name="T18" fmla="*/ 1467 w 2350"/>
              <a:gd name="T19" fmla="*/ 1671 h 2350"/>
              <a:gd name="T20" fmla="*/ 2350 w 2350"/>
              <a:gd name="T21" fmla="*/ 1175 h 2350"/>
              <a:gd name="T22" fmla="*/ 1175 w 2350"/>
              <a:gd name="T23" fmla="*/ 0 h 2350"/>
              <a:gd name="T24" fmla="*/ 0 w 2350"/>
              <a:gd name="T25" fmla="*/ 1175 h 2350"/>
              <a:gd name="T26" fmla="*/ 1175 w 2350"/>
              <a:gd name="T27" fmla="*/ 2350 h 2350"/>
              <a:gd name="T28" fmla="*/ 2350 w 2350"/>
              <a:gd name="T29" fmla="*/ 1175 h 2350"/>
              <a:gd name="T30" fmla="*/ 152 w 2350"/>
              <a:gd name="T31" fmla="*/ 1175 h 2350"/>
              <a:gd name="T32" fmla="*/ 1175 w 2350"/>
              <a:gd name="T33" fmla="*/ 152 h 2350"/>
              <a:gd name="T34" fmla="*/ 2198 w 2350"/>
              <a:gd name="T35" fmla="*/ 1175 h 2350"/>
              <a:gd name="T36" fmla="*/ 1175 w 2350"/>
              <a:gd name="T37" fmla="*/ 2198 h 2350"/>
              <a:gd name="T38" fmla="*/ 152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1467" y="1671"/>
                </a:moveTo>
                <a:cubicBezTo>
                  <a:pt x="1012" y="1175"/>
                  <a:pt x="1012" y="1175"/>
                  <a:pt x="1012" y="1175"/>
                </a:cubicBezTo>
                <a:cubicBezTo>
                  <a:pt x="1467" y="679"/>
                  <a:pt x="1467" y="679"/>
                  <a:pt x="1467" y="679"/>
                </a:cubicBezTo>
                <a:cubicBezTo>
                  <a:pt x="1506" y="640"/>
                  <a:pt x="1506" y="576"/>
                  <a:pt x="1467" y="537"/>
                </a:cubicBezTo>
                <a:cubicBezTo>
                  <a:pt x="1428" y="498"/>
                  <a:pt x="1365" y="498"/>
                  <a:pt x="1327" y="537"/>
                </a:cubicBezTo>
                <a:cubicBezTo>
                  <a:pt x="771" y="1104"/>
                  <a:pt x="771" y="1104"/>
                  <a:pt x="771" y="1104"/>
                </a:cubicBezTo>
                <a:cubicBezTo>
                  <a:pt x="732" y="1143"/>
                  <a:pt x="732" y="1207"/>
                  <a:pt x="771" y="1246"/>
                </a:cubicBezTo>
                <a:cubicBezTo>
                  <a:pt x="1327" y="1813"/>
                  <a:pt x="1327" y="1813"/>
                  <a:pt x="1327" y="1813"/>
                </a:cubicBezTo>
                <a:cubicBezTo>
                  <a:pt x="1365" y="1852"/>
                  <a:pt x="1428" y="1852"/>
                  <a:pt x="1467" y="1813"/>
                </a:cubicBezTo>
                <a:cubicBezTo>
                  <a:pt x="1506" y="1774"/>
                  <a:pt x="1506" y="1710"/>
                  <a:pt x="1467" y="1671"/>
                </a:cubicBezTo>
                <a:close/>
                <a:moveTo>
                  <a:pt x="2350" y="1175"/>
                </a:moveTo>
                <a:cubicBezTo>
                  <a:pt x="2350" y="526"/>
                  <a:pt x="1824" y="0"/>
                  <a:pt x="1175" y="0"/>
                </a:cubicBezTo>
                <a:cubicBezTo>
                  <a:pt x="526" y="0"/>
                  <a:pt x="0" y="526"/>
                  <a:pt x="0" y="1175"/>
                </a:cubicBezTo>
                <a:cubicBezTo>
                  <a:pt x="0" y="1824"/>
                  <a:pt x="526" y="2350"/>
                  <a:pt x="1175" y="2350"/>
                </a:cubicBezTo>
                <a:cubicBezTo>
                  <a:pt x="1824" y="2350"/>
                  <a:pt x="2350" y="1824"/>
                  <a:pt x="2350" y="1175"/>
                </a:cubicBezTo>
                <a:close/>
                <a:moveTo>
                  <a:pt x="152" y="1175"/>
                </a:moveTo>
                <a:cubicBezTo>
                  <a:pt x="152" y="610"/>
                  <a:pt x="610" y="152"/>
                  <a:pt x="1175" y="152"/>
                </a:cubicBezTo>
                <a:cubicBezTo>
                  <a:pt x="1740" y="152"/>
                  <a:pt x="2198" y="610"/>
                  <a:pt x="2198" y="1175"/>
                </a:cubicBezTo>
                <a:cubicBezTo>
                  <a:pt x="2198" y="1740"/>
                  <a:pt x="1740" y="2198"/>
                  <a:pt x="1175" y="2198"/>
                </a:cubicBezTo>
                <a:cubicBezTo>
                  <a:pt x="610" y="2198"/>
                  <a:pt x="152" y="1740"/>
                  <a:pt x="152" y="1175"/>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571766" y="1194045"/>
            <a:ext cx="2415741" cy="3528796"/>
          </a:xfrm>
          <a:prstGeom prst="rect">
            <a:avLst/>
          </a:prstGeom>
        </p:spPr>
      </p:pic>
      <p:sp>
        <p:nvSpPr>
          <p:cNvPr id="14" name="Picture Placeholder 25"/>
          <p:cNvSpPr>
            <a:spLocks noGrp="1"/>
          </p:cNvSpPr>
          <p:nvPr>
            <p:ph type="pic" sz="quarter" idx="17"/>
          </p:nvPr>
        </p:nvSpPr>
        <p:spPr>
          <a:xfrm>
            <a:off x="2156071" y="1754911"/>
            <a:ext cx="1230200" cy="2232025"/>
          </a:xfrm>
          <a:custGeom>
            <a:avLst/>
            <a:gdLst>
              <a:gd name="connsiteX0" fmla="*/ 26656 w 4082023"/>
              <a:gd name="connsiteY0" fmla="*/ 0 h 7233920"/>
              <a:gd name="connsiteX1" fmla="*/ 4055367 w 4082023"/>
              <a:gd name="connsiteY1" fmla="*/ 0 h 7233920"/>
              <a:gd name="connsiteX2" fmla="*/ 4082023 w 4082023"/>
              <a:gd name="connsiteY2" fmla="*/ 26656 h 7233920"/>
              <a:gd name="connsiteX3" fmla="*/ 4082023 w 4082023"/>
              <a:gd name="connsiteY3" fmla="*/ 7207264 h 7233920"/>
              <a:gd name="connsiteX4" fmla="*/ 4055367 w 4082023"/>
              <a:gd name="connsiteY4" fmla="*/ 7233920 h 7233920"/>
              <a:gd name="connsiteX5" fmla="*/ 26656 w 4082023"/>
              <a:gd name="connsiteY5" fmla="*/ 7233920 h 7233920"/>
              <a:gd name="connsiteX6" fmla="*/ 0 w 4082023"/>
              <a:gd name="connsiteY6" fmla="*/ 7207264 h 7233920"/>
              <a:gd name="connsiteX7" fmla="*/ 0 w 4082023"/>
              <a:gd name="connsiteY7" fmla="*/ 26656 h 7233920"/>
              <a:gd name="connsiteX8" fmla="*/ 26656 w 4082023"/>
              <a:gd name="connsiteY8" fmla="*/ 0 h 7233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82023" h="7233920">
                <a:moveTo>
                  <a:pt x="26656" y="0"/>
                </a:moveTo>
                <a:lnTo>
                  <a:pt x="4055367" y="0"/>
                </a:lnTo>
                <a:cubicBezTo>
                  <a:pt x="4070091" y="0"/>
                  <a:pt x="4082023" y="11934"/>
                  <a:pt x="4082023" y="26656"/>
                </a:cubicBezTo>
                <a:lnTo>
                  <a:pt x="4082023" y="7207264"/>
                </a:lnTo>
                <a:cubicBezTo>
                  <a:pt x="4082023" y="7221986"/>
                  <a:pt x="4070091" y="7233920"/>
                  <a:pt x="4055367" y="7233920"/>
                </a:cubicBezTo>
                <a:lnTo>
                  <a:pt x="26656" y="7233920"/>
                </a:lnTo>
                <a:cubicBezTo>
                  <a:pt x="11934" y="7233920"/>
                  <a:pt x="0" y="7221986"/>
                  <a:pt x="0" y="7207264"/>
                </a:cubicBezTo>
                <a:lnTo>
                  <a:pt x="0" y="26656"/>
                </a:lnTo>
                <a:cubicBezTo>
                  <a:pt x="0" y="11934"/>
                  <a:pt x="11934" y="0"/>
                  <a:pt x="26656" y="0"/>
                </a:cubicBezTo>
                <a:close/>
              </a:path>
            </a:pathLst>
          </a:custGeom>
          <a:noFill/>
          <a:ln w="6350">
            <a:solidFill>
              <a:schemeClr val="accent1"/>
            </a:solidFill>
          </a:ln>
        </p:spPr>
        <p:txBody>
          <a:bodyPr wrap="square" lIns="0" tIns="0" rIns="0" bIns="0" anchor="ctr" anchorCtr="0">
            <a:noAutofit/>
          </a:bodyPr>
          <a:lstStyle>
            <a:lvl1pPr marL="0" indent="0" algn="ctr">
              <a:buFontTx/>
              <a:buNone/>
              <a:defRPr sz="800">
                <a:solidFill>
                  <a:schemeClr val="accent5"/>
                </a:solidFill>
                <a:latin typeface="Lato" panose="020F0502020204030203" pitchFamily="34" charset="0"/>
                <a:ea typeface="Open Sans Light" panose="020B0306030504020204" pitchFamily="34" charset="0"/>
                <a:cs typeface="Open Sans Light" panose="020B0306030504020204" pitchFamily="34" charset="0"/>
              </a:defRPr>
            </a:lvl1pPr>
          </a:lstStyle>
          <a:p>
            <a:endParaRPr lang="en-US"/>
          </a:p>
        </p:txBody>
      </p:sp>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04323" y="1194045"/>
            <a:ext cx="2415741" cy="3528796"/>
          </a:xfrm>
          <a:prstGeom prst="rect">
            <a:avLst/>
          </a:prstGeom>
        </p:spPr>
      </p:pic>
      <p:sp>
        <p:nvSpPr>
          <p:cNvPr id="18" name="Picture Placeholder 25"/>
          <p:cNvSpPr>
            <a:spLocks noGrp="1"/>
          </p:cNvSpPr>
          <p:nvPr>
            <p:ph type="pic" sz="quarter" idx="18"/>
          </p:nvPr>
        </p:nvSpPr>
        <p:spPr>
          <a:xfrm>
            <a:off x="3788628" y="1754911"/>
            <a:ext cx="1230200" cy="2232025"/>
          </a:xfrm>
          <a:custGeom>
            <a:avLst/>
            <a:gdLst>
              <a:gd name="connsiteX0" fmla="*/ 26656 w 4082023"/>
              <a:gd name="connsiteY0" fmla="*/ 0 h 7233920"/>
              <a:gd name="connsiteX1" fmla="*/ 4055367 w 4082023"/>
              <a:gd name="connsiteY1" fmla="*/ 0 h 7233920"/>
              <a:gd name="connsiteX2" fmla="*/ 4082023 w 4082023"/>
              <a:gd name="connsiteY2" fmla="*/ 26656 h 7233920"/>
              <a:gd name="connsiteX3" fmla="*/ 4082023 w 4082023"/>
              <a:gd name="connsiteY3" fmla="*/ 7207264 h 7233920"/>
              <a:gd name="connsiteX4" fmla="*/ 4055367 w 4082023"/>
              <a:gd name="connsiteY4" fmla="*/ 7233920 h 7233920"/>
              <a:gd name="connsiteX5" fmla="*/ 26656 w 4082023"/>
              <a:gd name="connsiteY5" fmla="*/ 7233920 h 7233920"/>
              <a:gd name="connsiteX6" fmla="*/ 0 w 4082023"/>
              <a:gd name="connsiteY6" fmla="*/ 7207264 h 7233920"/>
              <a:gd name="connsiteX7" fmla="*/ 0 w 4082023"/>
              <a:gd name="connsiteY7" fmla="*/ 26656 h 7233920"/>
              <a:gd name="connsiteX8" fmla="*/ 26656 w 4082023"/>
              <a:gd name="connsiteY8" fmla="*/ 0 h 7233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82023" h="7233920">
                <a:moveTo>
                  <a:pt x="26656" y="0"/>
                </a:moveTo>
                <a:lnTo>
                  <a:pt x="4055367" y="0"/>
                </a:lnTo>
                <a:cubicBezTo>
                  <a:pt x="4070091" y="0"/>
                  <a:pt x="4082023" y="11934"/>
                  <a:pt x="4082023" y="26656"/>
                </a:cubicBezTo>
                <a:lnTo>
                  <a:pt x="4082023" y="7207264"/>
                </a:lnTo>
                <a:cubicBezTo>
                  <a:pt x="4082023" y="7221986"/>
                  <a:pt x="4070091" y="7233920"/>
                  <a:pt x="4055367" y="7233920"/>
                </a:cubicBezTo>
                <a:lnTo>
                  <a:pt x="26656" y="7233920"/>
                </a:lnTo>
                <a:cubicBezTo>
                  <a:pt x="11934" y="7233920"/>
                  <a:pt x="0" y="7221986"/>
                  <a:pt x="0" y="7207264"/>
                </a:cubicBezTo>
                <a:lnTo>
                  <a:pt x="0" y="26656"/>
                </a:lnTo>
                <a:cubicBezTo>
                  <a:pt x="0" y="11934"/>
                  <a:pt x="11934" y="0"/>
                  <a:pt x="26656" y="0"/>
                </a:cubicBezTo>
                <a:close/>
              </a:path>
            </a:pathLst>
          </a:custGeom>
          <a:noFill/>
          <a:ln w="6350">
            <a:solidFill>
              <a:schemeClr val="accent1"/>
            </a:solidFill>
          </a:ln>
        </p:spPr>
        <p:txBody>
          <a:bodyPr wrap="square" lIns="0" tIns="0" rIns="0" bIns="0" anchor="ctr" anchorCtr="0">
            <a:noAutofit/>
          </a:bodyPr>
          <a:lstStyle>
            <a:lvl1pPr marL="0" indent="0" algn="ctr">
              <a:buFontTx/>
              <a:buNone/>
              <a:defRPr sz="800">
                <a:solidFill>
                  <a:schemeClr val="accent5"/>
                </a:solidFill>
                <a:latin typeface="Lato" panose="020F0502020204030203" pitchFamily="34" charset="0"/>
                <a:ea typeface="Open Sans Light" panose="020B0306030504020204" pitchFamily="34" charset="0"/>
                <a:cs typeface="Open Sans Light" panose="020B0306030504020204" pitchFamily="34" charset="0"/>
              </a:defRPr>
            </a:lvl1pPr>
          </a:lstStyle>
          <a:p>
            <a:endParaRPr lang="en-US"/>
          </a:p>
        </p:txBody>
      </p:sp>
      <p:pic>
        <p:nvPicPr>
          <p:cNvPr id="19" name="Picture 1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853811" y="1194045"/>
            <a:ext cx="2415741" cy="3528796"/>
          </a:xfrm>
          <a:prstGeom prst="rect">
            <a:avLst/>
          </a:prstGeom>
        </p:spPr>
      </p:pic>
      <p:sp>
        <p:nvSpPr>
          <p:cNvPr id="20" name="Picture Placeholder 25"/>
          <p:cNvSpPr>
            <a:spLocks noGrp="1"/>
          </p:cNvSpPr>
          <p:nvPr>
            <p:ph type="pic" sz="quarter" idx="19"/>
          </p:nvPr>
        </p:nvSpPr>
        <p:spPr>
          <a:xfrm>
            <a:off x="5438116" y="1754911"/>
            <a:ext cx="1230200" cy="2232025"/>
          </a:xfrm>
          <a:custGeom>
            <a:avLst/>
            <a:gdLst>
              <a:gd name="connsiteX0" fmla="*/ 26656 w 4082023"/>
              <a:gd name="connsiteY0" fmla="*/ 0 h 7233920"/>
              <a:gd name="connsiteX1" fmla="*/ 4055367 w 4082023"/>
              <a:gd name="connsiteY1" fmla="*/ 0 h 7233920"/>
              <a:gd name="connsiteX2" fmla="*/ 4082023 w 4082023"/>
              <a:gd name="connsiteY2" fmla="*/ 26656 h 7233920"/>
              <a:gd name="connsiteX3" fmla="*/ 4082023 w 4082023"/>
              <a:gd name="connsiteY3" fmla="*/ 7207264 h 7233920"/>
              <a:gd name="connsiteX4" fmla="*/ 4055367 w 4082023"/>
              <a:gd name="connsiteY4" fmla="*/ 7233920 h 7233920"/>
              <a:gd name="connsiteX5" fmla="*/ 26656 w 4082023"/>
              <a:gd name="connsiteY5" fmla="*/ 7233920 h 7233920"/>
              <a:gd name="connsiteX6" fmla="*/ 0 w 4082023"/>
              <a:gd name="connsiteY6" fmla="*/ 7207264 h 7233920"/>
              <a:gd name="connsiteX7" fmla="*/ 0 w 4082023"/>
              <a:gd name="connsiteY7" fmla="*/ 26656 h 7233920"/>
              <a:gd name="connsiteX8" fmla="*/ 26656 w 4082023"/>
              <a:gd name="connsiteY8" fmla="*/ 0 h 7233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82023" h="7233920">
                <a:moveTo>
                  <a:pt x="26656" y="0"/>
                </a:moveTo>
                <a:lnTo>
                  <a:pt x="4055367" y="0"/>
                </a:lnTo>
                <a:cubicBezTo>
                  <a:pt x="4070091" y="0"/>
                  <a:pt x="4082023" y="11934"/>
                  <a:pt x="4082023" y="26656"/>
                </a:cubicBezTo>
                <a:lnTo>
                  <a:pt x="4082023" y="7207264"/>
                </a:lnTo>
                <a:cubicBezTo>
                  <a:pt x="4082023" y="7221986"/>
                  <a:pt x="4070091" y="7233920"/>
                  <a:pt x="4055367" y="7233920"/>
                </a:cubicBezTo>
                <a:lnTo>
                  <a:pt x="26656" y="7233920"/>
                </a:lnTo>
                <a:cubicBezTo>
                  <a:pt x="11934" y="7233920"/>
                  <a:pt x="0" y="7221986"/>
                  <a:pt x="0" y="7207264"/>
                </a:cubicBezTo>
                <a:lnTo>
                  <a:pt x="0" y="26656"/>
                </a:lnTo>
                <a:cubicBezTo>
                  <a:pt x="0" y="11934"/>
                  <a:pt x="11934" y="0"/>
                  <a:pt x="26656" y="0"/>
                </a:cubicBezTo>
                <a:close/>
              </a:path>
            </a:pathLst>
          </a:custGeom>
          <a:noFill/>
          <a:ln w="6350">
            <a:solidFill>
              <a:schemeClr val="accent1"/>
            </a:solidFill>
          </a:ln>
        </p:spPr>
        <p:txBody>
          <a:bodyPr wrap="square" lIns="0" tIns="0" rIns="0" bIns="0" anchor="ctr" anchorCtr="0">
            <a:noAutofit/>
          </a:bodyPr>
          <a:lstStyle>
            <a:lvl1pPr marL="0" indent="0" algn="ctr">
              <a:buFontTx/>
              <a:buNone/>
              <a:defRPr sz="800">
                <a:solidFill>
                  <a:schemeClr val="accent5"/>
                </a:solidFill>
                <a:latin typeface="Lato" panose="020F0502020204030203" pitchFamily="34" charset="0"/>
                <a:ea typeface="Open Sans Light" panose="020B0306030504020204" pitchFamily="34" charset="0"/>
                <a:cs typeface="Open Sans Light" panose="020B0306030504020204" pitchFamily="34" charset="0"/>
              </a:defRPr>
            </a:lvl1pPr>
          </a:lstStyle>
          <a:p>
            <a:endParaRPr lang="en-US"/>
          </a:p>
        </p:txBody>
      </p:sp>
    </p:spTree>
    <p:extLst>
      <p:ext uri="{BB962C8B-B14F-4D97-AF65-F5344CB8AC3E}">
        <p14:creationId xmlns:p14="http://schemas.microsoft.com/office/powerpoint/2010/main" val="1123597967"/>
      </p:ext>
    </p:extLst>
  </p:cSld>
  <p:clrMapOvr>
    <a:masterClrMapping/>
  </p:clrMapOvr>
  <p:transition spd="slow" advClick="0" advTm="3000">
    <p:fade/>
  </p:transition>
  <p:extLst>
    <p:ext uri="{DCECCB84-F9BA-43D5-87BE-67443E8EF086}">
      <p15:sldGuideLst xmlns:p15="http://schemas.microsoft.com/office/powerpoint/2012/main">
        <p15:guide id="1" orient="horz" pos="2700">
          <p15:clr>
            <a:srgbClr val="FBAE40"/>
          </p15:clr>
        </p15:guide>
        <p15:guide id="2" pos="5384">
          <p15:clr>
            <a:srgbClr val="FBAE40"/>
          </p15:clr>
        </p15:guide>
        <p15:guide id="3" pos="374">
          <p15:clr>
            <a:srgbClr val="FBAE40"/>
          </p15:clr>
        </p15:guide>
        <p15:guide id="4" orient="horz" pos="306">
          <p15:clr>
            <a:srgbClr val="FBAE40"/>
          </p15:clr>
        </p15:guide>
        <p15:guide id="5" orient="horz" pos="972">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Slide with Footers">
    <p:spTree>
      <p:nvGrpSpPr>
        <p:cNvPr id="1" name=""/>
        <p:cNvGrpSpPr/>
        <p:nvPr/>
      </p:nvGrpSpPr>
      <p:grpSpPr>
        <a:xfrm>
          <a:off x="0" y="0"/>
          <a:ext cx="0" cy="0"/>
          <a:chOff x="0" y="0"/>
          <a:chExt cx="0" cy="0"/>
        </a:xfrm>
      </p:grpSpPr>
      <p:sp>
        <p:nvSpPr>
          <p:cNvPr id="16" name="TextBox 15"/>
          <p:cNvSpPr txBox="1"/>
          <p:nvPr userDrawn="1"/>
        </p:nvSpPr>
        <p:spPr>
          <a:xfrm>
            <a:off x="593725" y="4722841"/>
            <a:ext cx="1783555" cy="123111"/>
          </a:xfrm>
          <a:prstGeom prst="rect">
            <a:avLst/>
          </a:prstGeom>
          <a:noFill/>
        </p:spPr>
        <p:txBody>
          <a:bodyPr wrap="square" lIns="0" tIns="0" rIns="0" bIns="0" rtlCol="0">
            <a:spAutoFit/>
          </a:bodyPr>
          <a:lstStyle/>
          <a:p>
            <a:pPr algn="l"/>
            <a:r>
              <a:rPr lang="en-US" sz="800" b="1" spc="30" baseline="0" dirty="0">
                <a:solidFill>
                  <a:schemeClr val="accent3"/>
                </a:solidFill>
                <a:latin typeface="Lato" panose="020F0502020204030203" pitchFamily="34" charset="0"/>
              </a:rPr>
              <a:t>JAFAR DESIGNS </a:t>
            </a:r>
            <a:r>
              <a:rPr lang="en-US" sz="800" b="1" spc="30" baseline="0" dirty="0">
                <a:solidFill>
                  <a:schemeClr val="accent2"/>
                </a:solidFill>
                <a:latin typeface="Lato" panose="020F0502020204030203" pitchFamily="34" charset="0"/>
              </a:rPr>
              <a:t>STUDIO</a:t>
            </a:r>
          </a:p>
        </p:txBody>
      </p:sp>
      <p:sp>
        <p:nvSpPr>
          <p:cNvPr id="17" name="TextBox 16"/>
          <p:cNvSpPr txBox="1"/>
          <p:nvPr userDrawn="1"/>
        </p:nvSpPr>
        <p:spPr>
          <a:xfrm>
            <a:off x="6681306" y="4722841"/>
            <a:ext cx="1160434" cy="123111"/>
          </a:xfrm>
          <a:prstGeom prst="rect">
            <a:avLst/>
          </a:prstGeom>
          <a:noFill/>
        </p:spPr>
        <p:txBody>
          <a:bodyPr wrap="square" lIns="0" tIns="0" rIns="0" bIns="0" rtlCol="0">
            <a:spAutoFit/>
          </a:bodyPr>
          <a:lstStyle/>
          <a:p>
            <a:pPr algn="r"/>
            <a:r>
              <a:rPr lang="en-US" sz="800" b="1" spc="30" baseline="0" dirty="0">
                <a:solidFill>
                  <a:schemeClr val="accent3"/>
                </a:solidFill>
                <a:latin typeface="Lato" panose="020F0502020204030203" pitchFamily="34" charset="0"/>
              </a:rPr>
              <a:t>BUSINESS </a:t>
            </a:r>
            <a:r>
              <a:rPr lang="en-US" sz="800" b="1" spc="30" baseline="0" dirty="0">
                <a:solidFill>
                  <a:schemeClr val="accent2"/>
                </a:solidFill>
                <a:latin typeface="Lato" panose="020F0502020204030203" pitchFamily="34" charset="0"/>
              </a:rPr>
              <a:t>PROPOSAL</a:t>
            </a:r>
          </a:p>
        </p:txBody>
      </p:sp>
      <p:sp>
        <p:nvSpPr>
          <p:cNvPr id="23" name="TextBox 22"/>
          <p:cNvSpPr txBox="1"/>
          <p:nvPr userDrawn="1"/>
        </p:nvSpPr>
        <p:spPr>
          <a:xfrm>
            <a:off x="7939422" y="4722841"/>
            <a:ext cx="206993" cy="123111"/>
          </a:xfrm>
          <a:prstGeom prst="rect">
            <a:avLst/>
          </a:prstGeom>
          <a:noFill/>
        </p:spPr>
        <p:txBody>
          <a:bodyPr wrap="square" lIns="0" tIns="0" rIns="0" bIns="0" rtlCol="0">
            <a:spAutoFit/>
          </a:bodyPr>
          <a:lstStyle/>
          <a:p>
            <a:pPr algn="r"/>
            <a:fld id="{27692F5A-FC14-4E83-B4CC-18F6C2D780A4}" type="slidenum">
              <a:rPr lang="en-US" sz="800" b="0" spc="30" baseline="0" smtClean="0">
                <a:solidFill>
                  <a:schemeClr val="accent4"/>
                </a:solidFill>
                <a:latin typeface="Lato" panose="020F0502020204030203" pitchFamily="34" charset="0"/>
              </a:rPr>
              <a:pPr algn="r"/>
              <a:t>‹#›</a:t>
            </a:fld>
            <a:endParaRPr lang="en-US" sz="800" b="0" spc="30" baseline="0" dirty="0">
              <a:solidFill>
                <a:schemeClr val="accent4"/>
              </a:solidFill>
              <a:latin typeface="Lato" panose="020F0502020204030203" pitchFamily="34" charset="0"/>
            </a:endParaRPr>
          </a:p>
        </p:txBody>
      </p:sp>
      <p:sp>
        <p:nvSpPr>
          <p:cNvPr id="11" name="Freeform 5">
            <a:hlinkClick r:id="" action="ppaction://hlinkshowjump?jump=nextslide"/>
          </p:cNvPr>
          <p:cNvSpPr>
            <a:spLocks noEditPoints="1"/>
          </p:cNvSpPr>
          <p:nvPr userDrawn="1"/>
        </p:nvSpPr>
        <p:spPr bwMode="auto">
          <a:xfrm>
            <a:off x="8407428" y="4713316"/>
            <a:ext cx="141259" cy="141259"/>
          </a:xfrm>
          <a:custGeom>
            <a:avLst/>
            <a:gdLst>
              <a:gd name="T0" fmla="*/ 883 w 2350"/>
              <a:gd name="T1" fmla="*/ 679 h 2350"/>
              <a:gd name="T2" fmla="*/ 1338 w 2350"/>
              <a:gd name="T3" fmla="*/ 1175 h 2350"/>
              <a:gd name="T4" fmla="*/ 883 w 2350"/>
              <a:gd name="T5" fmla="*/ 1671 h 2350"/>
              <a:gd name="T6" fmla="*/ 883 w 2350"/>
              <a:gd name="T7" fmla="*/ 1813 h 2350"/>
              <a:gd name="T8" fmla="*/ 1023 w 2350"/>
              <a:gd name="T9" fmla="*/ 1813 h 2350"/>
              <a:gd name="T10" fmla="*/ 1579 w 2350"/>
              <a:gd name="T11" fmla="*/ 1246 h 2350"/>
              <a:gd name="T12" fmla="*/ 1579 w 2350"/>
              <a:gd name="T13" fmla="*/ 1104 h 2350"/>
              <a:gd name="T14" fmla="*/ 1023 w 2350"/>
              <a:gd name="T15" fmla="*/ 537 h 2350"/>
              <a:gd name="T16" fmla="*/ 883 w 2350"/>
              <a:gd name="T17" fmla="*/ 537 h 2350"/>
              <a:gd name="T18" fmla="*/ 883 w 2350"/>
              <a:gd name="T19" fmla="*/ 679 h 2350"/>
              <a:gd name="T20" fmla="*/ 0 w 2350"/>
              <a:gd name="T21" fmla="*/ 1175 h 2350"/>
              <a:gd name="T22" fmla="*/ 1175 w 2350"/>
              <a:gd name="T23" fmla="*/ 2350 h 2350"/>
              <a:gd name="T24" fmla="*/ 2350 w 2350"/>
              <a:gd name="T25" fmla="*/ 1175 h 2350"/>
              <a:gd name="T26" fmla="*/ 1175 w 2350"/>
              <a:gd name="T27" fmla="*/ 0 h 2350"/>
              <a:gd name="T28" fmla="*/ 0 w 2350"/>
              <a:gd name="T29" fmla="*/ 1175 h 2350"/>
              <a:gd name="T30" fmla="*/ 2198 w 2350"/>
              <a:gd name="T31" fmla="*/ 1175 h 2350"/>
              <a:gd name="T32" fmla="*/ 1175 w 2350"/>
              <a:gd name="T33" fmla="*/ 2198 h 2350"/>
              <a:gd name="T34" fmla="*/ 152 w 2350"/>
              <a:gd name="T35" fmla="*/ 1175 h 2350"/>
              <a:gd name="T36" fmla="*/ 1175 w 2350"/>
              <a:gd name="T37" fmla="*/ 152 h 2350"/>
              <a:gd name="T38" fmla="*/ 2198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883" y="679"/>
                </a:moveTo>
                <a:cubicBezTo>
                  <a:pt x="1338" y="1175"/>
                  <a:pt x="1338" y="1175"/>
                  <a:pt x="1338" y="1175"/>
                </a:cubicBezTo>
                <a:cubicBezTo>
                  <a:pt x="883" y="1671"/>
                  <a:pt x="883" y="1671"/>
                  <a:pt x="883" y="1671"/>
                </a:cubicBezTo>
                <a:cubicBezTo>
                  <a:pt x="844" y="1710"/>
                  <a:pt x="844" y="1774"/>
                  <a:pt x="883" y="1813"/>
                </a:cubicBezTo>
                <a:cubicBezTo>
                  <a:pt x="922" y="1852"/>
                  <a:pt x="985" y="1852"/>
                  <a:pt x="1023" y="1813"/>
                </a:cubicBezTo>
                <a:cubicBezTo>
                  <a:pt x="1579" y="1246"/>
                  <a:pt x="1579" y="1246"/>
                  <a:pt x="1579" y="1246"/>
                </a:cubicBezTo>
                <a:cubicBezTo>
                  <a:pt x="1618" y="1207"/>
                  <a:pt x="1618" y="1143"/>
                  <a:pt x="1579" y="1104"/>
                </a:cubicBezTo>
                <a:cubicBezTo>
                  <a:pt x="1023" y="537"/>
                  <a:pt x="1023" y="537"/>
                  <a:pt x="1023" y="537"/>
                </a:cubicBezTo>
                <a:cubicBezTo>
                  <a:pt x="985" y="498"/>
                  <a:pt x="922" y="498"/>
                  <a:pt x="883" y="537"/>
                </a:cubicBezTo>
                <a:cubicBezTo>
                  <a:pt x="844" y="576"/>
                  <a:pt x="844" y="640"/>
                  <a:pt x="883" y="679"/>
                </a:cubicBezTo>
                <a:close/>
                <a:moveTo>
                  <a:pt x="0" y="1175"/>
                </a:moveTo>
                <a:cubicBezTo>
                  <a:pt x="0" y="1824"/>
                  <a:pt x="526" y="2350"/>
                  <a:pt x="1175" y="2350"/>
                </a:cubicBezTo>
                <a:cubicBezTo>
                  <a:pt x="1824" y="2350"/>
                  <a:pt x="2350" y="1824"/>
                  <a:pt x="2350" y="1175"/>
                </a:cubicBezTo>
                <a:cubicBezTo>
                  <a:pt x="2350" y="526"/>
                  <a:pt x="1824" y="0"/>
                  <a:pt x="1175" y="0"/>
                </a:cubicBezTo>
                <a:cubicBezTo>
                  <a:pt x="526" y="0"/>
                  <a:pt x="0" y="526"/>
                  <a:pt x="0" y="1175"/>
                </a:cubicBezTo>
                <a:close/>
                <a:moveTo>
                  <a:pt x="2198" y="1175"/>
                </a:moveTo>
                <a:cubicBezTo>
                  <a:pt x="2198" y="1740"/>
                  <a:pt x="1740" y="2198"/>
                  <a:pt x="1175" y="2198"/>
                </a:cubicBezTo>
                <a:cubicBezTo>
                  <a:pt x="610" y="2198"/>
                  <a:pt x="152" y="1740"/>
                  <a:pt x="152" y="1175"/>
                </a:cubicBezTo>
                <a:cubicBezTo>
                  <a:pt x="152" y="610"/>
                  <a:pt x="610" y="152"/>
                  <a:pt x="1175" y="152"/>
                </a:cubicBezTo>
                <a:cubicBezTo>
                  <a:pt x="1740" y="152"/>
                  <a:pt x="2198" y="610"/>
                  <a:pt x="2198" y="1175"/>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5">
            <a:hlinkClick r:id="" action="ppaction://hlinkshowjump?jump=previousslide"/>
          </p:cNvPr>
          <p:cNvSpPr>
            <a:spLocks noEditPoints="1"/>
          </p:cNvSpPr>
          <p:nvPr userDrawn="1"/>
        </p:nvSpPr>
        <p:spPr bwMode="auto">
          <a:xfrm>
            <a:off x="8244097" y="4713316"/>
            <a:ext cx="141259" cy="141259"/>
          </a:xfrm>
          <a:custGeom>
            <a:avLst/>
            <a:gdLst>
              <a:gd name="T0" fmla="*/ 1467 w 2350"/>
              <a:gd name="T1" fmla="*/ 1671 h 2350"/>
              <a:gd name="T2" fmla="*/ 1012 w 2350"/>
              <a:gd name="T3" fmla="*/ 1175 h 2350"/>
              <a:gd name="T4" fmla="*/ 1467 w 2350"/>
              <a:gd name="T5" fmla="*/ 679 h 2350"/>
              <a:gd name="T6" fmla="*/ 1467 w 2350"/>
              <a:gd name="T7" fmla="*/ 537 h 2350"/>
              <a:gd name="T8" fmla="*/ 1327 w 2350"/>
              <a:gd name="T9" fmla="*/ 537 h 2350"/>
              <a:gd name="T10" fmla="*/ 771 w 2350"/>
              <a:gd name="T11" fmla="*/ 1104 h 2350"/>
              <a:gd name="T12" fmla="*/ 771 w 2350"/>
              <a:gd name="T13" fmla="*/ 1246 h 2350"/>
              <a:gd name="T14" fmla="*/ 1327 w 2350"/>
              <a:gd name="T15" fmla="*/ 1813 h 2350"/>
              <a:gd name="T16" fmla="*/ 1467 w 2350"/>
              <a:gd name="T17" fmla="*/ 1813 h 2350"/>
              <a:gd name="T18" fmla="*/ 1467 w 2350"/>
              <a:gd name="T19" fmla="*/ 1671 h 2350"/>
              <a:gd name="T20" fmla="*/ 2350 w 2350"/>
              <a:gd name="T21" fmla="*/ 1175 h 2350"/>
              <a:gd name="T22" fmla="*/ 1175 w 2350"/>
              <a:gd name="T23" fmla="*/ 0 h 2350"/>
              <a:gd name="T24" fmla="*/ 0 w 2350"/>
              <a:gd name="T25" fmla="*/ 1175 h 2350"/>
              <a:gd name="T26" fmla="*/ 1175 w 2350"/>
              <a:gd name="T27" fmla="*/ 2350 h 2350"/>
              <a:gd name="T28" fmla="*/ 2350 w 2350"/>
              <a:gd name="T29" fmla="*/ 1175 h 2350"/>
              <a:gd name="T30" fmla="*/ 152 w 2350"/>
              <a:gd name="T31" fmla="*/ 1175 h 2350"/>
              <a:gd name="T32" fmla="*/ 1175 w 2350"/>
              <a:gd name="T33" fmla="*/ 152 h 2350"/>
              <a:gd name="T34" fmla="*/ 2198 w 2350"/>
              <a:gd name="T35" fmla="*/ 1175 h 2350"/>
              <a:gd name="T36" fmla="*/ 1175 w 2350"/>
              <a:gd name="T37" fmla="*/ 2198 h 2350"/>
              <a:gd name="T38" fmla="*/ 152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1467" y="1671"/>
                </a:moveTo>
                <a:cubicBezTo>
                  <a:pt x="1012" y="1175"/>
                  <a:pt x="1012" y="1175"/>
                  <a:pt x="1012" y="1175"/>
                </a:cubicBezTo>
                <a:cubicBezTo>
                  <a:pt x="1467" y="679"/>
                  <a:pt x="1467" y="679"/>
                  <a:pt x="1467" y="679"/>
                </a:cubicBezTo>
                <a:cubicBezTo>
                  <a:pt x="1506" y="640"/>
                  <a:pt x="1506" y="576"/>
                  <a:pt x="1467" y="537"/>
                </a:cubicBezTo>
                <a:cubicBezTo>
                  <a:pt x="1428" y="498"/>
                  <a:pt x="1365" y="498"/>
                  <a:pt x="1327" y="537"/>
                </a:cubicBezTo>
                <a:cubicBezTo>
                  <a:pt x="771" y="1104"/>
                  <a:pt x="771" y="1104"/>
                  <a:pt x="771" y="1104"/>
                </a:cubicBezTo>
                <a:cubicBezTo>
                  <a:pt x="732" y="1143"/>
                  <a:pt x="732" y="1207"/>
                  <a:pt x="771" y="1246"/>
                </a:cubicBezTo>
                <a:cubicBezTo>
                  <a:pt x="1327" y="1813"/>
                  <a:pt x="1327" y="1813"/>
                  <a:pt x="1327" y="1813"/>
                </a:cubicBezTo>
                <a:cubicBezTo>
                  <a:pt x="1365" y="1852"/>
                  <a:pt x="1428" y="1852"/>
                  <a:pt x="1467" y="1813"/>
                </a:cubicBezTo>
                <a:cubicBezTo>
                  <a:pt x="1506" y="1774"/>
                  <a:pt x="1506" y="1710"/>
                  <a:pt x="1467" y="1671"/>
                </a:cubicBezTo>
                <a:close/>
                <a:moveTo>
                  <a:pt x="2350" y="1175"/>
                </a:moveTo>
                <a:cubicBezTo>
                  <a:pt x="2350" y="526"/>
                  <a:pt x="1824" y="0"/>
                  <a:pt x="1175" y="0"/>
                </a:cubicBezTo>
                <a:cubicBezTo>
                  <a:pt x="526" y="0"/>
                  <a:pt x="0" y="526"/>
                  <a:pt x="0" y="1175"/>
                </a:cubicBezTo>
                <a:cubicBezTo>
                  <a:pt x="0" y="1824"/>
                  <a:pt x="526" y="2350"/>
                  <a:pt x="1175" y="2350"/>
                </a:cubicBezTo>
                <a:cubicBezTo>
                  <a:pt x="1824" y="2350"/>
                  <a:pt x="2350" y="1824"/>
                  <a:pt x="2350" y="1175"/>
                </a:cubicBezTo>
                <a:close/>
                <a:moveTo>
                  <a:pt x="152" y="1175"/>
                </a:moveTo>
                <a:cubicBezTo>
                  <a:pt x="152" y="610"/>
                  <a:pt x="610" y="152"/>
                  <a:pt x="1175" y="152"/>
                </a:cubicBezTo>
                <a:cubicBezTo>
                  <a:pt x="1740" y="152"/>
                  <a:pt x="2198" y="610"/>
                  <a:pt x="2198" y="1175"/>
                </a:cubicBezTo>
                <a:cubicBezTo>
                  <a:pt x="2198" y="1740"/>
                  <a:pt x="1740" y="2198"/>
                  <a:pt x="1175" y="2198"/>
                </a:cubicBezTo>
                <a:cubicBezTo>
                  <a:pt x="610" y="2198"/>
                  <a:pt x="152" y="1740"/>
                  <a:pt x="152" y="1175"/>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920668023"/>
      </p:ext>
    </p:extLst>
  </p:cSld>
  <p:clrMapOvr>
    <a:masterClrMapping/>
  </p:clrMapOvr>
  <p:transition spd="slow" advClick="0" advTm="3000">
    <p:fade/>
  </p:transition>
  <p:extLst>
    <p:ext uri="{DCECCB84-F9BA-43D5-87BE-67443E8EF086}">
      <p15:sldGuideLst xmlns:p15="http://schemas.microsoft.com/office/powerpoint/2012/main">
        <p15:guide id="1" orient="horz" pos="2700">
          <p15:clr>
            <a:srgbClr val="FBAE40"/>
          </p15:clr>
        </p15:guide>
        <p15:guide id="2" pos="5384">
          <p15:clr>
            <a:srgbClr val="FBAE40"/>
          </p15:clr>
        </p15:guide>
        <p15:guide id="3" pos="374">
          <p15:clr>
            <a:srgbClr val="FBAE40"/>
          </p15:clr>
        </p15:guide>
        <p15:guide id="4" orient="horz" pos="306">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iPhone Mockup 05">
    <p:spTree>
      <p:nvGrpSpPr>
        <p:cNvPr id="1" name=""/>
        <p:cNvGrpSpPr/>
        <p:nvPr/>
      </p:nvGrpSpPr>
      <p:grpSpPr>
        <a:xfrm>
          <a:off x="0" y="0"/>
          <a:ext cx="0" cy="0"/>
          <a:chOff x="0" y="0"/>
          <a:chExt cx="0" cy="0"/>
        </a:xfrm>
      </p:grpSpPr>
      <p:pic>
        <p:nvPicPr>
          <p:cNvPr id="29" name="Picture 2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990362" y="1100444"/>
            <a:ext cx="2918752" cy="4043055"/>
          </a:xfrm>
          <a:prstGeom prst="rect">
            <a:avLst/>
          </a:prstGeom>
        </p:spPr>
      </p:pic>
      <p:sp>
        <p:nvSpPr>
          <p:cNvPr id="10" name="Text Placeholder 9"/>
          <p:cNvSpPr>
            <a:spLocks noGrp="1"/>
          </p:cNvSpPr>
          <p:nvPr>
            <p:ph type="body" sz="quarter" idx="10"/>
          </p:nvPr>
        </p:nvSpPr>
        <p:spPr>
          <a:xfrm>
            <a:off x="584202" y="575841"/>
            <a:ext cx="7953374" cy="383260"/>
          </a:xfrm>
          <a:prstGeom prst="rect">
            <a:avLst/>
          </a:prstGeom>
        </p:spPr>
        <p:txBody>
          <a:bodyPr lIns="0" tIns="0" rIns="0" bIns="0"/>
          <a:lstStyle>
            <a:lvl1pPr marL="0" indent="0" algn="l">
              <a:lnSpc>
                <a:spcPct val="100000"/>
              </a:lnSpc>
              <a:spcBef>
                <a:spcPts val="0"/>
              </a:spcBef>
              <a:buNone/>
              <a:defRPr sz="2200" b="0" cap="all" spc="50" baseline="0">
                <a:solidFill>
                  <a:schemeClr val="accent1"/>
                </a:solidFill>
                <a:latin typeface="Lato Black" panose="020F0A02020204030203" pitchFamily="34" charset="0"/>
                <a:ea typeface="Roboto" panose="02000000000000000000" pitchFamily="2" charset="0"/>
                <a:cs typeface="Open Sans" panose="020B0606030504020204" pitchFamily="34" charset="0"/>
              </a:defRPr>
            </a:lvl1pPr>
          </a:lstStyle>
          <a:p>
            <a:pPr lvl="0"/>
            <a:r>
              <a:rPr lang="en-US" dirty="0"/>
              <a:t>Click to edit Master text styles</a:t>
            </a:r>
          </a:p>
        </p:txBody>
      </p:sp>
      <p:sp>
        <p:nvSpPr>
          <p:cNvPr id="3" name="Text Placeholder 9"/>
          <p:cNvSpPr>
            <a:spLocks noGrp="1"/>
          </p:cNvSpPr>
          <p:nvPr>
            <p:ph type="body" sz="quarter" idx="11"/>
          </p:nvPr>
        </p:nvSpPr>
        <p:spPr>
          <a:xfrm>
            <a:off x="593725" y="959101"/>
            <a:ext cx="7953374" cy="141344"/>
          </a:xfrm>
          <a:prstGeom prst="rect">
            <a:avLst/>
          </a:prstGeom>
        </p:spPr>
        <p:txBody>
          <a:bodyPr lIns="0" tIns="0" rIns="0" bIns="0"/>
          <a:lstStyle>
            <a:lvl1pPr marL="0" indent="0" algn="l">
              <a:lnSpc>
                <a:spcPts val="1200"/>
              </a:lnSpc>
              <a:spcBef>
                <a:spcPts val="0"/>
              </a:spcBef>
              <a:buNone/>
              <a:defRPr sz="900" b="0" cap="none" spc="0" baseline="0">
                <a:solidFill>
                  <a:schemeClr val="accent4"/>
                </a:solidFill>
                <a:latin typeface="Lato" panose="020F0502020204030203" pitchFamily="34" charset="0"/>
                <a:ea typeface="Roboto" panose="02000000000000000000" pitchFamily="2" charset="0"/>
                <a:cs typeface="Open Sans" panose="020B0606030504020204" pitchFamily="34" charset="0"/>
              </a:defRPr>
            </a:lvl1pPr>
          </a:lstStyle>
          <a:p>
            <a:pPr lvl="0"/>
            <a:r>
              <a:rPr lang="en-US" dirty="0"/>
              <a:t>Click to edit Master text styles</a:t>
            </a:r>
          </a:p>
        </p:txBody>
      </p:sp>
      <p:cxnSp>
        <p:nvCxnSpPr>
          <p:cNvPr id="5" name="Straight Connector 4"/>
          <p:cNvCxnSpPr/>
          <p:nvPr userDrawn="1"/>
        </p:nvCxnSpPr>
        <p:spPr>
          <a:xfrm>
            <a:off x="593725" y="492067"/>
            <a:ext cx="914400"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userDrawn="1"/>
        </p:nvSpPr>
        <p:spPr>
          <a:xfrm>
            <a:off x="593725" y="4722841"/>
            <a:ext cx="1783555" cy="123111"/>
          </a:xfrm>
          <a:prstGeom prst="rect">
            <a:avLst/>
          </a:prstGeom>
          <a:noFill/>
        </p:spPr>
        <p:txBody>
          <a:bodyPr wrap="square" lIns="0" tIns="0" rIns="0" bIns="0" rtlCol="0">
            <a:spAutoFit/>
          </a:bodyPr>
          <a:lstStyle/>
          <a:p>
            <a:pPr algn="l"/>
            <a:r>
              <a:rPr lang="en-US" sz="800" b="1" spc="30" baseline="0" dirty="0">
                <a:solidFill>
                  <a:schemeClr val="accent3"/>
                </a:solidFill>
                <a:latin typeface="Lato" panose="020F0502020204030203" pitchFamily="34" charset="0"/>
              </a:rPr>
              <a:t>JAFAR DESIGNS </a:t>
            </a:r>
            <a:r>
              <a:rPr lang="en-US" sz="800" b="1" spc="30" baseline="0" dirty="0">
                <a:solidFill>
                  <a:schemeClr val="accent2"/>
                </a:solidFill>
                <a:latin typeface="Lato" panose="020F0502020204030203" pitchFamily="34" charset="0"/>
              </a:rPr>
              <a:t>STUDIO</a:t>
            </a:r>
          </a:p>
        </p:txBody>
      </p:sp>
      <p:sp>
        <p:nvSpPr>
          <p:cNvPr id="25" name="Picture Placeholder 25"/>
          <p:cNvSpPr>
            <a:spLocks noGrp="1"/>
          </p:cNvSpPr>
          <p:nvPr>
            <p:ph type="pic" sz="quarter" idx="17"/>
          </p:nvPr>
        </p:nvSpPr>
        <p:spPr>
          <a:xfrm>
            <a:off x="5278966" y="1689100"/>
            <a:ext cx="2209799" cy="3454399"/>
          </a:xfrm>
          <a:custGeom>
            <a:avLst/>
            <a:gdLst>
              <a:gd name="connsiteX0" fmla="*/ 26656 w 4082023"/>
              <a:gd name="connsiteY0" fmla="*/ 0 h 7233920"/>
              <a:gd name="connsiteX1" fmla="*/ 4055367 w 4082023"/>
              <a:gd name="connsiteY1" fmla="*/ 0 h 7233920"/>
              <a:gd name="connsiteX2" fmla="*/ 4082023 w 4082023"/>
              <a:gd name="connsiteY2" fmla="*/ 26656 h 7233920"/>
              <a:gd name="connsiteX3" fmla="*/ 4082023 w 4082023"/>
              <a:gd name="connsiteY3" fmla="*/ 7207264 h 7233920"/>
              <a:gd name="connsiteX4" fmla="*/ 4055367 w 4082023"/>
              <a:gd name="connsiteY4" fmla="*/ 7233920 h 7233920"/>
              <a:gd name="connsiteX5" fmla="*/ 26656 w 4082023"/>
              <a:gd name="connsiteY5" fmla="*/ 7233920 h 7233920"/>
              <a:gd name="connsiteX6" fmla="*/ 0 w 4082023"/>
              <a:gd name="connsiteY6" fmla="*/ 7207264 h 7233920"/>
              <a:gd name="connsiteX7" fmla="*/ 0 w 4082023"/>
              <a:gd name="connsiteY7" fmla="*/ 26656 h 7233920"/>
              <a:gd name="connsiteX8" fmla="*/ 26656 w 4082023"/>
              <a:gd name="connsiteY8" fmla="*/ 0 h 7233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82023" h="7233920">
                <a:moveTo>
                  <a:pt x="26656" y="0"/>
                </a:moveTo>
                <a:lnTo>
                  <a:pt x="4055367" y="0"/>
                </a:lnTo>
                <a:cubicBezTo>
                  <a:pt x="4070091" y="0"/>
                  <a:pt x="4082023" y="11934"/>
                  <a:pt x="4082023" y="26656"/>
                </a:cubicBezTo>
                <a:lnTo>
                  <a:pt x="4082023" y="7207264"/>
                </a:lnTo>
                <a:cubicBezTo>
                  <a:pt x="4082023" y="7221986"/>
                  <a:pt x="4070091" y="7233920"/>
                  <a:pt x="4055367" y="7233920"/>
                </a:cubicBezTo>
                <a:lnTo>
                  <a:pt x="26656" y="7233920"/>
                </a:lnTo>
                <a:cubicBezTo>
                  <a:pt x="11934" y="7233920"/>
                  <a:pt x="0" y="7221986"/>
                  <a:pt x="0" y="7207264"/>
                </a:cubicBezTo>
                <a:lnTo>
                  <a:pt x="0" y="26656"/>
                </a:lnTo>
                <a:cubicBezTo>
                  <a:pt x="0" y="11934"/>
                  <a:pt x="11934" y="0"/>
                  <a:pt x="26656" y="0"/>
                </a:cubicBezTo>
                <a:close/>
              </a:path>
            </a:pathLst>
          </a:custGeom>
          <a:noFill/>
          <a:ln w="6350">
            <a:solidFill>
              <a:schemeClr val="accent1"/>
            </a:solidFill>
          </a:ln>
        </p:spPr>
        <p:txBody>
          <a:bodyPr wrap="square" lIns="0" tIns="0" rIns="0" bIns="0" anchor="ctr" anchorCtr="0">
            <a:noAutofit/>
          </a:bodyPr>
          <a:lstStyle>
            <a:lvl1pPr marL="0" indent="0" algn="ctr">
              <a:buFontTx/>
              <a:buNone/>
              <a:defRPr sz="800">
                <a:solidFill>
                  <a:schemeClr val="accent5"/>
                </a:solidFill>
                <a:latin typeface="Lato" panose="020F0502020204030203" pitchFamily="34" charset="0"/>
                <a:ea typeface="Open Sans Light" panose="020B0306030504020204" pitchFamily="34" charset="0"/>
                <a:cs typeface="Open Sans Light" panose="020B0306030504020204" pitchFamily="34" charset="0"/>
              </a:defRPr>
            </a:lvl1pPr>
          </a:lstStyle>
          <a:p>
            <a:endParaRPr lang="en-US"/>
          </a:p>
        </p:txBody>
      </p:sp>
      <p:sp>
        <p:nvSpPr>
          <p:cNvPr id="26" name="TextBox 25"/>
          <p:cNvSpPr txBox="1"/>
          <p:nvPr userDrawn="1"/>
        </p:nvSpPr>
        <p:spPr>
          <a:xfrm>
            <a:off x="7939422" y="4722841"/>
            <a:ext cx="206993" cy="123111"/>
          </a:xfrm>
          <a:prstGeom prst="rect">
            <a:avLst/>
          </a:prstGeom>
          <a:noFill/>
        </p:spPr>
        <p:txBody>
          <a:bodyPr wrap="square" lIns="0" tIns="0" rIns="0" bIns="0" rtlCol="0">
            <a:spAutoFit/>
          </a:bodyPr>
          <a:lstStyle/>
          <a:p>
            <a:pPr algn="r"/>
            <a:fld id="{27692F5A-FC14-4E83-B4CC-18F6C2D780A4}" type="slidenum">
              <a:rPr lang="en-US" sz="800" b="0" spc="30" baseline="0" smtClean="0">
                <a:solidFill>
                  <a:schemeClr val="accent4"/>
                </a:solidFill>
                <a:latin typeface="Lato" panose="020F0502020204030203" pitchFamily="34" charset="0"/>
              </a:rPr>
              <a:pPr algn="r"/>
              <a:t>‹#›</a:t>
            </a:fld>
            <a:endParaRPr lang="en-US" sz="800" b="0" spc="30" baseline="0" dirty="0">
              <a:solidFill>
                <a:schemeClr val="accent4"/>
              </a:solidFill>
              <a:latin typeface="Lato" panose="020F0502020204030203" pitchFamily="34" charset="0"/>
            </a:endParaRPr>
          </a:p>
        </p:txBody>
      </p:sp>
      <p:sp>
        <p:nvSpPr>
          <p:cNvPr id="27" name="Freeform 5">
            <a:hlinkClick r:id="" action="ppaction://hlinkshowjump?jump=nextslide"/>
          </p:cNvPr>
          <p:cNvSpPr>
            <a:spLocks noEditPoints="1"/>
          </p:cNvSpPr>
          <p:nvPr userDrawn="1"/>
        </p:nvSpPr>
        <p:spPr bwMode="auto">
          <a:xfrm>
            <a:off x="8407428" y="4713316"/>
            <a:ext cx="141259" cy="141259"/>
          </a:xfrm>
          <a:custGeom>
            <a:avLst/>
            <a:gdLst>
              <a:gd name="T0" fmla="*/ 883 w 2350"/>
              <a:gd name="T1" fmla="*/ 679 h 2350"/>
              <a:gd name="T2" fmla="*/ 1338 w 2350"/>
              <a:gd name="T3" fmla="*/ 1175 h 2350"/>
              <a:gd name="T4" fmla="*/ 883 w 2350"/>
              <a:gd name="T5" fmla="*/ 1671 h 2350"/>
              <a:gd name="T6" fmla="*/ 883 w 2350"/>
              <a:gd name="T7" fmla="*/ 1813 h 2350"/>
              <a:gd name="T8" fmla="*/ 1023 w 2350"/>
              <a:gd name="T9" fmla="*/ 1813 h 2350"/>
              <a:gd name="T10" fmla="*/ 1579 w 2350"/>
              <a:gd name="T11" fmla="*/ 1246 h 2350"/>
              <a:gd name="T12" fmla="*/ 1579 w 2350"/>
              <a:gd name="T13" fmla="*/ 1104 h 2350"/>
              <a:gd name="T14" fmla="*/ 1023 w 2350"/>
              <a:gd name="T15" fmla="*/ 537 h 2350"/>
              <a:gd name="T16" fmla="*/ 883 w 2350"/>
              <a:gd name="T17" fmla="*/ 537 h 2350"/>
              <a:gd name="T18" fmla="*/ 883 w 2350"/>
              <a:gd name="T19" fmla="*/ 679 h 2350"/>
              <a:gd name="T20" fmla="*/ 0 w 2350"/>
              <a:gd name="T21" fmla="*/ 1175 h 2350"/>
              <a:gd name="T22" fmla="*/ 1175 w 2350"/>
              <a:gd name="T23" fmla="*/ 2350 h 2350"/>
              <a:gd name="T24" fmla="*/ 2350 w 2350"/>
              <a:gd name="T25" fmla="*/ 1175 h 2350"/>
              <a:gd name="T26" fmla="*/ 1175 w 2350"/>
              <a:gd name="T27" fmla="*/ 0 h 2350"/>
              <a:gd name="T28" fmla="*/ 0 w 2350"/>
              <a:gd name="T29" fmla="*/ 1175 h 2350"/>
              <a:gd name="T30" fmla="*/ 2198 w 2350"/>
              <a:gd name="T31" fmla="*/ 1175 h 2350"/>
              <a:gd name="T32" fmla="*/ 1175 w 2350"/>
              <a:gd name="T33" fmla="*/ 2198 h 2350"/>
              <a:gd name="T34" fmla="*/ 152 w 2350"/>
              <a:gd name="T35" fmla="*/ 1175 h 2350"/>
              <a:gd name="T36" fmla="*/ 1175 w 2350"/>
              <a:gd name="T37" fmla="*/ 152 h 2350"/>
              <a:gd name="T38" fmla="*/ 2198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883" y="679"/>
                </a:moveTo>
                <a:cubicBezTo>
                  <a:pt x="1338" y="1175"/>
                  <a:pt x="1338" y="1175"/>
                  <a:pt x="1338" y="1175"/>
                </a:cubicBezTo>
                <a:cubicBezTo>
                  <a:pt x="883" y="1671"/>
                  <a:pt x="883" y="1671"/>
                  <a:pt x="883" y="1671"/>
                </a:cubicBezTo>
                <a:cubicBezTo>
                  <a:pt x="844" y="1710"/>
                  <a:pt x="844" y="1774"/>
                  <a:pt x="883" y="1813"/>
                </a:cubicBezTo>
                <a:cubicBezTo>
                  <a:pt x="922" y="1852"/>
                  <a:pt x="985" y="1852"/>
                  <a:pt x="1023" y="1813"/>
                </a:cubicBezTo>
                <a:cubicBezTo>
                  <a:pt x="1579" y="1246"/>
                  <a:pt x="1579" y="1246"/>
                  <a:pt x="1579" y="1246"/>
                </a:cubicBezTo>
                <a:cubicBezTo>
                  <a:pt x="1618" y="1207"/>
                  <a:pt x="1618" y="1143"/>
                  <a:pt x="1579" y="1104"/>
                </a:cubicBezTo>
                <a:cubicBezTo>
                  <a:pt x="1023" y="537"/>
                  <a:pt x="1023" y="537"/>
                  <a:pt x="1023" y="537"/>
                </a:cubicBezTo>
                <a:cubicBezTo>
                  <a:pt x="985" y="498"/>
                  <a:pt x="922" y="498"/>
                  <a:pt x="883" y="537"/>
                </a:cubicBezTo>
                <a:cubicBezTo>
                  <a:pt x="844" y="576"/>
                  <a:pt x="844" y="640"/>
                  <a:pt x="883" y="679"/>
                </a:cubicBezTo>
                <a:close/>
                <a:moveTo>
                  <a:pt x="0" y="1175"/>
                </a:moveTo>
                <a:cubicBezTo>
                  <a:pt x="0" y="1824"/>
                  <a:pt x="526" y="2350"/>
                  <a:pt x="1175" y="2350"/>
                </a:cubicBezTo>
                <a:cubicBezTo>
                  <a:pt x="1824" y="2350"/>
                  <a:pt x="2350" y="1824"/>
                  <a:pt x="2350" y="1175"/>
                </a:cubicBezTo>
                <a:cubicBezTo>
                  <a:pt x="2350" y="526"/>
                  <a:pt x="1824" y="0"/>
                  <a:pt x="1175" y="0"/>
                </a:cubicBezTo>
                <a:cubicBezTo>
                  <a:pt x="526" y="0"/>
                  <a:pt x="0" y="526"/>
                  <a:pt x="0" y="1175"/>
                </a:cubicBezTo>
                <a:close/>
                <a:moveTo>
                  <a:pt x="2198" y="1175"/>
                </a:moveTo>
                <a:cubicBezTo>
                  <a:pt x="2198" y="1740"/>
                  <a:pt x="1740" y="2198"/>
                  <a:pt x="1175" y="2198"/>
                </a:cubicBezTo>
                <a:cubicBezTo>
                  <a:pt x="610" y="2198"/>
                  <a:pt x="152" y="1740"/>
                  <a:pt x="152" y="1175"/>
                </a:cubicBezTo>
                <a:cubicBezTo>
                  <a:pt x="152" y="610"/>
                  <a:pt x="610" y="152"/>
                  <a:pt x="1175" y="152"/>
                </a:cubicBezTo>
                <a:cubicBezTo>
                  <a:pt x="1740" y="152"/>
                  <a:pt x="2198" y="610"/>
                  <a:pt x="2198" y="1175"/>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5">
            <a:hlinkClick r:id="" action="ppaction://hlinkshowjump?jump=previousslide"/>
          </p:cNvPr>
          <p:cNvSpPr>
            <a:spLocks noEditPoints="1"/>
          </p:cNvSpPr>
          <p:nvPr userDrawn="1"/>
        </p:nvSpPr>
        <p:spPr bwMode="auto">
          <a:xfrm>
            <a:off x="8244097" y="4713316"/>
            <a:ext cx="141259" cy="141259"/>
          </a:xfrm>
          <a:custGeom>
            <a:avLst/>
            <a:gdLst>
              <a:gd name="T0" fmla="*/ 1467 w 2350"/>
              <a:gd name="T1" fmla="*/ 1671 h 2350"/>
              <a:gd name="T2" fmla="*/ 1012 w 2350"/>
              <a:gd name="T3" fmla="*/ 1175 h 2350"/>
              <a:gd name="T4" fmla="*/ 1467 w 2350"/>
              <a:gd name="T5" fmla="*/ 679 h 2350"/>
              <a:gd name="T6" fmla="*/ 1467 w 2350"/>
              <a:gd name="T7" fmla="*/ 537 h 2350"/>
              <a:gd name="T8" fmla="*/ 1327 w 2350"/>
              <a:gd name="T9" fmla="*/ 537 h 2350"/>
              <a:gd name="T10" fmla="*/ 771 w 2350"/>
              <a:gd name="T11" fmla="*/ 1104 h 2350"/>
              <a:gd name="T12" fmla="*/ 771 w 2350"/>
              <a:gd name="T13" fmla="*/ 1246 h 2350"/>
              <a:gd name="T14" fmla="*/ 1327 w 2350"/>
              <a:gd name="T15" fmla="*/ 1813 h 2350"/>
              <a:gd name="T16" fmla="*/ 1467 w 2350"/>
              <a:gd name="T17" fmla="*/ 1813 h 2350"/>
              <a:gd name="T18" fmla="*/ 1467 w 2350"/>
              <a:gd name="T19" fmla="*/ 1671 h 2350"/>
              <a:gd name="T20" fmla="*/ 2350 w 2350"/>
              <a:gd name="T21" fmla="*/ 1175 h 2350"/>
              <a:gd name="T22" fmla="*/ 1175 w 2350"/>
              <a:gd name="T23" fmla="*/ 0 h 2350"/>
              <a:gd name="T24" fmla="*/ 0 w 2350"/>
              <a:gd name="T25" fmla="*/ 1175 h 2350"/>
              <a:gd name="T26" fmla="*/ 1175 w 2350"/>
              <a:gd name="T27" fmla="*/ 2350 h 2350"/>
              <a:gd name="T28" fmla="*/ 2350 w 2350"/>
              <a:gd name="T29" fmla="*/ 1175 h 2350"/>
              <a:gd name="T30" fmla="*/ 152 w 2350"/>
              <a:gd name="T31" fmla="*/ 1175 h 2350"/>
              <a:gd name="T32" fmla="*/ 1175 w 2350"/>
              <a:gd name="T33" fmla="*/ 152 h 2350"/>
              <a:gd name="T34" fmla="*/ 2198 w 2350"/>
              <a:gd name="T35" fmla="*/ 1175 h 2350"/>
              <a:gd name="T36" fmla="*/ 1175 w 2350"/>
              <a:gd name="T37" fmla="*/ 2198 h 2350"/>
              <a:gd name="T38" fmla="*/ 152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1467" y="1671"/>
                </a:moveTo>
                <a:cubicBezTo>
                  <a:pt x="1012" y="1175"/>
                  <a:pt x="1012" y="1175"/>
                  <a:pt x="1012" y="1175"/>
                </a:cubicBezTo>
                <a:cubicBezTo>
                  <a:pt x="1467" y="679"/>
                  <a:pt x="1467" y="679"/>
                  <a:pt x="1467" y="679"/>
                </a:cubicBezTo>
                <a:cubicBezTo>
                  <a:pt x="1506" y="640"/>
                  <a:pt x="1506" y="576"/>
                  <a:pt x="1467" y="537"/>
                </a:cubicBezTo>
                <a:cubicBezTo>
                  <a:pt x="1428" y="498"/>
                  <a:pt x="1365" y="498"/>
                  <a:pt x="1327" y="537"/>
                </a:cubicBezTo>
                <a:cubicBezTo>
                  <a:pt x="771" y="1104"/>
                  <a:pt x="771" y="1104"/>
                  <a:pt x="771" y="1104"/>
                </a:cubicBezTo>
                <a:cubicBezTo>
                  <a:pt x="732" y="1143"/>
                  <a:pt x="732" y="1207"/>
                  <a:pt x="771" y="1246"/>
                </a:cubicBezTo>
                <a:cubicBezTo>
                  <a:pt x="1327" y="1813"/>
                  <a:pt x="1327" y="1813"/>
                  <a:pt x="1327" y="1813"/>
                </a:cubicBezTo>
                <a:cubicBezTo>
                  <a:pt x="1365" y="1852"/>
                  <a:pt x="1428" y="1852"/>
                  <a:pt x="1467" y="1813"/>
                </a:cubicBezTo>
                <a:cubicBezTo>
                  <a:pt x="1506" y="1774"/>
                  <a:pt x="1506" y="1710"/>
                  <a:pt x="1467" y="1671"/>
                </a:cubicBezTo>
                <a:close/>
                <a:moveTo>
                  <a:pt x="2350" y="1175"/>
                </a:moveTo>
                <a:cubicBezTo>
                  <a:pt x="2350" y="526"/>
                  <a:pt x="1824" y="0"/>
                  <a:pt x="1175" y="0"/>
                </a:cubicBezTo>
                <a:cubicBezTo>
                  <a:pt x="526" y="0"/>
                  <a:pt x="0" y="526"/>
                  <a:pt x="0" y="1175"/>
                </a:cubicBezTo>
                <a:cubicBezTo>
                  <a:pt x="0" y="1824"/>
                  <a:pt x="526" y="2350"/>
                  <a:pt x="1175" y="2350"/>
                </a:cubicBezTo>
                <a:cubicBezTo>
                  <a:pt x="1824" y="2350"/>
                  <a:pt x="2350" y="1824"/>
                  <a:pt x="2350" y="1175"/>
                </a:cubicBezTo>
                <a:close/>
                <a:moveTo>
                  <a:pt x="152" y="1175"/>
                </a:moveTo>
                <a:cubicBezTo>
                  <a:pt x="152" y="610"/>
                  <a:pt x="610" y="152"/>
                  <a:pt x="1175" y="152"/>
                </a:cubicBezTo>
                <a:cubicBezTo>
                  <a:pt x="1740" y="152"/>
                  <a:pt x="2198" y="610"/>
                  <a:pt x="2198" y="1175"/>
                </a:cubicBezTo>
                <a:cubicBezTo>
                  <a:pt x="2198" y="1740"/>
                  <a:pt x="1740" y="2198"/>
                  <a:pt x="1175" y="2198"/>
                </a:cubicBezTo>
                <a:cubicBezTo>
                  <a:pt x="610" y="2198"/>
                  <a:pt x="152" y="1740"/>
                  <a:pt x="152" y="1175"/>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57334994"/>
      </p:ext>
    </p:extLst>
  </p:cSld>
  <p:clrMapOvr>
    <a:masterClrMapping/>
  </p:clrMapOvr>
  <p:transition spd="slow" advClick="0" advTm="3000">
    <p:fade/>
  </p:transition>
  <p:extLst>
    <p:ext uri="{DCECCB84-F9BA-43D5-87BE-67443E8EF086}">
      <p15:sldGuideLst xmlns:p15="http://schemas.microsoft.com/office/powerpoint/2012/main">
        <p15:guide id="1" orient="horz" pos="2700">
          <p15:clr>
            <a:srgbClr val="FBAE40"/>
          </p15:clr>
        </p15:guide>
        <p15:guide id="2" pos="5384">
          <p15:clr>
            <a:srgbClr val="FBAE40"/>
          </p15:clr>
        </p15:guide>
        <p15:guide id="3" pos="374">
          <p15:clr>
            <a:srgbClr val="FBAE40"/>
          </p15:clr>
        </p15:guide>
        <p15:guide id="4" orient="horz" pos="306">
          <p15:clr>
            <a:srgbClr val="FBAE40"/>
          </p15:clr>
        </p15:guide>
        <p15:guide id="5" orient="horz" pos="972">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Phone Mockup 06">
    <p:spTree>
      <p:nvGrpSpPr>
        <p:cNvPr id="1" name=""/>
        <p:cNvGrpSpPr/>
        <p:nvPr/>
      </p:nvGrpSpPr>
      <p:grpSpPr>
        <a:xfrm>
          <a:off x="0" y="0"/>
          <a:ext cx="0" cy="0"/>
          <a:chOff x="0" y="0"/>
          <a:chExt cx="0" cy="0"/>
        </a:xfrm>
      </p:grpSpPr>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88" y="185298"/>
            <a:ext cx="3129491" cy="4571407"/>
          </a:xfrm>
          <a:prstGeom prst="rect">
            <a:avLst/>
          </a:prstGeom>
        </p:spPr>
      </p:pic>
      <p:sp>
        <p:nvSpPr>
          <p:cNvPr id="10" name="Text Placeholder 9"/>
          <p:cNvSpPr>
            <a:spLocks noGrp="1"/>
          </p:cNvSpPr>
          <p:nvPr>
            <p:ph type="body" sz="quarter" idx="10"/>
          </p:nvPr>
        </p:nvSpPr>
        <p:spPr>
          <a:xfrm>
            <a:off x="3242733" y="575841"/>
            <a:ext cx="5294843" cy="383260"/>
          </a:xfrm>
          <a:prstGeom prst="rect">
            <a:avLst/>
          </a:prstGeom>
        </p:spPr>
        <p:txBody>
          <a:bodyPr lIns="0" tIns="0" rIns="0" bIns="0"/>
          <a:lstStyle>
            <a:lvl1pPr marL="0" indent="0" algn="l">
              <a:lnSpc>
                <a:spcPct val="100000"/>
              </a:lnSpc>
              <a:spcBef>
                <a:spcPts val="0"/>
              </a:spcBef>
              <a:buNone/>
              <a:defRPr sz="2200" b="0" cap="all" spc="50" baseline="0">
                <a:solidFill>
                  <a:schemeClr val="accent1"/>
                </a:solidFill>
                <a:latin typeface="Lato Black" panose="020F0A02020204030203" pitchFamily="34" charset="0"/>
                <a:ea typeface="Roboto" panose="02000000000000000000" pitchFamily="2" charset="0"/>
                <a:cs typeface="Open Sans" panose="020B0606030504020204" pitchFamily="34" charset="0"/>
              </a:defRPr>
            </a:lvl1pPr>
          </a:lstStyle>
          <a:p>
            <a:pPr lvl="0"/>
            <a:r>
              <a:rPr lang="en-US" dirty="0"/>
              <a:t>Click to edit Master text styles</a:t>
            </a:r>
          </a:p>
        </p:txBody>
      </p:sp>
      <p:sp>
        <p:nvSpPr>
          <p:cNvPr id="3" name="Text Placeholder 9"/>
          <p:cNvSpPr>
            <a:spLocks noGrp="1"/>
          </p:cNvSpPr>
          <p:nvPr>
            <p:ph type="body" sz="quarter" idx="11"/>
          </p:nvPr>
        </p:nvSpPr>
        <p:spPr>
          <a:xfrm>
            <a:off x="3242416" y="959101"/>
            <a:ext cx="5304684" cy="141344"/>
          </a:xfrm>
          <a:prstGeom prst="rect">
            <a:avLst/>
          </a:prstGeom>
        </p:spPr>
        <p:txBody>
          <a:bodyPr lIns="0" tIns="0" rIns="0" bIns="0"/>
          <a:lstStyle>
            <a:lvl1pPr marL="0" indent="0" algn="l">
              <a:lnSpc>
                <a:spcPts val="1200"/>
              </a:lnSpc>
              <a:spcBef>
                <a:spcPts val="0"/>
              </a:spcBef>
              <a:buNone/>
              <a:defRPr sz="900" b="0" cap="none" spc="0" baseline="0">
                <a:solidFill>
                  <a:schemeClr val="accent4"/>
                </a:solidFill>
                <a:latin typeface="Lato" panose="020F0502020204030203" pitchFamily="34" charset="0"/>
                <a:ea typeface="Roboto" panose="02000000000000000000" pitchFamily="2" charset="0"/>
                <a:cs typeface="Open Sans" panose="020B0606030504020204" pitchFamily="34" charset="0"/>
              </a:defRPr>
            </a:lvl1pPr>
          </a:lstStyle>
          <a:p>
            <a:pPr lvl="0"/>
            <a:r>
              <a:rPr lang="en-US" dirty="0"/>
              <a:t>Click to edit Master text styles</a:t>
            </a:r>
          </a:p>
        </p:txBody>
      </p:sp>
      <p:cxnSp>
        <p:nvCxnSpPr>
          <p:cNvPr id="5" name="Straight Connector 4"/>
          <p:cNvCxnSpPr/>
          <p:nvPr userDrawn="1"/>
        </p:nvCxnSpPr>
        <p:spPr>
          <a:xfrm>
            <a:off x="3242416" y="492067"/>
            <a:ext cx="914400"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userDrawn="1"/>
        </p:nvSpPr>
        <p:spPr>
          <a:xfrm>
            <a:off x="593725" y="4722841"/>
            <a:ext cx="1783555" cy="123111"/>
          </a:xfrm>
          <a:prstGeom prst="rect">
            <a:avLst/>
          </a:prstGeom>
          <a:noFill/>
        </p:spPr>
        <p:txBody>
          <a:bodyPr wrap="square" lIns="0" tIns="0" rIns="0" bIns="0" rtlCol="0">
            <a:spAutoFit/>
          </a:bodyPr>
          <a:lstStyle/>
          <a:p>
            <a:pPr algn="l"/>
            <a:r>
              <a:rPr lang="en-US" sz="800" b="1" spc="30" baseline="0" dirty="0">
                <a:solidFill>
                  <a:schemeClr val="accent3"/>
                </a:solidFill>
                <a:latin typeface="Lato" panose="020F0502020204030203" pitchFamily="34" charset="0"/>
              </a:rPr>
              <a:t>JAFAR DESIGNS </a:t>
            </a:r>
            <a:r>
              <a:rPr lang="en-US" sz="800" b="1" spc="30" baseline="0" dirty="0">
                <a:solidFill>
                  <a:schemeClr val="accent2"/>
                </a:solidFill>
                <a:latin typeface="Lato" panose="020F0502020204030203" pitchFamily="34" charset="0"/>
              </a:rPr>
              <a:t>STUDIO</a:t>
            </a:r>
          </a:p>
        </p:txBody>
      </p:sp>
      <p:sp>
        <p:nvSpPr>
          <p:cNvPr id="26" name="TextBox 25"/>
          <p:cNvSpPr txBox="1"/>
          <p:nvPr userDrawn="1"/>
        </p:nvSpPr>
        <p:spPr>
          <a:xfrm>
            <a:off x="7939422" y="4722841"/>
            <a:ext cx="206993" cy="123111"/>
          </a:xfrm>
          <a:prstGeom prst="rect">
            <a:avLst/>
          </a:prstGeom>
          <a:noFill/>
        </p:spPr>
        <p:txBody>
          <a:bodyPr wrap="square" lIns="0" tIns="0" rIns="0" bIns="0" rtlCol="0">
            <a:spAutoFit/>
          </a:bodyPr>
          <a:lstStyle/>
          <a:p>
            <a:pPr algn="r"/>
            <a:fld id="{27692F5A-FC14-4E83-B4CC-18F6C2D780A4}" type="slidenum">
              <a:rPr lang="en-US" sz="800" b="0" spc="30" baseline="0" smtClean="0">
                <a:solidFill>
                  <a:schemeClr val="accent4"/>
                </a:solidFill>
                <a:latin typeface="Lato" panose="020F0502020204030203" pitchFamily="34" charset="0"/>
              </a:rPr>
              <a:pPr algn="r"/>
              <a:t>‹#›</a:t>
            </a:fld>
            <a:endParaRPr lang="en-US" sz="800" b="0" spc="30" baseline="0" dirty="0">
              <a:solidFill>
                <a:schemeClr val="accent4"/>
              </a:solidFill>
              <a:latin typeface="Lato" panose="020F0502020204030203" pitchFamily="34" charset="0"/>
            </a:endParaRPr>
          </a:p>
        </p:txBody>
      </p:sp>
      <p:sp>
        <p:nvSpPr>
          <p:cNvPr id="27" name="Freeform 5">
            <a:hlinkClick r:id="" action="ppaction://hlinkshowjump?jump=nextslide"/>
          </p:cNvPr>
          <p:cNvSpPr>
            <a:spLocks noEditPoints="1"/>
          </p:cNvSpPr>
          <p:nvPr userDrawn="1"/>
        </p:nvSpPr>
        <p:spPr bwMode="auto">
          <a:xfrm>
            <a:off x="8407428" y="4713316"/>
            <a:ext cx="141259" cy="141259"/>
          </a:xfrm>
          <a:custGeom>
            <a:avLst/>
            <a:gdLst>
              <a:gd name="T0" fmla="*/ 883 w 2350"/>
              <a:gd name="T1" fmla="*/ 679 h 2350"/>
              <a:gd name="T2" fmla="*/ 1338 w 2350"/>
              <a:gd name="T3" fmla="*/ 1175 h 2350"/>
              <a:gd name="T4" fmla="*/ 883 w 2350"/>
              <a:gd name="T5" fmla="*/ 1671 h 2350"/>
              <a:gd name="T6" fmla="*/ 883 w 2350"/>
              <a:gd name="T7" fmla="*/ 1813 h 2350"/>
              <a:gd name="T8" fmla="*/ 1023 w 2350"/>
              <a:gd name="T9" fmla="*/ 1813 h 2350"/>
              <a:gd name="T10" fmla="*/ 1579 w 2350"/>
              <a:gd name="T11" fmla="*/ 1246 h 2350"/>
              <a:gd name="T12" fmla="*/ 1579 w 2350"/>
              <a:gd name="T13" fmla="*/ 1104 h 2350"/>
              <a:gd name="T14" fmla="*/ 1023 w 2350"/>
              <a:gd name="T15" fmla="*/ 537 h 2350"/>
              <a:gd name="T16" fmla="*/ 883 w 2350"/>
              <a:gd name="T17" fmla="*/ 537 h 2350"/>
              <a:gd name="T18" fmla="*/ 883 w 2350"/>
              <a:gd name="T19" fmla="*/ 679 h 2350"/>
              <a:gd name="T20" fmla="*/ 0 w 2350"/>
              <a:gd name="T21" fmla="*/ 1175 h 2350"/>
              <a:gd name="T22" fmla="*/ 1175 w 2350"/>
              <a:gd name="T23" fmla="*/ 2350 h 2350"/>
              <a:gd name="T24" fmla="*/ 2350 w 2350"/>
              <a:gd name="T25" fmla="*/ 1175 h 2350"/>
              <a:gd name="T26" fmla="*/ 1175 w 2350"/>
              <a:gd name="T27" fmla="*/ 0 h 2350"/>
              <a:gd name="T28" fmla="*/ 0 w 2350"/>
              <a:gd name="T29" fmla="*/ 1175 h 2350"/>
              <a:gd name="T30" fmla="*/ 2198 w 2350"/>
              <a:gd name="T31" fmla="*/ 1175 h 2350"/>
              <a:gd name="T32" fmla="*/ 1175 w 2350"/>
              <a:gd name="T33" fmla="*/ 2198 h 2350"/>
              <a:gd name="T34" fmla="*/ 152 w 2350"/>
              <a:gd name="T35" fmla="*/ 1175 h 2350"/>
              <a:gd name="T36" fmla="*/ 1175 w 2350"/>
              <a:gd name="T37" fmla="*/ 152 h 2350"/>
              <a:gd name="T38" fmla="*/ 2198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883" y="679"/>
                </a:moveTo>
                <a:cubicBezTo>
                  <a:pt x="1338" y="1175"/>
                  <a:pt x="1338" y="1175"/>
                  <a:pt x="1338" y="1175"/>
                </a:cubicBezTo>
                <a:cubicBezTo>
                  <a:pt x="883" y="1671"/>
                  <a:pt x="883" y="1671"/>
                  <a:pt x="883" y="1671"/>
                </a:cubicBezTo>
                <a:cubicBezTo>
                  <a:pt x="844" y="1710"/>
                  <a:pt x="844" y="1774"/>
                  <a:pt x="883" y="1813"/>
                </a:cubicBezTo>
                <a:cubicBezTo>
                  <a:pt x="922" y="1852"/>
                  <a:pt x="985" y="1852"/>
                  <a:pt x="1023" y="1813"/>
                </a:cubicBezTo>
                <a:cubicBezTo>
                  <a:pt x="1579" y="1246"/>
                  <a:pt x="1579" y="1246"/>
                  <a:pt x="1579" y="1246"/>
                </a:cubicBezTo>
                <a:cubicBezTo>
                  <a:pt x="1618" y="1207"/>
                  <a:pt x="1618" y="1143"/>
                  <a:pt x="1579" y="1104"/>
                </a:cubicBezTo>
                <a:cubicBezTo>
                  <a:pt x="1023" y="537"/>
                  <a:pt x="1023" y="537"/>
                  <a:pt x="1023" y="537"/>
                </a:cubicBezTo>
                <a:cubicBezTo>
                  <a:pt x="985" y="498"/>
                  <a:pt x="922" y="498"/>
                  <a:pt x="883" y="537"/>
                </a:cubicBezTo>
                <a:cubicBezTo>
                  <a:pt x="844" y="576"/>
                  <a:pt x="844" y="640"/>
                  <a:pt x="883" y="679"/>
                </a:cubicBezTo>
                <a:close/>
                <a:moveTo>
                  <a:pt x="0" y="1175"/>
                </a:moveTo>
                <a:cubicBezTo>
                  <a:pt x="0" y="1824"/>
                  <a:pt x="526" y="2350"/>
                  <a:pt x="1175" y="2350"/>
                </a:cubicBezTo>
                <a:cubicBezTo>
                  <a:pt x="1824" y="2350"/>
                  <a:pt x="2350" y="1824"/>
                  <a:pt x="2350" y="1175"/>
                </a:cubicBezTo>
                <a:cubicBezTo>
                  <a:pt x="2350" y="526"/>
                  <a:pt x="1824" y="0"/>
                  <a:pt x="1175" y="0"/>
                </a:cubicBezTo>
                <a:cubicBezTo>
                  <a:pt x="526" y="0"/>
                  <a:pt x="0" y="526"/>
                  <a:pt x="0" y="1175"/>
                </a:cubicBezTo>
                <a:close/>
                <a:moveTo>
                  <a:pt x="2198" y="1175"/>
                </a:moveTo>
                <a:cubicBezTo>
                  <a:pt x="2198" y="1740"/>
                  <a:pt x="1740" y="2198"/>
                  <a:pt x="1175" y="2198"/>
                </a:cubicBezTo>
                <a:cubicBezTo>
                  <a:pt x="610" y="2198"/>
                  <a:pt x="152" y="1740"/>
                  <a:pt x="152" y="1175"/>
                </a:cubicBezTo>
                <a:cubicBezTo>
                  <a:pt x="152" y="610"/>
                  <a:pt x="610" y="152"/>
                  <a:pt x="1175" y="152"/>
                </a:cubicBezTo>
                <a:cubicBezTo>
                  <a:pt x="1740" y="152"/>
                  <a:pt x="2198" y="610"/>
                  <a:pt x="2198" y="1175"/>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5">
            <a:hlinkClick r:id="" action="ppaction://hlinkshowjump?jump=previousslide"/>
          </p:cNvPr>
          <p:cNvSpPr>
            <a:spLocks noEditPoints="1"/>
          </p:cNvSpPr>
          <p:nvPr userDrawn="1"/>
        </p:nvSpPr>
        <p:spPr bwMode="auto">
          <a:xfrm>
            <a:off x="8244097" y="4713316"/>
            <a:ext cx="141259" cy="141259"/>
          </a:xfrm>
          <a:custGeom>
            <a:avLst/>
            <a:gdLst>
              <a:gd name="T0" fmla="*/ 1467 w 2350"/>
              <a:gd name="T1" fmla="*/ 1671 h 2350"/>
              <a:gd name="T2" fmla="*/ 1012 w 2350"/>
              <a:gd name="T3" fmla="*/ 1175 h 2350"/>
              <a:gd name="T4" fmla="*/ 1467 w 2350"/>
              <a:gd name="T5" fmla="*/ 679 h 2350"/>
              <a:gd name="T6" fmla="*/ 1467 w 2350"/>
              <a:gd name="T7" fmla="*/ 537 h 2350"/>
              <a:gd name="T8" fmla="*/ 1327 w 2350"/>
              <a:gd name="T9" fmla="*/ 537 h 2350"/>
              <a:gd name="T10" fmla="*/ 771 w 2350"/>
              <a:gd name="T11" fmla="*/ 1104 h 2350"/>
              <a:gd name="T12" fmla="*/ 771 w 2350"/>
              <a:gd name="T13" fmla="*/ 1246 h 2350"/>
              <a:gd name="T14" fmla="*/ 1327 w 2350"/>
              <a:gd name="T15" fmla="*/ 1813 h 2350"/>
              <a:gd name="T16" fmla="*/ 1467 w 2350"/>
              <a:gd name="T17" fmla="*/ 1813 h 2350"/>
              <a:gd name="T18" fmla="*/ 1467 w 2350"/>
              <a:gd name="T19" fmla="*/ 1671 h 2350"/>
              <a:gd name="T20" fmla="*/ 2350 w 2350"/>
              <a:gd name="T21" fmla="*/ 1175 h 2350"/>
              <a:gd name="T22" fmla="*/ 1175 w 2350"/>
              <a:gd name="T23" fmla="*/ 0 h 2350"/>
              <a:gd name="T24" fmla="*/ 0 w 2350"/>
              <a:gd name="T25" fmla="*/ 1175 h 2350"/>
              <a:gd name="T26" fmla="*/ 1175 w 2350"/>
              <a:gd name="T27" fmla="*/ 2350 h 2350"/>
              <a:gd name="T28" fmla="*/ 2350 w 2350"/>
              <a:gd name="T29" fmla="*/ 1175 h 2350"/>
              <a:gd name="T30" fmla="*/ 152 w 2350"/>
              <a:gd name="T31" fmla="*/ 1175 h 2350"/>
              <a:gd name="T32" fmla="*/ 1175 w 2350"/>
              <a:gd name="T33" fmla="*/ 152 h 2350"/>
              <a:gd name="T34" fmla="*/ 2198 w 2350"/>
              <a:gd name="T35" fmla="*/ 1175 h 2350"/>
              <a:gd name="T36" fmla="*/ 1175 w 2350"/>
              <a:gd name="T37" fmla="*/ 2198 h 2350"/>
              <a:gd name="T38" fmla="*/ 152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1467" y="1671"/>
                </a:moveTo>
                <a:cubicBezTo>
                  <a:pt x="1012" y="1175"/>
                  <a:pt x="1012" y="1175"/>
                  <a:pt x="1012" y="1175"/>
                </a:cubicBezTo>
                <a:cubicBezTo>
                  <a:pt x="1467" y="679"/>
                  <a:pt x="1467" y="679"/>
                  <a:pt x="1467" y="679"/>
                </a:cubicBezTo>
                <a:cubicBezTo>
                  <a:pt x="1506" y="640"/>
                  <a:pt x="1506" y="576"/>
                  <a:pt x="1467" y="537"/>
                </a:cubicBezTo>
                <a:cubicBezTo>
                  <a:pt x="1428" y="498"/>
                  <a:pt x="1365" y="498"/>
                  <a:pt x="1327" y="537"/>
                </a:cubicBezTo>
                <a:cubicBezTo>
                  <a:pt x="771" y="1104"/>
                  <a:pt x="771" y="1104"/>
                  <a:pt x="771" y="1104"/>
                </a:cubicBezTo>
                <a:cubicBezTo>
                  <a:pt x="732" y="1143"/>
                  <a:pt x="732" y="1207"/>
                  <a:pt x="771" y="1246"/>
                </a:cubicBezTo>
                <a:cubicBezTo>
                  <a:pt x="1327" y="1813"/>
                  <a:pt x="1327" y="1813"/>
                  <a:pt x="1327" y="1813"/>
                </a:cubicBezTo>
                <a:cubicBezTo>
                  <a:pt x="1365" y="1852"/>
                  <a:pt x="1428" y="1852"/>
                  <a:pt x="1467" y="1813"/>
                </a:cubicBezTo>
                <a:cubicBezTo>
                  <a:pt x="1506" y="1774"/>
                  <a:pt x="1506" y="1710"/>
                  <a:pt x="1467" y="1671"/>
                </a:cubicBezTo>
                <a:close/>
                <a:moveTo>
                  <a:pt x="2350" y="1175"/>
                </a:moveTo>
                <a:cubicBezTo>
                  <a:pt x="2350" y="526"/>
                  <a:pt x="1824" y="0"/>
                  <a:pt x="1175" y="0"/>
                </a:cubicBezTo>
                <a:cubicBezTo>
                  <a:pt x="526" y="0"/>
                  <a:pt x="0" y="526"/>
                  <a:pt x="0" y="1175"/>
                </a:cubicBezTo>
                <a:cubicBezTo>
                  <a:pt x="0" y="1824"/>
                  <a:pt x="526" y="2350"/>
                  <a:pt x="1175" y="2350"/>
                </a:cubicBezTo>
                <a:cubicBezTo>
                  <a:pt x="1824" y="2350"/>
                  <a:pt x="2350" y="1824"/>
                  <a:pt x="2350" y="1175"/>
                </a:cubicBezTo>
                <a:close/>
                <a:moveTo>
                  <a:pt x="152" y="1175"/>
                </a:moveTo>
                <a:cubicBezTo>
                  <a:pt x="152" y="610"/>
                  <a:pt x="610" y="152"/>
                  <a:pt x="1175" y="152"/>
                </a:cubicBezTo>
                <a:cubicBezTo>
                  <a:pt x="1740" y="152"/>
                  <a:pt x="2198" y="610"/>
                  <a:pt x="2198" y="1175"/>
                </a:cubicBezTo>
                <a:cubicBezTo>
                  <a:pt x="2198" y="1740"/>
                  <a:pt x="1740" y="2198"/>
                  <a:pt x="1175" y="2198"/>
                </a:cubicBezTo>
                <a:cubicBezTo>
                  <a:pt x="610" y="2198"/>
                  <a:pt x="152" y="1740"/>
                  <a:pt x="152" y="1175"/>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Picture Placeholder 25"/>
          <p:cNvSpPr>
            <a:spLocks noGrp="1"/>
          </p:cNvSpPr>
          <p:nvPr>
            <p:ph type="pic" sz="quarter" idx="17"/>
          </p:nvPr>
        </p:nvSpPr>
        <p:spPr>
          <a:xfrm>
            <a:off x="800011" y="912452"/>
            <a:ext cx="1552896" cy="2917902"/>
          </a:xfrm>
          <a:custGeom>
            <a:avLst/>
            <a:gdLst>
              <a:gd name="connsiteX0" fmla="*/ 26656 w 4082023"/>
              <a:gd name="connsiteY0" fmla="*/ 0 h 7233920"/>
              <a:gd name="connsiteX1" fmla="*/ 4055367 w 4082023"/>
              <a:gd name="connsiteY1" fmla="*/ 0 h 7233920"/>
              <a:gd name="connsiteX2" fmla="*/ 4082023 w 4082023"/>
              <a:gd name="connsiteY2" fmla="*/ 26656 h 7233920"/>
              <a:gd name="connsiteX3" fmla="*/ 4082023 w 4082023"/>
              <a:gd name="connsiteY3" fmla="*/ 7207264 h 7233920"/>
              <a:gd name="connsiteX4" fmla="*/ 4055367 w 4082023"/>
              <a:gd name="connsiteY4" fmla="*/ 7233920 h 7233920"/>
              <a:gd name="connsiteX5" fmla="*/ 26656 w 4082023"/>
              <a:gd name="connsiteY5" fmla="*/ 7233920 h 7233920"/>
              <a:gd name="connsiteX6" fmla="*/ 0 w 4082023"/>
              <a:gd name="connsiteY6" fmla="*/ 7207264 h 7233920"/>
              <a:gd name="connsiteX7" fmla="*/ 0 w 4082023"/>
              <a:gd name="connsiteY7" fmla="*/ 26656 h 7233920"/>
              <a:gd name="connsiteX8" fmla="*/ 26656 w 4082023"/>
              <a:gd name="connsiteY8" fmla="*/ 0 h 7233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82023" h="7233920">
                <a:moveTo>
                  <a:pt x="26656" y="0"/>
                </a:moveTo>
                <a:lnTo>
                  <a:pt x="4055367" y="0"/>
                </a:lnTo>
                <a:cubicBezTo>
                  <a:pt x="4070091" y="0"/>
                  <a:pt x="4082023" y="11934"/>
                  <a:pt x="4082023" y="26656"/>
                </a:cubicBezTo>
                <a:lnTo>
                  <a:pt x="4082023" y="7207264"/>
                </a:lnTo>
                <a:cubicBezTo>
                  <a:pt x="4082023" y="7221986"/>
                  <a:pt x="4070091" y="7233920"/>
                  <a:pt x="4055367" y="7233920"/>
                </a:cubicBezTo>
                <a:lnTo>
                  <a:pt x="26656" y="7233920"/>
                </a:lnTo>
                <a:cubicBezTo>
                  <a:pt x="11934" y="7233920"/>
                  <a:pt x="0" y="7221986"/>
                  <a:pt x="0" y="7207264"/>
                </a:cubicBezTo>
                <a:lnTo>
                  <a:pt x="0" y="26656"/>
                </a:lnTo>
                <a:cubicBezTo>
                  <a:pt x="0" y="11934"/>
                  <a:pt x="11934" y="0"/>
                  <a:pt x="26656" y="0"/>
                </a:cubicBezTo>
                <a:close/>
              </a:path>
            </a:pathLst>
          </a:custGeom>
          <a:noFill/>
          <a:ln w="6350">
            <a:solidFill>
              <a:schemeClr val="accent1"/>
            </a:solidFill>
          </a:ln>
        </p:spPr>
        <p:txBody>
          <a:bodyPr wrap="square" lIns="0" tIns="0" rIns="0" bIns="0" anchor="ctr" anchorCtr="0">
            <a:noAutofit/>
          </a:bodyPr>
          <a:lstStyle>
            <a:lvl1pPr marL="0" indent="0" algn="ctr">
              <a:buFontTx/>
              <a:buNone/>
              <a:defRPr sz="800">
                <a:solidFill>
                  <a:schemeClr val="accent5"/>
                </a:solidFill>
                <a:latin typeface="Lato" panose="020F0502020204030203" pitchFamily="34" charset="0"/>
                <a:ea typeface="Open Sans Light" panose="020B0306030504020204" pitchFamily="34" charset="0"/>
                <a:cs typeface="Open Sans Light" panose="020B0306030504020204" pitchFamily="34" charset="0"/>
              </a:defRPr>
            </a:lvl1pPr>
          </a:lstStyle>
          <a:p>
            <a:endParaRPr lang="en-US"/>
          </a:p>
        </p:txBody>
      </p:sp>
      <p:sp>
        <p:nvSpPr>
          <p:cNvPr id="11" name="TextBox 10"/>
          <p:cNvSpPr txBox="1"/>
          <p:nvPr userDrawn="1"/>
        </p:nvSpPr>
        <p:spPr>
          <a:xfrm>
            <a:off x="6681306" y="4722841"/>
            <a:ext cx="1160434" cy="123111"/>
          </a:xfrm>
          <a:prstGeom prst="rect">
            <a:avLst/>
          </a:prstGeom>
          <a:noFill/>
        </p:spPr>
        <p:txBody>
          <a:bodyPr wrap="square" lIns="0" tIns="0" rIns="0" bIns="0" rtlCol="0">
            <a:spAutoFit/>
          </a:bodyPr>
          <a:lstStyle/>
          <a:p>
            <a:pPr algn="r"/>
            <a:r>
              <a:rPr lang="en-US" sz="800" b="1" spc="30" baseline="0" dirty="0">
                <a:solidFill>
                  <a:schemeClr val="accent3"/>
                </a:solidFill>
                <a:latin typeface="Lato" panose="020F0502020204030203" pitchFamily="34" charset="0"/>
              </a:rPr>
              <a:t>BUSINESS </a:t>
            </a:r>
            <a:r>
              <a:rPr lang="en-US" sz="800" b="1" spc="30" baseline="0" dirty="0">
                <a:solidFill>
                  <a:schemeClr val="accent2"/>
                </a:solidFill>
                <a:latin typeface="Lato" panose="020F0502020204030203" pitchFamily="34" charset="0"/>
              </a:rPr>
              <a:t>PROPOSAL</a:t>
            </a:r>
          </a:p>
        </p:txBody>
      </p:sp>
    </p:spTree>
    <p:extLst>
      <p:ext uri="{BB962C8B-B14F-4D97-AF65-F5344CB8AC3E}">
        <p14:creationId xmlns:p14="http://schemas.microsoft.com/office/powerpoint/2010/main" val="1303776323"/>
      </p:ext>
    </p:extLst>
  </p:cSld>
  <p:clrMapOvr>
    <a:masterClrMapping/>
  </p:clrMapOvr>
  <p:transition spd="slow" advClick="0" advTm="3000">
    <p:fade/>
  </p:transition>
  <p:extLst>
    <p:ext uri="{DCECCB84-F9BA-43D5-87BE-67443E8EF086}">
      <p15:sldGuideLst xmlns:p15="http://schemas.microsoft.com/office/powerpoint/2012/main">
        <p15:guide id="1" orient="horz" pos="2700">
          <p15:clr>
            <a:srgbClr val="FBAE40"/>
          </p15:clr>
        </p15:guide>
        <p15:guide id="2" pos="5384">
          <p15:clr>
            <a:srgbClr val="FBAE40"/>
          </p15:clr>
        </p15:guide>
        <p15:guide id="3" pos="374">
          <p15:clr>
            <a:srgbClr val="FBAE40"/>
          </p15:clr>
        </p15:guide>
        <p15:guide id="4" orient="horz" pos="306">
          <p15:clr>
            <a:srgbClr val="FBAE40"/>
          </p15:clr>
        </p15:guide>
        <p15:guide id="5" orient="horz" pos="972">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Web Browser &amp; iPhone Mockup">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 Placeholder 9"/>
          <p:cNvSpPr>
            <a:spLocks noGrp="1"/>
          </p:cNvSpPr>
          <p:nvPr>
            <p:ph type="body" sz="quarter" idx="10"/>
          </p:nvPr>
        </p:nvSpPr>
        <p:spPr>
          <a:xfrm>
            <a:off x="584202" y="575841"/>
            <a:ext cx="7953374" cy="383260"/>
          </a:xfrm>
          <a:prstGeom prst="rect">
            <a:avLst/>
          </a:prstGeom>
        </p:spPr>
        <p:txBody>
          <a:bodyPr lIns="0" tIns="0" rIns="0" bIns="0"/>
          <a:lstStyle>
            <a:lvl1pPr marL="0" indent="0" algn="l">
              <a:lnSpc>
                <a:spcPct val="100000"/>
              </a:lnSpc>
              <a:spcBef>
                <a:spcPts val="0"/>
              </a:spcBef>
              <a:buNone/>
              <a:defRPr sz="2200" b="0" cap="all" spc="50" baseline="0">
                <a:solidFill>
                  <a:schemeClr val="bg1"/>
                </a:solidFill>
                <a:latin typeface="Lato Black" panose="020F0A02020204030203" pitchFamily="34" charset="0"/>
                <a:ea typeface="Roboto" panose="02000000000000000000" pitchFamily="2" charset="0"/>
                <a:cs typeface="Open Sans" panose="020B0606030504020204" pitchFamily="34" charset="0"/>
              </a:defRPr>
            </a:lvl1pPr>
          </a:lstStyle>
          <a:p>
            <a:pPr lvl="0"/>
            <a:r>
              <a:rPr lang="en-US" dirty="0"/>
              <a:t>Click to edit Master text styles</a:t>
            </a:r>
          </a:p>
        </p:txBody>
      </p:sp>
      <p:sp>
        <p:nvSpPr>
          <p:cNvPr id="12" name="Text Placeholder 9"/>
          <p:cNvSpPr>
            <a:spLocks noGrp="1"/>
          </p:cNvSpPr>
          <p:nvPr>
            <p:ph type="body" sz="quarter" idx="11"/>
          </p:nvPr>
        </p:nvSpPr>
        <p:spPr>
          <a:xfrm>
            <a:off x="593725" y="959101"/>
            <a:ext cx="7953374" cy="141344"/>
          </a:xfrm>
          <a:prstGeom prst="rect">
            <a:avLst/>
          </a:prstGeom>
        </p:spPr>
        <p:txBody>
          <a:bodyPr lIns="0" tIns="0" rIns="0" bIns="0"/>
          <a:lstStyle>
            <a:lvl1pPr marL="0" indent="0" algn="l">
              <a:lnSpc>
                <a:spcPts val="1200"/>
              </a:lnSpc>
              <a:spcBef>
                <a:spcPts val="0"/>
              </a:spcBef>
              <a:buNone/>
              <a:defRPr sz="900" b="0" cap="none" spc="0" baseline="0">
                <a:solidFill>
                  <a:schemeClr val="bg1"/>
                </a:solidFill>
                <a:latin typeface="Lato" panose="020F0502020204030203" pitchFamily="34" charset="0"/>
                <a:ea typeface="Roboto" panose="02000000000000000000" pitchFamily="2" charset="0"/>
                <a:cs typeface="Open Sans" panose="020B0606030504020204" pitchFamily="34" charset="0"/>
              </a:defRPr>
            </a:lvl1pPr>
          </a:lstStyle>
          <a:p>
            <a:pPr lvl="0"/>
            <a:r>
              <a:rPr lang="en-US" dirty="0"/>
              <a:t>Click to edit Master text styles</a:t>
            </a:r>
          </a:p>
        </p:txBody>
      </p:sp>
      <p:cxnSp>
        <p:nvCxnSpPr>
          <p:cNvPr id="13" name="Straight Connector 12"/>
          <p:cNvCxnSpPr/>
          <p:nvPr userDrawn="1"/>
        </p:nvCxnSpPr>
        <p:spPr>
          <a:xfrm>
            <a:off x="593725" y="492067"/>
            <a:ext cx="91440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34" name="Picture Placeholder 33"/>
          <p:cNvSpPr>
            <a:spLocks noGrp="1"/>
          </p:cNvSpPr>
          <p:nvPr>
            <p:ph type="pic" sz="quarter" idx="12"/>
          </p:nvPr>
        </p:nvSpPr>
        <p:spPr>
          <a:xfrm>
            <a:off x="1614488" y="1471670"/>
            <a:ext cx="5915025" cy="3186055"/>
          </a:xfrm>
          <a:custGeom>
            <a:avLst/>
            <a:gdLst>
              <a:gd name="connsiteX0" fmla="*/ 0 w 5915025"/>
              <a:gd name="connsiteY0" fmla="*/ 0 h 3326159"/>
              <a:gd name="connsiteX1" fmla="*/ 5915025 w 5915025"/>
              <a:gd name="connsiteY1" fmla="*/ 0 h 3326159"/>
              <a:gd name="connsiteX2" fmla="*/ 5915025 w 5915025"/>
              <a:gd name="connsiteY2" fmla="*/ 3326159 h 3326159"/>
              <a:gd name="connsiteX3" fmla="*/ 0 w 5915025"/>
              <a:gd name="connsiteY3" fmla="*/ 3326159 h 3326159"/>
            </a:gdLst>
            <a:ahLst/>
            <a:cxnLst>
              <a:cxn ang="0">
                <a:pos x="connsiteX0" y="connsiteY0"/>
              </a:cxn>
              <a:cxn ang="0">
                <a:pos x="connsiteX1" y="connsiteY1"/>
              </a:cxn>
              <a:cxn ang="0">
                <a:pos x="connsiteX2" y="connsiteY2"/>
              </a:cxn>
              <a:cxn ang="0">
                <a:pos x="connsiteX3" y="connsiteY3"/>
              </a:cxn>
            </a:cxnLst>
            <a:rect l="l" t="t" r="r" b="b"/>
            <a:pathLst>
              <a:path w="5915025" h="3326159">
                <a:moveTo>
                  <a:pt x="0" y="0"/>
                </a:moveTo>
                <a:lnTo>
                  <a:pt x="5915025" y="0"/>
                </a:lnTo>
                <a:lnTo>
                  <a:pt x="5915025" y="3326159"/>
                </a:lnTo>
                <a:lnTo>
                  <a:pt x="0" y="3326159"/>
                </a:lnTo>
                <a:close/>
              </a:path>
            </a:pathLst>
          </a:custGeom>
        </p:spPr>
        <p:txBody>
          <a:bodyPr wrap="square" anchor="ctr" anchorCtr="0">
            <a:noAutofit/>
          </a:bodyPr>
          <a:lstStyle>
            <a:lvl1pPr marL="0" indent="0" algn="ctr">
              <a:buFontTx/>
              <a:buNone/>
              <a:defRPr sz="1000">
                <a:solidFill>
                  <a:schemeClr val="accent6"/>
                </a:solidFill>
                <a:latin typeface="Lato" panose="020F0502020204030203" pitchFamily="34" charset="0"/>
              </a:defRPr>
            </a:lvl1pPr>
          </a:lstStyle>
          <a:p>
            <a:endParaRPr lang="en-US"/>
          </a:p>
        </p:txBody>
      </p:sp>
      <p:sp>
        <p:nvSpPr>
          <p:cNvPr id="21" name="Freeform 20"/>
          <p:cNvSpPr/>
          <p:nvPr userDrawn="1"/>
        </p:nvSpPr>
        <p:spPr>
          <a:xfrm>
            <a:off x="1614488" y="1318534"/>
            <a:ext cx="5915025" cy="156764"/>
          </a:xfrm>
          <a:custGeom>
            <a:avLst/>
            <a:gdLst>
              <a:gd name="connsiteX0" fmla="*/ 116359 w 15763003"/>
              <a:gd name="connsiteY0" fmla="*/ 0 h 418038"/>
              <a:gd name="connsiteX1" fmla="*/ 15646645 w 15763003"/>
              <a:gd name="connsiteY1" fmla="*/ 0 h 418038"/>
              <a:gd name="connsiteX2" fmla="*/ 15763003 w 15763003"/>
              <a:gd name="connsiteY2" fmla="*/ 116359 h 418038"/>
              <a:gd name="connsiteX3" fmla="*/ 15763003 w 15763003"/>
              <a:gd name="connsiteY3" fmla="*/ 418038 h 418038"/>
              <a:gd name="connsiteX4" fmla="*/ 0 w 15763003"/>
              <a:gd name="connsiteY4" fmla="*/ 418038 h 418038"/>
              <a:gd name="connsiteX5" fmla="*/ 0 w 15763003"/>
              <a:gd name="connsiteY5" fmla="*/ 116359 h 418038"/>
              <a:gd name="connsiteX6" fmla="*/ 116359 w 15763003"/>
              <a:gd name="connsiteY6" fmla="*/ 0 h 418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763003" h="418038">
                <a:moveTo>
                  <a:pt x="116359" y="0"/>
                </a:moveTo>
                <a:lnTo>
                  <a:pt x="15646645" y="0"/>
                </a:lnTo>
                <a:cubicBezTo>
                  <a:pt x="15710907" y="0"/>
                  <a:pt x="15763003" y="52096"/>
                  <a:pt x="15763003" y="116359"/>
                </a:cubicBezTo>
                <a:lnTo>
                  <a:pt x="15763003" y="418038"/>
                </a:lnTo>
                <a:lnTo>
                  <a:pt x="0" y="418038"/>
                </a:lnTo>
                <a:lnTo>
                  <a:pt x="0" y="116359"/>
                </a:lnTo>
                <a:cubicBezTo>
                  <a:pt x="0" y="52096"/>
                  <a:pt x="52096" y="0"/>
                  <a:pt x="11635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6"/>
          </a:p>
        </p:txBody>
      </p:sp>
      <p:sp>
        <p:nvSpPr>
          <p:cNvPr id="22" name="Oval 21"/>
          <p:cNvSpPr/>
          <p:nvPr userDrawn="1"/>
        </p:nvSpPr>
        <p:spPr>
          <a:xfrm>
            <a:off x="1711524" y="1367661"/>
            <a:ext cx="54173" cy="5417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6"/>
          </a:p>
        </p:txBody>
      </p:sp>
      <p:sp>
        <p:nvSpPr>
          <p:cNvPr id="23" name="Oval 22"/>
          <p:cNvSpPr/>
          <p:nvPr userDrawn="1"/>
        </p:nvSpPr>
        <p:spPr>
          <a:xfrm>
            <a:off x="1806610" y="1367661"/>
            <a:ext cx="54173" cy="541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6"/>
          </a:p>
        </p:txBody>
      </p:sp>
      <p:sp>
        <p:nvSpPr>
          <p:cNvPr id="24" name="Oval 23"/>
          <p:cNvSpPr/>
          <p:nvPr userDrawn="1"/>
        </p:nvSpPr>
        <p:spPr>
          <a:xfrm>
            <a:off x="1901697" y="1367661"/>
            <a:ext cx="54173" cy="54173"/>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6"/>
          </a:p>
        </p:txBody>
      </p:sp>
      <p:grpSp>
        <p:nvGrpSpPr>
          <p:cNvPr id="25" name="Group 24"/>
          <p:cNvGrpSpPr/>
          <p:nvPr userDrawn="1"/>
        </p:nvGrpSpPr>
        <p:grpSpPr>
          <a:xfrm>
            <a:off x="7154465" y="1366181"/>
            <a:ext cx="298052" cy="55653"/>
            <a:chOff x="19078575" y="3106739"/>
            <a:chExt cx="794804" cy="148407"/>
          </a:xfrm>
        </p:grpSpPr>
        <p:grpSp>
          <p:nvGrpSpPr>
            <p:cNvPr id="26" name="Group 25"/>
            <p:cNvGrpSpPr/>
            <p:nvPr/>
          </p:nvGrpSpPr>
          <p:grpSpPr>
            <a:xfrm>
              <a:off x="19736219" y="3106739"/>
              <a:ext cx="137160" cy="137160"/>
              <a:chOff x="19740165" y="3110684"/>
              <a:chExt cx="138113" cy="138113"/>
            </a:xfrm>
          </p:grpSpPr>
          <p:cxnSp>
            <p:nvCxnSpPr>
              <p:cNvPr id="29" name="Straight Connector 28"/>
              <p:cNvCxnSpPr/>
              <p:nvPr/>
            </p:nvCxnSpPr>
            <p:spPr>
              <a:xfrm>
                <a:off x="19740165" y="3110684"/>
                <a:ext cx="138113" cy="138113"/>
              </a:xfrm>
              <a:prstGeom prst="line">
                <a:avLst/>
              </a:prstGeom>
              <a:ln w="12700" cap="rnd">
                <a:solidFill>
                  <a:schemeClr val="bg1"/>
                </a:solidFill>
                <a:round/>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19740165" y="3110684"/>
                <a:ext cx="138113" cy="138113"/>
              </a:xfrm>
              <a:prstGeom prst="line">
                <a:avLst/>
              </a:prstGeom>
              <a:ln w="12700" cap="rnd">
                <a:solidFill>
                  <a:schemeClr val="bg1"/>
                </a:solidFill>
                <a:round/>
              </a:ln>
            </p:spPr>
            <p:style>
              <a:lnRef idx="1">
                <a:schemeClr val="accent1"/>
              </a:lnRef>
              <a:fillRef idx="0">
                <a:schemeClr val="accent1"/>
              </a:fillRef>
              <a:effectRef idx="0">
                <a:schemeClr val="accent1"/>
              </a:effectRef>
              <a:fontRef idx="minor">
                <a:schemeClr val="tx1"/>
              </a:fontRef>
            </p:style>
          </p:cxnSp>
        </p:grpSp>
        <p:sp>
          <p:nvSpPr>
            <p:cNvPr id="27" name="Rounded Rectangle 26"/>
            <p:cNvSpPr/>
            <p:nvPr/>
          </p:nvSpPr>
          <p:spPr>
            <a:xfrm>
              <a:off x="19415125" y="3110684"/>
              <a:ext cx="144462" cy="144462"/>
            </a:xfrm>
            <a:prstGeom prst="round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6"/>
            </a:p>
          </p:txBody>
        </p:sp>
        <p:cxnSp>
          <p:nvCxnSpPr>
            <p:cNvPr id="28" name="Straight Connector 27"/>
            <p:cNvCxnSpPr/>
            <p:nvPr/>
          </p:nvCxnSpPr>
          <p:spPr>
            <a:xfrm flipH="1">
              <a:off x="19078575" y="3255146"/>
              <a:ext cx="161925" cy="0"/>
            </a:xfrm>
            <a:prstGeom prst="line">
              <a:avLst/>
            </a:prstGeom>
            <a:ln w="12700" cap="rnd">
              <a:solidFill>
                <a:schemeClr val="bg1"/>
              </a:solidFill>
              <a:round/>
            </a:ln>
          </p:spPr>
          <p:style>
            <a:lnRef idx="1">
              <a:schemeClr val="accent1"/>
            </a:lnRef>
            <a:fillRef idx="0">
              <a:schemeClr val="accent1"/>
            </a:fillRef>
            <a:effectRef idx="0">
              <a:schemeClr val="accent1"/>
            </a:effectRef>
            <a:fontRef idx="minor">
              <a:schemeClr val="tx1"/>
            </a:fontRef>
          </p:style>
        </p:cxnSp>
      </p:grpSp>
      <p:sp>
        <p:nvSpPr>
          <p:cNvPr id="36" name="Picture Placeholder 35"/>
          <p:cNvSpPr>
            <a:spLocks noGrp="1"/>
          </p:cNvSpPr>
          <p:nvPr>
            <p:ph type="pic" sz="quarter" idx="17"/>
          </p:nvPr>
        </p:nvSpPr>
        <p:spPr>
          <a:xfrm>
            <a:off x="5869461" y="2131214"/>
            <a:ext cx="1305324" cy="2409359"/>
          </a:xfrm>
          <a:custGeom>
            <a:avLst/>
            <a:gdLst>
              <a:gd name="connsiteX0" fmla="*/ 8541 w 1308021"/>
              <a:gd name="connsiteY0" fmla="*/ 0 h 2409359"/>
              <a:gd name="connsiteX1" fmla="*/ 1299480 w 1308021"/>
              <a:gd name="connsiteY1" fmla="*/ 0 h 2409359"/>
              <a:gd name="connsiteX2" fmla="*/ 1308021 w 1308021"/>
              <a:gd name="connsiteY2" fmla="*/ 8878 h 2409359"/>
              <a:gd name="connsiteX3" fmla="*/ 1308021 w 1308021"/>
              <a:gd name="connsiteY3" fmla="*/ 2400481 h 2409359"/>
              <a:gd name="connsiteX4" fmla="*/ 1299480 w 1308021"/>
              <a:gd name="connsiteY4" fmla="*/ 2409359 h 2409359"/>
              <a:gd name="connsiteX5" fmla="*/ 8541 w 1308021"/>
              <a:gd name="connsiteY5" fmla="*/ 2409359 h 2409359"/>
              <a:gd name="connsiteX6" fmla="*/ 0 w 1308021"/>
              <a:gd name="connsiteY6" fmla="*/ 2400481 h 2409359"/>
              <a:gd name="connsiteX7" fmla="*/ 0 w 1308021"/>
              <a:gd name="connsiteY7" fmla="*/ 8878 h 2409359"/>
              <a:gd name="connsiteX8" fmla="*/ 8541 w 1308021"/>
              <a:gd name="connsiteY8" fmla="*/ 0 h 2409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08021" h="2409359">
                <a:moveTo>
                  <a:pt x="8541" y="0"/>
                </a:moveTo>
                <a:lnTo>
                  <a:pt x="1299480" y="0"/>
                </a:lnTo>
                <a:cubicBezTo>
                  <a:pt x="1304198" y="0"/>
                  <a:pt x="1308021" y="3975"/>
                  <a:pt x="1308021" y="8878"/>
                </a:cubicBezTo>
                <a:lnTo>
                  <a:pt x="1308021" y="2400481"/>
                </a:lnTo>
                <a:cubicBezTo>
                  <a:pt x="1308021" y="2405384"/>
                  <a:pt x="1304198" y="2409359"/>
                  <a:pt x="1299480" y="2409359"/>
                </a:cubicBezTo>
                <a:lnTo>
                  <a:pt x="8541" y="2409359"/>
                </a:lnTo>
                <a:cubicBezTo>
                  <a:pt x="3824" y="2409359"/>
                  <a:pt x="0" y="2405384"/>
                  <a:pt x="0" y="2400481"/>
                </a:cubicBezTo>
                <a:lnTo>
                  <a:pt x="0" y="8878"/>
                </a:lnTo>
                <a:cubicBezTo>
                  <a:pt x="0" y="3975"/>
                  <a:pt x="3824" y="0"/>
                  <a:pt x="8541" y="0"/>
                </a:cubicBezTo>
                <a:close/>
              </a:path>
            </a:pathLst>
          </a:custGeom>
          <a:noFill/>
          <a:ln w="6350">
            <a:solidFill>
              <a:schemeClr val="accent1"/>
            </a:solidFill>
          </a:ln>
        </p:spPr>
        <p:txBody>
          <a:bodyPr wrap="square" lIns="0" tIns="0" rIns="0" bIns="0" anchor="ctr" anchorCtr="0">
            <a:noAutofit/>
          </a:bodyPr>
          <a:lstStyle>
            <a:lvl1pPr marL="0" indent="0" algn="ctr">
              <a:buFontTx/>
              <a:buNone/>
              <a:defRPr sz="800">
                <a:solidFill>
                  <a:schemeClr val="accent6"/>
                </a:solidFill>
                <a:latin typeface="Lato" panose="020F0502020204030203" pitchFamily="34" charset="0"/>
                <a:ea typeface="Open Sans Light" panose="020B0306030504020204" pitchFamily="34" charset="0"/>
                <a:cs typeface="Open Sans Light" panose="020B0306030504020204" pitchFamily="34" charset="0"/>
              </a:defRPr>
            </a:lvl1pPr>
          </a:lstStyle>
          <a:p>
            <a:endParaRPr lang="en-US"/>
          </a:p>
        </p:txBody>
      </p:sp>
    </p:spTree>
    <p:extLst>
      <p:ext uri="{BB962C8B-B14F-4D97-AF65-F5344CB8AC3E}">
        <p14:creationId xmlns:p14="http://schemas.microsoft.com/office/powerpoint/2010/main" val="2333609308"/>
      </p:ext>
    </p:extLst>
  </p:cSld>
  <p:clrMapOvr>
    <a:masterClrMapping/>
  </p:clrMapOvr>
  <p:transition spd="slow" advClick="0" advTm="3000">
    <p:fade/>
  </p:transition>
  <p:extLst>
    <p:ext uri="{DCECCB84-F9BA-43D5-87BE-67443E8EF086}">
      <p15:sldGuideLst xmlns:p15="http://schemas.microsoft.com/office/powerpoint/2012/main">
        <p15:guide id="1" orient="horz" pos="2934">
          <p15:clr>
            <a:srgbClr val="FBAE40"/>
          </p15:clr>
        </p15:guide>
        <p15:guide id="2" pos="5384">
          <p15:clr>
            <a:srgbClr val="FBAE40"/>
          </p15:clr>
        </p15:guide>
        <p15:guide id="3" pos="374">
          <p15:clr>
            <a:srgbClr val="FBAE40"/>
          </p15:clr>
        </p15:guide>
        <p15:guide id="4" orient="horz" pos="306">
          <p15:clr>
            <a:srgbClr val="FBAE40"/>
          </p15:clr>
        </p15:guide>
        <p15:guide id="5" orient="horz" pos="972">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Laptop Mockup">
    <p:spTree>
      <p:nvGrpSpPr>
        <p:cNvPr id="1" name=""/>
        <p:cNvGrpSpPr/>
        <p:nvPr/>
      </p:nvGrpSpPr>
      <p:grpSpPr>
        <a:xfrm>
          <a:off x="0" y="0"/>
          <a:ext cx="0" cy="0"/>
          <a:chOff x="0" y="0"/>
          <a:chExt cx="0" cy="0"/>
        </a:xfrm>
      </p:grpSpPr>
      <p:sp>
        <p:nvSpPr>
          <p:cNvPr id="19" name="Rectangle 18"/>
          <p:cNvSpPr/>
          <p:nvPr userDrawn="1"/>
        </p:nvSpPr>
        <p:spPr>
          <a:xfrm>
            <a:off x="595314" y="1934633"/>
            <a:ext cx="7953374" cy="18725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261535" y="1432135"/>
            <a:ext cx="5027326" cy="3049841"/>
          </a:xfrm>
          <a:prstGeom prst="rect">
            <a:avLst/>
          </a:prstGeom>
        </p:spPr>
      </p:pic>
      <p:sp>
        <p:nvSpPr>
          <p:cNvPr id="10" name="Text Placeholder 9"/>
          <p:cNvSpPr>
            <a:spLocks noGrp="1"/>
          </p:cNvSpPr>
          <p:nvPr>
            <p:ph type="body" sz="quarter" idx="10"/>
          </p:nvPr>
        </p:nvSpPr>
        <p:spPr>
          <a:xfrm>
            <a:off x="584202" y="575841"/>
            <a:ext cx="7953374" cy="383260"/>
          </a:xfrm>
          <a:prstGeom prst="rect">
            <a:avLst/>
          </a:prstGeom>
        </p:spPr>
        <p:txBody>
          <a:bodyPr lIns="0" tIns="0" rIns="0" bIns="0"/>
          <a:lstStyle>
            <a:lvl1pPr marL="0" indent="0" algn="l">
              <a:lnSpc>
                <a:spcPct val="100000"/>
              </a:lnSpc>
              <a:spcBef>
                <a:spcPts val="0"/>
              </a:spcBef>
              <a:buNone/>
              <a:defRPr sz="2200" b="0" cap="all" spc="50" baseline="0">
                <a:solidFill>
                  <a:schemeClr val="accent1"/>
                </a:solidFill>
                <a:latin typeface="Lato Black" panose="020F0A02020204030203" pitchFamily="34" charset="0"/>
                <a:ea typeface="Roboto" panose="02000000000000000000" pitchFamily="2" charset="0"/>
                <a:cs typeface="Open Sans" panose="020B0606030504020204" pitchFamily="34" charset="0"/>
              </a:defRPr>
            </a:lvl1pPr>
          </a:lstStyle>
          <a:p>
            <a:pPr lvl="0"/>
            <a:r>
              <a:rPr lang="en-US" dirty="0"/>
              <a:t>Click to edit Master text styles</a:t>
            </a:r>
          </a:p>
        </p:txBody>
      </p:sp>
      <p:sp>
        <p:nvSpPr>
          <p:cNvPr id="3" name="Text Placeholder 9"/>
          <p:cNvSpPr>
            <a:spLocks noGrp="1"/>
          </p:cNvSpPr>
          <p:nvPr>
            <p:ph type="body" sz="quarter" idx="11"/>
          </p:nvPr>
        </p:nvSpPr>
        <p:spPr>
          <a:xfrm>
            <a:off x="593725" y="959101"/>
            <a:ext cx="7953374" cy="141344"/>
          </a:xfrm>
          <a:prstGeom prst="rect">
            <a:avLst/>
          </a:prstGeom>
        </p:spPr>
        <p:txBody>
          <a:bodyPr lIns="0" tIns="0" rIns="0" bIns="0"/>
          <a:lstStyle>
            <a:lvl1pPr marL="0" indent="0" algn="l">
              <a:lnSpc>
                <a:spcPts val="1200"/>
              </a:lnSpc>
              <a:spcBef>
                <a:spcPts val="0"/>
              </a:spcBef>
              <a:buNone/>
              <a:defRPr sz="900" b="0" cap="none" spc="0" baseline="0">
                <a:solidFill>
                  <a:schemeClr val="accent4"/>
                </a:solidFill>
                <a:latin typeface="Lato" panose="020F0502020204030203" pitchFamily="34" charset="0"/>
                <a:ea typeface="Roboto" panose="02000000000000000000" pitchFamily="2" charset="0"/>
                <a:cs typeface="Open Sans" panose="020B0606030504020204" pitchFamily="34" charset="0"/>
              </a:defRPr>
            </a:lvl1pPr>
          </a:lstStyle>
          <a:p>
            <a:pPr lvl="0"/>
            <a:r>
              <a:rPr lang="en-US" dirty="0"/>
              <a:t>Click to edit Master text styles</a:t>
            </a:r>
          </a:p>
        </p:txBody>
      </p:sp>
      <p:cxnSp>
        <p:nvCxnSpPr>
          <p:cNvPr id="5" name="Straight Connector 4"/>
          <p:cNvCxnSpPr/>
          <p:nvPr userDrawn="1"/>
        </p:nvCxnSpPr>
        <p:spPr>
          <a:xfrm>
            <a:off x="593725" y="492067"/>
            <a:ext cx="914400"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userDrawn="1"/>
        </p:nvSpPr>
        <p:spPr>
          <a:xfrm>
            <a:off x="593725" y="4722841"/>
            <a:ext cx="1783555" cy="123111"/>
          </a:xfrm>
          <a:prstGeom prst="rect">
            <a:avLst/>
          </a:prstGeom>
          <a:noFill/>
        </p:spPr>
        <p:txBody>
          <a:bodyPr wrap="square" lIns="0" tIns="0" rIns="0" bIns="0" rtlCol="0">
            <a:spAutoFit/>
          </a:bodyPr>
          <a:lstStyle/>
          <a:p>
            <a:pPr algn="l"/>
            <a:r>
              <a:rPr lang="en-US" sz="800" b="1" spc="30" baseline="0" dirty="0">
                <a:solidFill>
                  <a:schemeClr val="accent3"/>
                </a:solidFill>
                <a:latin typeface="Lato" panose="020F0502020204030203" pitchFamily="34" charset="0"/>
              </a:rPr>
              <a:t>JAFAR DESIGNS </a:t>
            </a:r>
            <a:r>
              <a:rPr lang="en-US" sz="800" b="1" spc="30" baseline="0" dirty="0">
                <a:solidFill>
                  <a:schemeClr val="accent2"/>
                </a:solidFill>
                <a:latin typeface="Lato" panose="020F0502020204030203" pitchFamily="34" charset="0"/>
              </a:rPr>
              <a:t>STUDIO</a:t>
            </a:r>
          </a:p>
        </p:txBody>
      </p:sp>
      <p:sp>
        <p:nvSpPr>
          <p:cNvPr id="17" name="TextBox 16"/>
          <p:cNvSpPr txBox="1"/>
          <p:nvPr userDrawn="1"/>
        </p:nvSpPr>
        <p:spPr>
          <a:xfrm>
            <a:off x="6681306" y="4722841"/>
            <a:ext cx="1160434" cy="123111"/>
          </a:xfrm>
          <a:prstGeom prst="rect">
            <a:avLst/>
          </a:prstGeom>
          <a:noFill/>
        </p:spPr>
        <p:txBody>
          <a:bodyPr wrap="square" lIns="0" tIns="0" rIns="0" bIns="0" rtlCol="0">
            <a:spAutoFit/>
          </a:bodyPr>
          <a:lstStyle/>
          <a:p>
            <a:pPr algn="r"/>
            <a:r>
              <a:rPr lang="en-US" sz="800" b="1" spc="30" baseline="0" dirty="0">
                <a:solidFill>
                  <a:schemeClr val="accent3"/>
                </a:solidFill>
                <a:latin typeface="Lato" panose="020F0502020204030203" pitchFamily="34" charset="0"/>
              </a:rPr>
              <a:t>BUSINESS </a:t>
            </a:r>
            <a:r>
              <a:rPr lang="en-US" sz="800" b="1" spc="30" baseline="0" dirty="0">
                <a:solidFill>
                  <a:schemeClr val="accent2"/>
                </a:solidFill>
                <a:latin typeface="Lato" panose="020F0502020204030203" pitchFamily="34" charset="0"/>
              </a:rPr>
              <a:t>PROPOSAL</a:t>
            </a:r>
          </a:p>
        </p:txBody>
      </p:sp>
      <p:sp>
        <p:nvSpPr>
          <p:cNvPr id="23" name="TextBox 22"/>
          <p:cNvSpPr txBox="1"/>
          <p:nvPr userDrawn="1"/>
        </p:nvSpPr>
        <p:spPr>
          <a:xfrm>
            <a:off x="7939422" y="4722841"/>
            <a:ext cx="206993" cy="123111"/>
          </a:xfrm>
          <a:prstGeom prst="rect">
            <a:avLst/>
          </a:prstGeom>
          <a:noFill/>
        </p:spPr>
        <p:txBody>
          <a:bodyPr wrap="square" lIns="0" tIns="0" rIns="0" bIns="0" rtlCol="0">
            <a:spAutoFit/>
          </a:bodyPr>
          <a:lstStyle/>
          <a:p>
            <a:pPr algn="r"/>
            <a:fld id="{27692F5A-FC14-4E83-B4CC-18F6C2D780A4}" type="slidenum">
              <a:rPr lang="en-US" sz="800" b="0" spc="30" baseline="0" smtClean="0">
                <a:solidFill>
                  <a:schemeClr val="accent4"/>
                </a:solidFill>
                <a:latin typeface="Lato" panose="020F0502020204030203" pitchFamily="34" charset="0"/>
              </a:rPr>
              <a:pPr algn="r"/>
              <a:t>‹#›</a:t>
            </a:fld>
            <a:endParaRPr lang="en-US" sz="800" b="0" spc="30" baseline="0" dirty="0">
              <a:solidFill>
                <a:schemeClr val="accent4"/>
              </a:solidFill>
              <a:latin typeface="Lato" panose="020F0502020204030203" pitchFamily="34" charset="0"/>
            </a:endParaRPr>
          </a:p>
        </p:txBody>
      </p:sp>
      <p:sp>
        <p:nvSpPr>
          <p:cNvPr id="11" name="Freeform 5">
            <a:hlinkClick r:id="" action="ppaction://hlinkshowjump?jump=nextslide"/>
          </p:cNvPr>
          <p:cNvSpPr>
            <a:spLocks noEditPoints="1"/>
          </p:cNvSpPr>
          <p:nvPr userDrawn="1"/>
        </p:nvSpPr>
        <p:spPr bwMode="auto">
          <a:xfrm>
            <a:off x="8407428" y="4713316"/>
            <a:ext cx="141259" cy="141259"/>
          </a:xfrm>
          <a:custGeom>
            <a:avLst/>
            <a:gdLst>
              <a:gd name="T0" fmla="*/ 883 w 2350"/>
              <a:gd name="T1" fmla="*/ 679 h 2350"/>
              <a:gd name="T2" fmla="*/ 1338 w 2350"/>
              <a:gd name="T3" fmla="*/ 1175 h 2350"/>
              <a:gd name="T4" fmla="*/ 883 w 2350"/>
              <a:gd name="T5" fmla="*/ 1671 h 2350"/>
              <a:gd name="T6" fmla="*/ 883 w 2350"/>
              <a:gd name="T7" fmla="*/ 1813 h 2350"/>
              <a:gd name="T8" fmla="*/ 1023 w 2350"/>
              <a:gd name="T9" fmla="*/ 1813 h 2350"/>
              <a:gd name="T10" fmla="*/ 1579 w 2350"/>
              <a:gd name="T11" fmla="*/ 1246 h 2350"/>
              <a:gd name="T12" fmla="*/ 1579 w 2350"/>
              <a:gd name="T13" fmla="*/ 1104 h 2350"/>
              <a:gd name="T14" fmla="*/ 1023 w 2350"/>
              <a:gd name="T15" fmla="*/ 537 h 2350"/>
              <a:gd name="T16" fmla="*/ 883 w 2350"/>
              <a:gd name="T17" fmla="*/ 537 h 2350"/>
              <a:gd name="T18" fmla="*/ 883 w 2350"/>
              <a:gd name="T19" fmla="*/ 679 h 2350"/>
              <a:gd name="T20" fmla="*/ 0 w 2350"/>
              <a:gd name="T21" fmla="*/ 1175 h 2350"/>
              <a:gd name="T22" fmla="*/ 1175 w 2350"/>
              <a:gd name="T23" fmla="*/ 2350 h 2350"/>
              <a:gd name="T24" fmla="*/ 2350 w 2350"/>
              <a:gd name="T25" fmla="*/ 1175 h 2350"/>
              <a:gd name="T26" fmla="*/ 1175 w 2350"/>
              <a:gd name="T27" fmla="*/ 0 h 2350"/>
              <a:gd name="T28" fmla="*/ 0 w 2350"/>
              <a:gd name="T29" fmla="*/ 1175 h 2350"/>
              <a:gd name="T30" fmla="*/ 2198 w 2350"/>
              <a:gd name="T31" fmla="*/ 1175 h 2350"/>
              <a:gd name="T32" fmla="*/ 1175 w 2350"/>
              <a:gd name="T33" fmla="*/ 2198 h 2350"/>
              <a:gd name="T34" fmla="*/ 152 w 2350"/>
              <a:gd name="T35" fmla="*/ 1175 h 2350"/>
              <a:gd name="T36" fmla="*/ 1175 w 2350"/>
              <a:gd name="T37" fmla="*/ 152 h 2350"/>
              <a:gd name="T38" fmla="*/ 2198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883" y="679"/>
                </a:moveTo>
                <a:cubicBezTo>
                  <a:pt x="1338" y="1175"/>
                  <a:pt x="1338" y="1175"/>
                  <a:pt x="1338" y="1175"/>
                </a:cubicBezTo>
                <a:cubicBezTo>
                  <a:pt x="883" y="1671"/>
                  <a:pt x="883" y="1671"/>
                  <a:pt x="883" y="1671"/>
                </a:cubicBezTo>
                <a:cubicBezTo>
                  <a:pt x="844" y="1710"/>
                  <a:pt x="844" y="1774"/>
                  <a:pt x="883" y="1813"/>
                </a:cubicBezTo>
                <a:cubicBezTo>
                  <a:pt x="922" y="1852"/>
                  <a:pt x="985" y="1852"/>
                  <a:pt x="1023" y="1813"/>
                </a:cubicBezTo>
                <a:cubicBezTo>
                  <a:pt x="1579" y="1246"/>
                  <a:pt x="1579" y="1246"/>
                  <a:pt x="1579" y="1246"/>
                </a:cubicBezTo>
                <a:cubicBezTo>
                  <a:pt x="1618" y="1207"/>
                  <a:pt x="1618" y="1143"/>
                  <a:pt x="1579" y="1104"/>
                </a:cubicBezTo>
                <a:cubicBezTo>
                  <a:pt x="1023" y="537"/>
                  <a:pt x="1023" y="537"/>
                  <a:pt x="1023" y="537"/>
                </a:cubicBezTo>
                <a:cubicBezTo>
                  <a:pt x="985" y="498"/>
                  <a:pt x="922" y="498"/>
                  <a:pt x="883" y="537"/>
                </a:cubicBezTo>
                <a:cubicBezTo>
                  <a:pt x="844" y="576"/>
                  <a:pt x="844" y="640"/>
                  <a:pt x="883" y="679"/>
                </a:cubicBezTo>
                <a:close/>
                <a:moveTo>
                  <a:pt x="0" y="1175"/>
                </a:moveTo>
                <a:cubicBezTo>
                  <a:pt x="0" y="1824"/>
                  <a:pt x="526" y="2350"/>
                  <a:pt x="1175" y="2350"/>
                </a:cubicBezTo>
                <a:cubicBezTo>
                  <a:pt x="1824" y="2350"/>
                  <a:pt x="2350" y="1824"/>
                  <a:pt x="2350" y="1175"/>
                </a:cubicBezTo>
                <a:cubicBezTo>
                  <a:pt x="2350" y="526"/>
                  <a:pt x="1824" y="0"/>
                  <a:pt x="1175" y="0"/>
                </a:cubicBezTo>
                <a:cubicBezTo>
                  <a:pt x="526" y="0"/>
                  <a:pt x="0" y="526"/>
                  <a:pt x="0" y="1175"/>
                </a:cubicBezTo>
                <a:close/>
                <a:moveTo>
                  <a:pt x="2198" y="1175"/>
                </a:moveTo>
                <a:cubicBezTo>
                  <a:pt x="2198" y="1740"/>
                  <a:pt x="1740" y="2198"/>
                  <a:pt x="1175" y="2198"/>
                </a:cubicBezTo>
                <a:cubicBezTo>
                  <a:pt x="610" y="2198"/>
                  <a:pt x="152" y="1740"/>
                  <a:pt x="152" y="1175"/>
                </a:cubicBezTo>
                <a:cubicBezTo>
                  <a:pt x="152" y="610"/>
                  <a:pt x="610" y="152"/>
                  <a:pt x="1175" y="152"/>
                </a:cubicBezTo>
                <a:cubicBezTo>
                  <a:pt x="1740" y="152"/>
                  <a:pt x="2198" y="610"/>
                  <a:pt x="2198" y="1175"/>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5">
            <a:hlinkClick r:id="" action="ppaction://hlinkshowjump?jump=previousslide"/>
          </p:cNvPr>
          <p:cNvSpPr>
            <a:spLocks noEditPoints="1"/>
          </p:cNvSpPr>
          <p:nvPr userDrawn="1"/>
        </p:nvSpPr>
        <p:spPr bwMode="auto">
          <a:xfrm>
            <a:off x="8244097" y="4713316"/>
            <a:ext cx="141259" cy="141259"/>
          </a:xfrm>
          <a:custGeom>
            <a:avLst/>
            <a:gdLst>
              <a:gd name="T0" fmla="*/ 1467 w 2350"/>
              <a:gd name="T1" fmla="*/ 1671 h 2350"/>
              <a:gd name="T2" fmla="*/ 1012 w 2350"/>
              <a:gd name="T3" fmla="*/ 1175 h 2350"/>
              <a:gd name="T4" fmla="*/ 1467 w 2350"/>
              <a:gd name="T5" fmla="*/ 679 h 2350"/>
              <a:gd name="T6" fmla="*/ 1467 w 2350"/>
              <a:gd name="T7" fmla="*/ 537 h 2350"/>
              <a:gd name="T8" fmla="*/ 1327 w 2350"/>
              <a:gd name="T9" fmla="*/ 537 h 2350"/>
              <a:gd name="T10" fmla="*/ 771 w 2350"/>
              <a:gd name="T11" fmla="*/ 1104 h 2350"/>
              <a:gd name="T12" fmla="*/ 771 w 2350"/>
              <a:gd name="T13" fmla="*/ 1246 h 2350"/>
              <a:gd name="T14" fmla="*/ 1327 w 2350"/>
              <a:gd name="T15" fmla="*/ 1813 h 2350"/>
              <a:gd name="T16" fmla="*/ 1467 w 2350"/>
              <a:gd name="T17" fmla="*/ 1813 h 2350"/>
              <a:gd name="T18" fmla="*/ 1467 w 2350"/>
              <a:gd name="T19" fmla="*/ 1671 h 2350"/>
              <a:gd name="T20" fmla="*/ 2350 w 2350"/>
              <a:gd name="T21" fmla="*/ 1175 h 2350"/>
              <a:gd name="T22" fmla="*/ 1175 w 2350"/>
              <a:gd name="T23" fmla="*/ 0 h 2350"/>
              <a:gd name="T24" fmla="*/ 0 w 2350"/>
              <a:gd name="T25" fmla="*/ 1175 h 2350"/>
              <a:gd name="T26" fmla="*/ 1175 w 2350"/>
              <a:gd name="T27" fmla="*/ 2350 h 2350"/>
              <a:gd name="T28" fmla="*/ 2350 w 2350"/>
              <a:gd name="T29" fmla="*/ 1175 h 2350"/>
              <a:gd name="T30" fmla="*/ 152 w 2350"/>
              <a:gd name="T31" fmla="*/ 1175 h 2350"/>
              <a:gd name="T32" fmla="*/ 1175 w 2350"/>
              <a:gd name="T33" fmla="*/ 152 h 2350"/>
              <a:gd name="T34" fmla="*/ 2198 w 2350"/>
              <a:gd name="T35" fmla="*/ 1175 h 2350"/>
              <a:gd name="T36" fmla="*/ 1175 w 2350"/>
              <a:gd name="T37" fmla="*/ 2198 h 2350"/>
              <a:gd name="T38" fmla="*/ 152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1467" y="1671"/>
                </a:moveTo>
                <a:cubicBezTo>
                  <a:pt x="1012" y="1175"/>
                  <a:pt x="1012" y="1175"/>
                  <a:pt x="1012" y="1175"/>
                </a:cubicBezTo>
                <a:cubicBezTo>
                  <a:pt x="1467" y="679"/>
                  <a:pt x="1467" y="679"/>
                  <a:pt x="1467" y="679"/>
                </a:cubicBezTo>
                <a:cubicBezTo>
                  <a:pt x="1506" y="640"/>
                  <a:pt x="1506" y="576"/>
                  <a:pt x="1467" y="537"/>
                </a:cubicBezTo>
                <a:cubicBezTo>
                  <a:pt x="1428" y="498"/>
                  <a:pt x="1365" y="498"/>
                  <a:pt x="1327" y="537"/>
                </a:cubicBezTo>
                <a:cubicBezTo>
                  <a:pt x="771" y="1104"/>
                  <a:pt x="771" y="1104"/>
                  <a:pt x="771" y="1104"/>
                </a:cubicBezTo>
                <a:cubicBezTo>
                  <a:pt x="732" y="1143"/>
                  <a:pt x="732" y="1207"/>
                  <a:pt x="771" y="1246"/>
                </a:cubicBezTo>
                <a:cubicBezTo>
                  <a:pt x="1327" y="1813"/>
                  <a:pt x="1327" y="1813"/>
                  <a:pt x="1327" y="1813"/>
                </a:cubicBezTo>
                <a:cubicBezTo>
                  <a:pt x="1365" y="1852"/>
                  <a:pt x="1428" y="1852"/>
                  <a:pt x="1467" y="1813"/>
                </a:cubicBezTo>
                <a:cubicBezTo>
                  <a:pt x="1506" y="1774"/>
                  <a:pt x="1506" y="1710"/>
                  <a:pt x="1467" y="1671"/>
                </a:cubicBezTo>
                <a:close/>
                <a:moveTo>
                  <a:pt x="2350" y="1175"/>
                </a:moveTo>
                <a:cubicBezTo>
                  <a:pt x="2350" y="526"/>
                  <a:pt x="1824" y="0"/>
                  <a:pt x="1175" y="0"/>
                </a:cubicBezTo>
                <a:cubicBezTo>
                  <a:pt x="526" y="0"/>
                  <a:pt x="0" y="526"/>
                  <a:pt x="0" y="1175"/>
                </a:cubicBezTo>
                <a:cubicBezTo>
                  <a:pt x="0" y="1824"/>
                  <a:pt x="526" y="2350"/>
                  <a:pt x="1175" y="2350"/>
                </a:cubicBezTo>
                <a:cubicBezTo>
                  <a:pt x="1824" y="2350"/>
                  <a:pt x="2350" y="1824"/>
                  <a:pt x="2350" y="1175"/>
                </a:cubicBezTo>
                <a:close/>
                <a:moveTo>
                  <a:pt x="152" y="1175"/>
                </a:moveTo>
                <a:cubicBezTo>
                  <a:pt x="152" y="610"/>
                  <a:pt x="610" y="152"/>
                  <a:pt x="1175" y="152"/>
                </a:cubicBezTo>
                <a:cubicBezTo>
                  <a:pt x="1740" y="152"/>
                  <a:pt x="2198" y="610"/>
                  <a:pt x="2198" y="1175"/>
                </a:cubicBezTo>
                <a:cubicBezTo>
                  <a:pt x="2198" y="1740"/>
                  <a:pt x="1740" y="2198"/>
                  <a:pt x="1175" y="2198"/>
                </a:cubicBezTo>
                <a:cubicBezTo>
                  <a:pt x="610" y="2198"/>
                  <a:pt x="152" y="1740"/>
                  <a:pt x="152" y="1175"/>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Picture Placeholder 2"/>
          <p:cNvSpPr>
            <a:spLocks noGrp="1"/>
          </p:cNvSpPr>
          <p:nvPr>
            <p:ph type="pic" sz="quarter" idx="12"/>
          </p:nvPr>
        </p:nvSpPr>
        <p:spPr>
          <a:xfrm>
            <a:off x="1957511" y="1714500"/>
            <a:ext cx="3635375" cy="2324100"/>
          </a:xfrm>
          <a:prstGeom prst="rect">
            <a:avLst/>
          </a:prstGeom>
        </p:spPr>
        <p:txBody>
          <a:bodyPr anchor="ctr" anchorCtr="0"/>
          <a:lstStyle>
            <a:lvl1pPr marL="0" indent="0" algn="ctr">
              <a:buFontTx/>
              <a:buNone/>
              <a:defRPr sz="800">
                <a:solidFill>
                  <a:schemeClr val="accent5"/>
                </a:solidFill>
                <a:latin typeface="Lato" panose="020F0502020204030203" pitchFamily="34" charset="0"/>
              </a:defRPr>
            </a:lvl1pPr>
          </a:lstStyle>
          <a:p>
            <a:endParaRPr lang="en-US"/>
          </a:p>
        </p:txBody>
      </p:sp>
    </p:spTree>
    <p:extLst>
      <p:ext uri="{BB962C8B-B14F-4D97-AF65-F5344CB8AC3E}">
        <p14:creationId xmlns:p14="http://schemas.microsoft.com/office/powerpoint/2010/main" val="2472337694"/>
      </p:ext>
    </p:extLst>
  </p:cSld>
  <p:clrMapOvr>
    <a:masterClrMapping/>
  </p:clrMapOvr>
  <p:transition spd="slow" advClick="0" advTm="3000">
    <p:fade/>
  </p:transition>
  <p:extLst>
    <p:ext uri="{DCECCB84-F9BA-43D5-87BE-67443E8EF086}">
      <p15:sldGuideLst xmlns:p15="http://schemas.microsoft.com/office/powerpoint/2012/main">
        <p15:guide id="1" orient="horz" pos="2700">
          <p15:clr>
            <a:srgbClr val="FBAE40"/>
          </p15:clr>
        </p15:guide>
        <p15:guide id="2" pos="5384">
          <p15:clr>
            <a:srgbClr val="FBAE40"/>
          </p15:clr>
        </p15:guide>
        <p15:guide id="3" pos="374">
          <p15:clr>
            <a:srgbClr val="FBAE40"/>
          </p15:clr>
        </p15:guide>
        <p15:guide id="4" orient="horz" pos="306">
          <p15:clr>
            <a:srgbClr val="FBAE40"/>
          </p15:clr>
        </p15:guide>
        <p15:guide id="5" orient="horz" pos="97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2500374"/>
      </p:ext>
    </p:extLst>
  </p:cSld>
  <p:clrMapOvr>
    <a:masterClrMapping/>
  </p:clrMapOvr>
  <p:transition spd="slow" advClick="0" advTm="3000">
    <p:fade/>
  </p:transition>
  <p:extLst>
    <p:ext uri="{DCECCB84-F9BA-43D5-87BE-67443E8EF086}">
      <p15:sldGuideLst xmlns:p15="http://schemas.microsoft.com/office/powerpoint/2012/main">
        <p15:guide id="1" orient="horz" pos="2700">
          <p15:clr>
            <a:srgbClr val="FBAE40"/>
          </p15:clr>
        </p15:guide>
        <p15:guide id="2" pos="5384">
          <p15:clr>
            <a:srgbClr val="FBAE40"/>
          </p15:clr>
        </p15:guide>
        <p15:guide id="3" pos="374">
          <p15:clr>
            <a:srgbClr val="FBAE40"/>
          </p15:clr>
        </p15:guide>
        <p15:guide id="4" orient="horz" pos="306">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Full Blank Slide">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87741655"/>
      </p:ext>
    </p:extLst>
  </p:cSld>
  <p:clrMapOvr>
    <a:masterClrMapping/>
  </p:clrMapOvr>
  <p:transition spd="slow" advClick="0" advTm="3000">
    <p:fade/>
  </p:transition>
  <p:extLst>
    <p:ext uri="{DCECCB84-F9BA-43D5-87BE-67443E8EF086}">
      <p15:sldGuideLst xmlns:p15="http://schemas.microsoft.com/office/powerpoint/2012/main">
        <p15:guide id="1" orient="horz" pos="2700">
          <p15:clr>
            <a:srgbClr val="FBAE40"/>
          </p15:clr>
        </p15:guide>
        <p15:guide id="2" pos="5384">
          <p15:clr>
            <a:srgbClr val="FBAE40"/>
          </p15:clr>
        </p15:guide>
        <p15:guide id="3" pos="374">
          <p15:clr>
            <a:srgbClr val="FBAE40"/>
          </p15:clr>
        </p15:guide>
        <p15:guide id="4" orient="horz" pos="306">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lide with Mini Half Picture at Right">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584202" y="575841"/>
            <a:ext cx="7953374" cy="383260"/>
          </a:xfrm>
          <a:prstGeom prst="rect">
            <a:avLst/>
          </a:prstGeom>
        </p:spPr>
        <p:txBody>
          <a:bodyPr lIns="0" tIns="0" rIns="0" bIns="0"/>
          <a:lstStyle>
            <a:lvl1pPr marL="0" indent="0" algn="l">
              <a:lnSpc>
                <a:spcPct val="100000"/>
              </a:lnSpc>
              <a:spcBef>
                <a:spcPts val="0"/>
              </a:spcBef>
              <a:buNone/>
              <a:defRPr sz="2200" b="0" cap="all" spc="50" baseline="0">
                <a:solidFill>
                  <a:schemeClr val="accent1"/>
                </a:solidFill>
                <a:latin typeface="Lato Black" panose="020F0A02020204030203" pitchFamily="34" charset="0"/>
                <a:ea typeface="Roboto" panose="02000000000000000000" pitchFamily="2" charset="0"/>
                <a:cs typeface="Open Sans" panose="020B0606030504020204" pitchFamily="34" charset="0"/>
              </a:defRPr>
            </a:lvl1pPr>
          </a:lstStyle>
          <a:p>
            <a:pPr lvl="0"/>
            <a:r>
              <a:rPr lang="en-US" dirty="0"/>
              <a:t>Click to edit Master text styles</a:t>
            </a:r>
          </a:p>
        </p:txBody>
      </p:sp>
      <p:sp>
        <p:nvSpPr>
          <p:cNvPr id="3" name="Text Placeholder 9"/>
          <p:cNvSpPr>
            <a:spLocks noGrp="1"/>
          </p:cNvSpPr>
          <p:nvPr>
            <p:ph type="body" sz="quarter" idx="11"/>
          </p:nvPr>
        </p:nvSpPr>
        <p:spPr>
          <a:xfrm>
            <a:off x="593725" y="959101"/>
            <a:ext cx="7953374" cy="141344"/>
          </a:xfrm>
          <a:prstGeom prst="rect">
            <a:avLst/>
          </a:prstGeom>
        </p:spPr>
        <p:txBody>
          <a:bodyPr lIns="0" tIns="0" rIns="0" bIns="0"/>
          <a:lstStyle>
            <a:lvl1pPr marL="0" indent="0" algn="l">
              <a:lnSpc>
                <a:spcPts val="1200"/>
              </a:lnSpc>
              <a:spcBef>
                <a:spcPts val="0"/>
              </a:spcBef>
              <a:buNone/>
              <a:defRPr sz="900" b="0" cap="none" spc="0" baseline="0">
                <a:solidFill>
                  <a:schemeClr val="accent4"/>
                </a:solidFill>
                <a:latin typeface="Lato" panose="020F0502020204030203" pitchFamily="34" charset="0"/>
                <a:ea typeface="Roboto" panose="02000000000000000000" pitchFamily="2" charset="0"/>
                <a:cs typeface="Open Sans" panose="020B0606030504020204" pitchFamily="34" charset="0"/>
              </a:defRPr>
            </a:lvl1pPr>
          </a:lstStyle>
          <a:p>
            <a:pPr lvl="0"/>
            <a:r>
              <a:rPr lang="en-US" dirty="0"/>
              <a:t>Click to edit Master text styles</a:t>
            </a:r>
          </a:p>
        </p:txBody>
      </p:sp>
      <p:cxnSp>
        <p:nvCxnSpPr>
          <p:cNvPr id="5" name="Straight Connector 4"/>
          <p:cNvCxnSpPr/>
          <p:nvPr userDrawn="1"/>
        </p:nvCxnSpPr>
        <p:spPr>
          <a:xfrm>
            <a:off x="593725" y="492067"/>
            <a:ext cx="914400"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userDrawn="1"/>
        </p:nvSpPr>
        <p:spPr>
          <a:xfrm>
            <a:off x="593725" y="4722841"/>
            <a:ext cx="1783555" cy="123111"/>
          </a:xfrm>
          <a:prstGeom prst="rect">
            <a:avLst/>
          </a:prstGeom>
          <a:noFill/>
        </p:spPr>
        <p:txBody>
          <a:bodyPr wrap="square" lIns="0" tIns="0" rIns="0" bIns="0" rtlCol="0">
            <a:spAutoFit/>
          </a:bodyPr>
          <a:lstStyle/>
          <a:p>
            <a:pPr algn="l"/>
            <a:r>
              <a:rPr lang="en-US" sz="800" b="1" spc="30" baseline="0" dirty="0">
                <a:solidFill>
                  <a:schemeClr val="accent3"/>
                </a:solidFill>
                <a:latin typeface="Lato" panose="020F0502020204030203" pitchFamily="34" charset="0"/>
              </a:rPr>
              <a:t>JAFAR DESIGNS </a:t>
            </a:r>
            <a:r>
              <a:rPr lang="en-US" sz="800" b="1" spc="30" baseline="0" dirty="0">
                <a:solidFill>
                  <a:schemeClr val="accent2"/>
                </a:solidFill>
                <a:latin typeface="Lato" panose="020F0502020204030203" pitchFamily="34" charset="0"/>
              </a:rPr>
              <a:t>STUDIO</a:t>
            </a:r>
          </a:p>
        </p:txBody>
      </p:sp>
      <p:sp>
        <p:nvSpPr>
          <p:cNvPr id="17" name="TextBox 16"/>
          <p:cNvSpPr txBox="1"/>
          <p:nvPr userDrawn="1"/>
        </p:nvSpPr>
        <p:spPr>
          <a:xfrm>
            <a:off x="6681306" y="4722841"/>
            <a:ext cx="1160434" cy="123111"/>
          </a:xfrm>
          <a:prstGeom prst="rect">
            <a:avLst/>
          </a:prstGeom>
          <a:noFill/>
        </p:spPr>
        <p:txBody>
          <a:bodyPr wrap="square" lIns="0" tIns="0" rIns="0" bIns="0" rtlCol="0">
            <a:spAutoFit/>
          </a:bodyPr>
          <a:lstStyle/>
          <a:p>
            <a:pPr algn="r"/>
            <a:r>
              <a:rPr lang="en-US" sz="800" b="1" spc="30" baseline="0" dirty="0">
                <a:solidFill>
                  <a:schemeClr val="accent3"/>
                </a:solidFill>
                <a:latin typeface="Lato" panose="020F0502020204030203" pitchFamily="34" charset="0"/>
              </a:rPr>
              <a:t>BUSINESS </a:t>
            </a:r>
            <a:r>
              <a:rPr lang="en-US" sz="800" b="1" spc="30" baseline="0" dirty="0">
                <a:solidFill>
                  <a:schemeClr val="accent2"/>
                </a:solidFill>
                <a:latin typeface="Lato" panose="020F0502020204030203" pitchFamily="34" charset="0"/>
              </a:rPr>
              <a:t>PROPOSAL</a:t>
            </a:r>
          </a:p>
        </p:txBody>
      </p:sp>
      <p:sp>
        <p:nvSpPr>
          <p:cNvPr id="23" name="TextBox 22"/>
          <p:cNvSpPr txBox="1"/>
          <p:nvPr userDrawn="1"/>
        </p:nvSpPr>
        <p:spPr>
          <a:xfrm>
            <a:off x="7939422" y="4722841"/>
            <a:ext cx="206993" cy="123111"/>
          </a:xfrm>
          <a:prstGeom prst="rect">
            <a:avLst/>
          </a:prstGeom>
          <a:noFill/>
        </p:spPr>
        <p:txBody>
          <a:bodyPr wrap="square" lIns="0" tIns="0" rIns="0" bIns="0" rtlCol="0">
            <a:spAutoFit/>
          </a:bodyPr>
          <a:lstStyle/>
          <a:p>
            <a:pPr algn="r"/>
            <a:fld id="{27692F5A-FC14-4E83-B4CC-18F6C2D780A4}" type="slidenum">
              <a:rPr lang="en-US" sz="800" b="0" spc="30" baseline="0" smtClean="0">
                <a:solidFill>
                  <a:schemeClr val="accent4"/>
                </a:solidFill>
                <a:latin typeface="Lato" panose="020F0502020204030203" pitchFamily="34" charset="0"/>
              </a:rPr>
              <a:pPr algn="r"/>
              <a:t>‹#›</a:t>
            </a:fld>
            <a:endParaRPr lang="en-US" sz="800" b="0" spc="30" baseline="0" dirty="0">
              <a:solidFill>
                <a:schemeClr val="accent4"/>
              </a:solidFill>
              <a:latin typeface="Lato" panose="020F0502020204030203" pitchFamily="34" charset="0"/>
            </a:endParaRPr>
          </a:p>
        </p:txBody>
      </p:sp>
      <p:sp>
        <p:nvSpPr>
          <p:cNvPr id="11" name="Freeform 5">
            <a:hlinkClick r:id="" action="ppaction://hlinkshowjump?jump=nextslide"/>
          </p:cNvPr>
          <p:cNvSpPr>
            <a:spLocks noEditPoints="1"/>
          </p:cNvSpPr>
          <p:nvPr userDrawn="1"/>
        </p:nvSpPr>
        <p:spPr bwMode="auto">
          <a:xfrm>
            <a:off x="8407428" y="4713316"/>
            <a:ext cx="141259" cy="141259"/>
          </a:xfrm>
          <a:custGeom>
            <a:avLst/>
            <a:gdLst>
              <a:gd name="T0" fmla="*/ 883 w 2350"/>
              <a:gd name="T1" fmla="*/ 679 h 2350"/>
              <a:gd name="T2" fmla="*/ 1338 w 2350"/>
              <a:gd name="T3" fmla="*/ 1175 h 2350"/>
              <a:gd name="T4" fmla="*/ 883 w 2350"/>
              <a:gd name="T5" fmla="*/ 1671 h 2350"/>
              <a:gd name="T6" fmla="*/ 883 w 2350"/>
              <a:gd name="T7" fmla="*/ 1813 h 2350"/>
              <a:gd name="T8" fmla="*/ 1023 w 2350"/>
              <a:gd name="T9" fmla="*/ 1813 h 2350"/>
              <a:gd name="T10" fmla="*/ 1579 w 2350"/>
              <a:gd name="T11" fmla="*/ 1246 h 2350"/>
              <a:gd name="T12" fmla="*/ 1579 w 2350"/>
              <a:gd name="T13" fmla="*/ 1104 h 2350"/>
              <a:gd name="T14" fmla="*/ 1023 w 2350"/>
              <a:gd name="T15" fmla="*/ 537 h 2350"/>
              <a:gd name="T16" fmla="*/ 883 w 2350"/>
              <a:gd name="T17" fmla="*/ 537 h 2350"/>
              <a:gd name="T18" fmla="*/ 883 w 2350"/>
              <a:gd name="T19" fmla="*/ 679 h 2350"/>
              <a:gd name="T20" fmla="*/ 0 w 2350"/>
              <a:gd name="T21" fmla="*/ 1175 h 2350"/>
              <a:gd name="T22" fmla="*/ 1175 w 2350"/>
              <a:gd name="T23" fmla="*/ 2350 h 2350"/>
              <a:gd name="T24" fmla="*/ 2350 w 2350"/>
              <a:gd name="T25" fmla="*/ 1175 h 2350"/>
              <a:gd name="T26" fmla="*/ 1175 w 2350"/>
              <a:gd name="T27" fmla="*/ 0 h 2350"/>
              <a:gd name="T28" fmla="*/ 0 w 2350"/>
              <a:gd name="T29" fmla="*/ 1175 h 2350"/>
              <a:gd name="T30" fmla="*/ 2198 w 2350"/>
              <a:gd name="T31" fmla="*/ 1175 h 2350"/>
              <a:gd name="T32" fmla="*/ 1175 w 2350"/>
              <a:gd name="T33" fmla="*/ 2198 h 2350"/>
              <a:gd name="T34" fmla="*/ 152 w 2350"/>
              <a:gd name="T35" fmla="*/ 1175 h 2350"/>
              <a:gd name="T36" fmla="*/ 1175 w 2350"/>
              <a:gd name="T37" fmla="*/ 152 h 2350"/>
              <a:gd name="T38" fmla="*/ 2198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883" y="679"/>
                </a:moveTo>
                <a:cubicBezTo>
                  <a:pt x="1338" y="1175"/>
                  <a:pt x="1338" y="1175"/>
                  <a:pt x="1338" y="1175"/>
                </a:cubicBezTo>
                <a:cubicBezTo>
                  <a:pt x="883" y="1671"/>
                  <a:pt x="883" y="1671"/>
                  <a:pt x="883" y="1671"/>
                </a:cubicBezTo>
                <a:cubicBezTo>
                  <a:pt x="844" y="1710"/>
                  <a:pt x="844" y="1774"/>
                  <a:pt x="883" y="1813"/>
                </a:cubicBezTo>
                <a:cubicBezTo>
                  <a:pt x="922" y="1852"/>
                  <a:pt x="985" y="1852"/>
                  <a:pt x="1023" y="1813"/>
                </a:cubicBezTo>
                <a:cubicBezTo>
                  <a:pt x="1579" y="1246"/>
                  <a:pt x="1579" y="1246"/>
                  <a:pt x="1579" y="1246"/>
                </a:cubicBezTo>
                <a:cubicBezTo>
                  <a:pt x="1618" y="1207"/>
                  <a:pt x="1618" y="1143"/>
                  <a:pt x="1579" y="1104"/>
                </a:cubicBezTo>
                <a:cubicBezTo>
                  <a:pt x="1023" y="537"/>
                  <a:pt x="1023" y="537"/>
                  <a:pt x="1023" y="537"/>
                </a:cubicBezTo>
                <a:cubicBezTo>
                  <a:pt x="985" y="498"/>
                  <a:pt x="922" y="498"/>
                  <a:pt x="883" y="537"/>
                </a:cubicBezTo>
                <a:cubicBezTo>
                  <a:pt x="844" y="576"/>
                  <a:pt x="844" y="640"/>
                  <a:pt x="883" y="679"/>
                </a:cubicBezTo>
                <a:close/>
                <a:moveTo>
                  <a:pt x="0" y="1175"/>
                </a:moveTo>
                <a:cubicBezTo>
                  <a:pt x="0" y="1824"/>
                  <a:pt x="526" y="2350"/>
                  <a:pt x="1175" y="2350"/>
                </a:cubicBezTo>
                <a:cubicBezTo>
                  <a:pt x="1824" y="2350"/>
                  <a:pt x="2350" y="1824"/>
                  <a:pt x="2350" y="1175"/>
                </a:cubicBezTo>
                <a:cubicBezTo>
                  <a:pt x="2350" y="526"/>
                  <a:pt x="1824" y="0"/>
                  <a:pt x="1175" y="0"/>
                </a:cubicBezTo>
                <a:cubicBezTo>
                  <a:pt x="526" y="0"/>
                  <a:pt x="0" y="526"/>
                  <a:pt x="0" y="1175"/>
                </a:cubicBezTo>
                <a:close/>
                <a:moveTo>
                  <a:pt x="2198" y="1175"/>
                </a:moveTo>
                <a:cubicBezTo>
                  <a:pt x="2198" y="1740"/>
                  <a:pt x="1740" y="2198"/>
                  <a:pt x="1175" y="2198"/>
                </a:cubicBezTo>
                <a:cubicBezTo>
                  <a:pt x="610" y="2198"/>
                  <a:pt x="152" y="1740"/>
                  <a:pt x="152" y="1175"/>
                </a:cubicBezTo>
                <a:cubicBezTo>
                  <a:pt x="152" y="610"/>
                  <a:pt x="610" y="152"/>
                  <a:pt x="1175" y="152"/>
                </a:cubicBezTo>
                <a:cubicBezTo>
                  <a:pt x="1740" y="152"/>
                  <a:pt x="2198" y="610"/>
                  <a:pt x="2198" y="1175"/>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5">
            <a:hlinkClick r:id="" action="ppaction://hlinkshowjump?jump=previousslide"/>
          </p:cNvPr>
          <p:cNvSpPr>
            <a:spLocks noEditPoints="1"/>
          </p:cNvSpPr>
          <p:nvPr userDrawn="1"/>
        </p:nvSpPr>
        <p:spPr bwMode="auto">
          <a:xfrm>
            <a:off x="8244097" y="4713316"/>
            <a:ext cx="141259" cy="141259"/>
          </a:xfrm>
          <a:custGeom>
            <a:avLst/>
            <a:gdLst>
              <a:gd name="T0" fmla="*/ 1467 w 2350"/>
              <a:gd name="T1" fmla="*/ 1671 h 2350"/>
              <a:gd name="T2" fmla="*/ 1012 w 2350"/>
              <a:gd name="T3" fmla="*/ 1175 h 2350"/>
              <a:gd name="T4" fmla="*/ 1467 w 2350"/>
              <a:gd name="T5" fmla="*/ 679 h 2350"/>
              <a:gd name="T6" fmla="*/ 1467 w 2350"/>
              <a:gd name="T7" fmla="*/ 537 h 2350"/>
              <a:gd name="T8" fmla="*/ 1327 w 2350"/>
              <a:gd name="T9" fmla="*/ 537 h 2350"/>
              <a:gd name="T10" fmla="*/ 771 w 2350"/>
              <a:gd name="T11" fmla="*/ 1104 h 2350"/>
              <a:gd name="T12" fmla="*/ 771 w 2350"/>
              <a:gd name="T13" fmla="*/ 1246 h 2350"/>
              <a:gd name="T14" fmla="*/ 1327 w 2350"/>
              <a:gd name="T15" fmla="*/ 1813 h 2350"/>
              <a:gd name="T16" fmla="*/ 1467 w 2350"/>
              <a:gd name="T17" fmla="*/ 1813 h 2350"/>
              <a:gd name="T18" fmla="*/ 1467 w 2350"/>
              <a:gd name="T19" fmla="*/ 1671 h 2350"/>
              <a:gd name="T20" fmla="*/ 2350 w 2350"/>
              <a:gd name="T21" fmla="*/ 1175 h 2350"/>
              <a:gd name="T22" fmla="*/ 1175 w 2350"/>
              <a:gd name="T23" fmla="*/ 0 h 2350"/>
              <a:gd name="T24" fmla="*/ 0 w 2350"/>
              <a:gd name="T25" fmla="*/ 1175 h 2350"/>
              <a:gd name="T26" fmla="*/ 1175 w 2350"/>
              <a:gd name="T27" fmla="*/ 2350 h 2350"/>
              <a:gd name="T28" fmla="*/ 2350 w 2350"/>
              <a:gd name="T29" fmla="*/ 1175 h 2350"/>
              <a:gd name="T30" fmla="*/ 152 w 2350"/>
              <a:gd name="T31" fmla="*/ 1175 h 2350"/>
              <a:gd name="T32" fmla="*/ 1175 w 2350"/>
              <a:gd name="T33" fmla="*/ 152 h 2350"/>
              <a:gd name="T34" fmla="*/ 2198 w 2350"/>
              <a:gd name="T35" fmla="*/ 1175 h 2350"/>
              <a:gd name="T36" fmla="*/ 1175 w 2350"/>
              <a:gd name="T37" fmla="*/ 2198 h 2350"/>
              <a:gd name="T38" fmla="*/ 152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1467" y="1671"/>
                </a:moveTo>
                <a:cubicBezTo>
                  <a:pt x="1012" y="1175"/>
                  <a:pt x="1012" y="1175"/>
                  <a:pt x="1012" y="1175"/>
                </a:cubicBezTo>
                <a:cubicBezTo>
                  <a:pt x="1467" y="679"/>
                  <a:pt x="1467" y="679"/>
                  <a:pt x="1467" y="679"/>
                </a:cubicBezTo>
                <a:cubicBezTo>
                  <a:pt x="1506" y="640"/>
                  <a:pt x="1506" y="576"/>
                  <a:pt x="1467" y="537"/>
                </a:cubicBezTo>
                <a:cubicBezTo>
                  <a:pt x="1428" y="498"/>
                  <a:pt x="1365" y="498"/>
                  <a:pt x="1327" y="537"/>
                </a:cubicBezTo>
                <a:cubicBezTo>
                  <a:pt x="771" y="1104"/>
                  <a:pt x="771" y="1104"/>
                  <a:pt x="771" y="1104"/>
                </a:cubicBezTo>
                <a:cubicBezTo>
                  <a:pt x="732" y="1143"/>
                  <a:pt x="732" y="1207"/>
                  <a:pt x="771" y="1246"/>
                </a:cubicBezTo>
                <a:cubicBezTo>
                  <a:pt x="1327" y="1813"/>
                  <a:pt x="1327" y="1813"/>
                  <a:pt x="1327" y="1813"/>
                </a:cubicBezTo>
                <a:cubicBezTo>
                  <a:pt x="1365" y="1852"/>
                  <a:pt x="1428" y="1852"/>
                  <a:pt x="1467" y="1813"/>
                </a:cubicBezTo>
                <a:cubicBezTo>
                  <a:pt x="1506" y="1774"/>
                  <a:pt x="1506" y="1710"/>
                  <a:pt x="1467" y="1671"/>
                </a:cubicBezTo>
                <a:close/>
                <a:moveTo>
                  <a:pt x="2350" y="1175"/>
                </a:moveTo>
                <a:cubicBezTo>
                  <a:pt x="2350" y="526"/>
                  <a:pt x="1824" y="0"/>
                  <a:pt x="1175" y="0"/>
                </a:cubicBezTo>
                <a:cubicBezTo>
                  <a:pt x="526" y="0"/>
                  <a:pt x="0" y="526"/>
                  <a:pt x="0" y="1175"/>
                </a:cubicBezTo>
                <a:cubicBezTo>
                  <a:pt x="0" y="1824"/>
                  <a:pt x="526" y="2350"/>
                  <a:pt x="1175" y="2350"/>
                </a:cubicBezTo>
                <a:cubicBezTo>
                  <a:pt x="1824" y="2350"/>
                  <a:pt x="2350" y="1824"/>
                  <a:pt x="2350" y="1175"/>
                </a:cubicBezTo>
                <a:close/>
                <a:moveTo>
                  <a:pt x="152" y="1175"/>
                </a:moveTo>
                <a:cubicBezTo>
                  <a:pt x="152" y="610"/>
                  <a:pt x="610" y="152"/>
                  <a:pt x="1175" y="152"/>
                </a:cubicBezTo>
                <a:cubicBezTo>
                  <a:pt x="1740" y="152"/>
                  <a:pt x="2198" y="610"/>
                  <a:pt x="2198" y="1175"/>
                </a:cubicBezTo>
                <a:cubicBezTo>
                  <a:pt x="2198" y="1740"/>
                  <a:pt x="1740" y="2198"/>
                  <a:pt x="1175" y="2198"/>
                </a:cubicBezTo>
                <a:cubicBezTo>
                  <a:pt x="610" y="2198"/>
                  <a:pt x="152" y="1740"/>
                  <a:pt x="152" y="1175"/>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Picture Placeholder 2"/>
          <p:cNvSpPr>
            <a:spLocks noGrp="1"/>
          </p:cNvSpPr>
          <p:nvPr>
            <p:ph type="pic" sz="quarter" idx="13"/>
          </p:nvPr>
        </p:nvSpPr>
        <p:spPr>
          <a:xfrm>
            <a:off x="4725986" y="1543050"/>
            <a:ext cx="3821113" cy="2743200"/>
          </a:xfrm>
          <a:prstGeom prst="rect">
            <a:avLst/>
          </a:prstGeom>
        </p:spPr>
        <p:txBody>
          <a:bodyPr anchor="ctr" anchorCtr="0"/>
          <a:lstStyle>
            <a:lvl1pPr marL="0" indent="0" algn="ctr">
              <a:buFontTx/>
              <a:buNone/>
              <a:defRPr sz="1000">
                <a:solidFill>
                  <a:schemeClr val="accent5"/>
                </a:solidFill>
                <a:latin typeface="Lato" panose="020F0502020204030203" pitchFamily="34" charset="0"/>
              </a:defRPr>
            </a:lvl1pPr>
          </a:lstStyle>
          <a:p>
            <a:endParaRPr lang="en-US"/>
          </a:p>
        </p:txBody>
      </p:sp>
    </p:spTree>
    <p:extLst>
      <p:ext uri="{BB962C8B-B14F-4D97-AF65-F5344CB8AC3E}">
        <p14:creationId xmlns:p14="http://schemas.microsoft.com/office/powerpoint/2010/main" val="3620002122"/>
      </p:ext>
    </p:extLst>
  </p:cSld>
  <p:clrMapOvr>
    <a:masterClrMapping/>
  </p:clrMapOvr>
  <p:transition spd="slow" advClick="0" advTm="3000">
    <p:fade/>
  </p:transition>
  <p:extLst>
    <p:ext uri="{DCECCB84-F9BA-43D5-87BE-67443E8EF086}">
      <p15:sldGuideLst xmlns:p15="http://schemas.microsoft.com/office/powerpoint/2012/main">
        <p15:guide id="1" orient="horz" pos="2700">
          <p15:clr>
            <a:srgbClr val="FBAE40"/>
          </p15:clr>
        </p15:guide>
        <p15:guide id="2" pos="5384">
          <p15:clr>
            <a:srgbClr val="FBAE40"/>
          </p15:clr>
        </p15:guide>
        <p15:guide id="3" pos="374">
          <p15:clr>
            <a:srgbClr val="FBAE40"/>
          </p15:clr>
        </p15:guide>
        <p15:guide id="4" orient="horz" pos="306">
          <p15:clr>
            <a:srgbClr val="FBAE40"/>
          </p15:clr>
        </p15:guide>
        <p15:guide id="5" orient="horz" pos="972">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lide with Mini Half Picture at Left">
    <p:spTree>
      <p:nvGrpSpPr>
        <p:cNvPr id="1" name=""/>
        <p:cNvGrpSpPr/>
        <p:nvPr/>
      </p:nvGrpSpPr>
      <p:grpSpPr>
        <a:xfrm>
          <a:off x="0" y="0"/>
          <a:ext cx="0" cy="0"/>
          <a:chOff x="0" y="0"/>
          <a:chExt cx="0" cy="0"/>
        </a:xfrm>
      </p:grpSpPr>
      <p:sp>
        <p:nvSpPr>
          <p:cNvPr id="13" name="Rectangle 12"/>
          <p:cNvSpPr/>
          <p:nvPr userDrawn="1"/>
        </p:nvSpPr>
        <p:spPr>
          <a:xfrm>
            <a:off x="593725" y="1543050"/>
            <a:ext cx="7953375" cy="2743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Placeholder 9"/>
          <p:cNvSpPr>
            <a:spLocks noGrp="1"/>
          </p:cNvSpPr>
          <p:nvPr>
            <p:ph type="body" sz="quarter" idx="10"/>
          </p:nvPr>
        </p:nvSpPr>
        <p:spPr>
          <a:xfrm>
            <a:off x="584202" y="575841"/>
            <a:ext cx="7953374" cy="383260"/>
          </a:xfrm>
          <a:prstGeom prst="rect">
            <a:avLst/>
          </a:prstGeom>
        </p:spPr>
        <p:txBody>
          <a:bodyPr lIns="0" tIns="0" rIns="0" bIns="0"/>
          <a:lstStyle>
            <a:lvl1pPr marL="0" indent="0" algn="l">
              <a:lnSpc>
                <a:spcPct val="100000"/>
              </a:lnSpc>
              <a:spcBef>
                <a:spcPts val="0"/>
              </a:spcBef>
              <a:buNone/>
              <a:defRPr sz="2200" b="0" cap="all" spc="50" baseline="0">
                <a:solidFill>
                  <a:schemeClr val="accent1"/>
                </a:solidFill>
                <a:latin typeface="Lato Black" panose="020F0A02020204030203" pitchFamily="34" charset="0"/>
                <a:ea typeface="Roboto" panose="02000000000000000000" pitchFamily="2" charset="0"/>
                <a:cs typeface="Open Sans" panose="020B0606030504020204" pitchFamily="34" charset="0"/>
              </a:defRPr>
            </a:lvl1pPr>
          </a:lstStyle>
          <a:p>
            <a:pPr lvl="0"/>
            <a:r>
              <a:rPr lang="en-US" dirty="0"/>
              <a:t>Click to edit Master text styles</a:t>
            </a:r>
          </a:p>
        </p:txBody>
      </p:sp>
      <p:sp>
        <p:nvSpPr>
          <p:cNvPr id="3" name="Text Placeholder 9"/>
          <p:cNvSpPr>
            <a:spLocks noGrp="1"/>
          </p:cNvSpPr>
          <p:nvPr>
            <p:ph type="body" sz="quarter" idx="11"/>
          </p:nvPr>
        </p:nvSpPr>
        <p:spPr>
          <a:xfrm>
            <a:off x="593725" y="959101"/>
            <a:ext cx="7953374" cy="141344"/>
          </a:xfrm>
          <a:prstGeom prst="rect">
            <a:avLst/>
          </a:prstGeom>
        </p:spPr>
        <p:txBody>
          <a:bodyPr lIns="0" tIns="0" rIns="0" bIns="0"/>
          <a:lstStyle>
            <a:lvl1pPr marL="0" indent="0" algn="l">
              <a:lnSpc>
                <a:spcPts val="1200"/>
              </a:lnSpc>
              <a:spcBef>
                <a:spcPts val="0"/>
              </a:spcBef>
              <a:buNone/>
              <a:defRPr sz="900" b="0" cap="none" spc="0" baseline="0">
                <a:solidFill>
                  <a:schemeClr val="accent4"/>
                </a:solidFill>
                <a:latin typeface="Lato" panose="020F0502020204030203" pitchFamily="34" charset="0"/>
                <a:ea typeface="Roboto" panose="02000000000000000000" pitchFamily="2" charset="0"/>
                <a:cs typeface="Open Sans" panose="020B0606030504020204" pitchFamily="34" charset="0"/>
              </a:defRPr>
            </a:lvl1pPr>
          </a:lstStyle>
          <a:p>
            <a:pPr lvl="0"/>
            <a:r>
              <a:rPr lang="en-US" dirty="0"/>
              <a:t>Click to edit Master text styles</a:t>
            </a:r>
          </a:p>
        </p:txBody>
      </p:sp>
      <p:cxnSp>
        <p:nvCxnSpPr>
          <p:cNvPr id="5" name="Straight Connector 4"/>
          <p:cNvCxnSpPr/>
          <p:nvPr userDrawn="1"/>
        </p:nvCxnSpPr>
        <p:spPr>
          <a:xfrm>
            <a:off x="593725" y="492067"/>
            <a:ext cx="914400"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userDrawn="1"/>
        </p:nvSpPr>
        <p:spPr>
          <a:xfrm>
            <a:off x="593725" y="4722841"/>
            <a:ext cx="1783555" cy="123111"/>
          </a:xfrm>
          <a:prstGeom prst="rect">
            <a:avLst/>
          </a:prstGeom>
          <a:noFill/>
        </p:spPr>
        <p:txBody>
          <a:bodyPr wrap="square" lIns="0" tIns="0" rIns="0" bIns="0" rtlCol="0">
            <a:spAutoFit/>
          </a:bodyPr>
          <a:lstStyle/>
          <a:p>
            <a:pPr algn="l"/>
            <a:r>
              <a:rPr lang="en-US" sz="800" b="1" spc="30" baseline="0" dirty="0">
                <a:solidFill>
                  <a:schemeClr val="accent3"/>
                </a:solidFill>
                <a:latin typeface="Lato" panose="020F0502020204030203" pitchFamily="34" charset="0"/>
              </a:rPr>
              <a:t>JAFAR DESIGNS </a:t>
            </a:r>
            <a:r>
              <a:rPr lang="en-US" sz="800" b="1" spc="30" baseline="0" dirty="0">
                <a:solidFill>
                  <a:schemeClr val="accent2"/>
                </a:solidFill>
                <a:latin typeface="Lato" panose="020F0502020204030203" pitchFamily="34" charset="0"/>
              </a:rPr>
              <a:t>STUDIO</a:t>
            </a:r>
          </a:p>
        </p:txBody>
      </p:sp>
      <p:sp>
        <p:nvSpPr>
          <p:cNvPr id="17" name="TextBox 16"/>
          <p:cNvSpPr txBox="1"/>
          <p:nvPr userDrawn="1"/>
        </p:nvSpPr>
        <p:spPr>
          <a:xfrm>
            <a:off x="6681306" y="4722841"/>
            <a:ext cx="1160434" cy="123111"/>
          </a:xfrm>
          <a:prstGeom prst="rect">
            <a:avLst/>
          </a:prstGeom>
          <a:noFill/>
        </p:spPr>
        <p:txBody>
          <a:bodyPr wrap="square" lIns="0" tIns="0" rIns="0" bIns="0" rtlCol="0">
            <a:spAutoFit/>
          </a:bodyPr>
          <a:lstStyle/>
          <a:p>
            <a:pPr algn="r"/>
            <a:r>
              <a:rPr lang="en-US" sz="800" b="1" spc="30" baseline="0" dirty="0">
                <a:solidFill>
                  <a:schemeClr val="accent3"/>
                </a:solidFill>
                <a:latin typeface="Lato" panose="020F0502020204030203" pitchFamily="34" charset="0"/>
              </a:rPr>
              <a:t>BUSINESS </a:t>
            </a:r>
            <a:r>
              <a:rPr lang="en-US" sz="800" b="1" spc="30" baseline="0" dirty="0">
                <a:solidFill>
                  <a:schemeClr val="accent2"/>
                </a:solidFill>
                <a:latin typeface="Lato" panose="020F0502020204030203" pitchFamily="34" charset="0"/>
              </a:rPr>
              <a:t>PROPOSAL</a:t>
            </a:r>
          </a:p>
        </p:txBody>
      </p:sp>
      <p:sp>
        <p:nvSpPr>
          <p:cNvPr id="23" name="TextBox 22"/>
          <p:cNvSpPr txBox="1"/>
          <p:nvPr userDrawn="1"/>
        </p:nvSpPr>
        <p:spPr>
          <a:xfrm>
            <a:off x="7939422" y="4722841"/>
            <a:ext cx="206993" cy="123111"/>
          </a:xfrm>
          <a:prstGeom prst="rect">
            <a:avLst/>
          </a:prstGeom>
          <a:noFill/>
        </p:spPr>
        <p:txBody>
          <a:bodyPr wrap="square" lIns="0" tIns="0" rIns="0" bIns="0" rtlCol="0">
            <a:spAutoFit/>
          </a:bodyPr>
          <a:lstStyle/>
          <a:p>
            <a:pPr algn="r"/>
            <a:fld id="{27692F5A-FC14-4E83-B4CC-18F6C2D780A4}" type="slidenum">
              <a:rPr lang="en-US" sz="800" b="0" spc="30" baseline="0" smtClean="0">
                <a:solidFill>
                  <a:schemeClr val="accent4"/>
                </a:solidFill>
                <a:latin typeface="Lato" panose="020F0502020204030203" pitchFamily="34" charset="0"/>
              </a:rPr>
              <a:pPr algn="r"/>
              <a:t>‹#›</a:t>
            </a:fld>
            <a:endParaRPr lang="en-US" sz="800" b="0" spc="30" baseline="0" dirty="0">
              <a:solidFill>
                <a:schemeClr val="accent4"/>
              </a:solidFill>
              <a:latin typeface="Lato" panose="020F0502020204030203" pitchFamily="34" charset="0"/>
            </a:endParaRPr>
          </a:p>
        </p:txBody>
      </p:sp>
      <p:sp>
        <p:nvSpPr>
          <p:cNvPr id="11" name="Freeform 5">
            <a:hlinkClick r:id="" action="ppaction://hlinkshowjump?jump=nextslide"/>
          </p:cNvPr>
          <p:cNvSpPr>
            <a:spLocks noEditPoints="1"/>
          </p:cNvSpPr>
          <p:nvPr userDrawn="1"/>
        </p:nvSpPr>
        <p:spPr bwMode="auto">
          <a:xfrm>
            <a:off x="8407428" y="4713316"/>
            <a:ext cx="141259" cy="141259"/>
          </a:xfrm>
          <a:custGeom>
            <a:avLst/>
            <a:gdLst>
              <a:gd name="T0" fmla="*/ 883 w 2350"/>
              <a:gd name="T1" fmla="*/ 679 h 2350"/>
              <a:gd name="T2" fmla="*/ 1338 w 2350"/>
              <a:gd name="T3" fmla="*/ 1175 h 2350"/>
              <a:gd name="T4" fmla="*/ 883 w 2350"/>
              <a:gd name="T5" fmla="*/ 1671 h 2350"/>
              <a:gd name="T6" fmla="*/ 883 w 2350"/>
              <a:gd name="T7" fmla="*/ 1813 h 2350"/>
              <a:gd name="T8" fmla="*/ 1023 w 2350"/>
              <a:gd name="T9" fmla="*/ 1813 h 2350"/>
              <a:gd name="T10" fmla="*/ 1579 w 2350"/>
              <a:gd name="T11" fmla="*/ 1246 h 2350"/>
              <a:gd name="T12" fmla="*/ 1579 w 2350"/>
              <a:gd name="T13" fmla="*/ 1104 h 2350"/>
              <a:gd name="T14" fmla="*/ 1023 w 2350"/>
              <a:gd name="T15" fmla="*/ 537 h 2350"/>
              <a:gd name="T16" fmla="*/ 883 w 2350"/>
              <a:gd name="T17" fmla="*/ 537 h 2350"/>
              <a:gd name="T18" fmla="*/ 883 w 2350"/>
              <a:gd name="T19" fmla="*/ 679 h 2350"/>
              <a:gd name="T20" fmla="*/ 0 w 2350"/>
              <a:gd name="T21" fmla="*/ 1175 h 2350"/>
              <a:gd name="T22" fmla="*/ 1175 w 2350"/>
              <a:gd name="T23" fmla="*/ 2350 h 2350"/>
              <a:gd name="T24" fmla="*/ 2350 w 2350"/>
              <a:gd name="T25" fmla="*/ 1175 h 2350"/>
              <a:gd name="T26" fmla="*/ 1175 w 2350"/>
              <a:gd name="T27" fmla="*/ 0 h 2350"/>
              <a:gd name="T28" fmla="*/ 0 w 2350"/>
              <a:gd name="T29" fmla="*/ 1175 h 2350"/>
              <a:gd name="T30" fmla="*/ 2198 w 2350"/>
              <a:gd name="T31" fmla="*/ 1175 h 2350"/>
              <a:gd name="T32" fmla="*/ 1175 w 2350"/>
              <a:gd name="T33" fmla="*/ 2198 h 2350"/>
              <a:gd name="T34" fmla="*/ 152 w 2350"/>
              <a:gd name="T35" fmla="*/ 1175 h 2350"/>
              <a:gd name="T36" fmla="*/ 1175 w 2350"/>
              <a:gd name="T37" fmla="*/ 152 h 2350"/>
              <a:gd name="T38" fmla="*/ 2198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883" y="679"/>
                </a:moveTo>
                <a:cubicBezTo>
                  <a:pt x="1338" y="1175"/>
                  <a:pt x="1338" y="1175"/>
                  <a:pt x="1338" y="1175"/>
                </a:cubicBezTo>
                <a:cubicBezTo>
                  <a:pt x="883" y="1671"/>
                  <a:pt x="883" y="1671"/>
                  <a:pt x="883" y="1671"/>
                </a:cubicBezTo>
                <a:cubicBezTo>
                  <a:pt x="844" y="1710"/>
                  <a:pt x="844" y="1774"/>
                  <a:pt x="883" y="1813"/>
                </a:cubicBezTo>
                <a:cubicBezTo>
                  <a:pt x="922" y="1852"/>
                  <a:pt x="985" y="1852"/>
                  <a:pt x="1023" y="1813"/>
                </a:cubicBezTo>
                <a:cubicBezTo>
                  <a:pt x="1579" y="1246"/>
                  <a:pt x="1579" y="1246"/>
                  <a:pt x="1579" y="1246"/>
                </a:cubicBezTo>
                <a:cubicBezTo>
                  <a:pt x="1618" y="1207"/>
                  <a:pt x="1618" y="1143"/>
                  <a:pt x="1579" y="1104"/>
                </a:cubicBezTo>
                <a:cubicBezTo>
                  <a:pt x="1023" y="537"/>
                  <a:pt x="1023" y="537"/>
                  <a:pt x="1023" y="537"/>
                </a:cubicBezTo>
                <a:cubicBezTo>
                  <a:pt x="985" y="498"/>
                  <a:pt x="922" y="498"/>
                  <a:pt x="883" y="537"/>
                </a:cubicBezTo>
                <a:cubicBezTo>
                  <a:pt x="844" y="576"/>
                  <a:pt x="844" y="640"/>
                  <a:pt x="883" y="679"/>
                </a:cubicBezTo>
                <a:close/>
                <a:moveTo>
                  <a:pt x="0" y="1175"/>
                </a:moveTo>
                <a:cubicBezTo>
                  <a:pt x="0" y="1824"/>
                  <a:pt x="526" y="2350"/>
                  <a:pt x="1175" y="2350"/>
                </a:cubicBezTo>
                <a:cubicBezTo>
                  <a:pt x="1824" y="2350"/>
                  <a:pt x="2350" y="1824"/>
                  <a:pt x="2350" y="1175"/>
                </a:cubicBezTo>
                <a:cubicBezTo>
                  <a:pt x="2350" y="526"/>
                  <a:pt x="1824" y="0"/>
                  <a:pt x="1175" y="0"/>
                </a:cubicBezTo>
                <a:cubicBezTo>
                  <a:pt x="526" y="0"/>
                  <a:pt x="0" y="526"/>
                  <a:pt x="0" y="1175"/>
                </a:cubicBezTo>
                <a:close/>
                <a:moveTo>
                  <a:pt x="2198" y="1175"/>
                </a:moveTo>
                <a:cubicBezTo>
                  <a:pt x="2198" y="1740"/>
                  <a:pt x="1740" y="2198"/>
                  <a:pt x="1175" y="2198"/>
                </a:cubicBezTo>
                <a:cubicBezTo>
                  <a:pt x="610" y="2198"/>
                  <a:pt x="152" y="1740"/>
                  <a:pt x="152" y="1175"/>
                </a:cubicBezTo>
                <a:cubicBezTo>
                  <a:pt x="152" y="610"/>
                  <a:pt x="610" y="152"/>
                  <a:pt x="1175" y="152"/>
                </a:cubicBezTo>
                <a:cubicBezTo>
                  <a:pt x="1740" y="152"/>
                  <a:pt x="2198" y="610"/>
                  <a:pt x="2198" y="1175"/>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5">
            <a:hlinkClick r:id="" action="ppaction://hlinkshowjump?jump=previousslide"/>
          </p:cNvPr>
          <p:cNvSpPr>
            <a:spLocks noEditPoints="1"/>
          </p:cNvSpPr>
          <p:nvPr userDrawn="1"/>
        </p:nvSpPr>
        <p:spPr bwMode="auto">
          <a:xfrm>
            <a:off x="8244097" y="4713316"/>
            <a:ext cx="141259" cy="141259"/>
          </a:xfrm>
          <a:custGeom>
            <a:avLst/>
            <a:gdLst>
              <a:gd name="T0" fmla="*/ 1467 w 2350"/>
              <a:gd name="T1" fmla="*/ 1671 h 2350"/>
              <a:gd name="T2" fmla="*/ 1012 w 2350"/>
              <a:gd name="T3" fmla="*/ 1175 h 2350"/>
              <a:gd name="T4" fmla="*/ 1467 w 2350"/>
              <a:gd name="T5" fmla="*/ 679 h 2350"/>
              <a:gd name="T6" fmla="*/ 1467 w 2350"/>
              <a:gd name="T7" fmla="*/ 537 h 2350"/>
              <a:gd name="T8" fmla="*/ 1327 w 2350"/>
              <a:gd name="T9" fmla="*/ 537 h 2350"/>
              <a:gd name="T10" fmla="*/ 771 w 2350"/>
              <a:gd name="T11" fmla="*/ 1104 h 2350"/>
              <a:gd name="T12" fmla="*/ 771 w 2350"/>
              <a:gd name="T13" fmla="*/ 1246 h 2350"/>
              <a:gd name="T14" fmla="*/ 1327 w 2350"/>
              <a:gd name="T15" fmla="*/ 1813 h 2350"/>
              <a:gd name="T16" fmla="*/ 1467 w 2350"/>
              <a:gd name="T17" fmla="*/ 1813 h 2350"/>
              <a:gd name="T18" fmla="*/ 1467 w 2350"/>
              <a:gd name="T19" fmla="*/ 1671 h 2350"/>
              <a:gd name="T20" fmla="*/ 2350 w 2350"/>
              <a:gd name="T21" fmla="*/ 1175 h 2350"/>
              <a:gd name="T22" fmla="*/ 1175 w 2350"/>
              <a:gd name="T23" fmla="*/ 0 h 2350"/>
              <a:gd name="T24" fmla="*/ 0 w 2350"/>
              <a:gd name="T25" fmla="*/ 1175 h 2350"/>
              <a:gd name="T26" fmla="*/ 1175 w 2350"/>
              <a:gd name="T27" fmla="*/ 2350 h 2350"/>
              <a:gd name="T28" fmla="*/ 2350 w 2350"/>
              <a:gd name="T29" fmla="*/ 1175 h 2350"/>
              <a:gd name="T30" fmla="*/ 152 w 2350"/>
              <a:gd name="T31" fmla="*/ 1175 h 2350"/>
              <a:gd name="T32" fmla="*/ 1175 w 2350"/>
              <a:gd name="T33" fmla="*/ 152 h 2350"/>
              <a:gd name="T34" fmla="*/ 2198 w 2350"/>
              <a:gd name="T35" fmla="*/ 1175 h 2350"/>
              <a:gd name="T36" fmla="*/ 1175 w 2350"/>
              <a:gd name="T37" fmla="*/ 2198 h 2350"/>
              <a:gd name="T38" fmla="*/ 152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1467" y="1671"/>
                </a:moveTo>
                <a:cubicBezTo>
                  <a:pt x="1012" y="1175"/>
                  <a:pt x="1012" y="1175"/>
                  <a:pt x="1012" y="1175"/>
                </a:cubicBezTo>
                <a:cubicBezTo>
                  <a:pt x="1467" y="679"/>
                  <a:pt x="1467" y="679"/>
                  <a:pt x="1467" y="679"/>
                </a:cubicBezTo>
                <a:cubicBezTo>
                  <a:pt x="1506" y="640"/>
                  <a:pt x="1506" y="576"/>
                  <a:pt x="1467" y="537"/>
                </a:cubicBezTo>
                <a:cubicBezTo>
                  <a:pt x="1428" y="498"/>
                  <a:pt x="1365" y="498"/>
                  <a:pt x="1327" y="537"/>
                </a:cubicBezTo>
                <a:cubicBezTo>
                  <a:pt x="771" y="1104"/>
                  <a:pt x="771" y="1104"/>
                  <a:pt x="771" y="1104"/>
                </a:cubicBezTo>
                <a:cubicBezTo>
                  <a:pt x="732" y="1143"/>
                  <a:pt x="732" y="1207"/>
                  <a:pt x="771" y="1246"/>
                </a:cubicBezTo>
                <a:cubicBezTo>
                  <a:pt x="1327" y="1813"/>
                  <a:pt x="1327" y="1813"/>
                  <a:pt x="1327" y="1813"/>
                </a:cubicBezTo>
                <a:cubicBezTo>
                  <a:pt x="1365" y="1852"/>
                  <a:pt x="1428" y="1852"/>
                  <a:pt x="1467" y="1813"/>
                </a:cubicBezTo>
                <a:cubicBezTo>
                  <a:pt x="1506" y="1774"/>
                  <a:pt x="1506" y="1710"/>
                  <a:pt x="1467" y="1671"/>
                </a:cubicBezTo>
                <a:close/>
                <a:moveTo>
                  <a:pt x="2350" y="1175"/>
                </a:moveTo>
                <a:cubicBezTo>
                  <a:pt x="2350" y="526"/>
                  <a:pt x="1824" y="0"/>
                  <a:pt x="1175" y="0"/>
                </a:cubicBezTo>
                <a:cubicBezTo>
                  <a:pt x="526" y="0"/>
                  <a:pt x="0" y="526"/>
                  <a:pt x="0" y="1175"/>
                </a:cubicBezTo>
                <a:cubicBezTo>
                  <a:pt x="0" y="1824"/>
                  <a:pt x="526" y="2350"/>
                  <a:pt x="1175" y="2350"/>
                </a:cubicBezTo>
                <a:cubicBezTo>
                  <a:pt x="1824" y="2350"/>
                  <a:pt x="2350" y="1824"/>
                  <a:pt x="2350" y="1175"/>
                </a:cubicBezTo>
                <a:close/>
                <a:moveTo>
                  <a:pt x="152" y="1175"/>
                </a:moveTo>
                <a:cubicBezTo>
                  <a:pt x="152" y="610"/>
                  <a:pt x="610" y="152"/>
                  <a:pt x="1175" y="152"/>
                </a:cubicBezTo>
                <a:cubicBezTo>
                  <a:pt x="1740" y="152"/>
                  <a:pt x="2198" y="610"/>
                  <a:pt x="2198" y="1175"/>
                </a:cubicBezTo>
                <a:cubicBezTo>
                  <a:pt x="2198" y="1740"/>
                  <a:pt x="1740" y="2198"/>
                  <a:pt x="1175" y="2198"/>
                </a:cubicBezTo>
                <a:cubicBezTo>
                  <a:pt x="610" y="2198"/>
                  <a:pt x="152" y="1740"/>
                  <a:pt x="152" y="1175"/>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Picture Placeholder 2"/>
          <p:cNvSpPr>
            <a:spLocks noGrp="1"/>
          </p:cNvSpPr>
          <p:nvPr>
            <p:ph type="pic" sz="quarter" idx="13"/>
          </p:nvPr>
        </p:nvSpPr>
        <p:spPr>
          <a:xfrm>
            <a:off x="593725" y="1543050"/>
            <a:ext cx="3821113" cy="2743200"/>
          </a:xfrm>
          <a:prstGeom prst="rect">
            <a:avLst/>
          </a:prstGeom>
        </p:spPr>
        <p:txBody>
          <a:bodyPr anchor="ctr" anchorCtr="0"/>
          <a:lstStyle>
            <a:lvl1pPr marL="0" indent="0" algn="ctr">
              <a:buFontTx/>
              <a:buNone/>
              <a:defRPr sz="1000">
                <a:solidFill>
                  <a:schemeClr val="accent5"/>
                </a:solidFill>
                <a:latin typeface="Lato" panose="020F0502020204030203" pitchFamily="34" charset="0"/>
              </a:defRPr>
            </a:lvl1pPr>
          </a:lstStyle>
          <a:p>
            <a:endParaRPr lang="en-US"/>
          </a:p>
        </p:txBody>
      </p:sp>
    </p:spTree>
    <p:extLst>
      <p:ext uri="{BB962C8B-B14F-4D97-AF65-F5344CB8AC3E}">
        <p14:creationId xmlns:p14="http://schemas.microsoft.com/office/powerpoint/2010/main" val="660871614"/>
      </p:ext>
    </p:extLst>
  </p:cSld>
  <p:clrMapOvr>
    <a:masterClrMapping/>
  </p:clrMapOvr>
  <p:transition spd="slow" advClick="0" advTm="3000">
    <p:fade/>
  </p:transition>
  <p:extLst>
    <p:ext uri="{DCECCB84-F9BA-43D5-87BE-67443E8EF086}">
      <p15:sldGuideLst xmlns:p15="http://schemas.microsoft.com/office/powerpoint/2012/main">
        <p15:guide id="1" orient="horz" pos="2700">
          <p15:clr>
            <a:srgbClr val="FBAE40"/>
          </p15:clr>
        </p15:guide>
        <p15:guide id="2" pos="5384">
          <p15:clr>
            <a:srgbClr val="FBAE40"/>
          </p15:clr>
        </p15:guide>
        <p15:guide id="3" pos="374">
          <p15:clr>
            <a:srgbClr val="FBAE40"/>
          </p15:clr>
        </p15:guide>
        <p15:guide id="4" orient="horz" pos="306">
          <p15:clr>
            <a:srgbClr val="FBAE40"/>
          </p15:clr>
        </p15:guide>
        <p15:guide id="5" orient="horz" pos="97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Our Vision, Mission &amp; Values Slide">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584202" y="575841"/>
            <a:ext cx="7953374" cy="383260"/>
          </a:xfrm>
          <a:prstGeom prst="rect">
            <a:avLst/>
          </a:prstGeom>
        </p:spPr>
        <p:txBody>
          <a:bodyPr lIns="0" tIns="0" rIns="0" bIns="0"/>
          <a:lstStyle>
            <a:lvl1pPr marL="0" indent="0" algn="l">
              <a:lnSpc>
                <a:spcPct val="100000"/>
              </a:lnSpc>
              <a:spcBef>
                <a:spcPts val="0"/>
              </a:spcBef>
              <a:buNone/>
              <a:defRPr sz="2200" b="0" cap="all" spc="50" baseline="0">
                <a:solidFill>
                  <a:schemeClr val="accent1"/>
                </a:solidFill>
                <a:latin typeface="Lato Black" panose="020F0A02020204030203" pitchFamily="34" charset="0"/>
                <a:ea typeface="Roboto" panose="02000000000000000000" pitchFamily="2" charset="0"/>
                <a:cs typeface="Open Sans" panose="020B0606030504020204" pitchFamily="34" charset="0"/>
              </a:defRPr>
            </a:lvl1pPr>
          </a:lstStyle>
          <a:p>
            <a:pPr lvl="0"/>
            <a:r>
              <a:rPr lang="en-US" dirty="0"/>
              <a:t>Click to edit Master text styles</a:t>
            </a:r>
          </a:p>
        </p:txBody>
      </p:sp>
      <p:sp>
        <p:nvSpPr>
          <p:cNvPr id="3" name="Text Placeholder 9"/>
          <p:cNvSpPr>
            <a:spLocks noGrp="1"/>
          </p:cNvSpPr>
          <p:nvPr>
            <p:ph type="body" sz="quarter" idx="11"/>
          </p:nvPr>
        </p:nvSpPr>
        <p:spPr>
          <a:xfrm>
            <a:off x="593725" y="959101"/>
            <a:ext cx="7953374" cy="141344"/>
          </a:xfrm>
          <a:prstGeom prst="rect">
            <a:avLst/>
          </a:prstGeom>
        </p:spPr>
        <p:txBody>
          <a:bodyPr lIns="0" tIns="0" rIns="0" bIns="0"/>
          <a:lstStyle>
            <a:lvl1pPr marL="0" indent="0" algn="l">
              <a:lnSpc>
                <a:spcPts val="1200"/>
              </a:lnSpc>
              <a:spcBef>
                <a:spcPts val="0"/>
              </a:spcBef>
              <a:buNone/>
              <a:defRPr sz="900" b="0" cap="none" spc="0" baseline="0">
                <a:solidFill>
                  <a:schemeClr val="accent4"/>
                </a:solidFill>
                <a:latin typeface="Lato" panose="020F0502020204030203" pitchFamily="34" charset="0"/>
                <a:ea typeface="Roboto" panose="02000000000000000000" pitchFamily="2" charset="0"/>
                <a:cs typeface="Open Sans" panose="020B0606030504020204" pitchFamily="34" charset="0"/>
              </a:defRPr>
            </a:lvl1pPr>
          </a:lstStyle>
          <a:p>
            <a:pPr lvl="0"/>
            <a:r>
              <a:rPr lang="en-US" dirty="0"/>
              <a:t>Click to edit Master text styles</a:t>
            </a:r>
          </a:p>
        </p:txBody>
      </p:sp>
      <p:cxnSp>
        <p:nvCxnSpPr>
          <p:cNvPr id="5" name="Straight Connector 4"/>
          <p:cNvCxnSpPr/>
          <p:nvPr userDrawn="1"/>
        </p:nvCxnSpPr>
        <p:spPr>
          <a:xfrm>
            <a:off x="593725" y="492067"/>
            <a:ext cx="914400"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userDrawn="1"/>
        </p:nvSpPr>
        <p:spPr>
          <a:xfrm>
            <a:off x="593725" y="4722841"/>
            <a:ext cx="1783555" cy="123111"/>
          </a:xfrm>
          <a:prstGeom prst="rect">
            <a:avLst/>
          </a:prstGeom>
          <a:noFill/>
        </p:spPr>
        <p:txBody>
          <a:bodyPr wrap="square" lIns="0" tIns="0" rIns="0" bIns="0" rtlCol="0">
            <a:spAutoFit/>
          </a:bodyPr>
          <a:lstStyle/>
          <a:p>
            <a:pPr algn="l"/>
            <a:r>
              <a:rPr lang="en-US" sz="800" b="1" spc="30" baseline="0" dirty="0">
                <a:solidFill>
                  <a:schemeClr val="accent3"/>
                </a:solidFill>
                <a:latin typeface="Lato" panose="020F0502020204030203" pitchFamily="34" charset="0"/>
              </a:rPr>
              <a:t>JAFAR DESIGNS </a:t>
            </a:r>
            <a:r>
              <a:rPr lang="en-US" sz="800" b="1" spc="30" baseline="0" dirty="0">
                <a:solidFill>
                  <a:schemeClr val="accent2"/>
                </a:solidFill>
                <a:latin typeface="Lato" panose="020F0502020204030203" pitchFamily="34" charset="0"/>
              </a:rPr>
              <a:t>STUDIO</a:t>
            </a:r>
          </a:p>
        </p:txBody>
      </p:sp>
      <p:sp>
        <p:nvSpPr>
          <p:cNvPr id="17" name="TextBox 16"/>
          <p:cNvSpPr txBox="1"/>
          <p:nvPr userDrawn="1"/>
        </p:nvSpPr>
        <p:spPr>
          <a:xfrm>
            <a:off x="6681306" y="4722841"/>
            <a:ext cx="1160434" cy="123111"/>
          </a:xfrm>
          <a:prstGeom prst="rect">
            <a:avLst/>
          </a:prstGeom>
          <a:noFill/>
        </p:spPr>
        <p:txBody>
          <a:bodyPr wrap="square" lIns="0" tIns="0" rIns="0" bIns="0" rtlCol="0">
            <a:spAutoFit/>
          </a:bodyPr>
          <a:lstStyle/>
          <a:p>
            <a:pPr algn="r"/>
            <a:r>
              <a:rPr lang="en-US" sz="800" b="1" spc="30" baseline="0" dirty="0">
                <a:solidFill>
                  <a:schemeClr val="accent3"/>
                </a:solidFill>
                <a:latin typeface="Lato" panose="020F0502020204030203" pitchFamily="34" charset="0"/>
              </a:rPr>
              <a:t>BUSINESS </a:t>
            </a:r>
            <a:r>
              <a:rPr lang="en-US" sz="800" b="1" spc="30" baseline="0" dirty="0">
                <a:solidFill>
                  <a:schemeClr val="accent2"/>
                </a:solidFill>
                <a:latin typeface="Lato" panose="020F0502020204030203" pitchFamily="34" charset="0"/>
              </a:rPr>
              <a:t>PROPOSAL</a:t>
            </a:r>
          </a:p>
        </p:txBody>
      </p:sp>
      <p:sp>
        <p:nvSpPr>
          <p:cNvPr id="23" name="TextBox 22"/>
          <p:cNvSpPr txBox="1"/>
          <p:nvPr userDrawn="1"/>
        </p:nvSpPr>
        <p:spPr>
          <a:xfrm>
            <a:off x="7939422" y="4722841"/>
            <a:ext cx="206993" cy="123111"/>
          </a:xfrm>
          <a:prstGeom prst="rect">
            <a:avLst/>
          </a:prstGeom>
          <a:noFill/>
        </p:spPr>
        <p:txBody>
          <a:bodyPr wrap="square" lIns="0" tIns="0" rIns="0" bIns="0" rtlCol="0">
            <a:spAutoFit/>
          </a:bodyPr>
          <a:lstStyle/>
          <a:p>
            <a:pPr algn="r"/>
            <a:fld id="{27692F5A-FC14-4E83-B4CC-18F6C2D780A4}" type="slidenum">
              <a:rPr lang="en-US" sz="800" b="0" spc="30" baseline="0" smtClean="0">
                <a:solidFill>
                  <a:schemeClr val="accent4"/>
                </a:solidFill>
                <a:latin typeface="Lato" panose="020F0502020204030203" pitchFamily="34" charset="0"/>
              </a:rPr>
              <a:pPr algn="r"/>
              <a:t>‹#›</a:t>
            </a:fld>
            <a:endParaRPr lang="en-US" sz="800" b="0" spc="30" baseline="0" dirty="0">
              <a:solidFill>
                <a:schemeClr val="accent4"/>
              </a:solidFill>
              <a:latin typeface="Lato" panose="020F0502020204030203" pitchFamily="34" charset="0"/>
            </a:endParaRPr>
          </a:p>
        </p:txBody>
      </p:sp>
      <p:sp>
        <p:nvSpPr>
          <p:cNvPr id="11" name="Freeform 5">
            <a:hlinkClick r:id="" action="ppaction://hlinkshowjump?jump=nextslide"/>
          </p:cNvPr>
          <p:cNvSpPr>
            <a:spLocks noEditPoints="1"/>
          </p:cNvSpPr>
          <p:nvPr userDrawn="1"/>
        </p:nvSpPr>
        <p:spPr bwMode="auto">
          <a:xfrm>
            <a:off x="8407428" y="4713316"/>
            <a:ext cx="141259" cy="141259"/>
          </a:xfrm>
          <a:custGeom>
            <a:avLst/>
            <a:gdLst>
              <a:gd name="T0" fmla="*/ 883 w 2350"/>
              <a:gd name="T1" fmla="*/ 679 h 2350"/>
              <a:gd name="T2" fmla="*/ 1338 w 2350"/>
              <a:gd name="T3" fmla="*/ 1175 h 2350"/>
              <a:gd name="T4" fmla="*/ 883 w 2350"/>
              <a:gd name="T5" fmla="*/ 1671 h 2350"/>
              <a:gd name="T6" fmla="*/ 883 w 2350"/>
              <a:gd name="T7" fmla="*/ 1813 h 2350"/>
              <a:gd name="T8" fmla="*/ 1023 w 2350"/>
              <a:gd name="T9" fmla="*/ 1813 h 2350"/>
              <a:gd name="T10" fmla="*/ 1579 w 2350"/>
              <a:gd name="T11" fmla="*/ 1246 h 2350"/>
              <a:gd name="T12" fmla="*/ 1579 w 2350"/>
              <a:gd name="T13" fmla="*/ 1104 h 2350"/>
              <a:gd name="T14" fmla="*/ 1023 w 2350"/>
              <a:gd name="T15" fmla="*/ 537 h 2350"/>
              <a:gd name="T16" fmla="*/ 883 w 2350"/>
              <a:gd name="T17" fmla="*/ 537 h 2350"/>
              <a:gd name="T18" fmla="*/ 883 w 2350"/>
              <a:gd name="T19" fmla="*/ 679 h 2350"/>
              <a:gd name="T20" fmla="*/ 0 w 2350"/>
              <a:gd name="T21" fmla="*/ 1175 h 2350"/>
              <a:gd name="T22" fmla="*/ 1175 w 2350"/>
              <a:gd name="T23" fmla="*/ 2350 h 2350"/>
              <a:gd name="T24" fmla="*/ 2350 w 2350"/>
              <a:gd name="T25" fmla="*/ 1175 h 2350"/>
              <a:gd name="T26" fmla="*/ 1175 w 2350"/>
              <a:gd name="T27" fmla="*/ 0 h 2350"/>
              <a:gd name="T28" fmla="*/ 0 w 2350"/>
              <a:gd name="T29" fmla="*/ 1175 h 2350"/>
              <a:gd name="T30" fmla="*/ 2198 w 2350"/>
              <a:gd name="T31" fmla="*/ 1175 h 2350"/>
              <a:gd name="T32" fmla="*/ 1175 w 2350"/>
              <a:gd name="T33" fmla="*/ 2198 h 2350"/>
              <a:gd name="T34" fmla="*/ 152 w 2350"/>
              <a:gd name="T35" fmla="*/ 1175 h 2350"/>
              <a:gd name="T36" fmla="*/ 1175 w 2350"/>
              <a:gd name="T37" fmla="*/ 152 h 2350"/>
              <a:gd name="T38" fmla="*/ 2198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883" y="679"/>
                </a:moveTo>
                <a:cubicBezTo>
                  <a:pt x="1338" y="1175"/>
                  <a:pt x="1338" y="1175"/>
                  <a:pt x="1338" y="1175"/>
                </a:cubicBezTo>
                <a:cubicBezTo>
                  <a:pt x="883" y="1671"/>
                  <a:pt x="883" y="1671"/>
                  <a:pt x="883" y="1671"/>
                </a:cubicBezTo>
                <a:cubicBezTo>
                  <a:pt x="844" y="1710"/>
                  <a:pt x="844" y="1774"/>
                  <a:pt x="883" y="1813"/>
                </a:cubicBezTo>
                <a:cubicBezTo>
                  <a:pt x="922" y="1852"/>
                  <a:pt x="985" y="1852"/>
                  <a:pt x="1023" y="1813"/>
                </a:cubicBezTo>
                <a:cubicBezTo>
                  <a:pt x="1579" y="1246"/>
                  <a:pt x="1579" y="1246"/>
                  <a:pt x="1579" y="1246"/>
                </a:cubicBezTo>
                <a:cubicBezTo>
                  <a:pt x="1618" y="1207"/>
                  <a:pt x="1618" y="1143"/>
                  <a:pt x="1579" y="1104"/>
                </a:cubicBezTo>
                <a:cubicBezTo>
                  <a:pt x="1023" y="537"/>
                  <a:pt x="1023" y="537"/>
                  <a:pt x="1023" y="537"/>
                </a:cubicBezTo>
                <a:cubicBezTo>
                  <a:pt x="985" y="498"/>
                  <a:pt x="922" y="498"/>
                  <a:pt x="883" y="537"/>
                </a:cubicBezTo>
                <a:cubicBezTo>
                  <a:pt x="844" y="576"/>
                  <a:pt x="844" y="640"/>
                  <a:pt x="883" y="679"/>
                </a:cubicBezTo>
                <a:close/>
                <a:moveTo>
                  <a:pt x="0" y="1175"/>
                </a:moveTo>
                <a:cubicBezTo>
                  <a:pt x="0" y="1824"/>
                  <a:pt x="526" y="2350"/>
                  <a:pt x="1175" y="2350"/>
                </a:cubicBezTo>
                <a:cubicBezTo>
                  <a:pt x="1824" y="2350"/>
                  <a:pt x="2350" y="1824"/>
                  <a:pt x="2350" y="1175"/>
                </a:cubicBezTo>
                <a:cubicBezTo>
                  <a:pt x="2350" y="526"/>
                  <a:pt x="1824" y="0"/>
                  <a:pt x="1175" y="0"/>
                </a:cubicBezTo>
                <a:cubicBezTo>
                  <a:pt x="526" y="0"/>
                  <a:pt x="0" y="526"/>
                  <a:pt x="0" y="1175"/>
                </a:cubicBezTo>
                <a:close/>
                <a:moveTo>
                  <a:pt x="2198" y="1175"/>
                </a:moveTo>
                <a:cubicBezTo>
                  <a:pt x="2198" y="1740"/>
                  <a:pt x="1740" y="2198"/>
                  <a:pt x="1175" y="2198"/>
                </a:cubicBezTo>
                <a:cubicBezTo>
                  <a:pt x="610" y="2198"/>
                  <a:pt x="152" y="1740"/>
                  <a:pt x="152" y="1175"/>
                </a:cubicBezTo>
                <a:cubicBezTo>
                  <a:pt x="152" y="610"/>
                  <a:pt x="610" y="152"/>
                  <a:pt x="1175" y="152"/>
                </a:cubicBezTo>
                <a:cubicBezTo>
                  <a:pt x="1740" y="152"/>
                  <a:pt x="2198" y="610"/>
                  <a:pt x="2198" y="1175"/>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5">
            <a:hlinkClick r:id="" action="ppaction://hlinkshowjump?jump=previousslide"/>
          </p:cNvPr>
          <p:cNvSpPr>
            <a:spLocks noEditPoints="1"/>
          </p:cNvSpPr>
          <p:nvPr userDrawn="1"/>
        </p:nvSpPr>
        <p:spPr bwMode="auto">
          <a:xfrm>
            <a:off x="8244097" y="4713316"/>
            <a:ext cx="141259" cy="141259"/>
          </a:xfrm>
          <a:custGeom>
            <a:avLst/>
            <a:gdLst>
              <a:gd name="T0" fmla="*/ 1467 w 2350"/>
              <a:gd name="T1" fmla="*/ 1671 h 2350"/>
              <a:gd name="T2" fmla="*/ 1012 w 2350"/>
              <a:gd name="T3" fmla="*/ 1175 h 2350"/>
              <a:gd name="T4" fmla="*/ 1467 w 2350"/>
              <a:gd name="T5" fmla="*/ 679 h 2350"/>
              <a:gd name="T6" fmla="*/ 1467 w 2350"/>
              <a:gd name="T7" fmla="*/ 537 h 2350"/>
              <a:gd name="T8" fmla="*/ 1327 w 2350"/>
              <a:gd name="T9" fmla="*/ 537 h 2350"/>
              <a:gd name="T10" fmla="*/ 771 w 2350"/>
              <a:gd name="T11" fmla="*/ 1104 h 2350"/>
              <a:gd name="T12" fmla="*/ 771 w 2350"/>
              <a:gd name="T13" fmla="*/ 1246 h 2350"/>
              <a:gd name="T14" fmla="*/ 1327 w 2350"/>
              <a:gd name="T15" fmla="*/ 1813 h 2350"/>
              <a:gd name="T16" fmla="*/ 1467 w 2350"/>
              <a:gd name="T17" fmla="*/ 1813 h 2350"/>
              <a:gd name="T18" fmla="*/ 1467 w 2350"/>
              <a:gd name="T19" fmla="*/ 1671 h 2350"/>
              <a:gd name="T20" fmla="*/ 2350 w 2350"/>
              <a:gd name="T21" fmla="*/ 1175 h 2350"/>
              <a:gd name="T22" fmla="*/ 1175 w 2350"/>
              <a:gd name="T23" fmla="*/ 0 h 2350"/>
              <a:gd name="T24" fmla="*/ 0 w 2350"/>
              <a:gd name="T25" fmla="*/ 1175 h 2350"/>
              <a:gd name="T26" fmla="*/ 1175 w 2350"/>
              <a:gd name="T27" fmla="*/ 2350 h 2350"/>
              <a:gd name="T28" fmla="*/ 2350 w 2350"/>
              <a:gd name="T29" fmla="*/ 1175 h 2350"/>
              <a:gd name="T30" fmla="*/ 152 w 2350"/>
              <a:gd name="T31" fmla="*/ 1175 h 2350"/>
              <a:gd name="T32" fmla="*/ 1175 w 2350"/>
              <a:gd name="T33" fmla="*/ 152 h 2350"/>
              <a:gd name="T34" fmla="*/ 2198 w 2350"/>
              <a:gd name="T35" fmla="*/ 1175 h 2350"/>
              <a:gd name="T36" fmla="*/ 1175 w 2350"/>
              <a:gd name="T37" fmla="*/ 2198 h 2350"/>
              <a:gd name="T38" fmla="*/ 152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1467" y="1671"/>
                </a:moveTo>
                <a:cubicBezTo>
                  <a:pt x="1012" y="1175"/>
                  <a:pt x="1012" y="1175"/>
                  <a:pt x="1012" y="1175"/>
                </a:cubicBezTo>
                <a:cubicBezTo>
                  <a:pt x="1467" y="679"/>
                  <a:pt x="1467" y="679"/>
                  <a:pt x="1467" y="679"/>
                </a:cubicBezTo>
                <a:cubicBezTo>
                  <a:pt x="1506" y="640"/>
                  <a:pt x="1506" y="576"/>
                  <a:pt x="1467" y="537"/>
                </a:cubicBezTo>
                <a:cubicBezTo>
                  <a:pt x="1428" y="498"/>
                  <a:pt x="1365" y="498"/>
                  <a:pt x="1327" y="537"/>
                </a:cubicBezTo>
                <a:cubicBezTo>
                  <a:pt x="771" y="1104"/>
                  <a:pt x="771" y="1104"/>
                  <a:pt x="771" y="1104"/>
                </a:cubicBezTo>
                <a:cubicBezTo>
                  <a:pt x="732" y="1143"/>
                  <a:pt x="732" y="1207"/>
                  <a:pt x="771" y="1246"/>
                </a:cubicBezTo>
                <a:cubicBezTo>
                  <a:pt x="1327" y="1813"/>
                  <a:pt x="1327" y="1813"/>
                  <a:pt x="1327" y="1813"/>
                </a:cubicBezTo>
                <a:cubicBezTo>
                  <a:pt x="1365" y="1852"/>
                  <a:pt x="1428" y="1852"/>
                  <a:pt x="1467" y="1813"/>
                </a:cubicBezTo>
                <a:cubicBezTo>
                  <a:pt x="1506" y="1774"/>
                  <a:pt x="1506" y="1710"/>
                  <a:pt x="1467" y="1671"/>
                </a:cubicBezTo>
                <a:close/>
                <a:moveTo>
                  <a:pt x="2350" y="1175"/>
                </a:moveTo>
                <a:cubicBezTo>
                  <a:pt x="2350" y="526"/>
                  <a:pt x="1824" y="0"/>
                  <a:pt x="1175" y="0"/>
                </a:cubicBezTo>
                <a:cubicBezTo>
                  <a:pt x="526" y="0"/>
                  <a:pt x="0" y="526"/>
                  <a:pt x="0" y="1175"/>
                </a:cubicBezTo>
                <a:cubicBezTo>
                  <a:pt x="0" y="1824"/>
                  <a:pt x="526" y="2350"/>
                  <a:pt x="1175" y="2350"/>
                </a:cubicBezTo>
                <a:cubicBezTo>
                  <a:pt x="1824" y="2350"/>
                  <a:pt x="2350" y="1824"/>
                  <a:pt x="2350" y="1175"/>
                </a:cubicBezTo>
                <a:close/>
                <a:moveTo>
                  <a:pt x="152" y="1175"/>
                </a:moveTo>
                <a:cubicBezTo>
                  <a:pt x="152" y="610"/>
                  <a:pt x="610" y="152"/>
                  <a:pt x="1175" y="152"/>
                </a:cubicBezTo>
                <a:cubicBezTo>
                  <a:pt x="1740" y="152"/>
                  <a:pt x="2198" y="610"/>
                  <a:pt x="2198" y="1175"/>
                </a:cubicBezTo>
                <a:cubicBezTo>
                  <a:pt x="2198" y="1740"/>
                  <a:pt x="1740" y="2198"/>
                  <a:pt x="1175" y="2198"/>
                </a:cubicBezTo>
                <a:cubicBezTo>
                  <a:pt x="610" y="2198"/>
                  <a:pt x="152" y="1740"/>
                  <a:pt x="152" y="1175"/>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Picture Placeholder 7"/>
          <p:cNvSpPr>
            <a:spLocks noGrp="1"/>
          </p:cNvSpPr>
          <p:nvPr>
            <p:ph type="pic" sz="quarter" idx="12"/>
          </p:nvPr>
        </p:nvSpPr>
        <p:spPr>
          <a:xfrm>
            <a:off x="0" y="1543050"/>
            <a:ext cx="3152716" cy="2743200"/>
          </a:xfrm>
          <a:custGeom>
            <a:avLst/>
            <a:gdLst>
              <a:gd name="connsiteX0" fmla="*/ 0 w 9516533"/>
              <a:gd name="connsiteY0" fmla="*/ 0 h 8280400"/>
              <a:gd name="connsiteX1" fmla="*/ 5376333 w 9516533"/>
              <a:gd name="connsiteY1" fmla="*/ 0 h 8280400"/>
              <a:gd name="connsiteX2" fmla="*/ 9516533 w 9516533"/>
              <a:gd name="connsiteY2" fmla="*/ 4140200 h 8280400"/>
              <a:gd name="connsiteX3" fmla="*/ 5376333 w 9516533"/>
              <a:gd name="connsiteY3" fmla="*/ 8280400 h 8280400"/>
              <a:gd name="connsiteX4" fmla="*/ 0 w 9516533"/>
              <a:gd name="connsiteY4" fmla="*/ 8280400 h 8280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16533" h="8280400">
                <a:moveTo>
                  <a:pt x="0" y="0"/>
                </a:moveTo>
                <a:lnTo>
                  <a:pt x="5376333" y="0"/>
                </a:lnTo>
                <a:cubicBezTo>
                  <a:pt x="7662902" y="0"/>
                  <a:pt x="9516533" y="1853631"/>
                  <a:pt x="9516533" y="4140200"/>
                </a:cubicBezTo>
                <a:cubicBezTo>
                  <a:pt x="9516533" y="6426769"/>
                  <a:pt x="7662902" y="8280400"/>
                  <a:pt x="5376333" y="8280400"/>
                </a:cubicBezTo>
                <a:lnTo>
                  <a:pt x="0" y="8280400"/>
                </a:lnTo>
                <a:close/>
              </a:path>
            </a:pathLst>
          </a:custGeom>
        </p:spPr>
        <p:txBody>
          <a:bodyPr wrap="square" lIns="0" tIns="0" rIns="0" bIns="0" anchor="ctr" anchorCtr="0">
            <a:noAutofit/>
          </a:bodyPr>
          <a:lstStyle>
            <a:lvl1pPr marL="0" indent="0" algn="ctr">
              <a:buFontTx/>
              <a:buNone/>
              <a:defRPr sz="1000">
                <a:solidFill>
                  <a:schemeClr val="accent5"/>
                </a:solidFill>
                <a:latin typeface="Lato" panose="020F0502020204030203" pitchFamily="34" charset="0"/>
                <a:ea typeface="Open Sans Light" panose="020B0306030504020204" pitchFamily="34" charset="0"/>
                <a:cs typeface="Open Sans Light" panose="020B0306030504020204" pitchFamily="34" charset="0"/>
              </a:defRPr>
            </a:lvl1pPr>
          </a:lstStyle>
          <a:p>
            <a:endParaRPr lang="en-US"/>
          </a:p>
        </p:txBody>
      </p:sp>
    </p:spTree>
    <p:extLst>
      <p:ext uri="{BB962C8B-B14F-4D97-AF65-F5344CB8AC3E}">
        <p14:creationId xmlns:p14="http://schemas.microsoft.com/office/powerpoint/2010/main" val="3719561152"/>
      </p:ext>
    </p:extLst>
  </p:cSld>
  <p:clrMapOvr>
    <a:masterClrMapping/>
  </p:clrMapOvr>
  <p:transition spd="slow" advClick="0" advTm="3000">
    <p:fade/>
  </p:transition>
  <p:extLst>
    <p:ext uri="{DCECCB84-F9BA-43D5-87BE-67443E8EF086}">
      <p15:sldGuideLst xmlns:p15="http://schemas.microsoft.com/office/powerpoint/2012/main">
        <p15:guide id="1" orient="horz" pos="2700">
          <p15:clr>
            <a:srgbClr val="FBAE40"/>
          </p15:clr>
        </p15:guide>
        <p15:guide id="2" pos="5384">
          <p15:clr>
            <a:srgbClr val="FBAE40"/>
          </p15:clr>
        </p15:guide>
        <p15:guide id="3" pos="374">
          <p15:clr>
            <a:srgbClr val="FBAE40"/>
          </p15:clr>
        </p15:guide>
        <p15:guide id="4" orient="horz" pos="306">
          <p15:clr>
            <a:srgbClr val="FBAE40"/>
          </p15:clr>
        </p15:guide>
        <p15:guide id="5" orient="horz" pos="97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lide with Half Picture at Left 01">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3986213" cy="5143500"/>
          </a:xfrm>
          <a:prstGeom prst="rect">
            <a:avLst/>
          </a:prstGeom>
        </p:spPr>
        <p:txBody>
          <a:bodyPr anchor="ctr" anchorCtr="0"/>
          <a:lstStyle>
            <a:lvl1pPr marL="0" indent="0" algn="ctr">
              <a:buFontTx/>
              <a:buNone/>
              <a:defRPr sz="1000">
                <a:solidFill>
                  <a:schemeClr val="accent5"/>
                </a:solidFill>
                <a:latin typeface="Lato" panose="020F0502020204030203" pitchFamily="34" charset="0"/>
              </a:defRPr>
            </a:lvl1pPr>
          </a:lstStyle>
          <a:p>
            <a:endParaRPr lang="en-US"/>
          </a:p>
        </p:txBody>
      </p:sp>
      <p:sp>
        <p:nvSpPr>
          <p:cNvPr id="17" name="TextBox 16"/>
          <p:cNvSpPr txBox="1"/>
          <p:nvPr userDrawn="1"/>
        </p:nvSpPr>
        <p:spPr>
          <a:xfrm>
            <a:off x="6681306" y="4722841"/>
            <a:ext cx="1160434" cy="123111"/>
          </a:xfrm>
          <a:prstGeom prst="rect">
            <a:avLst/>
          </a:prstGeom>
          <a:noFill/>
        </p:spPr>
        <p:txBody>
          <a:bodyPr wrap="square" lIns="0" tIns="0" rIns="0" bIns="0" rtlCol="0">
            <a:spAutoFit/>
          </a:bodyPr>
          <a:lstStyle/>
          <a:p>
            <a:pPr algn="r"/>
            <a:r>
              <a:rPr lang="en-US" sz="800" b="1" spc="30" baseline="0" dirty="0">
                <a:solidFill>
                  <a:schemeClr val="accent3"/>
                </a:solidFill>
                <a:latin typeface="Lato" panose="020F0502020204030203" pitchFamily="34" charset="0"/>
              </a:rPr>
              <a:t>BUSINESS </a:t>
            </a:r>
            <a:r>
              <a:rPr lang="en-US" sz="800" b="1" spc="30" baseline="0" dirty="0">
                <a:solidFill>
                  <a:schemeClr val="accent2"/>
                </a:solidFill>
                <a:latin typeface="Lato" panose="020F0502020204030203" pitchFamily="34" charset="0"/>
              </a:rPr>
              <a:t>PROPOSAL</a:t>
            </a:r>
          </a:p>
        </p:txBody>
      </p:sp>
      <p:sp>
        <p:nvSpPr>
          <p:cNvPr id="23" name="TextBox 22"/>
          <p:cNvSpPr txBox="1"/>
          <p:nvPr userDrawn="1"/>
        </p:nvSpPr>
        <p:spPr>
          <a:xfrm>
            <a:off x="7939422" y="4722841"/>
            <a:ext cx="206993" cy="123111"/>
          </a:xfrm>
          <a:prstGeom prst="rect">
            <a:avLst/>
          </a:prstGeom>
          <a:noFill/>
        </p:spPr>
        <p:txBody>
          <a:bodyPr wrap="square" lIns="0" tIns="0" rIns="0" bIns="0" rtlCol="0">
            <a:spAutoFit/>
          </a:bodyPr>
          <a:lstStyle/>
          <a:p>
            <a:pPr algn="r"/>
            <a:fld id="{27692F5A-FC14-4E83-B4CC-18F6C2D780A4}" type="slidenum">
              <a:rPr lang="en-US" sz="800" b="0" spc="30" baseline="0" smtClean="0">
                <a:solidFill>
                  <a:schemeClr val="accent4"/>
                </a:solidFill>
                <a:latin typeface="Lato" panose="020F0502020204030203" pitchFamily="34" charset="0"/>
              </a:rPr>
              <a:pPr algn="r"/>
              <a:t>‹#›</a:t>
            </a:fld>
            <a:endParaRPr lang="en-US" sz="800" b="0" spc="30" baseline="0" dirty="0">
              <a:solidFill>
                <a:schemeClr val="accent4"/>
              </a:solidFill>
              <a:latin typeface="Lato" panose="020F0502020204030203" pitchFamily="34" charset="0"/>
            </a:endParaRPr>
          </a:p>
        </p:txBody>
      </p:sp>
      <p:sp>
        <p:nvSpPr>
          <p:cNvPr id="11" name="Freeform 5">
            <a:hlinkClick r:id="" action="ppaction://hlinkshowjump?jump=nextslide"/>
          </p:cNvPr>
          <p:cNvSpPr>
            <a:spLocks noEditPoints="1"/>
          </p:cNvSpPr>
          <p:nvPr userDrawn="1"/>
        </p:nvSpPr>
        <p:spPr bwMode="auto">
          <a:xfrm>
            <a:off x="8407428" y="4713316"/>
            <a:ext cx="141259" cy="141259"/>
          </a:xfrm>
          <a:custGeom>
            <a:avLst/>
            <a:gdLst>
              <a:gd name="T0" fmla="*/ 883 w 2350"/>
              <a:gd name="T1" fmla="*/ 679 h 2350"/>
              <a:gd name="T2" fmla="*/ 1338 w 2350"/>
              <a:gd name="T3" fmla="*/ 1175 h 2350"/>
              <a:gd name="T4" fmla="*/ 883 w 2350"/>
              <a:gd name="T5" fmla="*/ 1671 h 2350"/>
              <a:gd name="T6" fmla="*/ 883 w 2350"/>
              <a:gd name="T7" fmla="*/ 1813 h 2350"/>
              <a:gd name="T8" fmla="*/ 1023 w 2350"/>
              <a:gd name="T9" fmla="*/ 1813 h 2350"/>
              <a:gd name="T10" fmla="*/ 1579 w 2350"/>
              <a:gd name="T11" fmla="*/ 1246 h 2350"/>
              <a:gd name="T12" fmla="*/ 1579 w 2350"/>
              <a:gd name="T13" fmla="*/ 1104 h 2350"/>
              <a:gd name="T14" fmla="*/ 1023 w 2350"/>
              <a:gd name="T15" fmla="*/ 537 h 2350"/>
              <a:gd name="T16" fmla="*/ 883 w 2350"/>
              <a:gd name="T17" fmla="*/ 537 h 2350"/>
              <a:gd name="T18" fmla="*/ 883 w 2350"/>
              <a:gd name="T19" fmla="*/ 679 h 2350"/>
              <a:gd name="T20" fmla="*/ 0 w 2350"/>
              <a:gd name="T21" fmla="*/ 1175 h 2350"/>
              <a:gd name="T22" fmla="*/ 1175 w 2350"/>
              <a:gd name="T23" fmla="*/ 2350 h 2350"/>
              <a:gd name="T24" fmla="*/ 2350 w 2350"/>
              <a:gd name="T25" fmla="*/ 1175 h 2350"/>
              <a:gd name="T26" fmla="*/ 1175 w 2350"/>
              <a:gd name="T27" fmla="*/ 0 h 2350"/>
              <a:gd name="T28" fmla="*/ 0 w 2350"/>
              <a:gd name="T29" fmla="*/ 1175 h 2350"/>
              <a:gd name="T30" fmla="*/ 2198 w 2350"/>
              <a:gd name="T31" fmla="*/ 1175 h 2350"/>
              <a:gd name="T32" fmla="*/ 1175 w 2350"/>
              <a:gd name="T33" fmla="*/ 2198 h 2350"/>
              <a:gd name="T34" fmla="*/ 152 w 2350"/>
              <a:gd name="T35" fmla="*/ 1175 h 2350"/>
              <a:gd name="T36" fmla="*/ 1175 w 2350"/>
              <a:gd name="T37" fmla="*/ 152 h 2350"/>
              <a:gd name="T38" fmla="*/ 2198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883" y="679"/>
                </a:moveTo>
                <a:cubicBezTo>
                  <a:pt x="1338" y="1175"/>
                  <a:pt x="1338" y="1175"/>
                  <a:pt x="1338" y="1175"/>
                </a:cubicBezTo>
                <a:cubicBezTo>
                  <a:pt x="883" y="1671"/>
                  <a:pt x="883" y="1671"/>
                  <a:pt x="883" y="1671"/>
                </a:cubicBezTo>
                <a:cubicBezTo>
                  <a:pt x="844" y="1710"/>
                  <a:pt x="844" y="1774"/>
                  <a:pt x="883" y="1813"/>
                </a:cubicBezTo>
                <a:cubicBezTo>
                  <a:pt x="922" y="1852"/>
                  <a:pt x="985" y="1852"/>
                  <a:pt x="1023" y="1813"/>
                </a:cubicBezTo>
                <a:cubicBezTo>
                  <a:pt x="1579" y="1246"/>
                  <a:pt x="1579" y="1246"/>
                  <a:pt x="1579" y="1246"/>
                </a:cubicBezTo>
                <a:cubicBezTo>
                  <a:pt x="1618" y="1207"/>
                  <a:pt x="1618" y="1143"/>
                  <a:pt x="1579" y="1104"/>
                </a:cubicBezTo>
                <a:cubicBezTo>
                  <a:pt x="1023" y="537"/>
                  <a:pt x="1023" y="537"/>
                  <a:pt x="1023" y="537"/>
                </a:cubicBezTo>
                <a:cubicBezTo>
                  <a:pt x="985" y="498"/>
                  <a:pt x="922" y="498"/>
                  <a:pt x="883" y="537"/>
                </a:cubicBezTo>
                <a:cubicBezTo>
                  <a:pt x="844" y="576"/>
                  <a:pt x="844" y="640"/>
                  <a:pt x="883" y="679"/>
                </a:cubicBezTo>
                <a:close/>
                <a:moveTo>
                  <a:pt x="0" y="1175"/>
                </a:moveTo>
                <a:cubicBezTo>
                  <a:pt x="0" y="1824"/>
                  <a:pt x="526" y="2350"/>
                  <a:pt x="1175" y="2350"/>
                </a:cubicBezTo>
                <a:cubicBezTo>
                  <a:pt x="1824" y="2350"/>
                  <a:pt x="2350" y="1824"/>
                  <a:pt x="2350" y="1175"/>
                </a:cubicBezTo>
                <a:cubicBezTo>
                  <a:pt x="2350" y="526"/>
                  <a:pt x="1824" y="0"/>
                  <a:pt x="1175" y="0"/>
                </a:cubicBezTo>
                <a:cubicBezTo>
                  <a:pt x="526" y="0"/>
                  <a:pt x="0" y="526"/>
                  <a:pt x="0" y="1175"/>
                </a:cubicBezTo>
                <a:close/>
                <a:moveTo>
                  <a:pt x="2198" y="1175"/>
                </a:moveTo>
                <a:cubicBezTo>
                  <a:pt x="2198" y="1740"/>
                  <a:pt x="1740" y="2198"/>
                  <a:pt x="1175" y="2198"/>
                </a:cubicBezTo>
                <a:cubicBezTo>
                  <a:pt x="610" y="2198"/>
                  <a:pt x="152" y="1740"/>
                  <a:pt x="152" y="1175"/>
                </a:cubicBezTo>
                <a:cubicBezTo>
                  <a:pt x="152" y="610"/>
                  <a:pt x="610" y="152"/>
                  <a:pt x="1175" y="152"/>
                </a:cubicBezTo>
                <a:cubicBezTo>
                  <a:pt x="1740" y="152"/>
                  <a:pt x="2198" y="610"/>
                  <a:pt x="2198" y="1175"/>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5">
            <a:hlinkClick r:id="" action="ppaction://hlinkshowjump?jump=previousslide"/>
          </p:cNvPr>
          <p:cNvSpPr>
            <a:spLocks noEditPoints="1"/>
          </p:cNvSpPr>
          <p:nvPr userDrawn="1"/>
        </p:nvSpPr>
        <p:spPr bwMode="auto">
          <a:xfrm>
            <a:off x="8244097" y="4713316"/>
            <a:ext cx="141259" cy="141259"/>
          </a:xfrm>
          <a:custGeom>
            <a:avLst/>
            <a:gdLst>
              <a:gd name="T0" fmla="*/ 1467 w 2350"/>
              <a:gd name="T1" fmla="*/ 1671 h 2350"/>
              <a:gd name="T2" fmla="*/ 1012 w 2350"/>
              <a:gd name="T3" fmla="*/ 1175 h 2350"/>
              <a:gd name="T4" fmla="*/ 1467 w 2350"/>
              <a:gd name="T5" fmla="*/ 679 h 2350"/>
              <a:gd name="T6" fmla="*/ 1467 w 2350"/>
              <a:gd name="T7" fmla="*/ 537 h 2350"/>
              <a:gd name="T8" fmla="*/ 1327 w 2350"/>
              <a:gd name="T9" fmla="*/ 537 h 2350"/>
              <a:gd name="T10" fmla="*/ 771 w 2350"/>
              <a:gd name="T11" fmla="*/ 1104 h 2350"/>
              <a:gd name="T12" fmla="*/ 771 w 2350"/>
              <a:gd name="T13" fmla="*/ 1246 h 2350"/>
              <a:gd name="T14" fmla="*/ 1327 w 2350"/>
              <a:gd name="T15" fmla="*/ 1813 h 2350"/>
              <a:gd name="T16" fmla="*/ 1467 w 2350"/>
              <a:gd name="T17" fmla="*/ 1813 h 2350"/>
              <a:gd name="T18" fmla="*/ 1467 w 2350"/>
              <a:gd name="T19" fmla="*/ 1671 h 2350"/>
              <a:gd name="T20" fmla="*/ 2350 w 2350"/>
              <a:gd name="T21" fmla="*/ 1175 h 2350"/>
              <a:gd name="T22" fmla="*/ 1175 w 2350"/>
              <a:gd name="T23" fmla="*/ 0 h 2350"/>
              <a:gd name="T24" fmla="*/ 0 w 2350"/>
              <a:gd name="T25" fmla="*/ 1175 h 2350"/>
              <a:gd name="T26" fmla="*/ 1175 w 2350"/>
              <a:gd name="T27" fmla="*/ 2350 h 2350"/>
              <a:gd name="T28" fmla="*/ 2350 w 2350"/>
              <a:gd name="T29" fmla="*/ 1175 h 2350"/>
              <a:gd name="T30" fmla="*/ 152 w 2350"/>
              <a:gd name="T31" fmla="*/ 1175 h 2350"/>
              <a:gd name="T32" fmla="*/ 1175 w 2350"/>
              <a:gd name="T33" fmla="*/ 152 h 2350"/>
              <a:gd name="T34" fmla="*/ 2198 w 2350"/>
              <a:gd name="T35" fmla="*/ 1175 h 2350"/>
              <a:gd name="T36" fmla="*/ 1175 w 2350"/>
              <a:gd name="T37" fmla="*/ 2198 h 2350"/>
              <a:gd name="T38" fmla="*/ 152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1467" y="1671"/>
                </a:moveTo>
                <a:cubicBezTo>
                  <a:pt x="1012" y="1175"/>
                  <a:pt x="1012" y="1175"/>
                  <a:pt x="1012" y="1175"/>
                </a:cubicBezTo>
                <a:cubicBezTo>
                  <a:pt x="1467" y="679"/>
                  <a:pt x="1467" y="679"/>
                  <a:pt x="1467" y="679"/>
                </a:cubicBezTo>
                <a:cubicBezTo>
                  <a:pt x="1506" y="640"/>
                  <a:pt x="1506" y="576"/>
                  <a:pt x="1467" y="537"/>
                </a:cubicBezTo>
                <a:cubicBezTo>
                  <a:pt x="1428" y="498"/>
                  <a:pt x="1365" y="498"/>
                  <a:pt x="1327" y="537"/>
                </a:cubicBezTo>
                <a:cubicBezTo>
                  <a:pt x="771" y="1104"/>
                  <a:pt x="771" y="1104"/>
                  <a:pt x="771" y="1104"/>
                </a:cubicBezTo>
                <a:cubicBezTo>
                  <a:pt x="732" y="1143"/>
                  <a:pt x="732" y="1207"/>
                  <a:pt x="771" y="1246"/>
                </a:cubicBezTo>
                <a:cubicBezTo>
                  <a:pt x="1327" y="1813"/>
                  <a:pt x="1327" y="1813"/>
                  <a:pt x="1327" y="1813"/>
                </a:cubicBezTo>
                <a:cubicBezTo>
                  <a:pt x="1365" y="1852"/>
                  <a:pt x="1428" y="1852"/>
                  <a:pt x="1467" y="1813"/>
                </a:cubicBezTo>
                <a:cubicBezTo>
                  <a:pt x="1506" y="1774"/>
                  <a:pt x="1506" y="1710"/>
                  <a:pt x="1467" y="1671"/>
                </a:cubicBezTo>
                <a:close/>
                <a:moveTo>
                  <a:pt x="2350" y="1175"/>
                </a:moveTo>
                <a:cubicBezTo>
                  <a:pt x="2350" y="526"/>
                  <a:pt x="1824" y="0"/>
                  <a:pt x="1175" y="0"/>
                </a:cubicBezTo>
                <a:cubicBezTo>
                  <a:pt x="526" y="0"/>
                  <a:pt x="0" y="526"/>
                  <a:pt x="0" y="1175"/>
                </a:cubicBezTo>
                <a:cubicBezTo>
                  <a:pt x="0" y="1824"/>
                  <a:pt x="526" y="2350"/>
                  <a:pt x="1175" y="2350"/>
                </a:cubicBezTo>
                <a:cubicBezTo>
                  <a:pt x="1824" y="2350"/>
                  <a:pt x="2350" y="1824"/>
                  <a:pt x="2350" y="1175"/>
                </a:cubicBezTo>
                <a:close/>
                <a:moveTo>
                  <a:pt x="152" y="1175"/>
                </a:moveTo>
                <a:cubicBezTo>
                  <a:pt x="152" y="610"/>
                  <a:pt x="610" y="152"/>
                  <a:pt x="1175" y="152"/>
                </a:cubicBezTo>
                <a:cubicBezTo>
                  <a:pt x="1740" y="152"/>
                  <a:pt x="2198" y="610"/>
                  <a:pt x="2198" y="1175"/>
                </a:cubicBezTo>
                <a:cubicBezTo>
                  <a:pt x="2198" y="1740"/>
                  <a:pt x="1740" y="2198"/>
                  <a:pt x="1175" y="2198"/>
                </a:cubicBezTo>
                <a:cubicBezTo>
                  <a:pt x="610" y="2198"/>
                  <a:pt x="152" y="1740"/>
                  <a:pt x="152" y="1175"/>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91580016"/>
      </p:ext>
    </p:extLst>
  </p:cSld>
  <p:clrMapOvr>
    <a:masterClrMapping/>
  </p:clrMapOvr>
  <p:transition spd="slow" advClick="0" advTm="3000">
    <p:fade/>
  </p:transition>
  <p:extLst>
    <p:ext uri="{DCECCB84-F9BA-43D5-87BE-67443E8EF086}">
      <p15:sldGuideLst xmlns:p15="http://schemas.microsoft.com/office/powerpoint/2012/main">
        <p15:guide id="1" orient="horz" pos="2700">
          <p15:clr>
            <a:srgbClr val="FBAE40"/>
          </p15:clr>
        </p15:guide>
        <p15:guide id="2" pos="5384">
          <p15:clr>
            <a:srgbClr val="FBAE40"/>
          </p15:clr>
        </p15:guide>
        <p15:guide id="3" pos="374">
          <p15:clr>
            <a:srgbClr val="FBAE40"/>
          </p15:clr>
        </p15:guide>
        <p15:guide id="4" orient="horz" pos="30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lide with Half Picture at Left 02">
    <p:spTree>
      <p:nvGrpSpPr>
        <p:cNvPr id="1" name=""/>
        <p:cNvGrpSpPr/>
        <p:nvPr/>
      </p:nvGrpSpPr>
      <p:grpSpPr>
        <a:xfrm>
          <a:off x="0" y="0"/>
          <a:ext cx="0" cy="0"/>
          <a:chOff x="0" y="0"/>
          <a:chExt cx="0" cy="0"/>
        </a:xfrm>
      </p:grpSpPr>
      <p:sp>
        <p:nvSpPr>
          <p:cNvPr id="17" name="TextBox 16"/>
          <p:cNvSpPr txBox="1"/>
          <p:nvPr userDrawn="1"/>
        </p:nvSpPr>
        <p:spPr>
          <a:xfrm>
            <a:off x="6681306" y="4722841"/>
            <a:ext cx="1160434" cy="123111"/>
          </a:xfrm>
          <a:prstGeom prst="rect">
            <a:avLst/>
          </a:prstGeom>
          <a:noFill/>
        </p:spPr>
        <p:txBody>
          <a:bodyPr wrap="square" lIns="0" tIns="0" rIns="0" bIns="0" rtlCol="0">
            <a:spAutoFit/>
          </a:bodyPr>
          <a:lstStyle/>
          <a:p>
            <a:pPr algn="r"/>
            <a:r>
              <a:rPr lang="en-US" sz="800" b="1" spc="30" baseline="0" dirty="0">
                <a:solidFill>
                  <a:schemeClr val="accent3"/>
                </a:solidFill>
                <a:latin typeface="Lato" panose="020F0502020204030203" pitchFamily="34" charset="0"/>
              </a:rPr>
              <a:t>BUSINESS </a:t>
            </a:r>
            <a:r>
              <a:rPr lang="en-US" sz="800" b="1" spc="30" baseline="0" dirty="0">
                <a:solidFill>
                  <a:schemeClr val="accent2"/>
                </a:solidFill>
                <a:latin typeface="Lato" panose="020F0502020204030203" pitchFamily="34" charset="0"/>
              </a:rPr>
              <a:t>PROPOSAL</a:t>
            </a:r>
          </a:p>
        </p:txBody>
      </p:sp>
      <p:sp>
        <p:nvSpPr>
          <p:cNvPr id="23" name="TextBox 22"/>
          <p:cNvSpPr txBox="1"/>
          <p:nvPr userDrawn="1"/>
        </p:nvSpPr>
        <p:spPr>
          <a:xfrm>
            <a:off x="7939422" y="4722841"/>
            <a:ext cx="206993" cy="123111"/>
          </a:xfrm>
          <a:prstGeom prst="rect">
            <a:avLst/>
          </a:prstGeom>
          <a:noFill/>
        </p:spPr>
        <p:txBody>
          <a:bodyPr wrap="square" lIns="0" tIns="0" rIns="0" bIns="0" rtlCol="0">
            <a:spAutoFit/>
          </a:bodyPr>
          <a:lstStyle/>
          <a:p>
            <a:pPr algn="r"/>
            <a:fld id="{27692F5A-FC14-4E83-B4CC-18F6C2D780A4}" type="slidenum">
              <a:rPr lang="en-US" sz="800" b="0" spc="30" baseline="0" smtClean="0">
                <a:solidFill>
                  <a:schemeClr val="accent4"/>
                </a:solidFill>
                <a:latin typeface="Lato" panose="020F0502020204030203" pitchFamily="34" charset="0"/>
              </a:rPr>
              <a:pPr algn="r"/>
              <a:t>‹#›</a:t>
            </a:fld>
            <a:endParaRPr lang="en-US" sz="800" b="0" spc="30" baseline="0" dirty="0">
              <a:solidFill>
                <a:schemeClr val="accent4"/>
              </a:solidFill>
              <a:latin typeface="Lato" panose="020F0502020204030203" pitchFamily="34" charset="0"/>
            </a:endParaRPr>
          </a:p>
        </p:txBody>
      </p:sp>
      <p:sp>
        <p:nvSpPr>
          <p:cNvPr id="11" name="Freeform 5">
            <a:hlinkClick r:id="" action="ppaction://hlinkshowjump?jump=nextslide"/>
          </p:cNvPr>
          <p:cNvSpPr>
            <a:spLocks noEditPoints="1"/>
          </p:cNvSpPr>
          <p:nvPr userDrawn="1"/>
        </p:nvSpPr>
        <p:spPr bwMode="auto">
          <a:xfrm>
            <a:off x="8407428" y="4713316"/>
            <a:ext cx="141259" cy="141259"/>
          </a:xfrm>
          <a:custGeom>
            <a:avLst/>
            <a:gdLst>
              <a:gd name="T0" fmla="*/ 883 w 2350"/>
              <a:gd name="T1" fmla="*/ 679 h 2350"/>
              <a:gd name="T2" fmla="*/ 1338 w 2350"/>
              <a:gd name="T3" fmla="*/ 1175 h 2350"/>
              <a:gd name="T4" fmla="*/ 883 w 2350"/>
              <a:gd name="T5" fmla="*/ 1671 h 2350"/>
              <a:gd name="T6" fmla="*/ 883 w 2350"/>
              <a:gd name="T7" fmla="*/ 1813 h 2350"/>
              <a:gd name="T8" fmla="*/ 1023 w 2350"/>
              <a:gd name="T9" fmla="*/ 1813 h 2350"/>
              <a:gd name="T10" fmla="*/ 1579 w 2350"/>
              <a:gd name="T11" fmla="*/ 1246 h 2350"/>
              <a:gd name="T12" fmla="*/ 1579 w 2350"/>
              <a:gd name="T13" fmla="*/ 1104 h 2350"/>
              <a:gd name="T14" fmla="*/ 1023 w 2350"/>
              <a:gd name="T15" fmla="*/ 537 h 2350"/>
              <a:gd name="T16" fmla="*/ 883 w 2350"/>
              <a:gd name="T17" fmla="*/ 537 h 2350"/>
              <a:gd name="T18" fmla="*/ 883 w 2350"/>
              <a:gd name="T19" fmla="*/ 679 h 2350"/>
              <a:gd name="T20" fmla="*/ 0 w 2350"/>
              <a:gd name="T21" fmla="*/ 1175 h 2350"/>
              <a:gd name="T22" fmla="*/ 1175 w 2350"/>
              <a:gd name="T23" fmla="*/ 2350 h 2350"/>
              <a:gd name="T24" fmla="*/ 2350 w 2350"/>
              <a:gd name="T25" fmla="*/ 1175 h 2350"/>
              <a:gd name="T26" fmla="*/ 1175 w 2350"/>
              <a:gd name="T27" fmla="*/ 0 h 2350"/>
              <a:gd name="T28" fmla="*/ 0 w 2350"/>
              <a:gd name="T29" fmla="*/ 1175 h 2350"/>
              <a:gd name="T30" fmla="*/ 2198 w 2350"/>
              <a:gd name="T31" fmla="*/ 1175 h 2350"/>
              <a:gd name="T32" fmla="*/ 1175 w 2350"/>
              <a:gd name="T33" fmla="*/ 2198 h 2350"/>
              <a:gd name="T34" fmla="*/ 152 w 2350"/>
              <a:gd name="T35" fmla="*/ 1175 h 2350"/>
              <a:gd name="T36" fmla="*/ 1175 w 2350"/>
              <a:gd name="T37" fmla="*/ 152 h 2350"/>
              <a:gd name="T38" fmla="*/ 2198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883" y="679"/>
                </a:moveTo>
                <a:cubicBezTo>
                  <a:pt x="1338" y="1175"/>
                  <a:pt x="1338" y="1175"/>
                  <a:pt x="1338" y="1175"/>
                </a:cubicBezTo>
                <a:cubicBezTo>
                  <a:pt x="883" y="1671"/>
                  <a:pt x="883" y="1671"/>
                  <a:pt x="883" y="1671"/>
                </a:cubicBezTo>
                <a:cubicBezTo>
                  <a:pt x="844" y="1710"/>
                  <a:pt x="844" y="1774"/>
                  <a:pt x="883" y="1813"/>
                </a:cubicBezTo>
                <a:cubicBezTo>
                  <a:pt x="922" y="1852"/>
                  <a:pt x="985" y="1852"/>
                  <a:pt x="1023" y="1813"/>
                </a:cubicBezTo>
                <a:cubicBezTo>
                  <a:pt x="1579" y="1246"/>
                  <a:pt x="1579" y="1246"/>
                  <a:pt x="1579" y="1246"/>
                </a:cubicBezTo>
                <a:cubicBezTo>
                  <a:pt x="1618" y="1207"/>
                  <a:pt x="1618" y="1143"/>
                  <a:pt x="1579" y="1104"/>
                </a:cubicBezTo>
                <a:cubicBezTo>
                  <a:pt x="1023" y="537"/>
                  <a:pt x="1023" y="537"/>
                  <a:pt x="1023" y="537"/>
                </a:cubicBezTo>
                <a:cubicBezTo>
                  <a:pt x="985" y="498"/>
                  <a:pt x="922" y="498"/>
                  <a:pt x="883" y="537"/>
                </a:cubicBezTo>
                <a:cubicBezTo>
                  <a:pt x="844" y="576"/>
                  <a:pt x="844" y="640"/>
                  <a:pt x="883" y="679"/>
                </a:cubicBezTo>
                <a:close/>
                <a:moveTo>
                  <a:pt x="0" y="1175"/>
                </a:moveTo>
                <a:cubicBezTo>
                  <a:pt x="0" y="1824"/>
                  <a:pt x="526" y="2350"/>
                  <a:pt x="1175" y="2350"/>
                </a:cubicBezTo>
                <a:cubicBezTo>
                  <a:pt x="1824" y="2350"/>
                  <a:pt x="2350" y="1824"/>
                  <a:pt x="2350" y="1175"/>
                </a:cubicBezTo>
                <a:cubicBezTo>
                  <a:pt x="2350" y="526"/>
                  <a:pt x="1824" y="0"/>
                  <a:pt x="1175" y="0"/>
                </a:cubicBezTo>
                <a:cubicBezTo>
                  <a:pt x="526" y="0"/>
                  <a:pt x="0" y="526"/>
                  <a:pt x="0" y="1175"/>
                </a:cubicBezTo>
                <a:close/>
                <a:moveTo>
                  <a:pt x="2198" y="1175"/>
                </a:moveTo>
                <a:cubicBezTo>
                  <a:pt x="2198" y="1740"/>
                  <a:pt x="1740" y="2198"/>
                  <a:pt x="1175" y="2198"/>
                </a:cubicBezTo>
                <a:cubicBezTo>
                  <a:pt x="610" y="2198"/>
                  <a:pt x="152" y="1740"/>
                  <a:pt x="152" y="1175"/>
                </a:cubicBezTo>
                <a:cubicBezTo>
                  <a:pt x="152" y="610"/>
                  <a:pt x="610" y="152"/>
                  <a:pt x="1175" y="152"/>
                </a:cubicBezTo>
                <a:cubicBezTo>
                  <a:pt x="1740" y="152"/>
                  <a:pt x="2198" y="610"/>
                  <a:pt x="2198" y="1175"/>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5">
            <a:hlinkClick r:id="" action="ppaction://hlinkshowjump?jump=previousslide"/>
          </p:cNvPr>
          <p:cNvSpPr>
            <a:spLocks noEditPoints="1"/>
          </p:cNvSpPr>
          <p:nvPr userDrawn="1"/>
        </p:nvSpPr>
        <p:spPr bwMode="auto">
          <a:xfrm>
            <a:off x="8244097" y="4713316"/>
            <a:ext cx="141259" cy="141259"/>
          </a:xfrm>
          <a:custGeom>
            <a:avLst/>
            <a:gdLst>
              <a:gd name="T0" fmla="*/ 1467 w 2350"/>
              <a:gd name="T1" fmla="*/ 1671 h 2350"/>
              <a:gd name="T2" fmla="*/ 1012 w 2350"/>
              <a:gd name="T3" fmla="*/ 1175 h 2350"/>
              <a:gd name="T4" fmla="*/ 1467 w 2350"/>
              <a:gd name="T5" fmla="*/ 679 h 2350"/>
              <a:gd name="T6" fmla="*/ 1467 w 2350"/>
              <a:gd name="T7" fmla="*/ 537 h 2350"/>
              <a:gd name="T8" fmla="*/ 1327 w 2350"/>
              <a:gd name="T9" fmla="*/ 537 h 2350"/>
              <a:gd name="T10" fmla="*/ 771 w 2350"/>
              <a:gd name="T11" fmla="*/ 1104 h 2350"/>
              <a:gd name="T12" fmla="*/ 771 w 2350"/>
              <a:gd name="T13" fmla="*/ 1246 h 2350"/>
              <a:gd name="T14" fmla="*/ 1327 w 2350"/>
              <a:gd name="T15" fmla="*/ 1813 h 2350"/>
              <a:gd name="T16" fmla="*/ 1467 w 2350"/>
              <a:gd name="T17" fmla="*/ 1813 h 2350"/>
              <a:gd name="T18" fmla="*/ 1467 w 2350"/>
              <a:gd name="T19" fmla="*/ 1671 h 2350"/>
              <a:gd name="T20" fmla="*/ 2350 w 2350"/>
              <a:gd name="T21" fmla="*/ 1175 h 2350"/>
              <a:gd name="T22" fmla="*/ 1175 w 2350"/>
              <a:gd name="T23" fmla="*/ 0 h 2350"/>
              <a:gd name="T24" fmla="*/ 0 w 2350"/>
              <a:gd name="T25" fmla="*/ 1175 h 2350"/>
              <a:gd name="T26" fmla="*/ 1175 w 2350"/>
              <a:gd name="T27" fmla="*/ 2350 h 2350"/>
              <a:gd name="T28" fmla="*/ 2350 w 2350"/>
              <a:gd name="T29" fmla="*/ 1175 h 2350"/>
              <a:gd name="T30" fmla="*/ 152 w 2350"/>
              <a:gd name="T31" fmla="*/ 1175 h 2350"/>
              <a:gd name="T32" fmla="*/ 1175 w 2350"/>
              <a:gd name="T33" fmla="*/ 152 h 2350"/>
              <a:gd name="T34" fmla="*/ 2198 w 2350"/>
              <a:gd name="T35" fmla="*/ 1175 h 2350"/>
              <a:gd name="T36" fmla="*/ 1175 w 2350"/>
              <a:gd name="T37" fmla="*/ 2198 h 2350"/>
              <a:gd name="T38" fmla="*/ 152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1467" y="1671"/>
                </a:moveTo>
                <a:cubicBezTo>
                  <a:pt x="1012" y="1175"/>
                  <a:pt x="1012" y="1175"/>
                  <a:pt x="1012" y="1175"/>
                </a:cubicBezTo>
                <a:cubicBezTo>
                  <a:pt x="1467" y="679"/>
                  <a:pt x="1467" y="679"/>
                  <a:pt x="1467" y="679"/>
                </a:cubicBezTo>
                <a:cubicBezTo>
                  <a:pt x="1506" y="640"/>
                  <a:pt x="1506" y="576"/>
                  <a:pt x="1467" y="537"/>
                </a:cubicBezTo>
                <a:cubicBezTo>
                  <a:pt x="1428" y="498"/>
                  <a:pt x="1365" y="498"/>
                  <a:pt x="1327" y="537"/>
                </a:cubicBezTo>
                <a:cubicBezTo>
                  <a:pt x="771" y="1104"/>
                  <a:pt x="771" y="1104"/>
                  <a:pt x="771" y="1104"/>
                </a:cubicBezTo>
                <a:cubicBezTo>
                  <a:pt x="732" y="1143"/>
                  <a:pt x="732" y="1207"/>
                  <a:pt x="771" y="1246"/>
                </a:cubicBezTo>
                <a:cubicBezTo>
                  <a:pt x="1327" y="1813"/>
                  <a:pt x="1327" y="1813"/>
                  <a:pt x="1327" y="1813"/>
                </a:cubicBezTo>
                <a:cubicBezTo>
                  <a:pt x="1365" y="1852"/>
                  <a:pt x="1428" y="1852"/>
                  <a:pt x="1467" y="1813"/>
                </a:cubicBezTo>
                <a:cubicBezTo>
                  <a:pt x="1506" y="1774"/>
                  <a:pt x="1506" y="1710"/>
                  <a:pt x="1467" y="1671"/>
                </a:cubicBezTo>
                <a:close/>
                <a:moveTo>
                  <a:pt x="2350" y="1175"/>
                </a:moveTo>
                <a:cubicBezTo>
                  <a:pt x="2350" y="526"/>
                  <a:pt x="1824" y="0"/>
                  <a:pt x="1175" y="0"/>
                </a:cubicBezTo>
                <a:cubicBezTo>
                  <a:pt x="526" y="0"/>
                  <a:pt x="0" y="526"/>
                  <a:pt x="0" y="1175"/>
                </a:cubicBezTo>
                <a:cubicBezTo>
                  <a:pt x="0" y="1824"/>
                  <a:pt x="526" y="2350"/>
                  <a:pt x="1175" y="2350"/>
                </a:cubicBezTo>
                <a:cubicBezTo>
                  <a:pt x="1824" y="2350"/>
                  <a:pt x="2350" y="1824"/>
                  <a:pt x="2350" y="1175"/>
                </a:cubicBezTo>
                <a:close/>
                <a:moveTo>
                  <a:pt x="152" y="1175"/>
                </a:moveTo>
                <a:cubicBezTo>
                  <a:pt x="152" y="610"/>
                  <a:pt x="610" y="152"/>
                  <a:pt x="1175" y="152"/>
                </a:cubicBezTo>
                <a:cubicBezTo>
                  <a:pt x="1740" y="152"/>
                  <a:pt x="2198" y="610"/>
                  <a:pt x="2198" y="1175"/>
                </a:cubicBezTo>
                <a:cubicBezTo>
                  <a:pt x="2198" y="1740"/>
                  <a:pt x="1740" y="2198"/>
                  <a:pt x="1175" y="2198"/>
                </a:cubicBezTo>
                <a:cubicBezTo>
                  <a:pt x="610" y="2198"/>
                  <a:pt x="152" y="1740"/>
                  <a:pt x="152" y="1175"/>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7" name="Picture Placeholder 2"/>
          <p:cNvSpPr>
            <a:spLocks noGrp="1"/>
          </p:cNvSpPr>
          <p:nvPr>
            <p:ph type="pic" sz="quarter" idx="10"/>
          </p:nvPr>
        </p:nvSpPr>
        <p:spPr>
          <a:xfrm>
            <a:off x="0" y="0"/>
            <a:ext cx="4572000" cy="5143500"/>
          </a:xfrm>
          <a:prstGeom prst="rect">
            <a:avLst/>
          </a:prstGeom>
        </p:spPr>
        <p:txBody>
          <a:bodyPr anchor="ctr" anchorCtr="0"/>
          <a:lstStyle>
            <a:lvl1pPr marL="0" indent="0" algn="ctr">
              <a:buFontTx/>
              <a:buNone/>
              <a:defRPr sz="1000">
                <a:solidFill>
                  <a:schemeClr val="accent5"/>
                </a:solidFill>
                <a:latin typeface="Lato" panose="020F0502020204030203" pitchFamily="34" charset="0"/>
              </a:defRPr>
            </a:lvl1pPr>
          </a:lstStyle>
          <a:p>
            <a:endParaRPr lang="en-US"/>
          </a:p>
        </p:txBody>
      </p:sp>
    </p:spTree>
    <p:extLst>
      <p:ext uri="{BB962C8B-B14F-4D97-AF65-F5344CB8AC3E}">
        <p14:creationId xmlns:p14="http://schemas.microsoft.com/office/powerpoint/2010/main" val="1510270787"/>
      </p:ext>
    </p:extLst>
  </p:cSld>
  <p:clrMapOvr>
    <a:masterClrMapping/>
  </p:clrMapOvr>
  <p:transition spd="slow" advClick="0" advTm="3000">
    <p:fade/>
  </p:transition>
  <p:extLst>
    <p:ext uri="{DCECCB84-F9BA-43D5-87BE-67443E8EF086}">
      <p15:sldGuideLst xmlns:p15="http://schemas.microsoft.com/office/powerpoint/2012/main">
        <p15:guide id="0" orient="horz" pos="972" userDrawn="1">
          <p15:clr>
            <a:srgbClr val="FBAE40"/>
          </p15:clr>
        </p15:guide>
        <p15:guide id="1" orient="horz" pos="2700">
          <p15:clr>
            <a:srgbClr val="FBAE40"/>
          </p15:clr>
        </p15:guide>
        <p15:guide id="2" pos="5384">
          <p15:clr>
            <a:srgbClr val="FBAE40"/>
          </p15:clr>
        </p15:guide>
        <p15:guide id="3" pos="374">
          <p15:clr>
            <a:srgbClr val="FBAE40"/>
          </p15:clr>
        </p15:guide>
        <p15:guide id="4" orient="horz" pos="306">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6F8F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6835067"/>
      </p:ext>
    </p:extLst>
  </p:cSld>
  <p:clrMap bg1="lt1" tx1="dk1" bg2="lt2" tx2="dk2" accent1="accent1" accent2="accent2" accent3="accent3" accent4="accent4" accent5="accent5" accent6="accent6" hlink="hlink" folHlink="folHlink"/>
  <p:sldLayoutIdLst>
    <p:sldLayoutId id="2147483667" r:id="rId1"/>
    <p:sldLayoutId id="2147483674" r:id="rId2"/>
    <p:sldLayoutId id="2147483688" r:id="rId3"/>
    <p:sldLayoutId id="2147483675" r:id="rId4"/>
    <p:sldLayoutId id="2147483690" r:id="rId5"/>
    <p:sldLayoutId id="2147483691" r:id="rId6"/>
    <p:sldLayoutId id="2147483689" r:id="rId7"/>
    <p:sldLayoutId id="2147483676" r:id="rId8"/>
    <p:sldLayoutId id="2147483695" r:id="rId9"/>
    <p:sldLayoutId id="2147483677" r:id="rId10"/>
    <p:sldLayoutId id="2147483678" r:id="rId11"/>
    <p:sldLayoutId id="2147483679" r:id="rId12"/>
    <p:sldLayoutId id="2147483686" r:id="rId13"/>
    <p:sldLayoutId id="2147483687" r:id="rId14"/>
    <p:sldLayoutId id="2147483693" r:id="rId15"/>
    <p:sldLayoutId id="2147483680" r:id="rId16"/>
    <p:sldLayoutId id="2147483683" r:id="rId17"/>
    <p:sldLayoutId id="2147483682" r:id="rId18"/>
    <p:sldLayoutId id="2147483681" r:id="rId19"/>
    <p:sldLayoutId id="2147483692" r:id="rId20"/>
    <p:sldLayoutId id="2147483694" r:id="rId21"/>
    <p:sldLayoutId id="2147483684" r:id="rId22"/>
    <p:sldLayoutId id="2147483685" r:id="rId23"/>
  </p:sldLayoutIdLst>
  <p:transition spd="slow" advClick="0" advTm="3000">
    <p:fade/>
  </p:transition>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4322618"/>
            <a:ext cx="9144000" cy="8208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1535111" y="4371966"/>
            <a:ext cx="6073776" cy="523220"/>
          </a:xfrm>
          <a:prstGeom prst="rect">
            <a:avLst/>
          </a:prstGeom>
          <a:noFill/>
        </p:spPr>
        <p:txBody>
          <a:bodyPr wrap="square" lIns="0" tIns="0" rIns="0" bIns="0" rtlCol="0">
            <a:spAutoFit/>
          </a:bodyPr>
          <a:lstStyle/>
          <a:p>
            <a:pPr algn="ctr"/>
            <a:r>
              <a:rPr lang="en-US" sz="3400" cap="all" spc="50" dirty="0">
                <a:solidFill>
                  <a:schemeClr val="bg1">
                    <a:lumMod val="95000"/>
                  </a:schemeClr>
                </a:solidFill>
                <a:latin typeface="Lato Black" panose="020F0A02020204030203" pitchFamily="34" charset="0"/>
              </a:rPr>
              <a:t>Car Price Predictor App</a:t>
            </a:r>
          </a:p>
        </p:txBody>
      </p:sp>
      <p:pic>
        <p:nvPicPr>
          <p:cNvPr id="16" name="Picture 15">
            <a:extLst>
              <a:ext uri="{FF2B5EF4-FFF2-40B4-BE49-F238E27FC236}">
                <a16:creationId xmlns:a16="http://schemas.microsoft.com/office/drawing/2014/main" id="{7B101EA6-F719-469E-A844-F071212E73A0}"/>
              </a:ext>
            </a:extLst>
          </p:cNvPr>
          <p:cNvPicPr>
            <a:picLocks noChangeAspect="1"/>
          </p:cNvPicPr>
          <p:nvPr/>
        </p:nvPicPr>
        <p:blipFill rotWithShape="1">
          <a:blip r:embed="rId2">
            <a:extLst>
              <a:ext uri="{28A0092B-C50C-407E-A947-70E740481C1C}">
                <a14:useLocalDpi xmlns:a14="http://schemas.microsoft.com/office/drawing/2010/main" val="0"/>
              </a:ext>
            </a:extLst>
          </a:blip>
          <a:srcRect b="15959"/>
          <a:stretch/>
        </p:blipFill>
        <p:spPr>
          <a:xfrm>
            <a:off x="0" y="0"/>
            <a:ext cx="9144000" cy="4322618"/>
          </a:xfrm>
          <a:prstGeom prst="rect">
            <a:avLst/>
          </a:prstGeom>
        </p:spPr>
      </p:pic>
      <p:sp>
        <p:nvSpPr>
          <p:cNvPr id="17" name="TextBox 16">
            <a:extLst>
              <a:ext uri="{FF2B5EF4-FFF2-40B4-BE49-F238E27FC236}">
                <a16:creationId xmlns:a16="http://schemas.microsoft.com/office/drawing/2014/main" id="{5F393F4F-00F3-4D93-8FC9-BFB65037DBDE}"/>
              </a:ext>
            </a:extLst>
          </p:cNvPr>
          <p:cNvSpPr txBox="1"/>
          <p:nvPr/>
        </p:nvSpPr>
        <p:spPr>
          <a:xfrm>
            <a:off x="1637693" y="4895186"/>
            <a:ext cx="5868613" cy="174087"/>
          </a:xfrm>
          <a:prstGeom prst="rect">
            <a:avLst/>
          </a:prstGeom>
          <a:noFill/>
        </p:spPr>
        <p:txBody>
          <a:bodyPr wrap="square" lIns="0" tIns="0" rIns="0" bIns="0" rtlCol="0">
            <a:spAutoFit/>
          </a:bodyPr>
          <a:lstStyle/>
          <a:p>
            <a:pPr algn="ctr">
              <a:lnSpc>
                <a:spcPct val="120000"/>
              </a:lnSpc>
            </a:pPr>
            <a:r>
              <a:rPr lang="en-US" sz="1050" b="1" dirty="0">
                <a:solidFill>
                  <a:schemeClr val="bg1">
                    <a:lumMod val="95000"/>
                  </a:schemeClr>
                </a:solidFill>
                <a:latin typeface="Lato" panose="020F0502020204030203" pitchFamily="34" charset="0"/>
                <a:ea typeface="Open Sans" panose="020B0606030504020204" pitchFamily="34" charset="0"/>
                <a:cs typeface="Open Sans" panose="020B0606030504020204" pitchFamily="34" charset="0"/>
              </a:rPr>
              <a:t>Alec Henderson, Andrew Paton, Vilma Diaz, </a:t>
            </a:r>
            <a:r>
              <a:rPr lang="en-US" sz="1050" b="1" dirty="0" err="1">
                <a:solidFill>
                  <a:schemeClr val="bg1">
                    <a:lumMod val="95000"/>
                  </a:schemeClr>
                </a:solidFill>
                <a:latin typeface="Lato" panose="020F0502020204030203" pitchFamily="34" charset="0"/>
                <a:ea typeface="Open Sans" panose="020B0606030504020204" pitchFamily="34" charset="0"/>
                <a:cs typeface="Open Sans" panose="020B0606030504020204" pitchFamily="34" charset="0"/>
              </a:rPr>
              <a:t>Celena</a:t>
            </a:r>
            <a:r>
              <a:rPr lang="en-US" sz="1050" b="1" dirty="0">
                <a:solidFill>
                  <a:schemeClr val="bg1">
                    <a:lumMod val="95000"/>
                  </a:schemeClr>
                </a:solidFill>
                <a:latin typeface="Lato" panose="020F0502020204030203" pitchFamily="34" charset="0"/>
                <a:ea typeface="Open Sans" panose="020B0606030504020204" pitchFamily="34" charset="0"/>
                <a:cs typeface="Open Sans" panose="020B0606030504020204" pitchFamily="34" charset="0"/>
              </a:rPr>
              <a:t> Blackwood, Dan </a:t>
            </a:r>
            <a:r>
              <a:rPr lang="en-US" sz="1050" b="1" dirty="0" err="1">
                <a:solidFill>
                  <a:schemeClr val="bg1">
                    <a:lumMod val="95000"/>
                  </a:schemeClr>
                </a:solidFill>
                <a:latin typeface="Lato" panose="020F0502020204030203" pitchFamily="34" charset="0"/>
                <a:ea typeface="Open Sans" panose="020B0606030504020204" pitchFamily="34" charset="0"/>
                <a:cs typeface="Open Sans" panose="020B0606030504020204" pitchFamily="34" charset="0"/>
              </a:rPr>
              <a:t>Tinarwo</a:t>
            </a:r>
            <a:endParaRPr lang="en-US" sz="1050" b="1" dirty="0">
              <a:solidFill>
                <a:schemeClr val="bg1">
                  <a:lumMod val="95000"/>
                </a:schemeClr>
              </a:solidFill>
              <a:latin typeface="Lato" panose="020F0502020204030203"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86379051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Full Stack app </a:t>
            </a:r>
            <a:r>
              <a:rPr lang="en-US" dirty="0">
                <a:solidFill>
                  <a:schemeClr val="accent2"/>
                </a:solidFill>
              </a:rPr>
              <a:t>process</a:t>
            </a:r>
          </a:p>
        </p:txBody>
      </p:sp>
      <p:sp>
        <p:nvSpPr>
          <p:cNvPr id="3" name="Text Placeholder 2"/>
          <p:cNvSpPr>
            <a:spLocks noGrp="1"/>
          </p:cNvSpPr>
          <p:nvPr>
            <p:ph type="body" sz="quarter" idx="11"/>
          </p:nvPr>
        </p:nvSpPr>
        <p:spPr>
          <a:xfrm>
            <a:off x="606424" y="959101"/>
            <a:ext cx="7953374" cy="141344"/>
          </a:xfrm>
        </p:spPr>
        <p:txBody>
          <a:bodyPr/>
          <a:lstStyle/>
          <a:p>
            <a:r>
              <a:rPr lang="en-US" dirty="0"/>
              <a:t>Process Flow of Hosting Our Model as a Full Stack App</a:t>
            </a:r>
          </a:p>
        </p:txBody>
      </p:sp>
      <p:sp>
        <p:nvSpPr>
          <p:cNvPr id="44" name="Chevron 43"/>
          <p:cNvSpPr/>
          <p:nvPr/>
        </p:nvSpPr>
        <p:spPr>
          <a:xfrm>
            <a:off x="593726" y="2989715"/>
            <a:ext cx="1671108" cy="355651"/>
          </a:xfrm>
          <a:prstGeom prst="chevron">
            <a:avLst>
              <a:gd name="adj" fmla="val 4538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 name="Chevron 45"/>
          <p:cNvSpPr/>
          <p:nvPr/>
        </p:nvSpPr>
        <p:spPr>
          <a:xfrm>
            <a:off x="2164292" y="2989715"/>
            <a:ext cx="1671108" cy="355651"/>
          </a:xfrm>
          <a:prstGeom prst="chevron">
            <a:avLst>
              <a:gd name="adj" fmla="val 4538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7" name="Chevron 46"/>
          <p:cNvSpPr/>
          <p:nvPr/>
        </p:nvSpPr>
        <p:spPr>
          <a:xfrm>
            <a:off x="3734858" y="2989715"/>
            <a:ext cx="1671108" cy="355651"/>
          </a:xfrm>
          <a:prstGeom prst="chevron">
            <a:avLst>
              <a:gd name="adj" fmla="val 4538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8" name="Chevron 47"/>
          <p:cNvSpPr/>
          <p:nvPr/>
        </p:nvSpPr>
        <p:spPr>
          <a:xfrm>
            <a:off x="5305424" y="2989715"/>
            <a:ext cx="1671108" cy="355651"/>
          </a:xfrm>
          <a:prstGeom prst="chevron">
            <a:avLst>
              <a:gd name="adj" fmla="val 4538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9" name="Chevron 48"/>
          <p:cNvSpPr/>
          <p:nvPr/>
        </p:nvSpPr>
        <p:spPr>
          <a:xfrm>
            <a:off x="6875992" y="2989715"/>
            <a:ext cx="1671108" cy="355651"/>
          </a:xfrm>
          <a:prstGeom prst="chevron">
            <a:avLst>
              <a:gd name="adj" fmla="val 4538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3" name="TextBox 52"/>
          <p:cNvSpPr txBox="1"/>
          <p:nvPr/>
        </p:nvSpPr>
        <p:spPr>
          <a:xfrm>
            <a:off x="876300" y="3526229"/>
            <a:ext cx="1105960" cy="782074"/>
          </a:xfrm>
          <a:prstGeom prst="rect">
            <a:avLst/>
          </a:prstGeom>
          <a:noFill/>
          <a:ln>
            <a:noFill/>
          </a:ln>
        </p:spPr>
        <p:txBody>
          <a:bodyPr wrap="square" lIns="0" tIns="0" rIns="0" bIns="0" rtlCol="0">
            <a:spAutoFit/>
          </a:bodyPr>
          <a:lstStyle/>
          <a:p>
            <a:pPr algn="ctr">
              <a:lnSpc>
                <a:spcPct val="130000"/>
              </a:lnSpc>
            </a:pPr>
            <a:r>
              <a:rPr lang="en-US" sz="800" dirty="0">
                <a:solidFill>
                  <a:schemeClr val="accent4"/>
                </a:solidFill>
                <a:latin typeface="Lato" panose="020F0502020204030203" pitchFamily="34" charset="0"/>
                <a:ea typeface="Open Sans Light" panose="020B0306030504020204" pitchFamily="34" charset="0"/>
                <a:cs typeface="Open Sans Light" panose="020B0306030504020204" pitchFamily="34" charset="0"/>
              </a:rPr>
              <a:t>We started with a HTML &amp; Java Script template that we modified to suit our user interface requirements.</a:t>
            </a:r>
          </a:p>
        </p:txBody>
      </p:sp>
      <p:sp>
        <p:nvSpPr>
          <p:cNvPr id="54" name="TextBox 53"/>
          <p:cNvSpPr txBox="1"/>
          <p:nvPr/>
        </p:nvSpPr>
        <p:spPr>
          <a:xfrm>
            <a:off x="822902" y="3096027"/>
            <a:ext cx="1287990" cy="138499"/>
          </a:xfrm>
          <a:prstGeom prst="rect">
            <a:avLst/>
          </a:prstGeom>
          <a:noFill/>
          <a:ln>
            <a:noFill/>
          </a:ln>
        </p:spPr>
        <p:txBody>
          <a:bodyPr wrap="square" lIns="0" tIns="0" rIns="0" bIns="0" rtlCol="0">
            <a:spAutoFit/>
          </a:bodyPr>
          <a:lstStyle/>
          <a:p>
            <a:pPr algn="ctr"/>
            <a:r>
              <a:rPr lang="en-US" sz="900" b="1" cap="all" spc="20" dirty="0">
                <a:solidFill>
                  <a:schemeClr val="bg1"/>
                </a:solidFill>
                <a:latin typeface="Lato" panose="020F0502020204030203" pitchFamily="34" charset="0"/>
                <a:cs typeface="Poppins SemiBold" panose="02000000000000000000" pitchFamily="2" charset="0"/>
              </a:rPr>
              <a:t>HTML &amp; JS Template</a:t>
            </a:r>
          </a:p>
        </p:txBody>
      </p:sp>
      <p:sp>
        <p:nvSpPr>
          <p:cNvPr id="58" name="TextBox 57"/>
          <p:cNvSpPr txBox="1"/>
          <p:nvPr/>
        </p:nvSpPr>
        <p:spPr>
          <a:xfrm>
            <a:off x="2446866" y="3526229"/>
            <a:ext cx="1105960" cy="942117"/>
          </a:xfrm>
          <a:prstGeom prst="rect">
            <a:avLst/>
          </a:prstGeom>
          <a:noFill/>
          <a:ln>
            <a:noFill/>
          </a:ln>
        </p:spPr>
        <p:txBody>
          <a:bodyPr wrap="square" lIns="0" tIns="0" rIns="0" bIns="0" rtlCol="0">
            <a:spAutoFit/>
          </a:bodyPr>
          <a:lstStyle/>
          <a:p>
            <a:pPr algn="ctr">
              <a:lnSpc>
                <a:spcPct val="130000"/>
              </a:lnSpc>
            </a:pPr>
            <a:r>
              <a:rPr lang="en-US" sz="800" dirty="0">
                <a:solidFill>
                  <a:schemeClr val="accent4"/>
                </a:solidFill>
                <a:latin typeface="Lato" panose="020F0502020204030203" pitchFamily="34" charset="0"/>
                <a:ea typeface="Open Sans Light" panose="020B0306030504020204" pitchFamily="34" charset="0"/>
                <a:cs typeface="Open Sans Light" panose="020B0306030504020204" pitchFamily="34" charset="0"/>
              </a:rPr>
              <a:t>We created multiple routes to host our three models based on vehicle type (SUV, Sedan, Pickup). We also included a homepage.</a:t>
            </a:r>
          </a:p>
        </p:txBody>
      </p:sp>
      <p:sp>
        <p:nvSpPr>
          <p:cNvPr id="59" name="TextBox 58"/>
          <p:cNvSpPr txBox="1"/>
          <p:nvPr/>
        </p:nvSpPr>
        <p:spPr>
          <a:xfrm>
            <a:off x="2446866" y="3096027"/>
            <a:ext cx="1105960" cy="138499"/>
          </a:xfrm>
          <a:prstGeom prst="rect">
            <a:avLst/>
          </a:prstGeom>
          <a:noFill/>
          <a:ln>
            <a:noFill/>
          </a:ln>
        </p:spPr>
        <p:txBody>
          <a:bodyPr wrap="square" lIns="0" tIns="0" rIns="0" bIns="0" rtlCol="0">
            <a:spAutoFit/>
          </a:bodyPr>
          <a:lstStyle/>
          <a:p>
            <a:pPr algn="ctr"/>
            <a:r>
              <a:rPr lang="en-US" sz="900" b="1" cap="all" spc="20" dirty="0">
                <a:solidFill>
                  <a:schemeClr val="bg1"/>
                </a:solidFill>
                <a:latin typeface="Lato" panose="020F0502020204030203" pitchFamily="34" charset="0"/>
                <a:cs typeface="Poppins SemiBold" panose="02000000000000000000" pitchFamily="2" charset="0"/>
              </a:rPr>
              <a:t>Flask app</a:t>
            </a:r>
          </a:p>
        </p:txBody>
      </p:sp>
      <p:sp>
        <p:nvSpPr>
          <p:cNvPr id="61" name="TextBox 60"/>
          <p:cNvSpPr txBox="1"/>
          <p:nvPr/>
        </p:nvSpPr>
        <p:spPr>
          <a:xfrm>
            <a:off x="4017432" y="3526229"/>
            <a:ext cx="1105960" cy="942117"/>
          </a:xfrm>
          <a:prstGeom prst="rect">
            <a:avLst/>
          </a:prstGeom>
          <a:noFill/>
          <a:ln>
            <a:noFill/>
          </a:ln>
        </p:spPr>
        <p:txBody>
          <a:bodyPr wrap="square" lIns="0" tIns="0" rIns="0" bIns="0" rtlCol="0">
            <a:spAutoFit/>
          </a:bodyPr>
          <a:lstStyle/>
          <a:p>
            <a:pPr algn="ctr">
              <a:lnSpc>
                <a:spcPct val="130000"/>
              </a:lnSpc>
            </a:pPr>
            <a:r>
              <a:rPr lang="en-US" sz="800" dirty="0">
                <a:solidFill>
                  <a:schemeClr val="accent4"/>
                </a:solidFill>
                <a:latin typeface="Lato" panose="020F0502020204030203" pitchFamily="34" charset="0"/>
                <a:ea typeface="Open Sans Light" panose="020B0306030504020204" pitchFamily="34" charset="0"/>
                <a:cs typeface="Open Sans Light" panose="020B0306030504020204" pitchFamily="34" charset="0"/>
              </a:rPr>
              <a:t>We then connected our user interface to our models. This was to allow our users to manipulate our models from the app. </a:t>
            </a:r>
          </a:p>
        </p:txBody>
      </p:sp>
      <p:sp>
        <p:nvSpPr>
          <p:cNvPr id="62" name="TextBox 61"/>
          <p:cNvSpPr txBox="1"/>
          <p:nvPr/>
        </p:nvSpPr>
        <p:spPr>
          <a:xfrm>
            <a:off x="4017432" y="3096027"/>
            <a:ext cx="1105960" cy="138499"/>
          </a:xfrm>
          <a:prstGeom prst="rect">
            <a:avLst/>
          </a:prstGeom>
          <a:noFill/>
          <a:ln>
            <a:noFill/>
          </a:ln>
        </p:spPr>
        <p:txBody>
          <a:bodyPr wrap="square" lIns="0" tIns="0" rIns="0" bIns="0" rtlCol="0">
            <a:spAutoFit/>
          </a:bodyPr>
          <a:lstStyle/>
          <a:p>
            <a:pPr algn="ctr"/>
            <a:r>
              <a:rPr lang="en-US" sz="900" b="1" cap="all" spc="20" dirty="0">
                <a:solidFill>
                  <a:schemeClr val="bg1"/>
                </a:solidFill>
                <a:latin typeface="Lato" panose="020F0502020204030203" pitchFamily="34" charset="0"/>
                <a:cs typeface="Poppins SemiBold" panose="02000000000000000000" pitchFamily="2" charset="0"/>
              </a:rPr>
              <a:t>Ui Connection</a:t>
            </a:r>
          </a:p>
        </p:txBody>
      </p:sp>
      <p:sp>
        <p:nvSpPr>
          <p:cNvPr id="64" name="TextBox 63"/>
          <p:cNvSpPr txBox="1"/>
          <p:nvPr/>
        </p:nvSpPr>
        <p:spPr>
          <a:xfrm>
            <a:off x="5587998" y="3526229"/>
            <a:ext cx="1105960" cy="782074"/>
          </a:xfrm>
          <a:prstGeom prst="rect">
            <a:avLst/>
          </a:prstGeom>
          <a:noFill/>
          <a:ln>
            <a:noFill/>
          </a:ln>
        </p:spPr>
        <p:txBody>
          <a:bodyPr wrap="square" lIns="0" tIns="0" rIns="0" bIns="0" rtlCol="0">
            <a:spAutoFit/>
          </a:bodyPr>
          <a:lstStyle/>
          <a:p>
            <a:pPr algn="ctr">
              <a:lnSpc>
                <a:spcPct val="130000"/>
              </a:lnSpc>
            </a:pPr>
            <a:r>
              <a:rPr lang="en-US" sz="800" dirty="0">
                <a:solidFill>
                  <a:schemeClr val="accent4"/>
                </a:solidFill>
                <a:latin typeface="Lato" panose="020F0502020204030203" pitchFamily="34" charset="0"/>
                <a:ea typeface="Open Sans Light" panose="020B0306030504020204" pitchFamily="34" charset="0"/>
                <a:cs typeface="Open Sans Light" panose="020B0306030504020204" pitchFamily="34" charset="0"/>
              </a:rPr>
              <a:t>We developed tables and charts in Tableau. Once completed we took the HTML and applied it into our app.</a:t>
            </a:r>
          </a:p>
        </p:txBody>
      </p:sp>
      <p:sp>
        <p:nvSpPr>
          <p:cNvPr id="65" name="TextBox 64"/>
          <p:cNvSpPr txBox="1"/>
          <p:nvPr/>
        </p:nvSpPr>
        <p:spPr>
          <a:xfrm>
            <a:off x="5587998" y="3096027"/>
            <a:ext cx="1105960" cy="138499"/>
          </a:xfrm>
          <a:prstGeom prst="rect">
            <a:avLst/>
          </a:prstGeom>
          <a:noFill/>
          <a:ln>
            <a:noFill/>
          </a:ln>
        </p:spPr>
        <p:txBody>
          <a:bodyPr wrap="square" lIns="0" tIns="0" rIns="0" bIns="0" rtlCol="0">
            <a:spAutoFit/>
          </a:bodyPr>
          <a:lstStyle/>
          <a:p>
            <a:pPr algn="ctr"/>
            <a:r>
              <a:rPr lang="en-US" sz="900" b="1" cap="all" spc="20" dirty="0">
                <a:solidFill>
                  <a:schemeClr val="bg1"/>
                </a:solidFill>
                <a:latin typeface="Lato" panose="020F0502020204030203" pitchFamily="34" charset="0"/>
                <a:cs typeface="Poppins SemiBold" panose="02000000000000000000" pitchFamily="2" charset="0"/>
              </a:rPr>
              <a:t>tableau</a:t>
            </a:r>
          </a:p>
        </p:txBody>
      </p:sp>
      <p:sp>
        <p:nvSpPr>
          <p:cNvPr id="67" name="TextBox 66"/>
          <p:cNvSpPr txBox="1"/>
          <p:nvPr/>
        </p:nvSpPr>
        <p:spPr>
          <a:xfrm>
            <a:off x="7158566" y="3526229"/>
            <a:ext cx="1105960" cy="942117"/>
          </a:xfrm>
          <a:prstGeom prst="rect">
            <a:avLst/>
          </a:prstGeom>
          <a:noFill/>
          <a:ln>
            <a:noFill/>
          </a:ln>
        </p:spPr>
        <p:txBody>
          <a:bodyPr wrap="square" lIns="0" tIns="0" rIns="0" bIns="0" rtlCol="0">
            <a:spAutoFit/>
          </a:bodyPr>
          <a:lstStyle/>
          <a:p>
            <a:pPr algn="ctr">
              <a:lnSpc>
                <a:spcPct val="130000"/>
              </a:lnSpc>
            </a:pPr>
            <a:r>
              <a:rPr lang="en-US" sz="800" dirty="0">
                <a:solidFill>
                  <a:schemeClr val="accent4"/>
                </a:solidFill>
                <a:latin typeface="Lato" panose="020F0502020204030203" pitchFamily="34" charset="0"/>
                <a:ea typeface="Open Sans Light" panose="020B0306030504020204" pitchFamily="34" charset="0"/>
                <a:cs typeface="Open Sans Light" panose="020B0306030504020204" pitchFamily="34" charset="0"/>
              </a:rPr>
              <a:t>We took our Flask App, HTML &amp; JS code, as well as our Tableau visuals and hosted on Heroku to finalize our app project.</a:t>
            </a:r>
          </a:p>
        </p:txBody>
      </p:sp>
      <p:sp>
        <p:nvSpPr>
          <p:cNvPr id="68" name="TextBox 67"/>
          <p:cNvSpPr txBox="1"/>
          <p:nvPr/>
        </p:nvSpPr>
        <p:spPr>
          <a:xfrm>
            <a:off x="7158566" y="3096027"/>
            <a:ext cx="1105960" cy="138499"/>
          </a:xfrm>
          <a:prstGeom prst="rect">
            <a:avLst/>
          </a:prstGeom>
          <a:noFill/>
          <a:ln>
            <a:noFill/>
          </a:ln>
        </p:spPr>
        <p:txBody>
          <a:bodyPr wrap="square" lIns="0" tIns="0" rIns="0" bIns="0" rtlCol="0">
            <a:spAutoFit/>
          </a:bodyPr>
          <a:lstStyle/>
          <a:p>
            <a:pPr algn="ctr"/>
            <a:r>
              <a:rPr lang="en-US" sz="900" b="1" cap="all" spc="20" dirty="0">
                <a:solidFill>
                  <a:schemeClr val="bg1"/>
                </a:solidFill>
                <a:latin typeface="Lato" panose="020F0502020204030203" pitchFamily="34" charset="0"/>
                <a:cs typeface="Poppins SemiBold" panose="02000000000000000000" pitchFamily="2" charset="0"/>
              </a:rPr>
              <a:t>Heroku</a:t>
            </a:r>
          </a:p>
        </p:txBody>
      </p:sp>
      <p:sp>
        <p:nvSpPr>
          <p:cNvPr id="73" name="Oval 72"/>
          <p:cNvSpPr/>
          <p:nvPr/>
        </p:nvSpPr>
        <p:spPr>
          <a:xfrm>
            <a:off x="7267548" y="1634066"/>
            <a:ext cx="887996" cy="8879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p:cNvSpPr/>
          <p:nvPr/>
        </p:nvSpPr>
        <p:spPr>
          <a:xfrm>
            <a:off x="985282" y="1634066"/>
            <a:ext cx="887996" cy="8879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p:cNvSpPr/>
          <p:nvPr/>
        </p:nvSpPr>
        <p:spPr>
          <a:xfrm>
            <a:off x="4126414" y="1634066"/>
            <a:ext cx="887996" cy="8879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p:cNvSpPr/>
          <p:nvPr/>
        </p:nvSpPr>
        <p:spPr>
          <a:xfrm>
            <a:off x="5696980" y="1634066"/>
            <a:ext cx="887996" cy="8879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p:cNvSpPr/>
          <p:nvPr/>
        </p:nvSpPr>
        <p:spPr>
          <a:xfrm>
            <a:off x="2555848" y="1634066"/>
            <a:ext cx="887996" cy="8879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4" name="Straight Connector 73"/>
          <p:cNvCxnSpPr/>
          <p:nvPr/>
        </p:nvCxnSpPr>
        <p:spPr>
          <a:xfrm flipV="1">
            <a:off x="1429280" y="2576279"/>
            <a:ext cx="0" cy="30789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flipV="1">
            <a:off x="2999846" y="2576279"/>
            <a:ext cx="0" cy="30789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flipV="1">
            <a:off x="4570412" y="2576279"/>
            <a:ext cx="0" cy="30789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flipV="1">
            <a:off x="6140978" y="2576279"/>
            <a:ext cx="0" cy="30789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flipV="1">
            <a:off x="7711546" y="2576279"/>
            <a:ext cx="0" cy="30789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84" name="Oval 83"/>
          <p:cNvSpPr/>
          <p:nvPr/>
        </p:nvSpPr>
        <p:spPr>
          <a:xfrm>
            <a:off x="1391661" y="2947989"/>
            <a:ext cx="75238" cy="7523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p:cNvSpPr/>
          <p:nvPr/>
        </p:nvSpPr>
        <p:spPr>
          <a:xfrm>
            <a:off x="2962227" y="2947989"/>
            <a:ext cx="75238" cy="7523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p:cNvSpPr/>
          <p:nvPr/>
        </p:nvSpPr>
        <p:spPr>
          <a:xfrm>
            <a:off x="4532793" y="2947989"/>
            <a:ext cx="75238" cy="7523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p:cNvSpPr/>
          <p:nvPr/>
        </p:nvSpPr>
        <p:spPr>
          <a:xfrm>
            <a:off x="6103359" y="2947989"/>
            <a:ext cx="75238" cy="7523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p:cNvSpPr/>
          <p:nvPr/>
        </p:nvSpPr>
        <p:spPr>
          <a:xfrm>
            <a:off x="7673927" y="2947989"/>
            <a:ext cx="75238" cy="7523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A27C9D3D-491D-4547-9F0D-7E2CCD1E38B8}"/>
              </a:ext>
            </a:extLst>
          </p:cNvPr>
          <p:cNvSpPr/>
          <p:nvPr/>
        </p:nvSpPr>
        <p:spPr>
          <a:xfrm>
            <a:off x="488950" y="4641850"/>
            <a:ext cx="1549394" cy="330200"/>
          </a:xfrm>
          <a:prstGeom prst="rect">
            <a:avLst/>
          </a:prstGeom>
          <a:solidFill>
            <a:srgbClr val="F6F8FA"/>
          </a:solidFill>
          <a:ln>
            <a:solidFill>
              <a:srgbClr val="F6F8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C8252F6B-C639-42B6-92F9-8305CBBD7403}"/>
              </a:ext>
            </a:extLst>
          </p:cNvPr>
          <p:cNvSpPr/>
          <p:nvPr/>
        </p:nvSpPr>
        <p:spPr>
          <a:xfrm>
            <a:off x="6699250" y="4629150"/>
            <a:ext cx="1847850" cy="330200"/>
          </a:xfrm>
          <a:prstGeom prst="rect">
            <a:avLst/>
          </a:prstGeom>
          <a:solidFill>
            <a:srgbClr val="F6F8FA"/>
          </a:solidFill>
          <a:ln>
            <a:solidFill>
              <a:srgbClr val="F6F8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10">
            <a:extLst>
              <a:ext uri="{FF2B5EF4-FFF2-40B4-BE49-F238E27FC236}">
                <a16:creationId xmlns:a16="http://schemas.microsoft.com/office/drawing/2014/main" id="{08882499-812E-4488-B923-A1F545EAEBD0}"/>
              </a:ext>
            </a:extLst>
          </p:cNvPr>
          <p:cNvSpPr>
            <a:spLocks/>
          </p:cNvSpPr>
          <p:nvPr/>
        </p:nvSpPr>
        <p:spPr bwMode="auto">
          <a:xfrm>
            <a:off x="2726008" y="1892300"/>
            <a:ext cx="547675" cy="345067"/>
          </a:xfrm>
          <a:custGeom>
            <a:avLst/>
            <a:gdLst>
              <a:gd name="T0" fmla="*/ 15 w 335"/>
              <a:gd name="T1" fmla="*/ 205 h 211"/>
              <a:gd name="T2" fmla="*/ 11 w 335"/>
              <a:gd name="T3" fmla="*/ 164 h 211"/>
              <a:gd name="T4" fmla="*/ 93 w 335"/>
              <a:gd name="T5" fmla="*/ 61 h 211"/>
              <a:gd name="T6" fmla="*/ 131 w 335"/>
              <a:gd name="T7" fmla="*/ 54 h 211"/>
              <a:gd name="T8" fmla="*/ 210 w 335"/>
              <a:gd name="T9" fmla="*/ 100 h 211"/>
              <a:gd name="T10" fmla="*/ 279 w 335"/>
              <a:gd name="T11" fmla="*/ 14 h 211"/>
              <a:gd name="T12" fmla="*/ 320 w 335"/>
              <a:gd name="T13" fmla="*/ 10 h 211"/>
              <a:gd name="T14" fmla="*/ 325 w 335"/>
              <a:gd name="T15" fmla="*/ 51 h 211"/>
              <a:gd name="T16" fmla="*/ 239 w 335"/>
              <a:gd name="T17" fmla="*/ 156 h 211"/>
              <a:gd name="T18" fmla="*/ 202 w 335"/>
              <a:gd name="T19" fmla="*/ 163 h 211"/>
              <a:gd name="T20" fmla="*/ 123 w 335"/>
              <a:gd name="T21" fmla="*/ 117 h 211"/>
              <a:gd name="T22" fmla="*/ 56 w 335"/>
              <a:gd name="T23" fmla="*/ 200 h 211"/>
              <a:gd name="T24" fmla="*/ 33 w 335"/>
              <a:gd name="T25" fmla="*/ 211 h 211"/>
              <a:gd name="T26" fmla="*/ 15 w 335"/>
              <a:gd name="T27" fmla="*/ 205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5" h="211">
                <a:moveTo>
                  <a:pt x="15" y="205"/>
                </a:moveTo>
                <a:cubicBezTo>
                  <a:pt x="2" y="195"/>
                  <a:pt x="0" y="176"/>
                  <a:pt x="11" y="164"/>
                </a:cubicBezTo>
                <a:cubicBezTo>
                  <a:pt x="93" y="61"/>
                  <a:pt x="93" y="61"/>
                  <a:pt x="93" y="61"/>
                </a:cubicBezTo>
                <a:cubicBezTo>
                  <a:pt x="102" y="50"/>
                  <a:pt x="118" y="47"/>
                  <a:pt x="131" y="54"/>
                </a:cubicBezTo>
                <a:cubicBezTo>
                  <a:pt x="210" y="100"/>
                  <a:pt x="210" y="100"/>
                  <a:pt x="210" y="100"/>
                </a:cubicBezTo>
                <a:cubicBezTo>
                  <a:pt x="279" y="14"/>
                  <a:pt x="279" y="14"/>
                  <a:pt x="279" y="14"/>
                </a:cubicBezTo>
                <a:cubicBezTo>
                  <a:pt x="289" y="2"/>
                  <a:pt x="308" y="0"/>
                  <a:pt x="320" y="10"/>
                </a:cubicBezTo>
                <a:cubicBezTo>
                  <a:pt x="333" y="20"/>
                  <a:pt x="335" y="39"/>
                  <a:pt x="325" y="51"/>
                </a:cubicBezTo>
                <a:cubicBezTo>
                  <a:pt x="239" y="156"/>
                  <a:pt x="239" y="156"/>
                  <a:pt x="239" y="156"/>
                </a:cubicBezTo>
                <a:cubicBezTo>
                  <a:pt x="230" y="167"/>
                  <a:pt x="214" y="170"/>
                  <a:pt x="202" y="163"/>
                </a:cubicBezTo>
                <a:cubicBezTo>
                  <a:pt x="123" y="117"/>
                  <a:pt x="123" y="117"/>
                  <a:pt x="123" y="117"/>
                </a:cubicBezTo>
                <a:cubicBezTo>
                  <a:pt x="56" y="200"/>
                  <a:pt x="56" y="200"/>
                  <a:pt x="56" y="200"/>
                </a:cubicBezTo>
                <a:cubicBezTo>
                  <a:pt x="50" y="208"/>
                  <a:pt x="42" y="211"/>
                  <a:pt x="33" y="211"/>
                </a:cubicBezTo>
                <a:cubicBezTo>
                  <a:pt x="26" y="211"/>
                  <a:pt x="20" y="209"/>
                  <a:pt x="15" y="205"/>
                </a:cubicBezTo>
                <a:close/>
              </a:path>
            </a:pathLst>
          </a:custGeom>
          <a:solidFill>
            <a:schemeClr val="bg1"/>
          </a:solidFill>
          <a:ln>
            <a:noFill/>
          </a:ln>
        </p:spPr>
        <p:txBody>
          <a:bodyPr vert="horz" wrap="square" lIns="99060" tIns="49530" rIns="99060" bIns="49530" numCol="1" anchor="t" anchorCtr="0" compatLnSpc="1">
            <a:prstTxWarp prst="textNoShape">
              <a:avLst/>
            </a:prstTxWarp>
          </a:bodyPr>
          <a:lstStyle/>
          <a:p>
            <a:endParaRPr lang="en-US" sz="1716"/>
          </a:p>
        </p:txBody>
      </p:sp>
      <p:sp>
        <p:nvSpPr>
          <p:cNvPr id="52" name="Freeform 41">
            <a:extLst>
              <a:ext uri="{FF2B5EF4-FFF2-40B4-BE49-F238E27FC236}">
                <a16:creationId xmlns:a16="http://schemas.microsoft.com/office/drawing/2014/main" id="{A995DC4E-7704-4D2E-BA30-EF692E086A62}"/>
              </a:ext>
            </a:extLst>
          </p:cNvPr>
          <p:cNvSpPr>
            <a:spLocks/>
          </p:cNvSpPr>
          <p:nvPr/>
        </p:nvSpPr>
        <p:spPr bwMode="auto">
          <a:xfrm>
            <a:off x="7480465" y="1892300"/>
            <a:ext cx="462161" cy="297556"/>
          </a:xfrm>
          <a:custGeom>
            <a:avLst/>
            <a:gdLst>
              <a:gd name="T0" fmla="*/ 266 w 266"/>
              <a:gd name="T1" fmla="*/ 110 h 172"/>
              <a:gd name="T2" fmla="*/ 203 w 266"/>
              <a:gd name="T3" fmla="*/ 172 h 172"/>
              <a:gd name="T4" fmla="*/ 152 w 266"/>
              <a:gd name="T5" fmla="*/ 172 h 172"/>
              <a:gd name="T6" fmla="*/ 152 w 266"/>
              <a:gd name="T7" fmla="*/ 122 h 172"/>
              <a:gd name="T8" fmla="*/ 180 w 266"/>
              <a:gd name="T9" fmla="*/ 122 h 172"/>
              <a:gd name="T10" fmla="*/ 133 w 266"/>
              <a:gd name="T11" fmla="*/ 61 h 172"/>
              <a:gd name="T12" fmla="*/ 87 w 266"/>
              <a:gd name="T13" fmla="*/ 122 h 172"/>
              <a:gd name="T14" fmla="*/ 114 w 266"/>
              <a:gd name="T15" fmla="*/ 122 h 172"/>
              <a:gd name="T16" fmla="*/ 114 w 266"/>
              <a:gd name="T17" fmla="*/ 172 h 172"/>
              <a:gd name="T18" fmla="*/ 49 w 266"/>
              <a:gd name="T19" fmla="*/ 172 h 172"/>
              <a:gd name="T20" fmla="*/ 0 w 266"/>
              <a:gd name="T21" fmla="*/ 125 h 172"/>
              <a:gd name="T22" fmla="*/ 49 w 266"/>
              <a:gd name="T23" fmla="*/ 78 h 172"/>
              <a:gd name="T24" fmla="*/ 54 w 266"/>
              <a:gd name="T25" fmla="*/ 78 h 172"/>
              <a:gd name="T26" fmla="*/ 53 w 266"/>
              <a:gd name="T27" fmla="*/ 69 h 172"/>
              <a:gd name="T28" fmla="*/ 124 w 266"/>
              <a:gd name="T29" fmla="*/ 0 h 172"/>
              <a:gd name="T30" fmla="*/ 192 w 266"/>
              <a:gd name="T31" fmla="*/ 49 h 172"/>
              <a:gd name="T32" fmla="*/ 203 w 266"/>
              <a:gd name="T33" fmla="*/ 48 h 172"/>
              <a:gd name="T34" fmla="*/ 266 w 266"/>
              <a:gd name="T35" fmla="*/ 11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6" h="172">
                <a:moveTo>
                  <a:pt x="266" y="110"/>
                </a:moveTo>
                <a:cubicBezTo>
                  <a:pt x="266" y="144"/>
                  <a:pt x="238" y="172"/>
                  <a:pt x="203" y="172"/>
                </a:cubicBezTo>
                <a:cubicBezTo>
                  <a:pt x="152" y="172"/>
                  <a:pt x="152" y="172"/>
                  <a:pt x="152" y="172"/>
                </a:cubicBezTo>
                <a:cubicBezTo>
                  <a:pt x="152" y="122"/>
                  <a:pt x="152" y="122"/>
                  <a:pt x="152" y="122"/>
                </a:cubicBezTo>
                <a:cubicBezTo>
                  <a:pt x="180" y="122"/>
                  <a:pt x="180" y="122"/>
                  <a:pt x="180" y="122"/>
                </a:cubicBezTo>
                <a:cubicBezTo>
                  <a:pt x="133" y="61"/>
                  <a:pt x="133" y="61"/>
                  <a:pt x="133" y="61"/>
                </a:cubicBezTo>
                <a:cubicBezTo>
                  <a:pt x="87" y="122"/>
                  <a:pt x="87" y="122"/>
                  <a:pt x="87" y="122"/>
                </a:cubicBezTo>
                <a:cubicBezTo>
                  <a:pt x="114" y="122"/>
                  <a:pt x="114" y="122"/>
                  <a:pt x="114" y="122"/>
                </a:cubicBezTo>
                <a:cubicBezTo>
                  <a:pt x="114" y="172"/>
                  <a:pt x="114" y="172"/>
                  <a:pt x="114" y="172"/>
                </a:cubicBezTo>
                <a:cubicBezTo>
                  <a:pt x="49" y="172"/>
                  <a:pt x="49" y="172"/>
                  <a:pt x="49" y="172"/>
                </a:cubicBezTo>
                <a:cubicBezTo>
                  <a:pt x="22" y="172"/>
                  <a:pt x="0" y="151"/>
                  <a:pt x="0" y="125"/>
                </a:cubicBezTo>
                <a:cubicBezTo>
                  <a:pt x="0" y="99"/>
                  <a:pt x="22" y="78"/>
                  <a:pt x="49" y="78"/>
                </a:cubicBezTo>
                <a:cubicBezTo>
                  <a:pt x="51" y="78"/>
                  <a:pt x="52" y="78"/>
                  <a:pt x="54" y="78"/>
                </a:cubicBezTo>
                <a:cubicBezTo>
                  <a:pt x="54" y="75"/>
                  <a:pt x="53" y="72"/>
                  <a:pt x="53" y="69"/>
                </a:cubicBezTo>
                <a:cubicBezTo>
                  <a:pt x="53" y="31"/>
                  <a:pt x="85" y="0"/>
                  <a:pt x="124" y="0"/>
                </a:cubicBezTo>
                <a:cubicBezTo>
                  <a:pt x="156" y="0"/>
                  <a:pt x="183" y="21"/>
                  <a:pt x="192" y="49"/>
                </a:cubicBezTo>
                <a:cubicBezTo>
                  <a:pt x="195" y="48"/>
                  <a:pt x="199" y="48"/>
                  <a:pt x="203" y="48"/>
                </a:cubicBezTo>
                <a:cubicBezTo>
                  <a:pt x="238" y="48"/>
                  <a:pt x="266" y="76"/>
                  <a:pt x="266" y="110"/>
                </a:cubicBezTo>
                <a:close/>
              </a:path>
            </a:pathLst>
          </a:custGeom>
          <a:solidFill>
            <a:schemeClr val="bg1"/>
          </a:solidFill>
          <a:ln>
            <a:noFill/>
          </a:ln>
        </p:spPr>
        <p:txBody>
          <a:bodyPr vert="horz" wrap="square" lIns="99060" tIns="49530" rIns="99060" bIns="49530" numCol="1" anchor="t" anchorCtr="0" compatLnSpc="1">
            <a:prstTxWarp prst="textNoShape">
              <a:avLst/>
            </a:prstTxWarp>
          </a:bodyPr>
          <a:lstStyle/>
          <a:p>
            <a:endParaRPr lang="en-US" sz="1716"/>
          </a:p>
        </p:txBody>
      </p:sp>
      <p:sp>
        <p:nvSpPr>
          <p:cNvPr id="55" name="Freeform 11">
            <a:extLst>
              <a:ext uri="{FF2B5EF4-FFF2-40B4-BE49-F238E27FC236}">
                <a16:creationId xmlns:a16="http://schemas.microsoft.com/office/drawing/2014/main" id="{3B1AE525-3D31-4A6F-B06C-C8C58A6E62F4}"/>
              </a:ext>
            </a:extLst>
          </p:cNvPr>
          <p:cNvSpPr>
            <a:spLocks noEditPoints="1"/>
          </p:cNvSpPr>
          <p:nvPr/>
        </p:nvSpPr>
        <p:spPr bwMode="auto">
          <a:xfrm>
            <a:off x="5951891" y="1842878"/>
            <a:ext cx="378174" cy="412554"/>
          </a:xfrm>
          <a:custGeom>
            <a:avLst/>
            <a:gdLst>
              <a:gd name="T0" fmla="*/ 32 w 121"/>
              <a:gd name="T1" fmla="*/ 132 h 132"/>
              <a:gd name="T2" fmla="*/ 0 w 121"/>
              <a:gd name="T3" fmla="*/ 132 h 132"/>
              <a:gd name="T4" fmla="*/ 0 w 121"/>
              <a:gd name="T5" fmla="*/ 36 h 132"/>
              <a:gd name="T6" fmla="*/ 32 w 121"/>
              <a:gd name="T7" fmla="*/ 36 h 132"/>
              <a:gd name="T8" fmla="*/ 32 w 121"/>
              <a:gd name="T9" fmla="*/ 132 h 132"/>
              <a:gd name="T10" fmla="*/ 77 w 121"/>
              <a:gd name="T11" fmla="*/ 132 h 132"/>
              <a:gd name="T12" fmla="*/ 45 w 121"/>
              <a:gd name="T13" fmla="*/ 132 h 132"/>
              <a:gd name="T14" fmla="*/ 45 w 121"/>
              <a:gd name="T15" fmla="*/ 61 h 132"/>
              <a:gd name="T16" fmla="*/ 77 w 121"/>
              <a:gd name="T17" fmla="*/ 61 h 132"/>
              <a:gd name="T18" fmla="*/ 77 w 121"/>
              <a:gd name="T19" fmla="*/ 132 h 132"/>
              <a:gd name="T20" fmla="*/ 121 w 121"/>
              <a:gd name="T21" fmla="*/ 132 h 132"/>
              <a:gd name="T22" fmla="*/ 89 w 121"/>
              <a:gd name="T23" fmla="*/ 132 h 132"/>
              <a:gd name="T24" fmla="*/ 89 w 121"/>
              <a:gd name="T25" fmla="*/ 0 h 132"/>
              <a:gd name="T26" fmla="*/ 121 w 121"/>
              <a:gd name="T27" fmla="*/ 0 h 132"/>
              <a:gd name="T28" fmla="*/ 121 w 121"/>
              <a:gd name="T29"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 h="132">
                <a:moveTo>
                  <a:pt x="32" y="132"/>
                </a:moveTo>
                <a:lnTo>
                  <a:pt x="0" y="132"/>
                </a:lnTo>
                <a:lnTo>
                  <a:pt x="0" y="36"/>
                </a:lnTo>
                <a:lnTo>
                  <a:pt x="32" y="36"/>
                </a:lnTo>
                <a:lnTo>
                  <a:pt x="32" y="132"/>
                </a:lnTo>
                <a:close/>
                <a:moveTo>
                  <a:pt x="77" y="132"/>
                </a:moveTo>
                <a:lnTo>
                  <a:pt x="45" y="132"/>
                </a:lnTo>
                <a:lnTo>
                  <a:pt x="45" y="61"/>
                </a:lnTo>
                <a:lnTo>
                  <a:pt x="77" y="61"/>
                </a:lnTo>
                <a:lnTo>
                  <a:pt x="77" y="132"/>
                </a:lnTo>
                <a:close/>
                <a:moveTo>
                  <a:pt x="121" y="132"/>
                </a:moveTo>
                <a:lnTo>
                  <a:pt x="89" y="132"/>
                </a:lnTo>
                <a:lnTo>
                  <a:pt x="89" y="0"/>
                </a:lnTo>
                <a:lnTo>
                  <a:pt x="121" y="0"/>
                </a:lnTo>
                <a:lnTo>
                  <a:pt x="121" y="132"/>
                </a:lnTo>
                <a:close/>
              </a:path>
            </a:pathLst>
          </a:custGeom>
          <a:solidFill>
            <a:schemeClr val="bg1"/>
          </a:solidFill>
          <a:ln>
            <a:noFill/>
          </a:ln>
        </p:spPr>
        <p:txBody>
          <a:bodyPr vert="horz" wrap="square" lIns="99060" tIns="49530" rIns="99060" bIns="49530" numCol="1" anchor="t" anchorCtr="0" compatLnSpc="1">
            <a:prstTxWarp prst="textNoShape">
              <a:avLst/>
            </a:prstTxWarp>
          </a:bodyPr>
          <a:lstStyle/>
          <a:p>
            <a:endParaRPr lang="en-US" sz="1716"/>
          </a:p>
        </p:txBody>
      </p:sp>
      <p:sp>
        <p:nvSpPr>
          <p:cNvPr id="56" name="Freeform 85">
            <a:extLst>
              <a:ext uri="{FF2B5EF4-FFF2-40B4-BE49-F238E27FC236}">
                <a16:creationId xmlns:a16="http://schemas.microsoft.com/office/drawing/2014/main" id="{467B5C69-F21B-4D8B-A9D4-039FD8C6C456}"/>
              </a:ext>
            </a:extLst>
          </p:cNvPr>
          <p:cNvSpPr>
            <a:spLocks noEditPoints="1"/>
          </p:cNvSpPr>
          <p:nvPr/>
        </p:nvSpPr>
        <p:spPr bwMode="auto">
          <a:xfrm>
            <a:off x="1247986" y="1842878"/>
            <a:ext cx="437825" cy="451947"/>
          </a:xfrm>
          <a:custGeom>
            <a:avLst/>
            <a:gdLst>
              <a:gd name="T0" fmla="*/ 31 w 301"/>
              <a:gd name="T1" fmla="*/ 278 h 309"/>
              <a:gd name="T2" fmla="*/ 184 w 301"/>
              <a:gd name="T3" fmla="*/ 278 h 309"/>
              <a:gd name="T4" fmla="*/ 184 w 301"/>
              <a:gd name="T5" fmla="*/ 188 h 309"/>
              <a:gd name="T6" fmla="*/ 215 w 301"/>
              <a:gd name="T7" fmla="*/ 153 h 309"/>
              <a:gd name="T8" fmla="*/ 215 w 301"/>
              <a:gd name="T9" fmla="*/ 309 h 309"/>
              <a:gd name="T10" fmla="*/ 0 w 301"/>
              <a:gd name="T11" fmla="*/ 309 h 309"/>
              <a:gd name="T12" fmla="*/ 0 w 301"/>
              <a:gd name="T13" fmla="*/ 47 h 309"/>
              <a:gd name="T14" fmla="*/ 187 w 301"/>
              <a:gd name="T15" fmla="*/ 47 h 309"/>
              <a:gd name="T16" fmla="*/ 161 w 301"/>
              <a:gd name="T17" fmla="*/ 74 h 309"/>
              <a:gd name="T18" fmla="*/ 31 w 301"/>
              <a:gd name="T19" fmla="*/ 74 h 309"/>
              <a:gd name="T20" fmla="*/ 31 w 301"/>
              <a:gd name="T21" fmla="*/ 278 h 309"/>
              <a:gd name="T22" fmla="*/ 240 w 301"/>
              <a:gd name="T23" fmla="*/ 38 h 309"/>
              <a:gd name="T24" fmla="*/ 240 w 301"/>
              <a:gd name="T25" fmla="*/ 38 h 309"/>
              <a:gd name="T26" fmla="*/ 263 w 301"/>
              <a:gd name="T27" fmla="*/ 61 h 309"/>
              <a:gd name="T28" fmla="*/ 255 w 301"/>
              <a:gd name="T29" fmla="*/ 87 h 309"/>
              <a:gd name="T30" fmla="*/ 127 w 301"/>
              <a:gd name="T31" fmla="*/ 219 h 309"/>
              <a:gd name="T32" fmla="*/ 72 w 301"/>
              <a:gd name="T33" fmla="*/ 232 h 309"/>
              <a:gd name="T34" fmla="*/ 71 w 301"/>
              <a:gd name="T35" fmla="*/ 231 h 309"/>
              <a:gd name="T36" fmla="*/ 86 w 301"/>
              <a:gd name="T37" fmla="*/ 177 h 309"/>
              <a:gd name="T38" fmla="*/ 214 w 301"/>
              <a:gd name="T39" fmla="*/ 46 h 309"/>
              <a:gd name="T40" fmla="*/ 240 w 301"/>
              <a:gd name="T41" fmla="*/ 38 h 309"/>
              <a:gd name="T42" fmla="*/ 113 w 301"/>
              <a:gd name="T43" fmla="*/ 175 h 309"/>
              <a:gd name="T44" fmla="*/ 101 w 301"/>
              <a:gd name="T45" fmla="*/ 178 h 309"/>
              <a:gd name="T46" fmla="*/ 93 w 301"/>
              <a:gd name="T47" fmla="*/ 185 h 309"/>
              <a:gd name="T48" fmla="*/ 90 w 301"/>
              <a:gd name="T49" fmla="*/ 199 h 309"/>
              <a:gd name="T50" fmla="*/ 106 w 301"/>
              <a:gd name="T51" fmla="*/ 214 h 309"/>
              <a:gd name="T52" fmla="*/ 119 w 301"/>
              <a:gd name="T53" fmla="*/ 211 h 309"/>
              <a:gd name="T54" fmla="*/ 127 w 301"/>
              <a:gd name="T55" fmla="*/ 203 h 309"/>
              <a:gd name="T56" fmla="*/ 128 w 301"/>
              <a:gd name="T57" fmla="*/ 191 h 309"/>
              <a:gd name="T58" fmla="*/ 113 w 301"/>
              <a:gd name="T59" fmla="*/ 175 h 309"/>
              <a:gd name="T60" fmla="*/ 288 w 301"/>
              <a:gd name="T61" fmla="*/ 54 h 309"/>
              <a:gd name="T62" fmla="*/ 268 w 301"/>
              <a:gd name="T63" fmla="*/ 74 h 309"/>
              <a:gd name="T64" fmla="*/ 274 w 301"/>
              <a:gd name="T65" fmla="*/ 48 h 309"/>
              <a:gd name="T66" fmla="*/ 252 w 301"/>
              <a:gd name="T67" fmla="*/ 26 h 309"/>
              <a:gd name="T68" fmla="*/ 227 w 301"/>
              <a:gd name="T69" fmla="*/ 32 h 309"/>
              <a:gd name="T70" fmla="*/ 246 w 301"/>
              <a:gd name="T71" fmla="*/ 12 h 309"/>
              <a:gd name="T72" fmla="*/ 289 w 301"/>
              <a:gd name="T73" fmla="*/ 12 h 309"/>
              <a:gd name="T74" fmla="*/ 288 w 301"/>
              <a:gd name="T75" fmla="*/ 54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01" h="309">
                <a:moveTo>
                  <a:pt x="31" y="278"/>
                </a:moveTo>
                <a:cubicBezTo>
                  <a:pt x="184" y="278"/>
                  <a:pt x="184" y="278"/>
                  <a:pt x="184" y="278"/>
                </a:cubicBezTo>
                <a:cubicBezTo>
                  <a:pt x="184" y="188"/>
                  <a:pt x="184" y="188"/>
                  <a:pt x="184" y="188"/>
                </a:cubicBezTo>
                <a:cubicBezTo>
                  <a:pt x="215" y="153"/>
                  <a:pt x="215" y="153"/>
                  <a:pt x="215" y="153"/>
                </a:cubicBezTo>
                <a:cubicBezTo>
                  <a:pt x="215" y="309"/>
                  <a:pt x="215" y="309"/>
                  <a:pt x="215" y="309"/>
                </a:cubicBezTo>
                <a:cubicBezTo>
                  <a:pt x="0" y="309"/>
                  <a:pt x="0" y="309"/>
                  <a:pt x="0" y="309"/>
                </a:cubicBezTo>
                <a:cubicBezTo>
                  <a:pt x="0" y="47"/>
                  <a:pt x="0" y="47"/>
                  <a:pt x="0" y="47"/>
                </a:cubicBezTo>
                <a:cubicBezTo>
                  <a:pt x="187" y="47"/>
                  <a:pt x="187" y="47"/>
                  <a:pt x="187" y="47"/>
                </a:cubicBezTo>
                <a:cubicBezTo>
                  <a:pt x="161" y="74"/>
                  <a:pt x="161" y="74"/>
                  <a:pt x="161" y="74"/>
                </a:cubicBezTo>
                <a:cubicBezTo>
                  <a:pt x="31" y="74"/>
                  <a:pt x="31" y="74"/>
                  <a:pt x="31" y="74"/>
                </a:cubicBezTo>
                <a:lnTo>
                  <a:pt x="31" y="278"/>
                </a:lnTo>
                <a:close/>
                <a:moveTo>
                  <a:pt x="240" y="38"/>
                </a:moveTo>
                <a:cubicBezTo>
                  <a:pt x="240" y="38"/>
                  <a:pt x="240" y="38"/>
                  <a:pt x="240" y="38"/>
                </a:cubicBezTo>
                <a:cubicBezTo>
                  <a:pt x="263" y="61"/>
                  <a:pt x="263" y="61"/>
                  <a:pt x="263" y="61"/>
                </a:cubicBezTo>
                <a:cubicBezTo>
                  <a:pt x="262" y="61"/>
                  <a:pt x="255" y="87"/>
                  <a:pt x="255" y="87"/>
                </a:cubicBezTo>
                <a:cubicBezTo>
                  <a:pt x="127" y="219"/>
                  <a:pt x="127" y="219"/>
                  <a:pt x="127" y="219"/>
                </a:cubicBezTo>
                <a:cubicBezTo>
                  <a:pt x="72" y="232"/>
                  <a:pt x="72" y="232"/>
                  <a:pt x="72" y="232"/>
                </a:cubicBezTo>
                <a:cubicBezTo>
                  <a:pt x="71" y="231"/>
                  <a:pt x="71" y="231"/>
                  <a:pt x="71" y="231"/>
                </a:cubicBezTo>
                <a:cubicBezTo>
                  <a:pt x="86" y="177"/>
                  <a:pt x="86" y="177"/>
                  <a:pt x="86" y="177"/>
                </a:cubicBezTo>
                <a:cubicBezTo>
                  <a:pt x="214" y="46"/>
                  <a:pt x="214" y="46"/>
                  <a:pt x="214" y="46"/>
                </a:cubicBezTo>
                <a:cubicBezTo>
                  <a:pt x="214" y="45"/>
                  <a:pt x="236" y="39"/>
                  <a:pt x="240" y="38"/>
                </a:cubicBezTo>
                <a:close/>
                <a:moveTo>
                  <a:pt x="113" y="175"/>
                </a:moveTo>
                <a:cubicBezTo>
                  <a:pt x="101" y="178"/>
                  <a:pt x="101" y="178"/>
                  <a:pt x="101" y="178"/>
                </a:cubicBezTo>
                <a:cubicBezTo>
                  <a:pt x="93" y="185"/>
                  <a:pt x="93" y="185"/>
                  <a:pt x="93" y="185"/>
                </a:cubicBezTo>
                <a:cubicBezTo>
                  <a:pt x="90" y="199"/>
                  <a:pt x="90" y="199"/>
                  <a:pt x="90" y="199"/>
                </a:cubicBezTo>
                <a:cubicBezTo>
                  <a:pt x="106" y="214"/>
                  <a:pt x="106" y="214"/>
                  <a:pt x="106" y="214"/>
                </a:cubicBezTo>
                <a:cubicBezTo>
                  <a:pt x="119" y="211"/>
                  <a:pt x="119" y="211"/>
                  <a:pt x="119" y="211"/>
                </a:cubicBezTo>
                <a:cubicBezTo>
                  <a:pt x="127" y="203"/>
                  <a:pt x="127" y="203"/>
                  <a:pt x="127" y="203"/>
                </a:cubicBezTo>
                <a:cubicBezTo>
                  <a:pt x="128" y="191"/>
                  <a:pt x="128" y="191"/>
                  <a:pt x="128" y="191"/>
                </a:cubicBezTo>
                <a:lnTo>
                  <a:pt x="113" y="175"/>
                </a:lnTo>
                <a:close/>
                <a:moveTo>
                  <a:pt x="288" y="54"/>
                </a:moveTo>
                <a:cubicBezTo>
                  <a:pt x="268" y="74"/>
                  <a:pt x="268" y="74"/>
                  <a:pt x="268" y="74"/>
                </a:cubicBezTo>
                <a:cubicBezTo>
                  <a:pt x="274" y="48"/>
                  <a:pt x="274" y="48"/>
                  <a:pt x="274" y="48"/>
                </a:cubicBezTo>
                <a:cubicBezTo>
                  <a:pt x="252" y="26"/>
                  <a:pt x="252" y="26"/>
                  <a:pt x="252" y="26"/>
                </a:cubicBezTo>
                <a:cubicBezTo>
                  <a:pt x="227" y="32"/>
                  <a:pt x="227" y="32"/>
                  <a:pt x="227" y="32"/>
                </a:cubicBezTo>
                <a:cubicBezTo>
                  <a:pt x="246" y="12"/>
                  <a:pt x="246" y="12"/>
                  <a:pt x="246" y="12"/>
                </a:cubicBezTo>
                <a:cubicBezTo>
                  <a:pt x="258" y="0"/>
                  <a:pt x="277" y="0"/>
                  <a:pt x="289" y="12"/>
                </a:cubicBezTo>
                <a:cubicBezTo>
                  <a:pt x="301" y="23"/>
                  <a:pt x="300" y="42"/>
                  <a:pt x="288" y="54"/>
                </a:cubicBezTo>
                <a:close/>
              </a:path>
            </a:pathLst>
          </a:custGeom>
          <a:solidFill>
            <a:schemeClr val="bg1"/>
          </a:solidFill>
          <a:ln>
            <a:noFill/>
          </a:ln>
        </p:spPr>
        <p:txBody>
          <a:bodyPr vert="horz" wrap="square" lIns="99060" tIns="49530" rIns="99060" bIns="49530" numCol="1" anchor="t" anchorCtr="0" compatLnSpc="1">
            <a:prstTxWarp prst="textNoShape">
              <a:avLst/>
            </a:prstTxWarp>
          </a:bodyPr>
          <a:lstStyle/>
          <a:p>
            <a:endParaRPr lang="en-US" sz="1716"/>
          </a:p>
        </p:txBody>
      </p:sp>
      <p:sp>
        <p:nvSpPr>
          <p:cNvPr id="57" name="Freeform 64">
            <a:extLst>
              <a:ext uri="{FF2B5EF4-FFF2-40B4-BE49-F238E27FC236}">
                <a16:creationId xmlns:a16="http://schemas.microsoft.com/office/drawing/2014/main" id="{16105A43-8EC3-4B0A-A3A5-225EF98F8686}"/>
              </a:ext>
            </a:extLst>
          </p:cNvPr>
          <p:cNvSpPr>
            <a:spLocks/>
          </p:cNvSpPr>
          <p:nvPr/>
        </p:nvSpPr>
        <p:spPr bwMode="auto">
          <a:xfrm>
            <a:off x="4348729" y="1828365"/>
            <a:ext cx="443365" cy="427067"/>
          </a:xfrm>
          <a:custGeom>
            <a:avLst/>
            <a:gdLst>
              <a:gd name="T0" fmla="*/ 249 w 249"/>
              <a:gd name="T1" fmla="*/ 211 h 239"/>
              <a:gd name="T2" fmla="*/ 249 w 249"/>
              <a:gd name="T3" fmla="*/ 239 h 239"/>
              <a:gd name="T4" fmla="*/ 124 w 249"/>
              <a:gd name="T5" fmla="*/ 239 h 239"/>
              <a:gd name="T6" fmla="*/ 0 w 249"/>
              <a:gd name="T7" fmla="*/ 239 h 239"/>
              <a:gd name="T8" fmla="*/ 0 w 249"/>
              <a:gd name="T9" fmla="*/ 211 h 239"/>
              <a:gd name="T10" fmla="*/ 54 w 249"/>
              <a:gd name="T11" fmla="*/ 178 h 239"/>
              <a:gd name="T12" fmla="*/ 97 w 249"/>
              <a:gd name="T13" fmla="*/ 135 h 239"/>
              <a:gd name="T14" fmla="*/ 83 w 249"/>
              <a:gd name="T15" fmla="*/ 102 h 239"/>
              <a:gd name="T16" fmla="*/ 70 w 249"/>
              <a:gd name="T17" fmla="*/ 80 h 239"/>
              <a:gd name="T18" fmla="*/ 75 w 249"/>
              <a:gd name="T19" fmla="*/ 69 h 239"/>
              <a:gd name="T20" fmla="*/ 72 w 249"/>
              <a:gd name="T21" fmla="*/ 45 h 239"/>
              <a:gd name="T22" fmla="*/ 124 w 249"/>
              <a:gd name="T23" fmla="*/ 0 h 239"/>
              <a:gd name="T24" fmla="*/ 177 w 249"/>
              <a:gd name="T25" fmla="*/ 45 h 239"/>
              <a:gd name="T26" fmla="*/ 174 w 249"/>
              <a:gd name="T27" fmla="*/ 69 h 239"/>
              <a:gd name="T28" fmla="*/ 178 w 249"/>
              <a:gd name="T29" fmla="*/ 80 h 239"/>
              <a:gd name="T30" fmla="*/ 166 w 249"/>
              <a:gd name="T31" fmla="*/ 102 h 239"/>
              <a:gd name="T32" fmla="*/ 152 w 249"/>
              <a:gd name="T33" fmla="*/ 135 h 239"/>
              <a:gd name="T34" fmla="*/ 195 w 249"/>
              <a:gd name="T35" fmla="*/ 178 h 239"/>
              <a:gd name="T36" fmla="*/ 249 w 249"/>
              <a:gd name="T37" fmla="*/ 211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49" h="239">
                <a:moveTo>
                  <a:pt x="249" y="211"/>
                </a:moveTo>
                <a:cubicBezTo>
                  <a:pt x="249" y="219"/>
                  <a:pt x="249" y="239"/>
                  <a:pt x="249" y="239"/>
                </a:cubicBezTo>
                <a:cubicBezTo>
                  <a:pt x="124" y="239"/>
                  <a:pt x="124" y="239"/>
                  <a:pt x="124" y="239"/>
                </a:cubicBezTo>
                <a:cubicBezTo>
                  <a:pt x="0" y="239"/>
                  <a:pt x="0" y="239"/>
                  <a:pt x="0" y="239"/>
                </a:cubicBezTo>
                <a:cubicBezTo>
                  <a:pt x="0" y="239"/>
                  <a:pt x="0" y="219"/>
                  <a:pt x="0" y="211"/>
                </a:cubicBezTo>
                <a:cubicBezTo>
                  <a:pt x="0" y="203"/>
                  <a:pt x="21" y="190"/>
                  <a:pt x="54" y="178"/>
                </a:cubicBezTo>
                <a:cubicBezTo>
                  <a:pt x="87" y="166"/>
                  <a:pt x="97" y="156"/>
                  <a:pt x="97" y="135"/>
                </a:cubicBezTo>
                <a:cubicBezTo>
                  <a:pt x="97" y="122"/>
                  <a:pt x="87" y="126"/>
                  <a:pt x="83" y="102"/>
                </a:cubicBezTo>
                <a:cubicBezTo>
                  <a:pt x="81" y="93"/>
                  <a:pt x="72" y="102"/>
                  <a:pt x="70" y="80"/>
                </a:cubicBezTo>
                <a:cubicBezTo>
                  <a:pt x="70" y="71"/>
                  <a:pt x="75" y="69"/>
                  <a:pt x="75" y="69"/>
                </a:cubicBezTo>
                <a:cubicBezTo>
                  <a:pt x="75" y="69"/>
                  <a:pt x="73" y="55"/>
                  <a:pt x="72" y="45"/>
                </a:cubicBezTo>
                <a:cubicBezTo>
                  <a:pt x="71" y="33"/>
                  <a:pt x="79" y="0"/>
                  <a:pt x="124" y="0"/>
                </a:cubicBezTo>
                <a:cubicBezTo>
                  <a:pt x="170" y="0"/>
                  <a:pt x="178" y="33"/>
                  <a:pt x="177" y="45"/>
                </a:cubicBezTo>
                <a:cubicBezTo>
                  <a:pt x="176" y="55"/>
                  <a:pt x="174" y="69"/>
                  <a:pt x="174" y="69"/>
                </a:cubicBezTo>
                <a:cubicBezTo>
                  <a:pt x="174" y="69"/>
                  <a:pt x="178" y="71"/>
                  <a:pt x="178" y="80"/>
                </a:cubicBezTo>
                <a:cubicBezTo>
                  <a:pt x="177" y="102"/>
                  <a:pt x="168" y="93"/>
                  <a:pt x="166" y="102"/>
                </a:cubicBezTo>
                <a:cubicBezTo>
                  <a:pt x="162" y="126"/>
                  <a:pt x="152" y="122"/>
                  <a:pt x="152" y="135"/>
                </a:cubicBezTo>
                <a:cubicBezTo>
                  <a:pt x="152" y="156"/>
                  <a:pt x="163" y="166"/>
                  <a:pt x="195" y="178"/>
                </a:cubicBezTo>
                <a:cubicBezTo>
                  <a:pt x="228" y="190"/>
                  <a:pt x="249" y="203"/>
                  <a:pt x="249" y="211"/>
                </a:cubicBezTo>
                <a:close/>
              </a:path>
            </a:pathLst>
          </a:custGeom>
          <a:solidFill>
            <a:schemeClr val="bg1"/>
          </a:solidFill>
          <a:ln>
            <a:noFill/>
          </a:ln>
        </p:spPr>
        <p:txBody>
          <a:bodyPr vert="horz" wrap="square" lIns="99060" tIns="49530" rIns="99060" bIns="49530" numCol="1" anchor="t" anchorCtr="0" compatLnSpc="1">
            <a:prstTxWarp prst="textNoShape">
              <a:avLst/>
            </a:prstTxWarp>
          </a:bodyPr>
          <a:lstStyle/>
          <a:p>
            <a:endParaRPr lang="en-US" sz="1716"/>
          </a:p>
        </p:txBody>
      </p:sp>
      <p:sp>
        <p:nvSpPr>
          <p:cNvPr id="60" name="Title 2">
            <a:extLst>
              <a:ext uri="{FF2B5EF4-FFF2-40B4-BE49-F238E27FC236}">
                <a16:creationId xmlns:a16="http://schemas.microsoft.com/office/drawing/2014/main" id="{2091754E-0A35-444D-B493-C2B27EE4C7C3}"/>
              </a:ext>
            </a:extLst>
          </p:cNvPr>
          <p:cNvSpPr txBox="1">
            <a:spLocks/>
          </p:cNvSpPr>
          <p:nvPr/>
        </p:nvSpPr>
        <p:spPr>
          <a:xfrm>
            <a:off x="8333086" y="101639"/>
            <a:ext cx="810914" cy="138499"/>
          </a:xfrm>
          <a:prstGeom prst="rect">
            <a:avLst/>
          </a:prstGeom>
        </p:spPr>
        <p:txBody>
          <a:bodyPr wrap="square" lIns="0" tIns="0" rIns="0" bIns="0">
            <a:spAutoFit/>
          </a:bodyPr>
          <a:lstStyle>
            <a:lvl1pPr algn="ctr" defTabSz="1828800" rtl="0" eaLnBrk="1" latinLnBrk="0" hangingPunct="1">
              <a:lnSpc>
                <a:spcPct val="100000"/>
              </a:lnSpc>
              <a:spcBef>
                <a:spcPct val="0"/>
              </a:spcBef>
              <a:buNone/>
              <a:defRPr sz="6000" b="1" kern="1200" cap="none" spc="-100" baseline="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r>
              <a:rPr lang="en-US" sz="900" cap="all" spc="20" dirty="0" err="1">
                <a:solidFill>
                  <a:srgbClr val="008CD2"/>
                </a:solidFill>
                <a:latin typeface="Lato" panose="020F0502020204030203" pitchFamily="34" charset="0"/>
              </a:rPr>
              <a:t>celena</a:t>
            </a:r>
            <a:endParaRPr lang="en-US" sz="900" cap="all" spc="20" dirty="0">
              <a:solidFill>
                <a:srgbClr val="008CD2"/>
              </a:solidFill>
              <a:latin typeface="Lato" panose="020F0502020204030203" pitchFamily="34" charset="0"/>
            </a:endParaRPr>
          </a:p>
        </p:txBody>
      </p:sp>
    </p:spTree>
    <p:extLst>
      <p:ext uri="{BB962C8B-B14F-4D97-AF65-F5344CB8AC3E}">
        <p14:creationId xmlns:p14="http://schemas.microsoft.com/office/powerpoint/2010/main" val="406227410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p:cNvCxnSpPr/>
          <p:nvPr/>
        </p:nvCxnSpPr>
        <p:spPr>
          <a:xfrm>
            <a:off x="593725" y="1125952"/>
            <a:ext cx="0" cy="2298929"/>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897437" y="1351477"/>
            <a:ext cx="3099481" cy="1847878"/>
          </a:xfrm>
          <a:prstGeom prst="rect">
            <a:avLst/>
          </a:prstGeom>
          <a:noFill/>
          <a:ln>
            <a:noFill/>
          </a:ln>
        </p:spPr>
        <p:txBody>
          <a:bodyPr wrap="square" lIns="0" tIns="0" rIns="0" bIns="0" rtlCol="0">
            <a:spAutoFit/>
          </a:bodyPr>
          <a:lstStyle/>
          <a:p>
            <a:pPr>
              <a:lnSpc>
                <a:spcPct val="130000"/>
              </a:lnSpc>
            </a:pPr>
            <a:r>
              <a:rPr lang="en-US" sz="3200" cap="all" spc="80" dirty="0">
                <a:solidFill>
                  <a:schemeClr val="accent1"/>
                </a:solidFill>
                <a:latin typeface="Lato Black" panose="020F0A02020204030203" pitchFamily="34" charset="0"/>
                <a:ea typeface="Open Sans Light" panose="020B0306030504020204" pitchFamily="34" charset="0"/>
                <a:cs typeface="Open Sans Light" panose="020B0306030504020204" pitchFamily="34" charset="0"/>
              </a:rPr>
              <a:t>questions</a:t>
            </a:r>
          </a:p>
          <a:p>
            <a:pPr>
              <a:lnSpc>
                <a:spcPct val="130000"/>
              </a:lnSpc>
            </a:pPr>
            <a:r>
              <a:rPr lang="en-US" sz="3200" cap="all" spc="80" dirty="0">
                <a:solidFill>
                  <a:schemeClr val="bg1">
                    <a:lumMod val="85000"/>
                  </a:schemeClr>
                </a:solidFill>
                <a:latin typeface="Lato Black" panose="020F0A02020204030203" pitchFamily="34" charset="0"/>
                <a:ea typeface="Open Sans Light" panose="020B0306030504020204" pitchFamily="34" charset="0"/>
                <a:cs typeface="Open Sans Light" panose="020B0306030504020204" pitchFamily="34" charset="0"/>
              </a:rPr>
              <a:t>and</a:t>
            </a:r>
          </a:p>
          <a:p>
            <a:pPr>
              <a:lnSpc>
                <a:spcPct val="130000"/>
              </a:lnSpc>
            </a:pPr>
            <a:r>
              <a:rPr lang="en-US" sz="3200" cap="all" spc="80" dirty="0">
                <a:solidFill>
                  <a:schemeClr val="accent2"/>
                </a:solidFill>
                <a:latin typeface="Lato Black" panose="020F0A02020204030203" pitchFamily="34" charset="0"/>
                <a:ea typeface="Open Sans Light" panose="020B0306030504020204" pitchFamily="34" charset="0"/>
                <a:cs typeface="Open Sans Light" panose="020B0306030504020204" pitchFamily="34" charset="0"/>
              </a:rPr>
              <a:t>conclusions</a:t>
            </a:r>
          </a:p>
        </p:txBody>
      </p:sp>
      <p:grpSp>
        <p:nvGrpSpPr>
          <p:cNvPr id="4" name="Group 3"/>
          <p:cNvGrpSpPr/>
          <p:nvPr/>
        </p:nvGrpSpPr>
        <p:grpSpPr>
          <a:xfrm>
            <a:off x="6696823" y="1125952"/>
            <a:ext cx="1850277" cy="2645499"/>
            <a:chOff x="6696823" y="1125952"/>
            <a:chExt cx="1850277" cy="2645499"/>
          </a:xfrm>
        </p:grpSpPr>
        <p:sp>
          <p:nvSpPr>
            <p:cNvPr id="14" name="TextBox 13"/>
            <p:cNvSpPr txBox="1"/>
            <p:nvPr/>
          </p:nvSpPr>
          <p:spPr>
            <a:xfrm>
              <a:off x="6696823" y="1433567"/>
              <a:ext cx="1850277" cy="2337884"/>
            </a:xfrm>
            <a:prstGeom prst="rect">
              <a:avLst/>
            </a:prstGeom>
            <a:noFill/>
          </p:spPr>
          <p:txBody>
            <a:bodyPr wrap="square" lIns="0" tIns="0" rIns="0" bIns="0" rtlCol="0">
              <a:spAutoFit/>
            </a:bodyPr>
            <a:lstStyle/>
            <a:p>
              <a:pPr>
                <a:lnSpc>
                  <a:spcPct val="130000"/>
                </a:lnSpc>
                <a:spcAft>
                  <a:spcPts val="900"/>
                </a:spcAft>
              </a:pPr>
              <a:r>
                <a:rPr lang="en-US" sz="800" dirty="0">
                  <a:solidFill>
                    <a:schemeClr val="accent4"/>
                  </a:solidFill>
                  <a:latin typeface="Lato" panose="020F0502020204030203" pitchFamily="34" charset="0"/>
                  <a:ea typeface="Open Sans Light" panose="020B0306030504020204" pitchFamily="34" charset="0"/>
                  <a:cs typeface="Open Sans Light" panose="020B0306030504020204" pitchFamily="34" charset="0"/>
                </a:rPr>
                <a:t>With the challenge of accurately predicting car pricing based on attributes, we found that using a Random Forest Regression model allowed us to accurately (89%) predicted the sale price of the used car. One of our key findings was that by splitting the data by vehicle type and running separate regression models significantly improved the accuracy of our model. </a:t>
              </a:r>
            </a:p>
            <a:p>
              <a:pPr>
                <a:lnSpc>
                  <a:spcPct val="130000"/>
                </a:lnSpc>
                <a:spcAft>
                  <a:spcPts val="900"/>
                </a:spcAft>
              </a:pPr>
              <a:r>
                <a:rPr lang="en-US" sz="800" dirty="0">
                  <a:solidFill>
                    <a:schemeClr val="accent4"/>
                  </a:solidFill>
                  <a:latin typeface="Lato" panose="020F0502020204030203" pitchFamily="34" charset="0"/>
                  <a:ea typeface="Open Sans Light" panose="020B0306030504020204" pitchFamily="34" charset="0"/>
                  <a:cs typeface="Open Sans Light" panose="020B0306030504020204" pitchFamily="34" charset="0"/>
                </a:rPr>
                <a:t>Building a full stack app to host the model allows a user to quickly modify and view the project in an easy-to-use visual form.</a:t>
              </a:r>
            </a:p>
          </p:txBody>
        </p:sp>
        <p:sp>
          <p:nvSpPr>
            <p:cNvPr id="15" name="Title 2"/>
            <p:cNvSpPr txBox="1">
              <a:spLocks/>
            </p:cNvSpPr>
            <p:nvPr/>
          </p:nvSpPr>
          <p:spPr>
            <a:xfrm>
              <a:off x="6696823" y="1125952"/>
              <a:ext cx="1850277" cy="184666"/>
            </a:xfrm>
            <a:prstGeom prst="rect">
              <a:avLst/>
            </a:prstGeom>
          </p:spPr>
          <p:txBody>
            <a:bodyPr wrap="square" lIns="0" tIns="0" rIns="0" bIns="0">
              <a:spAutoFit/>
            </a:bodyPr>
            <a:lstStyle>
              <a:lvl1pPr algn="ctr" defTabSz="1828800" rtl="0" eaLnBrk="1" latinLnBrk="0" hangingPunct="1">
                <a:lnSpc>
                  <a:spcPct val="100000"/>
                </a:lnSpc>
                <a:spcBef>
                  <a:spcPct val="0"/>
                </a:spcBef>
                <a:buNone/>
                <a:defRPr sz="6000" b="1" kern="1200" cap="none" spc="-100" baseline="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pPr algn="l"/>
              <a:r>
                <a:rPr lang="en-US" sz="1200" cap="all" spc="20" dirty="0">
                  <a:solidFill>
                    <a:schemeClr val="accent2"/>
                  </a:solidFill>
                  <a:latin typeface="Lato" panose="020F0502020204030203" pitchFamily="34" charset="0"/>
                </a:rPr>
                <a:t>conclusion</a:t>
              </a:r>
            </a:p>
          </p:txBody>
        </p:sp>
      </p:grpSp>
      <p:grpSp>
        <p:nvGrpSpPr>
          <p:cNvPr id="2" name="Group 1"/>
          <p:cNvGrpSpPr/>
          <p:nvPr/>
        </p:nvGrpSpPr>
        <p:grpSpPr>
          <a:xfrm>
            <a:off x="4241489" y="1125952"/>
            <a:ext cx="1850277" cy="3650390"/>
            <a:chOff x="4241489" y="1125952"/>
            <a:chExt cx="1850277" cy="3650390"/>
          </a:xfrm>
        </p:grpSpPr>
        <p:sp>
          <p:nvSpPr>
            <p:cNvPr id="16" name="TextBox 15"/>
            <p:cNvSpPr txBox="1"/>
            <p:nvPr/>
          </p:nvSpPr>
          <p:spPr>
            <a:xfrm>
              <a:off x="4241489" y="1433567"/>
              <a:ext cx="1850277" cy="3342775"/>
            </a:xfrm>
            <a:prstGeom prst="rect">
              <a:avLst/>
            </a:prstGeom>
            <a:noFill/>
          </p:spPr>
          <p:txBody>
            <a:bodyPr wrap="square" lIns="0" tIns="0" rIns="0" bIns="0" rtlCol="0">
              <a:spAutoFit/>
            </a:bodyPr>
            <a:lstStyle/>
            <a:p>
              <a:pPr>
                <a:lnSpc>
                  <a:spcPct val="130000"/>
                </a:lnSpc>
                <a:spcAft>
                  <a:spcPts val="900"/>
                </a:spcAft>
              </a:pPr>
              <a:r>
                <a:rPr lang="en-US" sz="800" dirty="0">
                  <a:solidFill>
                    <a:schemeClr val="accent4"/>
                  </a:solidFill>
                  <a:latin typeface="Lato" panose="020F0502020204030203" pitchFamily="34" charset="0"/>
                  <a:ea typeface="Open Sans Light" panose="020B0306030504020204" pitchFamily="34" charset="0"/>
                  <a:cs typeface="Open Sans Light" panose="020B0306030504020204" pitchFamily="34" charset="0"/>
                </a:rPr>
                <a:t>We began our project to solve a simple question, “Can you accurately predict car pricing based on attributes?”. In the current market environment with supply chain challenges, we have all been affected by inflated pricing which pushed to find a reason behind the pricing. In order to do so we used historical car sales data that required us to clean then filter based on vehicle type. Our initial misstep using cluster models proved the need to split the data based on vehicle type. We then used a Random Forests Regression model to better predict non-discrete price data. With our models complete we used HTML and Java Script to build our webpage. With Tableau we created charts to host on our webpage. We used Flask to host our models and make them interactive. Finally, we hosted the app on Heroku.</a:t>
              </a:r>
            </a:p>
          </p:txBody>
        </p:sp>
        <p:sp>
          <p:nvSpPr>
            <p:cNvPr id="17" name="Title 2"/>
            <p:cNvSpPr txBox="1">
              <a:spLocks/>
            </p:cNvSpPr>
            <p:nvPr/>
          </p:nvSpPr>
          <p:spPr>
            <a:xfrm>
              <a:off x="4241489" y="1125952"/>
              <a:ext cx="1850277" cy="184666"/>
            </a:xfrm>
            <a:prstGeom prst="rect">
              <a:avLst/>
            </a:prstGeom>
          </p:spPr>
          <p:txBody>
            <a:bodyPr wrap="square" lIns="0" tIns="0" rIns="0" bIns="0">
              <a:spAutoFit/>
            </a:bodyPr>
            <a:lstStyle>
              <a:lvl1pPr algn="ctr" defTabSz="1828800" rtl="0" eaLnBrk="1" latinLnBrk="0" hangingPunct="1">
                <a:lnSpc>
                  <a:spcPct val="100000"/>
                </a:lnSpc>
                <a:spcBef>
                  <a:spcPct val="0"/>
                </a:spcBef>
                <a:buNone/>
                <a:defRPr sz="6000" b="1" kern="1200" cap="none" spc="-100" baseline="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pPr algn="l"/>
              <a:r>
                <a:rPr lang="en-US" sz="1200" cap="all" spc="20" dirty="0">
                  <a:solidFill>
                    <a:schemeClr val="accent2"/>
                  </a:solidFill>
                  <a:latin typeface="Lato" panose="020F0502020204030203" pitchFamily="34" charset="0"/>
                </a:rPr>
                <a:t>methodology</a:t>
              </a:r>
            </a:p>
          </p:txBody>
        </p:sp>
      </p:grpSp>
      <p:sp>
        <p:nvSpPr>
          <p:cNvPr id="10" name="Rectangle 9">
            <a:extLst>
              <a:ext uri="{FF2B5EF4-FFF2-40B4-BE49-F238E27FC236}">
                <a16:creationId xmlns:a16="http://schemas.microsoft.com/office/drawing/2014/main" id="{BB43988E-4546-4FDA-BA0F-E237A4B851FA}"/>
              </a:ext>
            </a:extLst>
          </p:cNvPr>
          <p:cNvSpPr/>
          <p:nvPr/>
        </p:nvSpPr>
        <p:spPr>
          <a:xfrm>
            <a:off x="488950" y="4641850"/>
            <a:ext cx="1549394" cy="330200"/>
          </a:xfrm>
          <a:prstGeom prst="rect">
            <a:avLst/>
          </a:prstGeom>
          <a:solidFill>
            <a:srgbClr val="F6F8FA"/>
          </a:solidFill>
          <a:ln>
            <a:solidFill>
              <a:srgbClr val="F6F8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C70D8B0-54E0-44AB-B932-EA588999C9BA}"/>
              </a:ext>
            </a:extLst>
          </p:cNvPr>
          <p:cNvSpPr/>
          <p:nvPr/>
        </p:nvSpPr>
        <p:spPr>
          <a:xfrm>
            <a:off x="6699250" y="4629150"/>
            <a:ext cx="1847850" cy="330200"/>
          </a:xfrm>
          <a:prstGeom prst="rect">
            <a:avLst/>
          </a:prstGeom>
          <a:solidFill>
            <a:srgbClr val="F6F8FA"/>
          </a:solidFill>
          <a:ln>
            <a:solidFill>
              <a:srgbClr val="F6F8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2">
            <a:extLst>
              <a:ext uri="{FF2B5EF4-FFF2-40B4-BE49-F238E27FC236}">
                <a16:creationId xmlns:a16="http://schemas.microsoft.com/office/drawing/2014/main" id="{9D0902CD-45B3-4359-BC55-C844D19650EC}"/>
              </a:ext>
            </a:extLst>
          </p:cNvPr>
          <p:cNvSpPr txBox="1">
            <a:spLocks/>
          </p:cNvSpPr>
          <p:nvPr/>
        </p:nvSpPr>
        <p:spPr>
          <a:xfrm>
            <a:off x="8333086" y="101639"/>
            <a:ext cx="810914" cy="138499"/>
          </a:xfrm>
          <a:prstGeom prst="rect">
            <a:avLst/>
          </a:prstGeom>
        </p:spPr>
        <p:txBody>
          <a:bodyPr wrap="square" lIns="0" tIns="0" rIns="0" bIns="0">
            <a:spAutoFit/>
          </a:bodyPr>
          <a:lstStyle>
            <a:lvl1pPr algn="ctr" defTabSz="1828800" rtl="0" eaLnBrk="1" latinLnBrk="0" hangingPunct="1">
              <a:lnSpc>
                <a:spcPct val="100000"/>
              </a:lnSpc>
              <a:spcBef>
                <a:spcPct val="0"/>
              </a:spcBef>
              <a:buNone/>
              <a:defRPr sz="6000" b="1" kern="1200" cap="none" spc="-100" baseline="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r>
              <a:rPr lang="en-US" sz="900" cap="all" spc="20" dirty="0" err="1">
                <a:solidFill>
                  <a:srgbClr val="008CD2"/>
                </a:solidFill>
                <a:latin typeface="Lato" panose="020F0502020204030203" pitchFamily="34" charset="0"/>
              </a:rPr>
              <a:t>alec</a:t>
            </a:r>
            <a:endParaRPr lang="en-US" sz="900" cap="all" spc="20" dirty="0">
              <a:solidFill>
                <a:srgbClr val="008CD2"/>
              </a:solidFill>
              <a:latin typeface="Lato" panose="020F0502020204030203" pitchFamily="34" charset="0"/>
            </a:endParaRPr>
          </a:p>
        </p:txBody>
      </p:sp>
    </p:spTree>
    <p:extLst>
      <p:ext uri="{BB962C8B-B14F-4D97-AF65-F5344CB8AC3E}">
        <p14:creationId xmlns:p14="http://schemas.microsoft.com/office/powerpoint/2010/main" val="258355754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 name="Straight Connector 20"/>
          <p:cNvCxnSpPr/>
          <p:nvPr/>
        </p:nvCxnSpPr>
        <p:spPr>
          <a:xfrm>
            <a:off x="593725" y="2285827"/>
            <a:ext cx="0" cy="571847"/>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847441" y="2233196"/>
            <a:ext cx="3618064" cy="677108"/>
          </a:xfrm>
          <a:prstGeom prst="rect">
            <a:avLst/>
          </a:prstGeom>
          <a:noFill/>
          <a:ln>
            <a:noFill/>
          </a:ln>
        </p:spPr>
        <p:txBody>
          <a:bodyPr wrap="square" lIns="0" tIns="0" rIns="0" bIns="0" rtlCol="0">
            <a:spAutoFit/>
          </a:bodyPr>
          <a:lstStyle/>
          <a:p>
            <a:r>
              <a:rPr lang="en-US" sz="2200" cap="all" spc="80" dirty="0">
                <a:solidFill>
                  <a:schemeClr val="accent1"/>
                </a:solidFill>
                <a:latin typeface="Lato Black" panose="020F0A02020204030203" pitchFamily="34" charset="0"/>
                <a:ea typeface="Open Sans Light" panose="020B0306030504020204" pitchFamily="34" charset="0"/>
                <a:cs typeface="Open Sans Light" panose="020B0306030504020204" pitchFamily="34" charset="0"/>
              </a:rPr>
              <a:t>Project 4</a:t>
            </a:r>
          </a:p>
          <a:p>
            <a:r>
              <a:rPr lang="en-US" sz="2200" cap="all" spc="80" dirty="0">
                <a:solidFill>
                  <a:schemeClr val="bg1"/>
                </a:solidFill>
                <a:latin typeface="Lato Black" panose="020F0A02020204030203" pitchFamily="34" charset="0"/>
                <a:ea typeface="Open Sans Light" panose="020B0306030504020204" pitchFamily="34" charset="0"/>
                <a:cs typeface="Open Sans Light" panose="020B0306030504020204" pitchFamily="34" charset="0"/>
              </a:rPr>
              <a:t>Presentation</a:t>
            </a:r>
          </a:p>
        </p:txBody>
      </p:sp>
      <p:grpSp>
        <p:nvGrpSpPr>
          <p:cNvPr id="2" name="Group 1"/>
          <p:cNvGrpSpPr/>
          <p:nvPr/>
        </p:nvGrpSpPr>
        <p:grpSpPr>
          <a:xfrm>
            <a:off x="5212841" y="1084709"/>
            <a:ext cx="2241213" cy="2970172"/>
            <a:chOff x="5212841" y="1084709"/>
            <a:chExt cx="2241213" cy="2970172"/>
          </a:xfrm>
        </p:grpSpPr>
        <p:sp>
          <p:nvSpPr>
            <p:cNvPr id="6" name="TextBox 5"/>
            <p:cNvSpPr txBox="1"/>
            <p:nvPr/>
          </p:nvSpPr>
          <p:spPr>
            <a:xfrm>
              <a:off x="5809289" y="1088301"/>
              <a:ext cx="1644765" cy="154273"/>
            </a:xfrm>
            <a:prstGeom prst="rect">
              <a:avLst/>
            </a:prstGeom>
            <a:noFill/>
          </p:spPr>
          <p:txBody>
            <a:bodyPr wrap="square" lIns="0" tIns="0" rIns="0" bIns="0" rtlCol="0">
              <a:spAutoFit/>
            </a:bodyPr>
            <a:lstStyle/>
            <a:p>
              <a:pPr>
                <a:lnSpc>
                  <a:spcPct val="110000"/>
                </a:lnSpc>
              </a:pPr>
              <a:r>
                <a:rPr lang="en-US" sz="1000" b="1" dirty="0">
                  <a:solidFill>
                    <a:schemeClr val="bg1"/>
                  </a:solidFill>
                  <a:latin typeface="Lato" panose="020F0502020204030203" pitchFamily="34" charset="0"/>
                  <a:cs typeface="Poppins SemiBold" panose="02000000000000000000" pitchFamily="2" charset="0"/>
                </a:rPr>
                <a:t>Executive Summary</a:t>
              </a:r>
            </a:p>
          </p:txBody>
        </p:sp>
        <p:sp>
          <p:nvSpPr>
            <p:cNvPr id="9" name="TextBox 8"/>
            <p:cNvSpPr txBox="1"/>
            <p:nvPr/>
          </p:nvSpPr>
          <p:spPr>
            <a:xfrm>
              <a:off x="5809289" y="1757538"/>
              <a:ext cx="1644765" cy="154273"/>
            </a:xfrm>
            <a:prstGeom prst="rect">
              <a:avLst/>
            </a:prstGeom>
            <a:noFill/>
          </p:spPr>
          <p:txBody>
            <a:bodyPr wrap="square" lIns="0" tIns="0" rIns="0" bIns="0" rtlCol="0">
              <a:spAutoFit/>
            </a:bodyPr>
            <a:lstStyle/>
            <a:p>
              <a:pPr>
                <a:lnSpc>
                  <a:spcPct val="110000"/>
                </a:lnSpc>
              </a:pPr>
              <a:r>
                <a:rPr lang="en-US" sz="1000" b="1" dirty="0">
                  <a:solidFill>
                    <a:schemeClr val="bg1"/>
                  </a:solidFill>
                  <a:latin typeface="Lato" panose="020F0502020204030203" pitchFamily="34" charset="0"/>
                  <a:cs typeface="Poppins SemiBold" panose="02000000000000000000" pitchFamily="2" charset="0"/>
                </a:rPr>
                <a:t>Data Sourcing</a:t>
              </a:r>
            </a:p>
          </p:txBody>
        </p:sp>
        <p:sp>
          <p:nvSpPr>
            <p:cNvPr id="12" name="TextBox 11"/>
            <p:cNvSpPr txBox="1"/>
            <p:nvPr/>
          </p:nvSpPr>
          <p:spPr>
            <a:xfrm>
              <a:off x="5809289" y="2411771"/>
              <a:ext cx="1644765" cy="154273"/>
            </a:xfrm>
            <a:prstGeom prst="rect">
              <a:avLst/>
            </a:prstGeom>
            <a:noFill/>
          </p:spPr>
          <p:txBody>
            <a:bodyPr wrap="square" lIns="0" tIns="0" rIns="0" bIns="0" rtlCol="0">
              <a:spAutoFit/>
            </a:bodyPr>
            <a:lstStyle/>
            <a:p>
              <a:pPr>
                <a:lnSpc>
                  <a:spcPct val="110000"/>
                </a:lnSpc>
              </a:pPr>
              <a:r>
                <a:rPr lang="en-US" sz="1000" b="1" dirty="0">
                  <a:solidFill>
                    <a:schemeClr val="bg1"/>
                  </a:solidFill>
                  <a:latin typeface="Lato" panose="020F0502020204030203" pitchFamily="34" charset="0"/>
                  <a:cs typeface="Poppins SemiBold" panose="02000000000000000000" pitchFamily="2" charset="0"/>
                </a:rPr>
                <a:t>Price Prediction Modeling</a:t>
              </a:r>
            </a:p>
          </p:txBody>
        </p:sp>
        <p:sp>
          <p:nvSpPr>
            <p:cNvPr id="15" name="TextBox 14"/>
            <p:cNvSpPr txBox="1"/>
            <p:nvPr/>
          </p:nvSpPr>
          <p:spPr>
            <a:xfrm>
              <a:off x="5809289" y="3066004"/>
              <a:ext cx="1644765" cy="154273"/>
            </a:xfrm>
            <a:prstGeom prst="rect">
              <a:avLst/>
            </a:prstGeom>
            <a:noFill/>
          </p:spPr>
          <p:txBody>
            <a:bodyPr wrap="square" lIns="0" tIns="0" rIns="0" bIns="0" rtlCol="0">
              <a:spAutoFit/>
            </a:bodyPr>
            <a:lstStyle/>
            <a:p>
              <a:pPr>
                <a:lnSpc>
                  <a:spcPct val="110000"/>
                </a:lnSpc>
              </a:pPr>
              <a:r>
                <a:rPr lang="en-US" sz="1000" b="1" dirty="0">
                  <a:solidFill>
                    <a:schemeClr val="bg1"/>
                  </a:solidFill>
                  <a:latin typeface="Lato" panose="020F0502020204030203" pitchFamily="34" charset="0"/>
                  <a:cs typeface="Poppins SemiBold" panose="02000000000000000000" pitchFamily="2" charset="0"/>
                </a:rPr>
                <a:t>Web App</a:t>
              </a:r>
            </a:p>
          </p:txBody>
        </p:sp>
        <p:sp>
          <p:nvSpPr>
            <p:cNvPr id="18" name="TextBox 17"/>
            <p:cNvSpPr txBox="1"/>
            <p:nvPr/>
          </p:nvSpPr>
          <p:spPr>
            <a:xfrm>
              <a:off x="5809289" y="3720237"/>
              <a:ext cx="1644765" cy="154273"/>
            </a:xfrm>
            <a:prstGeom prst="rect">
              <a:avLst/>
            </a:prstGeom>
            <a:noFill/>
          </p:spPr>
          <p:txBody>
            <a:bodyPr wrap="square" lIns="0" tIns="0" rIns="0" bIns="0" rtlCol="0">
              <a:spAutoFit/>
            </a:bodyPr>
            <a:lstStyle/>
            <a:p>
              <a:pPr>
                <a:lnSpc>
                  <a:spcPct val="110000"/>
                </a:lnSpc>
              </a:pPr>
              <a:r>
                <a:rPr lang="en-US" sz="1000" b="1" dirty="0">
                  <a:solidFill>
                    <a:schemeClr val="bg1"/>
                  </a:solidFill>
                  <a:latin typeface="Lato" panose="020F0502020204030203" pitchFamily="34" charset="0"/>
                  <a:cs typeface="Poppins SemiBold" panose="02000000000000000000" pitchFamily="2" charset="0"/>
                </a:rPr>
                <a:t>Conclusions</a:t>
              </a:r>
            </a:p>
          </p:txBody>
        </p:sp>
        <p:grpSp>
          <p:nvGrpSpPr>
            <p:cNvPr id="53" name="Group 52"/>
            <p:cNvGrpSpPr/>
            <p:nvPr/>
          </p:nvGrpSpPr>
          <p:grpSpPr>
            <a:xfrm>
              <a:off x="5212841" y="1084709"/>
              <a:ext cx="345738" cy="345738"/>
              <a:chOff x="4967307" y="1084709"/>
              <a:chExt cx="345738" cy="345738"/>
            </a:xfrm>
          </p:grpSpPr>
          <p:sp>
            <p:nvSpPr>
              <p:cNvPr id="8" name="Oval 7"/>
              <p:cNvSpPr/>
              <p:nvPr/>
            </p:nvSpPr>
            <p:spPr>
              <a:xfrm>
                <a:off x="4967307" y="1084709"/>
                <a:ext cx="345738" cy="345738"/>
              </a:xfrm>
              <a:prstGeom prst="ellipse">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6"/>
              </a:p>
            </p:txBody>
          </p:sp>
          <p:sp>
            <p:nvSpPr>
              <p:cNvPr id="7" name="TextBox 6"/>
              <p:cNvSpPr txBox="1"/>
              <p:nvPr/>
            </p:nvSpPr>
            <p:spPr>
              <a:xfrm>
                <a:off x="4979964" y="1165245"/>
                <a:ext cx="320425" cy="184666"/>
              </a:xfrm>
              <a:prstGeom prst="rect">
                <a:avLst/>
              </a:prstGeom>
              <a:noFill/>
              <a:ln>
                <a:noFill/>
              </a:ln>
            </p:spPr>
            <p:txBody>
              <a:bodyPr wrap="square" lIns="0" tIns="0" rIns="0" bIns="0" rtlCol="0">
                <a:spAutoFit/>
              </a:bodyPr>
              <a:lstStyle/>
              <a:p>
                <a:pPr algn="ctr"/>
                <a:r>
                  <a:rPr lang="en-US" sz="1200" b="1" spc="20" dirty="0">
                    <a:solidFill>
                      <a:schemeClr val="bg1"/>
                    </a:solidFill>
                    <a:latin typeface="Lato" panose="020F0502020204030203" pitchFamily="34" charset="0"/>
                    <a:cs typeface="Poppins SemiBold" panose="02000000000000000000" pitchFamily="2" charset="0"/>
                  </a:rPr>
                  <a:t>01</a:t>
                </a:r>
              </a:p>
            </p:txBody>
          </p:sp>
        </p:grpSp>
        <p:sp>
          <p:nvSpPr>
            <p:cNvPr id="11" name="Oval 10"/>
            <p:cNvSpPr/>
            <p:nvPr/>
          </p:nvSpPr>
          <p:spPr>
            <a:xfrm>
              <a:off x="5212841" y="1740817"/>
              <a:ext cx="345738" cy="345738"/>
            </a:xfrm>
            <a:prstGeom prst="ellipse">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6"/>
            </a:p>
          </p:txBody>
        </p:sp>
        <p:sp>
          <p:nvSpPr>
            <p:cNvPr id="10" name="TextBox 9"/>
            <p:cNvSpPr txBox="1"/>
            <p:nvPr/>
          </p:nvSpPr>
          <p:spPr>
            <a:xfrm>
              <a:off x="5225498" y="1821353"/>
              <a:ext cx="320425" cy="184666"/>
            </a:xfrm>
            <a:prstGeom prst="rect">
              <a:avLst/>
            </a:prstGeom>
            <a:noFill/>
            <a:ln>
              <a:noFill/>
            </a:ln>
          </p:spPr>
          <p:txBody>
            <a:bodyPr wrap="square" lIns="0" tIns="0" rIns="0" bIns="0" rtlCol="0">
              <a:spAutoFit/>
            </a:bodyPr>
            <a:lstStyle/>
            <a:p>
              <a:pPr algn="ctr"/>
              <a:r>
                <a:rPr lang="en-US" sz="1200" b="1" spc="20" dirty="0">
                  <a:solidFill>
                    <a:schemeClr val="bg1"/>
                  </a:solidFill>
                  <a:latin typeface="Lato" panose="020F0502020204030203" pitchFamily="34" charset="0"/>
                  <a:cs typeface="Poppins SemiBold" panose="02000000000000000000" pitchFamily="2" charset="0"/>
                </a:rPr>
                <a:t>02</a:t>
              </a:r>
            </a:p>
          </p:txBody>
        </p:sp>
        <p:sp>
          <p:nvSpPr>
            <p:cNvPr id="14" name="Oval 13"/>
            <p:cNvSpPr/>
            <p:nvPr/>
          </p:nvSpPr>
          <p:spPr>
            <a:xfrm>
              <a:off x="5212841" y="2396926"/>
              <a:ext cx="345738" cy="345738"/>
            </a:xfrm>
            <a:prstGeom prst="ellipse">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6"/>
            </a:p>
          </p:txBody>
        </p:sp>
        <p:sp>
          <p:nvSpPr>
            <p:cNvPr id="13" name="TextBox 12"/>
            <p:cNvSpPr txBox="1"/>
            <p:nvPr/>
          </p:nvSpPr>
          <p:spPr>
            <a:xfrm>
              <a:off x="5225498" y="2477462"/>
              <a:ext cx="320425" cy="184666"/>
            </a:xfrm>
            <a:prstGeom prst="rect">
              <a:avLst/>
            </a:prstGeom>
            <a:noFill/>
            <a:ln>
              <a:noFill/>
            </a:ln>
          </p:spPr>
          <p:txBody>
            <a:bodyPr wrap="square" lIns="0" tIns="0" rIns="0" bIns="0" rtlCol="0">
              <a:spAutoFit/>
            </a:bodyPr>
            <a:lstStyle/>
            <a:p>
              <a:pPr algn="ctr"/>
              <a:r>
                <a:rPr lang="en-US" sz="1200" b="1" spc="20" dirty="0">
                  <a:solidFill>
                    <a:schemeClr val="bg1"/>
                  </a:solidFill>
                  <a:latin typeface="Lato" panose="020F0502020204030203" pitchFamily="34" charset="0"/>
                  <a:cs typeface="Poppins SemiBold" panose="02000000000000000000" pitchFamily="2" charset="0"/>
                </a:rPr>
                <a:t>03</a:t>
              </a:r>
            </a:p>
          </p:txBody>
        </p:sp>
        <p:sp>
          <p:nvSpPr>
            <p:cNvPr id="17" name="Oval 16"/>
            <p:cNvSpPr/>
            <p:nvPr/>
          </p:nvSpPr>
          <p:spPr>
            <a:xfrm>
              <a:off x="5212841" y="3053035"/>
              <a:ext cx="345738" cy="345738"/>
            </a:xfrm>
            <a:prstGeom prst="ellipse">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6"/>
            </a:p>
          </p:txBody>
        </p:sp>
        <p:sp>
          <p:nvSpPr>
            <p:cNvPr id="16" name="TextBox 15"/>
            <p:cNvSpPr txBox="1"/>
            <p:nvPr/>
          </p:nvSpPr>
          <p:spPr>
            <a:xfrm>
              <a:off x="5225498" y="3133571"/>
              <a:ext cx="320425" cy="184666"/>
            </a:xfrm>
            <a:prstGeom prst="rect">
              <a:avLst/>
            </a:prstGeom>
            <a:noFill/>
            <a:ln>
              <a:noFill/>
            </a:ln>
          </p:spPr>
          <p:txBody>
            <a:bodyPr wrap="square" lIns="0" tIns="0" rIns="0" bIns="0" rtlCol="0">
              <a:spAutoFit/>
            </a:bodyPr>
            <a:lstStyle/>
            <a:p>
              <a:pPr algn="ctr"/>
              <a:r>
                <a:rPr lang="en-US" sz="1200" b="1" spc="20" dirty="0">
                  <a:solidFill>
                    <a:schemeClr val="bg1"/>
                  </a:solidFill>
                  <a:latin typeface="Lato" panose="020F0502020204030203" pitchFamily="34" charset="0"/>
                  <a:cs typeface="Poppins SemiBold" panose="02000000000000000000" pitchFamily="2" charset="0"/>
                </a:rPr>
                <a:t>04</a:t>
              </a:r>
            </a:p>
          </p:txBody>
        </p:sp>
        <p:sp>
          <p:nvSpPr>
            <p:cNvPr id="20" name="Oval 19"/>
            <p:cNvSpPr/>
            <p:nvPr/>
          </p:nvSpPr>
          <p:spPr>
            <a:xfrm>
              <a:off x="5212841" y="3709143"/>
              <a:ext cx="345738" cy="345738"/>
            </a:xfrm>
            <a:prstGeom prst="ellipse">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6"/>
            </a:p>
          </p:txBody>
        </p:sp>
        <p:sp>
          <p:nvSpPr>
            <p:cNvPr id="19" name="TextBox 18"/>
            <p:cNvSpPr txBox="1"/>
            <p:nvPr/>
          </p:nvSpPr>
          <p:spPr>
            <a:xfrm>
              <a:off x="5225498" y="3789679"/>
              <a:ext cx="320425" cy="184666"/>
            </a:xfrm>
            <a:prstGeom prst="rect">
              <a:avLst/>
            </a:prstGeom>
            <a:noFill/>
            <a:ln>
              <a:noFill/>
            </a:ln>
          </p:spPr>
          <p:txBody>
            <a:bodyPr wrap="square" lIns="0" tIns="0" rIns="0" bIns="0" rtlCol="0">
              <a:spAutoFit/>
            </a:bodyPr>
            <a:lstStyle/>
            <a:p>
              <a:pPr algn="ctr"/>
              <a:r>
                <a:rPr lang="en-US" sz="1200" b="1" spc="20" dirty="0">
                  <a:solidFill>
                    <a:schemeClr val="bg1"/>
                  </a:solidFill>
                  <a:latin typeface="Lato" panose="020F0502020204030203" pitchFamily="34" charset="0"/>
                  <a:cs typeface="Poppins SemiBold" panose="02000000000000000000" pitchFamily="2" charset="0"/>
                </a:rPr>
                <a:t>05</a:t>
              </a:r>
            </a:p>
          </p:txBody>
        </p:sp>
        <p:cxnSp>
          <p:nvCxnSpPr>
            <p:cNvPr id="34" name="Straight Connector 33"/>
            <p:cNvCxnSpPr>
              <a:stCxn id="8" idx="4"/>
              <a:endCxn id="11" idx="0"/>
            </p:cNvCxnSpPr>
            <p:nvPr/>
          </p:nvCxnSpPr>
          <p:spPr>
            <a:xfrm>
              <a:off x="5385710" y="1430447"/>
              <a:ext cx="0" cy="31037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11" idx="4"/>
              <a:endCxn id="14" idx="0"/>
            </p:cNvCxnSpPr>
            <p:nvPr/>
          </p:nvCxnSpPr>
          <p:spPr>
            <a:xfrm>
              <a:off x="5385710" y="2086555"/>
              <a:ext cx="0" cy="31037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14" idx="4"/>
              <a:endCxn id="17" idx="0"/>
            </p:cNvCxnSpPr>
            <p:nvPr/>
          </p:nvCxnSpPr>
          <p:spPr>
            <a:xfrm>
              <a:off x="5385710" y="2742664"/>
              <a:ext cx="0" cy="31037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17" idx="4"/>
              <a:endCxn id="20" idx="0"/>
            </p:cNvCxnSpPr>
            <p:nvPr/>
          </p:nvCxnSpPr>
          <p:spPr>
            <a:xfrm>
              <a:off x="5385710" y="3398773"/>
              <a:ext cx="0" cy="31037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5" name="Title 2">
            <a:extLst>
              <a:ext uri="{FF2B5EF4-FFF2-40B4-BE49-F238E27FC236}">
                <a16:creationId xmlns:a16="http://schemas.microsoft.com/office/drawing/2014/main" id="{0EF662EC-6355-4D7A-8D26-76E4E2065C22}"/>
              </a:ext>
            </a:extLst>
          </p:cNvPr>
          <p:cNvSpPr txBox="1">
            <a:spLocks/>
          </p:cNvSpPr>
          <p:nvPr/>
        </p:nvSpPr>
        <p:spPr>
          <a:xfrm>
            <a:off x="8333086" y="101639"/>
            <a:ext cx="810914" cy="138499"/>
          </a:xfrm>
          <a:prstGeom prst="rect">
            <a:avLst/>
          </a:prstGeom>
        </p:spPr>
        <p:txBody>
          <a:bodyPr wrap="square" lIns="0" tIns="0" rIns="0" bIns="0">
            <a:spAutoFit/>
          </a:bodyPr>
          <a:lstStyle>
            <a:lvl1pPr algn="ctr" defTabSz="1828800" rtl="0" eaLnBrk="1" latinLnBrk="0" hangingPunct="1">
              <a:lnSpc>
                <a:spcPct val="100000"/>
              </a:lnSpc>
              <a:spcBef>
                <a:spcPct val="0"/>
              </a:spcBef>
              <a:buNone/>
              <a:defRPr sz="6000" b="1" kern="1200" cap="none" spc="-100" baseline="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r>
              <a:rPr lang="en-US" sz="900" cap="all" spc="20" dirty="0">
                <a:solidFill>
                  <a:schemeClr val="bg1"/>
                </a:solidFill>
                <a:latin typeface="Lato" panose="020F0502020204030203" pitchFamily="34" charset="0"/>
              </a:rPr>
              <a:t>Dan</a:t>
            </a:r>
          </a:p>
        </p:txBody>
      </p:sp>
    </p:spTree>
    <p:extLst>
      <p:ext uri="{BB962C8B-B14F-4D97-AF65-F5344CB8AC3E}">
        <p14:creationId xmlns:p14="http://schemas.microsoft.com/office/powerpoint/2010/main" val="86172617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70869" y="807498"/>
            <a:ext cx="7576231" cy="492443"/>
          </a:xfrm>
          <a:prstGeom prst="rect">
            <a:avLst/>
          </a:prstGeom>
          <a:noFill/>
          <a:ln>
            <a:noFill/>
          </a:ln>
        </p:spPr>
        <p:txBody>
          <a:bodyPr wrap="square" lIns="0" tIns="0" rIns="0" bIns="0" rtlCol="0">
            <a:spAutoFit/>
          </a:bodyPr>
          <a:lstStyle/>
          <a:p>
            <a:r>
              <a:rPr lang="en-US" sz="3200" cap="all" spc="80" dirty="0">
                <a:solidFill>
                  <a:schemeClr val="accent1"/>
                </a:solidFill>
                <a:latin typeface="Lato Black" panose="020F0A02020204030203" pitchFamily="34" charset="0"/>
                <a:ea typeface="Open Sans Light" panose="020B0306030504020204" pitchFamily="34" charset="0"/>
                <a:cs typeface="Open Sans Light" panose="020B0306030504020204" pitchFamily="34" charset="0"/>
              </a:rPr>
              <a:t>Executive</a:t>
            </a:r>
            <a:r>
              <a:rPr lang="en-US" sz="3200" cap="all" spc="80" dirty="0">
                <a:solidFill>
                  <a:schemeClr val="accent2"/>
                </a:solidFill>
                <a:latin typeface="Lato Black" panose="020F0A02020204030203" pitchFamily="34" charset="0"/>
                <a:ea typeface="Open Sans Light" panose="020B0306030504020204" pitchFamily="34" charset="0"/>
                <a:cs typeface="Open Sans Light" panose="020B0306030504020204" pitchFamily="34" charset="0"/>
              </a:rPr>
              <a:t> Summary</a:t>
            </a:r>
          </a:p>
        </p:txBody>
      </p:sp>
      <p:sp>
        <p:nvSpPr>
          <p:cNvPr id="3" name="TextBox 2"/>
          <p:cNvSpPr txBox="1"/>
          <p:nvPr/>
        </p:nvSpPr>
        <p:spPr>
          <a:xfrm>
            <a:off x="970869" y="1504968"/>
            <a:ext cx="7576231" cy="1079719"/>
          </a:xfrm>
          <a:prstGeom prst="rect">
            <a:avLst/>
          </a:prstGeom>
          <a:noFill/>
          <a:ln>
            <a:noFill/>
          </a:ln>
        </p:spPr>
        <p:txBody>
          <a:bodyPr wrap="square" lIns="0" tIns="0" rIns="0" bIns="0" rtlCol="0">
            <a:spAutoFit/>
          </a:bodyPr>
          <a:lstStyle/>
          <a:p>
            <a:pPr>
              <a:lnSpc>
                <a:spcPct val="120000"/>
              </a:lnSpc>
            </a:pPr>
            <a:r>
              <a:rPr lang="en-US" sz="1500" b="1" dirty="0">
                <a:solidFill>
                  <a:schemeClr val="accent3"/>
                </a:solidFill>
                <a:latin typeface="Lato" panose="020F0502020204030203" pitchFamily="34" charset="0"/>
                <a:ea typeface="Open Sans Light" panose="020B0306030504020204" pitchFamily="34" charset="0"/>
                <a:cs typeface="Open Sans Light" panose="020B0306030504020204" pitchFamily="34" charset="0"/>
              </a:rPr>
              <a:t>The purpose of the app is to predict a vehicles price based on its attributes and mileage. In this project we split our data set into three main categories (Sedans, SUVs, Pickups). In this presentation we will discuss our source data, model selection, and app implementation.</a:t>
            </a:r>
          </a:p>
        </p:txBody>
      </p:sp>
      <p:cxnSp>
        <p:nvCxnSpPr>
          <p:cNvPr id="5" name="Straight Connector 4"/>
          <p:cNvCxnSpPr/>
          <p:nvPr/>
        </p:nvCxnSpPr>
        <p:spPr>
          <a:xfrm>
            <a:off x="593725" y="912517"/>
            <a:ext cx="0" cy="1423448"/>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4" name="Group 3"/>
          <p:cNvGrpSpPr/>
          <p:nvPr/>
        </p:nvGrpSpPr>
        <p:grpSpPr>
          <a:xfrm>
            <a:off x="970869" y="2921603"/>
            <a:ext cx="2157413" cy="677987"/>
            <a:chOff x="970869" y="2921603"/>
            <a:chExt cx="2157413" cy="677987"/>
          </a:xfrm>
        </p:grpSpPr>
        <p:sp>
          <p:nvSpPr>
            <p:cNvPr id="16" name="TextBox 15"/>
            <p:cNvSpPr txBox="1"/>
            <p:nvPr/>
          </p:nvSpPr>
          <p:spPr>
            <a:xfrm>
              <a:off x="970869" y="3137604"/>
              <a:ext cx="2157413" cy="461986"/>
            </a:xfrm>
            <a:prstGeom prst="rect">
              <a:avLst/>
            </a:prstGeom>
            <a:noFill/>
          </p:spPr>
          <p:txBody>
            <a:bodyPr wrap="square" lIns="0" tIns="0" rIns="0" bIns="0" rtlCol="0">
              <a:spAutoFit/>
            </a:bodyPr>
            <a:lstStyle/>
            <a:p>
              <a:pPr>
                <a:lnSpc>
                  <a:spcPct val="130000"/>
                </a:lnSpc>
              </a:pPr>
              <a:r>
                <a:rPr lang="en-US" sz="800" dirty="0">
                  <a:solidFill>
                    <a:schemeClr val="accent4"/>
                  </a:solidFill>
                  <a:latin typeface="Lato" panose="020F0502020204030203" pitchFamily="34" charset="0"/>
                  <a:ea typeface="Open Sans Light" panose="020B0306030504020204" pitchFamily="34" charset="0"/>
                  <a:cs typeface="Open Sans Light" panose="020B0306030504020204" pitchFamily="34" charset="0"/>
                </a:rPr>
                <a:t>Our source data contains over 5.7 million vehicle sales records in the state of Illinois over a two-year period (2018-2020).</a:t>
              </a:r>
            </a:p>
          </p:txBody>
        </p:sp>
        <p:sp>
          <p:nvSpPr>
            <p:cNvPr id="17" name="Title 2"/>
            <p:cNvSpPr txBox="1">
              <a:spLocks/>
            </p:cNvSpPr>
            <p:nvPr/>
          </p:nvSpPr>
          <p:spPr>
            <a:xfrm>
              <a:off x="970869" y="2921603"/>
              <a:ext cx="2157413" cy="153888"/>
            </a:xfrm>
            <a:prstGeom prst="rect">
              <a:avLst/>
            </a:prstGeom>
          </p:spPr>
          <p:txBody>
            <a:bodyPr wrap="square" lIns="0" tIns="0" rIns="0" bIns="0">
              <a:spAutoFit/>
            </a:bodyPr>
            <a:lstStyle>
              <a:lvl1pPr algn="ctr" defTabSz="1828800" rtl="0" eaLnBrk="1" latinLnBrk="0" hangingPunct="1">
                <a:lnSpc>
                  <a:spcPct val="100000"/>
                </a:lnSpc>
                <a:spcBef>
                  <a:spcPct val="0"/>
                </a:spcBef>
                <a:buNone/>
                <a:defRPr sz="6000" b="1" kern="1200" cap="none" spc="-100" baseline="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pPr algn="l"/>
              <a:r>
                <a:rPr lang="en-US" sz="1000" cap="all" spc="20" dirty="0">
                  <a:solidFill>
                    <a:schemeClr val="accent2"/>
                  </a:solidFill>
                  <a:latin typeface="Lato" panose="020F0502020204030203" pitchFamily="34" charset="0"/>
                </a:rPr>
                <a:t>Data Sourcing</a:t>
              </a:r>
            </a:p>
          </p:txBody>
        </p:sp>
      </p:grpSp>
      <p:grpSp>
        <p:nvGrpSpPr>
          <p:cNvPr id="7" name="Group 6"/>
          <p:cNvGrpSpPr/>
          <p:nvPr/>
        </p:nvGrpSpPr>
        <p:grpSpPr>
          <a:xfrm>
            <a:off x="6389687" y="2921603"/>
            <a:ext cx="2157413" cy="677987"/>
            <a:chOff x="6389687" y="2921603"/>
            <a:chExt cx="2157413" cy="677987"/>
          </a:xfrm>
        </p:grpSpPr>
        <p:sp>
          <p:nvSpPr>
            <p:cNvPr id="27" name="TextBox 26"/>
            <p:cNvSpPr txBox="1"/>
            <p:nvPr/>
          </p:nvSpPr>
          <p:spPr>
            <a:xfrm>
              <a:off x="6389687" y="3137604"/>
              <a:ext cx="2157413" cy="461986"/>
            </a:xfrm>
            <a:prstGeom prst="rect">
              <a:avLst/>
            </a:prstGeom>
            <a:noFill/>
          </p:spPr>
          <p:txBody>
            <a:bodyPr wrap="square" lIns="0" tIns="0" rIns="0" bIns="0" rtlCol="0">
              <a:spAutoFit/>
            </a:bodyPr>
            <a:lstStyle/>
            <a:p>
              <a:pPr>
                <a:lnSpc>
                  <a:spcPct val="130000"/>
                </a:lnSpc>
              </a:pPr>
              <a:r>
                <a:rPr lang="en-US" sz="800" dirty="0">
                  <a:solidFill>
                    <a:schemeClr val="accent4"/>
                  </a:solidFill>
                  <a:latin typeface="Lato" panose="020F0502020204030203" pitchFamily="34" charset="0"/>
                  <a:ea typeface="Open Sans Light" panose="020B0306030504020204" pitchFamily="34" charset="0"/>
                  <a:cs typeface="Open Sans Light" panose="020B0306030504020204" pitchFamily="34" charset="0"/>
                </a:rPr>
                <a:t>We used Java Script and Flask to develop our app. We then chose to host our app using Heroku. </a:t>
              </a:r>
            </a:p>
          </p:txBody>
        </p:sp>
        <p:sp>
          <p:nvSpPr>
            <p:cNvPr id="28" name="Title 2"/>
            <p:cNvSpPr txBox="1">
              <a:spLocks/>
            </p:cNvSpPr>
            <p:nvPr/>
          </p:nvSpPr>
          <p:spPr>
            <a:xfrm>
              <a:off x="6389687" y="2921603"/>
              <a:ext cx="2157413" cy="153888"/>
            </a:xfrm>
            <a:prstGeom prst="rect">
              <a:avLst/>
            </a:prstGeom>
          </p:spPr>
          <p:txBody>
            <a:bodyPr wrap="square" lIns="0" tIns="0" rIns="0" bIns="0">
              <a:spAutoFit/>
            </a:bodyPr>
            <a:lstStyle>
              <a:lvl1pPr algn="ctr" defTabSz="1828800" rtl="0" eaLnBrk="1" latinLnBrk="0" hangingPunct="1">
                <a:lnSpc>
                  <a:spcPct val="100000"/>
                </a:lnSpc>
                <a:spcBef>
                  <a:spcPct val="0"/>
                </a:spcBef>
                <a:buNone/>
                <a:defRPr sz="6000" b="1" kern="1200" cap="none" spc="-100" baseline="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pPr algn="l"/>
              <a:r>
                <a:rPr lang="en-US" sz="1000" cap="all" spc="20" dirty="0">
                  <a:solidFill>
                    <a:schemeClr val="accent2"/>
                  </a:solidFill>
                  <a:latin typeface="Lato" panose="020F0502020204030203" pitchFamily="34" charset="0"/>
                </a:rPr>
                <a:t>App development</a:t>
              </a:r>
            </a:p>
          </p:txBody>
        </p:sp>
      </p:grpSp>
      <p:grpSp>
        <p:nvGrpSpPr>
          <p:cNvPr id="6" name="Group 5"/>
          <p:cNvGrpSpPr/>
          <p:nvPr/>
        </p:nvGrpSpPr>
        <p:grpSpPr>
          <a:xfrm>
            <a:off x="3680277" y="2921603"/>
            <a:ext cx="2157413" cy="1158118"/>
            <a:chOff x="3680277" y="2921603"/>
            <a:chExt cx="2157413" cy="1158118"/>
          </a:xfrm>
        </p:grpSpPr>
        <p:sp>
          <p:nvSpPr>
            <p:cNvPr id="30" name="TextBox 29"/>
            <p:cNvSpPr txBox="1"/>
            <p:nvPr/>
          </p:nvSpPr>
          <p:spPr>
            <a:xfrm>
              <a:off x="3680277" y="3137604"/>
              <a:ext cx="2157413" cy="942117"/>
            </a:xfrm>
            <a:prstGeom prst="rect">
              <a:avLst/>
            </a:prstGeom>
            <a:noFill/>
          </p:spPr>
          <p:txBody>
            <a:bodyPr wrap="square" lIns="0" tIns="0" rIns="0" bIns="0" rtlCol="0">
              <a:spAutoFit/>
            </a:bodyPr>
            <a:lstStyle/>
            <a:p>
              <a:pPr>
                <a:lnSpc>
                  <a:spcPct val="130000"/>
                </a:lnSpc>
              </a:pPr>
              <a:r>
                <a:rPr lang="en-US" sz="800" dirty="0">
                  <a:solidFill>
                    <a:schemeClr val="accent4"/>
                  </a:solidFill>
                  <a:latin typeface="Lato" panose="020F0502020204030203" pitchFamily="34" charset="0"/>
                  <a:ea typeface="Open Sans Light" panose="020B0306030504020204" pitchFamily="34" charset="0"/>
                  <a:cs typeface="Open Sans Light" panose="020B0306030504020204" pitchFamily="34" charset="0"/>
                </a:rPr>
                <a:t>We attempted to use multiple models for our price prediction. First, we choose to use a clustering model that did not work well with non-discrete variables. We then used a Random Forest Regression model that was able to more accurately predict price.</a:t>
              </a:r>
            </a:p>
          </p:txBody>
        </p:sp>
        <p:sp>
          <p:nvSpPr>
            <p:cNvPr id="31" name="Title 2"/>
            <p:cNvSpPr txBox="1">
              <a:spLocks/>
            </p:cNvSpPr>
            <p:nvPr/>
          </p:nvSpPr>
          <p:spPr>
            <a:xfrm>
              <a:off x="3680277" y="2921603"/>
              <a:ext cx="2157413" cy="153888"/>
            </a:xfrm>
            <a:prstGeom prst="rect">
              <a:avLst/>
            </a:prstGeom>
          </p:spPr>
          <p:txBody>
            <a:bodyPr wrap="square" lIns="0" tIns="0" rIns="0" bIns="0">
              <a:spAutoFit/>
            </a:bodyPr>
            <a:lstStyle>
              <a:lvl1pPr algn="ctr" defTabSz="1828800" rtl="0" eaLnBrk="1" latinLnBrk="0" hangingPunct="1">
                <a:lnSpc>
                  <a:spcPct val="100000"/>
                </a:lnSpc>
                <a:spcBef>
                  <a:spcPct val="0"/>
                </a:spcBef>
                <a:buNone/>
                <a:defRPr sz="6000" b="1" kern="1200" cap="none" spc="-100" baseline="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pPr algn="l"/>
              <a:r>
                <a:rPr lang="en-US" sz="1000" cap="all" spc="20" dirty="0">
                  <a:solidFill>
                    <a:schemeClr val="accent2"/>
                  </a:solidFill>
                  <a:latin typeface="Lato" panose="020F0502020204030203" pitchFamily="34" charset="0"/>
                </a:rPr>
                <a:t>Model Selection</a:t>
              </a:r>
            </a:p>
          </p:txBody>
        </p:sp>
      </p:grpSp>
      <p:sp>
        <p:nvSpPr>
          <p:cNvPr id="8" name="Rectangle 7">
            <a:extLst>
              <a:ext uri="{FF2B5EF4-FFF2-40B4-BE49-F238E27FC236}">
                <a16:creationId xmlns:a16="http://schemas.microsoft.com/office/drawing/2014/main" id="{406F698E-5526-48F5-8F58-948EB5C50DC9}"/>
              </a:ext>
            </a:extLst>
          </p:cNvPr>
          <p:cNvSpPr/>
          <p:nvPr/>
        </p:nvSpPr>
        <p:spPr>
          <a:xfrm>
            <a:off x="488950" y="4641850"/>
            <a:ext cx="1549394" cy="330200"/>
          </a:xfrm>
          <a:prstGeom prst="rect">
            <a:avLst/>
          </a:prstGeom>
          <a:solidFill>
            <a:srgbClr val="F6F8FA"/>
          </a:solidFill>
          <a:ln>
            <a:solidFill>
              <a:srgbClr val="F6F8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57636FA5-DA8C-4DC9-A295-C1C773063EF9}"/>
              </a:ext>
            </a:extLst>
          </p:cNvPr>
          <p:cNvSpPr/>
          <p:nvPr/>
        </p:nvSpPr>
        <p:spPr>
          <a:xfrm>
            <a:off x="6699250" y="4629150"/>
            <a:ext cx="1847850" cy="330200"/>
          </a:xfrm>
          <a:prstGeom prst="rect">
            <a:avLst/>
          </a:prstGeom>
          <a:solidFill>
            <a:srgbClr val="F6F8FA"/>
          </a:solidFill>
          <a:ln>
            <a:solidFill>
              <a:srgbClr val="F6F8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itle 2">
            <a:extLst>
              <a:ext uri="{FF2B5EF4-FFF2-40B4-BE49-F238E27FC236}">
                <a16:creationId xmlns:a16="http://schemas.microsoft.com/office/drawing/2014/main" id="{BE2F2902-741D-4146-8176-91FB13231C90}"/>
              </a:ext>
            </a:extLst>
          </p:cNvPr>
          <p:cNvSpPr txBox="1">
            <a:spLocks/>
          </p:cNvSpPr>
          <p:nvPr/>
        </p:nvSpPr>
        <p:spPr>
          <a:xfrm>
            <a:off x="8333086" y="101639"/>
            <a:ext cx="810914" cy="138499"/>
          </a:xfrm>
          <a:prstGeom prst="rect">
            <a:avLst/>
          </a:prstGeom>
        </p:spPr>
        <p:txBody>
          <a:bodyPr wrap="square" lIns="0" tIns="0" rIns="0" bIns="0">
            <a:spAutoFit/>
          </a:bodyPr>
          <a:lstStyle>
            <a:lvl1pPr algn="ctr" defTabSz="1828800" rtl="0" eaLnBrk="1" latinLnBrk="0" hangingPunct="1">
              <a:lnSpc>
                <a:spcPct val="100000"/>
              </a:lnSpc>
              <a:spcBef>
                <a:spcPct val="0"/>
              </a:spcBef>
              <a:buNone/>
              <a:defRPr sz="6000" b="1" kern="1200" cap="none" spc="-100" baseline="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r>
              <a:rPr lang="en-US" sz="900" cap="all" spc="20" dirty="0">
                <a:solidFill>
                  <a:srgbClr val="008CD2"/>
                </a:solidFill>
                <a:latin typeface="Lato" panose="020F0502020204030203" pitchFamily="34" charset="0"/>
              </a:rPr>
              <a:t>Dan</a:t>
            </a:r>
          </a:p>
        </p:txBody>
      </p:sp>
    </p:spTree>
    <p:extLst>
      <p:ext uri="{BB962C8B-B14F-4D97-AF65-F5344CB8AC3E}">
        <p14:creationId xmlns:p14="http://schemas.microsoft.com/office/powerpoint/2010/main" val="229009011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Data </a:t>
            </a:r>
            <a:r>
              <a:rPr lang="en-US" dirty="0">
                <a:solidFill>
                  <a:schemeClr val="accent2"/>
                </a:solidFill>
              </a:rPr>
              <a:t>sourcing</a:t>
            </a:r>
          </a:p>
        </p:txBody>
      </p:sp>
      <p:sp>
        <p:nvSpPr>
          <p:cNvPr id="3" name="Text Placeholder 2"/>
          <p:cNvSpPr>
            <a:spLocks noGrp="1"/>
          </p:cNvSpPr>
          <p:nvPr>
            <p:ph type="body" sz="quarter" idx="11"/>
          </p:nvPr>
        </p:nvSpPr>
        <p:spPr/>
        <p:txBody>
          <a:bodyPr/>
          <a:lstStyle/>
          <a:p>
            <a:r>
              <a:rPr lang="en-US" dirty="0"/>
              <a:t>Explanation of Data Sourcing and Cleaning Process</a:t>
            </a:r>
          </a:p>
        </p:txBody>
      </p:sp>
      <p:grpSp>
        <p:nvGrpSpPr>
          <p:cNvPr id="17" name="Group 16"/>
          <p:cNvGrpSpPr/>
          <p:nvPr/>
        </p:nvGrpSpPr>
        <p:grpSpPr>
          <a:xfrm>
            <a:off x="835150" y="1543050"/>
            <a:ext cx="7473701" cy="2743199"/>
            <a:chOff x="835150" y="1543050"/>
            <a:chExt cx="7473701" cy="2743199"/>
          </a:xfrm>
        </p:grpSpPr>
        <p:grpSp>
          <p:nvGrpSpPr>
            <p:cNvPr id="72" name="Group 71"/>
            <p:cNvGrpSpPr/>
            <p:nvPr/>
          </p:nvGrpSpPr>
          <p:grpSpPr>
            <a:xfrm>
              <a:off x="2579449" y="3953572"/>
              <a:ext cx="1961826" cy="148534"/>
              <a:chOff x="2542486" y="3953572"/>
              <a:chExt cx="1961826" cy="148534"/>
            </a:xfrm>
          </p:grpSpPr>
          <p:sp>
            <p:nvSpPr>
              <p:cNvPr id="51" name="Freeform 50"/>
              <p:cNvSpPr/>
              <p:nvPr/>
            </p:nvSpPr>
            <p:spPr>
              <a:xfrm>
                <a:off x="2542486" y="3991496"/>
                <a:ext cx="735974" cy="72687"/>
              </a:xfrm>
              <a:custGeom>
                <a:avLst/>
                <a:gdLst>
                  <a:gd name="connsiteX0" fmla="*/ 0 w 943411"/>
                  <a:gd name="connsiteY0" fmla="*/ 0 h 105627"/>
                  <a:gd name="connsiteX1" fmla="*/ 371504 w 943411"/>
                  <a:gd name="connsiteY1" fmla="*/ 0 h 105627"/>
                  <a:gd name="connsiteX2" fmla="*/ 777960 w 943411"/>
                  <a:gd name="connsiteY2" fmla="*/ 0 h 105627"/>
                  <a:gd name="connsiteX3" fmla="*/ 943411 w 943411"/>
                  <a:gd name="connsiteY3" fmla="*/ 0 h 105627"/>
                  <a:gd name="connsiteX4" fmla="*/ 943411 w 943411"/>
                  <a:gd name="connsiteY4" fmla="*/ 105627 h 105627"/>
                  <a:gd name="connsiteX5" fmla="*/ 777960 w 943411"/>
                  <a:gd name="connsiteY5" fmla="*/ 105627 h 105627"/>
                  <a:gd name="connsiteX6" fmla="*/ 371504 w 943411"/>
                  <a:gd name="connsiteY6" fmla="*/ 105627 h 105627"/>
                  <a:gd name="connsiteX7" fmla="*/ 0 w 943411"/>
                  <a:gd name="connsiteY7" fmla="*/ 105627 h 105627"/>
                  <a:gd name="connsiteX8" fmla="*/ 53033 w 943411"/>
                  <a:gd name="connsiteY8" fmla="*/ 53033 h 105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43411" h="105627">
                    <a:moveTo>
                      <a:pt x="0" y="0"/>
                    </a:moveTo>
                    <a:lnTo>
                      <a:pt x="371504" y="0"/>
                    </a:lnTo>
                    <a:lnTo>
                      <a:pt x="777960" y="0"/>
                    </a:lnTo>
                    <a:lnTo>
                      <a:pt x="943411" y="0"/>
                    </a:lnTo>
                    <a:lnTo>
                      <a:pt x="943411" y="105627"/>
                    </a:lnTo>
                    <a:lnTo>
                      <a:pt x="777960" y="105627"/>
                    </a:lnTo>
                    <a:lnTo>
                      <a:pt x="371504" y="105627"/>
                    </a:lnTo>
                    <a:lnTo>
                      <a:pt x="0" y="105627"/>
                    </a:lnTo>
                    <a:lnTo>
                      <a:pt x="53033" y="53033"/>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ight Arrow 51"/>
              <p:cNvSpPr/>
              <p:nvPr/>
            </p:nvSpPr>
            <p:spPr>
              <a:xfrm>
                <a:off x="3777318" y="3953572"/>
                <a:ext cx="726994" cy="148534"/>
              </a:xfrm>
              <a:prstGeom prst="rightArrow">
                <a:avLst>
                  <a:gd name="adj1" fmla="val 50000"/>
                  <a:gd name="adj2" fmla="val 48931"/>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extBox 3"/>
            <p:cNvSpPr txBox="1"/>
            <p:nvPr/>
          </p:nvSpPr>
          <p:spPr>
            <a:xfrm>
              <a:off x="835150" y="1755836"/>
              <a:ext cx="1403868" cy="138499"/>
            </a:xfrm>
            <a:prstGeom prst="rect">
              <a:avLst/>
            </a:prstGeom>
            <a:noFill/>
          </p:spPr>
          <p:txBody>
            <a:bodyPr wrap="square" lIns="0" tIns="0" rIns="0" bIns="0" rtlCol="0">
              <a:spAutoFit/>
            </a:bodyPr>
            <a:lstStyle/>
            <a:p>
              <a:pPr algn="ctr"/>
              <a:r>
                <a:rPr lang="en-US" sz="900" b="1" cap="all" spc="20" dirty="0">
                  <a:solidFill>
                    <a:schemeClr val="accent1"/>
                  </a:solidFill>
                  <a:latin typeface="Lato" panose="020F0502020204030203" pitchFamily="34" charset="0"/>
                  <a:ea typeface="Open Sans" panose="020B0606030504020204" pitchFamily="34" charset="0"/>
                  <a:cs typeface="Open Sans" panose="020B0606030504020204" pitchFamily="34" charset="0"/>
                </a:rPr>
                <a:t>Data gathering</a:t>
              </a:r>
            </a:p>
          </p:txBody>
        </p:sp>
        <p:sp>
          <p:nvSpPr>
            <p:cNvPr id="5" name="TextBox 4"/>
            <p:cNvSpPr txBox="1"/>
            <p:nvPr/>
          </p:nvSpPr>
          <p:spPr>
            <a:xfrm>
              <a:off x="835150" y="2942121"/>
              <a:ext cx="1403868" cy="733214"/>
            </a:xfrm>
            <a:prstGeom prst="rect">
              <a:avLst/>
            </a:prstGeom>
            <a:noFill/>
          </p:spPr>
          <p:txBody>
            <a:bodyPr wrap="square" lIns="0" tIns="0" rIns="0" bIns="0" rtlCol="0">
              <a:spAutoFit/>
            </a:bodyPr>
            <a:lstStyle/>
            <a:p>
              <a:pPr algn="ctr">
                <a:lnSpc>
                  <a:spcPct val="130000"/>
                </a:lnSpc>
                <a:spcAft>
                  <a:spcPts val="900"/>
                </a:spcAft>
              </a:pPr>
              <a:r>
                <a:rPr lang="en-US" sz="750" dirty="0">
                  <a:solidFill>
                    <a:schemeClr val="accent4"/>
                  </a:solidFill>
                  <a:latin typeface="Lato" panose="020F0502020204030203" pitchFamily="34" charset="0"/>
                  <a:ea typeface="Open Sans Light" panose="020B0306030504020204" pitchFamily="34" charset="0"/>
                  <a:cs typeface="Open Sans Light" panose="020B0306030504020204" pitchFamily="34" charset="0"/>
                </a:rPr>
                <a:t>We downloaded our data from Kaggle in a single CSV file. The file is 5.23 GB and therefore to large to open or load directly into pandas. </a:t>
              </a:r>
              <a:endParaRPr lang="en-US" sz="750" spc="19" dirty="0">
                <a:solidFill>
                  <a:schemeClr val="accent4"/>
                </a:solidFill>
                <a:latin typeface="Lato" panose="020F0502020204030203" pitchFamily="34" charset="0"/>
                <a:ea typeface="Open Sans Light" panose="020B0306030504020204" pitchFamily="34" charset="0"/>
                <a:cs typeface="Open Sans Light" panose="020B0306030504020204" pitchFamily="34" charset="0"/>
              </a:endParaRPr>
            </a:p>
          </p:txBody>
        </p:sp>
        <p:sp>
          <p:nvSpPr>
            <p:cNvPr id="6" name="TextBox 5"/>
            <p:cNvSpPr txBox="1"/>
            <p:nvPr/>
          </p:nvSpPr>
          <p:spPr>
            <a:xfrm>
              <a:off x="2858428" y="1755836"/>
              <a:ext cx="1403868" cy="138499"/>
            </a:xfrm>
            <a:prstGeom prst="rect">
              <a:avLst/>
            </a:prstGeom>
            <a:noFill/>
          </p:spPr>
          <p:txBody>
            <a:bodyPr wrap="square" lIns="0" tIns="0" rIns="0" bIns="0" rtlCol="0">
              <a:spAutoFit/>
            </a:bodyPr>
            <a:lstStyle/>
            <a:p>
              <a:pPr algn="ctr"/>
              <a:r>
                <a:rPr lang="en-US" sz="900" b="1" cap="all" spc="20" dirty="0">
                  <a:solidFill>
                    <a:schemeClr val="accent1"/>
                  </a:solidFill>
                  <a:latin typeface="Lato" panose="020F0502020204030203" pitchFamily="34" charset="0"/>
                  <a:ea typeface="Open Sans" panose="020B0606030504020204" pitchFamily="34" charset="0"/>
                  <a:cs typeface="Open Sans" panose="020B0606030504020204" pitchFamily="34" charset="0"/>
                </a:rPr>
                <a:t>Chunk CSV</a:t>
              </a:r>
            </a:p>
          </p:txBody>
        </p:sp>
        <p:sp>
          <p:nvSpPr>
            <p:cNvPr id="7" name="TextBox 6"/>
            <p:cNvSpPr txBox="1"/>
            <p:nvPr/>
          </p:nvSpPr>
          <p:spPr>
            <a:xfrm>
              <a:off x="2858428" y="2942121"/>
              <a:ext cx="1403868" cy="433132"/>
            </a:xfrm>
            <a:prstGeom prst="rect">
              <a:avLst/>
            </a:prstGeom>
            <a:noFill/>
          </p:spPr>
          <p:txBody>
            <a:bodyPr wrap="square" lIns="0" tIns="0" rIns="0" bIns="0" rtlCol="0">
              <a:spAutoFit/>
            </a:bodyPr>
            <a:lstStyle/>
            <a:p>
              <a:pPr algn="ctr">
                <a:lnSpc>
                  <a:spcPct val="130000"/>
                </a:lnSpc>
                <a:spcAft>
                  <a:spcPts val="900"/>
                </a:spcAft>
              </a:pPr>
              <a:r>
                <a:rPr lang="en-US" sz="750" dirty="0">
                  <a:solidFill>
                    <a:schemeClr val="accent4"/>
                  </a:solidFill>
                  <a:latin typeface="Lato" panose="020F0502020204030203" pitchFamily="34" charset="0"/>
                  <a:ea typeface="Open Sans Light" panose="020B0306030504020204" pitchFamily="34" charset="0"/>
                  <a:cs typeface="Open Sans Light" panose="020B0306030504020204" pitchFamily="34" charset="0"/>
                </a:rPr>
                <a:t>We used the chunk csv function in python to split the larger file into 12 smaller files.</a:t>
              </a:r>
              <a:endParaRPr lang="en-US" sz="750" spc="19" dirty="0">
                <a:solidFill>
                  <a:schemeClr val="accent4"/>
                </a:solidFill>
                <a:latin typeface="Lato" panose="020F0502020204030203" pitchFamily="34" charset="0"/>
                <a:ea typeface="Open Sans Light" panose="020B0306030504020204" pitchFamily="34" charset="0"/>
                <a:cs typeface="Open Sans Light" panose="020B0306030504020204" pitchFamily="34" charset="0"/>
              </a:endParaRPr>
            </a:p>
          </p:txBody>
        </p:sp>
        <p:sp>
          <p:nvSpPr>
            <p:cNvPr id="8" name="TextBox 7"/>
            <p:cNvSpPr txBox="1"/>
            <p:nvPr/>
          </p:nvSpPr>
          <p:spPr>
            <a:xfrm>
              <a:off x="4881705" y="1755836"/>
              <a:ext cx="1403868" cy="138499"/>
            </a:xfrm>
            <a:prstGeom prst="rect">
              <a:avLst/>
            </a:prstGeom>
            <a:noFill/>
          </p:spPr>
          <p:txBody>
            <a:bodyPr wrap="square" lIns="0" tIns="0" rIns="0" bIns="0" rtlCol="0">
              <a:spAutoFit/>
            </a:bodyPr>
            <a:lstStyle/>
            <a:p>
              <a:pPr algn="ctr"/>
              <a:r>
                <a:rPr lang="en-US" sz="900" b="1" cap="all" spc="20" dirty="0">
                  <a:solidFill>
                    <a:schemeClr val="accent1"/>
                  </a:solidFill>
                  <a:latin typeface="Lato" panose="020F0502020204030203" pitchFamily="34" charset="0"/>
                  <a:ea typeface="Open Sans" panose="020B0606030504020204" pitchFamily="34" charset="0"/>
                  <a:cs typeface="Open Sans" panose="020B0606030504020204" pitchFamily="34" charset="0"/>
                </a:rPr>
                <a:t>Vehicle filtering</a:t>
              </a:r>
            </a:p>
          </p:txBody>
        </p:sp>
        <p:sp>
          <p:nvSpPr>
            <p:cNvPr id="9" name="TextBox 8"/>
            <p:cNvSpPr txBox="1"/>
            <p:nvPr/>
          </p:nvSpPr>
          <p:spPr>
            <a:xfrm>
              <a:off x="4881705" y="2942121"/>
              <a:ext cx="1403868" cy="583173"/>
            </a:xfrm>
            <a:prstGeom prst="rect">
              <a:avLst/>
            </a:prstGeom>
            <a:noFill/>
          </p:spPr>
          <p:txBody>
            <a:bodyPr wrap="square" lIns="0" tIns="0" rIns="0" bIns="0" rtlCol="0">
              <a:spAutoFit/>
            </a:bodyPr>
            <a:lstStyle/>
            <a:p>
              <a:pPr algn="ctr">
                <a:lnSpc>
                  <a:spcPct val="130000"/>
                </a:lnSpc>
                <a:spcAft>
                  <a:spcPts val="900"/>
                </a:spcAft>
              </a:pPr>
              <a:r>
                <a:rPr lang="en-US" sz="750" dirty="0">
                  <a:solidFill>
                    <a:schemeClr val="accent4"/>
                  </a:solidFill>
                  <a:latin typeface="Lato" panose="020F0502020204030203" pitchFamily="34" charset="0"/>
                  <a:ea typeface="Open Sans Light" panose="020B0306030504020204" pitchFamily="34" charset="0"/>
                  <a:cs typeface="Open Sans Light" panose="020B0306030504020204" pitchFamily="34" charset="0"/>
                </a:rPr>
                <a:t>Once we had 12 smaller files, we filtered the files to only include three categories of vehicles (Sedans, SUVs, Pickups). </a:t>
              </a:r>
              <a:endParaRPr lang="en-US" sz="750" spc="19" dirty="0">
                <a:solidFill>
                  <a:schemeClr val="accent4"/>
                </a:solidFill>
                <a:latin typeface="Lato" panose="020F0502020204030203" pitchFamily="34" charset="0"/>
                <a:ea typeface="Open Sans Light" panose="020B0306030504020204" pitchFamily="34" charset="0"/>
                <a:cs typeface="Open Sans Light" panose="020B0306030504020204" pitchFamily="34" charset="0"/>
              </a:endParaRPr>
            </a:p>
          </p:txBody>
        </p:sp>
        <p:sp>
          <p:nvSpPr>
            <p:cNvPr id="10" name="TextBox 9"/>
            <p:cNvSpPr txBox="1"/>
            <p:nvPr/>
          </p:nvSpPr>
          <p:spPr>
            <a:xfrm>
              <a:off x="6904982" y="1755836"/>
              <a:ext cx="1403868" cy="138499"/>
            </a:xfrm>
            <a:prstGeom prst="rect">
              <a:avLst/>
            </a:prstGeom>
            <a:noFill/>
          </p:spPr>
          <p:txBody>
            <a:bodyPr wrap="square" lIns="0" tIns="0" rIns="0" bIns="0" rtlCol="0">
              <a:spAutoFit/>
            </a:bodyPr>
            <a:lstStyle/>
            <a:p>
              <a:pPr algn="ctr"/>
              <a:r>
                <a:rPr lang="en-US" sz="900" b="1" cap="all" spc="20" dirty="0">
                  <a:solidFill>
                    <a:schemeClr val="accent1"/>
                  </a:solidFill>
                  <a:latin typeface="Lato" panose="020F0502020204030203" pitchFamily="34" charset="0"/>
                  <a:ea typeface="Open Sans" panose="020B0606030504020204" pitchFamily="34" charset="0"/>
                  <a:cs typeface="Open Sans" panose="020B0606030504020204" pitchFamily="34" charset="0"/>
                </a:rPr>
                <a:t>Concatenate csv</a:t>
              </a:r>
            </a:p>
          </p:txBody>
        </p:sp>
        <p:sp>
          <p:nvSpPr>
            <p:cNvPr id="11" name="TextBox 10"/>
            <p:cNvSpPr txBox="1"/>
            <p:nvPr/>
          </p:nvSpPr>
          <p:spPr>
            <a:xfrm>
              <a:off x="6904983" y="2942121"/>
              <a:ext cx="1403868" cy="583173"/>
            </a:xfrm>
            <a:prstGeom prst="rect">
              <a:avLst/>
            </a:prstGeom>
            <a:noFill/>
          </p:spPr>
          <p:txBody>
            <a:bodyPr wrap="square" lIns="0" tIns="0" rIns="0" bIns="0" rtlCol="0">
              <a:spAutoFit/>
            </a:bodyPr>
            <a:lstStyle/>
            <a:p>
              <a:pPr algn="ctr">
                <a:lnSpc>
                  <a:spcPct val="130000"/>
                </a:lnSpc>
                <a:spcAft>
                  <a:spcPts val="900"/>
                </a:spcAft>
              </a:pPr>
              <a:r>
                <a:rPr lang="en-US" sz="750" dirty="0">
                  <a:solidFill>
                    <a:schemeClr val="accent4"/>
                  </a:solidFill>
                  <a:latin typeface="Lato" panose="020F0502020204030203" pitchFamily="34" charset="0"/>
                  <a:ea typeface="Open Sans Light" panose="020B0306030504020204" pitchFamily="34" charset="0"/>
                  <a:cs typeface="Open Sans Light" panose="020B0306030504020204" pitchFamily="34" charset="0"/>
                </a:rPr>
                <a:t>Once we removed outliers and filtered on vehicle type, we concatenated the 12 csv files back into as single csv file.</a:t>
              </a:r>
              <a:endParaRPr lang="en-US" sz="750" spc="19" dirty="0">
                <a:solidFill>
                  <a:schemeClr val="accent4"/>
                </a:solidFill>
                <a:latin typeface="Lato" panose="020F0502020204030203" pitchFamily="34" charset="0"/>
                <a:ea typeface="Open Sans Light" panose="020B0306030504020204" pitchFamily="34" charset="0"/>
                <a:cs typeface="Open Sans Light" panose="020B0306030504020204" pitchFamily="34" charset="0"/>
              </a:endParaRPr>
            </a:p>
          </p:txBody>
        </p:sp>
        <p:grpSp>
          <p:nvGrpSpPr>
            <p:cNvPr id="84" name="Group 83"/>
            <p:cNvGrpSpPr/>
            <p:nvPr/>
          </p:nvGrpSpPr>
          <p:grpSpPr>
            <a:xfrm>
              <a:off x="1321352" y="3769429"/>
              <a:ext cx="516820" cy="516820"/>
              <a:chOff x="1300568" y="3769429"/>
              <a:chExt cx="516820" cy="516820"/>
            </a:xfrm>
          </p:grpSpPr>
          <p:sp>
            <p:nvSpPr>
              <p:cNvPr id="34" name="Oval 33"/>
              <p:cNvSpPr/>
              <p:nvPr/>
            </p:nvSpPr>
            <p:spPr>
              <a:xfrm>
                <a:off x="1300568" y="3769429"/>
                <a:ext cx="516820" cy="5168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6"/>
              </a:p>
            </p:txBody>
          </p:sp>
          <p:sp>
            <p:nvSpPr>
              <p:cNvPr id="38" name="TextBox 37"/>
              <p:cNvSpPr txBox="1"/>
              <p:nvPr/>
            </p:nvSpPr>
            <p:spPr>
              <a:xfrm>
                <a:off x="1404591" y="3889340"/>
                <a:ext cx="308774" cy="276999"/>
              </a:xfrm>
              <a:prstGeom prst="rect">
                <a:avLst/>
              </a:prstGeom>
              <a:noFill/>
            </p:spPr>
            <p:txBody>
              <a:bodyPr wrap="square" lIns="0" tIns="0" rIns="0" bIns="0" rtlCol="0">
                <a:spAutoFit/>
              </a:bodyPr>
              <a:lstStyle/>
              <a:p>
                <a:pPr algn="ctr"/>
                <a:r>
                  <a:rPr lang="en-US" sz="1800" b="1" dirty="0">
                    <a:solidFill>
                      <a:schemeClr val="bg1"/>
                    </a:solidFill>
                    <a:latin typeface="Lato" panose="020F0502020204030203" pitchFamily="34" charset="0"/>
                    <a:ea typeface="Open Sans Light" panose="020B0306030504020204" pitchFamily="34" charset="0"/>
                    <a:cs typeface="Open Sans Light" panose="020B0306030504020204" pitchFamily="34" charset="0"/>
                  </a:rPr>
                  <a:t>01</a:t>
                </a:r>
              </a:p>
            </p:txBody>
          </p:sp>
        </p:grpSp>
        <p:grpSp>
          <p:nvGrpSpPr>
            <p:cNvPr id="77" name="Group 76"/>
            <p:cNvGrpSpPr/>
            <p:nvPr/>
          </p:nvGrpSpPr>
          <p:grpSpPr>
            <a:xfrm>
              <a:off x="3304154" y="3769429"/>
              <a:ext cx="516820" cy="516820"/>
              <a:chOff x="3269479" y="3769429"/>
              <a:chExt cx="516820" cy="516820"/>
            </a:xfrm>
          </p:grpSpPr>
          <p:sp>
            <p:nvSpPr>
              <p:cNvPr id="36" name="Oval 35"/>
              <p:cNvSpPr/>
              <p:nvPr/>
            </p:nvSpPr>
            <p:spPr>
              <a:xfrm>
                <a:off x="3269479" y="3769429"/>
                <a:ext cx="516820" cy="5168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6"/>
              </a:p>
            </p:txBody>
          </p:sp>
          <p:sp>
            <p:nvSpPr>
              <p:cNvPr id="39" name="TextBox 38"/>
              <p:cNvSpPr txBox="1"/>
              <p:nvPr/>
            </p:nvSpPr>
            <p:spPr>
              <a:xfrm>
                <a:off x="3373502" y="3889340"/>
                <a:ext cx="308774" cy="276999"/>
              </a:xfrm>
              <a:prstGeom prst="rect">
                <a:avLst/>
              </a:prstGeom>
              <a:noFill/>
            </p:spPr>
            <p:txBody>
              <a:bodyPr wrap="square" lIns="0" tIns="0" rIns="0" bIns="0" rtlCol="0">
                <a:spAutoFit/>
              </a:bodyPr>
              <a:lstStyle/>
              <a:p>
                <a:pPr algn="ctr"/>
                <a:r>
                  <a:rPr lang="en-US" sz="1800" b="1" dirty="0">
                    <a:solidFill>
                      <a:schemeClr val="bg1"/>
                    </a:solidFill>
                    <a:latin typeface="Lato" panose="020F0502020204030203" pitchFamily="34" charset="0"/>
                    <a:ea typeface="Open Sans Light" panose="020B0306030504020204" pitchFamily="34" charset="0"/>
                    <a:cs typeface="Open Sans Light" panose="020B0306030504020204" pitchFamily="34" charset="0"/>
                  </a:rPr>
                  <a:t>02</a:t>
                </a:r>
              </a:p>
            </p:txBody>
          </p:sp>
        </p:grpSp>
        <p:grpSp>
          <p:nvGrpSpPr>
            <p:cNvPr id="56" name="Group 55"/>
            <p:cNvGrpSpPr/>
            <p:nvPr/>
          </p:nvGrpSpPr>
          <p:grpSpPr>
            <a:xfrm>
              <a:off x="5317247" y="3769429"/>
              <a:ext cx="516820" cy="516820"/>
              <a:chOff x="5325229" y="3769429"/>
              <a:chExt cx="516820" cy="516820"/>
            </a:xfrm>
          </p:grpSpPr>
          <p:sp>
            <p:nvSpPr>
              <p:cNvPr id="37" name="Oval 36"/>
              <p:cNvSpPr/>
              <p:nvPr/>
            </p:nvSpPr>
            <p:spPr>
              <a:xfrm>
                <a:off x="5325229" y="3769429"/>
                <a:ext cx="516820" cy="5168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6"/>
              </a:p>
            </p:txBody>
          </p:sp>
          <p:sp>
            <p:nvSpPr>
              <p:cNvPr id="40" name="TextBox 39"/>
              <p:cNvSpPr txBox="1"/>
              <p:nvPr/>
            </p:nvSpPr>
            <p:spPr>
              <a:xfrm>
                <a:off x="5429252" y="3889340"/>
                <a:ext cx="308774" cy="276999"/>
              </a:xfrm>
              <a:prstGeom prst="rect">
                <a:avLst/>
              </a:prstGeom>
              <a:noFill/>
            </p:spPr>
            <p:txBody>
              <a:bodyPr wrap="square" lIns="0" tIns="0" rIns="0" bIns="0" rtlCol="0">
                <a:spAutoFit/>
              </a:bodyPr>
              <a:lstStyle/>
              <a:p>
                <a:pPr algn="ctr"/>
                <a:r>
                  <a:rPr lang="en-US" sz="1800" b="1" dirty="0">
                    <a:solidFill>
                      <a:schemeClr val="bg1"/>
                    </a:solidFill>
                    <a:latin typeface="Lato" panose="020F0502020204030203" pitchFamily="34" charset="0"/>
                    <a:ea typeface="Open Sans Light" panose="020B0306030504020204" pitchFamily="34" charset="0"/>
                    <a:cs typeface="Open Sans Light" panose="020B0306030504020204" pitchFamily="34" charset="0"/>
                  </a:rPr>
                  <a:t>03</a:t>
                </a:r>
              </a:p>
            </p:txBody>
          </p:sp>
        </p:grpSp>
        <p:grpSp>
          <p:nvGrpSpPr>
            <p:cNvPr id="59" name="Group 58"/>
            <p:cNvGrpSpPr/>
            <p:nvPr/>
          </p:nvGrpSpPr>
          <p:grpSpPr>
            <a:xfrm>
              <a:off x="7302924" y="3769429"/>
              <a:ext cx="516820" cy="516820"/>
              <a:chOff x="7348507" y="3769429"/>
              <a:chExt cx="516820" cy="516820"/>
            </a:xfrm>
          </p:grpSpPr>
          <p:sp>
            <p:nvSpPr>
              <p:cNvPr id="35" name="Oval 34"/>
              <p:cNvSpPr/>
              <p:nvPr/>
            </p:nvSpPr>
            <p:spPr>
              <a:xfrm>
                <a:off x="7348507" y="3769429"/>
                <a:ext cx="516820" cy="5168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6"/>
              </a:p>
            </p:txBody>
          </p:sp>
          <p:sp>
            <p:nvSpPr>
              <p:cNvPr id="41" name="TextBox 40"/>
              <p:cNvSpPr txBox="1"/>
              <p:nvPr/>
            </p:nvSpPr>
            <p:spPr>
              <a:xfrm>
                <a:off x="7452530" y="3889340"/>
                <a:ext cx="308774" cy="276999"/>
              </a:xfrm>
              <a:prstGeom prst="rect">
                <a:avLst/>
              </a:prstGeom>
              <a:noFill/>
            </p:spPr>
            <p:txBody>
              <a:bodyPr wrap="square" lIns="0" tIns="0" rIns="0" bIns="0" rtlCol="0">
                <a:spAutoFit/>
              </a:bodyPr>
              <a:lstStyle/>
              <a:p>
                <a:pPr algn="ctr"/>
                <a:r>
                  <a:rPr lang="en-US" sz="1800" b="1" dirty="0">
                    <a:solidFill>
                      <a:schemeClr val="bg1"/>
                    </a:solidFill>
                    <a:latin typeface="Lato" panose="020F0502020204030203" pitchFamily="34" charset="0"/>
                    <a:ea typeface="Open Sans Light" panose="020B0306030504020204" pitchFamily="34" charset="0"/>
                    <a:cs typeface="Open Sans Light" panose="020B0306030504020204" pitchFamily="34" charset="0"/>
                  </a:rPr>
                  <a:t>04</a:t>
                </a:r>
              </a:p>
            </p:txBody>
          </p:sp>
        </p:grpSp>
        <p:cxnSp>
          <p:nvCxnSpPr>
            <p:cNvPr id="31" name="Straight Connector 30"/>
            <p:cNvCxnSpPr/>
            <p:nvPr/>
          </p:nvCxnSpPr>
          <p:spPr>
            <a:xfrm>
              <a:off x="4566221" y="1543050"/>
              <a:ext cx="0" cy="2079743"/>
            </a:xfrm>
            <a:prstGeom prst="line">
              <a:avLst/>
            </a:prstGeom>
            <a:ln w="952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6585093" y="1543050"/>
              <a:ext cx="0" cy="2079743"/>
            </a:xfrm>
            <a:prstGeom prst="line">
              <a:avLst/>
            </a:prstGeom>
            <a:ln w="952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2558907" y="1543050"/>
              <a:ext cx="0" cy="2079743"/>
            </a:xfrm>
            <a:prstGeom prst="line">
              <a:avLst/>
            </a:prstGeom>
            <a:ln w="9525">
              <a:solidFill>
                <a:schemeClr val="accent5"/>
              </a:solidFill>
            </a:ln>
          </p:spPr>
          <p:style>
            <a:lnRef idx="1">
              <a:schemeClr val="accent1"/>
            </a:lnRef>
            <a:fillRef idx="0">
              <a:schemeClr val="accent1"/>
            </a:fillRef>
            <a:effectRef idx="0">
              <a:schemeClr val="accent1"/>
            </a:effectRef>
            <a:fontRef idx="minor">
              <a:schemeClr val="tx1"/>
            </a:fontRef>
          </p:style>
        </p:cxnSp>
        <p:grpSp>
          <p:nvGrpSpPr>
            <p:cNvPr id="85" name="Group 84"/>
            <p:cNvGrpSpPr/>
            <p:nvPr/>
          </p:nvGrpSpPr>
          <p:grpSpPr>
            <a:xfrm>
              <a:off x="4594744" y="3953572"/>
              <a:ext cx="1961826" cy="148534"/>
              <a:chOff x="2542486" y="3953572"/>
              <a:chExt cx="1961826" cy="148534"/>
            </a:xfrm>
          </p:grpSpPr>
          <p:sp>
            <p:nvSpPr>
              <p:cNvPr id="86" name="Freeform 85"/>
              <p:cNvSpPr/>
              <p:nvPr/>
            </p:nvSpPr>
            <p:spPr>
              <a:xfrm>
                <a:off x="2542486" y="3991496"/>
                <a:ext cx="735974" cy="72687"/>
              </a:xfrm>
              <a:custGeom>
                <a:avLst/>
                <a:gdLst>
                  <a:gd name="connsiteX0" fmla="*/ 0 w 943411"/>
                  <a:gd name="connsiteY0" fmla="*/ 0 h 105627"/>
                  <a:gd name="connsiteX1" fmla="*/ 371504 w 943411"/>
                  <a:gd name="connsiteY1" fmla="*/ 0 h 105627"/>
                  <a:gd name="connsiteX2" fmla="*/ 777960 w 943411"/>
                  <a:gd name="connsiteY2" fmla="*/ 0 h 105627"/>
                  <a:gd name="connsiteX3" fmla="*/ 943411 w 943411"/>
                  <a:gd name="connsiteY3" fmla="*/ 0 h 105627"/>
                  <a:gd name="connsiteX4" fmla="*/ 943411 w 943411"/>
                  <a:gd name="connsiteY4" fmla="*/ 105627 h 105627"/>
                  <a:gd name="connsiteX5" fmla="*/ 777960 w 943411"/>
                  <a:gd name="connsiteY5" fmla="*/ 105627 h 105627"/>
                  <a:gd name="connsiteX6" fmla="*/ 371504 w 943411"/>
                  <a:gd name="connsiteY6" fmla="*/ 105627 h 105627"/>
                  <a:gd name="connsiteX7" fmla="*/ 0 w 943411"/>
                  <a:gd name="connsiteY7" fmla="*/ 105627 h 105627"/>
                  <a:gd name="connsiteX8" fmla="*/ 53033 w 943411"/>
                  <a:gd name="connsiteY8" fmla="*/ 53033 h 105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43411" h="105627">
                    <a:moveTo>
                      <a:pt x="0" y="0"/>
                    </a:moveTo>
                    <a:lnTo>
                      <a:pt x="371504" y="0"/>
                    </a:lnTo>
                    <a:lnTo>
                      <a:pt x="777960" y="0"/>
                    </a:lnTo>
                    <a:lnTo>
                      <a:pt x="943411" y="0"/>
                    </a:lnTo>
                    <a:lnTo>
                      <a:pt x="943411" y="105627"/>
                    </a:lnTo>
                    <a:lnTo>
                      <a:pt x="777960" y="105627"/>
                    </a:lnTo>
                    <a:lnTo>
                      <a:pt x="371504" y="105627"/>
                    </a:lnTo>
                    <a:lnTo>
                      <a:pt x="0" y="105627"/>
                    </a:lnTo>
                    <a:lnTo>
                      <a:pt x="53033" y="53033"/>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ight Arrow 86"/>
              <p:cNvSpPr/>
              <p:nvPr/>
            </p:nvSpPr>
            <p:spPr>
              <a:xfrm>
                <a:off x="3777318" y="3953572"/>
                <a:ext cx="726994" cy="148534"/>
              </a:xfrm>
              <a:prstGeom prst="rightArrow">
                <a:avLst>
                  <a:gd name="adj1" fmla="val 50000"/>
                  <a:gd name="adj2" fmla="val 48931"/>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9" name="Freeform 88"/>
            <p:cNvSpPr/>
            <p:nvPr/>
          </p:nvSpPr>
          <p:spPr>
            <a:xfrm>
              <a:off x="6602307" y="3991496"/>
              <a:ext cx="735974" cy="72687"/>
            </a:xfrm>
            <a:custGeom>
              <a:avLst/>
              <a:gdLst>
                <a:gd name="connsiteX0" fmla="*/ 0 w 943411"/>
                <a:gd name="connsiteY0" fmla="*/ 0 h 105627"/>
                <a:gd name="connsiteX1" fmla="*/ 371504 w 943411"/>
                <a:gd name="connsiteY1" fmla="*/ 0 h 105627"/>
                <a:gd name="connsiteX2" fmla="*/ 777960 w 943411"/>
                <a:gd name="connsiteY2" fmla="*/ 0 h 105627"/>
                <a:gd name="connsiteX3" fmla="*/ 943411 w 943411"/>
                <a:gd name="connsiteY3" fmla="*/ 0 h 105627"/>
                <a:gd name="connsiteX4" fmla="*/ 943411 w 943411"/>
                <a:gd name="connsiteY4" fmla="*/ 105627 h 105627"/>
                <a:gd name="connsiteX5" fmla="*/ 777960 w 943411"/>
                <a:gd name="connsiteY5" fmla="*/ 105627 h 105627"/>
                <a:gd name="connsiteX6" fmla="*/ 371504 w 943411"/>
                <a:gd name="connsiteY6" fmla="*/ 105627 h 105627"/>
                <a:gd name="connsiteX7" fmla="*/ 0 w 943411"/>
                <a:gd name="connsiteY7" fmla="*/ 105627 h 105627"/>
                <a:gd name="connsiteX8" fmla="*/ 53033 w 943411"/>
                <a:gd name="connsiteY8" fmla="*/ 53033 h 105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43411" h="105627">
                  <a:moveTo>
                    <a:pt x="0" y="0"/>
                  </a:moveTo>
                  <a:lnTo>
                    <a:pt x="371504" y="0"/>
                  </a:lnTo>
                  <a:lnTo>
                    <a:pt x="777960" y="0"/>
                  </a:lnTo>
                  <a:lnTo>
                    <a:pt x="943411" y="0"/>
                  </a:lnTo>
                  <a:lnTo>
                    <a:pt x="943411" y="105627"/>
                  </a:lnTo>
                  <a:lnTo>
                    <a:pt x="777960" y="105627"/>
                  </a:lnTo>
                  <a:lnTo>
                    <a:pt x="371504" y="105627"/>
                  </a:lnTo>
                  <a:lnTo>
                    <a:pt x="0" y="105627"/>
                  </a:lnTo>
                  <a:lnTo>
                    <a:pt x="53033" y="53033"/>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ight Arrow 92"/>
            <p:cNvSpPr/>
            <p:nvPr/>
          </p:nvSpPr>
          <p:spPr>
            <a:xfrm>
              <a:off x="1824702" y="3953572"/>
              <a:ext cx="709472" cy="148534"/>
            </a:xfrm>
            <a:prstGeom prst="rightArrow">
              <a:avLst>
                <a:gd name="adj1" fmla="val 50000"/>
                <a:gd name="adj2" fmla="val 48931"/>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2" name="Rectangle 41">
            <a:extLst>
              <a:ext uri="{FF2B5EF4-FFF2-40B4-BE49-F238E27FC236}">
                <a16:creationId xmlns:a16="http://schemas.microsoft.com/office/drawing/2014/main" id="{52EE5DD6-0ED2-480B-A1B9-F44F6A23E622}"/>
              </a:ext>
            </a:extLst>
          </p:cNvPr>
          <p:cNvSpPr/>
          <p:nvPr/>
        </p:nvSpPr>
        <p:spPr>
          <a:xfrm>
            <a:off x="488950" y="4641850"/>
            <a:ext cx="1549394" cy="330200"/>
          </a:xfrm>
          <a:prstGeom prst="rect">
            <a:avLst/>
          </a:prstGeom>
          <a:solidFill>
            <a:srgbClr val="F6F8FA"/>
          </a:solidFill>
          <a:ln>
            <a:solidFill>
              <a:srgbClr val="F6F8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FD20BBE8-39FF-43B4-800E-801928C28048}"/>
              </a:ext>
            </a:extLst>
          </p:cNvPr>
          <p:cNvSpPr/>
          <p:nvPr/>
        </p:nvSpPr>
        <p:spPr>
          <a:xfrm>
            <a:off x="6699250" y="4629150"/>
            <a:ext cx="1847850" cy="330200"/>
          </a:xfrm>
          <a:prstGeom prst="rect">
            <a:avLst/>
          </a:prstGeom>
          <a:solidFill>
            <a:srgbClr val="F6F8FA"/>
          </a:solidFill>
          <a:ln>
            <a:solidFill>
              <a:srgbClr val="F6F8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107">
            <a:extLst>
              <a:ext uri="{FF2B5EF4-FFF2-40B4-BE49-F238E27FC236}">
                <a16:creationId xmlns:a16="http://schemas.microsoft.com/office/drawing/2014/main" id="{E9D5B482-F03B-4EFA-BF15-358DCDBAE766}"/>
              </a:ext>
            </a:extLst>
          </p:cNvPr>
          <p:cNvSpPr>
            <a:spLocks noEditPoints="1"/>
          </p:cNvSpPr>
          <p:nvPr/>
        </p:nvSpPr>
        <p:spPr bwMode="auto">
          <a:xfrm>
            <a:off x="5317247" y="2206231"/>
            <a:ext cx="395288" cy="433388"/>
          </a:xfrm>
          <a:custGeom>
            <a:avLst/>
            <a:gdLst>
              <a:gd name="T0" fmla="*/ 160 w 321"/>
              <a:gd name="T1" fmla="*/ 0 h 353"/>
              <a:gd name="T2" fmla="*/ 0 w 321"/>
              <a:gd name="T3" fmla="*/ 48 h 353"/>
              <a:gd name="T4" fmla="*/ 128 w 321"/>
              <a:gd name="T5" fmla="*/ 241 h 353"/>
              <a:gd name="T6" fmla="*/ 128 w 321"/>
              <a:gd name="T7" fmla="*/ 249 h 353"/>
              <a:gd name="T8" fmla="*/ 128 w 321"/>
              <a:gd name="T9" fmla="*/ 249 h 353"/>
              <a:gd name="T10" fmla="*/ 128 w 321"/>
              <a:gd name="T11" fmla="*/ 249 h 353"/>
              <a:gd name="T12" fmla="*/ 129 w 321"/>
              <a:gd name="T13" fmla="*/ 280 h 353"/>
              <a:gd name="T14" fmla="*/ 128 w 321"/>
              <a:gd name="T15" fmla="*/ 281 h 353"/>
              <a:gd name="T16" fmla="*/ 129 w 321"/>
              <a:gd name="T17" fmla="*/ 282 h 353"/>
              <a:gd name="T18" fmla="*/ 160 w 321"/>
              <a:gd name="T19" fmla="*/ 353 h 353"/>
              <a:gd name="T20" fmla="*/ 193 w 321"/>
              <a:gd name="T21" fmla="*/ 241 h 353"/>
              <a:gd name="T22" fmla="*/ 321 w 321"/>
              <a:gd name="T23" fmla="*/ 48 h 353"/>
              <a:gd name="T24" fmla="*/ 160 w 321"/>
              <a:gd name="T25" fmla="*/ 0 h 353"/>
              <a:gd name="T26" fmla="*/ 242 w 321"/>
              <a:gd name="T27" fmla="*/ 142 h 353"/>
              <a:gd name="T28" fmla="*/ 177 w 321"/>
              <a:gd name="T29" fmla="*/ 241 h 353"/>
              <a:gd name="T30" fmla="*/ 173 w 321"/>
              <a:gd name="T31" fmla="*/ 329 h 353"/>
              <a:gd name="T32" fmla="*/ 160 w 321"/>
              <a:gd name="T33" fmla="*/ 337 h 353"/>
              <a:gd name="T34" fmla="*/ 148 w 321"/>
              <a:gd name="T35" fmla="*/ 329 h 353"/>
              <a:gd name="T36" fmla="*/ 145 w 321"/>
              <a:gd name="T37" fmla="*/ 289 h 353"/>
              <a:gd name="T38" fmla="*/ 152 w 321"/>
              <a:gd name="T39" fmla="*/ 289 h 353"/>
              <a:gd name="T40" fmla="*/ 160 w 321"/>
              <a:gd name="T41" fmla="*/ 281 h 353"/>
              <a:gd name="T42" fmla="*/ 152 w 321"/>
              <a:gd name="T43" fmla="*/ 273 h 353"/>
              <a:gd name="T44" fmla="*/ 145 w 321"/>
              <a:gd name="T45" fmla="*/ 273 h 353"/>
              <a:gd name="T46" fmla="*/ 144 w 321"/>
              <a:gd name="T47" fmla="*/ 257 h 353"/>
              <a:gd name="T48" fmla="*/ 152 w 321"/>
              <a:gd name="T49" fmla="*/ 257 h 353"/>
              <a:gd name="T50" fmla="*/ 160 w 321"/>
              <a:gd name="T51" fmla="*/ 249 h 353"/>
              <a:gd name="T52" fmla="*/ 152 w 321"/>
              <a:gd name="T53" fmla="*/ 241 h 353"/>
              <a:gd name="T54" fmla="*/ 144 w 321"/>
              <a:gd name="T55" fmla="*/ 241 h 353"/>
              <a:gd name="T56" fmla="*/ 79 w 321"/>
              <a:gd name="T57" fmla="*/ 142 h 353"/>
              <a:gd name="T58" fmla="*/ 19 w 321"/>
              <a:gd name="T59" fmla="*/ 71 h 353"/>
              <a:gd name="T60" fmla="*/ 160 w 321"/>
              <a:gd name="T61" fmla="*/ 96 h 353"/>
              <a:gd name="T62" fmla="*/ 302 w 321"/>
              <a:gd name="T63" fmla="*/ 71 h 353"/>
              <a:gd name="T64" fmla="*/ 242 w 321"/>
              <a:gd name="T65" fmla="*/ 142 h 353"/>
              <a:gd name="T66" fmla="*/ 160 w 321"/>
              <a:gd name="T67" fmla="*/ 80 h 353"/>
              <a:gd name="T68" fmla="*/ 16 w 321"/>
              <a:gd name="T69" fmla="*/ 48 h 353"/>
              <a:gd name="T70" fmla="*/ 160 w 321"/>
              <a:gd name="T71" fmla="*/ 16 h 353"/>
              <a:gd name="T72" fmla="*/ 305 w 321"/>
              <a:gd name="T73" fmla="*/ 48 h 353"/>
              <a:gd name="T74" fmla="*/ 160 w 321"/>
              <a:gd name="T75" fmla="*/ 80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21" h="353">
                <a:moveTo>
                  <a:pt x="160" y="0"/>
                </a:moveTo>
                <a:cubicBezTo>
                  <a:pt x="72" y="0"/>
                  <a:pt x="0" y="22"/>
                  <a:pt x="0" y="48"/>
                </a:cubicBezTo>
                <a:cubicBezTo>
                  <a:pt x="0" y="145"/>
                  <a:pt x="128" y="161"/>
                  <a:pt x="128" y="241"/>
                </a:cubicBezTo>
                <a:cubicBezTo>
                  <a:pt x="128" y="249"/>
                  <a:pt x="128" y="249"/>
                  <a:pt x="128" y="249"/>
                </a:cubicBezTo>
                <a:cubicBezTo>
                  <a:pt x="128" y="249"/>
                  <a:pt x="128" y="249"/>
                  <a:pt x="128" y="249"/>
                </a:cubicBezTo>
                <a:cubicBezTo>
                  <a:pt x="128" y="249"/>
                  <a:pt x="128" y="249"/>
                  <a:pt x="128" y="249"/>
                </a:cubicBezTo>
                <a:cubicBezTo>
                  <a:pt x="128" y="261"/>
                  <a:pt x="128" y="271"/>
                  <a:pt x="129" y="280"/>
                </a:cubicBezTo>
                <a:cubicBezTo>
                  <a:pt x="128" y="281"/>
                  <a:pt x="128" y="281"/>
                  <a:pt x="128" y="281"/>
                </a:cubicBezTo>
                <a:cubicBezTo>
                  <a:pt x="128" y="281"/>
                  <a:pt x="129" y="282"/>
                  <a:pt x="129" y="282"/>
                </a:cubicBezTo>
                <a:cubicBezTo>
                  <a:pt x="129" y="342"/>
                  <a:pt x="134" y="353"/>
                  <a:pt x="160" y="353"/>
                </a:cubicBezTo>
                <a:cubicBezTo>
                  <a:pt x="193" y="353"/>
                  <a:pt x="193" y="337"/>
                  <a:pt x="193" y="241"/>
                </a:cubicBezTo>
                <a:cubicBezTo>
                  <a:pt x="193" y="161"/>
                  <a:pt x="321" y="145"/>
                  <a:pt x="321" y="48"/>
                </a:cubicBezTo>
                <a:cubicBezTo>
                  <a:pt x="321" y="22"/>
                  <a:pt x="249" y="0"/>
                  <a:pt x="160" y="0"/>
                </a:cubicBezTo>
                <a:moveTo>
                  <a:pt x="242" y="142"/>
                </a:moveTo>
                <a:cubicBezTo>
                  <a:pt x="210" y="168"/>
                  <a:pt x="177" y="195"/>
                  <a:pt x="177" y="241"/>
                </a:cubicBezTo>
                <a:cubicBezTo>
                  <a:pt x="177" y="287"/>
                  <a:pt x="177" y="315"/>
                  <a:pt x="173" y="329"/>
                </a:cubicBezTo>
                <a:cubicBezTo>
                  <a:pt x="171" y="337"/>
                  <a:pt x="171" y="337"/>
                  <a:pt x="160" y="337"/>
                </a:cubicBezTo>
                <a:cubicBezTo>
                  <a:pt x="150" y="337"/>
                  <a:pt x="150" y="337"/>
                  <a:pt x="148" y="329"/>
                </a:cubicBezTo>
                <a:cubicBezTo>
                  <a:pt x="146" y="321"/>
                  <a:pt x="145" y="308"/>
                  <a:pt x="145" y="289"/>
                </a:cubicBezTo>
                <a:cubicBezTo>
                  <a:pt x="152" y="289"/>
                  <a:pt x="152" y="289"/>
                  <a:pt x="152" y="289"/>
                </a:cubicBezTo>
                <a:cubicBezTo>
                  <a:pt x="157" y="289"/>
                  <a:pt x="160" y="285"/>
                  <a:pt x="160" y="281"/>
                </a:cubicBezTo>
                <a:cubicBezTo>
                  <a:pt x="160" y="277"/>
                  <a:pt x="157" y="273"/>
                  <a:pt x="152" y="273"/>
                </a:cubicBezTo>
                <a:cubicBezTo>
                  <a:pt x="145" y="273"/>
                  <a:pt x="145" y="273"/>
                  <a:pt x="145" y="273"/>
                </a:cubicBezTo>
                <a:cubicBezTo>
                  <a:pt x="144" y="268"/>
                  <a:pt x="144" y="263"/>
                  <a:pt x="144" y="257"/>
                </a:cubicBezTo>
                <a:cubicBezTo>
                  <a:pt x="152" y="257"/>
                  <a:pt x="152" y="257"/>
                  <a:pt x="152" y="257"/>
                </a:cubicBezTo>
                <a:cubicBezTo>
                  <a:pt x="157" y="257"/>
                  <a:pt x="160" y="253"/>
                  <a:pt x="160" y="249"/>
                </a:cubicBezTo>
                <a:cubicBezTo>
                  <a:pt x="160" y="245"/>
                  <a:pt x="157" y="241"/>
                  <a:pt x="152" y="241"/>
                </a:cubicBezTo>
                <a:cubicBezTo>
                  <a:pt x="144" y="241"/>
                  <a:pt x="144" y="241"/>
                  <a:pt x="144" y="241"/>
                </a:cubicBezTo>
                <a:cubicBezTo>
                  <a:pt x="144" y="195"/>
                  <a:pt x="111" y="168"/>
                  <a:pt x="79" y="142"/>
                </a:cubicBezTo>
                <a:cubicBezTo>
                  <a:pt x="53" y="121"/>
                  <a:pt x="28" y="100"/>
                  <a:pt x="19" y="71"/>
                </a:cubicBezTo>
                <a:cubicBezTo>
                  <a:pt x="46" y="86"/>
                  <a:pt x="99" y="96"/>
                  <a:pt x="160" y="96"/>
                </a:cubicBezTo>
                <a:cubicBezTo>
                  <a:pt x="222" y="96"/>
                  <a:pt x="275" y="86"/>
                  <a:pt x="302" y="71"/>
                </a:cubicBezTo>
                <a:cubicBezTo>
                  <a:pt x="293" y="101"/>
                  <a:pt x="268" y="121"/>
                  <a:pt x="242" y="142"/>
                </a:cubicBezTo>
                <a:moveTo>
                  <a:pt x="160" y="80"/>
                </a:moveTo>
                <a:cubicBezTo>
                  <a:pt x="81" y="80"/>
                  <a:pt x="16" y="66"/>
                  <a:pt x="16" y="48"/>
                </a:cubicBezTo>
                <a:cubicBezTo>
                  <a:pt x="16" y="31"/>
                  <a:pt x="81" y="16"/>
                  <a:pt x="160" y="16"/>
                </a:cubicBezTo>
                <a:cubicBezTo>
                  <a:pt x="240" y="16"/>
                  <a:pt x="305" y="31"/>
                  <a:pt x="305" y="48"/>
                </a:cubicBezTo>
                <a:cubicBezTo>
                  <a:pt x="305" y="66"/>
                  <a:pt x="240" y="80"/>
                  <a:pt x="160" y="80"/>
                </a:cubicBezTo>
              </a:path>
            </a:pathLst>
          </a:custGeom>
          <a:solidFill>
            <a:srgbClr val="008CD2"/>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224">
            <a:extLst>
              <a:ext uri="{FF2B5EF4-FFF2-40B4-BE49-F238E27FC236}">
                <a16:creationId xmlns:a16="http://schemas.microsoft.com/office/drawing/2014/main" id="{8D11F48E-B449-4382-8528-EB6DC81004DB}"/>
              </a:ext>
            </a:extLst>
          </p:cNvPr>
          <p:cNvSpPr>
            <a:spLocks noEditPoints="1"/>
          </p:cNvSpPr>
          <p:nvPr/>
        </p:nvSpPr>
        <p:spPr bwMode="auto">
          <a:xfrm>
            <a:off x="3337225" y="2213613"/>
            <a:ext cx="461963" cy="422275"/>
          </a:xfrm>
          <a:custGeom>
            <a:avLst/>
            <a:gdLst>
              <a:gd name="T0" fmla="*/ 373 w 464"/>
              <a:gd name="T1" fmla="*/ 197 h 424"/>
              <a:gd name="T2" fmla="*/ 359 w 464"/>
              <a:gd name="T3" fmla="*/ 196 h 424"/>
              <a:gd name="T4" fmla="*/ 309 w 464"/>
              <a:gd name="T5" fmla="*/ 91 h 424"/>
              <a:gd name="T6" fmla="*/ 257 w 464"/>
              <a:gd name="T7" fmla="*/ 91 h 424"/>
              <a:gd name="T8" fmla="*/ 253 w 464"/>
              <a:gd name="T9" fmla="*/ 91 h 424"/>
              <a:gd name="T10" fmla="*/ 255 w 464"/>
              <a:gd name="T11" fmla="*/ 87 h 424"/>
              <a:gd name="T12" fmla="*/ 199 w 464"/>
              <a:gd name="T13" fmla="*/ 0 h 424"/>
              <a:gd name="T14" fmla="*/ 142 w 464"/>
              <a:gd name="T15" fmla="*/ 87 h 424"/>
              <a:gd name="T16" fmla="*/ 145 w 464"/>
              <a:gd name="T17" fmla="*/ 91 h 424"/>
              <a:gd name="T18" fmla="*/ 60 w 464"/>
              <a:gd name="T19" fmla="*/ 91 h 424"/>
              <a:gd name="T20" fmla="*/ 0 w 464"/>
              <a:gd name="T21" fmla="*/ 195 h 424"/>
              <a:gd name="T22" fmla="*/ 21 w 464"/>
              <a:gd name="T23" fmla="*/ 218 h 424"/>
              <a:gd name="T24" fmla="*/ 62 w 464"/>
              <a:gd name="T25" fmla="*/ 202 h 424"/>
              <a:gd name="T26" fmla="*/ 62 w 464"/>
              <a:gd name="T27" fmla="*/ 307 h 424"/>
              <a:gd name="T28" fmla="*/ 21 w 464"/>
              <a:gd name="T29" fmla="*/ 289 h 424"/>
              <a:gd name="T30" fmla="*/ 0 w 464"/>
              <a:gd name="T31" fmla="*/ 312 h 424"/>
              <a:gd name="T32" fmla="*/ 60 w 464"/>
              <a:gd name="T33" fmla="*/ 424 h 424"/>
              <a:gd name="T34" fmla="*/ 141 w 464"/>
              <a:gd name="T35" fmla="*/ 424 h 424"/>
              <a:gd name="T36" fmla="*/ 156 w 464"/>
              <a:gd name="T37" fmla="*/ 387 h 424"/>
              <a:gd name="T38" fmla="*/ 199 w 464"/>
              <a:gd name="T39" fmla="*/ 331 h 424"/>
              <a:gd name="T40" fmla="*/ 241 w 464"/>
              <a:gd name="T41" fmla="*/ 387 h 424"/>
              <a:gd name="T42" fmla="*/ 257 w 464"/>
              <a:gd name="T43" fmla="*/ 424 h 424"/>
              <a:gd name="T44" fmla="*/ 309 w 464"/>
              <a:gd name="T45" fmla="*/ 424 h 424"/>
              <a:gd name="T46" fmla="*/ 359 w 464"/>
              <a:gd name="T47" fmla="*/ 368 h 424"/>
              <a:gd name="T48" fmla="*/ 367 w 464"/>
              <a:gd name="T49" fmla="*/ 302 h 424"/>
              <a:gd name="T50" fmla="*/ 404 w 464"/>
              <a:gd name="T51" fmla="*/ 318 h 424"/>
              <a:gd name="T52" fmla="*/ 409 w 464"/>
              <a:gd name="T53" fmla="*/ 183 h 424"/>
              <a:gd name="T54" fmla="*/ 383 w 464"/>
              <a:gd name="T55" fmla="*/ 291 h 424"/>
              <a:gd name="T56" fmla="*/ 341 w 464"/>
              <a:gd name="T57" fmla="*/ 305 h 424"/>
              <a:gd name="T58" fmla="*/ 341 w 464"/>
              <a:gd name="T59" fmla="*/ 368 h 424"/>
              <a:gd name="T60" fmla="*/ 257 w 464"/>
              <a:gd name="T61" fmla="*/ 406 h 424"/>
              <a:gd name="T62" fmla="*/ 255 w 464"/>
              <a:gd name="T63" fmla="*/ 400 h 424"/>
              <a:gd name="T64" fmla="*/ 199 w 464"/>
              <a:gd name="T65" fmla="*/ 313 h 424"/>
              <a:gd name="T66" fmla="*/ 142 w 464"/>
              <a:gd name="T67" fmla="*/ 400 h 424"/>
              <a:gd name="T68" fmla="*/ 140 w 464"/>
              <a:gd name="T69" fmla="*/ 406 h 424"/>
              <a:gd name="T70" fmla="*/ 19 w 464"/>
              <a:gd name="T71" fmla="*/ 366 h 424"/>
              <a:gd name="T72" fmla="*/ 21 w 464"/>
              <a:gd name="T73" fmla="*/ 308 h 424"/>
              <a:gd name="T74" fmla="*/ 62 w 464"/>
              <a:gd name="T75" fmla="*/ 326 h 424"/>
              <a:gd name="T76" fmla="*/ 62 w 464"/>
              <a:gd name="T77" fmla="*/ 183 h 424"/>
              <a:gd name="T78" fmla="*/ 21 w 464"/>
              <a:gd name="T79" fmla="*/ 200 h 424"/>
              <a:gd name="T80" fmla="*/ 19 w 464"/>
              <a:gd name="T81" fmla="*/ 147 h 424"/>
              <a:gd name="T82" fmla="*/ 141 w 464"/>
              <a:gd name="T83" fmla="*/ 110 h 424"/>
              <a:gd name="T84" fmla="*/ 141 w 464"/>
              <a:gd name="T85" fmla="*/ 110 h 424"/>
              <a:gd name="T86" fmla="*/ 156 w 464"/>
              <a:gd name="T87" fmla="*/ 74 h 424"/>
              <a:gd name="T88" fmla="*/ 199 w 464"/>
              <a:gd name="T89" fmla="*/ 18 h 424"/>
              <a:gd name="T90" fmla="*/ 241 w 464"/>
              <a:gd name="T91" fmla="*/ 74 h 424"/>
              <a:gd name="T92" fmla="*/ 256 w 464"/>
              <a:gd name="T93" fmla="*/ 110 h 424"/>
              <a:gd name="T94" fmla="*/ 309 w 464"/>
              <a:gd name="T95" fmla="*/ 110 h 424"/>
              <a:gd name="T96" fmla="*/ 341 w 464"/>
              <a:gd name="T97" fmla="*/ 197 h 424"/>
              <a:gd name="T98" fmla="*/ 367 w 464"/>
              <a:gd name="T99" fmla="*/ 220 h 424"/>
              <a:gd name="T100" fmla="*/ 409 w 464"/>
              <a:gd name="T101" fmla="*/ 202 h 424"/>
              <a:gd name="T102" fmla="*/ 404 w 464"/>
              <a:gd name="T103" fmla="*/ 299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64" h="424">
                <a:moveTo>
                  <a:pt x="409" y="183"/>
                </a:moveTo>
                <a:cubicBezTo>
                  <a:pt x="390" y="183"/>
                  <a:pt x="380" y="191"/>
                  <a:pt x="373" y="197"/>
                </a:cubicBezTo>
                <a:cubicBezTo>
                  <a:pt x="371" y="199"/>
                  <a:pt x="368" y="201"/>
                  <a:pt x="367" y="201"/>
                </a:cubicBezTo>
                <a:cubicBezTo>
                  <a:pt x="363" y="201"/>
                  <a:pt x="360" y="197"/>
                  <a:pt x="359" y="196"/>
                </a:cubicBezTo>
                <a:cubicBezTo>
                  <a:pt x="359" y="149"/>
                  <a:pt x="359" y="149"/>
                  <a:pt x="359" y="149"/>
                </a:cubicBezTo>
                <a:cubicBezTo>
                  <a:pt x="359" y="116"/>
                  <a:pt x="338" y="91"/>
                  <a:pt x="309" y="91"/>
                </a:cubicBezTo>
                <a:cubicBezTo>
                  <a:pt x="258" y="91"/>
                  <a:pt x="258" y="91"/>
                  <a:pt x="258" y="91"/>
                </a:cubicBezTo>
                <a:cubicBezTo>
                  <a:pt x="258" y="91"/>
                  <a:pt x="257" y="91"/>
                  <a:pt x="257" y="91"/>
                </a:cubicBezTo>
                <a:cubicBezTo>
                  <a:pt x="257" y="91"/>
                  <a:pt x="257" y="91"/>
                  <a:pt x="257" y="91"/>
                </a:cubicBezTo>
                <a:cubicBezTo>
                  <a:pt x="256" y="91"/>
                  <a:pt x="254" y="91"/>
                  <a:pt x="253" y="91"/>
                </a:cubicBezTo>
                <a:cubicBezTo>
                  <a:pt x="253" y="91"/>
                  <a:pt x="253" y="91"/>
                  <a:pt x="253" y="90"/>
                </a:cubicBezTo>
                <a:cubicBezTo>
                  <a:pt x="253" y="90"/>
                  <a:pt x="254" y="88"/>
                  <a:pt x="255" y="87"/>
                </a:cubicBezTo>
                <a:cubicBezTo>
                  <a:pt x="261" y="81"/>
                  <a:pt x="268" y="73"/>
                  <a:pt x="268" y="54"/>
                </a:cubicBezTo>
                <a:cubicBezTo>
                  <a:pt x="268" y="27"/>
                  <a:pt x="247" y="0"/>
                  <a:pt x="199" y="0"/>
                </a:cubicBezTo>
                <a:cubicBezTo>
                  <a:pt x="151" y="0"/>
                  <a:pt x="129" y="27"/>
                  <a:pt x="129" y="54"/>
                </a:cubicBezTo>
                <a:cubicBezTo>
                  <a:pt x="129" y="73"/>
                  <a:pt x="137" y="81"/>
                  <a:pt x="142" y="87"/>
                </a:cubicBezTo>
                <a:cubicBezTo>
                  <a:pt x="143" y="88"/>
                  <a:pt x="145" y="90"/>
                  <a:pt x="145" y="90"/>
                </a:cubicBezTo>
                <a:cubicBezTo>
                  <a:pt x="145" y="91"/>
                  <a:pt x="145" y="91"/>
                  <a:pt x="145" y="91"/>
                </a:cubicBezTo>
                <a:cubicBezTo>
                  <a:pt x="144" y="91"/>
                  <a:pt x="142" y="91"/>
                  <a:pt x="141" y="91"/>
                </a:cubicBezTo>
                <a:cubicBezTo>
                  <a:pt x="60" y="91"/>
                  <a:pt x="60" y="91"/>
                  <a:pt x="60" y="91"/>
                </a:cubicBezTo>
                <a:cubicBezTo>
                  <a:pt x="28" y="91"/>
                  <a:pt x="0" y="117"/>
                  <a:pt x="0" y="147"/>
                </a:cubicBezTo>
                <a:cubicBezTo>
                  <a:pt x="0" y="195"/>
                  <a:pt x="0" y="195"/>
                  <a:pt x="0" y="195"/>
                </a:cubicBezTo>
                <a:cubicBezTo>
                  <a:pt x="0" y="195"/>
                  <a:pt x="0" y="195"/>
                  <a:pt x="0" y="196"/>
                </a:cubicBezTo>
                <a:cubicBezTo>
                  <a:pt x="1" y="209"/>
                  <a:pt x="9" y="218"/>
                  <a:pt x="21" y="218"/>
                </a:cubicBezTo>
                <a:cubicBezTo>
                  <a:pt x="28" y="218"/>
                  <a:pt x="33" y="214"/>
                  <a:pt x="38" y="211"/>
                </a:cubicBezTo>
                <a:cubicBezTo>
                  <a:pt x="44" y="206"/>
                  <a:pt x="50" y="202"/>
                  <a:pt x="62" y="202"/>
                </a:cubicBezTo>
                <a:cubicBezTo>
                  <a:pt x="83" y="202"/>
                  <a:pt x="105" y="219"/>
                  <a:pt x="105" y="251"/>
                </a:cubicBezTo>
                <a:cubicBezTo>
                  <a:pt x="105" y="284"/>
                  <a:pt x="82" y="307"/>
                  <a:pt x="62" y="307"/>
                </a:cubicBezTo>
                <a:cubicBezTo>
                  <a:pt x="50" y="307"/>
                  <a:pt x="44" y="302"/>
                  <a:pt x="38" y="297"/>
                </a:cubicBezTo>
                <a:cubicBezTo>
                  <a:pt x="34" y="293"/>
                  <a:pt x="28" y="289"/>
                  <a:pt x="21" y="289"/>
                </a:cubicBezTo>
                <a:cubicBezTo>
                  <a:pt x="9" y="289"/>
                  <a:pt x="1" y="298"/>
                  <a:pt x="0" y="312"/>
                </a:cubicBezTo>
                <a:cubicBezTo>
                  <a:pt x="0" y="312"/>
                  <a:pt x="0" y="312"/>
                  <a:pt x="0" y="312"/>
                </a:cubicBezTo>
                <a:cubicBezTo>
                  <a:pt x="0" y="366"/>
                  <a:pt x="0" y="366"/>
                  <a:pt x="0" y="366"/>
                </a:cubicBezTo>
                <a:cubicBezTo>
                  <a:pt x="0" y="396"/>
                  <a:pt x="29" y="424"/>
                  <a:pt x="60" y="424"/>
                </a:cubicBezTo>
                <a:cubicBezTo>
                  <a:pt x="140" y="424"/>
                  <a:pt x="140" y="424"/>
                  <a:pt x="140" y="424"/>
                </a:cubicBezTo>
                <a:cubicBezTo>
                  <a:pt x="141" y="424"/>
                  <a:pt x="141" y="424"/>
                  <a:pt x="141" y="424"/>
                </a:cubicBezTo>
                <a:cubicBezTo>
                  <a:pt x="155" y="424"/>
                  <a:pt x="164" y="416"/>
                  <a:pt x="164" y="403"/>
                </a:cubicBezTo>
                <a:cubicBezTo>
                  <a:pt x="164" y="396"/>
                  <a:pt x="159" y="391"/>
                  <a:pt x="156" y="387"/>
                </a:cubicBezTo>
                <a:cubicBezTo>
                  <a:pt x="152" y="383"/>
                  <a:pt x="148" y="378"/>
                  <a:pt x="148" y="367"/>
                </a:cubicBezTo>
                <a:cubicBezTo>
                  <a:pt x="148" y="345"/>
                  <a:pt x="168" y="331"/>
                  <a:pt x="199" y="331"/>
                </a:cubicBezTo>
                <a:cubicBezTo>
                  <a:pt x="230" y="331"/>
                  <a:pt x="249" y="345"/>
                  <a:pt x="249" y="367"/>
                </a:cubicBezTo>
                <a:cubicBezTo>
                  <a:pt x="249" y="378"/>
                  <a:pt x="246" y="383"/>
                  <a:pt x="241" y="387"/>
                </a:cubicBezTo>
                <a:cubicBezTo>
                  <a:pt x="238" y="391"/>
                  <a:pt x="234" y="396"/>
                  <a:pt x="234" y="403"/>
                </a:cubicBezTo>
                <a:cubicBezTo>
                  <a:pt x="234" y="416"/>
                  <a:pt x="243" y="424"/>
                  <a:pt x="257" y="424"/>
                </a:cubicBezTo>
                <a:cubicBezTo>
                  <a:pt x="257" y="424"/>
                  <a:pt x="257" y="424"/>
                  <a:pt x="257" y="424"/>
                </a:cubicBezTo>
                <a:cubicBezTo>
                  <a:pt x="309" y="424"/>
                  <a:pt x="309" y="424"/>
                  <a:pt x="309" y="424"/>
                </a:cubicBezTo>
                <a:cubicBezTo>
                  <a:pt x="309" y="424"/>
                  <a:pt x="309" y="424"/>
                  <a:pt x="309" y="424"/>
                </a:cubicBezTo>
                <a:cubicBezTo>
                  <a:pt x="338" y="424"/>
                  <a:pt x="359" y="401"/>
                  <a:pt x="359" y="368"/>
                </a:cubicBezTo>
                <a:cubicBezTo>
                  <a:pt x="359" y="308"/>
                  <a:pt x="359" y="308"/>
                  <a:pt x="359" y="308"/>
                </a:cubicBezTo>
                <a:cubicBezTo>
                  <a:pt x="360" y="306"/>
                  <a:pt x="363" y="302"/>
                  <a:pt x="367" y="302"/>
                </a:cubicBezTo>
                <a:cubicBezTo>
                  <a:pt x="368" y="303"/>
                  <a:pt x="369" y="304"/>
                  <a:pt x="371" y="305"/>
                </a:cubicBezTo>
                <a:cubicBezTo>
                  <a:pt x="376" y="310"/>
                  <a:pt x="385" y="318"/>
                  <a:pt x="404" y="318"/>
                </a:cubicBezTo>
                <a:cubicBezTo>
                  <a:pt x="434" y="318"/>
                  <a:pt x="464" y="295"/>
                  <a:pt x="464" y="251"/>
                </a:cubicBezTo>
                <a:cubicBezTo>
                  <a:pt x="464" y="204"/>
                  <a:pt x="436" y="183"/>
                  <a:pt x="409" y="183"/>
                </a:cubicBezTo>
                <a:close/>
                <a:moveTo>
                  <a:pt x="404" y="299"/>
                </a:moveTo>
                <a:cubicBezTo>
                  <a:pt x="392" y="299"/>
                  <a:pt x="388" y="295"/>
                  <a:pt x="383" y="291"/>
                </a:cubicBezTo>
                <a:cubicBezTo>
                  <a:pt x="379" y="288"/>
                  <a:pt x="374" y="284"/>
                  <a:pt x="367" y="284"/>
                </a:cubicBezTo>
                <a:cubicBezTo>
                  <a:pt x="353" y="284"/>
                  <a:pt x="342" y="296"/>
                  <a:pt x="341" y="305"/>
                </a:cubicBezTo>
                <a:cubicBezTo>
                  <a:pt x="341" y="305"/>
                  <a:pt x="341" y="306"/>
                  <a:pt x="341" y="307"/>
                </a:cubicBezTo>
                <a:cubicBezTo>
                  <a:pt x="341" y="368"/>
                  <a:pt x="341" y="368"/>
                  <a:pt x="341" y="368"/>
                </a:cubicBezTo>
                <a:cubicBezTo>
                  <a:pt x="341" y="387"/>
                  <a:pt x="331" y="406"/>
                  <a:pt x="309" y="406"/>
                </a:cubicBezTo>
                <a:cubicBezTo>
                  <a:pt x="257" y="406"/>
                  <a:pt x="257" y="406"/>
                  <a:pt x="257" y="406"/>
                </a:cubicBezTo>
                <a:cubicBezTo>
                  <a:pt x="253" y="406"/>
                  <a:pt x="253" y="404"/>
                  <a:pt x="253" y="403"/>
                </a:cubicBezTo>
                <a:cubicBezTo>
                  <a:pt x="253" y="403"/>
                  <a:pt x="254" y="401"/>
                  <a:pt x="255" y="400"/>
                </a:cubicBezTo>
                <a:cubicBezTo>
                  <a:pt x="261" y="394"/>
                  <a:pt x="268" y="385"/>
                  <a:pt x="268" y="367"/>
                </a:cubicBezTo>
                <a:cubicBezTo>
                  <a:pt x="268" y="340"/>
                  <a:pt x="247" y="313"/>
                  <a:pt x="199" y="313"/>
                </a:cubicBezTo>
                <a:cubicBezTo>
                  <a:pt x="151" y="313"/>
                  <a:pt x="129" y="340"/>
                  <a:pt x="129" y="367"/>
                </a:cubicBezTo>
                <a:cubicBezTo>
                  <a:pt x="129" y="385"/>
                  <a:pt x="137" y="394"/>
                  <a:pt x="142" y="400"/>
                </a:cubicBezTo>
                <a:cubicBezTo>
                  <a:pt x="143" y="401"/>
                  <a:pt x="145" y="403"/>
                  <a:pt x="145" y="403"/>
                </a:cubicBezTo>
                <a:cubicBezTo>
                  <a:pt x="145" y="404"/>
                  <a:pt x="145" y="406"/>
                  <a:pt x="140" y="406"/>
                </a:cubicBezTo>
                <a:cubicBezTo>
                  <a:pt x="60" y="406"/>
                  <a:pt x="60" y="406"/>
                  <a:pt x="60" y="406"/>
                </a:cubicBezTo>
                <a:cubicBezTo>
                  <a:pt x="39" y="406"/>
                  <a:pt x="19" y="386"/>
                  <a:pt x="19" y="366"/>
                </a:cubicBezTo>
                <a:cubicBezTo>
                  <a:pt x="19" y="312"/>
                  <a:pt x="19" y="312"/>
                  <a:pt x="19" y="312"/>
                </a:cubicBezTo>
                <a:cubicBezTo>
                  <a:pt x="19" y="308"/>
                  <a:pt x="20" y="308"/>
                  <a:pt x="21" y="308"/>
                </a:cubicBezTo>
                <a:cubicBezTo>
                  <a:pt x="22" y="308"/>
                  <a:pt x="24" y="310"/>
                  <a:pt x="26" y="311"/>
                </a:cubicBezTo>
                <a:cubicBezTo>
                  <a:pt x="33" y="317"/>
                  <a:pt x="43" y="326"/>
                  <a:pt x="62" y="326"/>
                </a:cubicBezTo>
                <a:cubicBezTo>
                  <a:pt x="92" y="326"/>
                  <a:pt x="124" y="296"/>
                  <a:pt x="124" y="251"/>
                </a:cubicBezTo>
                <a:cubicBezTo>
                  <a:pt x="124" y="207"/>
                  <a:pt x="92" y="183"/>
                  <a:pt x="62" y="183"/>
                </a:cubicBezTo>
                <a:cubicBezTo>
                  <a:pt x="43" y="183"/>
                  <a:pt x="33" y="191"/>
                  <a:pt x="26" y="196"/>
                </a:cubicBezTo>
                <a:cubicBezTo>
                  <a:pt x="25" y="197"/>
                  <a:pt x="22" y="199"/>
                  <a:pt x="21" y="200"/>
                </a:cubicBezTo>
                <a:cubicBezTo>
                  <a:pt x="20" y="200"/>
                  <a:pt x="19" y="200"/>
                  <a:pt x="19" y="195"/>
                </a:cubicBezTo>
                <a:cubicBezTo>
                  <a:pt x="19" y="147"/>
                  <a:pt x="19" y="147"/>
                  <a:pt x="19" y="147"/>
                </a:cubicBezTo>
                <a:cubicBezTo>
                  <a:pt x="19" y="125"/>
                  <a:pt x="41" y="110"/>
                  <a:pt x="60" y="110"/>
                </a:cubicBezTo>
                <a:cubicBezTo>
                  <a:pt x="141" y="110"/>
                  <a:pt x="141" y="110"/>
                  <a:pt x="141" y="110"/>
                </a:cubicBezTo>
                <a:cubicBezTo>
                  <a:pt x="141" y="110"/>
                  <a:pt x="141" y="110"/>
                  <a:pt x="141" y="110"/>
                </a:cubicBezTo>
                <a:cubicBezTo>
                  <a:pt x="141" y="110"/>
                  <a:pt x="141" y="110"/>
                  <a:pt x="141" y="110"/>
                </a:cubicBezTo>
                <a:cubicBezTo>
                  <a:pt x="161" y="109"/>
                  <a:pt x="164" y="97"/>
                  <a:pt x="164" y="90"/>
                </a:cubicBezTo>
                <a:cubicBezTo>
                  <a:pt x="164" y="83"/>
                  <a:pt x="159" y="78"/>
                  <a:pt x="156" y="74"/>
                </a:cubicBezTo>
                <a:cubicBezTo>
                  <a:pt x="152" y="70"/>
                  <a:pt x="148" y="65"/>
                  <a:pt x="148" y="54"/>
                </a:cubicBezTo>
                <a:cubicBezTo>
                  <a:pt x="148" y="32"/>
                  <a:pt x="169" y="18"/>
                  <a:pt x="199" y="18"/>
                </a:cubicBezTo>
                <a:cubicBezTo>
                  <a:pt x="230" y="18"/>
                  <a:pt x="249" y="32"/>
                  <a:pt x="249" y="54"/>
                </a:cubicBezTo>
                <a:cubicBezTo>
                  <a:pt x="249" y="65"/>
                  <a:pt x="246" y="70"/>
                  <a:pt x="241" y="74"/>
                </a:cubicBezTo>
                <a:cubicBezTo>
                  <a:pt x="238" y="78"/>
                  <a:pt x="234" y="83"/>
                  <a:pt x="234" y="90"/>
                </a:cubicBezTo>
                <a:cubicBezTo>
                  <a:pt x="234" y="97"/>
                  <a:pt x="237" y="109"/>
                  <a:pt x="256" y="110"/>
                </a:cubicBezTo>
                <a:cubicBezTo>
                  <a:pt x="256" y="110"/>
                  <a:pt x="256" y="110"/>
                  <a:pt x="257" y="110"/>
                </a:cubicBezTo>
                <a:cubicBezTo>
                  <a:pt x="309" y="110"/>
                  <a:pt x="309" y="110"/>
                  <a:pt x="309" y="110"/>
                </a:cubicBezTo>
                <a:cubicBezTo>
                  <a:pt x="331" y="110"/>
                  <a:pt x="341" y="130"/>
                  <a:pt x="341" y="149"/>
                </a:cubicBezTo>
                <a:cubicBezTo>
                  <a:pt x="341" y="197"/>
                  <a:pt x="341" y="197"/>
                  <a:pt x="341" y="197"/>
                </a:cubicBezTo>
                <a:cubicBezTo>
                  <a:pt x="341" y="197"/>
                  <a:pt x="341" y="198"/>
                  <a:pt x="341" y="199"/>
                </a:cubicBezTo>
                <a:cubicBezTo>
                  <a:pt x="342" y="208"/>
                  <a:pt x="353" y="220"/>
                  <a:pt x="367" y="220"/>
                </a:cubicBezTo>
                <a:cubicBezTo>
                  <a:pt x="374" y="220"/>
                  <a:pt x="379" y="216"/>
                  <a:pt x="384" y="212"/>
                </a:cubicBezTo>
                <a:cubicBezTo>
                  <a:pt x="390" y="207"/>
                  <a:pt x="397" y="202"/>
                  <a:pt x="409" y="202"/>
                </a:cubicBezTo>
                <a:cubicBezTo>
                  <a:pt x="431" y="202"/>
                  <a:pt x="445" y="221"/>
                  <a:pt x="445" y="251"/>
                </a:cubicBezTo>
                <a:cubicBezTo>
                  <a:pt x="445" y="284"/>
                  <a:pt x="424" y="299"/>
                  <a:pt x="404" y="299"/>
                </a:cubicBezTo>
                <a:close/>
              </a:path>
            </a:pathLst>
          </a:custGeom>
          <a:solidFill>
            <a:srgbClr val="008CD2"/>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103">
            <a:extLst>
              <a:ext uri="{FF2B5EF4-FFF2-40B4-BE49-F238E27FC236}">
                <a16:creationId xmlns:a16="http://schemas.microsoft.com/office/drawing/2014/main" id="{093FD5FC-2BEA-4C25-9716-517CE1079BA9}"/>
              </a:ext>
            </a:extLst>
          </p:cNvPr>
          <p:cNvSpPr>
            <a:spLocks noEditPoints="1"/>
          </p:cNvSpPr>
          <p:nvPr/>
        </p:nvSpPr>
        <p:spPr bwMode="auto">
          <a:xfrm>
            <a:off x="1358486" y="2201379"/>
            <a:ext cx="433388" cy="428625"/>
          </a:xfrm>
          <a:custGeom>
            <a:avLst/>
            <a:gdLst>
              <a:gd name="T0" fmla="*/ 224 w 353"/>
              <a:gd name="T1" fmla="*/ 237 h 349"/>
              <a:gd name="T2" fmla="*/ 240 w 353"/>
              <a:gd name="T3" fmla="*/ 205 h 349"/>
              <a:gd name="T4" fmla="*/ 128 w 353"/>
              <a:gd name="T5" fmla="*/ 189 h 349"/>
              <a:gd name="T6" fmla="*/ 112 w 353"/>
              <a:gd name="T7" fmla="*/ 221 h 349"/>
              <a:gd name="T8" fmla="*/ 128 w 353"/>
              <a:gd name="T9" fmla="*/ 205 h 349"/>
              <a:gd name="T10" fmla="*/ 224 w 353"/>
              <a:gd name="T11" fmla="*/ 221 h 349"/>
              <a:gd name="T12" fmla="*/ 128 w 353"/>
              <a:gd name="T13" fmla="*/ 205 h 349"/>
              <a:gd name="T14" fmla="*/ 305 w 353"/>
              <a:gd name="T15" fmla="*/ 92 h 349"/>
              <a:gd name="T16" fmla="*/ 256 w 353"/>
              <a:gd name="T17" fmla="*/ 33 h 349"/>
              <a:gd name="T18" fmla="*/ 141 w 353"/>
              <a:gd name="T19" fmla="*/ 8 h 349"/>
              <a:gd name="T20" fmla="*/ 55 w 353"/>
              <a:gd name="T21" fmla="*/ 92 h 349"/>
              <a:gd name="T22" fmla="*/ 0 w 353"/>
              <a:gd name="T23" fmla="*/ 108 h 349"/>
              <a:gd name="T24" fmla="*/ 16 w 353"/>
              <a:gd name="T25" fmla="*/ 157 h 349"/>
              <a:gd name="T26" fmla="*/ 32 w 353"/>
              <a:gd name="T27" fmla="*/ 333 h 349"/>
              <a:gd name="T28" fmla="*/ 305 w 353"/>
              <a:gd name="T29" fmla="*/ 349 h 349"/>
              <a:gd name="T30" fmla="*/ 321 w 353"/>
              <a:gd name="T31" fmla="*/ 157 h 349"/>
              <a:gd name="T32" fmla="*/ 353 w 353"/>
              <a:gd name="T33" fmla="*/ 141 h 349"/>
              <a:gd name="T34" fmla="*/ 337 w 353"/>
              <a:gd name="T35" fmla="*/ 92 h 349"/>
              <a:gd name="T36" fmla="*/ 280 w 353"/>
              <a:gd name="T37" fmla="*/ 60 h 349"/>
              <a:gd name="T38" fmla="*/ 286 w 353"/>
              <a:gd name="T39" fmla="*/ 92 h 349"/>
              <a:gd name="T40" fmla="*/ 268 w 353"/>
              <a:gd name="T41" fmla="*/ 80 h 349"/>
              <a:gd name="T42" fmla="*/ 249 w 353"/>
              <a:gd name="T43" fmla="*/ 68 h 349"/>
              <a:gd name="T44" fmla="*/ 230 w 353"/>
              <a:gd name="T45" fmla="*/ 60 h 349"/>
              <a:gd name="T46" fmla="*/ 260 w 353"/>
              <a:gd name="T47" fmla="*/ 49 h 349"/>
              <a:gd name="T48" fmla="*/ 148 w 353"/>
              <a:gd name="T49" fmla="*/ 92 h 349"/>
              <a:gd name="T50" fmla="*/ 254 w 353"/>
              <a:gd name="T51" fmla="*/ 92 h 349"/>
              <a:gd name="T52" fmla="*/ 133 w 353"/>
              <a:gd name="T53" fmla="*/ 22 h 349"/>
              <a:gd name="T54" fmla="*/ 129 w 353"/>
              <a:gd name="T55" fmla="*/ 92 h 349"/>
              <a:gd name="T56" fmla="*/ 93 w 353"/>
              <a:gd name="T57" fmla="*/ 92 h 349"/>
              <a:gd name="T58" fmla="*/ 74 w 353"/>
              <a:gd name="T59" fmla="*/ 92 h 349"/>
              <a:gd name="T60" fmla="*/ 305 w 353"/>
              <a:gd name="T61" fmla="*/ 333 h 349"/>
              <a:gd name="T62" fmla="*/ 48 w 353"/>
              <a:gd name="T63" fmla="*/ 157 h 349"/>
              <a:gd name="T64" fmla="*/ 305 w 353"/>
              <a:gd name="T65" fmla="*/ 333 h 349"/>
              <a:gd name="T66" fmla="*/ 16 w 353"/>
              <a:gd name="T67" fmla="*/ 141 h 349"/>
              <a:gd name="T68" fmla="*/ 337 w 353"/>
              <a:gd name="T69" fmla="*/ 108 h 349"/>
              <a:gd name="T70" fmla="*/ 139 w 353"/>
              <a:gd name="T71" fmla="*/ 44 h 349"/>
              <a:gd name="T72" fmla="*/ 117 w 353"/>
              <a:gd name="T73" fmla="*/ 50 h 349"/>
              <a:gd name="T74" fmla="*/ 139 w 353"/>
              <a:gd name="T75" fmla="*/ 44 h 349"/>
              <a:gd name="T76" fmla="*/ 109 w 353"/>
              <a:gd name="T77" fmla="*/ 64 h 349"/>
              <a:gd name="T78" fmla="*/ 115 w 353"/>
              <a:gd name="T79" fmla="*/ 86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53" h="349">
                <a:moveTo>
                  <a:pt x="128" y="237"/>
                </a:moveTo>
                <a:cubicBezTo>
                  <a:pt x="224" y="237"/>
                  <a:pt x="224" y="237"/>
                  <a:pt x="224" y="237"/>
                </a:cubicBezTo>
                <a:cubicBezTo>
                  <a:pt x="233" y="237"/>
                  <a:pt x="240" y="230"/>
                  <a:pt x="240" y="221"/>
                </a:cubicBezTo>
                <a:cubicBezTo>
                  <a:pt x="240" y="205"/>
                  <a:pt x="240" y="205"/>
                  <a:pt x="240" y="205"/>
                </a:cubicBezTo>
                <a:cubicBezTo>
                  <a:pt x="240" y="196"/>
                  <a:pt x="233" y="189"/>
                  <a:pt x="224" y="189"/>
                </a:cubicBezTo>
                <a:cubicBezTo>
                  <a:pt x="128" y="189"/>
                  <a:pt x="128" y="189"/>
                  <a:pt x="128" y="189"/>
                </a:cubicBezTo>
                <a:cubicBezTo>
                  <a:pt x="119" y="189"/>
                  <a:pt x="112" y="196"/>
                  <a:pt x="112" y="205"/>
                </a:cubicBezTo>
                <a:cubicBezTo>
                  <a:pt x="112" y="221"/>
                  <a:pt x="112" y="221"/>
                  <a:pt x="112" y="221"/>
                </a:cubicBezTo>
                <a:cubicBezTo>
                  <a:pt x="112" y="230"/>
                  <a:pt x="119" y="237"/>
                  <a:pt x="128" y="237"/>
                </a:cubicBezTo>
                <a:moveTo>
                  <a:pt x="128" y="205"/>
                </a:moveTo>
                <a:cubicBezTo>
                  <a:pt x="224" y="205"/>
                  <a:pt x="224" y="205"/>
                  <a:pt x="224" y="205"/>
                </a:cubicBezTo>
                <a:cubicBezTo>
                  <a:pt x="224" y="221"/>
                  <a:pt x="224" y="221"/>
                  <a:pt x="224" y="221"/>
                </a:cubicBezTo>
                <a:cubicBezTo>
                  <a:pt x="128" y="221"/>
                  <a:pt x="128" y="221"/>
                  <a:pt x="128" y="221"/>
                </a:cubicBezTo>
                <a:lnTo>
                  <a:pt x="128" y="205"/>
                </a:lnTo>
                <a:close/>
                <a:moveTo>
                  <a:pt x="337" y="92"/>
                </a:moveTo>
                <a:cubicBezTo>
                  <a:pt x="305" y="92"/>
                  <a:pt x="305" y="92"/>
                  <a:pt x="305" y="92"/>
                </a:cubicBezTo>
                <a:cubicBezTo>
                  <a:pt x="295" y="56"/>
                  <a:pt x="295" y="56"/>
                  <a:pt x="295" y="56"/>
                </a:cubicBezTo>
                <a:cubicBezTo>
                  <a:pt x="291" y="39"/>
                  <a:pt x="273" y="29"/>
                  <a:pt x="256" y="33"/>
                </a:cubicBezTo>
                <a:cubicBezTo>
                  <a:pt x="207" y="46"/>
                  <a:pt x="207" y="46"/>
                  <a:pt x="207" y="46"/>
                </a:cubicBezTo>
                <a:cubicBezTo>
                  <a:pt x="141" y="8"/>
                  <a:pt x="141" y="8"/>
                  <a:pt x="141" y="8"/>
                </a:cubicBezTo>
                <a:cubicBezTo>
                  <a:pt x="126" y="0"/>
                  <a:pt x="106" y="5"/>
                  <a:pt x="97" y="20"/>
                </a:cubicBezTo>
                <a:cubicBezTo>
                  <a:pt x="55" y="92"/>
                  <a:pt x="55" y="92"/>
                  <a:pt x="55" y="92"/>
                </a:cubicBezTo>
                <a:cubicBezTo>
                  <a:pt x="16" y="92"/>
                  <a:pt x="16" y="92"/>
                  <a:pt x="16" y="92"/>
                </a:cubicBezTo>
                <a:cubicBezTo>
                  <a:pt x="7" y="92"/>
                  <a:pt x="0" y="100"/>
                  <a:pt x="0" y="108"/>
                </a:cubicBezTo>
                <a:cubicBezTo>
                  <a:pt x="0" y="141"/>
                  <a:pt x="0" y="141"/>
                  <a:pt x="0" y="141"/>
                </a:cubicBezTo>
                <a:cubicBezTo>
                  <a:pt x="0" y="149"/>
                  <a:pt x="7" y="157"/>
                  <a:pt x="16" y="157"/>
                </a:cubicBezTo>
                <a:cubicBezTo>
                  <a:pt x="32" y="157"/>
                  <a:pt x="32" y="157"/>
                  <a:pt x="32" y="157"/>
                </a:cubicBezTo>
                <a:cubicBezTo>
                  <a:pt x="32" y="333"/>
                  <a:pt x="32" y="333"/>
                  <a:pt x="32" y="333"/>
                </a:cubicBezTo>
                <a:cubicBezTo>
                  <a:pt x="32" y="342"/>
                  <a:pt x="39" y="349"/>
                  <a:pt x="48" y="349"/>
                </a:cubicBezTo>
                <a:cubicBezTo>
                  <a:pt x="305" y="349"/>
                  <a:pt x="305" y="349"/>
                  <a:pt x="305" y="349"/>
                </a:cubicBezTo>
                <a:cubicBezTo>
                  <a:pt x="313" y="349"/>
                  <a:pt x="321" y="342"/>
                  <a:pt x="321" y="333"/>
                </a:cubicBezTo>
                <a:cubicBezTo>
                  <a:pt x="321" y="157"/>
                  <a:pt x="321" y="157"/>
                  <a:pt x="321" y="157"/>
                </a:cubicBezTo>
                <a:cubicBezTo>
                  <a:pt x="337" y="157"/>
                  <a:pt x="337" y="157"/>
                  <a:pt x="337" y="157"/>
                </a:cubicBezTo>
                <a:cubicBezTo>
                  <a:pt x="346" y="157"/>
                  <a:pt x="353" y="149"/>
                  <a:pt x="353" y="141"/>
                </a:cubicBezTo>
                <a:cubicBezTo>
                  <a:pt x="353" y="108"/>
                  <a:pt x="353" y="108"/>
                  <a:pt x="353" y="108"/>
                </a:cubicBezTo>
                <a:cubicBezTo>
                  <a:pt x="353" y="100"/>
                  <a:pt x="346" y="92"/>
                  <a:pt x="337" y="92"/>
                </a:cubicBezTo>
                <a:moveTo>
                  <a:pt x="260" y="49"/>
                </a:moveTo>
                <a:cubicBezTo>
                  <a:pt x="269" y="46"/>
                  <a:pt x="277" y="52"/>
                  <a:pt x="280" y="60"/>
                </a:cubicBezTo>
                <a:cubicBezTo>
                  <a:pt x="288" y="92"/>
                  <a:pt x="288" y="92"/>
                  <a:pt x="288" y="92"/>
                </a:cubicBezTo>
                <a:cubicBezTo>
                  <a:pt x="286" y="92"/>
                  <a:pt x="286" y="92"/>
                  <a:pt x="286" y="92"/>
                </a:cubicBezTo>
                <a:cubicBezTo>
                  <a:pt x="266" y="81"/>
                  <a:pt x="266" y="81"/>
                  <a:pt x="266" y="81"/>
                </a:cubicBezTo>
                <a:cubicBezTo>
                  <a:pt x="268" y="80"/>
                  <a:pt x="268" y="80"/>
                  <a:pt x="268" y="80"/>
                </a:cubicBezTo>
                <a:cubicBezTo>
                  <a:pt x="264" y="64"/>
                  <a:pt x="264" y="64"/>
                  <a:pt x="264" y="64"/>
                </a:cubicBezTo>
                <a:cubicBezTo>
                  <a:pt x="249" y="68"/>
                  <a:pt x="249" y="68"/>
                  <a:pt x="249" y="68"/>
                </a:cubicBezTo>
                <a:cubicBezTo>
                  <a:pt x="249" y="71"/>
                  <a:pt x="249" y="71"/>
                  <a:pt x="249" y="71"/>
                </a:cubicBezTo>
                <a:cubicBezTo>
                  <a:pt x="230" y="60"/>
                  <a:pt x="230" y="60"/>
                  <a:pt x="230" y="60"/>
                </a:cubicBezTo>
                <a:cubicBezTo>
                  <a:pt x="229" y="57"/>
                  <a:pt x="229" y="57"/>
                  <a:pt x="229" y="57"/>
                </a:cubicBezTo>
                <a:lnTo>
                  <a:pt x="260" y="49"/>
                </a:lnTo>
                <a:close/>
                <a:moveTo>
                  <a:pt x="254" y="92"/>
                </a:moveTo>
                <a:cubicBezTo>
                  <a:pt x="148" y="92"/>
                  <a:pt x="148" y="92"/>
                  <a:pt x="148" y="92"/>
                </a:cubicBezTo>
                <a:cubicBezTo>
                  <a:pt x="175" y="46"/>
                  <a:pt x="175" y="46"/>
                  <a:pt x="175" y="46"/>
                </a:cubicBezTo>
                <a:lnTo>
                  <a:pt x="254" y="92"/>
                </a:lnTo>
                <a:close/>
                <a:moveTo>
                  <a:pt x="111" y="28"/>
                </a:moveTo>
                <a:cubicBezTo>
                  <a:pt x="115" y="21"/>
                  <a:pt x="125" y="18"/>
                  <a:pt x="133" y="22"/>
                </a:cubicBezTo>
                <a:cubicBezTo>
                  <a:pt x="161" y="38"/>
                  <a:pt x="161" y="38"/>
                  <a:pt x="161" y="38"/>
                </a:cubicBezTo>
                <a:cubicBezTo>
                  <a:pt x="129" y="92"/>
                  <a:pt x="129" y="92"/>
                  <a:pt x="129" y="92"/>
                </a:cubicBezTo>
                <a:cubicBezTo>
                  <a:pt x="94" y="92"/>
                  <a:pt x="94" y="92"/>
                  <a:pt x="94" y="92"/>
                </a:cubicBezTo>
                <a:cubicBezTo>
                  <a:pt x="93" y="92"/>
                  <a:pt x="93" y="92"/>
                  <a:pt x="93" y="92"/>
                </a:cubicBezTo>
                <a:cubicBezTo>
                  <a:pt x="92" y="92"/>
                  <a:pt x="92" y="92"/>
                  <a:pt x="92" y="92"/>
                </a:cubicBezTo>
                <a:cubicBezTo>
                  <a:pt x="74" y="92"/>
                  <a:pt x="74" y="92"/>
                  <a:pt x="74" y="92"/>
                </a:cubicBezTo>
                <a:lnTo>
                  <a:pt x="111" y="28"/>
                </a:lnTo>
                <a:close/>
                <a:moveTo>
                  <a:pt x="305" y="333"/>
                </a:moveTo>
                <a:cubicBezTo>
                  <a:pt x="48" y="333"/>
                  <a:pt x="48" y="333"/>
                  <a:pt x="48" y="333"/>
                </a:cubicBezTo>
                <a:cubicBezTo>
                  <a:pt x="48" y="157"/>
                  <a:pt x="48" y="157"/>
                  <a:pt x="48" y="157"/>
                </a:cubicBezTo>
                <a:cubicBezTo>
                  <a:pt x="305" y="157"/>
                  <a:pt x="305" y="157"/>
                  <a:pt x="305" y="157"/>
                </a:cubicBezTo>
                <a:lnTo>
                  <a:pt x="305" y="333"/>
                </a:lnTo>
                <a:close/>
                <a:moveTo>
                  <a:pt x="337" y="141"/>
                </a:moveTo>
                <a:cubicBezTo>
                  <a:pt x="16" y="141"/>
                  <a:pt x="16" y="141"/>
                  <a:pt x="16" y="141"/>
                </a:cubicBezTo>
                <a:cubicBezTo>
                  <a:pt x="16" y="108"/>
                  <a:pt x="16" y="108"/>
                  <a:pt x="16" y="108"/>
                </a:cubicBezTo>
                <a:cubicBezTo>
                  <a:pt x="337" y="108"/>
                  <a:pt x="337" y="108"/>
                  <a:pt x="337" y="108"/>
                </a:cubicBezTo>
                <a:lnTo>
                  <a:pt x="337" y="141"/>
                </a:lnTo>
                <a:close/>
                <a:moveTo>
                  <a:pt x="139" y="44"/>
                </a:moveTo>
                <a:cubicBezTo>
                  <a:pt x="125" y="36"/>
                  <a:pt x="125" y="36"/>
                  <a:pt x="125" y="36"/>
                </a:cubicBezTo>
                <a:cubicBezTo>
                  <a:pt x="117" y="50"/>
                  <a:pt x="117" y="50"/>
                  <a:pt x="117" y="50"/>
                </a:cubicBezTo>
                <a:cubicBezTo>
                  <a:pt x="131" y="58"/>
                  <a:pt x="131" y="58"/>
                  <a:pt x="131" y="58"/>
                </a:cubicBezTo>
                <a:lnTo>
                  <a:pt x="139" y="44"/>
                </a:lnTo>
                <a:close/>
                <a:moveTo>
                  <a:pt x="123" y="72"/>
                </a:moveTo>
                <a:cubicBezTo>
                  <a:pt x="109" y="64"/>
                  <a:pt x="109" y="64"/>
                  <a:pt x="109" y="64"/>
                </a:cubicBezTo>
                <a:cubicBezTo>
                  <a:pt x="101" y="78"/>
                  <a:pt x="101" y="78"/>
                  <a:pt x="101" y="78"/>
                </a:cubicBezTo>
                <a:cubicBezTo>
                  <a:pt x="115" y="86"/>
                  <a:pt x="115" y="86"/>
                  <a:pt x="115" y="86"/>
                </a:cubicBezTo>
                <a:lnTo>
                  <a:pt x="123" y="72"/>
                </a:lnTo>
                <a:close/>
              </a:path>
            </a:pathLst>
          </a:custGeom>
          <a:solidFill>
            <a:srgbClr val="008CD2"/>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51">
            <a:extLst>
              <a:ext uri="{FF2B5EF4-FFF2-40B4-BE49-F238E27FC236}">
                <a16:creationId xmlns:a16="http://schemas.microsoft.com/office/drawing/2014/main" id="{9B4F0986-DEDC-4BC8-87FA-200C88A84445}"/>
              </a:ext>
            </a:extLst>
          </p:cNvPr>
          <p:cNvSpPr>
            <a:spLocks noEditPoints="1"/>
          </p:cNvSpPr>
          <p:nvPr/>
        </p:nvSpPr>
        <p:spPr bwMode="auto">
          <a:xfrm>
            <a:off x="7348951" y="2191529"/>
            <a:ext cx="436563" cy="436563"/>
          </a:xfrm>
          <a:custGeom>
            <a:avLst/>
            <a:gdLst>
              <a:gd name="T0" fmla="*/ 340 w 353"/>
              <a:gd name="T1" fmla="*/ 155 h 353"/>
              <a:gd name="T2" fmla="*/ 312 w 353"/>
              <a:gd name="T3" fmla="*/ 140 h 353"/>
              <a:gd name="T4" fmla="*/ 340 w 353"/>
              <a:gd name="T5" fmla="*/ 126 h 353"/>
              <a:gd name="T6" fmla="*/ 340 w 353"/>
              <a:gd name="T7" fmla="*/ 83 h 353"/>
              <a:gd name="T8" fmla="*/ 188 w 353"/>
              <a:gd name="T9" fmla="*/ 3 h 353"/>
              <a:gd name="T10" fmla="*/ 176 w 353"/>
              <a:gd name="T11" fmla="*/ 0 h 353"/>
              <a:gd name="T12" fmla="*/ 165 w 353"/>
              <a:gd name="T13" fmla="*/ 3 h 353"/>
              <a:gd name="T14" fmla="*/ 13 w 353"/>
              <a:gd name="T15" fmla="*/ 83 h 353"/>
              <a:gd name="T16" fmla="*/ 13 w 353"/>
              <a:gd name="T17" fmla="*/ 126 h 353"/>
              <a:gd name="T18" fmla="*/ 41 w 353"/>
              <a:gd name="T19" fmla="*/ 140 h 353"/>
              <a:gd name="T20" fmla="*/ 13 w 353"/>
              <a:gd name="T21" fmla="*/ 155 h 353"/>
              <a:gd name="T22" fmla="*/ 13 w 353"/>
              <a:gd name="T23" fmla="*/ 198 h 353"/>
              <a:gd name="T24" fmla="*/ 41 w 353"/>
              <a:gd name="T25" fmla="*/ 213 h 353"/>
              <a:gd name="T26" fmla="*/ 13 w 353"/>
              <a:gd name="T27" fmla="*/ 228 h 353"/>
              <a:gd name="T28" fmla="*/ 13 w 353"/>
              <a:gd name="T29" fmla="*/ 270 h 353"/>
              <a:gd name="T30" fmla="*/ 165 w 353"/>
              <a:gd name="T31" fmla="*/ 350 h 353"/>
              <a:gd name="T32" fmla="*/ 176 w 353"/>
              <a:gd name="T33" fmla="*/ 353 h 353"/>
              <a:gd name="T34" fmla="*/ 188 w 353"/>
              <a:gd name="T35" fmla="*/ 350 h 353"/>
              <a:gd name="T36" fmla="*/ 340 w 353"/>
              <a:gd name="T37" fmla="*/ 270 h 353"/>
              <a:gd name="T38" fmla="*/ 340 w 353"/>
              <a:gd name="T39" fmla="*/ 228 h 353"/>
              <a:gd name="T40" fmla="*/ 312 w 353"/>
              <a:gd name="T41" fmla="*/ 213 h 353"/>
              <a:gd name="T42" fmla="*/ 340 w 353"/>
              <a:gd name="T43" fmla="*/ 198 h 353"/>
              <a:gd name="T44" fmla="*/ 20 w 353"/>
              <a:gd name="T45" fmla="*/ 111 h 353"/>
              <a:gd name="T46" fmla="*/ 16 w 353"/>
              <a:gd name="T47" fmla="*/ 104 h 353"/>
              <a:gd name="T48" fmla="*/ 20 w 353"/>
              <a:gd name="T49" fmla="*/ 97 h 353"/>
              <a:gd name="T50" fmla="*/ 173 w 353"/>
              <a:gd name="T51" fmla="*/ 17 h 353"/>
              <a:gd name="T52" fmla="*/ 180 w 353"/>
              <a:gd name="T53" fmla="*/ 17 h 353"/>
              <a:gd name="T54" fmla="*/ 333 w 353"/>
              <a:gd name="T55" fmla="*/ 97 h 353"/>
              <a:gd name="T56" fmla="*/ 337 w 353"/>
              <a:gd name="T57" fmla="*/ 104 h 353"/>
              <a:gd name="T58" fmla="*/ 333 w 353"/>
              <a:gd name="T59" fmla="*/ 111 h 353"/>
              <a:gd name="T60" fmla="*/ 180 w 353"/>
              <a:gd name="T61" fmla="*/ 192 h 353"/>
              <a:gd name="T62" fmla="*/ 173 w 353"/>
              <a:gd name="T63" fmla="*/ 192 h 353"/>
              <a:gd name="T64" fmla="*/ 20 w 353"/>
              <a:gd name="T65" fmla="*/ 111 h 353"/>
              <a:gd name="T66" fmla="*/ 333 w 353"/>
              <a:gd name="T67" fmla="*/ 242 h 353"/>
              <a:gd name="T68" fmla="*/ 333 w 353"/>
              <a:gd name="T69" fmla="*/ 256 h 353"/>
              <a:gd name="T70" fmla="*/ 180 w 353"/>
              <a:gd name="T71" fmla="*/ 336 h 353"/>
              <a:gd name="T72" fmla="*/ 176 w 353"/>
              <a:gd name="T73" fmla="*/ 337 h 353"/>
              <a:gd name="T74" fmla="*/ 173 w 353"/>
              <a:gd name="T75" fmla="*/ 336 h 353"/>
              <a:gd name="T76" fmla="*/ 20 w 353"/>
              <a:gd name="T77" fmla="*/ 256 h 353"/>
              <a:gd name="T78" fmla="*/ 20 w 353"/>
              <a:gd name="T79" fmla="*/ 242 h 353"/>
              <a:gd name="T80" fmla="*/ 58 w 353"/>
              <a:gd name="T81" fmla="*/ 222 h 353"/>
              <a:gd name="T82" fmla="*/ 165 w 353"/>
              <a:gd name="T83" fmla="*/ 278 h 353"/>
              <a:gd name="T84" fmla="*/ 188 w 353"/>
              <a:gd name="T85" fmla="*/ 278 h 353"/>
              <a:gd name="T86" fmla="*/ 295 w 353"/>
              <a:gd name="T87" fmla="*/ 222 h 353"/>
              <a:gd name="T88" fmla="*/ 333 w 353"/>
              <a:gd name="T89" fmla="*/ 184 h 353"/>
              <a:gd name="T90" fmla="*/ 180 w 353"/>
              <a:gd name="T91" fmla="*/ 264 h 353"/>
              <a:gd name="T92" fmla="*/ 176 w 353"/>
              <a:gd name="T93" fmla="*/ 265 h 353"/>
              <a:gd name="T94" fmla="*/ 173 w 353"/>
              <a:gd name="T95" fmla="*/ 264 h 353"/>
              <a:gd name="T96" fmla="*/ 20 w 353"/>
              <a:gd name="T97" fmla="*/ 184 h 353"/>
              <a:gd name="T98" fmla="*/ 20 w 353"/>
              <a:gd name="T99" fmla="*/ 170 h 353"/>
              <a:gd name="T100" fmla="*/ 58 w 353"/>
              <a:gd name="T101" fmla="*/ 150 h 353"/>
              <a:gd name="T102" fmla="*/ 165 w 353"/>
              <a:gd name="T103" fmla="*/ 206 h 353"/>
              <a:gd name="T104" fmla="*/ 188 w 353"/>
              <a:gd name="T105" fmla="*/ 206 h 353"/>
              <a:gd name="T106" fmla="*/ 295 w 353"/>
              <a:gd name="T107" fmla="*/ 150 h 353"/>
              <a:gd name="T108" fmla="*/ 333 w 353"/>
              <a:gd name="T109" fmla="*/ 170 h 353"/>
              <a:gd name="T110" fmla="*/ 333 w 353"/>
              <a:gd name="T111" fmla="*/ 184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53" h="353">
                <a:moveTo>
                  <a:pt x="353" y="177"/>
                </a:moveTo>
                <a:cubicBezTo>
                  <a:pt x="353" y="167"/>
                  <a:pt x="348" y="159"/>
                  <a:pt x="340" y="155"/>
                </a:cubicBezTo>
                <a:cubicBezTo>
                  <a:pt x="340" y="155"/>
                  <a:pt x="340" y="155"/>
                  <a:pt x="340" y="155"/>
                </a:cubicBezTo>
                <a:cubicBezTo>
                  <a:pt x="312" y="140"/>
                  <a:pt x="312" y="140"/>
                  <a:pt x="312" y="140"/>
                </a:cubicBezTo>
                <a:cubicBezTo>
                  <a:pt x="340" y="126"/>
                  <a:pt x="340" y="126"/>
                  <a:pt x="340" y="126"/>
                </a:cubicBezTo>
                <a:cubicBezTo>
                  <a:pt x="340" y="126"/>
                  <a:pt x="340" y="126"/>
                  <a:pt x="340" y="126"/>
                </a:cubicBezTo>
                <a:cubicBezTo>
                  <a:pt x="348" y="122"/>
                  <a:pt x="353" y="114"/>
                  <a:pt x="353" y="104"/>
                </a:cubicBezTo>
                <a:cubicBezTo>
                  <a:pt x="353" y="95"/>
                  <a:pt x="348" y="87"/>
                  <a:pt x="340" y="83"/>
                </a:cubicBezTo>
                <a:cubicBezTo>
                  <a:pt x="340" y="83"/>
                  <a:pt x="340" y="83"/>
                  <a:pt x="340" y="83"/>
                </a:cubicBezTo>
                <a:cubicBezTo>
                  <a:pt x="188" y="3"/>
                  <a:pt x="188" y="3"/>
                  <a:pt x="188" y="3"/>
                </a:cubicBezTo>
                <a:cubicBezTo>
                  <a:pt x="188" y="3"/>
                  <a:pt x="188" y="3"/>
                  <a:pt x="188" y="3"/>
                </a:cubicBezTo>
                <a:cubicBezTo>
                  <a:pt x="184" y="1"/>
                  <a:pt x="181" y="0"/>
                  <a:pt x="176" y="0"/>
                </a:cubicBezTo>
                <a:cubicBezTo>
                  <a:pt x="172" y="0"/>
                  <a:pt x="169" y="1"/>
                  <a:pt x="165" y="3"/>
                </a:cubicBezTo>
                <a:cubicBezTo>
                  <a:pt x="165" y="3"/>
                  <a:pt x="165" y="3"/>
                  <a:pt x="165" y="3"/>
                </a:cubicBezTo>
                <a:cubicBezTo>
                  <a:pt x="13" y="83"/>
                  <a:pt x="13" y="83"/>
                  <a:pt x="13" y="83"/>
                </a:cubicBezTo>
                <a:cubicBezTo>
                  <a:pt x="13" y="83"/>
                  <a:pt x="13" y="83"/>
                  <a:pt x="13" y="83"/>
                </a:cubicBezTo>
                <a:cubicBezTo>
                  <a:pt x="5" y="87"/>
                  <a:pt x="0" y="95"/>
                  <a:pt x="0" y="104"/>
                </a:cubicBezTo>
                <a:cubicBezTo>
                  <a:pt x="0" y="114"/>
                  <a:pt x="5" y="122"/>
                  <a:pt x="13" y="126"/>
                </a:cubicBezTo>
                <a:cubicBezTo>
                  <a:pt x="13" y="126"/>
                  <a:pt x="13" y="126"/>
                  <a:pt x="13" y="126"/>
                </a:cubicBezTo>
                <a:cubicBezTo>
                  <a:pt x="41" y="140"/>
                  <a:pt x="41" y="140"/>
                  <a:pt x="41" y="140"/>
                </a:cubicBezTo>
                <a:cubicBezTo>
                  <a:pt x="13" y="155"/>
                  <a:pt x="13" y="155"/>
                  <a:pt x="13" y="155"/>
                </a:cubicBezTo>
                <a:cubicBezTo>
                  <a:pt x="13" y="155"/>
                  <a:pt x="13" y="155"/>
                  <a:pt x="13" y="155"/>
                </a:cubicBezTo>
                <a:cubicBezTo>
                  <a:pt x="5" y="159"/>
                  <a:pt x="0" y="167"/>
                  <a:pt x="0" y="177"/>
                </a:cubicBezTo>
                <a:cubicBezTo>
                  <a:pt x="0" y="186"/>
                  <a:pt x="5" y="194"/>
                  <a:pt x="13" y="198"/>
                </a:cubicBezTo>
                <a:cubicBezTo>
                  <a:pt x="13" y="198"/>
                  <a:pt x="13" y="198"/>
                  <a:pt x="13" y="198"/>
                </a:cubicBezTo>
                <a:cubicBezTo>
                  <a:pt x="41" y="213"/>
                  <a:pt x="41" y="213"/>
                  <a:pt x="41" y="213"/>
                </a:cubicBezTo>
                <a:cubicBezTo>
                  <a:pt x="13" y="228"/>
                  <a:pt x="13" y="228"/>
                  <a:pt x="13" y="228"/>
                </a:cubicBezTo>
                <a:cubicBezTo>
                  <a:pt x="13" y="228"/>
                  <a:pt x="13" y="228"/>
                  <a:pt x="13" y="228"/>
                </a:cubicBezTo>
                <a:cubicBezTo>
                  <a:pt x="5" y="232"/>
                  <a:pt x="0" y="240"/>
                  <a:pt x="0" y="249"/>
                </a:cubicBezTo>
                <a:cubicBezTo>
                  <a:pt x="0" y="258"/>
                  <a:pt x="5" y="266"/>
                  <a:pt x="13" y="270"/>
                </a:cubicBezTo>
                <a:cubicBezTo>
                  <a:pt x="13" y="270"/>
                  <a:pt x="13" y="270"/>
                  <a:pt x="13" y="270"/>
                </a:cubicBezTo>
                <a:cubicBezTo>
                  <a:pt x="165" y="350"/>
                  <a:pt x="165" y="350"/>
                  <a:pt x="165" y="350"/>
                </a:cubicBezTo>
                <a:cubicBezTo>
                  <a:pt x="165" y="350"/>
                  <a:pt x="165" y="350"/>
                  <a:pt x="165" y="350"/>
                </a:cubicBezTo>
                <a:cubicBezTo>
                  <a:pt x="169" y="352"/>
                  <a:pt x="172" y="353"/>
                  <a:pt x="176" y="353"/>
                </a:cubicBezTo>
                <a:cubicBezTo>
                  <a:pt x="181" y="353"/>
                  <a:pt x="184" y="352"/>
                  <a:pt x="188" y="350"/>
                </a:cubicBezTo>
                <a:cubicBezTo>
                  <a:pt x="188" y="350"/>
                  <a:pt x="188" y="350"/>
                  <a:pt x="188" y="350"/>
                </a:cubicBezTo>
                <a:cubicBezTo>
                  <a:pt x="340" y="270"/>
                  <a:pt x="340" y="270"/>
                  <a:pt x="340" y="270"/>
                </a:cubicBezTo>
                <a:cubicBezTo>
                  <a:pt x="340" y="270"/>
                  <a:pt x="340" y="270"/>
                  <a:pt x="340" y="270"/>
                </a:cubicBezTo>
                <a:cubicBezTo>
                  <a:pt x="348" y="266"/>
                  <a:pt x="353" y="258"/>
                  <a:pt x="353" y="249"/>
                </a:cubicBezTo>
                <a:cubicBezTo>
                  <a:pt x="353" y="240"/>
                  <a:pt x="348" y="232"/>
                  <a:pt x="340" y="228"/>
                </a:cubicBezTo>
                <a:cubicBezTo>
                  <a:pt x="340" y="228"/>
                  <a:pt x="340" y="228"/>
                  <a:pt x="340" y="228"/>
                </a:cubicBezTo>
                <a:cubicBezTo>
                  <a:pt x="312" y="213"/>
                  <a:pt x="312" y="213"/>
                  <a:pt x="312" y="213"/>
                </a:cubicBezTo>
                <a:cubicBezTo>
                  <a:pt x="340" y="198"/>
                  <a:pt x="340" y="198"/>
                  <a:pt x="340" y="198"/>
                </a:cubicBezTo>
                <a:cubicBezTo>
                  <a:pt x="340" y="198"/>
                  <a:pt x="340" y="198"/>
                  <a:pt x="340" y="198"/>
                </a:cubicBezTo>
                <a:cubicBezTo>
                  <a:pt x="348" y="194"/>
                  <a:pt x="353" y="186"/>
                  <a:pt x="353" y="177"/>
                </a:cubicBezTo>
                <a:moveTo>
                  <a:pt x="20" y="111"/>
                </a:moveTo>
                <a:cubicBezTo>
                  <a:pt x="20" y="111"/>
                  <a:pt x="20" y="111"/>
                  <a:pt x="20" y="111"/>
                </a:cubicBezTo>
                <a:cubicBezTo>
                  <a:pt x="18" y="110"/>
                  <a:pt x="16" y="107"/>
                  <a:pt x="16" y="104"/>
                </a:cubicBezTo>
                <a:cubicBezTo>
                  <a:pt x="16" y="101"/>
                  <a:pt x="18" y="99"/>
                  <a:pt x="20" y="97"/>
                </a:cubicBezTo>
                <a:cubicBezTo>
                  <a:pt x="20" y="97"/>
                  <a:pt x="20" y="97"/>
                  <a:pt x="20" y="97"/>
                </a:cubicBezTo>
                <a:cubicBezTo>
                  <a:pt x="173" y="17"/>
                  <a:pt x="173" y="17"/>
                  <a:pt x="173" y="17"/>
                </a:cubicBezTo>
                <a:cubicBezTo>
                  <a:pt x="173" y="17"/>
                  <a:pt x="173" y="17"/>
                  <a:pt x="173" y="17"/>
                </a:cubicBezTo>
                <a:cubicBezTo>
                  <a:pt x="174" y="16"/>
                  <a:pt x="175" y="16"/>
                  <a:pt x="176" y="16"/>
                </a:cubicBezTo>
                <a:cubicBezTo>
                  <a:pt x="178" y="16"/>
                  <a:pt x="179" y="16"/>
                  <a:pt x="180" y="17"/>
                </a:cubicBezTo>
                <a:cubicBezTo>
                  <a:pt x="180" y="17"/>
                  <a:pt x="180" y="17"/>
                  <a:pt x="180" y="17"/>
                </a:cubicBezTo>
                <a:cubicBezTo>
                  <a:pt x="333" y="97"/>
                  <a:pt x="333" y="97"/>
                  <a:pt x="333" y="97"/>
                </a:cubicBezTo>
                <a:cubicBezTo>
                  <a:pt x="333" y="97"/>
                  <a:pt x="333" y="97"/>
                  <a:pt x="333" y="97"/>
                </a:cubicBezTo>
                <a:cubicBezTo>
                  <a:pt x="335" y="99"/>
                  <a:pt x="337" y="101"/>
                  <a:pt x="337" y="104"/>
                </a:cubicBezTo>
                <a:cubicBezTo>
                  <a:pt x="337" y="107"/>
                  <a:pt x="335" y="110"/>
                  <a:pt x="333" y="111"/>
                </a:cubicBezTo>
                <a:cubicBezTo>
                  <a:pt x="333" y="111"/>
                  <a:pt x="333" y="111"/>
                  <a:pt x="333" y="111"/>
                </a:cubicBezTo>
                <a:cubicBezTo>
                  <a:pt x="180" y="192"/>
                  <a:pt x="180" y="192"/>
                  <a:pt x="180" y="192"/>
                </a:cubicBezTo>
                <a:cubicBezTo>
                  <a:pt x="180" y="192"/>
                  <a:pt x="180" y="192"/>
                  <a:pt x="180" y="192"/>
                </a:cubicBezTo>
                <a:cubicBezTo>
                  <a:pt x="179" y="192"/>
                  <a:pt x="178" y="193"/>
                  <a:pt x="176" y="193"/>
                </a:cubicBezTo>
                <a:cubicBezTo>
                  <a:pt x="175" y="193"/>
                  <a:pt x="174" y="192"/>
                  <a:pt x="173" y="192"/>
                </a:cubicBezTo>
                <a:cubicBezTo>
                  <a:pt x="173" y="192"/>
                  <a:pt x="173" y="192"/>
                  <a:pt x="173" y="192"/>
                </a:cubicBezTo>
                <a:lnTo>
                  <a:pt x="20" y="111"/>
                </a:lnTo>
                <a:close/>
                <a:moveTo>
                  <a:pt x="333" y="242"/>
                </a:moveTo>
                <a:cubicBezTo>
                  <a:pt x="333" y="242"/>
                  <a:pt x="333" y="242"/>
                  <a:pt x="333" y="242"/>
                </a:cubicBezTo>
                <a:cubicBezTo>
                  <a:pt x="335" y="243"/>
                  <a:pt x="337" y="246"/>
                  <a:pt x="337" y="249"/>
                </a:cubicBezTo>
                <a:cubicBezTo>
                  <a:pt x="337" y="252"/>
                  <a:pt x="335" y="255"/>
                  <a:pt x="333" y="256"/>
                </a:cubicBezTo>
                <a:cubicBezTo>
                  <a:pt x="333" y="256"/>
                  <a:pt x="333" y="256"/>
                  <a:pt x="333" y="256"/>
                </a:cubicBezTo>
                <a:cubicBezTo>
                  <a:pt x="180" y="336"/>
                  <a:pt x="180" y="336"/>
                  <a:pt x="180" y="336"/>
                </a:cubicBezTo>
                <a:cubicBezTo>
                  <a:pt x="180" y="336"/>
                  <a:pt x="180" y="336"/>
                  <a:pt x="180" y="336"/>
                </a:cubicBezTo>
                <a:cubicBezTo>
                  <a:pt x="179" y="337"/>
                  <a:pt x="178" y="337"/>
                  <a:pt x="176" y="337"/>
                </a:cubicBezTo>
                <a:cubicBezTo>
                  <a:pt x="175" y="337"/>
                  <a:pt x="174" y="337"/>
                  <a:pt x="173" y="336"/>
                </a:cubicBezTo>
                <a:cubicBezTo>
                  <a:pt x="173" y="336"/>
                  <a:pt x="173" y="336"/>
                  <a:pt x="173" y="336"/>
                </a:cubicBezTo>
                <a:cubicBezTo>
                  <a:pt x="20" y="256"/>
                  <a:pt x="20" y="256"/>
                  <a:pt x="20" y="256"/>
                </a:cubicBezTo>
                <a:cubicBezTo>
                  <a:pt x="20" y="256"/>
                  <a:pt x="20" y="256"/>
                  <a:pt x="20" y="256"/>
                </a:cubicBezTo>
                <a:cubicBezTo>
                  <a:pt x="18" y="255"/>
                  <a:pt x="16" y="252"/>
                  <a:pt x="16" y="249"/>
                </a:cubicBezTo>
                <a:cubicBezTo>
                  <a:pt x="16" y="246"/>
                  <a:pt x="18" y="243"/>
                  <a:pt x="20" y="242"/>
                </a:cubicBezTo>
                <a:cubicBezTo>
                  <a:pt x="20" y="242"/>
                  <a:pt x="20" y="242"/>
                  <a:pt x="20" y="242"/>
                </a:cubicBezTo>
                <a:cubicBezTo>
                  <a:pt x="58" y="222"/>
                  <a:pt x="58" y="222"/>
                  <a:pt x="58" y="222"/>
                </a:cubicBezTo>
                <a:cubicBezTo>
                  <a:pt x="165" y="278"/>
                  <a:pt x="165" y="278"/>
                  <a:pt x="165" y="278"/>
                </a:cubicBezTo>
                <a:cubicBezTo>
                  <a:pt x="165" y="278"/>
                  <a:pt x="165" y="278"/>
                  <a:pt x="165" y="278"/>
                </a:cubicBezTo>
                <a:cubicBezTo>
                  <a:pt x="169" y="280"/>
                  <a:pt x="172" y="281"/>
                  <a:pt x="176" y="281"/>
                </a:cubicBezTo>
                <a:cubicBezTo>
                  <a:pt x="181" y="281"/>
                  <a:pt x="184" y="280"/>
                  <a:pt x="188" y="278"/>
                </a:cubicBezTo>
                <a:cubicBezTo>
                  <a:pt x="188" y="278"/>
                  <a:pt x="188" y="278"/>
                  <a:pt x="188" y="278"/>
                </a:cubicBezTo>
                <a:cubicBezTo>
                  <a:pt x="295" y="222"/>
                  <a:pt x="295" y="222"/>
                  <a:pt x="295" y="222"/>
                </a:cubicBezTo>
                <a:lnTo>
                  <a:pt x="333" y="242"/>
                </a:lnTo>
                <a:close/>
                <a:moveTo>
                  <a:pt x="333" y="184"/>
                </a:moveTo>
                <a:cubicBezTo>
                  <a:pt x="333" y="184"/>
                  <a:pt x="333" y="184"/>
                  <a:pt x="333" y="184"/>
                </a:cubicBezTo>
                <a:cubicBezTo>
                  <a:pt x="180" y="264"/>
                  <a:pt x="180" y="264"/>
                  <a:pt x="180" y="264"/>
                </a:cubicBezTo>
                <a:cubicBezTo>
                  <a:pt x="180" y="264"/>
                  <a:pt x="180" y="264"/>
                  <a:pt x="180" y="264"/>
                </a:cubicBezTo>
                <a:cubicBezTo>
                  <a:pt x="179" y="265"/>
                  <a:pt x="178" y="265"/>
                  <a:pt x="176" y="265"/>
                </a:cubicBezTo>
                <a:cubicBezTo>
                  <a:pt x="175" y="265"/>
                  <a:pt x="174" y="265"/>
                  <a:pt x="173" y="264"/>
                </a:cubicBezTo>
                <a:cubicBezTo>
                  <a:pt x="173" y="264"/>
                  <a:pt x="173" y="264"/>
                  <a:pt x="173" y="264"/>
                </a:cubicBezTo>
                <a:cubicBezTo>
                  <a:pt x="20" y="184"/>
                  <a:pt x="20" y="184"/>
                  <a:pt x="20" y="184"/>
                </a:cubicBezTo>
                <a:cubicBezTo>
                  <a:pt x="20" y="184"/>
                  <a:pt x="20" y="184"/>
                  <a:pt x="20" y="184"/>
                </a:cubicBezTo>
                <a:cubicBezTo>
                  <a:pt x="18" y="182"/>
                  <a:pt x="16" y="180"/>
                  <a:pt x="16" y="177"/>
                </a:cubicBezTo>
                <a:cubicBezTo>
                  <a:pt x="16" y="174"/>
                  <a:pt x="18" y="171"/>
                  <a:pt x="20" y="170"/>
                </a:cubicBezTo>
                <a:cubicBezTo>
                  <a:pt x="20" y="170"/>
                  <a:pt x="20" y="170"/>
                  <a:pt x="20" y="170"/>
                </a:cubicBezTo>
                <a:cubicBezTo>
                  <a:pt x="58" y="150"/>
                  <a:pt x="58" y="150"/>
                  <a:pt x="58" y="150"/>
                </a:cubicBezTo>
                <a:cubicBezTo>
                  <a:pt x="165" y="206"/>
                  <a:pt x="165" y="206"/>
                  <a:pt x="165" y="206"/>
                </a:cubicBezTo>
                <a:cubicBezTo>
                  <a:pt x="165" y="206"/>
                  <a:pt x="165" y="206"/>
                  <a:pt x="165" y="206"/>
                </a:cubicBezTo>
                <a:cubicBezTo>
                  <a:pt x="169" y="208"/>
                  <a:pt x="172" y="209"/>
                  <a:pt x="176" y="209"/>
                </a:cubicBezTo>
                <a:cubicBezTo>
                  <a:pt x="181" y="209"/>
                  <a:pt x="184" y="208"/>
                  <a:pt x="188" y="206"/>
                </a:cubicBezTo>
                <a:cubicBezTo>
                  <a:pt x="188" y="206"/>
                  <a:pt x="188" y="206"/>
                  <a:pt x="188" y="206"/>
                </a:cubicBezTo>
                <a:cubicBezTo>
                  <a:pt x="295" y="150"/>
                  <a:pt x="295" y="150"/>
                  <a:pt x="295" y="150"/>
                </a:cubicBezTo>
                <a:cubicBezTo>
                  <a:pt x="333" y="170"/>
                  <a:pt x="333" y="170"/>
                  <a:pt x="333" y="170"/>
                </a:cubicBezTo>
                <a:cubicBezTo>
                  <a:pt x="333" y="170"/>
                  <a:pt x="333" y="170"/>
                  <a:pt x="333" y="170"/>
                </a:cubicBezTo>
                <a:cubicBezTo>
                  <a:pt x="335" y="171"/>
                  <a:pt x="337" y="174"/>
                  <a:pt x="337" y="177"/>
                </a:cubicBezTo>
                <a:cubicBezTo>
                  <a:pt x="337" y="180"/>
                  <a:pt x="335" y="182"/>
                  <a:pt x="333" y="184"/>
                </a:cubicBezTo>
              </a:path>
            </a:pathLst>
          </a:custGeom>
          <a:solidFill>
            <a:srgbClr val="008CD2"/>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Title 2">
            <a:extLst>
              <a:ext uri="{FF2B5EF4-FFF2-40B4-BE49-F238E27FC236}">
                <a16:creationId xmlns:a16="http://schemas.microsoft.com/office/drawing/2014/main" id="{AD362C2E-8507-4763-8084-DE507293B888}"/>
              </a:ext>
            </a:extLst>
          </p:cNvPr>
          <p:cNvSpPr txBox="1">
            <a:spLocks/>
          </p:cNvSpPr>
          <p:nvPr/>
        </p:nvSpPr>
        <p:spPr>
          <a:xfrm>
            <a:off x="8308850" y="93981"/>
            <a:ext cx="810914" cy="138499"/>
          </a:xfrm>
          <a:prstGeom prst="rect">
            <a:avLst/>
          </a:prstGeom>
        </p:spPr>
        <p:txBody>
          <a:bodyPr wrap="square" lIns="0" tIns="0" rIns="0" bIns="0">
            <a:spAutoFit/>
          </a:bodyPr>
          <a:lstStyle>
            <a:lvl1pPr algn="ctr" defTabSz="1828800" rtl="0" eaLnBrk="1" latinLnBrk="0" hangingPunct="1">
              <a:lnSpc>
                <a:spcPct val="100000"/>
              </a:lnSpc>
              <a:spcBef>
                <a:spcPct val="0"/>
              </a:spcBef>
              <a:buNone/>
              <a:defRPr sz="6000" b="1" kern="1200" cap="none" spc="-100" baseline="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r>
              <a:rPr lang="en-US" sz="900" cap="all" spc="20" dirty="0">
                <a:solidFill>
                  <a:srgbClr val="008CD2"/>
                </a:solidFill>
                <a:latin typeface="Lato" panose="020F0502020204030203" pitchFamily="34" charset="0"/>
              </a:rPr>
              <a:t>Andrew</a:t>
            </a:r>
          </a:p>
        </p:txBody>
      </p:sp>
    </p:spTree>
    <p:extLst>
      <p:ext uri="{BB962C8B-B14F-4D97-AF65-F5344CB8AC3E}">
        <p14:creationId xmlns:p14="http://schemas.microsoft.com/office/powerpoint/2010/main" val="287209733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Data Sourcing </a:t>
            </a:r>
            <a:r>
              <a:rPr lang="en-US" dirty="0">
                <a:solidFill>
                  <a:schemeClr val="accent2"/>
                </a:solidFill>
              </a:rPr>
              <a:t>Code</a:t>
            </a:r>
          </a:p>
        </p:txBody>
      </p:sp>
      <p:cxnSp>
        <p:nvCxnSpPr>
          <p:cNvPr id="5" name="Straight Connector 4"/>
          <p:cNvCxnSpPr>
            <a:cxnSpLocks/>
          </p:cNvCxnSpPr>
          <p:nvPr/>
        </p:nvCxnSpPr>
        <p:spPr>
          <a:xfrm>
            <a:off x="3159919" y="959101"/>
            <a:ext cx="0" cy="3207057"/>
          </a:xfrm>
          <a:prstGeom prst="line">
            <a:avLst/>
          </a:prstGeom>
          <a:ln w="952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a:cxnSpLocks/>
          </p:cNvCxnSpPr>
          <p:nvPr/>
        </p:nvCxnSpPr>
        <p:spPr>
          <a:xfrm>
            <a:off x="5984081" y="959101"/>
            <a:ext cx="0" cy="3207057"/>
          </a:xfrm>
          <a:prstGeom prst="line">
            <a:avLst/>
          </a:prstGeom>
          <a:ln w="9525">
            <a:solidFill>
              <a:schemeClr val="accent5"/>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97946" y="959101"/>
            <a:ext cx="1683314" cy="138499"/>
          </a:xfrm>
          <a:prstGeom prst="rect">
            <a:avLst/>
          </a:prstGeom>
          <a:noFill/>
        </p:spPr>
        <p:txBody>
          <a:bodyPr wrap="square" lIns="0" tIns="0" rIns="0" bIns="0" rtlCol="0">
            <a:spAutoFit/>
          </a:bodyPr>
          <a:lstStyle/>
          <a:p>
            <a:pPr algn="ctr"/>
            <a:r>
              <a:rPr lang="en-US" sz="900" cap="all" spc="30" dirty="0">
                <a:solidFill>
                  <a:schemeClr val="accent3"/>
                </a:solidFill>
                <a:latin typeface="Lato Black" panose="020F0A02020204030203" pitchFamily="34" charset="0"/>
                <a:ea typeface="Open Sans" panose="020B0606030504020204" pitchFamily="34" charset="0"/>
                <a:cs typeface="Open Sans" panose="020B0606030504020204" pitchFamily="34" charset="0"/>
              </a:rPr>
              <a:t>Chunk CSV</a:t>
            </a:r>
          </a:p>
        </p:txBody>
      </p:sp>
      <p:sp>
        <p:nvSpPr>
          <p:cNvPr id="26" name="TextBox 25">
            <a:extLst>
              <a:ext uri="{FF2B5EF4-FFF2-40B4-BE49-F238E27FC236}">
                <a16:creationId xmlns:a16="http://schemas.microsoft.com/office/drawing/2014/main" id="{B4CF65EF-FED3-4559-A2A1-CBAA6CA65B02}"/>
              </a:ext>
            </a:extLst>
          </p:cNvPr>
          <p:cNvSpPr txBox="1"/>
          <p:nvPr/>
        </p:nvSpPr>
        <p:spPr>
          <a:xfrm>
            <a:off x="3719232" y="959101"/>
            <a:ext cx="1683314" cy="138499"/>
          </a:xfrm>
          <a:prstGeom prst="rect">
            <a:avLst/>
          </a:prstGeom>
          <a:noFill/>
        </p:spPr>
        <p:txBody>
          <a:bodyPr wrap="square" lIns="0" tIns="0" rIns="0" bIns="0" rtlCol="0">
            <a:spAutoFit/>
          </a:bodyPr>
          <a:lstStyle/>
          <a:p>
            <a:pPr algn="ctr"/>
            <a:r>
              <a:rPr lang="en-US" sz="900" cap="all" spc="30" dirty="0">
                <a:solidFill>
                  <a:schemeClr val="accent3"/>
                </a:solidFill>
                <a:latin typeface="Lato Black" panose="020F0A02020204030203" pitchFamily="34" charset="0"/>
                <a:ea typeface="Open Sans" panose="020B0606030504020204" pitchFamily="34" charset="0"/>
                <a:cs typeface="Open Sans" panose="020B0606030504020204" pitchFamily="34" charset="0"/>
              </a:rPr>
              <a:t>Vehicle filter &amp; concat</a:t>
            </a:r>
          </a:p>
        </p:txBody>
      </p:sp>
      <p:sp>
        <p:nvSpPr>
          <p:cNvPr id="27" name="TextBox 26">
            <a:extLst>
              <a:ext uri="{FF2B5EF4-FFF2-40B4-BE49-F238E27FC236}">
                <a16:creationId xmlns:a16="http://schemas.microsoft.com/office/drawing/2014/main" id="{24330B61-789C-4CCE-A137-61F840E915D8}"/>
              </a:ext>
            </a:extLst>
          </p:cNvPr>
          <p:cNvSpPr txBox="1"/>
          <p:nvPr/>
        </p:nvSpPr>
        <p:spPr>
          <a:xfrm>
            <a:off x="6699250" y="959101"/>
            <a:ext cx="1683314" cy="138499"/>
          </a:xfrm>
          <a:prstGeom prst="rect">
            <a:avLst/>
          </a:prstGeom>
          <a:noFill/>
        </p:spPr>
        <p:txBody>
          <a:bodyPr wrap="square" lIns="0" tIns="0" rIns="0" bIns="0" rtlCol="0">
            <a:spAutoFit/>
          </a:bodyPr>
          <a:lstStyle/>
          <a:p>
            <a:pPr algn="ctr"/>
            <a:r>
              <a:rPr lang="en-US" sz="900" cap="all" spc="30" dirty="0">
                <a:solidFill>
                  <a:schemeClr val="accent3"/>
                </a:solidFill>
                <a:latin typeface="Lato Black" panose="020F0A02020204030203" pitchFamily="34" charset="0"/>
                <a:ea typeface="Open Sans" panose="020B0606030504020204" pitchFamily="34" charset="0"/>
                <a:cs typeface="Open Sans" panose="020B0606030504020204" pitchFamily="34" charset="0"/>
              </a:rPr>
              <a:t>Data cleaning</a:t>
            </a:r>
          </a:p>
        </p:txBody>
      </p:sp>
      <p:sp>
        <p:nvSpPr>
          <p:cNvPr id="33" name="Rectangle 32">
            <a:extLst>
              <a:ext uri="{FF2B5EF4-FFF2-40B4-BE49-F238E27FC236}">
                <a16:creationId xmlns:a16="http://schemas.microsoft.com/office/drawing/2014/main" id="{7DF95EE9-7854-4AD8-8064-5D4B5CBF97A5}"/>
              </a:ext>
            </a:extLst>
          </p:cNvPr>
          <p:cNvSpPr/>
          <p:nvPr/>
        </p:nvSpPr>
        <p:spPr>
          <a:xfrm>
            <a:off x="488950" y="4641850"/>
            <a:ext cx="1549394" cy="330200"/>
          </a:xfrm>
          <a:prstGeom prst="rect">
            <a:avLst/>
          </a:prstGeom>
          <a:solidFill>
            <a:srgbClr val="F6F8FA"/>
          </a:solidFill>
          <a:ln>
            <a:solidFill>
              <a:srgbClr val="F6F8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1BE3485D-8DD3-4480-88B3-8728BFA53ED9}"/>
              </a:ext>
            </a:extLst>
          </p:cNvPr>
          <p:cNvSpPr/>
          <p:nvPr/>
        </p:nvSpPr>
        <p:spPr>
          <a:xfrm>
            <a:off x="6699250" y="4629150"/>
            <a:ext cx="1847850" cy="330200"/>
          </a:xfrm>
          <a:prstGeom prst="rect">
            <a:avLst/>
          </a:prstGeom>
          <a:solidFill>
            <a:srgbClr val="F6F8FA"/>
          </a:solidFill>
          <a:ln>
            <a:solidFill>
              <a:srgbClr val="F6F8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Picture 35">
            <a:extLst>
              <a:ext uri="{FF2B5EF4-FFF2-40B4-BE49-F238E27FC236}">
                <a16:creationId xmlns:a16="http://schemas.microsoft.com/office/drawing/2014/main" id="{E55B61B1-F9B5-4B49-A1AB-8C39CDA376C5}"/>
              </a:ext>
            </a:extLst>
          </p:cNvPr>
          <p:cNvPicPr>
            <a:picLocks noChangeAspect="1"/>
          </p:cNvPicPr>
          <p:nvPr/>
        </p:nvPicPr>
        <p:blipFill>
          <a:blip r:embed="rId2"/>
          <a:stretch>
            <a:fillRect/>
          </a:stretch>
        </p:blipFill>
        <p:spPr>
          <a:xfrm>
            <a:off x="313927" y="1159872"/>
            <a:ext cx="2791916" cy="1965964"/>
          </a:xfrm>
          <a:prstGeom prst="rect">
            <a:avLst/>
          </a:prstGeom>
        </p:spPr>
      </p:pic>
      <p:pic>
        <p:nvPicPr>
          <p:cNvPr id="38" name="Picture 37">
            <a:extLst>
              <a:ext uri="{FF2B5EF4-FFF2-40B4-BE49-F238E27FC236}">
                <a16:creationId xmlns:a16="http://schemas.microsoft.com/office/drawing/2014/main" id="{8F55527D-218E-4399-936F-F4768DEB9571}"/>
              </a:ext>
            </a:extLst>
          </p:cNvPr>
          <p:cNvPicPr>
            <a:picLocks noChangeAspect="1"/>
          </p:cNvPicPr>
          <p:nvPr/>
        </p:nvPicPr>
        <p:blipFill rotWithShape="1">
          <a:blip r:embed="rId3"/>
          <a:srcRect l="10678"/>
          <a:stretch/>
        </p:blipFill>
        <p:spPr>
          <a:xfrm>
            <a:off x="3268073" y="1159872"/>
            <a:ext cx="2587782" cy="1850000"/>
          </a:xfrm>
          <a:prstGeom prst="rect">
            <a:avLst/>
          </a:prstGeom>
        </p:spPr>
      </p:pic>
      <p:pic>
        <p:nvPicPr>
          <p:cNvPr id="40" name="Picture 39">
            <a:extLst>
              <a:ext uri="{FF2B5EF4-FFF2-40B4-BE49-F238E27FC236}">
                <a16:creationId xmlns:a16="http://schemas.microsoft.com/office/drawing/2014/main" id="{C7254A13-D92F-495E-BC2A-96E46E178139}"/>
              </a:ext>
            </a:extLst>
          </p:cNvPr>
          <p:cNvPicPr>
            <a:picLocks noChangeAspect="1"/>
          </p:cNvPicPr>
          <p:nvPr/>
        </p:nvPicPr>
        <p:blipFill rotWithShape="1">
          <a:blip r:embed="rId4"/>
          <a:srcRect l="9384"/>
          <a:stretch/>
        </p:blipFill>
        <p:spPr>
          <a:xfrm>
            <a:off x="3288146" y="3009872"/>
            <a:ext cx="2587782" cy="1922103"/>
          </a:xfrm>
          <a:prstGeom prst="rect">
            <a:avLst/>
          </a:prstGeom>
        </p:spPr>
      </p:pic>
      <p:pic>
        <p:nvPicPr>
          <p:cNvPr id="42" name="Picture 41">
            <a:extLst>
              <a:ext uri="{FF2B5EF4-FFF2-40B4-BE49-F238E27FC236}">
                <a16:creationId xmlns:a16="http://schemas.microsoft.com/office/drawing/2014/main" id="{9EC1C3F3-1C35-4BF1-B013-00FDEB5AD628}"/>
              </a:ext>
            </a:extLst>
          </p:cNvPr>
          <p:cNvPicPr>
            <a:picLocks noChangeAspect="1"/>
          </p:cNvPicPr>
          <p:nvPr/>
        </p:nvPicPr>
        <p:blipFill>
          <a:blip r:embed="rId5"/>
          <a:stretch>
            <a:fillRect/>
          </a:stretch>
        </p:blipFill>
        <p:spPr>
          <a:xfrm>
            <a:off x="6117068" y="1159872"/>
            <a:ext cx="2791911" cy="2179528"/>
          </a:xfrm>
          <a:prstGeom prst="rect">
            <a:avLst/>
          </a:prstGeom>
        </p:spPr>
      </p:pic>
      <p:pic>
        <p:nvPicPr>
          <p:cNvPr id="44" name="Picture 43">
            <a:extLst>
              <a:ext uri="{FF2B5EF4-FFF2-40B4-BE49-F238E27FC236}">
                <a16:creationId xmlns:a16="http://schemas.microsoft.com/office/drawing/2014/main" id="{31C8D54B-FF13-47EA-9235-04FA684EC10D}"/>
              </a:ext>
            </a:extLst>
          </p:cNvPr>
          <p:cNvPicPr>
            <a:picLocks noChangeAspect="1"/>
          </p:cNvPicPr>
          <p:nvPr/>
        </p:nvPicPr>
        <p:blipFill>
          <a:blip r:embed="rId6"/>
          <a:stretch>
            <a:fillRect/>
          </a:stretch>
        </p:blipFill>
        <p:spPr>
          <a:xfrm>
            <a:off x="6112307" y="3401672"/>
            <a:ext cx="2791910" cy="1591389"/>
          </a:xfrm>
          <a:prstGeom prst="rect">
            <a:avLst/>
          </a:prstGeom>
        </p:spPr>
      </p:pic>
      <p:sp>
        <p:nvSpPr>
          <p:cNvPr id="15" name="Title 2">
            <a:extLst>
              <a:ext uri="{FF2B5EF4-FFF2-40B4-BE49-F238E27FC236}">
                <a16:creationId xmlns:a16="http://schemas.microsoft.com/office/drawing/2014/main" id="{C9A2BCC1-353C-441C-80AC-3366A8D3AD08}"/>
              </a:ext>
            </a:extLst>
          </p:cNvPr>
          <p:cNvSpPr txBox="1">
            <a:spLocks/>
          </p:cNvSpPr>
          <p:nvPr/>
        </p:nvSpPr>
        <p:spPr>
          <a:xfrm>
            <a:off x="8333086" y="101639"/>
            <a:ext cx="810914" cy="138499"/>
          </a:xfrm>
          <a:prstGeom prst="rect">
            <a:avLst/>
          </a:prstGeom>
        </p:spPr>
        <p:txBody>
          <a:bodyPr wrap="square" lIns="0" tIns="0" rIns="0" bIns="0">
            <a:spAutoFit/>
          </a:bodyPr>
          <a:lstStyle>
            <a:lvl1pPr algn="ctr" defTabSz="1828800" rtl="0" eaLnBrk="1" latinLnBrk="0" hangingPunct="1">
              <a:lnSpc>
                <a:spcPct val="100000"/>
              </a:lnSpc>
              <a:spcBef>
                <a:spcPct val="0"/>
              </a:spcBef>
              <a:buNone/>
              <a:defRPr sz="6000" b="1" kern="1200" cap="none" spc="-100" baseline="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r>
              <a:rPr lang="en-US" sz="900" cap="all" spc="20" dirty="0">
                <a:solidFill>
                  <a:srgbClr val="008CD2"/>
                </a:solidFill>
                <a:latin typeface="Lato" panose="020F0502020204030203" pitchFamily="34" charset="0"/>
              </a:rPr>
              <a:t>Andrew</a:t>
            </a:r>
          </a:p>
        </p:txBody>
      </p:sp>
    </p:spTree>
    <p:extLst>
      <p:ext uri="{BB962C8B-B14F-4D97-AF65-F5344CB8AC3E}">
        <p14:creationId xmlns:p14="http://schemas.microsoft.com/office/powerpoint/2010/main" val="327178337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Model </a:t>
            </a:r>
            <a:r>
              <a:rPr lang="en-US" dirty="0">
                <a:solidFill>
                  <a:schemeClr val="accent2"/>
                </a:solidFill>
              </a:rPr>
              <a:t>selection</a:t>
            </a:r>
          </a:p>
        </p:txBody>
      </p:sp>
      <p:sp>
        <p:nvSpPr>
          <p:cNvPr id="3" name="Text Placeholder 2"/>
          <p:cNvSpPr>
            <a:spLocks noGrp="1"/>
          </p:cNvSpPr>
          <p:nvPr>
            <p:ph type="body" sz="quarter" idx="11"/>
          </p:nvPr>
        </p:nvSpPr>
        <p:spPr/>
        <p:txBody>
          <a:bodyPr/>
          <a:lstStyle/>
          <a:p>
            <a:r>
              <a:rPr lang="en-US" dirty="0"/>
              <a:t>Machine Learning Algorithms Used</a:t>
            </a:r>
          </a:p>
        </p:txBody>
      </p:sp>
      <p:grpSp>
        <p:nvGrpSpPr>
          <p:cNvPr id="4" name="Group 3"/>
          <p:cNvGrpSpPr/>
          <p:nvPr/>
        </p:nvGrpSpPr>
        <p:grpSpPr>
          <a:xfrm>
            <a:off x="911225" y="2560493"/>
            <a:ext cx="3303102" cy="1926736"/>
            <a:chOff x="593725" y="2044298"/>
            <a:chExt cx="3303102" cy="1926736"/>
          </a:xfrm>
        </p:grpSpPr>
        <p:sp>
          <p:nvSpPr>
            <p:cNvPr id="18" name="TextBox 17"/>
            <p:cNvSpPr txBox="1"/>
            <p:nvPr/>
          </p:nvSpPr>
          <p:spPr>
            <a:xfrm>
              <a:off x="593725" y="2247164"/>
              <a:ext cx="3303102" cy="1723870"/>
            </a:xfrm>
            <a:prstGeom prst="rect">
              <a:avLst/>
            </a:prstGeom>
            <a:noFill/>
            <a:ln>
              <a:noFill/>
            </a:ln>
          </p:spPr>
          <p:txBody>
            <a:bodyPr wrap="square" lIns="0" tIns="0" rIns="0" bIns="0" rtlCol="0">
              <a:spAutoFit/>
            </a:bodyPr>
            <a:lstStyle/>
            <a:p>
              <a:pPr>
                <a:lnSpc>
                  <a:spcPct val="130000"/>
                </a:lnSpc>
                <a:spcAft>
                  <a:spcPts val="600"/>
                </a:spcAft>
              </a:pPr>
              <a:r>
                <a:rPr lang="en-US" sz="800" dirty="0">
                  <a:solidFill>
                    <a:schemeClr val="accent4"/>
                  </a:solidFill>
                  <a:latin typeface="Lato" panose="020F0502020204030203" pitchFamily="34" charset="0"/>
                  <a:ea typeface="Open Sans Light" panose="020B0306030504020204" pitchFamily="34" charset="0"/>
                  <a:cs typeface="Open Sans Light" panose="020B0306030504020204" pitchFamily="34" charset="0"/>
                </a:rPr>
                <a:t>Pros:</a:t>
              </a:r>
            </a:p>
            <a:p>
              <a:pPr marL="171450" indent="-171450">
                <a:lnSpc>
                  <a:spcPct val="130000"/>
                </a:lnSpc>
                <a:spcAft>
                  <a:spcPts val="600"/>
                </a:spcAft>
                <a:buFont typeface="Arial" panose="020B0604020202020204" pitchFamily="34" charset="0"/>
                <a:buChar char="•"/>
              </a:pPr>
              <a:r>
                <a:rPr lang="en-US" sz="800" dirty="0">
                  <a:solidFill>
                    <a:schemeClr val="accent4"/>
                  </a:solidFill>
                  <a:latin typeface="Lato" panose="020F0502020204030203" pitchFamily="34" charset="0"/>
                  <a:ea typeface="Open Sans Light" panose="020B0306030504020204" pitchFamily="34" charset="0"/>
                  <a:cs typeface="Open Sans Light" panose="020B0306030504020204" pitchFamily="34" charset="0"/>
                </a:rPr>
                <a:t>Clustering showed our data had clear segmentation by vehicle type.</a:t>
              </a:r>
            </a:p>
            <a:p>
              <a:pPr marL="171450" indent="-171450">
                <a:lnSpc>
                  <a:spcPct val="130000"/>
                </a:lnSpc>
                <a:spcAft>
                  <a:spcPts val="600"/>
                </a:spcAft>
                <a:buFont typeface="Arial" panose="020B0604020202020204" pitchFamily="34" charset="0"/>
                <a:buChar char="•"/>
              </a:pPr>
              <a:r>
                <a:rPr lang="en-US" sz="800" dirty="0">
                  <a:solidFill>
                    <a:schemeClr val="accent4"/>
                  </a:solidFill>
                  <a:latin typeface="Lato" panose="020F0502020204030203" pitchFamily="34" charset="0"/>
                  <a:ea typeface="Open Sans Light" panose="020B0306030504020204" pitchFamily="34" charset="0"/>
                  <a:cs typeface="Open Sans Light" panose="020B0306030504020204" pitchFamily="34" charset="0"/>
                </a:rPr>
                <a:t>Helped suggest splitting our data to have a more accurate prediction model.</a:t>
              </a:r>
            </a:p>
            <a:p>
              <a:pPr>
                <a:lnSpc>
                  <a:spcPct val="130000"/>
                </a:lnSpc>
                <a:spcAft>
                  <a:spcPts val="600"/>
                </a:spcAft>
              </a:pPr>
              <a:r>
                <a:rPr lang="en-US" sz="800" dirty="0">
                  <a:solidFill>
                    <a:schemeClr val="accent4"/>
                  </a:solidFill>
                  <a:latin typeface="Lato" panose="020F0502020204030203" pitchFamily="34" charset="0"/>
                  <a:ea typeface="Open Sans Light" panose="020B0306030504020204" pitchFamily="34" charset="0"/>
                  <a:cs typeface="Open Sans Light" panose="020B0306030504020204" pitchFamily="34" charset="0"/>
                </a:rPr>
                <a:t>Cons:</a:t>
              </a:r>
            </a:p>
            <a:p>
              <a:pPr marL="171450" indent="-171450">
                <a:lnSpc>
                  <a:spcPct val="130000"/>
                </a:lnSpc>
                <a:spcAft>
                  <a:spcPts val="600"/>
                </a:spcAft>
                <a:buFont typeface="Arial" panose="020B0604020202020204" pitchFamily="34" charset="0"/>
                <a:buChar char="•"/>
              </a:pPr>
              <a:r>
                <a:rPr lang="en-US" sz="800" dirty="0">
                  <a:solidFill>
                    <a:schemeClr val="accent4"/>
                  </a:solidFill>
                  <a:latin typeface="Lato" panose="020F0502020204030203" pitchFamily="34" charset="0"/>
                  <a:ea typeface="Open Sans Light" panose="020B0306030504020204" pitchFamily="34" charset="0"/>
                  <a:cs typeface="Open Sans Light" panose="020B0306030504020204" pitchFamily="34" charset="0"/>
                </a:rPr>
                <a:t>Did not deal well with non-discrete data predictions.</a:t>
              </a:r>
            </a:p>
            <a:p>
              <a:pPr marL="171450" indent="-171450">
                <a:lnSpc>
                  <a:spcPct val="130000"/>
                </a:lnSpc>
                <a:spcAft>
                  <a:spcPts val="600"/>
                </a:spcAft>
                <a:buFont typeface="Arial" panose="020B0604020202020204" pitchFamily="34" charset="0"/>
                <a:buChar char="•"/>
              </a:pPr>
              <a:r>
                <a:rPr lang="en-US" sz="800" dirty="0">
                  <a:solidFill>
                    <a:schemeClr val="accent4"/>
                  </a:solidFill>
                  <a:latin typeface="Lato" panose="020F0502020204030203" pitchFamily="34" charset="0"/>
                  <a:ea typeface="Open Sans Light" panose="020B0306030504020204" pitchFamily="34" charset="0"/>
                  <a:cs typeface="Open Sans Light" panose="020B0306030504020204" pitchFamily="34" charset="0"/>
                </a:rPr>
                <a:t>Had a very low accuracy. </a:t>
              </a:r>
            </a:p>
            <a:p>
              <a:pPr>
                <a:lnSpc>
                  <a:spcPct val="130000"/>
                </a:lnSpc>
                <a:spcAft>
                  <a:spcPts val="600"/>
                </a:spcAft>
              </a:pPr>
              <a:endParaRPr lang="en-US" sz="800" dirty="0">
                <a:solidFill>
                  <a:schemeClr val="accent4"/>
                </a:solidFill>
                <a:latin typeface="Lato" panose="020F0502020204030203" pitchFamily="34" charset="0"/>
                <a:ea typeface="Open Sans Light" panose="020B0306030504020204" pitchFamily="34" charset="0"/>
                <a:cs typeface="Open Sans Light" panose="020B0306030504020204" pitchFamily="34" charset="0"/>
              </a:endParaRPr>
            </a:p>
          </p:txBody>
        </p:sp>
        <p:sp>
          <p:nvSpPr>
            <p:cNvPr id="19" name="TextBox 18"/>
            <p:cNvSpPr txBox="1"/>
            <p:nvPr/>
          </p:nvSpPr>
          <p:spPr>
            <a:xfrm>
              <a:off x="593725" y="2044298"/>
              <a:ext cx="3303102" cy="153888"/>
            </a:xfrm>
            <a:prstGeom prst="rect">
              <a:avLst/>
            </a:prstGeom>
            <a:noFill/>
            <a:ln>
              <a:noFill/>
            </a:ln>
          </p:spPr>
          <p:txBody>
            <a:bodyPr wrap="square" lIns="0" tIns="0" rIns="0" bIns="0" rtlCol="0">
              <a:spAutoFit/>
            </a:bodyPr>
            <a:lstStyle/>
            <a:p>
              <a:pPr algn="ctr"/>
              <a:r>
                <a:rPr lang="en-US" sz="1000" b="1" cap="all" spc="20" dirty="0" err="1">
                  <a:solidFill>
                    <a:schemeClr val="accent1"/>
                  </a:solidFill>
                  <a:latin typeface="Lato" panose="020F0502020204030203" pitchFamily="34" charset="0"/>
                  <a:cs typeface="Poppins SemiBold" panose="02000000000000000000" pitchFamily="2" charset="0"/>
                </a:rPr>
                <a:t>Knn</a:t>
              </a:r>
              <a:r>
                <a:rPr lang="en-US" sz="1000" b="1" cap="all" spc="20" dirty="0">
                  <a:solidFill>
                    <a:schemeClr val="accent1"/>
                  </a:solidFill>
                  <a:latin typeface="Lato" panose="020F0502020204030203" pitchFamily="34" charset="0"/>
                  <a:cs typeface="Poppins SemiBold" panose="02000000000000000000" pitchFamily="2" charset="0"/>
                </a:rPr>
                <a:t> &amp; k-means</a:t>
              </a:r>
            </a:p>
          </p:txBody>
        </p:sp>
      </p:grpSp>
      <p:grpSp>
        <p:nvGrpSpPr>
          <p:cNvPr id="7" name="Group 6"/>
          <p:cNvGrpSpPr/>
          <p:nvPr/>
        </p:nvGrpSpPr>
        <p:grpSpPr>
          <a:xfrm>
            <a:off x="4878874" y="2560493"/>
            <a:ext cx="3303102" cy="1452760"/>
            <a:chOff x="5234474" y="2044298"/>
            <a:chExt cx="3303102" cy="1452760"/>
          </a:xfrm>
        </p:grpSpPr>
        <p:sp>
          <p:nvSpPr>
            <p:cNvPr id="22" name="TextBox 21"/>
            <p:cNvSpPr txBox="1"/>
            <p:nvPr/>
          </p:nvSpPr>
          <p:spPr>
            <a:xfrm>
              <a:off x="5234474" y="2247164"/>
              <a:ext cx="3303102" cy="1249894"/>
            </a:xfrm>
            <a:prstGeom prst="rect">
              <a:avLst/>
            </a:prstGeom>
            <a:noFill/>
            <a:ln>
              <a:noFill/>
            </a:ln>
          </p:spPr>
          <p:txBody>
            <a:bodyPr wrap="square" lIns="0" tIns="0" rIns="0" bIns="0" rtlCol="0">
              <a:spAutoFit/>
            </a:bodyPr>
            <a:lstStyle/>
            <a:p>
              <a:pPr>
                <a:lnSpc>
                  <a:spcPct val="130000"/>
                </a:lnSpc>
                <a:spcAft>
                  <a:spcPts val="600"/>
                </a:spcAft>
              </a:pPr>
              <a:r>
                <a:rPr lang="en-US" sz="800" dirty="0">
                  <a:solidFill>
                    <a:schemeClr val="accent4"/>
                  </a:solidFill>
                  <a:latin typeface="Lato" panose="020F0502020204030203" pitchFamily="34" charset="0"/>
                  <a:ea typeface="Open Sans Light" panose="020B0306030504020204" pitchFamily="34" charset="0"/>
                  <a:cs typeface="Open Sans Light" panose="020B0306030504020204" pitchFamily="34" charset="0"/>
                </a:rPr>
                <a:t>Pros:</a:t>
              </a:r>
            </a:p>
            <a:p>
              <a:pPr marL="171450" indent="-171450">
                <a:lnSpc>
                  <a:spcPct val="130000"/>
                </a:lnSpc>
                <a:spcAft>
                  <a:spcPts val="600"/>
                </a:spcAft>
                <a:buFont typeface="Arial" panose="020B0604020202020204" pitchFamily="34" charset="0"/>
                <a:buChar char="•"/>
              </a:pPr>
              <a:r>
                <a:rPr lang="en-US" sz="800" dirty="0">
                  <a:solidFill>
                    <a:schemeClr val="accent4"/>
                  </a:solidFill>
                  <a:latin typeface="Lato" panose="020F0502020204030203" pitchFamily="34" charset="0"/>
                  <a:ea typeface="Open Sans Light" panose="020B0306030504020204" pitchFamily="34" charset="0"/>
                  <a:cs typeface="Open Sans Light" panose="020B0306030504020204" pitchFamily="34" charset="0"/>
                </a:rPr>
                <a:t>Segmentation of data showed an improvement in price prediction accuracy. </a:t>
              </a:r>
            </a:p>
            <a:p>
              <a:pPr marL="171450" indent="-171450">
                <a:lnSpc>
                  <a:spcPct val="130000"/>
                </a:lnSpc>
                <a:spcAft>
                  <a:spcPts val="600"/>
                </a:spcAft>
                <a:buFont typeface="Arial" panose="020B0604020202020204" pitchFamily="34" charset="0"/>
                <a:buChar char="•"/>
              </a:pPr>
              <a:r>
                <a:rPr lang="en-US" sz="800" dirty="0">
                  <a:solidFill>
                    <a:schemeClr val="accent4"/>
                  </a:solidFill>
                  <a:latin typeface="Lato" panose="020F0502020204030203" pitchFamily="34" charset="0"/>
                  <a:ea typeface="Open Sans Light" panose="020B0306030504020204" pitchFamily="34" charset="0"/>
                  <a:cs typeface="Open Sans Light" panose="020B0306030504020204" pitchFamily="34" charset="0"/>
                </a:rPr>
                <a:t>Works well with non-discrete data predictions.</a:t>
              </a:r>
            </a:p>
            <a:p>
              <a:pPr>
                <a:lnSpc>
                  <a:spcPct val="130000"/>
                </a:lnSpc>
                <a:spcAft>
                  <a:spcPts val="600"/>
                </a:spcAft>
              </a:pPr>
              <a:r>
                <a:rPr lang="en-US" sz="800" dirty="0">
                  <a:solidFill>
                    <a:schemeClr val="accent4"/>
                  </a:solidFill>
                  <a:latin typeface="Lato" panose="020F0502020204030203" pitchFamily="34" charset="0"/>
                  <a:ea typeface="Open Sans Light" panose="020B0306030504020204" pitchFamily="34" charset="0"/>
                  <a:cs typeface="Open Sans Light" panose="020B0306030504020204" pitchFamily="34" charset="0"/>
                </a:rPr>
                <a:t>Cons:</a:t>
              </a:r>
            </a:p>
            <a:p>
              <a:pPr marL="171450" indent="-171450">
                <a:lnSpc>
                  <a:spcPct val="130000"/>
                </a:lnSpc>
                <a:spcAft>
                  <a:spcPts val="600"/>
                </a:spcAft>
                <a:buFont typeface="Arial" panose="020B0604020202020204" pitchFamily="34" charset="0"/>
                <a:buChar char="•"/>
              </a:pPr>
              <a:r>
                <a:rPr lang="en-US" sz="800" dirty="0">
                  <a:solidFill>
                    <a:schemeClr val="accent4"/>
                  </a:solidFill>
                  <a:latin typeface="Lato" panose="020F0502020204030203" pitchFamily="34" charset="0"/>
                  <a:ea typeface="Open Sans Light" panose="020B0306030504020204" pitchFamily="34" charset="0"/>
                  <a:cs typeface="Open Sans Light" panose="020B0306030504020204" pitchFamily="34" charset="0"/>
                </a:rPr>
                <a:t>Not able to easily visualize multi-feature regressions.</a:t>
              </a:r>
            </a:p>
          </p:txBody>
        </p:sp>
        <p:sp>
          <p:nvSpPr>
            <p:cNvPr id="23" name="TextBox 22"/>
            <p:cNvSpPr txBox="1"/>
            <p:nvPr/>
          </p:nvSpPr>
          <p:spPr>
            <a:xfrm>
              <a:off x="5234474" y="2044298"/>
              <a:ext cx="3303102" cy="153888"/>
            </a:xfrm>
            <a:prstGeom prst="rect">
              <a:avLst/>
            </a:prstGeom>
            <a:noFill/>
            <a:ln>
              <a:noFill/>
            </a:ln>
          </p:spPr>
          <p:txBody>
            <a:bodyPr wrap="square" lIns="0" tIns="0" rIns="0" bIns="0" rtlCol="0">
              <a:spAutoFit/>
            </a:bodyPr>
            <a:lstStyle/>
            <a:p>
              <a:pPr algn="ctr"/>
              <a:r>
                <a:rPr lang="en-US" sz="1000" b="1" cap="all" spc="20" dirty="0">
                  <a:solidFill>
                    <a:schemeClr val="accent1"/>
                  </a:solidFill>
                  <a:latin typeface="Lato" panose="020F0502020204030203" pitchFamily="34" charset="0"/>
                  <a:cs typeface="Poppins SemiBold" panose="02000000000000000000" pitchFamily="2" charset="0"/>
                </a:rPr>
                <a:t>Random forest regressor</a:t>
              </a:r>
            </a:p>
          </p:txBody>
        </p:sp>
      </p:grpSp>
      <p:sp>
        <p:nvSpPr>
          <p:cNvPr id="26" name="Rectangle 25">
            <a:extLst>
              <a:ext uri="{FF2B5EF4-FFF2-40B4-BE49-F238E27FC236}">
                <a16:creationId xmlns:a16="http://schemas.microsoft.com/office/drawing/2014/main" id="{4F4DFA31-9FC1-47AE-B0ED-3ACB2B3EC730}"/>
              </a:ext>
            </a:extLst>
          </p:cNvPr>
          <p:cNvSpPr/>
          <p:nvPr/>
        </p:nvSpPr>
        <p:spPr>
          <a:xfrm>
            <a:off x="488950" y="4641850"/>
            <a:ext cx="1549394" cy="330200"/>
          </a:xfrm>
          <a:prstGeom prst="rect">
            <a:avLst/>
          </a:prstGeom>
          <a:solidFill>
            <a:srgbClr val="F6F8FA"/>
          </a:solidFill>
          <a:ln>
            <a:solidFill>
              <a:srgbClr val="F6F8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72D9CBB8-9C1D-4E24-81D8-22ABE0B2B81D}"/>
              </a:ext>
            </a:extLst>
          </p:cNvPr>
          <p:cNvSpPr/>
          <p:nvPr/>
        </p:nvSpPr>
        <p:spPr>
          <a:xfrm>
            <a:off x="6699250" y="4629150"/>
            <a:ext cx="1847850" cy="330200"/>
          </a:xfrm>
          <a:prstGeom prst="rect">
            <a:avLst/>
          </a:prstGeom>
          <a:solidFill>
            <a:srgbClr val="F6F8FA"/>
          </a:solidFill>
          <a:ln>
            <a:solidFill>
              <a:srgbClr val="F6F8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80">
            <a:extLst>
              <a:ext uri="{FF2B5EF4-FFF2-40B4-BE49-F238E27FC236}">
                <a16:creationId xmlns:a16="http://schemas.microsoft.com/office/drawing/2014/main" id="{A04781BC-3C53-41A0-B13C-97486C53DD43}"/>
              </a:ext>
            </a:extLst>
          </p:cNvPr>
          <p:cNvSpPr>
            <a:spLocks noEditPoints="1"/>
          </p:cNvSpPr>
          <p:nvPr/>
        </p:nvSpPr>
        <p:spPr bwMode="auto">
          <a:xfrm>
            <a:off x="2346082" y="1895376"/>
            <a:ext cx="433388" cy="434975"/>
          </a:xfrm>
          <a:custGeom>
            <a:avLst/>
            <a:gdLst>
              <a:gd name="T0" fmla="*/ 176 w 353"/>
              <a:gd name="T1" fmla="*/ 0 h 354"/>
              <a:gd name="T2" fmla="*/ 0 w 353"/>
              <a:gd name="T3" fmla="*/ 177 h 354"/>
              <a:gd name="T4" fmla="*/ 176 w 353"/>
              <a:gd name="T5" fmla="*/ 354 h 354"/>
              <a:gd name="T6" fmla="*/ 353 w 353"/>
              <a:gd name="T7" fmla="*/ 177 h 354"/>
              <a:gd name="T8" fmla="*/ 176 w 353"/>
              <a:gd name="T9" fmla="*/ 0 h 354"/>
              <a:gd name="T10" fmla="*/ 176 w 353"/>
              <a:gd name="T11" fmla="*/ 16 h 354"/>
              <a:gd name="T12" fmla="*/ 284 w 353"/>
              <a:gd name="T13" fmla="*/ 58 h 354"/>
              <a:gd name="T14" fmla="*/ 244 w 353"/>
              <a:gd name="T15" fmla="*/ 98 h 354"/>
              <a:gd name="T16" fmla="*/ 176 w 353"/>
              <a:gd name="T17" fmla="*/ 73 h 354"/>
              <a:gd name="T18" fmla="*/ 108 w 353"/>
              <a:gd name="T19" fmla="*/ 98 h 354"/>
              <a:gd name="T20" fmla="*/ 69 w 353"/>
              <a:gd name="T21" fmla="*/ 58 h 354"/>
              <a:gd name="T22" fmla="*/ 176 w 353"/>
              <a:gd name="T23" fmla="*/ 16 h 354"/>
              <a:gd name="T24" fmla="*/ 264 w 353"/>
              <a:gd name="T25" fmla="*/ 177 h 354"/>
              <a:gd name="T26" fmla="*/ 176 w 353"/>
              <a:gd name="T27" fmla="*/ 265 h 354"/>
              <a:gd name="T28" fmla="*/ 88 w 353"/>
              <a:gd name="T29" fmla="*/ 177 h 354"/>
              <a:gd name="T30" fmla="*/ 176 w 353"/>
              <a:gd name="T31" fmla="*/ 89 h 354"/>
              <a:gd name="T32" fmla="*/ 264 w 353"/>
              <a:gd name="T33" fmla="*/ 177 h 354"/>
              <a:gd name="T34" fmla="*/ 16 w 353"/>
              <a:gd name="T35" fmla="*/ 177 h 354"/>
              <a:gd name="T36" fmla="*/ 57 w 353"/>
              <a:gd name="T37" fmla="*/ 69 h 354"/>
              <a:gd name="T38" fmla="*/ 97 w 353"/>
              <a:gd name="T39" fmla="*/ 109 h 354"/>
              <a:gd name="T40" fmla="*/ 72 w 353"/>
              <a:gd name="T41" fmla="*/ 177 h 354"/>
              <a:gd name="T42" fmla="*/ 97 w 353"/>
              <a:gd name="T43" fmla="*/ 245 h 354"/>
              <a:gd name="T44" fmla="*/ 57 w 353"/>
              <a:gd name="T45" fmla="*/ 285 h 354"/>
              <a:gd name="T46" fmla="*/ 16 w 353"/>
              <a:gd name="T47" fmla="*/ 177 h 354"/>
              <a:gd name="T48" fmla="*/ 176 w 353"/>
              <a:gd name="T49" fmla="*/ 338 h 354"/>
              <a:gd name="T50" fmla="*/ 69 w 353"/>
              <a:gd name="T51" fmla="*/ 296 h 354"/>
              <a:gd name="T52" fmla="*/ 108 w 353"/>
              <a:gd name="T53" fmla="*/ 256 h 354"/>
              <a:gd name="T54" fmla="*/ 176 w 353"/>
              <a:gd name="T55" fmla="*/ 281 h 354"/>
              <a:gd name="T56" fmla="*/ 244 w 353"/>
              <a:gd name="T57" fmla="*/ 256 h 354"/>
              <a:gd name="T58" fmla="*/ 284 w 353"/>
              <a:gd name="T59" fmla="*/ 296 h 354"/>
              <a:gd name="T60" fmla="*/ 176 w 353"/>
              <a:gd name="T61" fmla="*/ 338 h 354"/>
              <a:gd name="T62" fmla="*/ 295 w 353"/>
              <a:gd name="T63" fmla="*/ 285 h 354"/>
              <a:gd name="T64" fmla="*/ 255 w 353"/>
              <a:gd name="T65" fmla="*/ 245 h 354"/>
              <a:gd name="T66" fmla="*/ 281 w 353"/>
              <a:gd name="T67" fmla="*/ 177 h 354"/>
              <a:gd name="T68" fmla="*/ 255 w 353"/>
              <a:gd name="T69" fmla="*/ 109 h 354"/>
              <a:gd name="T70" fmla="*/ 295 w 353"/>
              <a:gd name="T71" fmla="*/ 69 h 354"/>
              <a:gd name="T72" fmla="*/ 337 w 353"/>
              <a:gd name="T73" fmla="*/ 177 h 354"/>
              <a:gd name="T74" fmla="*/ 295 w 353"/>
              <a:gd name="T75" fmla="*/ 285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53" h="354">
                <a:moveTo>
                  <a:pt x="176" y="0"/>
                </a:moveTo>
                <a:cubicBezTo>
                  <a:pt x="79" y="0"/>
                  <a:pt x="0" y="79"/>
                  <a:pt x="0" y="177"/>
                </a:cubicBezTo>
                <a:cubicBezTo>
                  <a:pt x="0" y="275"/>
                  <a:pt x="79" y="354"/>
                  <a:pt x="176" y="354"/>
                </a:cubicBezTo>
                <a:cubicBezTo>
                  <a:pt x="274" y="354"/>
                  <a:pt x="353" y="275"/>
                  <a:pt x="353" y="177"/>
                </a:cubicBezTo>
                <a:cubicBezTo>
                  <a:pt x="353" y="79"/>
                  <a:pt x="274" y="0"/>
                  <a:pt x="176" y="0"/>
                </a:cubicBezTo>
                <a:moveTo>
                  <a:pt x="176" y="16"/>
                </a:moveTo>
                <a:cubicBezTo>
                  <a:pt x="218" y="16"/>
                  <a:pt x="255" y="32"/>
                  <a:pt x="284" y="58"/>
                </a:cubicBezTo>
                <a:cubicBezTo>
                  <a:pt x="244" y="98"/>
                  <a:pt x="244" y="98"/>
                  <a:pt x="244" y="98"/>
                </a:cubicBezTo>
                <a:cubicBezTo>
                  <a:pt x="226" y="82"/>
                  <a:pt x="202" y="73"/>
                  <a:pt x="176" y="73"/>
                </a:cubicBezTo>
                <a:cubicBezTo>
                  <a:pt x="150" y="73"/>
                  <a:pt x="127" y="82"/>
                  <a:pt x="108" y="98"/>
                </a:cubicBezTo>
                <a:cubicBezTo>
                  <a:pt x="69" y="58"/>
                  <a:pt x="69" y="58"/>
                  <a:pt x="69" y="58"/>
                </a:cubicBezTo>
                <a:cubicBezTo>
                  <a:pt x="97" y="32"/>
                  <a:pt x="135" y="16"/>
                  <a:pt x="176" y="16"/>
                </a:cubicBezTo>
                <a:moveTo>
                  <a:pt x="264" y="177"/>
                </a:moveTo>
                <a:cubicBezTo>
                  <a:pt x="264" y="226"/>
                  <a:pt x="225" y="265"/>
                  <a:pt x="176" y="265"/>
                </a:cubicBezTo>
                <a:cubicBezTo>
                  <a:pt x="127" y="265"/>
                  <a:pt x="88" y="226"/>
                  <a:pt x="88" y="177"/>
                </a:cubicBezTo>
                <a:cubicBezTo>
                  <a:pt x="88" y="128"/>
                  <a:pt x="127" y="89"/>
                  <a:pt x="176" y="89"/>
                </a:cubicBezTo>
                <a:cubicBezTo>
                  <a:pt x="225" y="89"/>
                  <a:pt x="264" y="128"/>
                  <a:pt x="264" y="177"/>
                </a:cubicBezTo>
                <a:moveTo>
                  <a:pt x="16" y="177"/>
                </a:moveTo>
                <a:cubicBezTo>
                  <a:pt x="16" y="136"/>
                  <a:pt x="31" y="98"/>
                  <a:pt x="57" y="69"/>
                </a:cubicBezTo>
                <a:cubicBezTo>
                  <a:pt x="97" y="109"/>
                  <a:pt x="97" y="109"/>
                  <a:pt x="97" y="109"/>
                </a:cubicBezTo>
                <a:cubicBezTo>
                  <a:pt x="81" y="127"/>
                  <a:pt x="72" y="151"/>
                  <a:pt x="72" y="177"/>
                </a:cubicBezTo>
                <a:cubicBezTo>
                  <a:pt x="72" y="203"/>
                  <a:pt x="81" y="227"/>
                  <a:pt x="97" y="245"/>
                </a:cubicBezTo>
                <a:cubicBezTo>
                  <a:pt x="57" y="285"/>
                  <a:pt x="57" y="285"/>
                  <a:pt x="57" y="285"/>
                </a:cubicBezTo>
                <a:cubicBezTo>
                  <a:pt x="31" y="256"/>
                  <a:pt x="16" y="218"/>
                  <a:pt x="16" y="177"/>
                </a:cubicBezTo>
                <a:moveTo>
                  <a:pt x="176" y="338"/>
                </a:moveTo>
                <a:cubicBezTo>
                  <a:pt x="135" y="338"/>
                  <a:pt x="97" y="322"/>
                  <a:pt x="69" y="296"/>
                </a:cubicBezTo>
                <a:cubicBezTo>
                  <a:pt x="108" y="256"/>
                  <a:pt x="108" y="256"/>
                  <a:pt x="108" y="256"/>
                </a:cubicBezTo>
                <a:cubicBezTo>
                  <a:pt x="127" y="272"/>
                  <a:pt x="150" y="281"/>
                  <a:pt x="176" y="281"/>
                </a:cubicBezTo>
                <a:cubicBezTo>
                  <a:pt x="202" y="281"/>
                  <a:pt x="226" y="272"/>
                  <a:pt x="244" y="256"/>
                </a:cubicBezTo>
                <a:cubicBezTo>
                  <a:pt x="284" y="296"/>
                  <a:pt x="284" y="296"/>
                  <a:pt x="284" y="296"/>
                </a:cubicBezTo>
                <a:cubicBezTo>
                  <a:pt x="255" y="322"/>
                  <a:pt x="218" y="338"/>
                  <a:pt x="176" y="338"/>
                </a:cubicBezTo>
                <a:moveTo>
                  <a:pt x="295" y="285"/>
                </a:moveTo>
                <a:cubicBezTo>
                  <a:pt x="255" y="245"/>
                  <a:pt x="255" y="245"/>
                  <a:pt x="255" y="245"/>
                </a:cubicBezTo>
                <a:cubicBezTo>
                  <a:pt x="271" y="227"/>
                  <a:pt x="281" y="203"/>
                  <a:pt x="281" y="177"/>
                </a:cubicBezTo>
                <a:cubicBezTo>
                  <a:pt x="281" y="151"/>
                  <a:pt x="271" y="127"/>
                  <a:pt x="255" y="109"/>
                </a:cubicBezTo>
                <a:cubicBezTo>
                  <a:pt x="295" y="69"/>
                  <a:pt x="295" y="69"/>
                  <a:pt x="295" y="69"/>
                </a:cubicBezTo>
                <a:cubicBezTo>
                  <a:pt x="321" y="98"/>
                  <a:pt x="337" y="136"/>
                  <a:pt x="337" y="177"/>
                </a:cubicBezTo>
                <a:cubicBezTo>
                  <a:pt x="337" y="218"/>
                  <a:pt x="321" y="256"/>
                  <a:pt x="295" y="285"/>
                </a:cubicBezTo>
              </a:path>
            </a:pathLst>
          </a:custGeom>
          <a:solidFill>
            <a:srgbClr val="008CD2"/>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149">
            <a:extLst>
              <a:ext uri="{FF2B5EF4-FFF2-40B4-BE49-F238E27FC236}">
                <a16:creationId xmlns:a16="http://schemas.microsoft.com/office/drawing/2014/main" id="{1BDF9DD8-BDE7-4D26-A5AA-9E1E0C1B8D56}"/>
              </a:ext>
            </a:extLst>
          </p:cNvPr>
          <p:cNvSpPr>
            <a:spLocks noEditPoints="1"/>
          </p:cNvSpPr>
          <p:nvPr/>
        </p:nvSpPr>
        <p:spPr bwMode="auto">
          <a:xfrm>
            <a:off x="6065837" y="1900139"/>
            <a:ext cx="555625" cy="425450"/>
          </a:xfrm>
          <a:custGeom>
            <a:avLst/>
            <a:gdLst>
              <a:gd name="T0" fmla="*/ 514 w 556"/>
              <a:gd name="T1" fmla="*/ 0 h 425"/>
              <a:gd name="T2" fmla="*/ 472 w 556"/>
              <a:gd name="T3" fmla="*/ 42 h 425"/>
              <a:gd name="T4" fmla="*/ 484 w 556"/>
              <a:gd name="T5" fmla="*/ 72 h 425"/>
              <a:gd name="T6" fmla="*/ 372 w 556"/>
              <a:gd name="T7" fmla="*/ 252 h 425"/>
              <a:gd name="T8" fmla="*/ 357 w 556"/>
              <a:gd name="T9" fmla="*/ 249 h 425"/>
              <a:gd name="T10" fmla="*/ 328 w 556"/>
              <a:gd name="T11" fmla="*/ 261 h 425"/>
              <a:gd name="T12" fmla="*/ 213 w 556"/>
              <a:gd name="T13" fmla="*/ 188 h 425"/>
              <a:gd name="T14" fmla="*/ 216 w 556"/>
              <a:gd name="T15" fmla="*/ 173 h 425"/>
              <a:gd name="T16" fmla="*/ 174 w 556"/>
              <a:gd name="T17" fmla="*/ 131 h 425"/>
              <a:gd name="T18" fmla="*/ 131 w 556"/>
              <a:gd name="T19" fmla="*/ 173 h 425"/>
              <a:gd name="T20" fmla="*/ 144 w 556"/>
              <a:gd name="T21" fmla="*/ 204 h 425"/>
              <a:gd name="T22" fmla="*/ 56 w 556"/>
              <a:gd name="T23" fmla="*/ 343 h 425"/>
              <a:gd name="T24" fmla="*/ 43 w 556"/>
              <a:gd name="T25" fmla="*/ 341 h 425"/>
              <a:gd name="T26" fmla="*/ 0 w 556"/>
              <a:gd name="T27" fmla="*/ 383 h 425"/>
              <a:gd name="T28" fmla="*/ 43 w 556"/>
              <a:gd name="T29" fmla="*/ 425 h 425"/>
              <a:gd name="T30" fmla="*/ 85 w 556"/>
              <a:gd name="T31" fmla="*/ 383 h 425"/>
              <a:gd name="T32" fmla="*/ 72 w 556"/>
              <a:gd name="T33" fmla="*/ 353 h 425"/>
              <a:gd name="T34" fmla="*/ 160 w 556"/>
              <a:gd name="T35" fmla="*/ 213 h 425"/>
              <a:gd name="T36" fmla="*/ 174 w 556"/>
              <a:gd name="T37" fmla="*/ 215 h 425"/>
              <a:gd name="T38" fmla="*/ 203 w 556"/>
              <a:gd name="T39" fmla="*/ 204 h 425"/>
              <a:gd name="T40" fmla="*/ 318 w 556"/>
              <a:gd name="T41" fmla="*/ 277 h 425"/>
              <a:gd name="T42" fmla="*/ 315 w 556"/>
              <a:gd name="T43" fmla="*/ 291 h 425"/>
              <a:gd name="T44" fmla="*/ 357 w 556"/>
              <a:gd name="T45" fmla="*/ 333 h 425"/>
              <a:gd name="T46" fmla="*/ 399 w 556"/>
              <a:gd name="T47" fmla="*/ 291 h 425"/>
              <a:gd name="T48" fmla="*/ 387 w 556"/>
              <a:gd name="T49" fmla="*/ 262 h 425"/>
              <a:gd name="T50" fmla="*/ 500 w 556"/>
              <a:gd name="T51" fmla="*/ 82 h 425"/>
              <a:gd name="T52" fmla="*/ 514 w 556"/>
              <a:gd name="T53" fmla="*/ 84 h 425"/>
              <a:gd name="T54" fmla="*/ 556 w 556"/>
              <a:gd name="T55" fmla="*/ 42 h 425"/>
              <a:gd name="T56" fmla="*/ 514 w 556"/>
              <a:gd name="T57" fmla="*/ 0 h 425"/>
              <a:gd name="T58" fmla="*/ 43 w 556"/>
              <a:gd name="T59" fmla="*/ 406 h 425"/>
              <a:gd name="T60" fmla="*/ 19 w 556"/>
              <a:gd name="T61" fmla="*/ 383 h 425"/>
              <a:gd name="T62" fmla="*/ 43 w 556"/>
              <a:gd name="T63" fmla="*/ 360 h 425"/>
              <a:gd name="T64" fmla="*/ 66 w 556"/>
              <a:gd name="T65" fmla="*/ 383 h 425"/>
              <a:gd name="T66" fmla="*/ 43 w 556"/>
              <a:gd name="T67" fmla="*/ 406 h 425"/>
              <a:gd name="T68" fmla="*/ 174 w 556"/>
              <a:gd name="T69" fmla="*/ 197 h 425"/>
              <a:gd name="T70" fmla="*/ 150 w 556"/>
              <a:gd name="T71" fmla="*/ 173 h 425"/>
              <a:gd name="T72" fmla="*/ 174 w 556"/>
              <a:gd name="T73" fmla="*/ 150 h 425"/>
              <a:gd name="T74" fmla="*/ 197 w 556"/>
              <a:gd name="T75" fmla="*/ 173 h 425"/>
              <a:gd name="T76" fmla="*/ 174 w 556"/>
              <a:gd name="T77" fmla="*/ 197 h 425"/>
              <a:gd name="T78" fmla="*/ 357 w 556"/>
              <a:gd name="T79" fmla="*/ 315 h 425"/>
              <a:gd name="T80" fmla="*/ 334 w 556"/>
              <a:gd name="T81" fmla="*/ 291 h 425"/>
              <a:gd name="T82" fmla="*/ 357 w 556"/>
              <a:gd name="T83" fmla="*/ 268 h 425"/>
              <a:gd name="T84" fmla="*/ 380 w 556"/>
              <a:gd name="T85" fmla="*/ 291 h 425"/>
              <a:gd name="T86" fmla="*/ 357 w 556"/>
              <a:gd name="T87" fmla="*/ 315 h 425"/>
              <a:gd name="T88" fmla="*/ 514 w 556"/>
              <a:gd name="T89" fmla="*/ 66 h 425"/>
              <a:gd name="T90" fmla="*/ 491 w 556"/>
              <a:gd name="T91" fmla="*/ 42 h 425"/>
              <a:gd name="T92" fmla="*/ 514 w 556"/>
              <a:gd name="T93" fmla="*/ 19 h 425"/>
              <a:gd name="T94" fmla="*/ 538 w 556"/>
              <a:gd name="T95" fmla="*/ 42 h 425"/>
              <a:gd name="T96" fmla="*/ 514 w 556"/>
              <a:gd name="T97" fmla="*/ 66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56" h="425">
                <a:moveTo>
                  <a:pt x="514" y="0"/>
                </a:moveTo>
                <a:cubicBezTo>
                  <a:pt x="491" y="0"/>
                  <a:pt x="472" y="19"/>
                  <a:pt x="472" y="42"/>
                </a:cubicBezTo>
                <a:cubicBezTo>
                  <a:pt x="472" y="54"/>
                  <a:pt x="477" y="65"/>
                  <a:pt x="484" y="72"/>
                </a:cubicBezTo>
                <a:cubicBezTo>
                  <a:pt x="372" y="252"/>
                  <a:pt x="372" y="252"/>
                  <a:pt x="372" y="252"/>
                </a:cubicBezTo>
                <a:cubicBezTo>
                  <a:pt x="367" y="250"/>
                  <a:pt x="362" y="249"/>
                  <a:pt x="357" y="249"/>
                </a:cubicBezTo>
                <a:cubicBezTo>
                  <a:pt x="346" y="249"/>
                  <a:pt x="335" y="254"/>
                  <a:pt x="328" y="261"/>
                </a:cubicBezTo>
                <a:cubicBezTo>
                  <a:pt x="213" y="188"/>
                  <a:pt x="213" y="188"/>
                  <a:pt x="213" y="188"/>
                </a:cubicBezTo>
                <a:cubicBezTo>
                  <a:pt x="215" y="184"/>
                  <a:pt x="216" y="179"/>
                  <a:pt x="216" y="173"/>
                </a:cubicBezTo>
                <a:cubicBezTo>
                  <a:pt x="216" y="150"/>
                  <a:pt x="197" y="131"/>
                  <a:pt x="174" y="131"/>
                </a:cubicBezTo>
                <a:cubicBezTo>
                  <a:pt x="150" y="131"/>
                  <a:pt x="131" y="150"/>
                  <a:pt x="131" y="173"/>
                </a:cubicBezTo>
                <a:cubicBezTo>
                  <a:pt x="131" y="185"/>
                  <a:pt x="136" y="196"/>
                  <a:pt x="144" y="204"/>
                </a:cubicBezTo>
                <a:cubicBezTo>
                  <a:pt x="56" y="343"/>
                  <a:pt x="56" y="343"/>
                  <a:pt x="56" y="343"/>
                </a:cubicBezTo>
                <a:cubicBezTo>
                  <a:pt x="52" y="342"/>
                  <a:pt x="47" y="341"/>
                  <a:pt x="43" y="341"/>
                </a:cubicBezTo>
                <a:cubicBezTo>
                  <a:pt x="19" y="341"/>
                  <a:pt x="0" y="360"/>
                  <a:pt x="0" y="383"/>
                </a:cubicBezTo>
                <a:cubicBezTo>
                  <a:pt x="0" y="406"/>
                  <a:pt x="19" y="425"/>
                  <a:pt x="43" y="425"/>
                </a:cubicBezTo>
                <a:cubicBezTo>
                  <a:pt x="66" y="425"/>
                  <a:pt x="85" y="406"/>
                  <a:pt x="85" y="383"/>
                </a:cubicBezTo>
                <a:cubicBezTo>
                  <a:pt x="85" y="371"/>
                  <a:pt x="80" y="361"/>
                  <a:pt x="72" y="353"/>
                </a:cubicBezTo>
                <a:cubicBezTo>
                  <a:pt x="160" y="213"/>
                  <a:pt x="160" y="213"/>
                  <a:pt x="160" y="213"/>
                </a:cubicBezTo>
                <a:cubicBezTo>
                  <a:pt x="164" y="215"/>
                  <a:pt x="169" y="215"/>
                  <a:pt x="174" y="215"/>
                </a:cubicBezTo>
                <a:cubicBezTo>
                  <a:pt x="185" y="215"/>
                  <a:pt x="195" y="211"/>
                  <a:pt x="203" y="204"/>
                </a:cubicBezTo>
                <a:cubicBezTo>
                  <a:pt x="318" y="277"/>
                  <a:pt x="318" y="277"/>
                  <a:pt x="318" y="277"/>
                </a:cubicBezTo>
                <a:cubicBezTo>
                  <a:pt x="316" y="281"/>
                  <a:pt x="315" y="286"/>
                  <a:pt x="315" y="291"/>
                </a:cubicBezTo>
                <a:cubicBezTo>
                  <a:pt x="315" y="315"/>
                  <a:pt x="334" y="333"/>
                  <a:pt x="357" y="333"/>
                </a:cubicBezTo>
                <a:cubicBezTo>
                  <a:pt x="380" y="333"/>
                  <a:pt x="399" y="315"/>
                  <a:pt x="399" y="291"/>
                </a:cubicBezTo>
                <a:cubicBezTo>
                  <a:pt x="399" y="280"/>
                  <a:pt x="395" y="270"/>
                  <a:pt x="387" y="262"/>
                </a:cubicBezTo>
                <a:cubicBezTo>
                  <a:pt x="500" y="82"/>
                  <a:pt x="500" y="82"/>
                  <a:pt x="500" y="82"/>
                </a:cubicBezTo>
                <a:cubicBezTo>
                  <a:pt x="505" y="84"/>
                  <a:pt x="509" y="84"/>
                  <a:pt x="514" y="84"/>
                </a:cubicBezTo>
                <a:cubicBezTo>
                  <a:pt x="537" y="84"/>
                  <a:pt x="556" y="66"/>
                  <a:pt x="556" y="42"/>
                </a:cubicBezTo>
                <a:cubicBezTo>
                  <a:pt x="556" y="19"/>
                  <a:pt x="537" y="0"/>
                  <a:pt x="514" y="0"/>
                </a:cubicBezTo>
                <a:close/>
                <a:moveTo>
                  <a:pt x="43" y="406"/>
                </a:moveTo>
                <a:cubicBezTo>
                  <a:pt x="30" y="406"/>
                  <a:pt x="19" y="396"/>
                  <a:pt x="19" y="383"/>
                </a:cubicBezTo>
                <a:cubicBezTo>
                  <a:pt x="19" y="370"/>
                  <a:pt x="30" y="360"/>
                  <a:pt x="43" y="360"/>
                </a:cubicBezTo>
                <a:cubicBezTo>
                  <a:pt x="55" y="360"/>
                  <a:pt x="66" y="370"/>
                  <a:pt x="66" y="383"/>
                </a:cubicBezTo>
                <a:cubicBezTo>
                  <a:pt x="66" y="396"/>
                  <a:pt x="55" y="406"/>
                  <a:pt x="43" y="406"/>
                </a:cubicBezTo>
                <a:close/>
                <a:moveTo>
                  <a:pt x="174" y="197"/>
                </a:moveTo>
                <a:cubicBezTo>
                  <a:pt x="161" y="197"/>
                  <a:pt x="150" y="186"/>
                  <a:pt x="150" y="173"/>
                </a:cubicBezTo>
                <a:cubicBezTo>
                  <a:pt x="150" y="160"/>
                  <a:pt x="161" y="150"/>
                  <a:pt x="174" y="150"/>
                </a:cubicBezTo>
                <a:cubicBezTo>
                  <a:pt x="186" y="150"/>
                  <a:pt x="197" y="160"/>
                  <a:pt x="197" y="173"/>
                </a:cubicBezTo>
                <a:cubicBezTo>
                  <a:pt x="197" y="186"/>
                  <a:pt x="186" y="197"/>
                  <a:pt x="174" y="197"/>
                </a:cubicBezTo>
                <a:close/>
                <a:moveTo>
                  <a:pt x="357" y="315"/>
                </a:moveTo>
                <a:cubicBezTo>
                  <a:pt x="344" y="315"/>
                  <a:pt x="334" y="304"/>
                  <a:pt x="334" y="291"/>
                </a:cubicBezTo>
                <a:cubicBezTo>
                  <a:pt x="334" y="278"/>
                  <a:pt x="344" y="268"/>
                  <a:pt x="357" y="268"/>
                </a:cubicBezTo>
                <a:cubicBezTo>
                  <a:pt x="370" y="268"/>
                  <a:pt x="380" y="278"/>
                  <a:pt x="380" y="291"/>
                </a:cubicBezTo>
                <a:cubicBezTo>
                  <a:pt x="380" y="304"/>
                  <a:pt x="370" y="315"/>
                  <a:pt x="357" y="315"/>
                </a:cubicBezTo>
                <a:close/>
                <a:moveTo>
                  <a:pt x="514" y="66"/>
                </a:moveTo>
                <a:cubicBezTo>
                  <a:pt x="501" y="66"/>
                  <a:pt x="491" y="55"/>
                  <a:pt x="491" y="42"/>
                </a:cubicBezTo>
                <a:cubicBezTo>
                  <a:pt x="491" y="29"/>
                  <a:pt x="501" y="19"/>
                  <a:pt x="514" y="19"/>
                </a:cubicBezTo>
                <a:cubicBezTo>
                  <a:pt x="527" y="19"/>
                  <a:pt x="538" y="29"/>
                  <a:pt x="538" y="42"/>
                </a:cubicBezTo>
                <a:cubicBezTo>
                  <a:pt x="538" y="55"/>
                  <a:pt x="527" y="66"/>
                  <a:pt x="514" y="66"/>
                </a:cubicBezTo>
                <a:close/>
              </a:path>
            </a:pathLst>
          </a:custGeom>
          <a:solidFill>
            <a:srgbClr val="008CD2"/>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31" name="Group 30">
            <a:extLst>
              <a:ext uri="{FF2B5EF4-FFF2-40B4-BE49-F238E27FC236}">
                <a16:creationId xmlns:a16="http://schemas.microsoft.com/office/drawing/2014/main" id="{EB43310F-5A4F-4882-B169-751F6ADCE081}"/>
              </a:ext>
            </a:extLst>
          </p:cNvPr>
          <p:cNvGrpSpPr/>
          <p:nvPr/>
        </p:nvGrpSpPr>
        <p:grpSpPr>
          <a:xfrm>
            <a:off x="4657531" y="2390046"/>
            <a:ext cx="348824" cy="348824"/>
            <a:chOff x="3962400" y="1149350"/>
            <a:chExt cx="406400" cy="406400"/>
          </a:xfrm>
          <a:solidFill>
            <a:srgbClr val="92D050"/>
          </a:solidFill>
        </p:grpSpPr>
        <p:sp>
          <p:nvSpPr>
            <p:cNvPr id="32" name="Freeform 240">
              <a:extLst>
                <a:ext uri="{FF2B5EF4-FFF2-40B4-BE49-F238E27FC236}">
                  <a16:creationId xmlns:a16="http://schemas.microsoft.com/office/drawing/2014/main" id="{0F92BC5A-2E3D-4551-9446-577199C3D68F}"/>
                </a:ext>
              </a:extLst>
            </p:cNvPr>
            <p:cNvSpPr>
              <a:spLocks noEditPoints="1"/>
            </p:cNvSpPr>
            <p:nvPr/>
          </p:nvSpPr>
          <p:spPr bwMode="auto">
            <a:xfrm>
              <a:off x="3962400" y="1149350"/>
              <a:ext cx="406400" cy="406400"/>
            </a:xfrm>
            <a:custGeom>
              <a:avLst/>
              <a:gdLst/>
              <a:ahLst/>
              <a:cxnLst>
                <a:cxn ang="0">
                  <a:pos x="208" y="82"/>
                </a:cxn>
                <a:cxn ang="0">
                  <a:pos x="168" y="54"/>
                </a:cxn>
                <a:cxn ang="0">
                  <a:pos x="160" y="24"/>
                </a:cxn>
                <a:cxn ang="0">
                  <a:pos x="136" y="2"/>
                </a:cxn>
                <a:cxn ang="0">
                  <a:pos x="112" y="6"/>
                </a:cxn>
                <a:cxn ang="0">
                  <a:pos x="102" y="38"/>
                </a:cxn>
                <a:cxn ang="0">
                  <a:pos x="82" y="76"/>
                </a:cxn>
                <a:cxn ang="0">
                  <a:pos x="64" y="86"/>
                </a:cxn>
                <a:cxn ang="0">
                  <a:pos x="24" y="80"/>
                </a:cxn>
                <a:cxn ang="0">
                  <a:pos x="2" y="94"/>
                </a:cxn>
                <a:cxn ang="0">
                  <a:pos x="2" y="242"/>
                </a:cxn>
                <a:cxn ang="0">
                  <a:pos x="48" y="256"/>
                </a:cxn>
                <a:cxn ang="0">
                  <a:pos x="66" y="248"/>
                </a:cxn>
                <a:cxn ang="0">
                  <a:pos x="70" y="242"/>
                </a:cxn>
                <a:cxn ang="0">
                  <a:pos x="72" y="242"/>
                </a:cxn>
                <a:cxn ang="0">
                  <a:pos x="136" y="256"/>
                </a:cxn>
                <a:cxn ang="0">
                  <a:pos x="206" y="256"/>
                </a:cxn>
                <a:cxn ang="0">
                  <a:pos x="224" y="240"/>
                </a:cxn>
                <a:cxn ang="0">
                  <a:pos x="228" y="218"/>
                </a:cxn>
                <a:cxn ang="0">
                  <a:pos x="242" y="198"/>
                </a:cxn>
                <a:cxn ang="0">
                  <a:pos x="242" y="176"/>
                </a:cxn>
                <a:cxn ang="0">
                  <a:pos x="252" y="144"/>
                </a:cxn>
                <a:cxn ang="0">
                  <a:pos x="256" y="116"/>
                </a:cxn>
                <a:cxn ang="0">
                  <a:pos x="256" y="112"/>
                </a:cxn>
                <a:cxn ang="0">
                  <a:pos x="234" y="84"/>
                </a:cxn>
                <a:cxn ang="0">
                  <a:pos x="54" y="238"/>
                </a:cxn>
                <a:cxn ang="0">
                  <a:pos x="24" y="240"/>
                </a:cxn>
                <a:cxn ang="0">
                  <a:pos x="16" y="232"/>
                </a:cxn>
                <a:cxn ang="0">
                  <a:pos x="18" y="98"/>
                </a:cxn>
                <a:cxn ang="0">
                  <a:pos x="48" y="96"/>
                </a:cxn>
                <a:cxn ang="0">
                  <a:pos x="56" y="104"/>
                </a:cxn>
                <a:cxn ang="0">
                  <a:pos x="240" y="120"/>
                </a:cxn>
                <a:cxn ang="0">
                  <a:pos x="208" y="128"/>
                </a:cxn>
                <a:cxn ang="0">
                  <a:pos x="204" y="132"/>
                </a:cxn>
                <a:cxn ang="0">
                  <a:pos x="224" y="136"/>
                </a:cxn>
                <a:cxn ang="0">
                  <a:pos x="236" y="150"/>
                </a:cxn>
                <a:cxn ang="0">
                  <a:pos x="228" y="166"/>
                </a:cxn>
                <a:cxn ang="0">
                  <a:pos x="198" y="170"/>
                </a:cxn>
                <a:cxn ang="0">
                  <a:pos x="200" y="176"/>
                </a:cxn>
                <a:cxn ang="0">
                  <a:pos x="226" y="182"/>
                </a:cxn>
                <a:cxn ang="0">
                  <a:pos x="224" y="198"/>
                </a:cxn>
                <a:cxn ang="0">
                  <a:pos x="192" y="208"/>
                </a:cxn>
                <a:cxn ang="0">
                  <a:pos x="188" y="212"/>
                </a:cxn>
                <a:cxn ang="0">
                  <a:pos x="204" y="216"/>
                </a:cxn>
                <a:cxn ang="0">
                  <a:pos x="212" y="228"/>
                </a:cxn>
                <a:cxn ang="0">
                  <a:pos x="206" y="238"/>
                </a:cxn>
                <a:cxn ang="0">
                  <a:pos x="136" y="240"/>
                </a:cxn>
                <a:cxn ang="0">
                  <a:pos x="70" y="226"/>
                </a:cxn>
                <a:cxn ang="0">
                  <a:pos x="64" y="218"/>
                </a:cxn>
                <a:cxn ang="0">
                  <a:pos x="70" y="100"/>
                </a:cxn>
                <a:cxn ang="0">
                  <a:pos x="84" y="94"/>
                </a:cxn>
                <a:cxn ang="0">
                  <a:pos x="114" y="56"/>
                </a:cxn>
                <a:cxn ang="0">
                  <a:pos x="120" y="24"/>
                </a:cxn>
                <a:cxn ang="0">
                  <a:pos x="128" y="16"/>
                </a:cxn>
                <a:cxn ang="0">
                  <a:pos x="148" y="40"/>
                </a:cxn>
                <a:cxn ang="0">
                  <a:pos x="150" y="74"/>
                </a:cxn>
                <a:cxn ang="0">
                  <a:pos x="226" y="98"/>
                </a:cxn>
                <a:cxn ang="0">
                  <a:pos x="238" y="106"/>
                </a:cxn>
              </a:cxnLst>
              <a:rect l="0" t="0" r="r" b="b"/>
              <a:pathLst>
                <a:path w="256" h="256">
                  <a:moveTo>
                    <a:pt x="234" y="84"/>
                  </a:moveTo>
                  <a:lnTo>
                    <a:pt x="234" y="84"/>
                  </a:lnTo>
                  <a:lnTo>
                    <a:pt x="224" y="82"/>
                  </a:lnTo>
                  <a:lnTo>
                    <a:pt x="208" y="82"/>
                  </a:lnTo>
                  <a:lnTo>
                    <a:pt x="166" y="80"/>
                  </a:lnTo>
                  <a:lnTo>
                    <a:pt x="166" y="80"/>
                  </a:lnTo>
                  <a:lnTo>
                    <a:pt x="168" y="68"/>
                  </a:lnTo>
                  <a:lnTo>
                    <a:pt x="168" y="54"/>
                  </a:lnTo>
                  <a:lnTo>
                    <a:pt x="168" y="54"/>
                  </a:lnTo>
                  <a:lnTo>
                    <a:pt x="166" y="44"/>
                  </a:lnTo>
                  <a:lnTo>
                    <a:pt x="164" y="34"/>
                  </a:lnTo>
                  <a:lnTo>
                    <a:pt x="160" y="24"/>
                  </a:lnTo>
                  <a:lnTo>
                    <a:pt x="154" y="16"/>
                  </a:lnTo>
                  <a:lnTo>
                    <a:pt x="148" y="10"/>
                  </a:lnTo>
                  <a:lnTo>
                    <a:pt x="142" y="4"/>
                  </a:lnTo>
                  <a:lnTo>
                    <a:pt x="136" y="2"/>
                  </a:lnTo>
                  <a:lnTo>
                    <a:pt x="128" y="0"/>
                  </a:lnTo>
                  <a:lnTo>
                    <a:pt x="128" y="0"/>
                  </a:lnTo>
                  <a:lnTo>
                    <a:pt x="118" y="2"/>
                  </a:lnTo>
                  <a:lnTo>
                    <a:pt x="112" y="6"/>
                  </a:lnTo>
                  <a:lnTo>
                    <a:pt x="106" y="14"/>
                  </a:lnTo>
                  <a:lnTo>
                    <a:pt x="104" y="24"/>
                  </a:lnTo>
                  <a:lnTo>
                    <a:pt x="104" y="24"/>
                  </a:lnTo>
                  <a:lnTo>
                    <a:pt x="102" y="38"/>
                  </a:lnTo>
                  <a:lnTo>
                    <a:pt x="98" y="54"/>
                  </a:lnTo>
                  <a:lnTo>
                    <a:pt x="94" y="62"/>
                  </a:lnTo>
                  <a:lnTo>
                    <a:pt x="88" y="70"/>
                  </a:lnTo>
                  <a:lnTo>
                    <a:pt x="82" y="76"/>
                  </a:lnTo>
                  <a:lnTo>
                    <a:pt x="72" y="82"/>
                  </a:lnTo>
                  <a:lnTo>
                    <a:pt x="72" y="82"/>
                  </a:lnTo>
                  <a:lnTo>
                    <a:pt x="64" y="86"/>
                  </a:lnTo>
                  <a:lnTo>
                    <a:pt x="64" y="86"/>
                  </a:lnTo>
                  <a:lnTo>
                    <a:pt x="64" y="86"/>
                  </a:lnTo>
                  <a:lnTo>
                    <a:pt x="56" y="82"/>
                  </a:lnTo>
                  <a:lnTo>
                    <a:pt x="48" y="80"/>
                  </a:lnTo>
                  <a:lnTo>
                    <a:pt x="24" y="80"/>
                  </a:lnTo>
                  <a:lnTo>
                    <a:pt x="24" y="80"/>
                  </a:lnTo>
                  <a:lnTo>
                    <a:pt x="14" y="82"/>
                  </a:lnTo>
                  <a:lnTo>
                    <a:pt x="8" y="88"/>
                  </a:lnTo>
                  <a:lnTo>
                    <a:pt x="2" y="94"/>
                  </a:lnTo>
                  <a:lnTo>
                    <a:pt x="0" y="104"/>
                  </a:lnTo>
                  <a:lnTo>
                    <a:pt x="0" y="232"/>
                  </a:lnTo>
                  <a:lnTo>
                    <a:pt x="0" y="232"/>
                  </a:lnTo>
                  <a:lnTo>
                    <a:pt x="2" y="242"/>
                  </a:lnTo>
                  <a:lnTo>
                    <a:pt x="8" y="248"/>
                  </a:lnTo>
                  <a:lnTo>
                    <a:pt x="14" y="254"/>
                  </a:lnTo>
                  <a:lnTo>
                    <a:pt x="24" y="256"/>
                  </a:lnTo>
                  <a:lnTo>
                    <a:pt x="48" y="256"/>
                  </a:lnTo>
                  <a:lnTo>
                    <a:pt x="48" y="256"/>
                  </a:lnTo>
                  <a:lnTo>
                    <a:pt x="54" y="254"/>
                  </a:lnTo>
                  <a:lnTo>
                    <a:pt x="60" y="252"/>
                  </a:lnTo>
                  <a:lnTo>
                    <a:pt x="66" y="248"/>
                  </a:lnTo>
                  <a:lnTo>
                    <a:pt x="70" y="242"/>
                  </a:lnTo>
                  <a:lnTo>
                    <a:pt x="70" y="242"/>
                  </a:lnTo>
                  <a:lnTo>
                    <a:pt x="70" y="242"/>
                  </a:lnTo>
                  <a:lnTo>
                    <a:pt x="70" y="242"/>
                  </a:lnTo>
                  <a:lnTo>
                    <a:pt x="72" y="242"/>
                  </a:lnTo>
                  <a:lnTo>
                    <a:pt x="72" y="242"/>
                  </a:lnTo>
                  <a:lnTo>
                    <a:pt x="72" y="242"/>
                  </a:lnTo>
                  <a:lnTo>
                    <a:pt x="72" y="242"/>
                  </a:lnTo>
                  <a:lnTo>
                    <a:pt x="104" y="250"/>
                  </a:lnTo>
                  <a:lnTo>
                    <a:pt x="104" y="250"/>
                  </a:lnTo>
                  <a:lnTo>
                    <a:pt x="122" y="254"/>
                  </a:lnTo>
                  <a:lnTo>
                    <a:pt x="136" y="256"/>
                  </a:lnTo>
                  <a:lnTo>
                    <a:pt x="152" y="256"/>
                  </a:lnTo>
                  <a:lnTo>
                    <a:pt x="196" y="256"/>
                  </a:lnTo>
                  <a:lnTo>
                    <a:pt x="196" y="256"/>
                  </a:lnTo>
                  <a:lnTo>
                    <a:pt x="206" y="256"/>
                  </a:lnTo>
                  <a:lnTo>
                    <a:pt x="214" y="252"/>
                  </a:lnTo>
                  <a:lnTo>
                    <a:pt x="220" y="248"/>
                  </a:lnTo>
                  <a:lnTo>
                    <a:pt x="224" y="240"/>
                  </a:lnTo>
                  <a:lnTo>
                    <a:pt x="224" y="240"/>
                  </a:lnTo>
                  <a:lnTo>
                    <a:pt x="228" y="232"/>
                  </a:lnTo>
                  <a:lnTo>
                    <a:pt x="228" y="232"/>
                  </a:lnTo>
                  <a:lnTo>
                    <a:pt x="230" y="226"/>
                  </a:lnTo>
                  <a:lnTo>
                    <a:pt x="228" y="218"/>
                  </a:lnTo>
                  <a:lnTo>
                    <a:pt x="228" y="218"/>
                  </a:lnTo>
                  <a:lnTo>
                    <a:pt x="234" y="212"/>
                  </a:lnTo>
                  <a:lnTo>
                    <a:pt x="238" y="208"/>
                  </a:lnTo>
                  <a:lnTo>
                    <a:pt x="242" y="198"/>
                  </a:lnTo>
                  <a:lnTo>
                    <a:pt x="242" y="198"/>
                  </a:lnTo>
                  <a:lnTo>
                    <a:pt x="244" y="184"/>
                  </a:lnTo>
                  <a:lnTo>
                    <a:pt x="242" y="176"/>
                  </a:lnTo>
                  <a:lnTo>
                    <a:pt x="242" y="176"/>
                  </a:lnTo>
                  <a:lnTo>
                    <a:pt x="248" y="166"/>
                  </a:lnTo>
                  <a:lnTo>
                    <a:pt x="252" y="154"/>
                  </a:lnTo>
                  <a:lnTo>
                    <a:pt x="252" y="154"/>
                  </a:lnTo>
                  <a:lnTo>
                    <a:pt x="252" y="144"/>
                  </a:lnTo>
                  <a:lnTo>
                    <a:pt x="248" y="134"/>
                  </a:lnTo>
                  <a:lnTo>
                    <a:pt x="248" y="134"/>
                  </a:lnTo>
                  <a:lnTo>
                    <a:pt x="254" y="126"/>
                  </a:lnTo>
                  <a:lnTo>
                    <a:pt x="256" y="116"/>
                  </a:lnTo>
                  <a:lnTo>
                    <a:pt x="256" y="116"/>
                  </a:lnTo>
                  <a:lnTo>
                    <a:pt x="256" y="116"/>
                  </a:lnTo>
                  <a:lnTo>
                    <a:pt x="256" y="112"/>
                  </a:lnTo>
                  <a:lnTo>
                    <a:pt x="256" y="112"/>
                  </a:lnTo>
                  <a:lnTo>
                    <a:pt x="254" y="104"/>
                  </a:lnTo>
                  <a:lnTo>
                    <a:pt x="250" y="96"/>
                  </a:lnTo>
                  <a:lnTo>
                    <a:pt x="244" y="88"/>
                  </a:lnTo>
                  <a:lnTo>
                    <a:pt x="234" y="84"/>
                  </a:lnTo>
                  <a:close/>
                  <a:moveTo>
                    <a:pt x="56" y="232"/>
                  </a:moveTo>
                  <a:lnTo>
                    <a:pt x="56" y="232"/>
                  </a:lnTo>
                  <a:lnTo>
                    <a:pt x="56" y="236"/>
                  </a:lnTo>
                  <a:lnTo>
                    <a:pt x="54" y="238"/>
                  </a:lnTo>
                  <a:lnTo>
                    <a:pt x="52" y="240"/>
                  </a:lnTo>
                  <a:lnTo>
                    <a:pt x="48" y="240"/>
                  </a:lnTo>
                  <a:lnTo>
                    <a:pt x="24" y="240"/>
                  </a:lnTo>
                  <a:lnTo>
                    <a:pt x="24" y="240"/>
                  </a:lnTo>
                  <a:lnTo>
                    <a:pt x="20" y="240"/>
                  </a:lnTo>
                  <a:lnTo>
                    <a:pt x="18" y="238"/>
                  </a:lnTo>
                  <a:lnTo>
                    <a:pt x="16" y="236"/>
                  </a:lnTo>
                  <a:lnTo>
                    <a:pt x="16" y="232"/>
                  </a:lnTo>
                  <a:lnTo>
                    <a:pt x="16" y="104"/>
                  </a:lnTo>
                  <a:lnTo>
                    <a:pt x="16" y="104"/>
                  </a:lnTo>
                  <a:lnTo>
                    <a:pt x="16" y="100"/>
                  </a:lnTo>
                  <a:lnTo>
                    <a:pt x="18" y="98"/>
                  </a:lnTo>
                  <a:lnTo>
                    <a:pt x="20" y="96"/>
                  </a:lnTo>
                  <a:lnTo>
                    <a:pt x="24" y="96"/>
                  </a:lnTo>
                  <a:lnTo>
                    <a:pt x="48" y="96"/>
                  </a:lnTo>
                  <a:lnTo>
                    <a:pt x="48" y="96"/>
                  </a:lnTo>
                  <a:lnTo>
                    <a:pt x="52" y="96"/>
                  </a:lnTo>
                  <a:lnTo>
                    <a:pt x="54" y="98"/>
                  </a:lnTo>
                  <a:lnTo>
                    <a:pt x="56" y="100"/>
                  </a:lnTo>
                  <a:lnTo>
                    <a:pt x="56" y="104"/>
                  </a:lnTo>
                  <a:lnTo>
                    <a:pt x="56" y="232"/>
                  </a:lnTo>
                  <a:close/>
                  <a:moveTo>
                    <a:pt x="240" y="116"/>
                  </a:moveTo>
                  <a:lnTo>
                    <a:pt x="240" y="116"/>
                  </a:lnTo>
                  <a:lnTo>
                    <a:pt x="240" y="120"/>
                  </a:lnTo>
                  <a:lnTo>
                    <a:pt x="238" y="124"/>
                  </a:lnTo>
                  <a:lnTo>
                    <a:pt x="232" y="126"/>
                  </a:lnTo>
                  <a:lnTo>
                    <a:pt x="224" y="128"/>
                  </a:lnTo>
                  <a:lnTo>
                    <a:pt x="208" y="128"/>
                  </a:lnTo>
                  <a:lnTo>
                    <a:pt x="208" y="128"/>
                  </a:lnTo>
                  <a:lnTo>
                    <a:pt x="206" y="130"/>
                  </a:lnTo>
                  <a:lnTo>
                    <a:pt x="204" y="132"/>
                  </a:lnTo>
                  <a:lnTo>
                    <a:pt x="204" y="132"/>
                  </a:lnTo>
                  <a:lnTo>
                    <a:pt x="206" y="134"/>
                  </a:lnTo>
                  <a:lnTo>
                    <a:pt x="208" y="136"/>
                  </a:lnTo>
                  <a:lnTo>
                    <a:pt x="224" y="136"/>
                  </a:lnTo>
                  <a:lnTo>
                    <a:pt x="224" y="136"/>
                  </a:lnTo>
                  <a:lnTo>
                    <a:pt x="230" y="138"/>
                  </a:lnTo>
                  <a:lnTo>
                    <a:pt x="234" y="142"/>
                  </a:lnTo>
                  <a:lnTo>
                    <a:pt x="236" y="146"/>
                  </a:lnTo>
                  <a:lnTo>
                    <a:pt x="236" y="150"/>
                  </a:lnTo>
                  <a:lnTo>
                    <a:pt x="236" y="150"/>
                  </a:lnTo>
                  <a:lnTo>
                    <a:pt x="236" y="156"/>
                  </a:lnTo>
                  <a:lnTo>
                    <a:pt x="232" y="162"/>
                  </a:lnTo>
                  <a:lnTo>
                    <a:pt x="228" y="166"/>
                  </a:lnTo>
                  <a:lnTo>
                    <a:pt x="220" y="168"/>
                  </a:lnTo>
                  <a:lnTo>
                    <a:pt x="200" y="168"/>
                  </a:lnTo>
                  <a:lnTo>
                    <a:pt x="200" y="168"/>
                  </a:lnTo>
                  <a:lnTo>
                    <a:pt x="198" y="170"/>
                  </a:lnTo>
                  <a:lnTo>
                    <a:pt x="196" y="172"/>
                  </a:lnTo>
                  <a:lnTo>
                    <a:pt x="196" y="172"/>
                  </a:lnTo>
                  <a:lnTo>
                    <a:pt x="198" y="174"/>
                  </a:lnTo>
                  <a:lnTo>
                    <a:pt x="200" y="176"/>
                  </a:lnTo>
                  <a:lnTo>
                    <a:pt x="216" y="176"/>
                  </a:lnTo>
                  <a:lnTo>
                    <a:pt x="216" y="176"/>
                  </a:lnTo>
                  <a:lnTo>
                    <a:pt x="224" y="178"/>
                  </a:lnTo>
                  <a:lnTo>
                    <a:pt x="226" y="182"/>
                  </a:lnTo>
                  <a:lnTo>
                    <a:pt x="228" y="188"/>
                  </a:lnTo>
                  <a:lnTo>
                    <a:pt x="226" y="192"/>
                  </a:lnTo>
                  <a:lnTo>
                    <a:pt x="226" y="192"/>
                  </a:lnTo>
                  <a:lnTo>
                    <a:pt x="224" y="198"/>
                  </a:lnTo>
                  <a:lnTo>
                    <a:pt x="220" y="204"/>
                  </a:lnTo>
                  <a:lnTo>
                    <a:pt x="216" y="206"/>
                  </a:lnTo>
                  <a:lnTo>
                    <a:pt x="206" y="208"/>
                  </a:lnTo>
                  <a:lnTo>
                    <a:pt x="192" y="208"/>
                  </a:lnTo>
                  <a:lnTo>
                    <a:pt x="192" y="208"/>
                  </a:lnTo>
                  <a:lnTo>
                    <a:pt x="190" y="210"/>
                  </a:lnTo>
                  <a:lnTo>
                    <a:pt x="188" y="212"/>
                  </a:lnTo>
                  <a:lnTo>
                    <a:pt x="188" y="212"/>
                  </a:lnTo>
                  <a:lnTo>
                    <a:pt x="190" y="214"/>
                  </a:lnTo>
                  <a:lnTo>
                    <a:pt x="192" y="216"/>
                  </a:lnTo>
                  <a:lnTo>
                    <a:pt x="204" y="216"/>
                  </a:lnTo>
                  <a:lnTo>
                    <a:pt x="204" y="216"/>
                  </a:lnTo>
                  <a:lnTo>
                    <a:pt x="210" y="218"/>
                  </a:lnTo>
                  <a:lnTo>
                    <a:pt x="212" y="220"/>
                  </a:lnTo>
                  <a:lnTo>
                    <a:pt x="214" y="224"/>
                  </a:lnTo>
                  <a:lnTo>
                    <a:pt x="212" y="228"/>
                  </a:lnTo>
                  <a:lnTo>
                    <a:pt x="212" y="228"/>
                  </a:lnTo>
                  <a:lnTo>
                    <a:pt x="210" y="234"/>
                  </a:lnTo>
                  <a:lnTo>
                    <a:pt x="210" y="234"/>
                  </a:lnTo>
                  <a:lnTo>
                    <a:pt x="206" y="238"/>
                  </a:lnTo>
                  <a:lnTo>
                    <a:pt x="196" y="240"/>
                  </a:lnTo>
                  <a:lnTo>
                    <a:pt x="152" y="240"/>
                  </a:lnTo>
                  <a:lnTo>
                    <a:pt x="152" y="240"/>
                  </a:lnTo>
                  <a:lnTo>
                    <a:pt x="136" y="240"/>
                  </a:lnTo>
                  <a:lnTo>
                    <a:pt x="122" y="238"/>
                  </a:lnTo>
                  <a:lnTo>
                    <a:pt x="108" y="234"/>
                  </a:lnTo>
                  <a:lnTo>
                    <a:pt x="108" y="234"/>
                  </a:lnTo>
                  <a:lnTo>
                    <a:pt x="70" y="226"/>
                  </a:lnTo>
                  <a:lnTo>
                    <a:pt x="70" y="226"/>
                  </a:lnTo>
                  <a:lnTo>
                    <a:pt x="68" y="224"/>
                  </a:lnTo>
                  <a:lnTo>
                    <a:pt x="66" y="222"/>
                  </a:lnTo>
                  <a:lnTo>
                    <a:pt x="64" y="218"/>
                  </a:lnTo>
                  <a:lnTo>
                    <a:pt x="64" y="108"/>
                  </a:lnTo>
                  <a:lnTo>
                    <a:pt x="64" y="108"/>
                  </a:lnTo>
                  <a:lnTo>
                    <a:pt x="66" y="104"/>
                  </a:lnTo>
                  <a:lnTo>
                    <a:pt x="70" y="100"/>
                  </a:lnTo>
                  <a:lnTo>
                    <a:pt x="70" y="100"/>
                  </a:lnTo>
                  <a:lnTo>
                    <a:pt x="72" y="100"/>
                  </a:lnTo>
                  <a:lnTo>
                    <a:pt x="72" y="100"/>
                  </a:lnTo>
                  <a:lnTo>
                    <a:pt x="84" y="94"/>
                  </a:lnTo>
                  <a:lnTo>
                    <a:pt x="94" y="86"/>
                  </a:lnTo>
                  <a:lnTo>
                    <a:pt x="104" y="76"/>
                  </a:lnTo>
                  <a:lnTo>
                    <a:pt x="110" y="66"/>
                  </a:lnTo>
                  <a:lnTo>
                    <a:pt x="114" y="56"/>
                  </a:lnTo>
                  <a:lnTo>
                    <a:pt x="118" y="46"/>
                  </a:lnTo>
                  <a:lnTo>
                    <a:pt x="120" y="34"/>
                  </a:lnTo>
                  <a:lnTo>
                    <a:pt x="120" y="24"/>
                  </a:lnTo>
                  <a:lnTo>
                    <a:pt x="120" y="24"/>
                  </a:lnTo>
                  <a:lnTo>
                    <a:pt x="122" y="18"/>
                  </a:lnTo>
                  <a:lnTo>
                    <a:pt x="124" y="16"/>
                  </a:lnTo>
                  <a:lnTo>
                    <a:pt x="128" y="16"/>
                  </a:lnTo>
                  <a:lnTo>
                    <a:pt x="128" y="16"/>
                  </a:lnTo>
                  <a:lnTo>
                    <a:pt x="132" y="16"/>
                  </a:lnTo>
                  <a:lnTo>
                    <a:pt x="136" y="18"/>
                  </a:lnTo>
                  <a:lnTo>
                    <a:pt x="142" y="28"/>
                  </a:lnTo>
                  <a:lnTo>
                    <a:pt x="148" y="40"/>
                  </a:lnTo>
                  <a:lnTo>
                    <a:pt x="150" y="46"/>
                  </a:lnTo>
                  <a:lnTo>
                    <a:pt x="152" y="54"/>
                  </a:lnTo>
                  <a:lnTo>
                    <a:pt x="152" y="54"/>
                  </a:lnTo>
                  <a:lnTo>
                    <a:pt x="150" y="74"/>
                  </a:lnTo>
                  <a:lnTo>
                    <a:pt x="144" y="96"/>
                  </a:lnTo>
                  <a:lnTo>
                    <a:pt x="144" y="96"/>
                  </a:lnTo>
                  <a:lnTo>
                    <a:pt x="214" y="96"/>
                  </a:lnTo>
                  <a:lnTo>
                    <a:pt x="226" y="98"/>
                  </a:lnTo>
                  <a:lnTo>
                    <a:pt x="230" y="98"/>
                  </a:lnTo>
                  <a:lnTo>
                    <a:pt x="230" y="98"/>
                  </a:lnTo>
                  <a:lnTo>
                    <a:pt x="236" y="102"/>
                  </a:lnTo>
                  <a:lnTo>
                    <a:pt x="238" y="106"/>
                  </a:lnTo>
                  <a:lnTo>
                    <a:pt x="240" y="112"/>
                  </a:lnTo>
                  <a:lnTo>
                    <a:pt x="240" y="112"/>
                  </a:lnTo>
                  <a:lnTo>
                    <a:pt x="240" y="116"/>
                  </a:lnTo>
                  <a:close/>
                </a:path>
              </a:pathLst>
            </a:custGeom>
            <a:grpFill/>
            <a:ln w="9525">
              <a:noFill/>
              <a:round/>
              <a:headEnd/>
              <a:tailEnd/>
            </a:ln>
          </p:spPr>
          <p:txBody>
            <a:bodyPr vert="horz" wrap="square" lIns="99060" tIns="49530" rIns="99060" bIns="49530" numCol="1" anchor="t" anchorCtr="0" compatLnSpc="1">
              <a:prstTxWarp prst="textNoShape">
                <a:avLst/>
              </a:prstTxWarp>
            </a:bodyPr>
            <a:lstStyle/>
            <a:p>
              <a:endParaRPr lang="ar-SA" sz="1716"/>
            </a:p>
          </p:txBody>
        </p:sp>
        <p:sp>
          <p:nvSpPr>
            <p:cNvPr id="33" name="Freeform 244">
              <a:extLst>
                <a:ext uri="{FF2B5EF4-FFF2-40B4-BE49-F238E27FC236}">
                  <a16:creationId xmlns:a16="http://schemas.microsoft.com/office/drawing/2014/main" id="{3DA72713-6E2B-4D52-AC29-7BD7D2A4AEBC}"/>
                </a:ext>
              </a:extLst>
            </p:cNvPr>
            <p:cNvSpPr>
              <a:spLocks noEditPoints="1"/>
            </p:cNvSpPr>
            <p:nvPr/>
          </p:nvSpPr>
          <p:spPr bwMode="auto">
            <a:xfrm>
              <a:off x="4000500" y="1479550"/>
              <a:ext cx="38100" cy="38100"/>
            </a:xfrm>
            <a:custGeom>
              <a:avLst/>
              <a:gdLst/>
              <a:ahLst/>
              <a:cxnLst>
                <a:cxn ang="0">
                  <a:pos x="12" y="0"/>
                </a:cxn>
                <a:cxn ang="0">
                  <a:pos x="12" y="0"/>
                </a:cxn>
                <a:cxn ang="0">
                  <a:pos x="8" y="0"/>
                </a:cxn>
                <a:cxn ang="0">
                  <a:pos x="4" y="4"/>
                </a:cxn>
                <a:cxn ang="0">
                  <a:pos x="0" y="8"/>
                </a:cxn>
                <a:cxn ang="0">
                  <a:pos x="0" y="12"/>
                </a:cxn>
                <a:cxn ang="0">
                  <a:pos x="0" y="12"/>
                </a:cxn>
                <a:cxn ang="0">
                  <a:pos x="0" y="16"/>
                </a:cxn>
                <a:cxn ang="0">
                  <a:pos x="4" y="20"/>
                </a:cxn>
                <a:cxn ang="0">
                  <a:pos x="8" y="24"/>
                </a:cxn>
                <a:cxn ang="0">
                  <a:pos x="12" y="24"/>
                </a:cxn>
                <a:cxn ang="0">
                  <a:pos x="12" y="24"/>
                </a:cxn>
                <a:cxn ang="0">
                  <a:pos x="16" y="24"/>
                </a:cxn>
                <a:cxn ang="0">
                  <a:pos x="20" y="20"/>
                </a:cxn>
                <a:cxn ang="0">
                  <a:pos x="24" y="16"/>
                </a:cxn>
                <a:cxn ang="0">
                  <a:pos x="24" y="12"/>
                </a:cxn>
                <a:cxn ang="0">
                  <a:pos x="24" y="12"/>
                </a:cxn>
                <a:cxn ang="0">
                  <a:pos x="24" y="8"/>
                </a:cxn>
                <a:cxn ang="0">
                  <a:pos x="20" y="4"/>
                </a:cxn>
                <a:cxn ang="0">
                  <a:pos x="16" y="0"/>
                </a:cxn>
                <a:cxn ang="0">
                  <a:pos x="12" y="0"/>
                </a:cxn>
                <a:cxn ang="0">
                  <a:pos x="12" y="16"/>
                </a:cxn>
                <a:cxn ang="0">
                  <a:pos x="12" y="16"/>
                </a:cxn>
                <a:cxn ang="0">
                  <a:pos x="10" y="14"/>
                </a:cxn>
                <a:cxn ang="0">
                  <a:pos x="8" y="12"/>
                </a:cxn>
                <a:cxn ang="0">
                  <a:pos x="8" y="12"/>
                </a:cxn>
                <a:cxn ang="0">
                  <a:pos x="10" y="10"/>
                </a:cxn>
                <a:cxn ang="0">
                  <a:pos x="12" y="8"/>
                </a:cxn>
                <a:cxn ang="0">
                  <a:pos x="12" y="8"/>
                </a:cxn>
                <a:cxn ang="0">
                  <a:pos x="14" y="10"/>
                </a:cxn>
                <a:cxn ang="0">
                  <a:pos x="16" y="12"/>
                </a:cxn>
                <a:cxn ang="0">
                  <a:pos x="16" y="12"/>
                </a:cxn>
                <a:cxn ang="0">
                  <a:pos x="14" y="14"/>
                </a:cxn>
                <a:cxn ang="0">
                  <a:pos x="12" y="16"/>
                </a:cxn>
              </a:cxnLst>
              <a:rect l="0" t="0" r="r" b="b"/>
              <a:pathLst>
                <a:path w="24" h="24">
                  <a:moveTo>
                    <a:pt x="12" y="0"/>
                  </a:moveTo>
                  <a:lnTo>
                    <a:pt x="12" y="0"/>
                  </a:lnTo>
                  <a:lnTo>
                    <a:pt x="8" y="0"/>
                  </a:lnTo>
                  <a:lnTo>
                    <a:pt x="4" y="4"/>
                  </a:lnTo>
                  <a:lnTo>
                    <a:pt x="0" y="8"/>
                  </a:lnTo>
                  <a:lnTo>
                    <a:pt x="0" y="12"/>
                  </a:lnTo>
                  <a:lnTo>
                    <a:pt x="0" y="12"/>
                  </a:lnTo>
                  <a:lnTo>
                    <a:pt x="0" y="16"/>
                  </a:lnTo>
                  <a:lnTo>
                    <a:pt x="4" y="20"/>
                  </a:lnTo>
                  <a:lnTo>
                    <a:pt x="8" y="24"/>
                  </a:lnTo>
                  <a:lnTo>
                    <a:pt x="12" y="24"/>
                  </a:lnTo>
                  <a:lnTo>
                    <a:pt x="12" y="24"/>
                  </a:lnTo>
                  <a:lnTo>
                    <a:pt x="16" y="24"/>
                  </a:lnTo>
                  <a:lnTo>
                    <a:pt x="20" y="20"/>
                  </a:lnTo>
                  <a:lnTo>
                    <a:pt x="24" y="16"/>
                  </a:lnTo>
                  <a:lnTo>
                    <a:pt x="24" y="12"/>
                  </a:lnTo>
                  <a:lnTo>
                    <a:pt x="24" y="12"/>
                  </a:lnTo>
                  <a:lnTo>
                    <a:pt x="24" y="8"/>
                  </a:lnTo>
                  <a:lnTo>
                    <a:pt x="20" y="4"/>
                  </a:lnTo>
                  <a:lnTo>
                    <a:pt x="16" y="0"/>
                  </a:lnTo>
                  <a:lnTo>
                    <a:pt x="12" y="0"/>
                  </a:lnTo>
                  <a:close/>
                  <a:moveTo>
                    <a:pt x="12" y="16"/>
                  </a:moveTo>
                  <a:lnTo>
                    <a:pt x="12" y="16"/>
                  </a:lnTo>
                  <a:lnTo>
                    <a:pt x="10" y="14"/>
                  </a:lnTo>
                  <a:lnTo>
                    <a:pt x="8" y="12"/>
                  </a:lnTo>
                  <a:lnTo>
                    <a:pt x="8" y="12"/>
                  </a:lnTo>
                  <a:lnTo>
                    <a:pt x="10" y="10"/>
                  </a:lnTo>
                  <a:lnTo>
                    <a:pt x="12" y="8"/>
                  </a:lnTo>
                  <a:lnTo>
                    <a:pt x="12" y="8"/>
                  </a:lnTo>
                  <a:lnTo>
                    <a:pt x="14" y="10"/>
                  </a:lnTo>
                  <a:lnTo>
                    <a:pt x="16" y="12"/>
                  </a:lnTo>
                  <a:lnTo>
                    <a:pt x="16" y="12"/>
                  </a:lnTo>
                  <a:lnTo>
                    <a:pt x="14" y="14"/>
                  </a:lnTo>
                  <a:lnTo>
                    <a:pt x="12" y="16"/>
                  </a:lnTo>
                  <a:close/>
                </a:path>
              </a:pathLst>
            </a:custGeom>
            <a:grpFill/>
            <a:ln w="9525">
              <a:noFill/>
              <a:round/>
              <a:headEnd/>
              <a:tailEnd/>
            </a:ln>
          </p:spPr>
          <p:txBody>
            <a:bodyPr vert="horz" wrap="square" lIns="99060" tIns="49530" rIns="99060" bIns="49530" numCol="1" anchor="t" anchorCtr="0" compatLnSpc="1">
              <a:prstTxWarp prst="textNoShape">
                <a:avLst/>
              </a:prstTxWarp>
            </a:bodyPr>
            <a:lstStyle/>
            <a:p>
              <a:endParaRPr lang="ar-SA" sz="1716"/>
            </a:p>
          </p:txBody>
        </p:sp>
        <p:sp>
          <p:nvSpPr>
            <p:cNvPr id="34" name="Freeform 245">
              <a:extLst>
                <a:ext uri="{FF2B5EF4-FFF2-40B4-BE49-F238E27FC236}">
                  <a16:creationId xmlns:a16="http://schemas.microsoft.com/office/drawing/2014/main" id="{B202BD1D-9FB2-4A1C-8BDA-DA4AD9FE332D}"/>
                </a:ext>
              </a:extLst>
            </p:cNvPr>
            <p:cNvSpPr>
              <a:spLocks/>
            </p:cNvSpPr>
            <p:nvPr/>
          </p:nvSpPr>
          <p:spPr bwMode="auto">
            <a:xfrm>
              <a:off x="4000500" y="1479550"/>
              <a:ext cx="38100" cy="38100"/>
            </a:xfrm>
            <a:custGeom>
              <a:avLst/>
              <a:gdLst/>
              <a:ahLst/>
              <a:cxnLst>
                <a:cxn ang="0">
                  <a:pos x="12" y="0"/>
                </a:cxn>
                <a:cxn ang="0">
                  <a:pos x="12" y="0"/>
                </a:cxn>
                <a:cxn ang="0">
                  <a:pos x="8" y="0"/>
                </a:cxn>
                <a:cxn ang="0">
                  <a:pos x="4" y="4"/>
                </a:cxn>
                <a:cxn ang="0">
                  <a:pos x="0" y="8"/>
                </a:cxn>
                <a:cxn ang="0">
                  <a:pos x="0" y="12"/>
                </a:cxn>
                <a:cxn ang="0">
                  <a:pos x="0" y="12"/>
                </a:cxn>
                <a:cxn ang="0">
                  <a:pos x="0" y="16"/>
                </a:cxn>
                <a:cxn ang="0">
                  <a:pos x="4" y="20"/>
                </a:cxn>
                <a:cxn ang="0">
                  <a:pos x="8" y="24"/>
                </a:cxn>
                <a:cxn ang="0">
                  <a:pos x="12" y="24"/>
                </a:cxn>
                <a:cxn ang="0">
                  <a:pos x="12" y="24"/>
                </a:cxn>
                <a:cxn ang="0">
                  <a:pos x="16" y="24"/>
                </a:cxn>
                <a:cxn ang="0">
                  <a:pos x="20" y="20"/>
                </a:cxn>
                <a:cxn ang="0">
                  <a:pos x="24" y="16"/>
                </a:cxn>
                <a:cxn ang="0">
                  <a:pos x="24" y="12"/>
                </a:cxn>
                <a:cxn ang="0">
                  <a:pos x="24" y="12"/>
                </a:cxn>
                <a:cxn ang="0">
                  <a:pos x="24" y="8"/>
                </a:cxn>
                <a:cxn ang="0">
                  <a:pos x="20" y="4"/>
                </a:cxn>
                <a:cxn ang="0">
                  <a:pos x="16" y="0"/>
                </a:cxn>
                <a:cxn ang="0">
                  <a:pos x="12" y="0"/>
                </a:cxn>
              </a:cxnLst>
              <a:rect l="0" t="0" r="r" b="b"/>
              <a:pathLst>
                <a:path w="24" h="24">
                  <a:moveTo>
                    <a:pt x="12" y="0"/>
                  </a:moveTo>
                  <a:lnTo>
                    <a:pt x="12" y="0"/>
                  </a:lnTo>
                  <a:lnTo>
                    <a:pt x="8" y="0"/>
                  </a:lnTo>
                  <a:lnTo>
                    <a:pt x="4" y="4"/>
                  </a:lnTo>
                  <a:lnTo>
                    <a:pt x="0" y="8"/>
                  </a:lnTo>
                  <a:lnTo>
                    <a:pt x="0" y="12"/>
                  </a:lnTo>
                  <a:lnTo>
                    <a:pt x="0" y="12"/>
                  </a:lnTo>
                  <a:lnTo>
                    <a:pt x="0" y="16"/>
                  </a:lnTo>
                  <a:lnTo>
                    <a:pt x="4" y="20"/>
                  </a:lnTo>
                  <a:lnTo>
                    <a:pt x="8" y="24"/>
                  </a:lnTo>
                  <a:lnTo>
                    <a:pt x="12" y="24"/>
                  </a:lnTo>
                  <a:lnTo>
                    <a:pt x="12" y="24"/>
                  </a:lnTo>
                  <a:lnTo>
                    <a:pt x="16" y="24"/>
                  </a:lnTo>
                  <a:lnTo>
                    <a:pt x="20" y="20"/>
                  </a:lnTo>
                  <a:lnTo>
                    <a:pt x="24" y="16"/>
                  </a:lnTo>
                  <a:lnTo>
                    <a:pt x="24" y="12"/>
                  </a:lnTo>
                  <a:lnTo>
                    <a:pt x="24" y="12"/>
                  </a:lnTo>
                  <a:lnTo>
                    <a:pt x="24" y="8"/>
                  </a:lnTo>
                  <a:lnTo>
                    <a:pt x="20" y="4"/>
                  </a:lnTo>
                  <a:lnTo>
                    <a:pt x="16" y="0"/>
                  </a:lnTo>
                  <a:lnTo>
                    <a:pt x="12" y="0"/>
                  </a:lnTo>
                </a:path>
              </a:pathLst>
            </a:custGeom>
            <a:grpFill/>
            <a:ln w="9525">
              <a:noFill/>
              <a:round/>
              <a:headEnd/>
              <a:tailEnd/>
            </a:ln>
          </p:spPr>
          <p:txBody>
            <a:bodyPr vert="horz" wrap="square" lIns="99060" tIns="49530" rIns="99060" bIns="49530" numCol="1" anchor="t" anchorCtr="0" compatLnSpc="1">
              <a:prstTxWarp prst="textNoShape">
                <a:avLst/>
              </a:prstTxWarp>
            </a:bodyPr>
            <a:lstStyle/>
            <a:p>
              <a:endParaRPr lang="ar-SA" sz="1716"/>
            </a:p>
          </p:txBody>
        </p:sp>
        <p:sp>
          <p:nvSpPr>
            <p:cNvPr id="35" name="Freeform 246">
              <a:extLst>
                <a:ext uri="{FF2B5EF4-FFF2-40B4-BE49-F238E27FC236}">
                  <a16:creationId xmlns:a16="http://schemas.microsoft.com/office/drawing/2014/main" id="{ACBF7EF1-146E-4782-AB41-BD365A3D6874}"/>
                </a:ext>
              </a:extLst>
            </p:cNvPr>
            <p:cNvSpPr>
              <a:spLocks/>
            </p:cNvSpPr>
            <p:nvPr/>
          </p:nvSpPr>
          <p:spPr bwMode="auto">
            <a:xfrm>
              <a:off x="4013200" y="1492250"/>
              <a:ext cx="12700" cy="12700"/>
            </a:xfrm>
            <a:custGeom>
              <a:avLst/>
              <a:gdLst/>
              <a:ahLst/>
              <a:cxnLst>
                <a:cxn ang="0">
                  <a:pos x="4" y="8"/>
                </a:cxn>
                <a:cxn ang="0">
                  <a:pos x="4" y="8"/>
                </a:cxn>
                <a:cxn ang="0">
                  <a:pos x="2" y="6"/>
                </a:cxn>
                <a:cxn ang="0">
                  <a:pos x="0" y="4"/>
                </a:cxn>
                <a:cxn ang="0">
                  <a:pos x="0" y="4"/>
                </a:cxn>
                <a:cxn ang="0">
                  <a:pos x="2" y="2"/>
                </a:cxn>
                <a:cxn ang="0">
                  <a:pos x="4" y="0"/>
                </a:cxn>
                <a:cxn ang="0">
                  <a:pos x="4" y="0"/>
                </a:cxn>
                <a:cxn ang="0">
                  <a:pos x="6" y="2"/>
                </a:cxn>
                <a:cxn ang="0">
                  <a:pos x="8" y="4"/>
                </a:cxn>
                <a:cxn ang="0">
                  <a:pos x="8" y="4"/>
                </a:cxn>
                <a:cxn ang="0">
                  <a:pos x="6" y="6"/>
                </a:cxn>
                <a:cxn ang="0">
                  <a:pos x="4" y="8"/>
                </a:cxn>
              </a:cxnLst>
              <a:rect l="0" t="0" r="r" b="b"/>
              <a:pathLst>
                <a:path w="8" h="8">
                  <a:moveTo>
                    <a:pt x="4" y="8"/>
                  </a:moveTo>
                  <a:lnTo>
                    <a:pt x="4" y="8"/>
                  </a:lnTo>
                  <a:lnTo>
                    <a:pt x="2" y="6"/>
                  </a:lnTo>
                  <a:lnTo>
                    <a:pt x="0" y="4"/>
                  </a:lnTo>
                  <a:lnTo>
                    <a:pt x="0" y="4"/>
                  </a:lnTo>
                  <a:lnTo>
                    <a:pt x="2" y="2"/>
                  </a:lnTo>
                  <a:lnTo>
                    <a:pt x="4" y="0"/>
                  </a:lnTo>
                  <a:lnTo>
                    <a:pt x="4" y="0"/>
                  </a:lnTo>
                  <a:lnTo>
                    <a:pt x="6" y="2"/>
                  </a:lnTo>
                  <a:lnTo>
                    <a:pt x="8" y="4"/>
                  </a:lnTo>
                  <a:lnTo>
                    <a:pt x="8" y="4"/>
                  </a:lnTo>
                  <a:lnTo>
                    <a:pt x="6" y="6"/>
                  </a:lnTo>
                  <a:lnTo>
                    <a:pt x="4" y="8"/>
                  </a:lnTo>
                </a:path>
              </a:pathLst>
            </a:custGeom>
            <a:grpFill/>
            <a:ln w="9525">
              <a:noFill/>
              <a:round/>
              <a:headEnd/>
              <a:tailEnd/>
            </a:ln>
          </p:spPr>
          <p:txBody>
            <a:bodyPr vert="horz" wrap="square" lIns="99060" tIns="49530" rIns="99060" bIns="49530" numCol="1" anchor="t" anchorCtr="0" compatLnSpc="1">
              <a:prstTxWarp prst="textNoShape">
                <a:avLst/>
              </a:prstTxWarp>
            </a:bodyPr>
            <a:lstStyle/>
            <a:p>
              <a:endParaRPr lang="ar-SA" sz="1716"/>
            </a:p>
          </p:txBody>
        </p:sp>
      </p:grpSp>
      <p:grpSp>
        <p:nvGrpSpPr>
          <p:cNvPr id="36" name="Group 35">
            <a:extLst>
              <a:ext uri="{FF2B5EF4-FFF2-40B4-BE49-F238E27FC236}">
                <a16:creationId xmlns:a16="http://schemas.microsoft.com/office/drawing/2014/main" id="{D91EA398-CB58-40E0-AB7A-7E7226B02FB2}"/>
              </a:ext>
            </a:extLst>
          </p:cNvPr>
          <p:cNvGrpSpPr/>
          <p:nvPr/>
        </p:nvGrpSpPr>
        <p:grpSpPr>
          <a:xfrm rot="10800000">
            <a:off x="613200" y="2511637"/>
            <a:ext cx="348824" cy="348824"/>
            <a:chOff x="3962400" y="1149350"/>
            <a:chExt cx="406400" cy="406400"/>
          </a:xfrm>
          <a:solidFill>
            <a:srgbClr val="C00000"/>
          </a:solidFill>
        </p:grpSpPr>
        <p:sp>
          <p:nvSpPr>
            <p:cNvPr id="37" name="Freeform 240">
              <a:extLst>
                <a:ext uri="{FF2B5EF4-FFF2-40B4-BE49-F238E27FC236}">
                  <a16:creationId xmlns:a16="http://schemas.microsoft.com/office/drawing/2014/main" id="{38AA33DA-E5FC-44DE-9CD8-0CCD97D22405}"/>
                </a:ext>
              </a:extLst>
            </p:cNvPr>
            <p:cNvSpPr>
              <a:spLocks noEditPoints="1"/>
            </p:cNvSpPr>
            <p:nvPr/>
          </p:nvSpPr>
          <p:spPr bwMode="auto">
            <a:xfrm>
              <a:off x="3962400" y="1149350"/>
              <a:ext cx="406400" cy="406400"/>
            </a:xfrm>
            <a:custGeom>
              <a:avLst/>
              <a:gdLst/>
              <a:ahLst/>
              <a:cxnLst>
                <a:cxn ang="0">
                  <a:pos x="208" y="82"/>
                </a:cxn>
                <a:cxn ang="0">
                  <a:pos x="168" y="54"/>
                </a:cxn>
                <a:cxn ang="0">
                  <a:pos x="160" y="24"/>
                </a:cxn>
                <a:cxn ang="0">
                  <a:pos x="136" y="2"/>
                </a:cxn>
                <a:cxn ang="0">
                  <a:pos x="112" y="6"/>
                </a:cxn>
                <a:cxn ang="0">
                  <a:pos x="102" y="38"/>
                </a:cxn>
                <a:cxn ang="0">
                  <a:pos x="82" y="76"/>
                </a:cxn>
                <a:cxn ang="0">
                  <a:pos x="64" y="86"/>
                </a:cxn>
                <a:cxn ang="0">
                  <a:pos x="24" y="80"/>
                </a:cxn>
                <a:cxn ang="0">
                  <a:pos x="2" y="94"/>
                </a:cxn>
                <a:cxn ang="0">
                  <a:pos x="2" y="242"/>
                </a:cxn>
                <a:cxn ang="0">
                  <a:pos x="48" y="256"/>
                </a:cxn>
                <a:cxn ang="0">
                  <a:pos x="66" y="248"/>
                </a:cxn>
                <a:cxn ang="0">
                  <a:pos x="70" y="242"/>
                </a:cxn>
                <a:cxn ang="0">
                  <a:pos x="72" y="242"/>
                </a:cxn>
                <a:cxn ang="0">
                  <a:pos x="136" y="256"/>
                </a:cxn>
                <a:cxn ang="0">
                  <a:pos x="206" y="256"/>
                </a:cxn>
                <a:cxn ang="0">
                  <a:pos x="224" y="240"/>
                </a:cxn>
                <a:cxn ang="0">
                  <a:pos x="228" y="218"/>
                </a:cxn>
                <a:cxn ang="0">
                  <a:pos x="242" y="198"/>
                </a:cxn>
                <a:cxn ang="0">
                  <a:pos x="242" y="176"/>
                </a:cxn>
                <a:cxn ang="0">
                  <a:pos x="252" y="144"/>
                </a:cxn>
                <a:cxn ang="0">
                  <a:pos x="256" y="116"/>
                </a:cxn>
                <a:cxn ang="0">
                  <a:pos x="256" y="112"/>
                </a:cxn>
                <a:cxn ang="0">
                  <a:pos x="234" y="84"/>
                </a:cxn>
                <a:cxn ang="0">
                  <a:pos x="54" y="238"/>
                </a:cxn>
                <a:cxn ang="0">
                  <a:pos x="24" y="240"/>
                </a:cxn>
                <a:cxn ang="0">
                  <a:pos x="16" y="232"/>
                </a:cxn>
                <a:cxn ang="0">
                  <a:pos x="18" y="98"/>
                </a:cxn>
                <a:cxn ang="0">
                  <a:pos x="48" y="96"/>
                </a:cxn>
                <a:cxn ang="0">
                  <a:pos x="56" y="104"/>
                </a:cxn>
                <a:cxn ang="0">
                  <a:pos x="240" y="120"/>
                </a:cxn>
                <a:cxn ang="0">
                  <a:pos x="208" y="128"/>
                </a:cxn>
                <a:cxn ang="0">
                  <a:pos x="204" y="132"/>
                </a:cxn>
                <a:cxn ang="0">
                  <a:pos x="224" y="136"/>
                </a:cxn>
                <a:cxn ang="0">
                  <a:pos x="236" y="150"/>
                </a:cxn>
                <a:cxn ang="0">
                  <a:pos x="228" y="166"/>
                </a:cxn>
                <a:cxn ang="0">
                  <a:pos x="198" y="170"/>
                </a:cxn>
                <a:cxn ang="0">
                  <a:pos x="200" y="176"/>
                </a:cxn>
                <a:cxn ang="0">
                  <a:pos x="226" y="182"/>
                </a:cxn>
                <a:cxn ang="0">
                  <a:pos x="224" y="198"/>
                </a:cxn>
                <a:cxn ang="0">
                  <a:pos x="192" y="208"/>
                </a:cxn>
                <a:cxn ang="0">
                  <a:pos x="188" y="212"/>
                </a:cxn>
                <a:cxn ang="0">
                  <a:pos x="204" y="216"/>
                </a:cxn>
                <a:cxn ang="0">
                  <a:pos x="212" y="228"/>
                </a:cxn>
                <a:cxn ang="0">
                  <a:pos x="206" y="238"/>
                </a:cxn>
                <a:cxn ang="0">
                  <a:pos x="136" y="240"/>
                </a:cxn>
                <a:cxn ang="0">
                  <a:pos x="70" y="226"/>
                </a:cxn>
                <a:cxn ang="0">
                  <a:pos x="64" y="218"/>
                </a:cxn>
                <a:cxn ang="0">
                  <a:pos x="70" y="100"/>
                </a:cxn>
                <a:cxn ang="0">
                  <a:pos x="84" y="94"/>
                </a:cxn>
                <a:cxn ang="0">
                  <a:pos x="114" y="56"/>
                </a:cxn>
                <a:cxn ang="0">
                  <a:pos x="120" y="24"/>
                </a:cxn>
                <a:cxn ang="0">
                  <a:pos x="128" y="16"/>
                </a:cxn>
                <a:cxn ang="0">
                  <a:pos x="148" y="40"/>
                </a:cxn>
                <a:cxn ang="0">
                  <a:pos x="150" y="74"/>
                </a:cxn>
                <a:cxn ang="0">
                  <a:pos x="226" y="98"/>
                </a:cxn>
                <a:cxn ang="0">
                  <a:pos x="238" y="106"/>
                </a:cxn>
              </a:cxnLst>
              <a:rect l="0" t="0" r="r" b="b"/>
              <a:pathLst>
                <a:path w="256" h="256">
                  <a:moveTo>
                    <a:pt x="234" y="84"/>
                  </a:moveTo>
                  <a:lnTo>
                    <a:pt x="234" y="84"/>
                  </a:lnTo>
                  <a:lnTo>
                    <a:pt x="224" y="82"/>
                  </a:lnTo>
                  <a:lnTo>
                    <a:pt x="208" y="82"/>
                  </a:lnTo>
                  <a:lnTo>
                    <a:pt x="166" y="80"/>
                  </a:lnTo>
                  <a:lnTo>
                    <a:pt x="166" y="80"/>
                  </a:lnTo>
                  <a:lnTo>
                    <a:pt x="168" y="68"/>
                  </a:lnTo>
                  <a:lnTo>
                    <a:pt x="168" y="54"/>
                  </a:lnTo>
                  <a:lnTo>
                    <a:pt x="168" y="54"/>
                  </a:lnTo>
                  <a:lnTo>
                    <a:pt x="166" y="44"/>
                  </a:lnTo>
                  <a:lnTo>
                    <a:pt x="164" y="34"/>
                  </a:lnTo>
                  <a:lnTo>
                    <a:pt x="160" y="24"/>
                  </a:lnTo>
                  <a:lnTo>
                    <a:pt x="154" y="16"/>
                  </a:lnTo>
                  <a:lnTo>
                    <a:pt x="148" y="10"/>
                  </a:lnTo>
                  <a:lnTo>
                    <a:pt x="142" y="4"/>
                  </a:lnTo>
                  <a:lnTo>
                    <a:pt x="136" y="2"/>
                  </a:lnTo>
                  <a:lnTo>
                    <a:pt x="128" y="0"/>
                  </a:lnTo>
                  <a:lnTo>
                    <a:pt x="128" y="0"/>
                  </a:lnTo>
                  <a:lnTo>
                    <a:pt x="118" y="2"/>
                  </a:lnTo>
                  <a:lnTo>
                    <a:pt x="112" y="6"/>
                  </a:lnTo>
                  <a:lnTo>
                    <a:pt x="106" y="14"/>
                  </a:lnTo>
                  <a:lnTo>
                    <a:pt x="104" y="24"/>
                  </a:lnTo>
                  <a:lnTo>
                    <a:pt x="104" y="24"/>
                  </a:lnTo>
                  <a:lnTo>
                    <a:pt x="102" y="38"/>
                  </a:lnTo>
                  <a:lnTo>
                    <a:pt x="98" y="54"/>
                  </a:lnTo>
                  <a:lnTo>
                    <a:pt x="94" y="62"/>
                  </a:lnTo>
                  <a:lnTo>
                    <a:pt x="88" y="70"/>
                  </a:lnTo>
                  <a:lnTo>
                    <a:pt x="82" y="76"/>
                  </a:lnTo>
                  <a:lnTo>
                    <a:pt x="72" y="82"/>
                  </a:lnTo>
                  <a:lnTo>
                    <a:pt x="72" y="82"/>
                  </a:lnTo>
                  <a:lnTo>
                    <a:pt x="64" y="86"/>
                  </a:lnTo>
                  <a:lnTo>
                    <a:pt x="64" y="86"/>
                  </a:lnTo>
                  <a:lnTo>
                    <a:pt x="64" y="86"/>
                  </a:lnTo>
                  <a:lnTo>
                    <a:pt x="56" y="82"/>
                  </a:lnTo>
                  <a:lnTo>
                    <a:pt x="48" y="80"/>
                  </a:lnTo>
                  <a:lnTo>
                    <a:pt x="24" y="80"/>
                  </a:lnTo>
                  <a:lnTo>
                    <a:pt x="24" y="80"/>
                  </a:lnTo>
                  <a:lnTo>
                    <a:pt x="14" y="82"/>
                  </a:lnTo>
                  <a:lnTo>
                    <a:pt x="8" y="88"/>
                  </a:lnTo>
                  <a:lnTo>
                    <a:pt x="2" y="94"/>
                  </a:lnTo>
                  <a:lnTo>
                    <a:pt x="0" y="104"/>
                  </a:lnTo>
                  <a:lnTo>
                    <a:pt x="0" y="232"/>
                  </a:lnTo>
                  <a:lnTo>
                    <a:pt x="0" y="232"/>
                  </a:lnTo>
                  <a:lnTo>
                    <a:pt x="2" y="242"/>
                  </a:lnTo>
                  <a:lnTo>
                    <a:pt x="8" y="248"/>
                  </a:lnTo>
                  <a:lnTo>
                    <a:pt x="14" y="254"/>
                  </a:lnTo>
                  <a:lnTo>
                    <a:pt x="24" y="256"/>
                  </a:lnTo>
                  <a:lnTo>
                    <a:pt x="48" y="256"/>
                  </a:lnTo>
                  <a:lnTo>
                    <a:pt x="48" y="256"/>
                  </a:lnTo>
                  <a:lnTo>
                    <a:pt x="54" y="254"/>
                  </a:lnTo>
                  <a:lnTo>
                    <a:pt x="60" y="252"/>
                  </a:lnTo>
                  <a:lnTo>
                    <a:pt x="66" y="248"/>
                  </a:lnTo>
                  <a:lnTo>
                    <a:pt x="70" y="242"/>
                  </a:lnTo>
                  <a:lnTo>
                    <a:pt x="70" y="242"/>
                  </a:lnTo>
                  <a:lnTo>
                    <a:pt x="70" y="242"/>
                  </a:lnTo>
                  <a:lnTo>
                    <a:pt x="70" y="242"/>
                  </a:lnTo>
                  <a:lnTo>
                    <a:pt x="72" y="242"/>
                  </a:lnTo>
                  <a:lnTo>
                    <a:pt x="72" y="242"/>
                  </a:lnTo>
                  <a:lnTo>
                    <a:pt x="72" y="242"/>
                  </a:lnTo>
                  <a:lnTo>
                    <a:pt x="72" y="242"/>
                  </a:lnTo>
                  <a:lnTo>
                    <a:pt x="104" y="250"/>
                  </a:lnTo>
                  <a:lnTo>
                    <a:pt x="104" y="250"/>
                  </a:lnTo>
                  <a:lnTo>
                    <a:pt x="122" y="254"/>
                  </a:lnTo>
                  <a:lnTo>
                    <a:pt x="136" y="256"/>
                  </a:lnTo>
                  <a:lnTo>
                    <a:pt x="152" y="256"/>
                  </a:lnTo>
                  <a:lnTo>
                    <a:pt x="196" y="256"/>
                  </a:lnTo>
                  <a:lnTo>
                    <a:pt x="196" y="256"/>
                  </a:lnTo>
                  <a:lnTo>
                    <a:pt x="206" y="256"/>
                  </a:lnTo>
                  <a:lnTo>
                    <a:pt x="214" y="252"/>
                  </a:lnTo>
                  <a:lnTo>
                    <a:pt x="220" y="248"/>
                  </a:lnTo>
                  <a:lnTo>
                    <a:pt x="224" y="240"/>
                  </a:lnTo>
                  <a:lnTo>
                    <a:pt x="224" y="240"/>
                  </a:lnTo>
                  <a:lnTo>
                    <a:pt x="228" y="232"/>
                  </a:lnTo>
                  <a:lnTo>
                    <a:pt x="228" y="232"/>
                  </a:lnTo>
                  <a:lnTo>
                    <a:pt x="230" y="226"/>
                  </a:lnTo>
                  <a:lnTo>
                    <a:pt x="228" y="218"/>
                  </a:lnTo>
                  <a:lnTo>
                    <a:pt x="228" y="218"/>
                  </a:lnTo>
                  <a:lnTo>
                    <a:pt x="234" y="212"/>
                  </a:lnTo>
                  <a:lnTo>
                    <a:pt x="238" y="208"/>
                  </a:lnTo>
                  <a:lnTo>
                    <a:pt x="242" y="198"/>
                  </a:lnTo>
                  <a:lnTo>
                    <a:pt x="242" y="198"/>
                  </a:lnTo>
                  <a:lnTo>
                    <a:pt x="244" y="184"/>
                  </a:lnTo>
                  <a:lnTo>
                    <a:pt x="242" y="176"/>
                  </a:lnTo>
                  <a:lnTo>
                    <a:pt x="242" y="176"/>
                  </a:lnTo>
                  <a:lnTo>
                    <a:pt x="248" y="166"/>
                  </a:lnTo>
                  <a:lnTo>
                    <a:pt x="252" y="154"/>
                  </a:lnTo>
                  <a:lnTo>
                    <a:pt x="252" y="154"/>
                  </a:lnTo>
                  <a:lnTo>
                    <a:pt x="252" y="144"/>
                  </a:lnTo>
                  <a:lnTo>
                    <a:pt x="248" y="134"/>
                  </a:lnTo>
                  <a:lnTo>
                    <a:pt x="248" y="134"/>
                  </a:lnTo>
                  <a:lnTo>
                    <a:pt x="254" y="126"/>
                  </a:lnTo>
                  <a:lnTo>
                    <a:pt x="256" y="116"/>
                  </a:lnTo>
                  <a:lnTo>
                    <a:pt x="256" y="116"/>
                  </a:lnTo>
                  <a:lnTo>
                    <a:pt x="256" y="116"/>
                  </a:lnTo>
                  <a:lnTo>
                    <a:pt x="256" y="112"/>
                  </a:lnTo>
                  <a:lnTo>
                    <a:pt x="256" y="112"/>
                  </a:lnTo>
                  <a:lnTo>
                    <a:pt x="254" y="104"/>
                  </a:lnTo>
                  <a:lnTo>
                    <a:pt x="250" y="96"/>
                  </a:lnTo>
                  <a:lnTo>
                    <a:pt x="244" y="88"/>
                  </a:lnTo>
                  <a:lnTo>
                    <a:pt x="234" y="84"/>
                  </a:lnTo>
                  <a:close/>
                  <a:moveTo>
                    <a:pt x="56" y="232"/>
                  </a:moveTo>
                  <a:lnTo>
                    <a:pt x="56" y="232"/>
                  </a:lnTo>
                  <a:lnTo>
                    <a:pt x="56" y="236"/>
                  </a:lnTo>
                  <a:lnTo>
                    <a:pt x="54" y="238"/>
                  </a:lnTo>
                  <a:lnTo>
                    <a:pt x="52" y="240"/>
                  </a:lnTo>
                  <a:lnTo>
                    <a:pt x="48" y="240"/>
                  </a:lnTo>
                  <a:lnTo>
                    <a:pt x="24" y="240"/>
                  </a:lnTo>
                  <a:lnTo>
                    <a:pt x="24" y="240"/>
                  </a:lnTo>
                  <a:lnTo>
                    <a:pt x="20" y="240"/>
                  </a:lnTo>
                  <a:lnTo>
                    <a:pt x="18" y="238"/>
                  </a:lnTo>
                  <a:lnTo>
                    <a:pt x="16" y="236"/>
                  </a:lnTo>
                  <a:lnTo>
                    <a:pt x="16" y="232"/>
                  </a:lnTo>
                  <a:lnTo>
                    <a:pt x="16" y="104"/>
                  </a:lnTo>
                  <a:lnTo>
                    <a:pt x="16" y="104"/>
                  </a:lnTo>
                  <a:lnTo>
                    <a:pt x="16" y="100"/>
                  </a:lnTo>
                  <a:lnTo>
                    <a:pt x="18" y="98"/>
                  </a:lnTo>
                  <a:lnTo>
                    <a:pt x="20" y="96"/>
                  </a:lnTo>
                  <a:lnTo>
                    <a:pt x="24" y="96"/>
                  </a:lnTo>
                  <a:lnTo>
                    <a:pt x="48" y="96"/>
                  </a:lnTo>
                  <a:lnTo>
                    <a:pt x="48" y="96"/>
                  </a:lnTo>
                  <a:lnTo>
                    <a:pt x="52" y="96"/>
                  </a:lnTo>
                  <a:lnTo>
                    <a:pt x="54" y="98"/>
                  </a:lnTo>
                  <a:lnTo>
                    <a:pt x="56" y="100"/>
                  </a:lnTo>
                  <a:lnTo>
                    <a:pt x="56" y="104"/>
                  </a:lnTo>
                  <a:lnTo>
                    <a:pt x="56" y="232"/>
                  </a:lnTo>
                  <a:close/>
                  <a:moveTo>
                    <a:pt x="240" y="116"/>
                  </a:moveTo>
                  <a:lnTo>
                    <a:pt x="240" y="116"/>
                  </a:lnTo>
                  <a:lnTo>
                    <a:pt x="240" y="120"/>
                  </a:lnTo>
                  <a:lnTo>
                    <a:pt x="238" y="124"/>
                  </a:lnTo>
                  <a:lnTo>
                    <a:pt x="232" y="126"/>
                  </a:lnTo>
                  <a:lnTo>
                    <a:pt x="224" y="128"/>
                  </a:lnTo>
                  <a:lnTo>
                    <a:pt x="208" y="128"/>
                  </a:lnTo>
                  <a:lnTo>
                    <a:pt x="208" y="128"/>
                  </a:lnTo>
                  <a:lnTo>
                    <a:pt x="206" y="130"/>
                  </a:lnTo>
                  <a:lnTo>
                    <a:pt x="204" y="132"/>
                  </a:lnTo>
                  <a:lnTo>
                    <a:pt x="204" y="132"/>
                  </a:lnTo>
                  <a:lnTo>
                    <a:pt x="206" y="134"/>
                  </a:lnTo>
                  <a:lnTo>
                    <a:pt x="208" y="136"/>
                  </a:lnTo>
                  <a:lnTo>
                    <a:pt x="224" y="136"/>
                  </a:lnTo>
                  <a:lnTo>
                    <a:pt x="224" y="136"/>
                  </a:lnTo>
                  <a:lnTo>
                    <a:pt x="230" y="138"/>
                  </a:lnTo>
                  <a:lnTo>
                    <a:pt x="234" y="142"/>
                  </a:lnTo>
                  <a:lnTo>
                    <a:pt x="236" y="146"/>
                  </a:lnTo>
                  <a:lnTo>
                    <a:pt x="236" y="150"/>
                  </a:lnTo>
                  <a:lnTo>
                    <a:pt x="236" y="150"/>
                  </a:lnTo>
                  <a:lnTo>
                    <a:pt x="236" y="156"/>
                  </a:lnTo>
                  <a:lnTo>
                    <a:pt x="232" y="162"/>
                  </a:lnTo>
                  <a:lnTo>
                    <a:pt x="228" y="166"/>
                  </a:lnTo>
                  <a:lnTo>
                    <a:pt x="220" y="168"/>
                  </a:lnTo>
                  <a:lnTo>
                    <a:pt x="200" y="168"/>
                  </a:lnTo>
                  <a:lnTo>
                    <a:pt x="200" y="168"/>
                  </a:lnTo>
                  <a:lnTo>
                    <a:pt x="198" y="170"/>
                  </a:lnTo>
                  <a:lnTo>
                    <a:pt x="196" y="172"/>
                  </a:lnTo>
                  <a:lnTo>
                    <a:pt x="196" y="172"/>
                  </a:lnTo>
                  <a:lnTo>
                    <a:pt x="198" y="174"/>
                  </a:lnTo>
                  <a:lnTo>
                    <a:pt x="200" y="176"/>
                  </a:lnTo>
                  <a:lnTo>
                    <a:pt x="216" y="176"/>
                  </a:lnTo>
                  <a:lnTo>
                    <a:pt x="216" y="176"/>
                  </a:lnTo>
                  <a:lnTo>
                    <a:pt x="224" y="178"/>
                  </a:lnTo>
                  <a:lnTo>
                    <a:pt x="226" y="182"/>
                  </a:lnTo>
                  <a:lnTo>
                    <a:pt x="228" y="188"/>
                  </a:lnTo>
                  <a:lnTo>
                    <a:pt x="226" y="192"/>
                  </a:lnTo>
                  <a:lnTo>
                    <a:pt x="226" y="192"/>
                  </a:lnTo>
                  <a:lnTo>
                    <a:pt x="224" y="198"/>
                  </a:lnTo>
                  <a:lnTo>
                    <a:pt x="220" y="204"/>
                  </a:lnTo>
                  <a:lnTo>
                    <a:pt x="216" y="206"/>
                  </a:lnTo>
                  <a:lnTo>
                    <a:pt x="206" y="208"/>
                  </a:lnTo>
                  <a:lnTo>
                    <a:pt x="192" y="208"/>
                  </a:lnTo>
                  <a:lnTo>
                    <a:pt x="192" y="208"/>
                  </a:lnTo>
                  <a:lnTo>
                    <a:pt x="190" y="210"/>
                  </a:lnTo>
                  <a:lnTo>
                    <a:pt x="188" y="212"/>
                  </a:lnTo>
                  <a:lnTo>
                    <a:pt x="188" y="212"/>
                  </a:lnTo>
                  <a:lnTo>
                    <a:pt x="190" y="214"/>
                  </a:lnTo>
                  <a:lnTo>
                    <a:pt x="192" y="216"/>
                  </a:lnTo>
                  <a:lnTo>
                    <a:pt x="204" y="216"/>
                  </a:lnTo>
                  <a:lnTo>
                    <a:pt x="204" y="216"/>
                  </a:lnTo>
                  <a:lnTo>
                    <a:pt x="210" y="218"/>
                  </a:lnTo>
                  <a:lnTo>
                    <a:pt x="212" y="220"/>
                  </a:lnTo>
                  <a:lnTo>
                    <a:pt x="214" y="224"/>
                  </a:lnTo>
                  <a:lnTo>
                    <a:pt x="212" y="228"/>
                  </a:lnTo>
                  <a:lnTo>
                    <a:pt x="212" y="228"/>
                  </a:lnTo>
                  <a:lnTo>
                    <a:pt x="210" y="234"/>
                  </a:lnTo>
                  <a:lnTo>
                    <a:pt x="210" y="234"/>
                  </a:lnTo>
                  <a:lnTo>
                    <a:pt x="206" y="238"/>
                  </a:lnTo>
                  <a:lnTo>
                    <a:pt x="196" y="240"/>
                  </a:lnTo>
                  <a:lnTo>
                    <a:pt x="152" y="240"/>
                  </a:lnTo>
                  <a:lnTo>
                    <a:pt x="152" y="240"/>
                  </a:lnTo>
                  <a:lnTo>
                    <a:pt x="136" y="240"/>
                  </a:lnTo>
                  <a:lnTo>
                    <a:pt x="122" y="238"/>
                  </a:lnTo>
                  <a:lnTo>
                    <a:pt x="108" y="234"/>
                  </a:lnTo>
                  <a:lnTo>
                    <a:pt x="108" y="234"/>
                  </a:lnTo>
                  <a:lnTo>
                    <a:pt x="70" y="226"/>
                  </a:lnTo>
                  <a:lnTo>
                    <a:pt x="70" y="226"/>
                  </a:lnTo>
                  <a:lnTo>
                    <a:pt x="68" y="224"/>
                  </a:lnTo>
                  <a:lnTo>
                    <a:pt x="66" y="222"/>
                  </a:lnTo>
                  <a:lnTo>
                    <a:pt x="64" y="218"/>
                  </a:lnTo>
                  <a:lnTo>
                    <a:pt x="64" y="108"/>
                  </a:lnTo>
                  <a:lnTo>
                    <a:pt x="64" y="108"/>
                  </a:lnTo>
                  <a:lnTo>
                    <a:pt x="66" y="104"/>
                  </a:lnTo>
                  <a:lnTo>
                    <a:pt x="70" y="100"/>
                  </a:lnTo>
                  <a:lnTo>
                    <a:pt x="70" y="100"/>
                  </a:lnTo>
                  <a:lnTo>
                    <a:pt x="72" y="100"/>
                  </a:lnTo>
                  <a:lnTo>
                    <a:pt x="72" y="100"/>
                  </a:lnTo>
                  <a:lnTo>
                    <a:pt x="84" y="94"/>
                  </a:lnTo>
                  <a:lnTo>
                    <a:pt x="94" y="86"/>
                  </a:lnTo>
                  <a:lnTo>
                    <a:pt x="104" y="76"/>
                  </a:lnTo>
                  <a:lnTo>
                    <a:pt x="110" y="66"/>
                  </a:lnTo>
                  <a:lnTo>
                    <a:pt x="114" y="56"/>
                  </a:lnTo>
                  <a:lnTo>
                    <a:pt x="118" y="46"/>
                  </a:lnTo>
                  <a:lnTo>
                    <a:pt x="120" y="34"/>
                  </a:lnTo>
                  <a:lnTo>
                    <a:pt x="120" y="24"/>
                  </a:lnTo>
                  <a:lnTo>
                    <a:pt x="120" y="24"/>
                  </a:lnTo>
                  <a:lnTo>
                    <a:pt x="122" y="18"/>
                  </a:lnTo>
                  <a:lnTo>
                    <a:pt x="124" y="16"/>
                  </a:lnTo>
                  <a:lnTo>
                    <a:pt x="128" y="16"/>
                  </a:lnTo>
                  <a:lnTo>
                    <a:pt x="128" y="16"/>
                  </a:lnTo>
                  <a:lnTo>
                    <a:pt x="132" y="16"/>
                  </a:lnTo>
                  <a:lnTo>
                    <a:pt x="136" y="18"/>
                  </a:lnTo>
                  <a:lnTo>
                    <a:pt x="142" y="28"/>
                  </a:lnTo>
                  <a:lnTo>
                    <a:pt x="148" y="40"/>
                  </a:lnTo>
                  <a:lnTo>
                    <a:pt x="150" y="46"/>
                  </a:lnTo>
                  <a:lnTo>
                    <a:pt x="152" y="54"/>
                  </a:lnTo>
                  <a:lnTo>
                    <a:pt x="152" y="54"/>
                  </a:lnTo>
                  <a:lnTo>
                    <a:pt x="150" y="74"/>
                  </a:lnTo>
                  <a:lnTo>
                    <a:pt x="144" y="96"/>
                  </a:lnTo>
                  <a:lnTo>
                    <a:pt x="144" y="96"/>
                  </a:lnTo>
                  <a:lnTo>
                    <a:pt x="214" y="96"/>
                  </a:lnTo>
                  <a:lnTo>
                    <a:pt x="226" y="98"/>
                  </a:lnTo>
                  <a:lnTo>
                    <a:pt x="230" y="98"/>
                  </a:lnTo>
                  <a:lnTo>
                    <a:pt x="230" y="98"/>
                  </a:lnTo>
                  <a:lnTo>
                    <a:pt x="236" y="102"/>
                  </a:lnTo>
                  <a:lnTo>
                    <a:pt x="238" y="106"/>
                  </a:lnTo>
                  <a:lnTo>
                    <a:pt x="240" y="112"/>
                  </a:lnTo>
                  <a:lnTo>
                    <a:pt x="240" y="112"/>
                  </a:lnTo>
                  <a:lnTo>
                    <a:pt x="240" y="116"/>
                  </a:lnTo>
                  <a:close/>
                </a:path>
              </a:pathLst>
            </a:custGeom>
            <a:grpFill/>
            <a:ln w="9525">
              <a:noFill/>
              <a:round/>
              <a:headEnd/>
              <a:tailEnd/>
            </a:ln>
          </p:spPr>
          <p:txBody>
            <a:bodyPr vert="horz" wrap="square" lIns="99060" tIns="49530" rIns="99060" bIns="49530" numCol="1" anchor="t" anchorCtr="0" compatLnSpc="1">
              <a:prstTxWarp prst="textNoShape">
                <a:avLst/>
              </a:prstTxWarp>
            </a:bodyPr>
            <a:lstStyle/>
            <a:p>
              <a:endParaRPr lang="ar-SA" sz="1716"/>
            </a:p>
          </p:txBody>
        </p:sp>
        <p:sp>
          <p:nvSpPr>
            <p:cNvPr id="38" name="Freeform 244">
              <a:extLst>
                <a:ext uri="{FF2B5EF4-FFF2-40B4-BE49-F238E27FC236}">
                  <a16:creationId xmlns:a16="http://schemas.microsoft.com/office/drawing/2014/main" id="{4E1BDDB7-1D2A-4019-AB39-4F8C246CE4CA}"/>
                </a:ext>
              </a:extLst>
            </p:cNvPr>
            <p:cNvSpPr>
              <a:spLocks noEditPoints="1"/>
            </p:cNvSpPr>
            <p:nvPr/>
          </p:nvSpPr>
          <p:spPr bwMode="auto">
            <a:xfrm>
              <a:off x="4000500" y="1479550"/>
              <a:ext cx="38100" cy="38100"/>
            </a:xfrm>
            <a:custGeom>
              <a:avLst/>
              <a:gdLst/>
              <a:ahLst/>
              <a:cxnLst>
                <a:cxn ang="0">
                  <a:pos x="12" y="0"/>
                </a:cxn>
                <a:cxn ang="0">
                  <a:pos x="12" y="0"/>
                </a:cxn>
                <a:cxn ang="0">
                  <a:pos x="8" y="0"/>
                </a:cxn>
                <a:cxn ang="0">
                  <a:pos x="4" y="4"/>
                </a:cxn>
                <a:cxn ang="0">
                  <a:pos x="0" y="8"/>
                </a:cxn>
                <a:cxn ang="0">
                  <a:pos x="0" y="12"/>
                </a:cxn>
                <a:cxn ang="0">
                  <a:pos x="0" y="12"/>
                </a:cxn>
                <a:cxn ang="0">
                  <a:pos x="0" y="16"/>
                </a:cxn>
                <a:cxn ang="0">
                  <a:pos x="4" y="20"/>
                </a:cxn>
                <a:cxn ang="0">
                  <a:pos x="8" y="24"/>
                </a:cxn>
                <a:cxn ang="0">
                  <a:pos x="12" y="24"/>
                </a:cxn>
                <a:cxn ang="0">
                  <a:pos x="12" y="24"/>
                </a:cxn>
                <a:cxn ang="0">
                  <a:pos x="16" y="24"/>
                </a:cxn>
                <a:cxn ang="0">
                  <a:pos x="20" y="20"/>
                </a:cxn>
                <a:cxn ang="0">
                  <a:pos x="24" y="16"/>
                </a:cxn>
                <a:cxn ang="0">
                  <a:pos x="24" y="12"/>
                </a:cxn>
                <a:cxn ang="0">
                  <a:pos x="24" y="12"/>
                </a:cxn>
                <a:cxn ang="0">
                  <a:pos x="24" y="8"/>
                </a:cxn>
                <a:cxn ang="0">
                  <a:pos x="20" y="4"/>
                </a:cxn>
                <a:cxn ang="0">
                  <a:pos x="16" y="0"/>
                </a:cxn>
                <a:cxn ang="0">
                  <a:pos x="12" y="0"/>
                </a:cxn>
                <a:cxn ang="0">
                  <a:pos x="12" y="16"/>
                </a:cxn>
                <a:cxn ang="0">
                  <a:pos x="12" y="16"/>
                </a:cxn>
                <a:cxn ang="0">
                  <a:pos x="10" y="14"/>
                </a:cxn>
                <a:cxn ang="0">
                  <a:pos x="8" y="12"/>
                </a:cxn>
                <a:cxn ang="0">
                  <a:pos x="8" y="12"/>
                </a:cxn>
                <a:cxn ang="0">
                  <a:pos x="10" y="10"/>
                </a:cxn>
                <a:cxn ang="0">
                  <a:pos x="12" y="8"/>
                </a:cxn>
                <a:cxn ang="0">
                  <a:pos x="12" y="8"/>
                </a:cxn>
                <a:cxn ang="0">
                  <a:pos x="14" y="10"/>
                </a:cxn>
                <a:cxn ang="0">
                  <a:pos x="16" y="12"/>
                </a:cxn>
                <a:cxn ang="0">
                  <a:pos x="16" y="12"/>
                </a:cxn>
                <a:cxn ang="0">
                  <a:pos x="14" y="14"/>
                </a:cxn>
                <a:cxn ang="0">
                  <a:pos x="12" y="16"/>
                </a:cxn>
              </a:cxnLst>
              <a:rect l="0" t="0" r="r" b="b"/>
              <a:pathLst>
                <a:path w="24" h="24">
                  <a:moveTo>
                    <a:pt x="12" y="0"/>
                  </a:moveTo>
                  <a:lnTo>
                    <a:pt x="12" y="0"/>
                  </a:lnTo>
                  <a:lnTo>
                    <a:pt x="8" y="0"/>
                  </a:lnTo>
                  <a:lnTo>
                    <a:pt x="4" y="4"/>
                  </a:lnTo>
                  <a:lnTo>
                    <a:pt x="0" y="8"/>
                  </a:lnTo>
                  <a:lnTo>
                    <a:pt x="0" y="12"/>
                  </a:lnTo>
                  <a:lnTo>
                    <a:pt x="0" y="12"/>
                  </a:lnTo>
                  <a:lnTo>
                    <a:pt x="0" y="16"/>
                  </a:lnTo>
                  <a:lnTo>
                    <a:pt x="4" y="20"/>
                  </a:lnTo>
                  <a:lnTo>
                    <a:pt x="8" y="24"/>
                  </a:lnTo>
                  <a:lnTo>
                    <a:pt x="12" y="24"/>
                  </a:lnTo>
                  <a:lnTo>
                    <a:pt x="12" y="24"/>
                  </a:lnTo>
                  <a:lnTo>
                    <a:pt x="16" y="24"/>
                  </a:lnTo>
                  <a:lnTo>
                    <a:pt x="20" y="20"/>
                  </a:lnTo>
                  <a:lnTo>
                    <a:pt x="24" y="16"/>
                  </a:lnTo>
                  <a:lnTo>
                    <a:pt x="24" y="12"/>
                  </a:lnTo>
                  <a:lnTo>
                    <a:pt x="24" y="12"/>
                  </a:lnTo>
                  <a:lnTo>
                    <a:pt x="24" y="8"/>
                  </a:lnTo>
                  <a:lnTo>
                    <a:pt x="20" y="4"/>
                  </a:lnTo>
                  <a:lnTo>
                    <a:pt x="16" y="0"/>
                  </a:lnTo>
                  <a:lnTo>
                    <a:pt x="12" y="0"/>
                  </a:lnTo>
                  <a:close/>
                  <a:moveTo>
                    <a:pt x="12" y="16"/>
                  </a:moveTo>
                  <a:lnTo>
                    <a:pt x="12" y="16"/>
                  </a:lnTo>
                  <a:lnTo>
                    <a:pt x="10" y="14"/>
                  </a:lnTo>
                  <a:lnTo>
                    <a:pt x="8" y="12"/>
                  </a:lnTo>
                  <a:lnTo>
                    <a:pt x="8" y="12"/>
                  </a:lnTo>
                  <a:lnTo>
                    <a:pt x="10" y="10"/>
                  </a:lnTo>
                  <a:lnTo>
                    <a:pt x="12" y="8"/>
                  </a:lnTo>
                  <a:lnTo>
                    <a:pt x="12" y="8"/>
                  </a:lnTo>
                  <a:lnTo>
                    <a:pt x="14" y="10"/>
                  </a:lnTo>
                  <a:lnTo>
                    <a:pt x="16" y="12"/>
                  </a:lnTo>
                  <a:lnTo>
                    <a:pt x="16" y="12"/>
                  </a:lnTo>
                  <a:lnTo>
                    <a:pt x="14" y="14"/>
                  </a:lnTo>
                  <a:lnTo>
                    <a:pt x="12" y="16"/>
                  </a:lnTo>
                  <a:close/>
                </a:path>
              </a:pathLst>
            </a:custGeom>
            <a:grpFill/>
            <a:ln w="9525">
              <a:noFill/>
              <a:round/>
              <a:headEnd/>
              <a:tailEnd/>
            </a:ln>
          </p:spPr>
          <p:txBody>
            <a:bodyPr vert="horz" wrap="square" lIns="99060" tIns="49530" rIns="99060" bIns="49530" numCol="1" anchor="t" anchorCtr="0" compatLnSpc="1">
              <a:prstTxWarp prst="textNoShape">
                <a:avLst/>
              </a:prstTxWarp>
            </a:bodyPr>
            <a:lstStyle/>
            <a:p>
              <a:endParaRPr lang="ar-SA" sz="1716"/>
            </a:p>
          </p:txBody>
        </p:sp>
        <p:sp>
          <p:nvSpPr>
            <p:cNvPr id="39" name="Freeform 245">
              <a:extLst>
                <a:ext uri="{FF2B5EF4-FFF2-40B4-BE49-F238E27FC236}">
                  <a16:creationId xmlns:a16="http://schemas.microsoft.com/office/drawing/2014/main" id="{9C66AD7A-A5C8-4D3C-9A27-C62D6033C701}"/>
                </a:ext>
              </a:extLst>
            </p:cNvPr>
            <p:cNvSpPr>
              <a:spLocks/>
            </p:cNvSpPr>
            <p:nvPr/>
          </p:nvSpPr>
          <p:spPr bwMode="auto">
            <a:xfrm>
              <a:off x="4000500" y="1479550"/>
              <a:ext cx="38100" cy="38100"/>
            </a:xfrm>
            <a:custGeom>
              <a:avLst/>
              <a:gdLst/>
              <a:ahLst/>
              <a:cxnLst>
                <a:cxn ang="0">
                  <a:pos x="12" y="0"/>
                </a:cxn>
                <a:cxn ang="0">
                  <a:pos x="12" y="0"/>
                </a:cxn>
                <a:cxn ang="0">
                  <a:pos x="8" y="0"/>
                </a:cxn>
                <a:cxn ang="0">
                  <a:pos x="4" y="4"/>
                </a:cxn>
                <a:cxn ang="0">
                  <a:pos x="0" y="8"/>
                </a:cxn>
                <a:cxn ang="0">
                  <a:pos x="0" y="12"/>
                </a:cxn>
                <a:cxn ang="0">
                  <a:pos x="0" y="12"/>
                </a:cxn>
                <a:cxn ang="0">
                  <a:pos x="0" y="16"/>
                </a:cxn>
                <a:cxn ang="0">
                  <a:pos x="4" y="20"/>
                </a:cxn>
                <a:cxn ang="0">
                  <a:pos x="8" y="24"/>
                </a:cxn>
                <a:cxn ang="0">
                  <a:pos x="12" y="24"/>
                </a:cxn>
                <a:cxn ang="0">
                  <a:pos x="12" y="24"/>
                </a:cxn>
                <a:cxn ang="0">
                  <a:pos x="16" y="24"/>
                </a:cxn>
                <a:cxn ang="0">
                  <a:pos x="20" y="20"/>
                </a:cxn>
                <a:cxn ang="0">
                  <a:pos x="24" y="16"/>
                </a:cxn>
                <a:cxn ang="0">
                  <a:pos x="24" y="12"/>
                </a:cxn>
                <a:cxn ang="0">
                  <a:pos x="24" y="12"/>
                </a:cxn>
                <a:cxn ang="0">
                  <a:pos x="24" y="8"/>
                </a:cxn>
                <a:cxn ang="0">
                  <a:pos x="20" y="4"/>
                </a:cxn>
                <a:cxn ang="0">
                  <a:pos x="16" y="0"/>
                </a:cxn>
                <a:cxn ang="0">
                  <a:pos x="12" y="0"/>
                </a:cxn>
              </a:cxnLst>
              <a:rect l="0" t="0" r="r" b="b"/>
              <a:pathLst>
                <a:path w="24" h="24">
                  <a:moveTo>
                    <a:pt x="12" y="0"/>
                  </a:moveTo>
                  <a:lnTo>
                    <a:pt x="12" y="0"/>
                  </a:lnTo>
                  <a:lnTo>
                    <a:pt x="8" y="0"/>
                  </a:lnTo>
                  <a:lnTo>
                    <a:pt x="4" y="4"/>
                  </a:lnTo>
                  <a:lnTo>
                    <a:pt x="0" y="8"/>
                  </a:lnTo>
                  <a:lnTo>
                    <a:pt x="0" y="12"/>
                  </a:lnTo>
                  <a:lnTo>
                    <a:pt x="0" y="12"/>
                  </a:lnTo>
                  <a:lnTo>
                    <a:pt x="0" y="16"/>
                  </a:lnTo>
                  <a:lnTo>
                    <a:pt x="4" y="20"/>
                  </a:lnTo>
                  <a:lnTo>
                    <a:pt x="8" y="24"/>
                  </a:lnTo>
                  <a:lnTo>
                    <a:pt x="12" y="24"/>
                  </a:lnTo>
                  <a:lnTo>
                    <a:pt x="12" y="24"/>
                  </a:lnTo>
                  <a:lnTo>
                    <a:pt x="16" y="24"/>
                  </a:lnTo>
                  <a:lnTo>
                    <a:pt x="20" y="20"/>
                  </a:lnTo>
                  <a:lnTo>
                    <a:pt x="24" y="16"/>
                  </a:lnTo>
                  <a:lnTo>
                    <a:pt x="24" y="12"/>
                  </a:lnTo>
                  <a:lnTo>
                    <a:pt x="24" y="12"/>
                  </a:lnTo>
                  <a:lnTo>
                    <a:pt x="24" y="8"/>
                  </a:lnTo>
                  <a:lnTo>
                    <a:pt x="20" y="4"/>
                  </a:lnTo>
                  <a:lnTo>
                    <a:pt x="16" y="0"/>
                  </a:lnTo>
                  <a:lnTo>
                    <a:pt x="12" y="0"/>
                  </a:lnTo>
                </a:path>
              </a:pathLst>
            </a:custGeom>
            <a:grpFill/>
            <a:ln w="9525">
              <a:noFill/>
              <a:round/>
              <a:headEnd/>
              <a:tailEnd/>
            </a:ln>
          </p:spPr>
          <p:txBody>
            <a:bodyPr vert="horz" wrap="square" lIns="99060" tIns="49530" rIns="99060" bIns="49530" numCol="1" anchor="t" anchorCtr="0" compatLnSpc="1">
              <a:prstTxWarp prst="textNoShape">
                <a:avLst/>
              </a:prstTxWarp>
            </a:bodyPr>
            <a:lstStyle/>
            <a:p>
              <a:endParaRPr lang="ar-SA" sz="1716"/>
            </a:p>
          </p:txBody>
        </p:sp>
        <p:sp>
          <p:nvSpPr>
            <p:cNvPr id="40" name="Freeform 246">
              <a:extLst>
                <a:ext uri="{FF2B5EF4-FFF2-40B4-BE49-F238E27FC236}">
                  <a16:creationId xmlns:a16="http://schemas.microsoft.com/office/drawing/2014/main" id="{0BE324EA-5959-4C36-A7BD-A93D967A744A}"/>
                </a:ext>
              </a:extLst>
            </p:cNvPr>
            <p:cNvSpPr>
              <a:spLocks/>
            </p:cNvSpPr>
            <p:nvPr/>
          </p:nvSpPr>
          <p:spPr bwMode="auto">
            <a:xfrm>
              <a:off x="4013200" y="1492250"/>
              <a:ext cx="12700" cy="12700"/>
            </a:xfrm>
            <a:custGeom>
              <a:avLst/>
              <a:gdLst/>
              <a:ahLst/>
              <a:cxnLst>
                <a:cxn ang="0">
                  <a:pos x="4" y="8"/>
                </a:cxn>
                <a:cxn ang="0">
                  <a:pos x="4" y="8"/>
                </a:cxn>
                <a:cxn ang="0">
                  <a:pos x="2" y="6"/>
                </a:cxn>
                <a:cxn ang="0">
                  <a:pos x="0" y="4"/>
                </a:cxn>
                <a:cxn ang="0">
                  <a:pos x="0" y="4"/>
                </a:cxn>
                <a:cxn ang="0">
                  <a:pos x="2" y="2"/>
                </a:cxn>
                <a:cxn ang="0">
                  <a:pos x="4" y="0"/>
                </a:cxn>
                <a:cxn ang="0">
                  <a:pos x="4" y="0"/>
                </a:cxn>
                <a:cxn ang="0">
                  <a:pos x="6" y="2"/>
                </a:cxn>
                <a:cxn ang="0">
                  <a:pos x="8" y="4"/>
                </a:cxn>
                <a:cxn ang="0">
                  <a:pos x="8" y="4"/>
                </a:cxn>
                <a:cxn ang="0">
                  <a:pos x="6" y="6"/>
                </a:cxn>
                <a:cxn ang="0">
                  <a:pos x="4" y="8"/>
                </a:cxn>
              </a:cxnLst>
              <a:rect l="0" t="0" r="r" b="b"/>
              <a:pathLst>
                <a:path w="8" h="8">
                  <a:moveTo>
                    <a:pt x="4" y="8"/>
                  </a:moveTo>
                  <a:lnTo>
                    <a:pt x="4" y="8"/>
                  </a:lnTo>
                  <a:lnTo>
                    <a:pt x="2" y="6"/>
                  </a:lnTo>
                  <a:lnTo>
                    <a:pt x="0" y="4"/>
                  </a:lnTo>
                  <a:lnTo>
                    <a:pt x="0" y="4"/>
                  </a:lnTo>
                  <a:lnTo>
                    <a:pt x="2" y="2"/>
                  </a:lnTo>
                  <a:lnTo>
                    <a:pt x="4" y="0"/>
                  </a:lnTo>
                  <a:lnTo>
                    <a:pt x="4" y="0"/>
                  </a:lnTo>
                  <a:lnTo>
                    <a:pt x="6" y="2"/>
                  </a:lnTo>
                  <a:lnTo>
                    <a:pt x="8" y="4"/>
                  </a:lnTo>
                  <a:lnTo>
                    <a:pt x="8" y="4"/>
                  </a:lnTo>
                  <a:lnTo>
                    <a:pt x="6" y="6"/>
                  </a:lnTo>
                  <a:lnTo>
                    <a:pt x="4" y="8"/>
                  </a:lnTo>
                </a:path>
              </a:pathLst>
            </a:custGeom>
            <a:grpFill/>
            <a:ln w="9525">
              <a:noFill/>
              <a:round/>
              <a:headEnd/>
              <a:tailEnd/>
            </a:ln>
          </p:spPr>
          <p:txBody>
            <a:bodyPr vert="horz" wrap="square" lIns="99060" tIns="49530" rIns="99060" bIns="49530" numCol="1" anchor="t" anchorCtr="0" compatLnSpc="1">
              <a:prstTxWarp prst="textNoShape">
                <a:avLst/>
              </a:prstTxWarp>
            </a:bodyPr>
            <a:lstStyle/>
            <a:p>
              <a:endParaRPr lang="ar-SA" sz="1716"/>
            </a:p>
          </p:txBody>
        </p:sp>
      </p:grpSp>
      <p:sp>
        <p:nvSpPr>
          <p:cNvPr id="24" name="Title 2">
            <a:extLst>
              <a:ext uri="{FF2B5EF4-FFF2-40B4-BE49-F238E27FC236}">
                <a16:creationId xmlns:a16="http://schemas.microsoft.com/office/drawing/2014/main" id="{943C0DDF-783A-4EC2-9BF9-56D77027F49C}"/>
              </a:ext>
            </a:extLst>
          </p:cNvPr>
          <p:cNvSpPr txBox="1">
            <a:spLocks/>
          </p:cNvSpPr>
          <p:nvPr/>
        </p:nvSpPr>
        <p:spPr>
          <a:xfrm>
            <a:off x="8333086" y="101639"/>
            <a:ext cx="810914" cy="138499"/>
          </a:xfrm>
          <a:prstGeom prst="rect">
            <a:avLst/>
          </a:prstGeom>
        </p:spPr>
        <p:txBody>
          <a:bodyPr wrap="square" lIns="0" tIns="0" rIns="0" bIns="0">
            <a:spAutoFit/>
          </a:bodyPr>
          <a:lstStyle>
            <a:lvl1pPr algn="ctr" defTabSz="1828800" rtl="0" eaLnBrk="1" latinLnBrk="0" hangingPunct="1">
              <a:lnSpc>
                <a:spcPct val="100000"/>
              </a:lnSpc>
              <a:spcBef>
                <a:spcPct val="0"/>
              </a:spcBef>
              <a:buNone/>
              <a:defRPr sz="6000" b="1" kern="1200" cap="none" spc="-100" baseline="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r>
              <a:rPr lang="en-US" sz="900" cap="all" spc="20" dirty="0" err="1">
                <a:solidFill>
                  <a:srgbClr val="008CD2"/>
                </a:solidFill>
                <a:latin typeface="Lato" panose="020F0502020204030203" pitchFamily="34" charset="0"/>
              </a:rPr>
              <a:t>alec</a:t>
            </a:r>
            <a:endParaRPr lang="en-US" sz="900" cap="all" spc="20" dirty="0">
              <a:solidFill>
                <a:srgbClr val="008CD2"/>
              </a:solidFill>
              <a:latin typeface="Lato" panose="020F0502020204030203" pitchFamily="34" charset="0"/>
            </a:endParaRPr>
          </a:p>
        </p:txBody>
      </p:sp>
    </p:spTree>
    <p:extLst>
      <p:ext uri="{BB962C8B-B14F-4D97-AF65-F5344CB8AC3E}">
        <p14:creationId xmlns:p14="http://schemas.microsoft.com/office/powerpoint/2010/main" val="3652728737"/>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clustering </a:t>
            </a:r>
            <a:r>
              <a:rPr lang="en-US" dirty="0">
                <a:solidFill>
                  <a:schemeClr val="accent2"/>
                </a:solidFill>
              </a:rPr>
              <a:t>models </a:t>
            </a:r>
          </a:p>
        </p:txBody>
      </p:sp>
      <p:sp>
        <p:nvSpPr>
          <p:cNvPr id="3" name="Text Placeholder 2"/>
          <p:cNvSpPr>
            <a:spLocks noGrp="1"/>
          </p:cNvSpPr>
          <p:nvPr>
            <p:ph type="body" sz="quarter" idx="11"/>
          </p:nvPr>
        </p:nvSpPr>
        <p:spPr/>
        <p:txBody>
          <a:bodyPr/>
          <a:lstStyle/>
          <a:p>
            <a:r>
              <a:rPr lang="en-US" dirty="0"/>
              <a:t>KNN and K-Means Challenges</a:t>
            </a:r>
          </a:p>
        </p:txBody>
      </p:sp>
      <p:sp>
        <p:nvSpPr>
          <p:cNvPr id="15" name="Rectangle 14">
            <a:extLst>
              <a:ext uri="{FF2B5EF4-FFF2-40B4-BE49-F238E27FC236}">
                <a16:creationId xmlns:a16="http://schemas.microsoft.com/office/drawing/2014/main" id="{7C7A0AEF-065D-4F65-BBCD-61C249AC7D9F}"/>
              </a:ext>
            </a:extLst>
          </p:cNvPr>
          <p:cNvSpPr/>
          <p:nvPr/>
        </p:nvSpPr>
        <p:spPr>
          <a:xfrm>
            <a:off x="488950" y="4641850"/>
            <a:ext cx="1549394" cy="330200"/>
          </a:xfrm>
          <a:prstGeom prst="rect">
            <a:avLst/>
          </a:prstGeom>
          <a:solidFill>
            <a:srgbClr val="F6F8FA"/>
          </a:solidFill>
          <a:ln>
            <a:solidFill>
              <a:srgbClr val="F6F8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43B85F0-5D45-4C3E-8B76-73B4B68F5F21}"/>
              </a:ext>
            </a:extLst>
          </p:cNvPr>
          <p:cNvSpPr/>
          <p:nvPr/>
        </p:nvSpPr>
        <p:spPr>
          <a:xfrm>
            <a:off x="6699250" y="4629150"/>
            <a:ext cx="1847850" cy="330200"/>
          </a:xfrm>
          <a:prstGeom prst="rect">
            <a:avLst/>
          </a:prstGeom>
          <a:solidFill>
            <a:srgbClr val="F6F8FA"/>
          </a:solidFill>
          <a:ln>
            <a:solidFill>
              <a:srgbClr val="F6F8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2">
            <a:extLst>
              <a:ext uri="{FF2B5EF4-FFF2-40B4-BE49-F238E27FC236}">
                <a16:creationId xmlns:a16="http://schemas.microsoft.com/office/drawing/2014/main" id="{BDC4074B-07FE-453B-8EEC-6236E36FCB6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1276" y="1053666"/>
            <a:ext cx="4344054" cy="1992926"/>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
            <a:extLst>
              <a:ext uri="{FF2B5EF4-FFF2-40B4-BE49-F238E27FC236}">
                <a16:creationId xmlns:a16="http://schemas.microsoft.com/office/drawing/2014/main" id="{839A50F9-9F5A-46BC-8076-33D134442DEE}"/>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1998" t="21394" r="1955" b="19059"/>
          <a:stretch/>
        </p:blipFill>
        <p:spPr bwMode="auto">
          <a:xfrm>
            <a:off x="2689254" y="3093371"/>
            <a:ext cx="2619345" cy="1602142"/>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5">
            <a:extLst>
              <a:ext uri="{FF2B5EF4-FFF2-40B4-BE49-F238E27FC236}">
                <a16:creationId xmlns:a16="http://schemas.microsoft.com/office/drawing/2014/main" id="{D5EF7C10-B8D4-4433-B10F-C5C83DC7318E}"/>
              </a:ext>
            </a:extLst>
          </p:cNvPr>
          <p:cNvPicPr>
            <a:picLocks noChangeAspect="1"/>
          </p:cNvPicPr>
          <p:nvPr/>
        </p:nvPicPr>
        <p:blipFill>
          <a:blip r:embed="rId4"/>
          <a:stretch>
            <a:fillRect/>
          </a:stretch>
        </p:blipFill>
        <p:spPr>
          <a:xfrm>
            <a:off x="5509352" y="3093371"/>
            <a:ext cx="1266128" cy="1612645"/>
          </a:xfrm>
          <a:prstGeom prst="rect">
            <a:avLst/>
          </a:prstGeom>
        </p:spPr>
      </p:pic>
      <p:sp>
        <p:nvSpPr>
          <p:cNvPr id="12" name="Title 2">
            <a:extLst>
              <a:ext uri="{FF2B5EF4-FFF2-40B4-BE49-F238E27FC236}">
                <a16:creationId xmlns:a16="http://schemas.microsoft.com/office/drawing/2014/main" id="{85E4D3E8-A627-40E6-96FB-373BF46AC427}"/>
              </a:ext>
            </a:extLst>
          </p:cNvPr>
          <p:cNvSpPr txBox="1">
            <a:spLocks/>
          </p:cNvSpPr>
          <p:nvPr/>
        </p:nvSpPr>
        <p:spPr>
          <a:xfrm>
            <a:off x="8333086" y="101639"/>
            <a:ext cx="810914" cy="138499"/>
          </a:xfrm>
          <a:prstGeom prst="rect">
            <a:avLst/>
          </a:prstGeom>
        </p:spPr>
        <p:txBody>
          <a:bodyPr wrap="square" lIns="0" tIns="0" rIns="0" bIns="0">
            <a:spAutoFit/>
          </a:bodyPr>
          <a:lstStyle>
            <a:lvl1pPr algn="ctr" defTabSz="1828800" rtl="0" eaLnBrk="1" latinLnBrk="0" hangingPunct="1">
              <a:lnSpc>
                <a:spcPct val="100000"/>
              </a:lnSpc>
              <a:spcBef>
                <a:spcPct val="0"/>
              </a:spcBef>
              <a:buNone/>
              <a:defRPr sz="6000" b="1" kern="1200" cap="none" spc="-100" baseline="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r>
              <a:rPr lang="en-US" sz="900" cap="all" spc="20" dirty="0" err="1">
                <a:solidFill>
                  <a:srgbClr val="008CD2"/>
                </a:solidFill>
                <a:latin typeface="Lato" panose="020F0502020204030203" pitchFamily="34" charset="0"/>
              </a:rPr>
              <a:t>alec</a:t>
            </a:r>
            <a:endParaRPr lang="en-US" sz="900" cap="all" spc="20" dirty="0">
              <a:solidFill>
                <a:srgbClr val="008CD2"/>
              </a:solidFill>
              <a:latin typeface="Lato" panose="020F0502020204030203" pitchFamily="34" charset="0"/>
            </a:endParaRPr>
          </a:p>
        </p:txBody>
      </p:sp>
    </p:spTree>
    <p:extLst>
      <p:ext uri="{BB962C8B-B14F-4D97-AF65-F5344CB8AC3E}">
        <p14:creationId xmlns:p14="http://schemas.microsoft.com/office/powerpoint/2010/main" val="26133309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regression </a:t>
            </a:r>
            <a:r>
              <a:rPr lang="en-US" dirty="0">
                <a:solidFill>
                  <a:schemeClr val="accent2"/>
                </a:solidFill>
              </a:rPr>
              <a:t>models </a:t>
            </a:r>
          </a:p>
        </p:txBody>
      </p:sp>
      <p:sp>
        <p:nvSpPr>
          <p:cNvPr id="3" name="Text Placeholder 2"/>
          <p:cNvSpPr>
            <a:spLocks noGrp="1"/>
          </p:cNvSpPr>
          <p:nvPr>
            <p:ph type="body" sz="quarter" idx="11"/>
          </p:nvPr>
        </p:nvSpPr>
        <p:spPr/>
        <p:txBody>
          <a:bodyPr/>
          <a:lstStyle/>
          <a:p>
            <a:r>
              <a:rPr lang="en-US" dirty="0"/>
              <a:t>Random Forest Regression Model</a:t>
            </a:r>
          </a:p>
        </p:txBody>
      </p:sp>
      <p:sp>
        <p:nvSpPr>
          <p:cNvPr id="8" name="TextBox 7"/>
          <p:cNvSpPr txBox="1"/>
          <p:nvPr/>
        </p:nvSpPr>
        <p:spPr>
          <a:xfrm>
            <a:off x="593725" y="1794895"/>
            <a:ext cx="5819775" cy="622030"/>
          </a:xfrm>
          <a:prstGeom prst="rect">
            <a:avLst/>
          </a:prstGeom>
          <a:noFill/>
        </p:spPr>
        <p:txBody>
          <a:bodyPr wrap="square" lIns="0" tIns="0" rIns="0" bIns="0" rtlCol="0">
            <a:spAutoFit/>
          </a:bodyPr>
          <a:lstStyle/>
          <a:p>
            <a:pPr>
              <a:lnSpc>
                <a:spcPct val="130000"/>
              </a:lnSpc>
            </a:pPr>
            <a:r>
              <a:rPr lang="en-US" sz="800" dirty="0">
                <a:solidFill>
                  <a:schemeClr val="accent4"/>
                </a:solidFill>
                <a:latin typeface="Lato" panose="020F0502020204030203" pitchFamily="34" charset="0"/>
                <a:ea typeface="Open Sans Light" panose="020B0306030504020204" pitchFamily="34" charset="0"/>
                <a:cs typeface="Open Sans Light" panose="020B0306030504020204" pitchFamily="34" charset="0"/>
              </a:rPr>
              <a:t>We used a Random Forest Regressor because it was able to predict continuous values (non-discrete) values. We chose to use a Random Forest Regression model over a Linear or Polynomial Regression model as it deals better with “unknown” non-linear predictions. When using a Polynomial Regression model, we would have to specify the correct number of curves (powers) for the model. When this is unknown, using a Random Forest Regression model finds the most accurate curve fitting regression model. </a:t>
            </a:r>
          </a:p>
        </p:txBody>
      </p:sp>
      <p:sp>
        <p:nvSpPr>
          <p:cNvPr id="9" name="Title 2"/>
          <p:cNvSpPr txBox="1">
            <a:spLocks/>
          </p:cNvSpPr>
          <p:nvPr/>
        </p:nvSpPr>
        <p:spPr>
          <a:xfrm>
            <a:off x="-326970" y="1534904"/>
            <a:ext cx="3181233" cy="138499"/>
          </a:xfrm>
          <a:prstGeom prst="rect">
            <a:avLst/>
          </a:prstGeom>
        </p:spPr>
        <p:txBody>
          <a:bodyPr wrap="square" lIns="0" tIns="0" rIns="0" bIns="0">
            <a:spAutoFit/>
          </a:bodyPr>
          <a:lstStyle>
            <a:lvl1pPr algn="ctr" defTabSz="1828800" rtl="0" eaLnBrk="1" latinLnBrk="0" hangingPunct="1">
              <a:lnSpc>
                <a:spcPct val="100000"/>
              </a:lnSpc>
              <a:spcBef>
                <a:spcPct val="0"/>
              </a:spcBef>
              <a:buNone/>
              <a:defRPr sz="6000" b="1" kern="1200" cap="none" spc="-100" baseline="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r>
              <a:rPr lang="en-US" sz="900" cap="all" spc="20" dirty="0">
                <a:solidFill>
                  <a:schemeClr val="accent1"/>
                </a:solidFill>
                <a:latin typeface="Lato" panose="020F0502020204030203" pitchFamily="34" charset="0"/>
              </a:rPr>
              <a:t>Model explanation</a:t>
            </a:r>
          </a:p>
        </p:txBody>
      </p:sp>
      <p:sp>
        <p:nvSpPr>
          <p:cNvPr id="15" name="Rectangle 14">
            <a:extLst>
              <a:ext uri="{FF2B5EF4-FFF2-40B4-BE49-F238E27FC236}">
                <a16:creationId xmlns:a16="http://schemas.microsoft.com/office/drawing/2014/main" id="{7C7A0AEF-065D-4F65-BBCD-61C249AC7D9F}"/>
              </a:ext>
            </a:extLst>
          </p:cNvPr>
          <p:cNvSpPr/>
          <p:nvPr/>
        </p:nvSpPr>
        <p:spPr>
          <a:xfrm>
            <a:off x="488950" y="4641850"/>
            <a:ext cx="1549394" cy="330200"/>
          </a:xfrm>
          <a:prstGeom prst="rect">
            <a:avLst/>
          </a:prstGeom>
          <a:solidFill>
            <a:srgbClr val="F6F8FA"/>
          </a:solidFill>
          <a:ln>
            <a:solidFill>
              <a:srgbClr val="F6F8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43B85F0-5D45-4C3E-8B76-73B4B68F5F21}"/>
              </a:ext>
            </a:extLst>
          </p:cNvPr>
          <p:cNvSpPr/>
          <p:nvPr/>
        </p:nvSpPr>
        <p:spPr>
          <a:xfrm>
            <a:off x="6699250" y="4629150"/>
            <a:ext cx="1847850" cy="330200"/>
          </a:xfrm>
          <a:prstGeom prst="rect">
            <a:avLst/>
          </a:prstGeom>
          <a:solidFill>
            <a:srgbClr val="F6F8FA"/>
          </a:solidFill>
          <a:ln>
            <a:solidFill>
              <a:srgbClr val="F6F8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112108CA-A10C-48BB-BC23-AF39E802ACFE}"/>
              </a:ext>
            </a:extLst>
          </p:cNvPr>
          <p:cNvPicPr>
            <a:picLocks noChangeAspect="1"/>
          </p:cNvPicPr>
          <p:nvPr/>
        </p:nvPicPr>
        <p:blipFill>
          <a:blip r:embed="rId2"/>
          <a:stretch>
            <a:fillRect/>
          </a:stretch>
        </p:blipFill>
        <p:spPr>
          <a:xfrm>
            <a:off x="750889" y="2913932"/>
            <a:ext cx="7620000" cy="1676400"/>
          </a:xfrm>
          <a:prstGeom prst="rect">
            <a:avLst/>
          </a:prstGeom>
        </p:spPr>
      </p:pic>
      <p:sp>
        <p:nvSpPr>
          <p:cNvPr id="13" name="Title 2">
            <a:extLst>
              <a:ext uri="{FF2B5EF4-FFF2-40B4-BE49-F238E27FC236}">
                <a16:creationId xmlns:a16="http://schemas.microsoft.com/office/drawing/2014/main" id="{AD9DE9AD-82FC-45E5-93EA-49B17B1C5BEC}"/>
              </a:ext>
            </a:extLst>
          </p:cNvPr>
          <p:cNvSpPr txBox="1">
            <a:spLocks/>
          </p:cNvSpPr>
          <p:nvPr/>
        </p:nvSpPr>
        <p:spPr>
          <a:xfrm>
            <a:off x="8333086" y="101639"/>
            <a:ext cx="810914" cy="138499"/>
          </a:xfrm>
          <a:prstGeom prst="rect">
            <a:avLst/>
          </a:prstGeom>
        </p:spPr>
        <p:txBody>
          <a:bodyPr wrap="square" lIns="0" tIns="0" rIns="0" bIns="0">
            <a:spAutoFit/>
          </a:bodyPr>
          <a:lstStyle>
            <a:lvl1pPr algn="ctr" defTabSz="1828800" rtl="0" eaLnBrk="1" latinLnBrk="0" hangingPunct="1">
              <a:lnSpc>
                <a:spcPct val="100000"/>
              </a:lnSpc>
              <a:spcBef>
                <a:spcPct val="0"/>
              </a:spcBef>
              <a:buNone/>
              <a:defRPr sz="6000" b="1" kern="1200" cap="none" spc="-100" baseline="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r>
              <a:rPr lang="en-US" sz="900" cap="all" spc="20" dirty="0">
                <a:solidFill>
                  <a:srgbClr val="008CD2"/>
                </a:solidFill>
                <a:latin typeface="Lato" panose="020F0502020204030203" pitchFamily="34" charset="0"/>
              </a:rPr>
              <a:t>Dan</a:t>
            </a:r>
          </a:p>
        </p:txBody>
      </p:sp>
    </p:spTree>
    <p:extLst>
      <p:ext uri="{BB962C8B-B14F-4D97-AF65-F5344CB8AC3E}">
        <p14:creationId xmlns:p14="http://schemas.microsoft.com/office/powerpoint/2010/main" val="183130543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feature </a:t>
            </a:r>
            <a:r>
              <a:rPr lang="en-US" dirty="0">
                <a:solidFill>
                  <a:schemeClr val="accent2"/>
                </a:solidFill>
              </a:rPr>
              <a:t>weighting</a:t>
            </a:r>
          </a:p>
        </p:txBody>
      </p:sp>
      <p:cxnSp>
        <p:nvCxnSpPr>
          <p:cNvPr id="5" name="Straight Connector 4"/>
          <p:cNvCxnSpPr>
            <a:cxnSpLocks/>
          </p:cNvCxnSpPr>
          <p:nvPr/>
        </p:nvCxnSpPr>
        <p:spPr>
          <a:xfrm>
            <a:off x="3159919" y="959101"/>
            <a:ext cx="0" cy="3207057"/>
          </a:xfrm>
          <a:prstGeom prst="line">
            <a:avLst/>
          </a:prstGeom>
          <a:ln w="952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a:cxnSpLocks/>
          </p:cNvCxnSpPr>
          <p:nvPr/>
        </p:nvCxnSpPr>
        <p:spPr>
          <a:xfrm>
            <a:off x="5984081" y="959101"/>
            <a:ext cx="0" cy="3207057"/>
          </a:xfrm>
          <a:prstGeom prst="line">
            <a:avLst/>
          </a:prstGeom>
          <a:ln w="9525">
            <a:solidFill>
              <a:schemeClr val="accent5"/>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97946" y="959101"/>
            <a:ext cx="1683314" cy="138499"/>
          </a:xfrm>
          <a:prstGeom prst="rect">
            <a:avLst/>
          </a:prstGeom>
          <a:noFill/>
        </p:spPr>
        <p:txBody>
          <a:bodyPr wrap="square" lIns="0" tIns="0" rIns="0" bIns="0" rtlCol="0">
            <a:spAutoFit/>
          </a:bodyPr>
          <a:lstStyle/>
          <a:p>
            <a:pPr algn="ctr"/>
            <a:r>
              <a:rPr lang="en-US" sz="900" cap="all" spc="30" dirty="0">
                <a:solidFill>
                  <a:schemeClr val="accent3"/>
                </a:solidFill>
                <a:latin typeface="Lato Black" panose="020F0A02020204030203" pitchFamily="34" charset="0"/>
                <a:ea typeface="Open Sans" panose="020B0606030504020204" pitchFamily="34" charset="0"/>
                <a:cs typeface="Open Sans" panose="020B0606030504020204" pitchFamily="34" charset="0"/>
              </a:rPr>
              <a:t>Sedan</a:t>
            </a:r>
          </a:p>
        </p:txBody>
      </p:sp>
      <p:sp>
        <p:nvSpPr>
          <p:cNvPr id="26" name="TextBox 25">
            <a:extLst>
              <a:ext uri="{FF2B5EF4-FFF2-40B4-BE49-F238E27FC236}">
                <a16:creationId xmlns:a16="http://schemas.microsoft.com/office/drawing/2014/main" id="{B4CF65EF-FED3-4559-A2A1-CBAA6CA65B02}"/>
              </a:ext>
            </a:extLst>
          </p:cNvPr>
          <p:cNvSpPr txBox="1"/>
          <p:nvPr/>
        </p:nvSpPr>
        <p:spPr>
          <a:xfrm>
            <a:off x="3719232" y="959101"/>
            <a:ext cx="1683314" cy="138499"/>
          </a:xfrm>
          <a:prstGeom prst="rect">
            <a:avLst/>
          </a:prstGeom>
          <a:noFill/>
        </p:spPr>
        <p:txBody>
          <a:bodyPr wrap="square" lIns="0" tIns="0" rIns="0" bIns="0" rtlCol="0">
            <a:spAutoFit/>
          </a:bodyPr>
          <a:lstStyle/>
          <a:p>
            <a:pPr algn="ctr"/>
            <a:r>
              <a:rPr lang="en-US" sz="900" cap="all" spc="30" dirty="0">
                <a:solidFill>
                  <a:schemeClr val="accent3"/>
                </a:solidFill>
                <a:latin typeface="Lato Black" panose="020F0A02020204030203" pitchFamily="34" charset="0"/>
                <a:ea typeface="Open Sans" panose="020B0606030504020204" pitchFamily="34" charset="0"/>
                <a:cs typeface="Open Sans" panose="020B0606030504020204" pitchFamily="34" charset="0"/>
              </a:rPr>
              <a:t>suv</a:t>
            </a:r>
          </a:p>
        </p:txBody>
      </p:sp>
      <p:sp>
        <p:nvSpPr>
          <p:cNvPr id="27" name="TextBox 26">
            <a:extLst>
              <a:ext uri="{FF2B5EF4-FFF2-40B4-BE49-F238E27FC236}">
                <a16:creationId xmlns:a16="http://schemas.microsoft.com/office/drawing/2014/main" id="{24330B61-789C-4CCE-A137-61F840E915D8}"/>
              </a:ext>
            </a:extLst>
          </p:cNvPr>
          <p:cNvSpPr txBox="1"/>
          <p:nvPr/>
        </p:nvSpPr>
        <p:spPr>
          <a:xfrm>
            <a:off x="6699250" y="959101"/>
            <a:ext cx="1683314" cy="138499"/>
          </a:xfrm>
          <a:prstGeom prst="rect">
            <a:avLst/>
          </a:prstGeom>
          <a:noFill/>
        </p:spPr>
        <p:txBody>
          <a:bodyPr wrap="square" lIns="0" tIns="0" rIns="0" bIns="0" rtlCol="0">
            <a:spAutoFit/>
          </a:bodyPr>
          <a:lstStyle/>
          <a:p>
            <a:pPr algn="ctr"/>
            <a:r>
              <a:rPr lang="en-US" sz="900" cap="all" spc="30" dirty="0">
                <a:solidFill>
                  <a:schemeClr val="accent3"/>
                </a:solidFill>
                <a:latin typeface="Lato Black" panose="020F0A02020204030203" pitchFamily="34" charset="0"/>
                <a:ea typeface="Open Sans" panose="020B0606030504020204" pitchFamily="34" charset="0"/>
                <a:cs typeface="Open Sans" panose="020B0606030504020204" pitchFamily="34" charset="0"/>
              </a:rPr>
              <a:t>pickup</a:t>
            </a:r>
          </a:p>
        </p:txBody>
      </p:sp>
      <p:sp>
        <p:nvSpPr>
          <p:cNvPr id="33" name="Rectangle 32">
            <a:extLst>
              <a:ext uri="{FF2B5EF4-FFF2-40B4-BE49-F238E27FC236}">
                <a16:creationId xmlns:a16="http://schemas.microsoft.com/office/drawing/2014/main" id="{7DF95EE9-7854-4AD8-8064-5D4B5CBF97A5}"/>
              </a:ext>
            </a:extLst>
          </p:cNvPr>
          <p:cNvSpPr/>
          <p:nvPr/>
        </p:nvSpPr>
        <p:spPr>
          <a:xfrm>
            <a:off x="488950" y="4641850"/>
            <a:ext cx="1549394" cy="330200"/>
          </a:xfrm>
          <a:prstGeom prst="rect">
            <a:avLst/>
          </a:prstGeom>
          <a:solidFill>
            <a:srgbClr val="F6F8FA"/>
          </a:solidFill>
          <a:ln>
            <a:solidFill>
              <a:srgbClr val="F6F8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1BE3485D-8DD3-4480-88B3-8728BFA53ED9}"/>
              </a:ext>
            </a:extLst>
          </p:cNvPr>
          <p:cNvSpPr/>
          <p:nvPr/>
        </p:nvSpPr>
        <p:spPr>
          <a:xfrm>
            <a:off x="6699250" y="4629150"/>
            <a:ext cx="1847850" cy="330200"/>
          </a:xfrm>
          <a:prstGeom prst="rect">
            <a:avLst/>
          </a:prstGeom>
          <a:solidFill>
            <a:srgbClr val="F6F8FA"/>
          </a:solidFill>
          <a:ln>
            <a:solidFill>
              <a:srgbClr val="F6F8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2">
            <a:extLst>
              <a:ext uri="{FF2B5EF4-FFF2-40B4-BE49-F238E27FC236}">
                <a16:creationId xmlns:a16="http://schemas.microsoft.com/office/drawing/2014/main" id="{4E0F976F-A5DC-4B01-86BD-BB4FDF22750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748" y="1028350"/>
            <a:ext cx="3199224" cy="2132816"/>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a:extLst>
              <a:ext uri="{FF2B5EF4-FFF2-40B4-BE49-F238E27FC236}">
                <a16:creationId xmlns:a16="http://schemas.microsoft.com/office/drawing/2014/main" id="{6276D2AA-B72F-4764-838E-B4D13F545B2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61502" y="1028350"/>
            <a:ext cx="3199224" cy="213281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6">
            <a:extLst>
              <a:ext uri="{FF2B5EF4-FFF2-40B4-BE49-F238E27FC236}">
                <a16:creationId xmlns:a16="http://schemas.microsoft.com/office/drawing/2014/main" id="{1D13BF45-3AB1-419B-8148-42129E6492D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46256" y="1028350"/>
            <a:ext cx="3199224" cy="2132816"/>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32478587-E5CB-4146-B7FD-4871A5700545}"/>
              </a:ext>
            </a:extLst>
          </p:cNvPr>
          <p:cNvGrpSpPr/>
          <p:nvPr/>
        </p:nvGrpSpPr>
        <p:grpSpPr>
          <a:xfrm>
            <a:off x="488950" y="3273471"/>
            <a:ext cx="1136514" cy="1311503"/>
            <a:chOff x="593725" y="2122671"/>
            <a:chExt cx="2111375" cy="1311503"/>
          </a:xfrm>
        </p:grpSpPr>
        <p:sp>
          <p:nvSpPr>
            <p:cNvPr id="19" name="TextBox 18">
              <a:extLst>
                <a:ext uri="{FF2B5EF4-FFF2-40B4-BE49-F238E27FC236}">
                  <a16:creationId xmlns:a16="http://schemas.microsoft.com/office/drawing/2014/main" id="{8FEF7861-DF33-4DBE-9404-DFD007D612C6}"/>
                </a:ext>
              </a:extLst>
            </p:cNvPr>
            <p:cNvSpPr txBox="1"/>
            <p:nvPr/>
          </p:nvSpPr>
          <p:spPr>
            <a:xfrm>
              <a:off x="593725" y="2332013"/>
              <a:ext cx="2111375" cy="1102161"/>
            </a:xfrm>
            <a:prstGeom prst="rect">
              <a:avLst/>
            </a:prstGeom>
            <a:noFill/>
            <a:ln>
              <a:noFill/>
            </a:ln>
          </p:spPr>
          <p:txBody>
            <a:bodyPr wrap="square" lIns="0" tIns="0" rIns="0" bIns="0" rtlCol="0">
              <a:spAutoFit/>
            </a:bodyPr>
            <a:lstStyle/>
            <a:p>
              <a:pPr marL="171450" indent="-171450">
                <a:lnSpc>
                  <a:spcPct val="130000"/>
                </a:lnSpc>
                <a:buFont typeface="Arial" panose="020B0604020202020204" pitchFamily="34" charset="0"/>
                <a:buChar char="•"/>
              </a:pPr>
              <a:r>
                <a:rPr lang="en-US" sz="800" dirty="0">
                  <a:solidFill>
                    <a:schemeClr val="accent4"/>
                  </a:solidFill>
                  <a:latin typeface="Lato" panose="020F0502020204030203" pitchFamily="34" charset="0"/>
                  <a:ea typeface="Open Sans Light" panose="020B0306030504020204" pitchFamily="34" charset="0"/>
                  <a:cs typeface="Open Sans Light" panose="020B0306030504020204" pitchFamily="34" charset="0"/>
                </a:rPr>
                <a:t>Toyota</a:t>
              </a:r>
            </a:p>
            <a:p>
              <a:pPr marL="171450" indent="-171450">
                <a:lnSpc>
                  <a:spcPct val="130000"/>
                </a:lnSpc>
                <a:buFont typeface="Arial" panose="020B0604020202020204" pitchFamily="34" charset="0"/>
                <a:buChar char="•"/>
              </a:pPr>
              <a:r>
                <a:rPr lang="en-US" sz="800" dirty="0">
                  <a:solidFill>
                    <a:schemeClr val="accent4"/>
                  </a:solidFill>
                  <a:latin typeface="Lato" panose="020F0502020204030203" pitchFamily="34" charset="0"/>
                  <a:ea typeface="Open Sans Light" panose="020B0306030504020204" pitchFamily="34" charset="0"/>
                  <a:cs typeface="Open Sans Light" panose="020B0306030504020204" pitchFamily="34" charset="0"/>
                </a:rPr>
                <a:t>Audi</a:t>
              </a:r>
            </a:p>
            <a:p>
              <a:pPr marL="171450" indent="-171450">
                <a:lnSpc>
                  <a:spcPct val="130000"/>
                </a:lnSpc>
                <a:buFont typeface="Arial" panose="020B0604020202020204" pitchFamily="34" charset="0"/>
                <a:buChar char="•"/>
              </a:pPr>
              <a:r>
                <a:rPr lang="en-US" sz="800" dirty="0">
                  <a:solidFill>
                    <a:schemeClr val="accent4"/>
                  </a:solidFill>
                  <a:latin typeface="Lato" panose="020F0502020204030203" pitchFamily="34" charset="0"/>
                  <a:ea typeface="Open Sans Light" panose="020B0306030504020204" pitchFamily="34" charset="0"/>
                  <a:cs typeface="Open Sans Light" panose="020B0306030504020204" pitchFamily="34" charset="0"/>
                </a:rPr>
                <a:t>Dodge</a:t>
              </a:r>
            </a:p>
            <a:p>
              <a:pPr marL="171450" indent="-171450">
                <a:lnSpc>
                  <a:spcPct val="130000"/>
                </a:lnSpc>
                <a:buFont typeface="Arial" panose="020B0604020202020204" pitchFamily="34" charset="0"/>
                <a:buChar char="•"/>
              </a:pPr>
              <a:r>
                <a:rPr lang="en-US" sz="800" dirty="0">
                  <a:solidFill>
                    <a:schemeClr val="accent4"/>
                  </a:solidFill>
                  <a:latin typeface="Lato" panose="020F0502020204030203" pitchFamily="34" charset="0"/>
                  <a:ea typeface="Open Sans Light" panose="020B0306030504020204" pitchFamily="34" charset="0"/>
                  <a:cs typeface="Open Sans Light" panose="020B0306030504020204" pitchFamily="34" charset="0"/>
                </a:rPr>
                <a:t>TLX</a:t>
              </a:r>
            </a:p>
            <a:p>
              <a:pPr marL="171450" indent="-171450">
                <a:lnSpc>
                  <a:spcPct val="130000"/>
                </a:lnSpc>
                <a:buFont typeface="Arial" panose="020B0604020202020204" pitchFamily="34" charset="0"/>
                <a:buChar char="•"/>
              </a:pPr>
              <a:r>
                <a:rPr lang="en-US" sz="800" dirty="0">
                  <a:solidFill>
                    <a:schemeClr val="accent4"/>
                  </a:solidFill>
                  <a:latin typeface="Lato" panose="020F0502020204030203" pitchFamily="34" charset="0"/>
                  <a:ea typeface="Open Sans Light" panose="020B0306030504020204" pitchFamily="34" charset="0"/>
                  <a:cs typeface="Open Sans Light" panose="020B0306030504020204" pitchFamily="34" charset="0"/>
                </a:rPr>
                <a:t>Mercedes-Benz</a:t>
              </a:r>
            </a:p>
            <a:p>
              <a:pPr marL="171450" indent="-171450">
                <a:lnSpc>
                  <a:spcPct val="130000"/>
                </a:lnSpc>
                <a:buFont typeface="Arial" panose="020B0604020202020204" pitchFamily="34" charset="0"/>
                <a:buChar char="•"/>
              </a:pPr>
              <a:r>
                <a:rPr lang="en-US" sz="800" dirty="0">
                  <a:solidFill>
                    <a:schemeClr val="accent4"/>
                  </a:solidFill>
                  <a:latin typeface="Lato" panose="020F0502020204030203" pitchFamily="34" charset="0"/>
                  <a:ea typeface="Open Sans Light" panose="020B0306030504020204" pitchFamily="34" charset="0"/>
                  <a:cs typeface="Open Sans Light" panose="020B0306030504020204" pitchFamily="34" charset="0"/>
                </a:rPr>
                <a:t>BWM</a:t>
              </a:r>
            </a:p>
            <a:p>
              <a:pPr marL="171450" indent="-171450">
                <a:lnSpc>
                  <a:spcPct val="130000"/>
                </a:lnSpc>
                <a:buFont typeface="Arial" panose="020B0604020202020204" pitchFamily="34" charset="0"/>
                <a:buChar char="•"/>
              </a:pPr>
              <a:r>
                <a:rPr lang="en-US" sz="800" dirty="0">
                  <a:solidFill>
                    <a:schemeClr val="accent4"/>
                  </a:solidFill>
                  <a:latin typeface="Lato" panose="020F0502020204030203" pitchFamily="34" charset="0"/>
                  <a:ea typeface="Open Sans Light" panose="020B0306030504020204" pitchFamily="34" charset="0"/>
                  <a:cs typeface="Open Sans Light" panose="020B0306030504020204" pitchFamily="34" charset="0"/>
                </a:rPr>
                <a:t>Etc.</a:t>
              </a:r>
            </a:p>
          </p:txBody>
        </p:sp>
        <p:sp>
          <p:nvSpPr>
            <p:cNvPr id="20" name="Title 2">
              <a:extLst>
                <a:ext uri="{FF2B5EF4-FFF2-40B4-BE49-F238E27FC236}">
                  <a16:creationId xmlns:a16="http://schemas.microsoft.com/office/drawing/2014/main" id="{10F4FABB-6EC7-46DE-844B-AF1546ACF634}"/>
                </a:ext>
              </a:extLst>
            </p:cNvPr>
            <p:cNvSpPr txBox="1">
              <a:spLocks/>
            </p:cNvSpPr>
            <p:nvPr/>
          </p:nvSpPr>
          <p:spPr>
            <a:xfrm>
              <a:off x="593725" y="2122671"/>
              <a:ext cx="2111375" cy="153888"/>
            </a:xfrm>
            <a:prstGeom prst="rect">
              <a:avLst/>
            </a:prstGeom>
            <a:ln>
              <a:noFill/>
            </a:ln>
          </p:spPr>
          <p:txBody>
            <a:bodyPr wrap="square" lIns="0" tIns="0" rIns="0" bIns="0">
              <a:spAutoFit/>
            </a:bodyPr>
            <a:lstStyle>
              <a:lvl1pPr algn="ctr" defTabSz="1828800" rtl="0" eaLnBrk="1" latinLnBrk="0" hangingPunct="1">
                <a:lnSpc>
                  <a:spcPct val="100000"/>
                </a:lnSpc>
                <a:spcBef>
                  <a:spcPct val="0"/>
                </a:spcBef>
                <a:buNone/>
                <a:defRPr sz="6000" b="1" kern="1200" cap="none" spc="-100" baseline="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pPr algn="l"/>
              <a:r>
                <a:rPr lang="en-US" sz="1000" cap="all" spc="20" dirty="0">
                  <a:solidFill>
                    <a:schemeClr val="accent1"/>
                  </a:solidFill>
                  <a:latin typeface="Lato" panose="020F0502020204030203" pitchFamily="34" charset="0"/>
                </a:rPr>
                <a:t>Vehicle makes</a:t>
              </a:r>
            </a:p>
          </p:txBody>
        </p:sp>
      </p:grpSp>
      <p:grpSp>
        <p:nvGrpSpPr>
          <p:cNvPr id="21" name="Group 20">
            <a:extLst>
              <a:ext uri="{FF2B5EF4-FFF2-40B4-BE49-F238E27FC236}">
                <a16:creationId xmlns:a16="http://schemas.microsoft.com/office/drawing/2014/main" id="{65C231CB-1DD8-4474-82BD-74427EAE2A21}"/>
              </a:ext>
            </a:extLst>
          </p:cNvPr>
          <p:cNvGrpSpPr/>
          <p:nvPr/>
        </p:nvGrpSpPr>
        <p:grpSpPr>
          <a:xfrm>
            <a:off x="3435204" y="3273471"/>
            <a:ext cx="1136513" cy="1311503"/>
            <a:chOff x="593725" y="2122671"/>
            <a:chExt cx="2111375" cy="1311503"/>
          </a:xfrm>
        </p:grpSpPr>
        <p:sp>
          <p:nvSpPr>
            <p:cNvPr id="22" name="TextBox 21">
              <a:extLst>
                <a:ext uri="{FF2B5EF4-FFF2-40B4-BE49-F238E27FC236}">
                  <a16:creationId xmlns:a16="http://schemas.microsoft.com/office/drawing/2014/main" id="{C5FCBBB3-2766-4DF8-A74F-AA62234427B0}"/>
                </a:ext>
              </a:extLst>
            </p:cNvPr>
            <p:cNvSpPr txBox="1"/>
            <p:nvPr/>
          </p:nvSpPr>
          <p:spPr>
            <a:xfrm>
              <a:off x="593725" y="2332013"/>
              <a:ext cx="2111375" cy="1102161"/>
            </a:xfrm>
            <a:prstGeom prst="rect">
              <a:avLst/>
            </a:prstGeom>
            <a:noFill/>
            <a:ln>
              <a:noFill/>
            </a:ln>
          </p:spPr>
          <p:txBody>
            <a:bodyPr wrap="square" lIns="0" tIns="0" rIns="0" bIns="0" rtlCol="0">
              <a:spAutoFit/>
            </a:bodyPr>
            <a:lstStyle/>
            <a:p>
              <a:pPr marL="171450" indent="-171450">
                <a:lnSpc>
                  <a:spcPct val="130000"/>
                </a:lnSpc>
                <a:buFont typeface="Arial" panose="020B0604020202020204" pitchFamily="34" charset="0"/>
                <a:buChar char="•"/>
              </a:pPr>
              <a:r>
                <a:rPr lang="en-US" sz="800" dirty="0">
                  <a:solidFill>
                    <a:schemeClr val="accent4"/>
                  </a:solidFill>
                  <a:latin typeface="Lato" panose="020F0502020204030203" pitchFamily="34" charset="0"/>
                  <a:ea typeface="Open Sans Light" panose="020B0306030504020204" pitchFamily="34" charset="0"/>
                  <a:cs typeface="Open Sans Light" panose="020B0306030504020204" pitchFamily="34" charset="0"/>
                </a:rPr>
                <a:t>Jeep</a:t>
              </a:r>
            </a:p>
            <a:p>
              <a:pPr marL="171450" indent="-171450">
                <a:lnSpc>
                  <a:spcPct val="130000"/>
                </a:lnSpc>
                <a:buFont typeface="Arial" panose="020B0604020202020204" pitchFamily="34" charset="0"/>
                <a:buChar char="•"/>
              </a:pPr>
              <a:r>
                <a:rPr lang="en-US" sz="800" dirty="0">
                  <a:solidFill>
                    <a:schemeClr val="accent4"/>
                  </a:solidFill>
                  <a:latin typeface="Lato" panose="020F0502020204030203" pitchFamily="34" charset="0"/>
                  <a:ea typeface="Open Sans Light" panose="020B0306030504020204" pitchFamily="34" charset="0"/>
                  <a:cs typeface="Open Sans Light" panose="020B0306030504020204" pitchFamily="34" charset="0"/>
                </a:rPr>
                <a:t>Volvo</a:t>
              </a:r>
            </a:p>
            <a:p>
              <a:pPr marL="171450" indent="-171450">
                <a:lnSpc>
                  <a:spcPct val="130000"/>
                </a:lnSpc>
                <a:buFont typeface="Arial" panose="020B0604020202020204" pitchFamily="34" charset="0"/>
                <a:buChar char="•"/>
              </a:pPr>
              <a:r>
                <a:rPr lang="en-US" sz="800" dirty="0">
                  <a:solidFill>
                    <a:schemeClr val="accent4"/>
                  </a:solidFill>
                  <a:latin typeface="Lato" panose="020F0502020204030203" pitchFamily="34" charset="0"/>
                  <a:ea typeface="Open Sans Light" panose="020B0306030504020204" pitchFamily="34" charset="0"/>
                  <a:cs typeface="Open Sans Light" panose="020B0306030504020204" pitchFamily="34" charset="0"/>
                </a:rPr>
                <a:t>Wrangler</a:t>
              </a:r>
            </a:p>
            <a:p>
              <a:pPr marL="171450" indent="-171450">
                <a:lnSpc>
                  <a:spcPct val="130000"/>
                </a:lnSpc>
                <a:buFont typeface="Arial" panose="020B0604020202020204" pitchFamily="34" charset="0"/>
                <a:buChar char="•"/>
              </a:pPr>
              <a:r>
                <a:rPr lang="en-US" sz="800" dirty="0">
                  <a:solidFill>
                    <a:schemeClr val="accent4"/>
                  </a:solidFill>
                  <a:latin typeface="Lato" panose="020F0502020204030203" pitchFamily="34" charset="0"/>
                  <a:ea typeface="Open Sans Light" panose="020B0306030504020204" pitchFamily="34" charset="0"/>
                  <a:cs typeface="Open Sans Light" panose="020B0306030504020204" pitchFamily="34" charset="0"/>
                </a:rPr>
                <a:t>Land Rover</a:t>
              </a:r>
            </a:p>
            <a:p>
              <a:pPr marL="171450" indent="-171450">
                <a:lnSpc>
                  <a:spcPct val="130000"/>
                </a:lnSpc>
                <a:buFont typeface="Arial" panose="020B0604020202020204" pitchFamily="34" charset="0"/>
                <a:buChar char="•"/>
              </a:pPr>
              <a:r>
                <a:rPr lang="en-US" sz="800" dirty="0">
                  <a:solidFill>
                    <a:schemeClr val="accent4"/>
                  </a:solidFill>
                  <a:latin typeface="Lato" panose="020F0502020204030203" pitchFamily="34" charset="0"/>
                  <a:ea typeface="Open Sans Light" panose="020B0306030504020204" pitchFamily="34" charset="0"/>
                  <a:cs typeface="Open Sans Light" panose="020B0306030504020204" pitchFamily="34" charset="0"/>
                </a:rPr>
                <a:t>XC90</a:t>
              </a:r>
            </a:p>
            <a:p>
              <a:pPr marL="171450" indent="-171450">
                <a:lnSpc>
                  <a:spcPct val="130000"/>
                </a:lnSpc>
                <a:buFont typeface="Arial" panose="020B0604020202020204" pitchFamily="34" charset="0"/>
                <a:buChar char="•"/>
              </a:pPr>
              <a:r>
                <a:rPr lang="en-US" sz="800" dirty="0">
                  <a:solidFill>
                    <a:schemeClr val="accent4"/>
                  </a:solidFill>
                  <a:latin typeface="Lato" panose="020F0502020204030203" pitchFamily="34" charset="0"/>
                  <a:ea typeface="Open Sans Light" panose="020B0306030504020204" pitchFamily="34" charset="0"/>
                  <a:cs typeface="Open Sans Light" panose="020B0306030504020204" pitchFamily="34" charset="0"/>
                </a:rPr>
                <a:t>BMW</a:t>
              </a:r>
            </a:p>
            <a:p>
              <a:pPr marL="171450" indent="-171450">
                <a:lnSpc>
                  <a:spcPct val="130000"/>
                </a:lnSpc>
                <a:buFont typeface="Arial" panose="020B0604020202020204" pitchFamily="34" charset="0"/>
                <a:buChar char="•"/>
              </a:pPr>
              <a:r>
                <a:rPr lang="en-US" sz="800" dirty="0">
                  <a:solidFill>
                    <a:schemeClr val="accent4"/>
                  </a:solidFill>
                  <a:latin typeface="Lato" panose="020F0502020204030203" pitchFamily="34" charset="0"/>
                  <a:ea typeface="Open Sans Light" panose="020B0306030504020204" pitchFamily="34" charset="0"/>
                  <a:cs typeface="Open Sans Light" panose="020B0306030504020204" pitchFamily="34" charset="0"/>
                </a:rPr>
                <a:t>Etc.</a:t>
              </a:r>
            </a:p>
          </p:txBody>
        </p:sp>
        <p:sp>
          <p:nvSpPr>
            <p:cNvPr id="23" name="Title 2">
              <a:extLst>
                <a:ext uri="{FF2B5EF4-FFF2-40B4-BE49-F238E27FC236}">
                  <a16:creationId xmlns:a16="http://schemas.microsoft.com/office/drawing/2014/main" id="{2FFF1413-0CB6-4744-9579-B1EB900DE708}"/>
                </a:ext>
              </a:extLst>
            </p:cNvPr>
            <p:cNvSpPr txBox="1">
              <a:spLocks/>
            </p:cNvSpPr>
            <p:nvPr/>
          </p:nvSpPr>
          <p:spPr>
            <a:xfrm>
              <a:off x="593725" y="2122671"/>
              <a:ext cx="2111375" cy="153888"/>
            </a:xfrm>
            <a:prstGeom prst="rect">
              <a:avLst/>
            </a:prstGeom>
            <a:ln>
              <a:noFill/>
            </a:ln>
          </p:spPr>
          <p:txBody>
            <a:bodyPr wrap="square" lIns="0" tIns="0" rIns="0" bIns="0">
              <a:spAutoFit/>
            </a:bodyPr>
            <a:lstStyle>
              <a:lvl1pPr algn="ctr" defTabSz="1828800" rtl="0" eaLnBrk="1" latinLnBrk="0" hangingPunct="1">
                <a:lnSpc>
                  <a:spcPct val="100000"/>
                </a:lnSpc>
                <a:spcBef>
                  <a:spcPct val="0"/>
                </a:spcBef>
                <a:buNone/>
                <a:defRPr sz="6000" b="1" kern="1200" cap="none" spc="-100" baseline="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pPr algn="l"/>
              <a:r>
                <a:rPr lang="en-US" sz="1000" cap="all" spc="20" dirty="0">
                  <a:solidFill>
                    <a:schemeClr val="accent1"/>
                  </a:solidFill>
                  <a:latin typeface="Lato" panose="020F0502020204030203" pitchFamily="34" charset="0"/>
                </a:rPr>
                <a:t>Vehicle makes</a:t>
              </a:r>
            </a:p>
          </p:txBody>
        </p:sp>
      </p:grpSp>
      <p:grpSp>
        <p:nvGrpSpPr>
          <p:cNvPr id="24" name="Group 23">
            <a:extLst>
              <a:ext uri="{FF2B5EF4-FFF2-40B4-BE49-F238E27FC236}">
                <a16:creationId xmlns:a16="http://schemas.microsoft.com/office/drawing/2014/main" id="{98685F26-B19C-4BBF-9FDF-81072CFE5A2D}"/>
              </a:ext>
            </a:extLst>
          </p:cNvPr>
          <p:cNvGrpSpPr/>
          <p:nvPr/>
        </p:nvGrpSpPr>
        <p:grpSpPr>
          <a:xfrm>
            <a:off x="6278320" y="3273471"/>
            <a:ext cx="1037018" cy="831372"/>
            <a:chOff x="593725" y="2122671"/>
            <a:chExt cx="2111375" cy="831372"/>
          </a:xfrm>
        </p:grpSpPr>
        <p:sp>
          <p:nvSpPr>
            <p:cNvPr id="25" name="TextBox 24">
              <a:extLst>
                <a:ext uri="{FF2B5EF4-FFF2-40B4-BE49-F238E27FC236}">
                  <a16:creationId xmlns:a16="http://schemas.microsoft.com/office/drawing/2014/main" id="{129DCF2B-F234-43A8-97D9-7872B8F16093}"/>
                </a:ext>
              </a:extLst>
            </p:cNvPr>
            <p:cNvSpPr txBox="1"/>
            <p:nvPr/>
          </p:nvSpPr>
          <p:spPr>
            <a:xfrm>
              <a:off x="593725" y="2332013"/>
              <a:ext cx="2111375" cy="622030"/>
            </a:xfrm>
            <a:prstGeom prst="rect">
              <a:avLst/>
            </a:prstGeom>
            <a:noFill/>
            <a:ln>
              <a:noFill/>
            </a:ln>
          </p:spPr>
          <p:txBody>
            <a:bodyPr wrap="square" lIns="0" tIns="0" rIns="0" bIns="0" rtlCol="0">
              <a:spAutoFit/>
            </a:bodyPr>
            <a:lstStyle/>
            <a:p>
              <a:pPr marL="171450" indent="-171450">
                <a:lnSpc>
                  <a:spcPct val="130000"/>
                </a:lnSpc>
                <a:buFont typeface="Arial" panose="020B0604020202020204" pitchFamily="34" charset="0"/>
                <a:buChar char="•"/>
              </a:pPr>
              <a:r>
                <a:rPr lang="en-US" sz="800" dirty="0">
                  <a:solidFill>
                    <a:schemeClr val="accent4"/>
                  </a:solidFill>
                  <a:latin typeface="Lato" panose="020F0502020204030203" pitchFamily="34" charset="0"/>
                  <a:ea typeface="Open Sans Light" panose="020B0306030504020204" pitchFamily="34" charset="0"/>
                  <a:cs typeface="Open Sans Light" panose="020B0306030504020204" pitchFamily="34" charset="0"/>
                </a:rPr>
                <a:t>Ford F-150</a:t>
              </a:r>
            </a:p>
            <a:p>
              <a:pPr marL="171450" indent="-171450">
                <a:lnSpc>
                  <a:spcPct val="130000"/>
                </a:lnSpc>
                <a:buFont typeface="Arial" panose="020B0604020202020204" pitchFamily="34" charset="0"/>
                <a:buChar char="•"/>
              </a:pPr>
              <a:r>
                <a:rPr lang="en-US" sz="800" dirty="0">
                  <a:solidFill>
                    <a:schemeClr val="accent4"/>
                  </a:solidFill>
                  <a:latin typeface="Lato" panose="020F0502020204030203" pitchFamily="34" charset="0"/>
                  <a:ea typeface="Open Sans Light" panose="020B0306030504020204" pitchFamily="34" charset="0"/>
                  <a:cs typeface="Open Sans Light" panose="020B0306030504020204" pitchFamily="34" charset="0"/>
                </a:rPr>
                <a:t>Toyota Tundra</a:t>
              </a:r>
            </a:p>
            <a:p>
              <a:pPr marL="171450" indent="-171450">
                <a:lnSpc>
                  <a:spcPct val="130000"/>
                </a:lnSpc>
                <a:buFont typeface="Arial" panose="020B0604020202020204" pitchFamily="34" charset="0"/>
                <a:buChar char="•"/>
              </a:pPr>
              <a:r>
                <a:rPr lang="en-US" sz="800" dirty="0">
                  <a:solidFill>
                    <a:schemeClr val="accent4"/>
                  </a:solidFill>
                  <a:latin typeface="Lato" panose="020F0502020204030203" pitchFamily="34" charset="0"/>
                  <a:ea typeface="Open Sans Light" panose="020B0306030504020204" pitchFamily="34" charset="0"/>
                  <a:cs typeface="Open Sans Light" panose="020B0306030504020204" pitchFamily="34" charset="0"/>
                </a:rPr>
                <a:t>Chevy Silverado</a:t>
              </a:r>
            </a:p>
            <a:p>
              <a:pPr marL="171450" indent="-171450">
                <a:lnSpc>
                  <a:spcPct val="130000"/>
                </a:lnSpc>
                <a:buFont typeface="Arial" panose="020B0604020202020204" pitchFamily="34" charset="0"/>
                <a:buChar char="•"/>
              </a:pPr>
              <a:r>
                <a:rPr lang="en-US" sz="800" dirty="0">
                  <a:solidFill>
                    <a:schemeClr val="accent4"/>
                  </a:solidFill>
                  <a:latin typeface="Lato" panose="020F0502020204030203" pitchFamily="34" charset="0"/>
                  <a:ea typeface="Open Sans Light" panose="020B0306030504020204" pitchFamily="34" charset="0"/>
                  <a:cs typeface="Open Sans Light" panose="020B0306030504020204" pitchFamily="34" charset="0"/>
                </a:rPr>
                <a:t>Etc.</a:t>
              </a:r>
            </a:p>
          </p:txBody>
        </p:sp>
        <p:sp>
          <p:nvSpPr>
            <p:cNvPr id="28" name="Title 2">
              <a:extLst>
                <a:ext uri="{FF2B5EF4-FFF2-40B4-BE49-F238E27FC236}">
                  <a16:creationId xmlns:a16="http://schemas.microsoft.com/office/drawing/2014/main" id="{FB62DEE1-5CFF-42C8-BCBD-CF3D43E978FA}"/>
                </a:ext>
              </a:extLst>
            </p:cNvPr>
            <p:cNvSpPr txBox="1">
              <a:spLocks/>
            </p:cNvSpPr>
            <p:nvPr/>
          </p:nvSpPr>
          <p:spPr>
            <a:xfrm>
              <a:off x="593725" y="2122671"/>
              <a:ext cx="2111375" cy="153888"/>
            </a:xfrm>
            <a:prstGeom prst="rect">
              <a:avLst/>
            </a:prstGeom>
            <a:ln>
              <a:noFill/>
            </a:ln>
          </p:spPr>
          <p:txBody>
            <a:bodyPr wrap="square" lIns="0" tIns="0" rIns="0" bIns="0">
              <a:spAutoFit/>
            </a:bodyPr>
            <a:lstStyle>
              <a:lvl1pPr algn="ctr" defTabSz="1828800" rtl="0" eaLnBrk="1" latinLnBrk="0" hangingPunct="1">
                <a:lnSpc>
                  <a:spcPct val="100000"/>
                </a:lnSpc>
                <a:spcBef>
                  <a:spcPct val="0"/>
                </a:spcBef>
                <a:buNone/>
                <a:defRPr sz="6000" b="1" kern="1200" cap="none" spc="-100" baseline="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pPr algn="l"/>
              <a:r>
                <a:rPr lang="en-US" sz="1000" cap="all" spc="20" dirty="0">
                  <a:solidFill>
                    <a:schemeClr val="accent1"/>
                  </a:solidFill>
                  <a:latin typeface="Lato" panose="020F0502020204030203" pitchFamily="34" charset="0"/>
                </a:rPr>
                <a:t>Vehicle makes</a:t>
              </a:r>
            </a:p>
          </p:txBody>
        </p:sp>
      </p:grpSp>
      <p:grpSp>
        <p:nvGrpSpPr>
          <p:cNvPr id="29" name="Group 28">
            <a:extLst>
              <a:ext uri="{FF2B5EF4-FFF2-40B4-BE49-F238E27FC236}">
                <a16:creationId xmlns:a16="http://schemas.microsoft.com/office/drawing/2014/main" id="{3621AFC9-C24B-451A-9264-FD53376D4442}"/>
              </a:ext>
            </a:extLst>
          </p:cNvPr>
          <p:cNvGrpSpPr/>
          <p:nvPr/>
        </p:nvGrpSpPr>
        <p:grpSpPr>
          <a:xfrm>
            <a:off x="1734522" y="3273471"/>
            <a:ext cx="1136514" cy="991416"/>
            <a:chOff x="593725" y="2122671"/>
            <a:chExt cx="2111375" cy="991416"/>
          </a:xfrm>
        </p:grpSpPr>
        <p:sp>
          <p:nvSpPr>
            <p:cNvPr id="30" name="TextBox 29">
              <a:extLst>
                <a:ext uri="{FF2B5EF4-FFF2-40B4-BE49-F238E27FC236}">
                  <a16:creationId xmlns:a16="http://schemas.microsoft.com/office/drawing/2014/main" id="{AA682BF9-3474-4C38-A54E-0BD673E4E39E}"/>
                </a:ext>
              </a:extLst>
            </p:cNvPr>
            <p:cNvSpPr txBox="1"/>
            <p:nvPr/>
          </p:nvSpPr>
          <p:spPr>
            <a:xfrm>
              <a:off x="593725" y="2332013"/>
              <a:ext cx="2111375" cy="782074"/>
            </a:xfrm>
            <a:prstGeom prst="rect">
              <a:avLst/>
            </a:prstGeom>
            <a:noFill/>
            <a:ln>
              <a:noFill/>
            </a:ln>
          </p:spPr>
          <p:txBody>
            <a:bodyPr wrap="square" lIns="0" tIns="0" rIns="0" bIns="0" rtlCol="0">
              <a:spAutoFit/>
            </a:bodyPr>
            <a:lstStyle/>
            <a:p>
              <a:pPr marL="171450" indent="-171450">
                <a:lnSpc>
                  <a:spcPct val="130000"/>
                </a:lnSpc>
                <a:buFont typeface="Arial" panose="020B0604020202020204" pitchFamily="34" charset="0"/>
                <a:buChar char="•"/>
              </a:pPr>
              <a:r>
                <a:rPr lang="en-US" sz="800" dirty="0">
                  <a:solidFill>
                    <a:schemeClr val="accent4"/>
                  </a:solidFill>
                  <a:latin typeface="Lato" panose="020F0502020204030203" pitchFamily="34" charset="0"/>
                  <a:ea typeface="Open Sans Light" panose="020B0306030504020204" pitchFamily="34" charset="0"/>
                  <a:cs typeface="Open Sans Light" panose="020B0306030504020204" pitchFamily="34" charset="0"/>
                </a:rPr>
                <a:t>Cylinders</a:t>
              </a:r>
            </a:p>
            <a:p>
              <a:pPr marL="171450" indent="-171450">
                <a:lnSpc>
                  <a:spcPct val="130000"/>
                </a:lnSpc>
                <a:buFont typeface="Arial" panose="020B0604020202020204" pitchFamily="34" charset="0"/>
                <a:buChar char="•"/>
              </a:pPr>
              <a:r>
                <a:rPr lang="en-US" sz="800" dirty="0">
                  <a:solidFill>
                    <a:schemeClr val="accent4"/>
                  </a:solidFill>
                  <a:latin typeface="Lato" panose="020F0502020204030203" pitchFamily="34" charset="0"/>
                  <a:ea typeface="Open Sans Light" panose="020B0306030504020204" pitchFamily="34" charset="0"/>
                  <a:cs typeface="Open Sans Light" panose="020B0306030504020204" pitchFamily="34" charset="0"/>
                </a:rPr>
                <a:t>ID</a:t>
              </a:r>
            </a:p>
            <a:p>
              <a:pPr marL="171450" indent="-171450">
                <a:lnSpc>
                  <a:spcPct val="130000"/>
                </a:lnSpc>
                <a:buFont typeface="Arial" panose="020B0604020202020204" pitchFamily="34" charset="0"/>
                <a:buChar char="•"/>
              </a:pPr>
              <a:r>
                <a:rPr lang="en-US" sz="800" dirty="0">
                  <a:solidFill>
                    <a:schemeClr val="accent4"/>
                  </a:solidFill>
                  <a:latin typeface="Lato" panose="020F0502020204030203" pitchFamily="34" charset="0"/>
                  <a:ea typeface="Open Sans Light" panose="020B0306030504020204" pitchFamily="34" charset="0"/>
                  <a:cs typeface="Open Sans Light" panose="020B0306030504020204" pitchFamily="34" charset="0"/>
                </a:rPr>
                <a:t>Mileage</a:t>
              </a:r>
            </a:p>
            <a:p>
              <a:pPr marL="171450" indent="-171450">
                <a:lnSpc>
                  <a:spcPct val="130000"/>
                </a:lnSpc>
                <a:buFont typeface="Arial" panose="020B0604020202020204" pitchFamily="34" charset="0"/>
                <a:buChar char="•"/>
              </a:pPr>
              <a:r>
                <a:rPr lang="en-US" sz="800" dirty="0">
                  <a:solidFill>
                    <a:schemeClr val="accent4"/>
                  </a:solidFill>
                  <a:latin typeface="Lato" panose="020F0502020204030203" pitchFamily="34" charset="0"/>
                  <a:ea typeface="Open Sans Light" panose="020B0306030504020204" pitchFamily="34" charset="0"/>
                  <a:cs typeface="Open Sans Light" panose="020B0306030504020204" pitchFamily="34" charset="0"/>
                </a:rPr>
                <a:t>Gasoline</a:t>
              </a:r>
            </a:p>
            <a:p>
              <a:pPr marL="171450" indent="-171450">
                <a:lnSpc>
                  <a:spcPct val="130000"/>
                </a:lnSpc>
                <a:buFont typeface="Arial" panose="020B0604020202020204" pitchFamily="34" charset="0"/>
                <a:buChar char="•"/>
              </a:pPr>
              <a:r>
                <a:rPr lang="en-US" sz="800" dirty="0">
                  <a:solidFill>
                    <a:schemeClr val="accent4"/>
                  </a:solidFill>
                  <a:latin typeface="Lato" panose="020F0502020204030203" pitchFamily="34" charset="0"/>
                  <a:ea typeface="Open Sans Light" panose="020B0306030504020204" pitchFamily="34" charset="0"/>
                  <a:cs typeface="Open Sans Light" panose="020B0306030504020204" pitchFamily="34" charset="0"/>
                </a:rPr>
                <a:t>Year</a:t>
              </a:r>
            </a:p>
          </p:txBody>
        </p:sp>
        <p:sp>
          <p:nvSpPr>
            <p:cNvPr id="31" name="Title 2">
              <a:extLst>
                <a:ext uri="{FF2B5EF4-FFF2-40B4-BE49-F238E27FC236}">
                  <a16:creationId xmlns:a16="http://schemas.microsoft.com/office/drawing/2014/main" id="{765E716A-245F-46B4-891C-32F0483F0A0E}"/>
                </a:ext>
              </a:extLst>
            </p:cNvPr>
            <p:cNvSpPr txBox="1">
              <a:spLocks/>
            </p:cNvSpPr>
            <p:nvPr/>
          </p:nvSpPr>
          <p:spPr>
            <a:xfrm>
              <a:off x="593725" y="2122671"/>
              <a:ext cx="2111375" cy="153888"/>
            </a:xfrm>
            <a:prstGeom prst="rect">
              <a:avLst/>
            </a:prstGeom>
            <a:ln>
              <a:noFill/>
            </a:ln>
          </p:spPr>
          <p:txBody>
            <a:bodyPr wrap="square" lIns="0" tIns="0" rIns="0" bIns="0">
              <a:spAutoFit/>
            </a:bodyPr>
            <a:lstStyle>
              <a:lvl1pPr algn="ctr" defTabSz="1828800" rtl="0" eaLnBrk="1" latinLnBrk="0" hangingPunct="1">
                <a:lnSpc>
                  <a:spcPct val="100000"/>
                </a:lnSpc>
                <a:spcBef>
                  <a:spcPct val="0"/>
                </a:spcBef>
                <a:buNone/>
                <a:defRPr sz="6000" b="1" kern="1200" cap="none" spc="-100" baseline="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pPr algn="l"/>
              <a:r>
                <a:rPr lang="en-US" sz="1000" cap="all" spc="20" dirty="0">
                  <a:solidFill>
                    <a:schemeClr val="accent1"/>
                  </a:solidFill>
                  <a:latin typeface="Lato" panose="020F0502020204030203" pitchFamily="34" charset="0"/>
                </a:rPr>
                <a:t>Top 5 features</a:t>
              </a:r>
            </a:p>
          </p:txBody>
        </p:sp>
      </p:grpSp>
      <p:grpSp>
        <p:nvGrpSpPr>
          <p:cNvPr id="32" name="Group 31">
            <a:extLst>
              <a:ext uri="{FF2B5EF4-FFF2-40B4-BE49-F238E27FC236}">
                <a16:creationId xmlns:a16="http://schemas.microsoft.com/office/drawing/2014/main" id="{BCA94247-A402-4D04-A8E6-24771D19DD5F}"/>
              </a:ext>
            </a:extLst>
          </p:cNvPr>
          <p:cNvGrpSpPr/>
          <p:nvPr/>
        </p:nvGrpSpPr>
        <p:grpSpPr>
          <a:xfrm>
            <a:off x="4674853" y="3273471"/>
            <a:ext cx="1136514" cy="991416"/>
            <a:chOff x="593725" y="2122671"/>
            <a:chExt cx="2111375" cy="991416"/>
          </a:xfrm>
        </p:grpSpPr>
        <p:sp>
          <p:nvSpPr>
            <p:cNvPr id="35" name="TextBox 34">
              <a:extLst>
                <a:ext uri="{FF2B5EF4-FFF2-40B4-BE49-F238E27FC236}">
                  <a16:creationId xmlns:a16="http://schemas.microsoft.com/office/drawing/2014/main" id="{B46D70F7-1D77-4287-8856-E95DAF0FC9E9}"/>
                </a:ext>
              </a:extLst>
            </p:cNvPr>
            <p:cNvSpPr txBox="1"/>
            <p:nvPr/>
          </p:nvSpPr>
          <p:spPr>
            <a:xfrm>
              <a:off x="593725" y="2332013"/>
              <a:ext cx="2111375" cy="782074"/>
            </a:xfrm>
            <a:prstGeom prst="rect">
              <a:avLst/>
            </a:prstGeom>
            <a:noFill/>
            <a:ln>
              <a:noFill/>
            </a:ln>
          </p:spPr>
          <p:txBody>
            <a:bodyPr wrap="square" lIns="0" tIns="0" rIns="0" bIns="0" rtlCol="0">
              <a:spAutoFit/>
            </a:bodyPr>
            <a:lstStyle/>
            <a:p>
              <a:pPr marL="171450" indent="-171450">
                <a:lnSpc>
                  <a:spcPct val="130000"/>
                </a:lnSpc>
                <a:buFont typeface="Arial" panose="020B0604020202020204" pitchFamily="34" charset="0"/>
                <a:buChar char="•"/>
              </a:pPr>
              <a:r>
                <a:rPr lang="en-US" sz="800" dirty="0">
                  <a:solidFill>
                    <a:schemeClr val="accent4"/>
                  </a:solidFill>
                  <a:latin typeface="Lato" panose="020F0502020204030203" pitchFamily="34" charset="0"/>
                  <a:ea typeface="Open Sans Light" panose="020B0306030504020204" pitchFamily="34" charset="0"/>
                  <a:cs typeface="Open Sans Light" panose="020B0306030504020204" pitchFamily="34" charset="0"/>
                </a:rPr>
                <a:t>Cylinders</a:t>
              </a:r>
            </a:p>
            <a:p>
              <a:pPr marL="171450" indent="-171450">
                <a:lnSpc>
                  <a:spcPct val="130000"/>
                </a:lnSpc>
                <a:buFont typeface="Arial" panose="020B0604020202020204" pitchFamily="34" charset="0"/>
                <a:buChar char="•"/>
              </a:pPr>
              <a:r>
                <a:rPr lang="en-US" sz="800" dirty="0">
                  <a:solidFill>
                    <a:schemeClr val="accent4"/>
                  </a:solidFill>
                  <a:latin typeface="Lato" panose="020F0502020204030203" pitchFamily="34" charset="0"/>
                  <a:ea typeface="Open Sans Light" panose="020B0306030504020204" pitchFamily="34" charset="0"/>
                  <a:cs typeface="Open Sans Light" panose="020B0306030504020204" pitchFamily="34" charset="0"/>
                </a:rPr>
                <a:t>ID</a:t>
              </a:r>
            </a:p>
            <a:p>
              <a:pPr marL="171450" indent="-171450">
                <a:lnSpc>
                  <a:spcPct val="130000"/>
                </a:lnSpc>
                <a:buFont typeface="Arial" panose="020B0604020202020204" pitchFamily="34" charset="0"/>
                <a:buChar char="•"/>
              </a:pPr>
              <a:r>
                <a:rPr lang="en-US" sz="800" dirty="0">
                  <a:solidFill>
                    <a:schemeClr val="accent4"/>
                  </a:solidFill>
                  <a:latin typeface="Lato" panose="020F0502020204030203" pitchFamily="34" charset="0"/>
                  <a:ea typeface="Open Sans Light" panose="020B0306030504020204" pitchFamily="34" charset="0"/>
                  <a:cs typeface="Open Sans Light" panose="020B0306030504020204" pitchFamily="34" charset="0"/>
                </a:rPr>
                <a:t>Mileage</a:t>
              </a:r>
            </a:p>
            <a:p>
              <a:pPr marL="171450" indent="-171450">
                <a:lnSpc>
                  <a:spcPct val="130000"/>
                </a:lnSpc>
                <a:buFont typeface="Arial" panose="020B0604020202020204" pitchFamily="34" charset="0"/>
                <a:buChar char="•"/>
              </a:pPr>
              <a:r>
                <a:rPr lang="en-US" sz="800" dirty="0">
                  <a:solidFill>
                    <a:schemeClr val="accent4"/>
                  </a:solidFill>
                  <a:latin typeface="Lato" panose="020F0502020204030203" pitchFamily="34" charset="0"/>
                  <a:ea typeface="Open Sans Light" panose="020B0306030504020204" pitchFamily="34" charset="0"/>
                  <a:cs typeface="Open Sans Light" panose="020B0306030504020204" pitchFamily="34" charset="0"/>
                </a:rPr>
                <a:t>Gasoline</a:t>
              </a:r>
            </a:p>
            <a:p>
              <a:pPr marL="171450" indent="-171450">
                <a:lnSpc>
                  <a:spcPct val="130000"/>
                </a:lnSpc>
                <a:buFont typeface="Arial" panose="020B0604020202020204" pitchFamily="34" charset="0"/>
                <a:buChar char="•"/>
              </a:pPr>
              <a:r>
                <a:rPr lang="en-US" sz="800" dirty="0">
                  <a:solidFill>
                    <a:schemeClr val="accent4"/>
                  </a:solidFill>
                  <a:latin typeface="Lato" panose="020F0502020204030203" pitchFamily="34" charset="0"/>
                  <a:ea typeface="Open Sans Light" panose="020B0306030504020204" pitchFamily="34" charset="0"/>
                  <a:cs typeface="Open Sans Light" panose="020B0306030504020204" pitchFamily="34" charset="0"/>
                </a:rPr>
                <a:t>Year</a:t>
              </a:r>
            </a:p>
          </p:txBody>
        </p:sp>
        <p:sp>
          <p:nvSpPr>
            <p:cNvPr id="37" name="Title 2">
              <a:extLst>
                <a:ext uri="{FF2B5EF4-FFF2-40B4-BE49-F238E27FC236}">
                  <a16:creationId xmlns:a16="http://schemas.microsoft.com/office/drawing/2014/main" id="{32D808DA-00BC-4949-B251-6ED29168A61D}"/>
                </a:ext>
              </a:extLst>
            </p:cNvPr>
            <p:cNvSpPr txBox="1">
              <a:spLocks/>
            </p:cNvSpPr>
            <p:nvPr/>
          </p:nvSpPr>
          <p:spPr>
            <a:xfrm>
              <a:off x="593725" y="2122671"/>
              <a:ext cx="2111375" cy="153888"/>
            </a:xfrm>
            <a:prstGeom prst="rect">
              <a:avLst/>
            </a:prstGeom>
            <a:ln>
              <a:noFill/>
            </a:ln>
          </p:spPr>
          <p:txBody>
            <a:bodyPr wrap="square" lIns="0" tIns="0" rIns="0" bIns="0">
              <a:spAutoFit/>
            </a:bodyPr>
            <a:lstStyle>
              <a:lvl1pPr algn="ctr" defTabSz="1828800" rtl="0" eaLnBrk="1" latinLnBrk="0" hangingPunct="1">
                <a:lnSpc>
                  <a:spcPct val="100000"/>
                </a:lnSpc>
                <a:spcBef>
                  <a:spcPct val="0"/>
                </a:spcBef>
                <a:buNone/>
                <a:defRPr sz="6000" b="1" kern="1200" cap="none" spc="-100" baseline="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pPr algn="l"/>
              <a:r>
                <a:rPr lang="en-US" sz="1000" cap="all" spc="20" dirty="0">
                  <a:solidFill>
                    <a:schemeClr val="accent1"/>
                  </a:solidFill>
                  <a:latin typeface="Lato" panose="020F0502020204030203" pitchFamily="34" charset="0"/>
                </a:rPr>
                <a:t>Top 5 features</a:t>
              </a:r>
            </a:p>
          </p:txBody>
        </p:sp>
      </p:grpSp>
      <p:grpSp>
        <p:nvGrpSpPr>
          <p:cNvPr id="39" name="Group 38">
            <a:extLst>
              <a:ext uri="{FF2B5EF4-FFF2-40B4-BE49-F238E27FC236}">
                <a16:creationId xmlns:a16="http://schemas.microsoft.com/office/drawing/2014/main" id="{F49176AC-5EAB-4906-BD62-753C8797919B}"/>
              </a:ext>
            </a:extLst>
          </p:cNvPr>
          <p:cNvGrpSpPr/>
          <p:nvPr/>
        </p:nvGrpSpPr>
        <p:grpSpPr>
          <a:xfrm>
            <a:off x="7445868" y="3273471"/>
            <a:ext cx="1136514" cy="991416"/>
            <a:chOff x="593725" y="2122671"/>
            <a:chExt cx="2111375" cy="991416"/>
          </a:xfrm>
        </p:grpSpPr>
        <p:sp>
          <p:nvSpPr>
            <p:cNvPr id="41" name="TextBox 40">
              <a:extLst>
                <a:ext uri="{FF2B5EF4-FFF2-40B4-BE49-F238E27FC236}">
                  <a16:creationId xmlns:a16="http://schemas.microsoft.com/office/drawing/2014/main" id="{FFC13CE6-C23E-4B65-AED8-E1152FB4AD1D}"/>
                </a:ext>
              </a:extLst>
            </p:cNvPr>
            <p:cNvSpPr txBox="1"/>
            <p:nvPr/>
          </p:nvSpPr>
          <p:spPr>
            <a:xfrm>
              <a:off x="593725" y="2332013"/>
              <a:ext cx="2111375" cy="782074"/>
            </a:xfrm>
            <a:prstGeom prst="rect">
              <a:avLst/>
            </a:prstGeom>
            <a:noFill/>
            <a:ln>
              <a:noFill/>
            </a:ln>
          </p:spPr>
          <p:txBody>
            <a:bodyPr wrap="square" lIns="0" tIns="0" rIns="0" bIns="0" rtlCol="0">
              <a:spAutoFit/>
            </a:bodyPr>
            <a:lstStyle/>
            <a:p>
              <a:pPr marL="171450" indent="-171450">
                <a:lnSpc>
                  <a:spcPct val="130000"/>
                </a:lnSpc>
                <a:buFont typeface="Arial" panose="020B0604020202020204" pitchFamily="34" charset="0"/>
                <a:buChar char="•"/>
              </a:pPr>
              <a:r>
                <a:rPr lang="en-US" sz="800" dirty="0">
                  <a:solidFill>
                    <a:schemeClr val="accent4"/>
                  </a:solidFill>
                  <a:latin typeface="Lato" panose="020F0502020204030203" pitchFamily="34" charset="0"/>
                  <a:ea typeface="Open Sans Light" panose="020B0306030504020204" pitchFamily="34" charset="0"/>
                  <a:cs typeface="Open Sans Light" panose="020B0306030504020204" pitchFamily="34" charset="0"/>
                </a:rPr>
                <a:t>Cylinders</a:t>
              </a:r>
            </a:p>
            <a:p>
              <a:pPr marL="171450" indent="-171450">
                <a:lnSpc>
                  <a:spcPct val="130000"/>
                </a:lnSpc>
                <a:buFont typeface="Arial" panose="020B0604020202020204" pitchFamily="34" charset="0"/>
                <a:buChar char="•"/>
              </a:pPr>
              <a:r>
                <a:rPr lang="en-US" sz="800" dirty="0">
                  <a:solidFill>
                    <a:schemeClr val="accent4"/>
                  </a:solidFill>
                  <a:latin typeface="Lato" panose="020F0502020204030203" pitchFamily="34" charset="0"/>
                  <a:ea typeface="Open Sans Light" panose="020B0306030504020204" pitchFamily="34" charset="0"/>
                  <a:cs typeface="Open Sans Light" panose="020B0306030504020204" pitchFamily="34" charset="0"/>
                </a:rPr>
                <a:t>ID</a:t>
              </a:r>
            </a:p>
            <a:p>
              <a:pPr marL="171450" indent="-171450">
                <a:lnSpc>
                  <a:spcPct val="130000"/>
                </a:lnSpc>
                <a:buFont typeface="Arial" panose="020B0604020202020204" pitchFamily="34" charset="0"/>
                <a:buChar char="•"/>
              </a:pPr>
              <a:r>
                <a:rPr lang="en-US" sz="800" dirty="0">
                  <a:solidFill>
                    <a:schemeClr val="accent4"/>
                  </a:solidFill>
                  <a:latin typeface="Lato" panose="020F0502020204030203" pitchFamily="34" charset="0"/>
                  <a:ea typeface="Open Sans Light" panose="020B0306030504020204" pitchFamily="34" charset="0"/>
                  <a:cs typeface="Open Sans Light" panose="020B0306030504020204" pitchFamily="34" charset="0"/>
                </a:rPr>
                <a:t>Mileage</a:t>
              </a:r>
            </a:p>
            <a:p>
              <a:pPr marL="171450" indent="-171450">
                <a:lnSpc>
                  <a:spcPct val="130000"/>
                </a:lnSpc>
                <a:buFont typeface="Arial" panose="020B0604020202020204" pitchFamily="34" charset="0"/>
                <a:buChar char="•"/>
              </a:pPr>
              <a:r>
                <a:rPr lang="en-US" sz="800" dirty="0">
                  <a:solidFill>
                    <a:schemeClr val="accent4"/>
                  </a:solidFill>
                  <a:latin typeface="Lato" panose="020F0502020204030203" pitchFamily="34" charset="0"/>
                  <a:ea typeface="Open Sans Light" panose="020B0306030504020204" pitchFamily="34" charset="0"/>
                  <a:cs typeface="Open Sans Light" panose="020B0306030504020204" pitchFamily="34" charset="0"/>
                </a:rPr>
                <a:t>Gasoline</a:t>
              </a:r>
            </a:p>
            <a:p>
              <a:pPr marL="171450" indent="-171450">
                <a:lnSpc>
                  <a:spcPct val="130000"/>
                </a:lnSpc>
                <a:buFont typeface="Arial" panose="020B0604020202020204" pitchFamily="34" charset="0"/>
                <a:buChar char="•"/>
              </a:pPr>
              <a:r>
                <a:rPr lang="en-US" sz="800" dirty="0">
                  <a:solidFill>
                    <a:schemeClr val="accent4"/>
                  </a:solidFill>
                  <a:latin typeface="Lato" panose="020F0502020204030203" pitchFamily="34" charset="0"/>
                  <a:ea typeface="Open Sans Light" panose="020B0306030504020204" pitchFamily="34" charset="0"/>
                  <a:cs typeface="Open Sans Light" panose="020B0306030504020204" pitchFamily="34" charset="0"/>
                </a:rPr>
                <a:t>Year</a:t>
              </a:r>
            </a:p>
          </p:txBody>
        </p:sp>
        <p:sp>
          <p:nvSpPr>
            <p:cNvPr id="43" name="Title 2">
              <a:extLst>
                <a:ext uri="{FF2B5EF4-FFF2-40B4-BE49-F238E27FC236}">
                  <a16:creationId xmlns:a16="http://schemas.microsoft.com/office/drawing/2014/main" id="{6E0F8B65-C903-4C66-9D04-FA6F8AD4459A}"/>
                </a:ext>
              </a:extLst>
            </p:cNvPr>
            <p:cNvSpPr txBox="1">
              <a:spLocks/>
            </p:cNvSpPr>
            <p:nvPr/>
          </p:nvSpPr>
          <p:spPr>
            <a:xfrm>
              <a:off x="593725" y="2122671"/>
              <a:ext cx="2111375" cy="153888"/>
            </a:xfrm>
            <a:prstGeom prst="rect">
              <a:avLst/>
            </a:prstGeom>
            <a:ln>
              <a:noFill/>
            </a:ln>
          </p:spPr>
          <p:txBody>
            <a:bodyPr wrap="square" lIns="0" tIns="0" rIns="0" bIns="0">
              <a:spAutoFit/>
            </a:bodyPr>
            <a:lstStyle>
              <a:lvl1pPr algn="ctr" defTabSz="1828800" rtl="0" eaLnBrk="1" latinLnBrk="0" hangingPunct="1">
                <a:lnSpc>
                  <a:spcPct val="100000"/>
                </a:lnSpc>
                <a:spcBef>
                  <a:spcPct val="0"/>
                </a:spcBef>
                <a:buNone/>
                <a:defRPr sz="6000" b="1" kern="1200" cap="none" spc="-100" baseline="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pPr algn="l"/>
              <a:r>
                <a:rPr lang="en-US" sz="1000" cap="all" spc="20" dirty="0">
                  <a:solidFill>
                    <a:schemeClr val="accent1"/>
                  </a:solidFill>
                  <a:latin typeface="Lato" panose="020F0502020204030203" pitchFamily="34" charset="0"/>
                </a:rPr>
                <a:t>Top 5 features</a:t>
              </a:r>
            </a:p>
          </p:txBody>
        </p:sp>
      </p:grpSp>
      <p:sp>
        <p:nvSpPr>
          <p:cNvPr id="36" name="Title 2">
            <a:extLst>
              <a:ext uri="{FF2B5EF4-FFF2-40B4-BE49-F238E27FC236}">
                <a16:creationId xmlns:a16="http://schemas.microsoft.com/office/drawing/2014/main" id="{C74B31D4-A795-4CD7-9760-2F1422A0B2B1}"/>
              </a:ext>
            </a:extLst>
          </p:cNvPr>
          <p:cNvSpPr txBox="1">
            <a:spLocks/>
          </p:cNvSpPr>
          <p:nvPr/>
        </p:nvSpPr>
        <p:spPr>
          <a:xfrm>
            <a:off x="8333086" y="101639"/>
            <a:ext cx="810914" cy="138499"/>
          </a:xfrm>
          <a:prstGeom prst="rect">
            <a:avLst/>
          </a:prstGeom>
        </p:spPr>
        <p:txBody>
          <a:bodyPr wrap="square" lIns="0" tIns="0" rIns="0" bIns="0">
            <a:spAutoFit/>
          </a:bodyPr>
          <a:lstStyle>
            <a:lvl1pPr algn="ctr" defTabSz="1828800" rtl="0" eaLnBrk="1" latinLnBrk="0" hangingPunct="1">
              <a:lnSpc>
                <a:spcPct val="100000"/>
              </a:lnSpc>
              <a:spcBef>
                <a:spcPct val="0"/>
              </a:spcBef>
              <a:buNone/>
              <a:defRPr sz="6000" b="1" kern="1200" cap="none" spc="-100" baseline="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r>
              <a:rPr lang="en-US" sz="900" cap="all" spc="20" dirty="0" err="1">
                <a:solidFill>
                  <a:srgbClr val="008CD2"/>
                </a:solidFill>
                <a:latin typeface="Lato" panose="020F0502020204030203" pitchFamily="34" charset="0"/>
              </a:rPr>
              <a:t>vilma</a:t>
            </a:r>
            <a:endParaRPr lang="en-US" sz="900" cap="all" spc="20" dirty="0">
              <a:solidFill>
                <a:srgbClr val="008CD2"/>
              </a:solidFill>
              <a:latin typeface="Lato" panose="020F0502020204030203" pitchFamily="34" charset="0"/>
            </a:endParaRPr>
          </a:p>
        </p:txBody>
      </p:sp>
    </p:spTree>
    <p:extLst>
      <p:ext uri="{BB962C8B-B14F-4D97-AF65-F5344CB8AC3E}">
        <p14:creationId xmlns:p14="http://schemas.microsoft.com/office/powerpoint/2010/main" val="1084803519"/>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theme/theme1.xml><?xml version="1.0" encoding="utf-8"?>
<a:theme xmlns:a="http://schemas.openxmlformats.org/drawingml/2006/main" name="Office Theme">
  <a:themeElements>
    <a:clrScheme name="19-Dark Blue">
      <a:dk1>
        <a:sysClr val="windowText" lastClr="000000"/>
      </a:dk1>
      <a:lt1>
        <a:sysClr val="window" lastClr="FFFFFF"/>
      </a:lt1>
      <a:dk2>
        <a:srgbClr val="000000"/>
      </a:dk2>
      <a:lt2>
        <a:srgbClr val="E7E6E6"/>
      </a:lt2>
      <a:accent1>
        <a:srgbClr val="4B5050"/>
      </a:accent1>
      <a:accent2>
        <a:srgbClr val="008CD2"/>
      </a:accent2>
      <a:accent3>
        <a:srgbClr val="6E7378"/>
      </a:accent3>
      <a:accent4>
        <a:srgbClr val="91969B"/>
      </a:accent4>
      <a:accent5>
        <a:srgbClr val="AAAFB4"/>
      </a:accent5>
      <a:accent6>
        <a:srgbClr val="DCE1E6"/>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13248</TotalTime>
  <Words>961</Words>
  <Application>Microsoft Office PowerPoint</Application>
  <PresentationFormat>On-screen Show (16:9)</PresentationFormat>
  <Paragraphs>134</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Lato</vt:lpstr>
      <vt:lpstr>Lato Black</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Jafar</dc:creator>
  <cp:lastModifiedBy>Andrew Paton</cp:lastModifiedBy>
  <cp:revision>2192</cp:revision>
  <dcterms:created xsi:type="dcterms:W3CDTF">2015-05-25T12:45:08Z</dcterms:created>
  <dcterms:modified xsi:type="dcterms:W3CDTF">2022-03-08T01:28:43Z</dcterms:modified>
</cp:coreProperties>
</file>