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583" r:id="rId2"/>
    <p:sldId id="584" r:id="rId3"/>
    <p:sldId id="489" r:id="rId4"/>
    <p:sldId id="477" r:id="rId5"/>
    <p:sldId id="469" r:id="rId6"/>
    <p:sldId id="604" r:id="rId7"/>
    <p:sldId id="605" r:id="rId8"/>
    <p:sldId id="606" r:id="rId9"/>
    <p:sldId id="607" r:id="rId10"/>
    <p:sldId id="610" r:id="rId11"/>
    <p:sldId id="611" r:id="rId12"/>
    <p:sldId id="612" r:id="rId1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CD2"/>
    <a:srgbClr val="F6F8FA"/>
    <a:srgbClr val="F3F2F1"/>
    <a:srgbClr val="F7F8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81" autoAdjust="0"/>
    <p:restoredTop sz="96233" autoAdjust="0"/>
  </p:normalViewPr>
  <p:slideViewPr>
    <p:cSldViewPr snapToGrid="0" showGuides="1">
      <p:cViewPr varScale="1">
        <p:scale>
          <a:sx n="150" d="100"/>
          <a:sy n="150" d="100"/>
        </p:scale>
        <p:origin x="222" y="126"/>
      </p:cViewPr>
      <p:guideLst/>
    </p:cSldViewPr>
  </p:slideViewPr>
  <p:notesTextViewPr>
    <p:cViewPr>
      <p:scale>
        <a:sx n="1" d="1"/>
        <a:sy n="1" d="1"/>
      </p:scale>
      <p:origin x="0" y="0"/>
    </p:cViewPr>
  </p:notesTextViewPr>
  <p:sorterViewPr>
    <p:cViewPr>
      <p:scale>
        <a:sx n="100" d="100"/>
        <a:sy n="100" d="100"/>
      </p:scale>
      <p:origin x="0" y="-828"/>
    </p:cViewPr>
  </p:sorterViewPr>
  <p:notesViewPr>
    <p:cSldViewPr snapToGrid="0" showGuides="1">
      <p:cViewPr varScale="1">
        <p:scale>
          <a:sx n="81" d="100"/>
          <a:sy n="81" d="100"/>
        </p:scale>
        <p:origin x="195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F01BD6-766B-4D19-B75E-7E6A037A6BFB}" type="datetimeFigureOut">
              <a:rPr lang="en-US" smtClean="0"/>
              <a:t>3/5/2022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1302AA-81B1-4225-BC36-6DD3E8E98722}" type="slidenum">
              <a:rPr lang="en-US" smtClean="0"/>
              <a:t>‹#›</a:t>
            </a:fld>
            <a:endParaRPr lang="en-US"/>
          </a:p>
        </p:txBody>
      </p:sp>
    </p:spTree>
    <p:extLst>
      <p:ext uri="{BB962C8B-B14F-4D97-AF65-F5344CB8AC3E}">
        <p14:creationId xmlns:p14="http://schemas.microsoft.com/office/powerpoint/2010/main" val="3888844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D3C34-4FAE-4634-9621-7C1A1531823B}" type="datetimeFigureOut">
              <a:rPr lang="en-US" smtClean="0"/>
              <a:t>3/5/2022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D1758-ED3D-4611-B861-63A1DF032208}" type="slidenum">
              <a:rPr lang="en-US" smtClean="0"/>
              <a:t>‹#›</a:t>
            </a:fld>
            <a:endParaRPr lang="en-US"/>
          </a:p>
        </p:txBody>
      </p:sp>
    </p:spTree>
    <p:extLst>
      <p:ext uri="{BB962C8B-B14F-4D97-AF65-F5344CB8AC3E}">
        <p14:creationId xmlns:p14="http://schemas.microsoft.com/office/powerpoint/2010/main" val="199045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5293348"/>
      </p:ext>
    </p:extLst>
  </p:cSld>
  <p:clrMapOvr>
    <a:masterClrMapping/>
  </p:clrMapOvr>
  <p:transition spd="slow" advClick="0" advTm="3000">
    <p:fade/>
  </p:transition>
  <p:extLst>
    <p:ext uri="{DCECCB84-F9BA-43D5-87BE-67443E8EF086}">
      <p15:sldGuideLst xmlns:p15="http://schemas.microsoft.com/office/powerpoint/2012/main">
        <p15:guide id="1" orient="horz" pos="2700" userDrawn="1">
          <p15:clr>
            <a:srgbClr val="FBAE40"/>
          </p15:clr>
        </p15:guide>
        <p15:guide id="2" pos="5384" userDrawn="1">
          <p15:clr>
            <a:srgbClr val="FBAE40"/>
          </p15:clr>
        </p15:guide>
        <p15:guide id="3" pos="374" userDrawn="1">
          <p15:clr>
            <a:srgbClr val="FBAE40"/>
          </p15:clr>
        </p15:guide>
        <p15:guide id="4" orient="horz" pos="306" userDrawn="1">
          <p15:clr>
            <a:srgbClr val="FBAE40"/>
          </p15:clr>
        </p15:guide>
        <p15:guide id="5" orient="horz" pos="97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with Half Picture at Righ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572001" y="0"/>
            <a:ext cx="4572000" cy="51435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
        <p:nvSpPr>
          <p:cNvPr id="8" name="TextBox 7"/>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Tree>
    <p:extLst>
      <p:ext uri="{BB962C8B-B14F-4D97-AF65-F5344CB8AC3E}">
        <p14:creationId xmlns:p14="http://schemas.microsoft.com/office/powerpoint/2010/main" val="3713748865"/>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Portfolio 01">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2"/>
          </p:nvPr>
        </p:nvSpPr>
        <p:spPr>
          <a:xfrm>
            <a:off x="593724" y="1543050"/>
            <a:ext cx="3821113"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
        <p:nvSpPr>
          <p:cNvPr id="20" name="Picture Placeholder 2"/>
          <p:cNvSpPr>
            <a:spLocks noGrp="1"/>
          </p:cNvSpPr>
          <p:nvPr>
            <p:ph type="pic" sz="quarter" idx="13"/>
          </p:nvPr>
        </p:nvSpPr>
        <p:spPr>
          <a:xfrm>
            <a:off x="4725986" y="1543050"/>
            <a:ext cx="3821113"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3440558140"/>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Portfolio 02">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2"/>
          </p:nvPr>
        </p:nvSpPr>
        <p:spPr>
          <a:xfrm>
            <a:off x="593725" y="1543050"/>
            <a:ext cx="2513188"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
        <p:nvSpPr>
          <p:cNvPr id="14" name="Picture Placeholder 2"/>
          <p:cNvSpPr>
            <a:spLocks noGrp="1"/>
          </p:cNvSpPr>
          <p:nvPr>
            <p:ph type="pic" sz="quarter" idx="13"/>
          </p:nvPr>
        </p:nvSpPr>
        <p:spPr>
          <a:xfrm>
            <a:off x="6033912" y="1543050"/>
            <a:ext cx="2513188"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
        <p:nvSpPr>
          <p:cNvPr id="15" name="Picture Placeholder 2"/>
          <p:cNvSpPr>
            <a:spLocks noGrp="1"/>
          </p:cNvSpPr>
          <p:nvPr>
            <p:ph type="pic" sz="quarter" idx="14"/>
          </p:nvPr>
        </p:nvSpPr>
        <p:spPr>
          <a:xfrm>
            <a:off x="3315406" y="1543050"/>
            <a:ext cx="2513188"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2809182769"/>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ur Portfolio 03">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2"/>
          </p:nvPr>
        </p:nvSpPr>
        <p:spPr>
          <a:xfrm>
            <a:off x="593725" y="1543050"/>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5" name="Picture Placeholder 2"/>
          <p:cNvSpPr>
            <a:spLocks noGrp="1"/>
          </p:cNvSpPr>
          <p:nvPr>
            <p:ph type="pic" sz="quarter" idx="13"/>
          </p:nvPr>
        </p:nvSpPr>
        <p:spPr>
          <a:xfrm>
            <a:off x="5985433" y="1543050"/>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7" name="Picture Placeholder 2"/>
          <p:cNvSpPr>
            <a:spLocks noGrp="1"/>
          </p:cNvSpPr>
          <p:nvPr>
            <p:ph type="pic" sz="quarter" idx="15"/>
          </p:nvPr>
        </p:nvSpPr>
        <p:spPr>
          <a:xfrm>
            <a:off x="593725" y="2965967"/>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8" name="Picture Placeholder 2"/>
          <p:cNvSpPr>
            <a:spLocks noGrp="1"/>
          </p:cNvSpPr>
          <p:nvPr>
            <p:ph type="pic" sz="quarter" idx="16"/>
          </p:nvPr>
        </p:nvSpPr>
        <p:spPr>
          <a:xfrm>
            <a:off x="5985433" y="2965967"/>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9" name="Picture Placeholder 2"/>
          <p:cNvSpPr>
            <a:spLocks noGrp="1"/>
          </p:cNvSpPr>
          <p:nvPr>
            <p:ph type="pic" sz="quarter" idx="17"/>
          </p:nvPr>
        </p:nvSpPr>
        <p:spPr>
          <a:xfrm>
            <a:off x="3291946" y="2965967"/>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1215259037"/>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ur Portfolio 04">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2"/>
          </p:nvPr>
        </p:nvSpPr>
        <p:spPr>
          <a:xfrm>
            <a:off x="593725" y="1543050"/>
            <a:ext cx="2560108" cy="274320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5" name="Picture Placeholder 2"/>
          <p:cNvSpPr>
            <a:spLocks noGrp="1"/>
          </p:cNvSpPr>
          <p:nvPr>
            <p:ph type="pic" sz="quarter" idx="13"/>
          </p:nvPr>
        </p:nvSpPr>
        <p:spPr>
          <a:xfrm>
            <a:off x="5985433" y="1543050"/>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8" name="Picture Placeholder 2"/>
          <p:cNvSpPr>
            <a:spLocks noGrp="1"/>
          </p:cNvSpPr>
          <p:nvPr>
            <p:ph type="pic" sz="quarter" idx="16"/>
          </p:nvPr>
        </p:nvSpPr>
        <p:spPr>
          <a:xfrm>
            <a:off x="5985433" y="2965967"/>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29" name="Picture Placeholder 2"/>
          <p:cNvSpPr>
            <a:spLocks noGrp="1"/>
          </p:cNvSpPr>
          <p:nvPr>
            <p:ph type="pic" sz="quarter" idx="17"/>
          </p:nvPr>
        </p:nvSpPr>
        <p:spPr>
          <a:xfrm>
            <a:off x="3291946" y="2965967"/>
            <a:ext cx="2560108" cy="131652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2429378869"/>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ur Portfolio 05">
    <p:spTree>
      <p:nvGrpSpPr>
        <p:cNvPr id="1" name=""/>
        <p:cNvGrpSpPr/>
        <p:nvPr/>
      </p:nvGrpSpPr>
      <p:grpSpPr>
        <a:xfrm>
          <a:off x="0" y="0"/>
          <a:ext cx="0" cy="0"/>
          <a:chOff x="0" y="0"/>
          <a:chExt cx="0" cy="0"/>
        </a:xfrm>
      </p:grpSpPr>
      <p:sp>
        <p:nvSpPr>
          <p:cNvPr id="29" name="Picture Placeholder 2"/>
          <p:cNvSpPr>
            <a:spLocks noGrp="1"/>
          </p:cNvSpPr>
          <p:nvPr>
            <p:ph type="pic" sz="quarter" idx="17"/>
          </p:nvPr>
        </p:nvSpPr>
        <p:spPr>
          <a:xfrm>
            <a:off x="1508125" y="1543049"/>
            <a:ext cx="2546117" cy="1408417"/>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18" name="Picture Placeholder 2"/>
          <p:cNvSpPr>
            <a:spLocks noGrp="1"/>
          </p:cNvSpPr>
          <p:nvPr>
            <p:ph type="pic" sz="quarter" idx="18"/>
          </p:nvPr>
        </p:nvSpPr>
        <p:spPr>
          <a:xfrm>
            <a:off x="5988464" y="1543049"/>
            <a:ext cx="2546117" cy="1408417"/>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1969895"/>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Phone Mockup 01">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6535" y="1134684"/>
            <a:ext cx="2415741" cy="3528796"/>
          </a:xfrm>
          <a:prstGeom prst="rect">
            <a:avLst/>
          </a:prstGeom>
        </p:spPr>
      </p:pic>
      <p:sp>
        <p:nvSpPr>
          <p:cNvPr id="4" name="Picture Placeholder 25"/>
          <p:cNvSpPr>
            <a:spLocks noGrp="1"/>
          </p:cNvSpPr>
          <p:nvPr>
            <p:ph type="pic" sz="quarter" idx="14"/>
          </p:nvPr>
        </p:nvSpPr>
        <p:spPr>
          <a:xfrm>
            <a:off x="720840" y="1695550"/>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
        <p:nvSpPr>
          <p:cNvPr id="11"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12"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bg1"/>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13" name="Straight Connector 12"/>
          <p:cNvCxnSpPr/>
          <p:nvPr userDrawn="1"/>
        </p:nvCxnSpPr>
        <p:spPr>
          <a:xfrm>
            <a:off x="593725" y="492067"/>
            <a:ext cx="9144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37877" y="1134684"/>
            <a:ext cx="2415741" cy="3528796"/>
          </a:xfrm>
          <a:prstGeom prst="rect">
            <a:avLst/>
          </a:prstGeom>
        </p:spPr>
      </p:pic>
      <p:sp>
        <p:nvSpPr>
          <p:cNvPr id="15" name="Picture Placeholder 25"/>
          <p:cNvSpPr>
            <a:spLocks noGrp="1"/>
          </p:cNvSpPr>
          <p:nvPr>
            <p:ph type="pic" sz="quarter" idx="15"/>
          </p:nvPr>
        </p:nvSpPr>
        <p:spPr>
          <a:xfrm>
            <a:off x="5022182" y="1695550"/>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88548" y="1439120"/>
            <a:ext cx="2415741" cy="3528796"/>
          </a:xfrm>
          <a:prstGeom prst="rect">
            <a:avLst/>
          </a:prstGeom>
        </p:spPr>
      </p:pic>
      <p:sp>
        <p:nvSpPr>
          <p:cNvPr id="17" name="Picture Placeholder 25"/>
          <p:cNvSpPr>
            <a:spLocks noGrp="1"/>
          </p:cNvSpPr>
          <p:nvPr>
            <p:ph type="pic" sz="quarter" idx="16"/>
          </p:nvPr>
        </p:nvSpPr>
        <p:spPr>
          <a:xfrm>
            <a:off x="7172853" y="1999986"/>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7206" y="1439120"/>
            <a:ext cx="2415741" cy="3528796"/>
          </a:xfrm>
          <a:prstGeom prst="rect">
            <a:avLst/>
          </a:prstGeom>
        </p:spPr>
      </p:pic>
      <p:sp>
        <p:nvSpPr>
          <p:cNvPr id="19" name="Picture Placeholder 25"/>
          <p:cNvSpPr>
            <a:spLocks noGrp="1"/>
          </p:cNvSpPr>
          <p:nvPr>
            <p:ph type="pic" sz="quarter" idx="17"/>
          </p:nvPr>
        </p:nvSpPr>
        <p:spPr>
          <a:xfrm>
            <a:off x="2871511" y="1999986"/>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2250657437"/>
      </p:ext>
    </p:extLst>
  </p:cSld>
  <p:clrMapOvr>
    <a:masterClrMapping/>
  </p:clrMapOvr>
  <p:transition spd="slow" advClick="0" advTm="3000">
    <p:fade/>
  </p:transition>
  <p:extLst>
    <p:ext uri="{DCECCB84-F9BA-43D5-87BE-67443E8EF086}">
      <p15:sldGuideLst xmlns:p15="http://schemas.microsoft.com/office/powerpoint/2012/main">
        <p15:guide id="1" orient="horz" pos="2934" userDrawn="1">
          <p15:clr>
            <a:srgbClr val="FBAE40"/>
          </p15:clr>
        </p15:guide>
        <p15:guide id="2" pos="5384">
          <p15:clr>
            <a:srgbClr val="FBAE40"/>
          </p15:clr>
        </p15:guide>
        <p15:guide id="3" pos="374">
          <p15:clr>
            <a:srgbClr val="FBAE40"/>
          </p15:clr>
        </p15:guide>
        <p15:guide id="4" orient="horz" pos="306">
          <p15:clr>
            <a:srgbClr val="FBAE40"/>
          </p15:clr>
        </p15:guide>
        <p15:guide id="5" orient="horz" pos="97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Phone Mockup 02">
    <p:spTree>
      <p:nvGrpSpPr>
        <p:cNvPr id="1" name=""/>
        <p:cNvGrpSpPr/>
        <p:nvPr/>
      </p:nvGrpSpPr>
      <p:grpSpPr>
        <a:xfrm>
          <a:off x="0" y="0"/>
          <a:ext cx="0" cy="0"/>
          <a:chOff x="0" y="0"/>
          <a:chExt cx="0" cy="0"/>
        </a:xfrm>
      </p:grpSpPr>
      <p:sp>
        <p:nvSpPr>
          <p:cNvPr id="21" name="Rectangle 20"/>
          <p:cNvSpPr/>
          <p:nvPr userDrawn="1"/>
        </p:nvSpPr>
        <p:spPr>
          <a:xfrm>
            <a:off x="595314" y="1857487"/>
            <a:ext cx="7953374" cy="20268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4129" y="1194045"/>
            <a:ext cx="2415741" cy="3528796"/>
          </a:xfrm>
          <a:prstGeom prst="rect">
            <a:avLst/>
          </a:prstGeom>
        </p:spPr>
      </p:pic>
      <p:sp>
        <p:nvSpPr>
          <p:cNvPr id="18" name="Picture Placeholder 25"/>
          <p:cNvSpPr>
            <a:spLocks noGrp="1"/>
          </p:cNvSpPr>
          <p:nvPr>
            <p:ph type="pic" sz="quarter" idx="18"/>
          </p:nvPr>
        </p:nvSpPr>
        <p:spPr>
          <a:xfrm>
            <a:off x="3961343" y="1754911"/>
            <a:ext cx="1204382"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4163119622"/>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Phone Mockup 03">
    <p:spTree>
      <p:nvGrpSpPr>
        <p:cNvPr id="1" name=""/>
        <p:cNvGrpSpPr/>
        <p:nvPr/>
      </p:nvGrpSpPr>
      <p:grpSpPr>
        <a:xfrm>
          <a:off x="0" y="0"/>
          <a:ext cx="0" cy="0"/>
          <a:chOff x="0" y="0"/>
          <a:chExt cx="0" cy="0"/>
        </a:xfrm>
      </p:grpSpPr>
      <p:sp>
        <p:nvSpPr>
          <p:cNvPr id="21" name="Rectangle 20"/>
          <p:cNvSpPr/>
          <p:nvPr userDrawn="1"/>
        </p:nvSpPr>
        <p:spPr>
          <a:xfrm>
            <a:off x="595314" y="1543050"/>
            <a:ext cx="7953374" cy="9634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3706" y="1142482"/>
            <a:ext cx="2415741" cy="3528796"/>
          </a:xfrm>
          <a:prstGeom prst="rect">
            <a:avLst/>
          </a:prstGeom>
        </p:spPr>
      </p:pic>
      <p:sp>
        <p:nvSpPr>
          <p:cNvPr id="14" name="Picture Placeholder 25"/>
          <p:cNvSpPr>
            <a:spLocks noGrp="1"/>
          </p:cNvSpPr>
          <p:nvPr>
            <p:ph type="pic" sz="quarter" idx="17"/>
          </p:nvPr>
        </p:nvSpPr>
        <p:spPr>
          <a:xfrm>
            <a:off x="5118011" y="1703348"/>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66263" y="1142482"/>
            <a:ext cx="2415741" cy="3528796"/>
          </a:xfrm>
          <a:prstGeom prst="rect">
            <a:avLst/>
          </a:prstGeom>
        </p:spPr>
      </p:pic>
      <p:sp>
        <p:nvSpPr>
          <p:cNvPr id="18" name="Picture Placeholder 25"/>
          <p:cNvSpPr>
            <a:spLocks noGrp="1"/>
          </p:cNvSpPr>
          <p:nvPr>
            <p:ph type="pic" sz="quarter" idx="18"/>
          </p:nvPr>
        </p:nvSpPr>
        <p:spPr>
          <a:xfrm>
            <a:off x="6750568" y="1703348"/>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2609861662"/>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Phone Mockup 04">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1766" y="1194045"/>
            <a:ext cx="2415741" cy="3528796"/>
          </a:xfrm>
          <a:prstGeom prst="rect">
            <a:avLst/>
          </a:prstGeom>
        </p:spPr>
      </p:pic>
      <p:sp>
        <p:nvSpPr>
          <p:cNvPr id="14" name="Picture Placeholder 25"/>
          <p:cNvSpPr>
            <a:spLocks noGrp="1"/>
          </p:cNvSpPr>
          <p:nvPr>
            <p:ph type="pic" sz="quarter" idx="17"/>
          </p:nvPr>
        </p:nvSpPr>
        <p:spPr>
          <a:xfrm>
            <a:off x="2156071" y="1754911"/>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04323" y="1194045"/>
            <a:ext cx="2415741" cy="3528796"/>
          </a:xfrm>
          <a:prstGeom prst="rect">
            <a:avLst/>
          </a:prstGeom>
        </p:spPr>
      </p:pic>
      <p:sp>
        <p:nvSpPr>
          <p:cNvPr id="18" name="Picture Placeholder 25"/>
          <p:cNvSpPr>
            <a:spLocks noGrp="1"/>
          </p:cNvSpPr>
          <p:nvPr>
            <p:ph type="pic" sz="quarter" idx="18"/>
          </p:nvPr>
        </p:nvSpPr>
        <p:spPr>
          <a:xfrm>
            <a:off x="3788628" y="1754911"/>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53811" y="1194045"/>
            <a:ext cx="2415741" cy="3528796"/>
          </a:xfrm>
          <a:prstGeom prst="rect">
            <a:avLst/>
          </a:prstGeom>
        </p:spPr>
      </p:pic>
      <p:sp>
        <p:nvSpPr>
          <p:cNvPr id="20" name="Picture Placeholder 25"/>
          <p:cNvSpPr>
            <a:spLocks noGrp="1"/>
          </p:cNvSpPr>
          <p:nvPr>
            <p:ph type="pic" sz="quarter" idx="19"/>
          </p:nvPr>
        </p:nvSpPr>
        <p:spPr>
          <a:xfrm>
            <a:off x="5438116" y="1754911"/>
            <a:ext cx="1230200" cy="2232025"/>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1123597967"/>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with Footers">
    <p:spTree>
      <p:nvGrpSpPr>
        <p:cNvPr id="1" name=""/>
        <p:cNvGrpSpPr/>
        <p:nvPr/>
      </p:nvGrpSpPr>
      <p:grpSpPr>
        <a:xfrm>
          <a:off x="0" y="0"/>
          <a:ext cx="0" cy="0"/>
          <a:chOff x="0" y="0"/>
          <a:chExt cx="0" cy="0"/>
        </a:xfrm>
      </p:grpSpPr>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20668023"/>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Phone Mockup 05">
    <p:spTree>
      <p:nvGrpSpPr>
        <p:cNvPr id="1" name=""/>
        <p:cNvGrpSpPr/>
        <p:nvPr/>
      </p:nvGrpSpPr>
      <p:grpSpPr>
        <a:xfrm>
          <a:off x="0" y="0"/>
          <a:ext cx="0" cy="0"/>
          <a:chOff x="0" y="0"/>
          <a:chExt cx="0" cy="0"/>
        </a:xfrm>
      </p:grpSpPr>
      <p:pic>
        <p:nvPicPr>
          <p:cNvPr id="29" name="Picture 2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90362" y="1100444"/>
            <a:ext cx="2918752" cy="4043055"/>
          </a:xfrm>
          <a:prstGeom prst="rect">
            <a:avLst/>
          </a:prstGeom>
        </p:spPr>
      </p:pic>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25" name="Picture Placeholder 25"/>
          <p:cNvSpPr>
            <a:spLocks noGrp="1"/>
          </p:cNvSpPr>
          <p:nvPr>
            <p:ph type="pic" sz="quarter" idx="17"/>
          </p:nvPr>
        </p:nvSpPr>
        <p:spPr>
          <a:xfrm>
            <a:off x="5278966" y="1689100"/>
            <a:ext cx="2209799" cy="3454399"/>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
        <p:nvSpPr>
          <p:cNvPr id="26" name="TextBox 25"/>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27"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7334994"/>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Phone Mockup 06">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88" y="185298"/>
            <a:ext cx="3129491" cy="4571407"/>
          </a:xfrm>
          <a:prstGeom prst="rect">
            <a:avLst/>
          </a:prstGeom>
        </p:spPr>
      </p:pic>
      <p:sp>
        <p:nvSpPr>
          <p:cNvPr id="10" name="Text Placeholder 9"/>
          <p:cNvSpPr>
            <a:spLocks noGrp="1"/>
          </p:cNvSpPr>
          <p:nvPr>
            <p:ph type="body" sz="quarter" idx="10"/>
          </p:nvPr>
        </p:nvSpPr>
        <p:spPr>
          <a:xfrm>
            <a:off x="3242733" y="575841"/>
            <a:ext cx="5294843"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3242416" y="959101"/>
            <a:ext cx="530468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3242416"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26" name="TextBox 25"/>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27"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Picture Placeholder 25"/>
          <p:cNvSpPr>
            <a:spLocks noGrp="1"/>
          </p:cNvSpPr>
          <p:nvPr>
            <p:ph type="pic" sz="quarter" idx="17"/>
          </p:nvPr>
        </p:nvSpPr>
        <p:spPr>
          <a:xfrm>
            <a:off x="800011" y="912452"/>
            <a:ext cx="1552896" cy="2917902"/>
          </a:xfrm>
          <a:custGeom>
            <a:avLst/>
            <a:gdLst>
              <a:gd name="connsiteX0" fmla="*/ 26656 w 4082023"/>
              <a:gd name="connsiteY0" fmla="*/ 0 h 7233920"/>
              <a:gd name="connsiteX1" fmla="*/ 4055367 w 4082023"/>
              <a:gd name="connsiteY1" fmla="*/ 0 h 7233920"/>
              <a:gd name="connsiteX2" fmla="*/ 4082023 w 4082023"/>
              <a:gd name="connsiteY2" fmla="*/ 26656 h 7233920"/>
              <a:gd name="connsiteX3" fmla="*/ 4082023 w 4082023"/>
              <a:gd name="connsiteY3" fmla="*/ 7207264 h 7233920"/>
              <a:gd name="connsiteX4" fmla="*/ 4055367 w 4082023"/>
              <a:gd name="connsiteY4" fmla="*/ 7233920 h 7233920"/>
              <a:gd name="connsiteX5" fmla="*/ 26656 w 4082023"/>
              <a:gd name="connsiteY5" fmla="*/ 7233920 h 7233920"/>
              <a:gd name="connsiteX6" fmla="*/ 0 w 4082023"/>
              <a:gd name="connsiteY6" fmla="*/ 7207264 h 7233920"/>
              <a:gd name="connsiteX7" fmla="*/ 0 w 4082023"/>
              <a:gd name="connsiteY7" fmla="*/ 26656 h 7233920"/>
              <a:gd name="connsiteX8" fmla="*/ 26656 w 4082023"/>
              <a:gd name="connsiteY8" fmla="*/ 0 h 723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82023" h="7233920">
                <a:moveTo>
                  <a:pt x="26656" y="0"/>
                </a:moveTo>
                <a:lnTo>
                  <a:pt x="4055367" y="0"/>
                </a:lnTo>
                <a:cubicBezTo>
                  <a:pt x="4070091" y="0"/>
                  <a:pt x="4082023" y="11934"/>
                  <a:pt x="4082023" y="26656"/>
                </a:cubicBezTo>
                <a:lnTo>
                  <a:pt x="4082023" y="7207264"/>
                </a:lnTo>
                <a:cubicBezTo>
                  <a:pt x="4082023" y="7221986"/>
                  <a:pt x="4070091" y="7233920"/>
                  <a:pt x="4055367" y="7233920"/>
                </a:cubicBezTo>
                <a:lnTo>
                  <a:pt x="26656" y="7233920"/>
                </a:lnTo>
                <a:cubicBezTo>
                  <a:pt x="11934" y="7233920"/>
                  <a:pt x="0" y="7221986"/>
                  <a:pt x="0" y="7207264"/>
                </a:cubicBezTo>
                <a:lnTo>
                  <a:pt x="0" y="26656"/>
                </a:lnTo>
                <a:cubicBezTo>
                  <a:pt x="0" y="11934"/>
                  <a:pt x="11934" y="0"/>
                  <a:pt x="26656"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
        <p:nvSpPr>
          <p:cNvPr id="11" name="TextBox 10"/>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Tree>
    <p:extLst>
      <p:ext uri="{BB962C8B-B14F-4D97-AF65-F5344CB8AC3E}">
        <p14:creationId xmlns:p14="http://schemas.microsoft.com/office/powerpoint/2010/main" val="1303776323"/>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eb Browser &amp; iPhone Mockup">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bg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12"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bg1"/>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13" name="Straight Connector 12"/>
          <p:cNvCxnSpPr/>
          <p:nvPr userDrawn="1"/>
        </p:nvCxnSpPr>
        <p:spPr>
          <a:xfrm>
            <a:off x="593725" y="492067"/>
            <a:ext cx="9144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p:cNvSpPr>
            <a:spLocks noGrp="1"/>
          </p:cNvSpPr>
          <p:nvPr>
            <p:ph type="pic" sz="quarter" idx="12"/>
          </p:nvPr>
        </p:nvSpPr>
        <p:spPr>
          <a:xfrm>
            <a:off x="1614488" y="1471670"/>
            <a:ext cx="5915025" cy="3186055"/>
          </a:xfrm>
          <a:custGeom>
            <a:avLst/>
            <a:gdLst>
              <a:gd name="connsiteX0" fmla="*/ 0 w 5915025"/>
              <a:gd name="connsiteY0" fmla="*/ 0 h 3326159"/>
              <a:gd name="connsiteX1" fmla="*/ 5915025 w 5915025"/>
              <a:gd name="connsiteY1" fmla="*/ 0 h 3326159"/>
              <a:gd name="connsiteX2" fmla="*/ 5915025 w 5915025"/>
              <a:gd name="connsiteY2" fmla="*/ 3326159 h 3326159"/>
              <a:gd name="connsiteX3" fmla="*/ 0 w 5915025"/>
              <a:gd name="connsiteY3" fmla="*/ 3326159 h 3326159"/>
            </a:gdLst>
            <a:ahLst/>
            <a:cxnLst>
              <a:cxn ang="0">
                <a:pos x="connsiteX0" y="connsiteY0"/>
              </a:cxn>
              <a:cxn ang="0">
                <a:pos x="connsiteX1" y="connsiteY1"/>
              </a:cxn>
              <a:cxn ang="0">
                <a:pos x="connsiteX2" y="connsiteY2"/>
              </a:cxn>
              <a:cxn ang="0">
                <a:pos x="connsiteX3" y="connsiteY3"/>
              </a:cxn>
            </a:cxnLst>
            <a:rect l="l" t="t" r="r" b="b"/>
            <a:pathLst>
              <a:path w="5915025" h="3326159">
                <a:moveTo>
                  <a:pt x="0" y="0"/>
                </a:moveTo>
                <a:lnTo>
                  <a:pt x="5915025" y="0"/>
                </a:lnTo>
                <a:lnTo>
                  <a:pt x="5915025" y="3326159"/>
                </a:lnTo>
                <a:lnTo>
                  <a:pt x="0" y="3326159"/>
                </a:lnTo>
                <a:close/>
              </a:path>
            </a:pathLst>
          </a:custGeom>
        </p:spPr>
        <p:txBody>
          <a:bodyPr wrap="square" anchor="ctr" anchorCtr="0">
            <a:noAutofit/>
          </a:bodyPr>
          <a:lstStyle>
            <a:lvl1pPr marL="0" indent="0" algn="ctr">
              <a:buFontTx/>
              <a:buNone/>
              <a:defRPr sz="1000">
                <a:solidFill>
                  <a:schemeClr val="accent6"/>
                </a:solidFill>
                <a:latin typeface="Lato" panose="020F0502020204030203" pitchFamily="34" charset="0"/>
              </a:defRPr>
            </a:lvl1pPr>
          </a:lstStyle>
          <a:p>
            <a:endParaRPr lang="en-US"/>
          </a:p>
        </p:txBody>
      </p:sp>
      <p:sp>
        <p:nvSpPr>
          <p:cNvPr id="21" name="Freeform 20"/>
          <p:cNvSpPr/>
          <p:nvPr userDrawn="1"/>
        </p:nvSpPr>
        <p:spPr>
          <a:xfrm>
            <a:off x="1614488" y="1318534"/>
            <a:ext cx="5915025" cy="156764"/>
          </a:xfrm>
          <a:custGeom>
            <a:avLst/>
            <a:gdLst>
              <a:gd name="connsiteX0" fmla="*/ 116359 w 15763003"/>
              <a:gd name="connsiteY0" fmla="*/ 0 h 418038"/>
              <a:gd name="connsiteX1" fmla="*/ 15646645 w 15763003"/>
              <a:gd name="connsiteY1" fmla="*/ 0 h 418038"/>
              <a:gd name="connsiteX2" fmla="*/ 15763003 w 15763003"/>
              <a:gd name="connsiteY2" fmla="*/ 116359 h 418038"/>
              <a:gd name="connsiteX3" fmla="*/ 15763003 w 15763003"/>
              <a:gd name="connsiteY3" fmla="*/ 418038 h 418038"/>
              <a:gd name="connsiteX4" fmla="*/ 0 w 15763003"/>
              <a:gd name="connsiteY4" fmla="*/ 418038 h 418038"/>
              <a:gd name="connsiteX5" fmla="*/ 0 w 15763003"/>
              <a:gd name="connsiteY5" fmla="*/ 116359 h 418038"/>
              <a:gd name="connsiteX6" fmla="*/ 116359 w 15763003"/>
              <a:gd name="connsiteY6" fmla="*/ 0 h 418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63003" h="418038">
                <a:moveTo>
                  <a:pt x="116359" y="0"/>
                </a:moveTo>
                <a:lnTo>
                  <a:pt x="15646645" y="0"/>
                </a:lnTo>
                <a:cubicBezTo>
                  <a:pt x="15710907" y="0"/>
                  <a:pt x="15763003" y="52096"/>
                  <a:pt x="15763003" y="116359"/>
                </a:cubicBezTo>
                <a:lnTo>
                  <a:pt x="15763003" y="418038"/>
                </a:lnTo>
                <a:lnTo>
                  <a:pt x="0" y="418038"/>
                </a:lnTo>
                <a:lnTo>
                  <a:pt x="0" y="116359"/>
                </a:lnTo>
                <a:cubicBezTo>
                  <a:pt x="0" y="52096"/>
                  <a:pt x="52096" y="0"/>
                  <a:pt x="11635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22" name="Oval 21"/>
          <p:cNvSpPr/>
          <p:nvPr userDrawn="1"/>
        </p:nvSpPr>
        <p:spPr>
          <a:xfrm>
            <a:off x="1711524" y="1367661"/>
            <a:ext cx="54173" cy="54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23" name="Oval 22"/>
          <p:cNvSpPr/>
          <p:nvPr userDrawn="1"/>
        </p:nvSpPr>
        <p:spPr>
          <a:xfrm>
            <a:off x="1806610" y="1367661"/>
            <a:ext cx="54173" cy="541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24" name="Oval 23"/>
          <p:cNvSpPr/>
          <p:nvPr userDrawn="1"/>
        </p:nvSpPr>
        <p:spPr>
          <a:xfrm>
            <a:off x="1901697" y="1367661"/>
            <a:ext cx="54173" cy="5417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grpSp>
        <p:nvGrpSpPr>
          <p:cNvPr id="25" name="Group 24"/>
          <p:cNvGrpSpPr/>
          <p:nvPr userDrawn="1"/>
        </p:nvGrpSpPr>
        <p:grpSpPr>
          <a:xfrm>
            <a:off x="7154465" y="1366181"/>
            <a:ext cx="298052" cy="55653"/>
            <a:chOff x="19078575" y="3106739"/>
            <a:chExt cx="794804" cy="148407"/>
          </a:xfrm>
        </p:grpSpPr>
        <p:grpSp>
          <p:nvGrpSpPr>
            <p:cNvPr id="26" name="Group 25"/>
            <p:cNvGrpSpPr/>
            <p:nvPr/>
          </p:nvGrpSpPr>
          <p:grpSpPr>
            <a:xfrm>
              <a:off x="19736219" y="3106739"/>
              <a:ext cx="137160" cy="137160"/>
              <a:chOff x="19740165" y="3110684"/>
              <a:chExt cx="138113" cy="138113"/>
            </a:xfrm>
          </p:grpSpPr>
          <p:cxnSp>
            <p:nvCxnSpPr>
              <p:cNvPr id="29" name="Straight Connector 28"/>
              <p:cNvCxnSpPr/>
              <p:nvPr/>
            </p:nvCxnSpPr>
            <p:spPr>
              <a:xfrm>
                <a:off x="19740165" y="3110684"/>
                <a:ext cx="138113" cy="138113"/>
              </a:xfrm>
              <a:prstGeom prst="line">
                <a:avLst/>
              </a:prstGeom>
              <a:ln w="12700"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9740165" y="3110684"/>
                <a:ext cx="138113" cy="138113"/>
              </a:xfrm>
              <a:prstGeom prst="line">
                <a:avLst/>
              </a:prstGeom>
              <a:ln w="1270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27" name="Rounded Rectangle 26"/>
            <p:cNvSpPr/>
            <p:nvPr/>
          </p:nvSpPr>
          <p:spPr>
            <a:xfrm>
              <a:off x="19415125" y="3110684"/>
              <a:ext cx="144462" cy="144462"/>
            </a:xfrm>
            <a:prstGeom prst="round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cxnSp>
          <p:nvCxnSpPr>
            <p:cNvPr id="28" name="Straight Connector 27"/>
            <p:cNvCxnSpPr/>
            <p:nvPr/>
          </p:nvCxnSpPr>
          <p:spPr>
            <a:xfrm flipH="1">
              <a:off x="19078575" y="3255146"/>
              <a:ext cx="161925" cy="0"/>
            </a:xfrm>
            <a:prstGeom prst="line">
              <a:avLst/>
            </a:prstGeom>
            <a:ln w="1270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36" name="Picture Placeholder 35"/>
          <p:cNvSpPr>
            <a:spLocks noGrp="1"/>
          </p:cNvSpPr>
          <p:nvPr>
            <p:ph type="pic" sz="quarter" idx="17"/>
          </p:nvPr>
        </p:nvSpPr>
        <p:spPr>
          <a:xfrm>
            <a:off x="5869461" y="2131214"/>
            <a:ext cx="1305324" cy="2409359"/>
          </a:xfrm>
          <a:custGeom>
            <a:avLst/>
            <a:gdLst>
              <a:gd name="connsiteX0" fmla="*/ 8541 w 1308021"/>
              <a:gd name="connsiteY0" fmla="*/ 0 h 2409359"/>
              <a:gd name="connsiteX1" fmla="*/ 1299480 w 1308021"/>
              <a:gd name="connsiteY1" fmla="*/ 0 h 2409359"/>
              <a:gd name="connsiteX2" fmla="*/ 1308021 w 1308021"/>
              <a:gd name="connsiteY2" fmla="*/ 8878 h 2409359"/>
              <a:gd name="connsiteX3" fmla="*/ 1308021 w 1308021"/>
              <a:gd name="connsiteY3" fmla="*/ 2400481 h 2409359"/>
              <a:gd name="connsiteX4" fmla="*/ 1299480 w 1308021"/>
              <a:gd name="connsiteY4" fmla="*/ 2409359 h 2409359"/>
              <a:gd name="connsiteX5" fmla="*/ 8541 w 1308021"/>
              <a:gd name="connsiteY5" fmla="*/ 2409359 h 2409359"/>
              <a:gd name="connsiteX6" fmla="*/ 0 w 1308021"/>
              <a:gd name="connsiteY6" fmla="*/ 2400481 h 2409359"/>
              <a:gd name="connsiteX7" fmla="*/ 0 w 1308021"/>
              <a:gd name="connsiteY7" fmla="*/ 8878 h 2409359"/>
              <a:gd name="connsiteX8" fmla="*/ 8541 w 1308021"/>
              <a:gd name="connsiteY8" fmla="*/ 0 h 2409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8021" h="2409359">
                <a:moveTo>
                  <a:pt x="8541" y="0"/>
                </a:moveTo>
                <a:lnTo>
                  <a:pt x="1299480" y="0"/>
                </a:lnTo>
                <a:cubicBezTo>
                  <a:pt x="1304198" y="0"/>
                  <a:pt x="1308021" y="3975"/>
                  <a:pt x="1308021" y="8878"/>
                </a:cubicBezTo>
                <a:lnTo>
                  <a:pt x="1308021" y="2400481"/>
                </a:lnTo>
                <a:cubicBezTo>
                  <a:pt x="1308021" y="2405384"/>
                  <a:pt x="1304198" y="2409359"/>
                  <a:pt x="1299480" y="2409359"/>
                </a:cubicBezTo>
                <a:lnTo>
                  <a:pt x="8541" y="2409359"/>
                </a:lnTo>
                <a:cubicBezTo>
                  <a:pt x="3824" y="2409359"/>
                  <a:pt x="0" y="2405384"/>
                  <a:pt x="0" y="2400481"/>
                </a:cubicBezTo>
                <a:lnTo>
                  <a:pt x="0" y="8878"/>
                </a:lnTo>
                <a:cubicBezTo>
                  <a:pt x="0" y="3975"/>
                  <a:pt x="3824" y="0"/>
                  <a:pt x="8541" y="0"/>
                </a:cubicBezTo>
                <a:close/>
              </a:path>
            </a:pathLst>
          </a:custGeom>
          <a:noFill/>
          <a:ln w="6350">
            <a:solidFill>
              <a:schemeClr val="accent1"/>
            </a:solidFill>
          </a:ln>
        </p:spPr>
        <p:txBody>
          <a:bodyPr wrap="square" lIns="0" tIns="0" rIns="0" bIns="0" anchor="ctr" anchorCtr="0">
            <a:noAutofit/>
          </a:bodyPr>
          <a:lstStyle>
            <a:lvl1pPr marL="0" indent="0" algn="ctr">
              <a:buFontTx/>
              <a:buNone/>
              <a:defRPr sz="800">
                <a:solidFill>
                  <a:schemeClr val="accent6"/>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2333609308"/>
      </p:ext>
    </p:extLst>
  </p:cSld>
  <p:clrMapOvr>
    <a:masterClrMapping/>
  </p:clrMapOvr>
  <p:transition spd="slow" advClick="0" advTm="3000">
    <p:fade/>
  </p:transition>
  <p:extLst>
    <p:ext uri="{DCECCB84-F9BA-43D5-87BE-67443E8EF086}">
      <p15:sldGuideLst xmlns:p15="http://schemas.microsoft.com/office/powerpoint/2012/main">
        <p15:guide id="1" orient="horz" pos="2934">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ptop Mockup">
    <p:spTree>
      <p:nvGrpSpPr>
        <p:cNvPr id="1" name=""/>
        <p:cNvGrpSpPr/>
        <p:nvPr/>
      </p:nvGrpSpPr>
      <p:grpSpPr>
        <a:xfrm>
          <a:off x="0" y="0"/>
          <a:ext cx="0" cy="0"/>
          <a:chOff x="0" y="0"/>
          <a:chExt cx="0" cy="0"/>
        </a:xfrm>
      </p:grpSpPr>
      <p:sp>
        <p:nvSpPr>
          <p:cNvPr id="19" name="Rectangle 18"/>
          <p:cNvSpPr/>
          <p:nvPr userDrawn="1"/>
        </p:nvSpPr>
        <p:spPr>
          <a:xfrm>
            <a:off x="595314" y="1934633"/>
            <a:ext cx="7953374" cy="18725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61535" y="1432135"/>
            <a:ext cx="5027326" cy="3049841"/>
          </a:xfrm>
          <a:prstGeom prst="rect">
            <a:avLst/>
          </a:prstGeom>
        </p:spPr>
      </p:pic>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Picture Placeholder 2"/>
          <p:cNvSpPr>
            <a:spLocks noGrp="1"/>
          </p:cNvSpPr>
          <p:nvPr>
            <p:ph type="pic" sz="quarter" idx="12"/>
          </p:nvPr>
        </p:nvSpPr>
        <p:spPr>
          <a:xfrm>
            <a:off x="1957511" y="1714500"/>
            <a:ext cx="3635375" cy="2324100"/>
          </a:xfrm>
          <a:prstGeom prst="rect">
            <a:avLst/>
          </a:prstGeom>
        </p:spPr>
        <p:txBody>
          <a:bodyPr anchor="ctr" anchorCtr="0"/>
          <a:lstStyle>
            <a:lvl1pPr marL="0" indent="0" algn="ctr">
              <a:buFontTx/>
              <a:buNone/>
              <a:defRPr sz="8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2472337694"/>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2500374"/>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 Blank Slide">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7741655"/>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with Mini Half Picture at Righ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3"/>
          </p:nvPr>
        </p:nvSpPr>
        <p:spPr>
          <a:xfrm>
            <a:off x="4725986" y="1543050"/>
            <a:ext cx="3821113"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3620002122"/>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with Mini Half Picture at Left">
    <p:spTree>
      <p:nvGrpSpPr>
        <p:cNvPr id="1" name=""/>
        <p:cNvGrpSpPr/>
        <p:nvPr/>
      </p:nvGrpSpPr>
      <p:grpSpPr>
        <a:xfrm>
          <a:off x="0" y="0"/>
          <a:ext cx="0" cy="0"/>
          <a:chOff x="0" y="0"/>
          <a:chExt cx="0" cy="0"/>
        </a:xfrm>
      </p:grpSpPr>
      <p:sp>
        <p:nvSpPr>
          <p:cNvPr id="13" name="Rectangle 12"/>
          <p:cNvSpPr/>
          <p:nvPr userDrawn="1"/>
        </p:nvSpPr>
        <p:spPr>
          <a:xfrm>
            <a:off x="593725" y="1543050"/>
            <a:ext cx="7953375" cy="274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Picture Placeholder 2"/>
          <p:cNvSpPr>
            <a:spLocks noGrp="1"/>
          </p:cNvSpPr>
          <p:nvPr>
            <p:ph type="pic" sz="quarter" idx="13"/>
          </p:nvPr>
        </p:nvSpPr>
        <p:spPr>
          <a:xfrm>
            <a:off x="593725" y="1543050"/>
            <a:ext cx="3821113" cy="27432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660871614"/>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ur Vision, Mission &amp; Values Slide">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584202" y="575841"/>
            <a:ext cx="7953374" cy="383260"/>
          </a:xfrm>
          <a:prstGeom prst="rect">
            <a:avLst/>
          </a:prstGeom>
        </p:spPr>
        <p:txBody>
          <a:bodyPr lIns="0" tIns="0" rIns="0" bIns="0"/>
          <a:lstStyle>
            <a:lvl1pPr marL="0" indent="0" algn="l">
              <a:lnSpc>
                <a:spcPct val="100000"/>
              </a:lnSpc>
              <a:spcBef>
                <a:spcPts val="0"/>
              </a:spcBef>
              <a:buNone/>
              <a:defRPr sz="2200" b="0" cap="all" spc="50" baseline="0">
                <a:solidFill>
                  <a:schemeClr val="accent1"/>
                </a:solidFill>
                <a:latin typeface="Lato Black" panose="020F0A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3" name="Text Placeholder 9"/>
          <p:cNvSpPr>
            <a:spLocks noGrp="1"/>
          </p:cNvSpPr>
          <p:nvPr>
            <p:ph type="body" sz="quarter" idx="11"/>
          </p:nvPr>
        </p:nvSpPr>
        <p:spPr>
          <a:xfrm>
            <a:off x="593725" y="959101"/>
            <a:ext cx="7953374" cy="141344"/>
          </a:xfrm>
          <a:prstGeom prst="rect">
            <a:avLst/>
          </a:prstGeom>
        </p:spPr>
        <p:txBody>
          <a:bodyPr lIns="0" tIns="0" rIns="0" bIns="0"/>
          <a:lstStyle>
            <a:lvl1pPr marL="0" indent="0" algn="l">
              <a:lnSpc>
                <a:spcPts val="1200"/>
              </a:lnSpc>
              <a:spcBef>
                <a:spcPts val="0"/>
              </a:spcBef>
              <a:buNone/>
              <a:defRPr sz="900" b="0" cap="none" spc="0" baseline="0">
                <a:solidFill>
                  <a:schemeClr val="accent4"/>
                </a:solidFill>
                <a:latin typeface="Lato"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cxnSp>
        <p:nvCxnSpPr>
          <p:cNvPr id="5" name="Straight Connector 4"/>
          <p:cNvCxnSpPr/>
          <p:nvPr userDrawn="1"/>
        </p:nvCxnSpPr>
        <p:spPr>
          <a:xfrm>
            <a:off x="593725" y="492067"/>
            <a:ext cx="914400"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593725" y="4722841"/>
            <a:ext cx="1783555" cy="123111"/>
          </a:xfrm>
          <a:prstGeom prst="rect">
            <a:avLst/>
          </a:prstGeom>
          <a:noFill/>
        </p:spPr>
        <p:txBody>
          <a:bodyPr wrap="square" lIns="0" tIns="0" rIns="0" bIns="0" rtlCol="0">
            <a:spAutoFit/>
          </a:bodyPr>
          <a:lstStyle/>
          <a:p>
            <a:pPr algn="l"/>
            <a:r>
              <a:rPr lang="en-US" sz="800" b="1" spc="30" baseline="0" dirty="0">
                <a:solidFill>
                  <a:schemeClr val="accent3"/>
                </a:solidFill>
                <a:latin typeface="Lato" panose="020F0502020204030203" pitchFamily="34" charset="0"/>
              </a:rPr>
              <a:t>JAFAR DESIGNS </a:t>
            </a:r>
            <a:r>
              <a:rPr lang="en-US" sz="800" b="1" spc="30" baseline="0" dirty="0">
                <a:solidFill>
                  <a:schemeClr val="accent2"/>
                </a:solidFill>
                <a:latin typeface="Lato" panose="020F0502020204030203" pitchFamily="34" charset="0"/>
              </a:rPr>
              <a:t>STUDIO</a:t>
            </a:r>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Picture Placeholder 7"/>
          <p:cNvSpPr>
            <a:spLocks noGrp="1"/>
          </p:cNvSpPr>
          <p:nvPr>
            <p:ph type="pic" sz="quarter" idx="12"/>
          </p:nvPr>
        </p:nvSpPr>
        <p:spPr>
          <a:xfrm>
            <a:off x="0" y="1543050"/>
            <a:ext cx="3152716" cy="2743200"/>
          </a:xfrm>
          <a:custGeom>
            <a:avLst/>
            <a:gdLst>
              <a:gd name="connsiteX0" fmla="*/ 0 w 9516533"/>
              <a:gd name="connsiteY0" fmla="*/ 0 h 8280400"/>
              <a:gd name="connsiteX1" fmla="*/ 5376333 w 9516533"/>
              <a:gd name="connsiteY1" fmla="*/ 0 h 8280400"/>
              <a:gd name="connsiteX2" fmla="*/ 9516533 w 9516533"/>
              <a:gd name="connsiteY2" fmla="*/ 4140200 h 8280400"/>
              <a:gd name="connsiteX3" fmla="*/ 5376333 w 9516533"/>
              <a:gd name="connsiteY3" fmla="*/ 8280400 h 8280400"/>
              <a:gd name="connsiteX4" fmla="*/ 0 w 9516533"/>
              <a:gd name="connsiteY4" fmla="*/ 8280400 h 828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16533" h="8280400">
                <a:moveTo>
                  <a:pt x="0" y="0"/>
                </a:moveTo>
                <a:lnTo>
                  <a:pt x="5376333" y="0"/>
                </a:lnTo>
                <a:cubicBezTo>
                  <a:pt x="7662902" y="0"/>
                  <a:pt x="9516533" y="1853631"/>
                  <a:pt x="9516533" y="4140200"/>
                </a:cubicBezTo>
                <a:cubicBezTo>
                  <a:pt x="9516533" y="6426769"/>
                  <a:pt x="7662902" y="8280400"/>
                  <a:pt x="5376333" y="8280400"/>
                </a:cubicBezTo>
                <a:lnTo>
                  <a:pt x="0" y="8280400"/>
                </a:lnTo>
                <a:close/>
              </a:path>
            </a:pathLst>
          </a:custGeom>
        </p:spPr>
        <p:txBody>
          <a:bodyPr wrap="square" lIns="0" tIns="0" rIns="0" bIns="0" anchor="ctr" anchorCtr="0">
            <a:noAutofit/>
          </a:bodyPr>
          <a:lstStyle>
            <a:lvl1pPr marL="0" indent="0" algn="ctr">
              <a:buFontTx/>
              <a:buNone/>
              <a:defRPr sz="1000">
                <a:solidFill>
                  <a:schemeClr val="accent5"/>
                </a:solidFill>
                <a:latin typeface="Lato" panose="020F0502020204030203" pitchFamily="34" charset="0"/>
                <a:ea typeface="Open Sans Light" panose="020B0306030504020204" pitchFamily="34" charset="0"/>
                <a:cs typeface="Open Sans Light" panose="020B0306030504020204" pitchFamily="34" charset="0"/>
              </a:defRPr>
            </a:lvl1pPr>
          </a:lstStyle>
          <a:p>
            <a:endParaRPr lang="en-US"/>
          </a:p>
        </p:txBody>
      </p:sp>
    </p:spTree>
    <p:extLst>
      <p:ext uri="{BB962C8B-B14F-4D97-AF65-F5344CB8AC3E}">
        <p14:creationId xmlns:p14="http://schemas.microsoft.com/office/powerpoint/2010/main" val="3719561152"/>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with Half Picture at Left 01">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3986213" cy="51435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580016"/>
      </p:ext>
    </p:extLst>
  </p:cSld>
  <p:clrMapOvr>
    <a:masterClrMapping/>
  </p:clrMapOvr>
  <p:transition spd="slow" advClick="0" advTm="3000">
    <p:fade/>
  </p:transition>
  <p:extLst>
    <p:ext uri="{DCECCB84-F9BA-43D5-87BE-67443E8EF086}">
      <p15:sldGuideLst xmlns:p15="http://schemas.microsoft.com/office/powerpoint/2012/main">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Half Picture at Left 02">
    <p:spTree>
      <p:nvGrpSpPr>
        <p:cNvPr id="1" name=""/>
        <p:cNvGrpSpPr/>
        <p:nvPr/>
      </p:nvGrpSpPr>
      <p:grpSpPr>
        <a:xfrm>
          <a:off x="0" y="0"/>
          <a:ext cx="0" cy="0"/>
          <a:chOff x="0" y="0"/>
          <a:chExt cx="0" cy="0"/>
        </a:xfrm>
      </p:grpSpPr>
      <p:sp>
        <p:nvSpPr>
          <p:cNvPr id="17" name="TextBox 16"/>
          <p:cNvSpPr txBox="1"/>
          <p:nvPr userDrawn="1"/>
        </p:nvSpPr>
        <p:spPr>
          <a:xfrm>
            <a:off x="6681306" y="4722841"/>
            <a:ext cx="1160434" cy="123111"/>
          </a:xfrm>
          <a:prstGeom prst="rect">
            <a:avLst/>
          </a:prstGeom>
          <a:noFill/>
        </p:spPr>
        <p:txBody>
          <a:bodyPr wrap="square" lIns="0" tIns="0" rIns="0" bIns="0" rtlCol="0">
            <a:spAutoFit/>
          </a:bodyPr>
          <a:lstStyle/>
          <a:p>
            <a:pPr algn="r"/>
            <a:r>
              <a:rPr lang="en-US" sz="800" b="1" spc="30" baseline="0" dirty="0">
                <a:solidFill>
                  <a:schemeClr val="accent3"/>
                </a:solidFill>
                <a:latin typeface="Lato" panose="020F0502020204030203" pitchFamily="34" charset="0"/>
              </a:rPr>
              <a:t>BUSINESS </a:t>
            </a:r>
            <a:r>
              <a:rPr lang="en-US" sz="800" b="1" spc="30" baseline="0" dirty="0">
                <a:solidFill>
                  <a:schemeClr val="accent2"/>
                </a:solidFill>
                <a:latin typeface="Lato" panose="020F0502020204030203" pitchFamily="34" charset="0"/>
              </a:rPr>
              <a:t>PROPOSAL</a:t>
            </a:r>
          </a:p>
        </p:txBody>
      </p:sp>
      <p:sp>
        <p:nvSpPr>
          <p:cNvPr id="23" name="TextBox 22"/>
          <p:cNvSpPr txBox="1"/>
          <p:nvPr userDrawn="1"/>
        </p:nvSpPr>
        <p:spPr>
          <a:xfrm>
            <a:off x="7939422" y="4722841"/>
            <a:ext cx="206993" cy="123111"/>
          </a:xfrm>
          <a:prstGeom prst="rect">
            <a:avLst/>
          </a:prstGeom>
          <a:noFill/>
        </p:spPr>
        <p:txBody>
          <a:bodyPr wrap="square" lIns="0" tIns="0" rIns="0" bIns="0" rtlCol="0">
            <a:spAutoFit/>
          </a:bodyPr>
          <a:lstStyle/>
          <a:p>
            <a:pPr algn="r"/>
            <a:fld id="{27692F5A-FC14-4E83-B4CC-18F6C2D780A4}" type="slidenum">
              <a:rPr lang="en-US" sz="800" b="0" spc="30" baseline="0" smtClean="0">
                <a:solidFill>
                  <a:schemeClr val="accent4"/>
                </a:solidFill>
                <a:latin typeface="Lato" panose="020F0502020204030203" pitchFamily="34" charset="0"/>
              </a:rPr>
              <a:pPr algn="r"/>
              <a:t>‹#›</a:t>
            </a:fld>
            <a:endParaRPr lang="en-US" sz="800" b="0" spc="30" baseline="0" dirty="0">
              <a:solidFill>
                <a:schemeClr val="accent4"/>
              </a:solidFill>
              <a:latin typeface="Lato" panose="020F0502020204030203" pitchFamily="34" charset="0"/>
            </a:endParaRPr>
          </a:p>
        </p:txBody>
      </p:sp>
      <p:sp>
        <p:nvSpPr>
          <p:cNvPr id="11" name="Freeform 5">
            <a:hlinkClick r:id="" action="ppaction://hlinkshowjump?jump=nextslide"/>
          </p:cNvPr>
          <p:cNvSpPr>
            <a:spLocks noEditPoints="1"/>
          </p:cNvSpPr>
          <p:nvPr userDrawn="1"/>
        </p:nvSpPr>
        <p:spPr bwMode="auto">
          <a:xfrm>
            <a:off x="8407428" y="4713316"/>
            <a:ext cx="141259" cy="141259"/>
          </a:xfrm>
          <a:custGeom>
            <a:avLst/>
            <a:gdLst>
              <a:gd name="T0" fmla="*/ 883 w 2350"/>
              <a:gd name="T1" fmla="*/ 679 h 2350"/>
              <a:gd name="T2" fmla="*/ 1338 w 2350"/>
              <a:gd name="T3" fmla="*/ 1175 h 2350"/>
              <a:gd name="T4" fmla="*/ 883 w 2350"/>
              <a:gd name="T5" fmla="*/ 1671 h 2350"/>
              <a:gd name="T6" fmla="*/ 883 w 2350"/>
              <a:gd name="T7" fmla="*/ 1813 h 2350"/>
              <a:gd name="T8" fmla="*/ 1023 w 2350"/>
              <a:gd name="T9" fmla="*/ 1813 h 2350"/>
              <a:gd name="T10" fmla="*/ 1579 w 2350"/>
              <a:gd name="T11" fmla="*/ 1246 h 2350"/>
              <a:gd name="T12" fmla="*/ 1579 w 2350"/>
              <a:gd name="T13" fmla="*/ 1104 h 2350"/>
              <a:gd name="T14" fmla="*/ 1023 w 2350"/>
              <a:gd name="T15" fmla="*/ 537 h 2350"/>
              <a:gd name="T16" fmla="*/ 883 w 2350"/>
              <a:gd name="T17" fmla="*/ 537 h 2350"/>
              <a:gd name="T18" fmla="*/ 883 w 2350"/>
              <a:gd name="T19" fmla="*/ 679 h 2350"/>
              <a:gd name="T20" fmla="*/ 0 w 2350"/>
              <a:gd name="T21" fmla="*/ 1175 h 2350"/>
              <a:gd name="T22" fmla="*/ 1175 w 2350"/>
              <a:gd name="T23" fmla="*/ 2350 h 2350"/>
              <a:gd name="T24" fmla="*/ 2350 w 2350"/>
              <a:gd name="T25" fmla="*/ 1175 h 2350"/>
              <a:gd name="T26" fmla="*/ 1175 w 2350"/>
              <a:gd name="T27" fmla="*/ 0 h 2350"/>
              <a:gd name="T28" fmla="*/ 0 w 2350"/>
              <a:gd name="T29" fmla="*/ 1175 h 2350"/>
              <a:gd name="T30" fmla="*/ 2198 w 2350"/>
              <a:gd name="T31" fmla="*/ 1175 h 2350"/>
              <a:gd name="T32" fmla="*/ 1175 w 2350"/>
              <a:gd name="T33" fmla="*/ 2198 h 2350"/>
              <a:gd name="T34" fmla="*/ 152 w 2350"/>
              <a:gd name="T35" fmla="*/ 1175 h 2350"/>
              <a:gd name="T36" fmla="*/ 1175 w 2350"/>
              <a:gd name="T37" fmla="*/ 152 h 2350"/>
              <a:gd name="T38" fmla="*/ 2198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5">
            <a:hlinkClick r:id="" action="ppaction://hlinkshowjump?jump=previousslide"/>
          </p:cNvPr>
          <p:cNvSpPr>
            <a:spLocks noEditPoints="1"/>
          </p:cNvSpPr>
          <p:nvPr userDrawn="1"/>
        </p:nvSpPr>
        <p:spPr bwMode="auto">
          <a:xfrm>
            <a:off x="8244097" y="4713316"/>
            <a:ext cx="141259" cy="141259"/>
          </a:xfrm>
          <a:custGeom>
            <a:avLst/>
            <a:gdLst>
              <a:gd name="T0" fmla="*/ 1467 w 2350"/>
              <a:gd name="T1" fmla="*/ 1671 h 2350"/>
              <a:gd name="T2" fmla="*/ 1012 w 2350"/>
              <a:gd name="T3" fmla="*/ 1175 h 2350"/>
              <a:gd name="T4" fmla="*/ 1467 w 2350"/>
              <a:gd name="T5" fmla="*/ 679 h 2350"/>
              <a:gd name="T6" fmla="*/ 1467 w 2350"/>
              <a:gd name="T7" fmla="*/ 537 h 2350"/>
              <a:gd name="T8" fmla="*/ 1327 w 2350"/>
              <a:gd name="T9" fmla="*/ 537 h 2350"/>
              <a:gd name="T10" fmla="*/ 771 w 2350"/>
              <a:gd name="T11" fmla="*/ 1104 h 2350"/>
              <a:gd name="T12" fmla="*/ 771 w 2350"/>
              <a:gd name="T13" fmla="*/ 1246 h 2350"/>
              <a:gd name="T14" fmla="*/ 1327 w 2350"/>
              <a:gd name="T15" fmla="*/ 1813 h 2350"/>
              <a:gd name="T16" fmla="*/ 1467 w 2350"/>
              <a:gd name="T17" fmla="*/ 1813 h 2350"/>
              <a:gd name="T18" fmla="*/ 1467 w 2350"/>
              <a:gd name="T19" fmla="*/ 1671 h 2350"/>
              <a:gd name="T20" fmla="*/ 2350 w 2350"/>
              <a:gd name="T21" fmla="*/ 1175 h 2350"/>
              <a:gd name="T22" fmla="*/ 1175 w 2350"/>
              <a:gd name="T23" fmla="*/ 0 h 2350"/>
              <a:gd name="T24" fmla="*/ 0 w 2350"/>
              <a:gd name="T25" fmla="*/ 1175 h 2350"/>
              <a:gd name="T26" fmla="*/ 1175 w 2350"/>
              <a:gd name="T27" fmla="*/ 2350 h 2350"/>
              <a:gd name="T28" fmla="*/ 2350 w 2350"/>
              <a:gd name="T29" fmla="*/ 1175 h 2350"/>
              <a:gd name="T30" fmla="*/ 152 w 2350"/>
              <a:gd name="T31" fmla="*/ 1175 h 2350"/>
              <a:gd name="T32" fmla="*/ 1175 w 2350"/>
              <a:gd name="T33" fmla="*/ 152 h 2350"/>
              <a:gd name="T34" fmla="*/ 2198 w 2350"/>
              <a:gd name="T35" fmla="*/ 1175 h 2350"/>
              <a:gd name="T36" fmla="*/ 1175 w 2350"/>
              <a:gd name="T37" fmla="*/ 2198 h 2350"/>
              <a:gd name="T38" fmla="*/ 152 w 2350"/>
              <a:gd name="T39" fmla="*/ 1175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50" h="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Picture Placeholder 2"/>
          <p:cNvSpPr>
            <a:spLocks noGrp="1"/>
          </p:cNvSpPr>
          <p:nvPr>
            <p:ph type="pic" sz="quarter" idx="10"/>
          </p:nvPr>
        </p:nvSpPr>
        <p:spPr>
          <a:xfrm>
            <a:off x="0" y="0"/>
            <a:ext cx="4572000" cy="5143500"/>
          </a:xfrm>
          <a:prstGeom prst="rect">
            <a:avLst/>
          </a:prstGeom>
        </p:spPr>
        <p:txBody>
          <a:bodyPr anchor="ctr" anchorCtr="0"/>
          <a:lstStyle>
            <a:lvl1pPr marL="0" indent="0" algn="ctr">
              <a:buFontTx/>
              <a:buNone/>
              <a:defRPr sz="1000">
                <a:solidFill>
                  <a:schemeClr val="accent5"/>
                </a:solidFill>
                <a:latin typeface="Lato" panose="020F0502020204030203" pitchFamily="34" charset="0"/>
              </a:defRPr>
            </a:lvl1pPr>
          </a:lstStyle>
          <a:p>
            <a:endParaRPr lang="en-US"/>
          </a:p>
        </p:txBody>
      </p:sp>
    </p:spTree>
    <p:extLst>
      <p:ext uri="{BB962C8B-B14F-4D97-AF65-F5344CB8AC3E}">
        <p14:creationId xmlns:p14="http://schemas.microsoft.com/office/powerpoint/2010/main" val="1510270787"/>
      </p:ext>
    </p:extLst>
  </p:cSld>
  <p:clrMapOvr>
    <a:masterClrMapping/>
  </p:clrMapOvr>
  <p:transition spd="slow" advClick="0" advTm="3000">
    <p:fade/>
  </p:transition>
  <p:extLst>
    <p:ext uri="{DCECCB84-F9BA-43D5-87BE-67443E8EF086}">
      <p15:sldGuideLst xmlns:p15="http://schemas.microsoft.com/office/powerpoint/2012/main">
        <p15:guide id="0" orient="horz" pos="972" userDrawn="1">
          <p15:clr>
            <a:srgbClr val="FBAE40"/>
          </p15:clr>
        </p15:guide>
        <p15:guide id="1" orient="horz" pos="2700">
          <p15:clr>
            <a:srgbClr val="FBAE40"/>
          </p15:clr>
        </p15:guide>
        <p15:guide id="2" pos="5384">
          <p15:clr>
            <a:srgbClr val="FBAE40"/>
          </p15:clr>
        </p15:guide>
        <p15:guide id="3" pos="374">
          <p15:clr>
            <a:srgbClr val="FBAE40"/>
          </p15:clr>
        </p15:guide>
        <p15:guide id="4" orient="horz" pos="30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835067"/>
      </p:ext>
    </p:extLst>
  </p:cSld>
  <p:clrMap bg1="lt1" tx1="dk1" bg2="lt2" tx2="dk2" accent1="accent1" accent2="accent2" accent3="accent3" accent4="accent4" accent5="accent5" accent6="accent6" hlink="hlink" folHlink="folHlink"/>
  <p:sldLayoutIdLst>
    <p:sldLayoutId id="2147483667" r:id="rId1"/>
    <p:sldLayoutId id="2147483674" r:id="rId2"/>
    <p:sldLayoutId id="2147483688" r:id="rId3"/>
    <p:sldLayoutId id="2147483675" r:id="rId4"/>
    <p:sldLayoutId id="2147483690" r:id="rId5"/>
    <p:sldLayoutId id="2147483691" r:id="rId6"/>
    <p:sldLayoutId id="2147483689" r:id="rId7"/>
    <p:sldLayoutId id="2147483676" r:id="rId8"/>
    <p:sldLayoutId id="2147483695" r:id="rId9"/>
    <p:sldLayoutId id="2147483677" r:id="rId10"/>
    <p:sldLayoutId id="2147483678" r:id="rId11"/>
    <p:sldLayoutId id="2147483679" r:id="rId12"/>
    <p:sldLayoutId id="2147483686" r:id="rId13"/>
    <p:sldLayoutId id="2147483687" r:id="rId14"/>
    <p:sldLayoutId id="2147483693" r:id="rId15"/>
    <p:sldLayoutId id="2147483680" r:id="rId16"/>
    <p:sldLayoutId id="2147483683" r:id="rId17"/>
    <p:sldLayoutId id="2147483682" r:id="rId18"/>
    <p:sldLayoutId id="2147483681" r:id="rId19"/>
    <p:sldLayoutId id="2147483692" r:id="rId20"/>
    <p:sldLayoutId id="2147483694" r:id="rId21"/>
    <p:sldLayoutId id="2147483684" r:id="rId22"/>
    <p:sldLayoutId id="2147483685" r:id="rId23"/>
  </p:sldLayoutIdLst>
  <p:transition spd="slow" advClick="0" advTm="3000">
    <p:fad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322618"/>
            <a:ext cx="9144000" cy="8208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535111" y="4371966"/>
            <a:ext cx="6073776" cy="523220"/>
          </a:xfrm>
          <a:prstGeom prst="rect">
            <a:avLst/>
          </a:prstGeom>
          <a:noFill/>
        </p:spPr>
        <p:txBody>
          <a:bodyPr wrap="square" lIns="0" tIns="0" rIns="0" bIns="0" rtlCol="0">
            <a:spAutoFit/>
          </a:bodyPr>
          <a:lstStyle/>
          <a:p>
            <a:pPr algn="ctr"/>
            <a:r>
              <a:rPr lang="en-US" sz="3400" cap="all" spc="50" dirty="0">
                <a:solidFill>
                  <a:schemeClr val="bg1">
                    <a:lumMod val="95000"/>
                  </a:schemeClr>
                </a:solidFill>
                <a:latin typeface="Lato Black" panose="020F0A02020204030203" pitchFamily="34" charset="0"/>
              </a:rPr>
              <a:t>Car Price Predictor App</a:t>
            </a:r>
          </a:p>
        </p:txBody>
      </p:sp>
      <p:pic>
        <p:nvPicPr>
          <p:cNvPr id="16" name="Picture 15">
            <a:extLst>
              <a:ext uri="{FF2B5EF4-FFF2-40B4-BE49-F238E27FC236}">
                <a16:creationId xmlns:a16="http://schemas.microsoft.com/office/drawing/2014/main" id="{7B101EA6-F719-469E-A844-F071212E73A0}"/>
              </a:ext>
            </a:extLst>
          </p:cNvPr>
          <p:cNvPicPr>
            <a:picLocks noChangeAspect="1"/>
          </p:cNvPicPr>
          <p:nvPr/>
        </p:nvPicPr>
        <p:blipFill rotWithShape="1">
          <a:blip r:embed="rId2">
            <a:extLst>
              <a:ext uri="{28A0092B-C50C-407E-A947-70E740481C1C}">
                <a14:useLocalDpi xmlns:a14="http://schemas.microsoft.com/office/drawing/2010/main" val="0"/>
              </a:ext>
            </a:extLst>
          </a:blip>
          <a:srcRect b="15959"/>
          <a:stretch/>
        </p:blipFill>
        <p:spPr>
          <a:xfrm>
            <a:off x="0" y="0"/>
            <a:ext cx="9144000" cy="4322618"/>
          </a:xfrm>
          <a:prstGeom prst="rect">
            <a:avLst/>
          </a:prstGeom>
        </p:spPr>
      </p:pic>
      <p:sp>
        <p:nvSpPr>
          <p:cNvPr id="17" name="TextBox 16">
            <a:extLst>
              <a:ext uri="{FF2B5EF4-FFF2-40B4-BE49-F238E27FC236}">
                <a16:creationId xmlns:a16="http://schemas.microsoft.com/office/drawing/2014/main" id="{5F393F4F-00F3-4D93-8FC9-BFB65037DBDE}"/>
              </a:ext>
            </a:extLst>
          </p:cNvPr>
          <p:cNvSpPr txBox="1"/>
          <p:nvPr/>
        </p:nvSpPr>
        <p:spPr>
          <a:xfrm>
            <a:off x="1637693" y="4895186"/>
            <a:ext cx="5868613" cy="174087"/>
          </a:xfrm>
          <a:prstGeom prst="rect">
            <a:avLst/>
          </a:prstGeom>
          <a:noFill/>
        </p:spPr>
        <p:txBody>
          <a:bodyPr wrap="square" lIns="0" tIns="0" rIns="0" bIns="0" rtlCol="0">
            <a:spAutoFit/>
          </a:bodyPr>
          <a:lstStyle/>
          <a:p>
            <a:pPr algn="ctr">
              <a:lnSpc>
                <a:spcPct val="120000"/>
              </a:lnSpc>
            </a:pPr>
            <a:r>
              <a:rPr lang="en-US" sz="1050" b="1" dirty="0">
                <a:solidFill>
                  <a:schemeClr val="bg1">
                    <a:lumMod val="95000"/>
                  </a:schemeClr>
                </a:solidFill>
                <a:latin typeface="Lato" panose="020F0502020204030203" pitchFamily="34" charset="0"/>
                <a:ea typeface="Open Sans" panose="020B0606030504020204" pitchFamily="34" charset="0"/>
                <a:cs typeface="Open Sans" panose="020B0606030504020204" pitchFamily="34" charset="0"/>
              </a:rPr>
              <a:t>Alec Henderson, Andrew Paton, Vilma Diaz, </a:t>
            </a:r>
            <a:r>
              <a:rPr lang="en-US" sz="1050" b="1" dirty="0" err="1">
                <a:solidFill>
                  <a:schemeClr val="bg1">
                    <a:lumMod val="95000"/>
                  </a:schemeClr>
                </a:solidFill>
                <a:latin typeface="Lato" panose="020F0502020204030203" pitchFamily="34" charset="0"/>
                <a:ea typeface="Open Sans" panose="020B0606030504020204" pitchFamily="34" charset="0"/>
                <a:cs typeface="Open Sans" panose="020B0606030504020204" pitchFamily="34" charset="0"/>
              </a:rPr>
              <a:t>Celena</a:t>
            </a:r>
            <a:r>
              <a:rPr lang="en-US" sz="1050" b="1" dirty="0">
                <a:solidFill>
                  <a:schemeClr val="bg1">
                    <a:lumMod val="95000"/>
                  </a:schemeClr>
                </a:solidFill>
                <a:latin typeface="Lato" panose="020F0502020204030203" pitchFamily="34" charset="0"/>
                <a:ea typeface="Open Sans" panose="020B0606030504020204" pitchFamily="34" charset="0"/>
                <a:cs typeface="Open Sans" panose="020B0606030504020204" pitchFamily="34" charset="0"/>
              </a:rPr>
              <a:t> Blackwood, Dan </a:t>
            </a:r>
            <a:r>
              <a:rPr lang="en-US" sz="1050" b="1" dirty="0" err="1">
                <a:solidFill>
                  <a:schemeClr val="bg1">
                    <a:lumMod val="95000"/>
                  </a:schemeClr>
                </a:solidFill>
                <a:latin typeface="Lato" panose="020F0502020204030203" pitchFamily="34" charset="0"/>
                <a:ea typeface="Open Sans" panose="020B0606030504020204" pitchFamily="34" charset="0"/>
                <a:cs typeface="Open Sans" panose="020B0606030504020204" pitchFamily="34" charset="0"/>
              </a:rPr>
              <a:t>Tinarwo</a:t>
            </a:r>
            <a:endParaRPr lang="en-US" sz="1050" b="1" dirty="0">
              <a:solidFill>
                <a:schemeClr val="bg1">
                  <a:lumMod val="95000"/>
                </a:schemeClr>
              </a:solidFill>
              <a:latin typeface="Lato" panose="020F0502020204030203"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63790513"/>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Model </a:t>
            </a:r>
            <a:r>
              <a:rPr lang="en-US" dirty="0">
                <a:solidFill>
                  <a:schemeClr val="accent2"/>
                </a:solidFill>
              </a:rPr>
              <a:t>hosting</a:t>
            </a:r>
          </a:p>
        </p:txBody>
      </p:sp>
      <p:sp>
        <p:nvSpPr>
          <p:cNvPr id="3" name="Text Placeholder 2"/>
          <p:cNvSpPr>
            <a:spLocks noGrp="1"/>
          </p:cNvSpPr>
          <p:nvPr>
            <p:ph type="body" sz="quarter" idx="11"/>
          </p:nvPr>
        </p:nvSpPr>
        <p:spPr/>
        <p:txBody>
          <a:bodyPr/>
          <a:lstStyle/>
          <a:p>
            <a:r>
              <a:rPr lang="en-US" dirty="0"/>
              <a:t>Insert some short and brief </a:t>
            </a:r>
            <a:r>
              <a:rPr lang="en-US" dirty="0" err="1"/>
              <a:t>lorem</a:t>
            </a:r>
            <a:r>
              <a:rPr lang="en-US" dirty="0"/>
              <a:t> </a:t>
            </a:r>
            <a:r>
              <a:rPr lang="en-US" dirty="0" err="1"/>
              <a:t>ipsum</a:t>
            </a:r>
            <a:r>
              <a:rPr lang="en-US" dirty="0"/>
              <a:t> explanatory text about title here</a:t>
            </a:r>
          </a:p>
        </p:txBody>
      </p:sp>
      <p:cxnSp>
        <p:nvCxnSpPr>
          <p:cNvPr id="90" name="Straight Connector 89"/>
          <p:cNvCxnSpPr/>
          <p:nvPr/>
        </p:nvCxnSpPr>
        <p:spPr>
          <a:xfrm>
            <a:off x="2019354" y="1869593"/>
            <a:ext cx="421662" cy="0"/>
          </a:xfrm>
          <a:prstGeom prst="line">
            <a:avLst/>
          </a:prstGeom>
          <a:ln w="95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3986186" y="1869593"/>
            <a:ext cx="421662" cy="0"/>
          </a:xfrm>
          <a:prstGeom prst="line">
            <a:avLst/>
          </a:prstGeom>
          <a:ln w="95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5928147" y="1869593"/>
            <a:ext cx="421662" cy="0"/>
          </a:xfrm>
          <a:prstGeom prst="line">
            <a:avLst/>
          </a:prstGeom>
          <a:ln w="95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2019354" y="3408926"/>
            <a:ext cx="421662" cy="0"/>
          </a:xfrm>
          <a:prstGeom prst="line">
            <a:avLst/>
          </a:prstGeom>
          <a:ln w="9525">
            <a:solidFill>
              <a:schemeClr val="accent5"/>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3986186" y="3408926"/>
            <a:ext cx="421662" cy="0"/>
          </a:xfrm>
          <a:prstGeom prst="line">
            <a:avLst/>
          </a:prstGeom>
          <a:ln w="9525">
            <a:solidFill>
              <a:schemeClr val="accent5"/>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5928147" y="3408926"/>
            <a:ext cx="421662" cy="0"/>
          </a:xfrm>
          <a:prstGeom prst="line">
            <a:avLst/>
          </a:prstGeom>
          <a:ln w="9525">
            <a:solidFill>
              <a:schemeClr val="accent5"/>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08" name="Freeform 107"/>
          <p:cNvSpPr/>
          <p:nvPr/>
        </p:nvSpPr>
        <p:spPr>
          <a:xfrm>
            <a:off x="7727234" y="1859490"/>
            <a:ext cx="810342" cy="1549435"/>
          </a:xfrm>
          <a:custGeom>
            <a:avLst/>
            <a:gdLst>
              <a:gd name="connsiteX0" fmla="*/ 100883 w 911225"/>
              <a:gd name="connsiteY0" fmla="*/ 0 h 1462088"/>
              <a:gd name="connsiteX1" fmla="*/ 557999 w 911225"/>
              <a:gd name="connsiteY1" fmla="*/ 0 h 1462088"/>
              <a:gd name="connsiteX2" fmla="*/ 911225 w 911225"/>
              <a:gd name="connsiteY2" fmla="*/ 353226 h 1462088"/>
              <a:gd name="connsiteX3" fmla="*/ 911225 w 911225"/>
              <a:gd name="connsiteY3" fmla="*/ 1108862 h 1462088"/>
              <a:gd name="connsiteX4" fmla="*/ 557999 w 911225"/>
              <a:gd name="connsiteY4" fmla="*/ 1462088 h 1462088"/>
              <a:gd name="connsiteX5" fmla="*/ 100883 w 911225"/>
              <a:gd name="connsiteY5" fmla="*/ 1462088 h 1462088"/>
              <a:gd name="connsiteX6" fmla="*/ 100883 w 911225"/>
              <a:gd name="connsiteY6" fmla="*/ 473075 h 1462088"/>
              <a:gd name="connsiteX7" fmla="*/ 0 w 911225"/>
              <a:gd name="connsiteY7" fmla="*/ 473075 h 1462088"/>
              <a:gd name="connsiteX8" fmla="*/ 0 w 911225"/>
              <a:gd name="connsiteY8" fmla="*/ 220663 h 1462088"/>
              <a:gd name="connsiteX9" fmla="*/ 100883 w 911225"/>
              <a:gd name="connsiteY9" fmla="*/ 220663 h 1462088"/>
              <a:gd name="connsiteX0" fmla="*/ 0 w 911225"/>
              <a:gd name="connsiteY0" fmla="*/ 220663 h 1462088"/>
              <a:gd name="connsiteX1" fmla="*/ 100883 w 911225"/>
              <a:gd name="connsiteY1" fmla="*/ 220663 h 1462088"/>
              <a:gd name="connsiteX2" fmla="*/ 100883 w 911225"/>
              <a:gd name="connsiteY2" fmla="*/ 0 h 1462088"/>
              <a:gd name="connsiteX3" fmla="*/ 557999 w 911225"/>
              <a:gd name="connsiteY3" fmla="*/ 0 h 1462088"/>
              <a:gd name="connsiteX4" fmla="*/ 911225 w 911225"/>
              <a:gd name="connsiteY4" fmla="*/ 353226 h 1462088"/>
              <a:gd name="connsiteX5" fmla="*/ 911225 w 911225"/>
              <a:gd name="connsiteY5" fmla="*/ 1108862 h 1462088"/>
              <a:gd name="connsiteX6" fmla="*/ 557999 w 911225"/>
              <a:gd name="connsiteY6" fmla="*/ 1462088 h 1462088"/>
              <a:gd name="connsiteX7" fmla="*/ 100883 w 911225"/>
              <a:gd name="connsiteY7" fmla="*/ 1462088 h 1462088"/>
              <a:gd name="connsiteX8" fmla="*/ 100883 w 911225"/>
              <a:gd name="connsiteY8" fmla="*/ 473075 h 1462088"/>
              <a:gd name="connsiteX9" fmla="*/ 0 w 911225"/>
              <a:gd name="connsiteY9" fmla="*/ 473075 h 1462088"/>
              <a:gd name="connsiteX10" fmla="*/ 91440 w 911225"/>
              <a:gd name="connsiteY10" fmla="*/ 312103 h 1462088"/>
              <a:gd name="connsiteX0" fmla="*/ 0 w 911225"/>
              <a:gd name="connsiteY0" fmla="*/ 220663 h 1462088"/>
              <a:gd name="connsiteX1" fmla="*/ 100883 w 911225"/>
              <a:gd name="connsiteY1" fmla="*/ 220663 h 1462088"/>
              <a:gd name="connsiteX2" fmla="*/ 100883 w 911225"/>
              <a:gd name="connsiteY2" fmla="*/ 0 h 1462088"/>
              <a:gd name="connsiteX3" fmla="*/ 557999 w 911225"/>
              <a:gd name="connsiteY3" fmla="*/ 0 h 1462088"/>
              <a:gd name="connsiteX4" fmla="*/ 911225 w 911225"/>
              <a:gd name="connsiteY4" fmla="*/ 353226 h 1462088"/>
              <a:gd name="connsiteX5" fmla="*/ 911225 w 911225"/>
              <a:gd name="connsiteY5" fmla="*/ 1108862 h 1462088"/>
              <a:gd name="connsiteX6" fmla="*/ 557999 w 911225"/>
              <a:gd name="connsiteY6" fmla="*/ 1462088 h 1462088"/>
              <a:gd name="connsiteX7" fmla="*/ 100883 w 911225"/>
              <a:gd name="connsiteY7" fmla="*/ 1462088 h 1462088"/>
              <a:gd name="connsiteX8" fmla="*/ 100883 w 911225"/>
              <a:gd name="connsiteY8" fmla="*/ 473075 h 1462088"/>
              <a:gd name="connsiteX9" fmla="*/ 0 w 911225"/>
              <a:gd name="connsiteY9" fmla="*/ 473075 h 1462088"/>
              <a:gd name="connsiteX0" fmla="*/ 0 w 911225"/>
              <a:gd name="connsiteY0" fmla="*/ 220663 h 1462088"/>
              <a:gd name="connsiteX1" fmla="*/ 100883 w 911225"/>
              <a:gd name="connsiteY1" fmla="*/ 220663 h 1462088"/>
              <a:gd name="connsiteX2" fmla="*/ 100883 w 911225"/>
              <a:gd name="connsiteY2" fmla="*/ 0 h 1462088"/>
              <a:gd name="connsiteX3" fmla="*/ 557999 w 911225"/>
              <a:gd name="connsiteY3" fmla="*/ 0 h 1462088"/>
              <a:gd name="connsiteX4" fmla="*/ 911225 w 911225"/>
              <a:gd name="connsiteY4" fmla="*/ 353226 h 1462088"/>
              <a:gd name="connsiteX5" fmla="*/ 911225 w 911225"/>
              <a:gd name="connsiteY5" fmla="*/ 1108862 h 1462088"/>
              <a:gd name="connsiteX6" fmla="*/ 557999 w 911225"/>
              <a:gd name="connsiteY6" fmla="*/ 1462088 h 1462088"/>
              <a:gd name="connsiteX7" fmla="*/ 100883 w 911225"/>
              <a:gd name="connsiteY7" fmla="*/ 1462088 h 1462088"/>
              <a:gd name="connsiteX8" fmla="*/ 100883 w 911225"/>
              <a:gd name="connsiteY8" fmla="*/ 473075 h 1462088"/>
              <a:gd name="connsiteX0" fmla="*/ 0 w 911225"/>
              <a:gd name="connsiteY0" fmla="*/ 220663 h 1462088"/>
              <a:gd name="connsiteX1" fmla="*/ 100883 w 911225"/>
              <a:gd name="connsiteY1" fmla="*/ 220663 h 1462088"/>
              <a:gd name="connsiteX2" fmla="*/ 100883 w 911225"/>
              <a:gd name="connsiteY2" fmla="*/ 0 h 1462088"/>
              <a:gd name="connsiteX3" fmla="*/ 557999 w 911225"/>
              <a:gd name="connsiteY3" fmla="*/ 0 h 1462088"/>
              <a:gd name="connsiteX4" fmla="*/ 911225 w 911225"/>
              <a:gd name="connsiteY4" fmla="*/ 353226 h 1462088"/>
              <a:gd name="connsiteX5" fmla="*/ 911225 w 911225"/>
              <a:gd name="connsiteY5" fmla="*/ 1108862 h 1462088"/>
              <a:gd name="connsiteX6" fmla="*/ 557999 w 911225"/>
              <a:gd name="connsiteY6" fmla="*/ 1462088 h 1462088"/>
              <a:gd name="connsiteX7" fmla="*/ 100883 w 911225"/>
              <a:gd name="connsiteY7" fmla="*/ 1462088 h 1462088"/>
              <a:gd name="connsiteX0" fmla="*/ 0 w 810342"/>
              <a:gd name="connsiteY0" fmla="*/ 220663 h 1462088"/>
              <a:gd name="connsiteX1" fmla="*/ 0 w 810342"/>
              <a:gd name="connsiteY1" fmla="*/ 0 h 1462088"/>
              <a:gd name="connsiteX2" fmla="*/ 457116 w 810342"/>
              <a:gd name="connsiteY2" fmla="*/ 0 h 1462088"/>
              <a:gd name="connsiteX3" fmla="*/ 810342 w 810342"/>
              <a:gd name="connsiteY3" fmla="*/ 353226 h 1462088"/>
              <a:gd name="connsiteX4" fmla="*/ 810342 w 810342"/>
              <a:gd name="connsiteY4" fmla="*/ 1108862 h 1462088"/>
              <a:gd name="connsiteX5" fmla="*/ 457116 w 810342"/>
              <a:gd name="connsiteY5" fmla="*/ 1462088 h 1462088"/>
              <a:gd name="connsiteX6" fmla="*/ 0 w 810342"/>
              <a:gd name="connsiteY6" fmla="*/ 1462088 h 1462088"/>
              <a:gd name="connsiteX0" fmla="*/ 0 w 810342"/>
              <a:gd name="connsiteY0" fmla="*/ 0 h 1462088"/>
              <a:gd name="connsiteX1" fmla="*/ 457116 w 810342"/>
              <a:gd name="connsiteY1" fmla="*/ 0 h 1462088"/>
              <a:gd name="connsiteX2" fmla="*/ 810342 w 810342"/>
              <a:gd name="connsiteY2" fmla="*/ 353226 h 1462088"/>
              <a:gd name="connsiteX3" fmla="*/ 810342 w 810342"/>
              <a:gd name="connsiteY3" fmla="*/ 1108862 h 1462088"/>
              <a:gd name="connsiteX4" fmla="*/ 457116 w 810342"/>
              <a:gd name="connsiteY4" fmla="*/ 1462088 h 1462088"/>
              <a:gd name="connsiteX5" fmla="*/ 0 w 810342"/>
              <a:gd name="connsiteY5" fmla="*/ 1462088 h 14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0342" h="1462088">
                <a:moveTo>
                  <a:pt x="0" y="0"/>
                </a:moveTo>
                <a:lnTo>
                  <a:pt x="457116" y="0"/>
                </a:lnTo>
                <a:cubicBezTo>
                  <a:pt x="652197" y="0"/>
                  <a:pt x="810342" y="158145"/>
                  <a:pt x="810342" y="353226"/>
                </a:cubicBezTo>
                <a:lnTo>
                  <a:pt x="810342" y="1108862"/>
                </a:lnTo>
                <a:cubicBezTo>
                  <a:pt x="810342" y="1303943"/>
                  <a:pt x="652197" y="1462088"/>
                  <a:pt x="457116" y="1462088"/>
                </a:cubicBezTo>
                <a:lnTo>
                  <a:pt x="0" y="1462088"/>
                </a:lnTo>
              </a:path>
            </a:pathLst>
          </a:custGeom>
          <a:noFill/>
          <a:ln w="9525">
            <a:solidFill>
              <a:schemeClr val="accent5"/>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2558095" y="3115456"/>
            <a:ext cx="1291574" cy="1162329"/>
            <a:chOff x="2558095" y="3115456"/>
            <a:chExt cx="1291574" cy="1162329"/>
          </a:xfrm>
        </p:grpSpPr>
        <p:sp>
          <p:nvSpPr>
            <p:cNvPr id="22" name="Oval 21"/>
            <p:cNvSpPr/>
            <p:nvPr/>
          </p:nvSpPr>
          <p:spPr>
            <a:xfrm>
              <a:off x="2906065" y="3115456"/>
              <a:ext cx="595634" cy="595632"/>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67" name="TextBox 66"/>
            <p:cNvSpPr txBox="1"/>
            <p:nvPr/>
          </p:nvSpPr>
          <p:spPr>
            <a:xfrm>
              <a:off x="2558095" y="4014893"/>
              <a:ext cx="1291574" cy="262892"/>
            </a:xfrm>
            <a:prstGeom prst="rect">
              <a:avLst/>
            </a:prstGeom>
            <a:noFill/>
            <a:ln>
              <a:noFill/>
            </a:ln>
          </p:spPr>
          <p:txBody>
            <a:bodyPr wrap="square" lIns="0" tIns="0" rIns="0" bIns="0" rtlCol="0">
              <a:spAutoFit/>
            </a:bodyPr>
            <a:lstStyle/>
            <a:p>
              <a:pPr algn="ctr">
                <a:lnSpc>
                  <a:spcPct val="120000"/>
                </a:lnSpc>
              </a:pPr>
              <a:r>
                <a:rPr lang="en-US" sz="75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Insert some explanations, information</a:t>
              </a:r>
            </a:p>
          </p:txBody>
        </p:sp>
        <p:sp>
          <p:nvSpPr>
            <p:cNvPr id="68" name="TextBox 67"/>
            <p:cNvSpPr txBox="1"/>
            <p:nvPr/>
          </p:nvSpPr>
          <p:spPr>
            <a:xfrm>
              <a:off x="2558095" y="3844294"/>
              <a:ext cx="1291574" cy="138499"/>
            </a:xfrm>
            <a:prstGeom prst="rect">
              <a:avLst/>
            </a:prstGeom>
            <a:noFill/>
            <a:ln>
              <a:noFill/>
            </a:ln>
          </p:spPr>
          <p:txBody>
            <a:bodyPr wrap="square" lIns="0" tIns="0" rIns="0" bIns="0" rtlCol="0">
              <a:spAutoFit/>
            </a:bodyPr>
            <a:lstStyle/>
            <a:p>
              <a:pPr algn="ctr"/>
              <a:r>
                <a:rPr lang="en-US" sz="900" b="1" cap="all" spc="20" dirty="0">
                  <a:solidFill>
                    <a:schemeClr val="accent1"/>
                  </a:solidFill>
                  <a:latin typeface="Lato" panose="020F0502020204030203" pitchFamily="34" charset="0"/>
                  <a:cs typeface="Poppins SemiBold" panose="02000000000000000000" pitchFamily="2" charset="0"/>
                </a:rPr>
                <a:t>Discipline</a:t>
              </a:r>
            </a:p>
          </p:txBody>
        </p:sp>
        <p:sp>
          <p:nvSpPr>
            <p:cNvPr id="110" name="Freeform 109"/>
            <p:cNvSpPr>
              <a:spLocks noEditPoints="1"/>
            </p:cNvSpPr>
            <p:nvPr/>
          </p:nvSpPr>
          <p:spPr bwMode="auto">
            <a:xfrm>
              <a:off x="3040676" y="3250066"/>
              <a:ext cx="326412" cy="326412"/>
            </a:xfrm>
            <a:custGeom>
              <a:avLst/>
              <a:gdLst>
                <a:gd name="T0" fmla="*/ 289 w 353"/>
                <a:gd name="T1" fmla="*/ 176 h 353"/>
                <a:gd name="T2" fmla="*/ 305 w 353"/>
                <a:gd name="T3" fmla="*/ 176 h 353"/>
                <a:gd name="T4" fmla="*/ 121 w 353"/>
                <a:gd name="T5" fmla="*/ 274 h 353"/>
                <a:gd name="T6" fmla="*/ 113 w 353"/>
                <a:gd name="T7" fmla="*/ 288 h 353"/>
                <a:gd name="T8" fmla="*/ 121 w 353"/>
                <a:gd name="T9" fmla="*/ 274 h 353"/>
                <a:gd name="T10" fmla="*/ 66 w 353"/>
                <a:gd name="T11" fmla="*/ 241 h 353"/>
                <a:gd name="T12" fmla="*/ 80 w 353"/>
                <a:gd name="T13" fmla="*/ 233 h 353"/>
                <a:gd name="T14" fmla="*/ 113 w 353"/>
                <a:gd name="T15" fmla="*/ 65 h 353"/>
                <a:gd name="T16" fmla="*/ 121 w 353"/>
                <a:gd name="T17" fmla="*/ 79 h 353"/>
                <a:gd name="T18" fmla="*/ 113 w 353"/>
                <a:gd name="T19" fmla="*/ 65 h 353"/>
                <a:gd name="T20" fmla="*/ 48 w 353"/>
                <a:gd name="T21" fmla="*/ 176 h 353"/>
                <a:gd name="T22" fmla="*/ 64 w 353"/>
                <a:gd name="T23" fmla="*/ 176 h 353"/>
                <a:gd name="T24" fmla="*/ 233 w 353"/>
                <a:gd name="T25" fmla="*/ 79 h 353"/>
                <a:gd name="T26" fmla="*/ 241 w 353"/>
                <a:gd name="T27" fmla="*/ 65 h 353"/>
                <a:gd name="T28" fmla="*/ 233 w 353"/>
                <a:gd name="T29" fmla="*/ 79 h 353"/>
                <a:gd name="T30" fmla="*/ 66 w 353"/>
                <a:gd name="T31" fmla="*/ 112 h 353"/>
                <a:gd name="T32" fmla="*/ 80 w 353"/>
                <a:gd name="T33" fmla="*/ 120 h 353"/>
                <a:gd name="T34" fmla="*/ 285 w 353"/>
                <a:gd name="T35" fmla="*/ 230 h 353"/>
                <a:gd name="T36" fmla="*/ 277 w 353"/>
                <a:gd name="T37" fmla="*/ 244 h 353"/>
                <a:gd name="T38" fmla="*/ 285 w 353"/>
                <a:gd name="T39" fmla="*/ 230 h 353"/>
                <a:gd name="T40" fmla="*/ 169 w 353"/>
                <a:gd name="T41" fmla="*/ 297 h 353"/>
                <a:gd name="T42" fmla="*/ 185 w 353"/>
                <a:gd name="T43" fmla="*/ 297 h 353"/>
                <a:gd name="T44" fmla="*/ 277 w 353"/>
                <a:gd name="T45" fmla="*/ 109 h 353"/>
                <a:gd name="T46" fmla="*/ 285 w 353"/>
                <a:gd name="T47" fmla="*/ 123 h 353"/>
                <a:gd name="T48" fmla="*/ 277 w 353"/>
                <a:gd name="T49" fmla="*/ 109 h 353"/>
                <a:gd name="T50" fmla="*/ 208 w 353"/>
                <a:gd name="T51" fmla="*/ 168 h 353"/>
                <a:gd name="T52" fmla="*/ 185 w 353"/>
                <a:gd name="T53" fmla="*/ 56 h 353"/>
                <a:gd name="T54" fmla="*/ 169 w 353"/>
                <a:gd name="T55" fmla="*/ 56 h 353"/>
                <a:gd name="T56" fmla="*/ 145 w 353"/>
                <a:gd name="T57" fmla="*/ 176 h 353"/>
                <a:gd name="T58" fmla="*/ 208 w 353"/>
                <a:gd name="T59" fmla="*/ 184 h 353"/>
                <a:gd name="T60" fmla="*/ 257 w 353"/>
                <a:gd name="T61" fmla="*/ 176 h 353"/>
                <a:gd name="T62" fmla="*/ 177 w 353"/>
                <a:gd name="T63" fmla="*/ 192 h 353"/>
                <a:gd name="T64" fmla="*/ 177 w 353"/>
                <a:gd name="T65" fmla="*/ 160 h 353"/>
                <a:gd name="T66" fmla="*/ 177 w 353"/>
                <a:gd name="T67" fmla="*/ 192 h 353"/>
                <a:gd name="T68" fmla="*/ 230 w 353"/>
                <a:gd name="T69" fmla="*/ 285 h 353"/>
                <a:gd name="T70" fmla="*/ 244 w 353"/>
                <a:gd name="T71" fmla="*/ 277 h 353"/>
                <a:gd name="T72" fmla="*/ 177 w 353"/>
                <a:gd name="T73" fmla="*/ 0 h 353"/>
                <a:gd name="T74" fmla="*/ 177 w 353"/>
                <a:gd name="T75" fmla="*/ 353 h 353"/>
                <a:gd name="T76" fmla="*/ 177 w 353"/>
                <a:gd name="T77" fmla="*/ 0 h 353"/>
                <a:gd name="T78" fmla="*/ 16 w 353"/>
                <a:gd name="T79" fmla="*/ 176 h 353"/>
                <a:gd name="T80" fmla="*/ 337 w 353"/>
                <a:gd name="T81" fmla="*/ 176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53" h="353">
                  <a:moveTo>
                    <a:pt x="297" y="168"/>
                  </a:moveTo>
                  <a:cubicBezTo>
                    <a:pt x="293" y="168"/>
                    <a:pt x="289" y="172"/>
                    <a:pt x="289" y="176"/>
                  </a:cubicBezTo>
                  <a:cubicBezTo>
                    <a:pt x="289" y="181"/>
                    <a:pt x="293" y="184"/>
                    <a:pt x="297" y="184"/>
                  </a:cubicBezTo>
                  <a:cubicBezTo>
                    <a:pt x="302" y="184"/>
                    <a:pt x="305" y="181"/>
                    <a:pt x="305" y="176"/>
                  </a:cubicBezTo>
                  <a:cubicBezTo>
                    <a:pt x="305" y="172"/>
                    <a:pt x="302" y="168"/>
                    <a:pt x="297" y="168"/>
                  </a:cubicBezTo>
                  <a:moveTo>
                    <a:pt x="121" y="274"/>
                  </a:moveTo>
                  <a:cubicBezTo>
                    <a:pt x="117" y="271"/>
                    <a:pt x="112" y="273"/>
                    <a:pt x="110" y="277"/>
                  </a:cubicBezTo>
                  <a:cubicBezTo>
                    <a:pt x="107" y="280"/>
                    <a:pt x="109" y="285"/>
                    <a:pt x="113" y="288"/>
                  </a:cubicBezTo>
                  <a:cubicBezTo>
                    <a:pt x="116" y="290"/>
                    <a:pt x="121" y="289"/>
                    <a:pt x="124" y="285"/>
                  </a:cubicBezTo>
                  <a:cubicBezTo>
                    <a:pt x="126" y="281"/>
                    <a:pt x="124" y="276"/>
                    <a:pt x="121" y="274"/>
                  </a:cubicBezTo>
                  <a:moveTo>
                    <a:pt x="69" y="230"/>
                  </a:moveTo>
                  <a:cubicBezTo>
                    <a:pt x="65" y="232"/>
                    <a:pt x="63" y="237"/>
                    <a:pt x="66" y="241"/>
                  </a:cubicBezTo>
                  <a:cubicBezTo>
                    <a:pt x="68" y="244"/>
                    <a:pt x="73" y="246"/>
                    <a:pt x="77" y="244"/>
                  </a:cubicBezTo>
                  <a:cubicBezTo>
                    <a:pt x="80" y="241"/>
                    <a:pt x="82" y="236"/>
                    <a:pt x="80" y="233"/>
                  </a:cubicBezTo>
                  <a:cubicBezTo>
                    <a:pt x="77" y="229"/>
                    <a:pt x="72" y="227"/>
                    <a:pt x="69" y="230"/>
                  </a:cubicBezTo>
                  <a:moveTo>
                    <a:pt x="113" y="65"/>
                  </a:moveTo>
                  <a:cubicBezTo>
                    <a:pt x="109" y="67"/>
                    <a:pt x="107" y="72"/>
                    <a:pt x="110" y="76"/>
                  </a:cubicBezTo>
                  <a:cubicBezTo>
                    <a:pt x="112" y="80"/>
                    <a:pt x="117" y="81"/>
                    <a:pt x="121" y="79"/>
                  </a:cubicBezTo>
                  <a:cubicBezTo>
                    <a:pt x="124" y="77"/>
                    <a:pt x="126" y="72"/>
                    <a:pt x="124" y="68"/>
                  </a:cubicBezTo>
                  <a:cubicBezTo>
                    <a:pt x="121" y="64"/>
                    <a:pt x="116" y="63"/>
                    <a:pt x="113" y="65"/>
                  </a:cubicBezTo>
                  <a:moveTo>
                    <a:pt x="56" y="168"/>
                  </a:moveTo>
                  <a:cubicBezTo>
                    <a:pt x="52" y="168"/>
                    <a:pt x="48" y="172"/>
                    <a:pt x="48" y="176"/>
                  </a:cubicBezTo>
                  <a:cubicBezTo>
                    <a:pt x="48" y="181"/>
                    <a:pt x="52" y="184"/>
                    <a:pt x="56" y="184"/>
                  </a:cubicBezTo>
                  <a:cubicBezTo>
                    <a:pt x="61" y="184"/>
                    <a:pt x="64" y="181"/>
                    <a:pt x="64" y="176"/>
                  </a:cubicBezTo>
                  <a:cubicBezTo>
                    <a:pt x="64" y="172"/>
                    <a:pt x="61" y="168"/>
                    <a:pt x="56" y="168"/>
                  </a:cubicBezTo>
                  <a:moveTo>
                    <a:pt x="233" y="79"/>
                  </a:moveTo>
                  <a:cubicBezTo>
                    <a:pt x="237" y="81"/>
                    <a:pt x="242" y="80"/>
                    <a:pt x="244" y="76"/>
                  </a:cubicBezTo>
                  <a:cubicBezTo>
                    <a:pt x="246" y="72"/>
                    <a:pt x="245" y="67"/>
                    <a:pt x="241" y="65"/>
                  </a:cubicBezTo>
                  <a:cubicBezTo>
                    <a:pt x="237" y="63"/>
                    <a:pt x="232" y="64"/>
                    <a:pt x="230" y="68"/>
                  </a:cubicBezTo>
                  <a:cubicBezTo>
                    <a:pt x="228" y="72"/>
                    <a:pt x="229" y="77"/>
                    <a:pt x="233" y="79"/>
                  </a:cubicBezTo>
                  <a:moveTo>
                    <a:pt x="77" y="109"/>
                  </a:moveTo>
                  <a:cubicBezTo>
                    <a:pt x="73" y="107"/>
                    <a:pt x="68" y="108"/>
                    <a:pt x="66" y="112"/>
                  </a:cubicBezTo>
                  <a:cubicBezTo>
                    <a:pt x="63" y="116"/>
                    <a:pt x="65" y="121"/>
                    <a:pt x="69" y="123"/>
                  </a:cubicBezTo>
                  <a:cubicBezTo>
                    <a:pt x="72" y="125"/>
                    <a:pt x="77" y="124"/>
                    <a:pt x="80" y="120"/>
                  </a:cubicBezTo>
                  <a:cubicBezTo>
                    <a:pt x="82" y="116"/>
                    <a:pt x="80" y="111"/>
                    <a:pt x="77" y="109"/>
                  </a:cubicBezTo>
                  <a:moveTo>
                    <a:pt x="285" y="230"/>
                  </a:moveTo>
                  <a:cubicBezTo>
                    <a:pt x="281" y="227"/>
                    <a:pt x="276" y="229"/>
                    <a:pt x="274" y="233"/>
                  </a:cubicBezTo>
                  <a:cubicBezTo>
                    <a:pt x="272" y="236"/>
                    <a:pt x="273" y="241"/>
                    <a:pt x="277" y="244"/>
                  </a:cubicBezTo>
                  <a:cubicBezTo>
                    <a:pt x="281" y="246"/>
                    <a:pt x="286" y="244"/>
                    <a:pt x="288" y="241"/>
                  </a:cubicBezTo>
                  <a:cubicBezTo>
                    <a:pt x="290" y="237"/>
                    <a:pt x="289" y="232"/>
                    <a:pt x="285" y="230"/>
                  </a:cubicBezTo>
                  <a:moveTo>
                    <a:pt x="177" y="289"/>
                  </a:moveTo>
                  <a:cubicBezTo>
                    <a:pt x="172" y="289"/>
                    <a:pt x="169" y="292"/>
                    <a:pt x="169" y="297"/>
                  </a:cubicBezTo>
                  <a:cubicBezTo>
                    <a:pt x="169" y="301"/>
                    <a:pt x="172" y="305"/>
                    <a:pt x="177" y="305"/>
                  </a:cubicBezTo>
                  <a:cubicBezTo>
                    <a:pt x="181" y="305"/>
                    <a:pt x="185" y="301"/>
                    <a:pt x="185" y="297"/>
                  </a:cubicBezTo>
                  <a:cubicBezTo>
                    <a:pt x="185" y="292"/>
                    <a:pt x="181" y="289"/>
                    <a:pt x="177" y="289"/>
                  </a:cubicBezTo>
                  <a:moveTo>
                    <a:pt x="277" y="109"/>
                  </a:moveTo>
                  <a:cubicBezTo>
                    <a:pt x="273" y="111"/>
                    <a:pt x="272" y="116"/>
                    <a:pt x="274" y="120"/>
                  </a:cubicBezTo>
                  <a:cubicBezTo>
                    <a:pt x="276" y="124"/>
                    <a:pt x="281" y="125"/>
                    <a:pt x="285" y="123"/>
                  </a:cubicBezTo>
                  <a:cubicBezTo>
                    <a:pt x="289" y="121"/>
                    <a:pt x="290" y="116"/>
                    <a:pt x="288" y="112"/>
                  </a:cubicBezTo>
                  <a:cubicBezTo>
                    <a:pt x="286" y="108"/>
                    <a:pt x="281" y="107"/>
                    <a:pt x="277" y="109"/>
                  </a:cubicBezTo>
                  <a:moveTo>
                    <a:pt x="249" y="168"/>
                  </a:moveTo>
                  <a:cubicBezTo>
                    <a:pt x="208" y="168"/>
                    <a:pt x="208" y="168"/>
                    <a:pt x="208" y="168"/>
                  </a:cubicBezTo>
                  <a:cubicBezTo>
                    <a:pt x="205" y="157"/>
                    <a:pt x="196" y="148"/>
                    <a:pt x="185" y="145"/>
                  </a:cubicBezTo>
                  <a:cubicBezTo>
                    <a:pt x="185" y="56"/>
                    <a:pt x="185" y="56"/>
                    <a:pt x="185" y="56"/>
                  </a:cubicBezTo>
                  <a:cubicBezTo>
                    <a:pt x="185" y="52"/>
                    <a:pt x="181" y="48"/>
                    <a:pt x="177" y="48"/>
                  </a:cubicBezTo>
                  <a:cubicBezTo>
                    <a:pt x="172" y="48"/>
                    <a:pt x="169" y="52"/>
                    <a:pt x="169" y="56"/>
                  </a:cubicBezTo>
                  <a:cubicBezTo>
                    <a:pt x="169" y="145"/>
                    <a:pt x="169" y="145"/>
                    <a:pt x="169" y="145"/>
                  </a:cubicBezTo>
                  <a:cubicBezTo>
                    <a:pt x="155" y="149"/>
                    <a:pt x="145" y="161"/>
                    <a:pt x="145" y="176"/>
                  </a:cubicBezTo>
                  <a:cubicBezTo>
                    <a:pt x="145" y="194"/>
                    <a:pt x="159" y="208"/>
                    <a:pt x="177" y="208"/>
                  </a:cubicBezTo>
                  <a:cubicBezTo>
                    <a:pt x="192" y="208"/>
                    <a:pt x="204" y="198"/>
                    <a:pt x="208" y="184"/>
                  </a:cubicBezTo>
                  <a:cubicBezTo>
                    <a:pt x="249" y="184"/>
                    <a:pt x="249" y="184"/>
                    <a:pt x="249" y="184"/>
                  </a:cubicBezTo>
                  <a:cubicBezTo>
                    <a:pt x="254" y="184"/>
                    <a:pt x="257" y="181"/>
                    <a:pt x="257" y="176"/>
                  </a:cubicBezTo>
                  <a:cubicBezTo>
                    <a:pt x="257" y="172"/>
                    <a:pt x="254" y="168"/>
                    <a:pt x="249" y="168"/>
                  </a:cubicBezTo>
                  <a:moveTo>
                    <a:pt x="177" y="192"/>
                  </a:moveTo>
                  <a:cubicBezTo>
                    <a:pt x="168" y="192"/>
                    <a:pt x="161" y="185"/>
                    <a:pt x="161" y="176"/>
                  </a:cubicBezTo>
                  <a:cubicBezTo>
                    <a:pt x="161" y="168"/>
                    <a:pt x="168" y="160"/>
                    <a:pt x="177" y="160"/>
                  </a:cubicBezTo>
                  <a:cubicBezTo>
                    <a:pt x="186" y="160"/>
                    <a:pt x="193" y="168"/>
                    <a:pt x="193" y="176"/>
                  </a:cubicBezTo>
                  <a:cubicBezTo>
                    <a:pt x="193" y="185"/>
                    <a:pt x="186" y="192"/>
                    <a:pt x="177" y="192"/>
                  </a:cubicBezTo>
                  <a:moveTo>
                    <a:pt x="233" y="274"/>
                  </a:moveTo>
                  <a:cubicBezTo>
                    <a:pt x="229" y="276"/>
                    <a:pt x="228" y="281"/>
                    <a:pt x="230" y="285"/>
                  </a:cubicBezTo>
                  <a:cubicBezTo>
                    <a:pt x="232" y="289"/>
                    <a:pt x="237" y="290"/>
                    <a:pt x="241" y="288"/>
                  </a:cubicBezTo>
                  <a:cubicBezTo>
                    <a:pt x="245" y="285"/>
                    <a:pt x="246" y="280"/>
                    <a:pt x="244" y="277"/>
                  </a:cubicBezTo>
                  <a:cubicBezTo>
                    <a:pt x="242" y="273"/>
                    <a:pt x="237" y="271"/>
                    <a:pt x="233" y="274"/>
                  </a:cubicBezTo>
                  <a:moveTo>
                    <a:pt x="177" y="0"/>
                  </a:moveTo>
                  <a:cubicBezTo>
                    <a:pt x="79" y="0"/>
                    <a:pt x="0" y="79"/>
                    <a:pt x="0" y="176"/>
                  </a:cubicBezTo>
                  <a:cubicBezTo>
                    <a:pt x="0" y="274"/>
                    <a:pt x="79" y="353"/>
                    <a:pt x="177" y="353"/>
                  </a:cubicBezTo>
                  <a:cubicBezTo>
                    <a:pt x="274" y="353"/>
                    <a:pt x="353" y="274"/>
                    <a:pt x="353" y="176"/>
                  </a:cubicBezTo>
                  <a:cubicBezTo>
                    <a:pt x="353" y="79"/>
                    <a:pt x="274" y="0"/>
                    <a:pt x="177" y="0"/>
                  </a:cubicBezTo>
                  <a:moveTo>
                    <a:pt x="177" y="337"/>
                  </a:moveTo>
                  <a:cubicBezTo>
                    <a:pt x="88" y="337"/>
                    <a:pt x="16" y="265"/>
                    <a:pt x="16" y="176"/>
                  </a:cubicBezTo>
                  <a:cubicBezTo>
                    <a:pt x="16" y="88"/>
                    <a:pt x="88" y="16"/>
                    <a:pt x="177" y="16"/>
                  </a:cubicBezTo>
                  <a:cubicBezTo>
                    <a:pt x="266" y="16"/>
                    <a:pt x="337" y="88"/>
                    <a:pt x="337" y="176"/>
                  </a:cubicBezTo>
                  <a:cubicBezTo>
                    <a:pt x="337" y="265"/>
                    <a:pt x="266" y="337"/>
                    <a:pt x="177" y="337"/>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610701" y="3115456"/>
            <a:ext cx="1291574" cy="1162329"/>
            <a:chOff x="610701" y="3115456"/>
            <a:chExt cx="1291574" cy="1162329"/>
          </a:xfrm>
        </p:grpSpPr>
        <p:sp>
          <p:nvSpPr>
            <p:cNvPr id="21" name="Oval 20"/>
            <p:cNvSpPr/>
            <p:nvPr/>
          </p:nvSpPr>
          <p:spPr>
            <a:xfrm>
              <a:off x="958671" y="3115456"/>
              <a:ext cx="595634" cy="595632"/>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64" name="TextBox 63"/>
            <p:cNvSpPr txBox="1"/>
            <p:nvPr/>
          </p:nvSpPr>
          <p:spPr>
            <a:xfrm>
              <a:off x="610701" y="4014893"/>
              <a:ext cx="1291574" cy="262892"/>
            </a:xfrm>
            <a:prstGeom prst="rect">
              <a:avLst/>
            </a:prstGeom>
            <a:noFill/>
            <a:ln>
              <a:noFill/>
            </a:ln>
          </p:spPr>
          <p:txBody>
            <a:bodyPr wrap="square" lIns="0" tIns="0" rIns="0" bIns="0" rtlCol="0">
              <a:spAutoFit/>
            </a:bodyPr>
            <a:lstStyle/>
            <a:p>
              <a:pPr algn="ctr">
                <a:lnSpc>
                  <a:spcPct val="120000"/>
                </a:lnSpc>
              </a:pPr>
              <a:r>
                <a:rPr lang="en-US" sz="75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Insert some explanations, information</a:t>
              </a:r>
            </a:p>
          </p:txBody>
        </p:sp>
        <p:sp>
          <p:nvSpPr>
            <p:cNvPr id="65" name="TextBox 64"/>
            <p:cNvSpPr txBox="1"/>
            <p:nvPr/>
          </p:nvSpPr>
          <p:spPr>
            <a:xfrm>
              <a:off x="610701" y="3844294"/>
              <a:ext cx="1291574" cy="138499"/>
            </a:xfrm>
            <a:prstGeom prst="rect">
              <a:avLst/>
            </a:prstGeom>
            <a:noFill/>
            <a:ln>
              <a:noFill/>
            </a:ln>
          </p:spPr>
          <p:txBody>
            <a:bodyPr wrap="square" lIns="0" tIns="0" rIns="0" bIns="0" rtlCol="0">
              <a:spAutoFit/>
            </a:bodyPr>
            <a:lstStyle/>
            <a:p>
              <a:pPr algn="ctr"/>
              <a:r>
                <a:rPr lang="en-US" sz="900" b="1" cap="all" spc="20" dirty="0">
                  <a:solidFill>
                    <a:schemeClr val="accent1"/>
                  </a:solidFill>
                  <a:latin typeface="Lato" panose="020F0502020204030203" pitchFamily="34" charset="0"/>
                  <a:cs typeface="Poppins SemiBold" panose="02000000000000000000" pitchFamily="2" charset="0"/>
                </a:rPr>
                <a:t>success</a:t>
              </a:r>
            </a:p>
          </p:txBody>
        </p:sp>
        <p:sp>
          <p:nvSpPr>
            <p:cNvPr id="112" name="Freeform 54"/>
            <p:cNvSpPr>
              <a:spLocks noEditPoints="1"/>
            </p:cNvSpPr>
            <p:nvPr/>
          </p:nvSpPr>
          <p:spPr bwMode="auto">
            <a:xfrm>
              <a:off x="1119683" y="3279864"/>
              <a:ext cx="273610" cy="266816"/>
            </a:xfrm>
            <a:custGeom>
              <a:avLst/>
              <a:gdLst>
                <a:gd name="T0" fmla="*/ 337 w 362"/>
                <a:gd name="T1" fmla="*/ 0 h 353"/>
                <a:gd name="T2" fmla="*/ 111 w 362"/>
                <a:gd name="T3" fmla="*/ 129 h 353"/>
                <a:gd name="T4" fmla="*/ 81 w 362"/>
                <a:gd name="T5" fmla="*/ 196 h 353"/>
                <a:gd name="T6" fmla="*/ 144 w 362"/>
                <a:gd name="T7" fmla="*/ 274 h 353"/>
                <a:gd name="T8" fmla="*/ 179 w 362"/>
                <a:gd name="T9" fmla="*/ 333 h 353"/>
                <a:gd name="T10" fmla="*/ 281 w 362"/>
                <a:gd name="T11" fmla="*/ 186 h 353"/>
                <a:gd name="T12" fmla="*/ 209 w 362"/>
                <a:gd name="T13" fmla="*/ 238 h 353"/>
                <a:gd name="T14" fmla="*/ 171 w 362"/>
                <a:gd name="T15" fmla="*/ 263 h 353"/>
                <a:gd name="T16" fmla="*/ 154 w 362"/>
                <a:gd name="T17" fmla="*/ 256 h 353"/>
                <a:gd name="T18" fmla="*/ 111 w 362"/>
                <a:gd name="T19" fmla="*/ 242 h 353"/>
                <a:gd name="T20" fmla="*/ 90 w 362"/>
                <a:gd name="T21" fmla="*/ 182 h 353"/>
                <a:gd name="T22" fmla="*/ 115 w 362"/>
                <a:gd name="T23" fmla="*/ 144 h 353"/>
                <a:gd name="T24" fmla="*/ 209 w 362"/>
                <a:gd name="T25" fmla="*/ 237 h 353"/>
                <a:gd name="T26" fmla="*/ 270 w 362"/>
                <a:gd name="T27" fmla="*/ 174 h 353"/>
                <a:gd name="T28" fmla="*/ 220 w 362"/>
                <a:gd name="T29" fmla="*/ 225 h 353"/>
                <a:gd name="T30" fmla="*/ 164 w 362"/>
                <a:gd name="T31" fmla="*/ 97 h 353"/>
                <a:gd name="T32" fmla="*/ 337 w 362"/>
                <a:gd name="T33" fmla="*/ 16 h 353"/>
                <a:gd name="T34" fmla="*/ 62 w 362"/>
                <a:gd name="T35" fmla="*/ 197 h 353"/>
                <a:gd name="T36" fmla="*/ 156 w 362"/>
                <a:gd name="T37" fmla="*/ 291 h 353"/>
                <a:gd name="T38" fmla="*/ 62 w 362"/>
                <a:gd name="T39" fmla="*/ 197 h 353"/>
                <a:gd name="T40" fmla="*/ 58 w 362"/>
                <a:gd name="T41" fmla="*/ 252 h 353"/>
                <a:gd name="T42" fmla="*/ 101 w 362"/>
                <a:gd name="T43" fmla="*/ 295 h 353"/>
                <a:gd name="T44" fmla="*/ 168 w 362"/>
                <a:gd name="T45" fmla="*/ 128 h 353"/>
                <a:gd name="T46" fmla="*/ 168 w 362"/>
                <a:gd name="T47" fmla="*/ 145 h 353"/>
                <a:gd name="T48" fmla="*/ 168 w 362"/>
                <a:gd name="T49" fmla="*/ 128 h 353"/>
                <a:gd name="T50" fmla="*/ 225 w 362"/>
                <a:gd name="T51" fmla="*/ 185 h 353"/>
                <a:gd name="T52" fmla="*/ 209 w 362"/>
                <a:gd name="T53" fmla="*/ 185 h 353"/>
                <a:gd name="T54" fmla="*/ 265 w 362"/>
                <a:gd name="T55" fmla="*/ 112 h 353"/>
                <a:gd name="T56" fmla="*/ 265 w 362"/>
                <a:gd name="T57" fmla="*/ 64 h 353"/>
                <a:gd name="T58" fmla="*/ 265 w 362"/>
                <a:gd name="T59" fmla="*/ 112 h 353"/>
                <a:gd name="T60" fmla="*/ 273 w 362"/>
                <a:gd name="T61" fmla="*/ 88 h 353"/>
                <a:gd name="T62" fmla="*/ 257 w 362"/>
                <a:gd name="T63" fmla="*/ 88 h 353"/>
                <a:gd name="T64" fmla="*/ 193 w 362"/>
                <a:gd name="T65" fmla="*/ 169 h 353"/>
                <a:gd name="T66" fmla="*/ 193 w 362"/>
                <a:gd name="T67" fmla="*/ 153 h 353"/>
                <a:gd name="T68" fmla="*/ 193 w 362"/>
                <a:gd name="T69" fmla="*/ 16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2" h="353">
                  <a:moveTo>
                    <a:pt x="350" y="3"/>
                  </a:moveTo>
                  <a:cubicBezTo>
                    <a:pt x="348" y="1"/>
                    <a:pt x="344" y="0"/>
                    <a:pt x="337" y="0"/>
                  </a:cubicBezTo>
                  <a:cubicBezTo>
                    <a:pt x="304" y="0"/>
                    <a:pt x="215" y="25"/>
                    <a:pt x="168" y="72"/>
                  </a:cubicBezTo>
                  <a:cubicBezTo>
                    <a:pt x="156" y="83"/>
                    <a:pt x="119" y="117"/>
                    <a:pt x="111" y="129"/>
                  </a:cubicBezTo>
                  <a:cubicBezTo>
                    <a:pt x="83" y="136"/>
                    <a:pt x="43" y="152"/>
                    <a:pt x="20" y="174"/>
                  </a:cubicBezTo>
                  <a:cubicBezTo>
                    <a:pt x="20" y="174"/>
                    <a:pt x="48" y="174"/>
                    <a:pt x="81" y="196"/>
                  </a:cubicBezTo>
                  <a:cubicBezTo>
                    <a:pt x="76" y="216"/>
                    <a:pt x="82" y="237"/>
                    <a:pt x="99" y="254"/>
                  </a:cubicBezTo>
                  <a:cubicBezTo>
                    <a:pt x="113" y="267"/>
                    <a:pt x="128" y="274"/>
                    <a:pt x="144" y="274"/>
                  </a:cubicBezTo>
                  <a:cubicBezTo>
                    <a:pt x="149" y="274"/>
                    <a:pt x="153" y="273"/>
                    <a:pt x="157" y="272"/>
                  </a:cubicBezTo>
                  <a:cubicBezTo>
                    <a:pt x="179" y="306"/>
                    <a:pt x="179" y="333"/>
                    <a:pt x="179" y="333"/>
                  </a:cubicBezTo>
                  <a:cubicBezTo>
                    <a:pt x="202" y="311"/>
                    <a:pt x="217" y="270"/>
                    <a:pt x="224" y="242"/>
                  </a:cubicBezTo>
                  <a:cubicBezTo>
                    <a:pt x="236" y="234"/>
                    <a:pt x="270" y="197"/>
                    <a:pt x="281" y="186"/>
                  </a:cubicBezTo>
                  <a:cubicBezTo>
                    <a:pt x="338" y="129"/>
                    <a:pt x="362" y="14"/>
                    <a:pt x="350" y="3"/>
                  </a:cubicBezTo>
                  <a:moveTo>
                    <a:pt x="209" y="238"/>
                  </a:moveTo>
                  <a:cubicBezTo>
                    <a:pt x="203" y="260"/>
                    <a:pt x="195" y="279"/>
                    <a:pt x="187" y="295"/>
                  </a:cubicBezTo>
                  <a:cubicBezTo>
                    <a:pt x="183" y="285"/>
                    <a:pt x="178" y="275"/>
                    <a:pt x="171" y="263"/>
                  </a:cubicBezTo>
                  <a:cubicBezTo>
                    <a:pt x="168" y="259"/>
                    <a:pt x="163" y="256"/>
                    <a:pt x="157" y="256"/>
                  </a:cubicBezTo>
                  <a:cubicBezTo>
                    <a:pt x="156" y="256"/>
                    <a:pt x="155" y="256"/>
                    <a:pt x="154" y="256"/>
                  </a:cubicBezTo>
                  <a:cubicBezTo>
                    <a:pt x="150" y="257"/>
                    <a:pt x="147" y="258"/>
                    <a:pt x="144" y="258"/>
                  </a:cubicBezTo>
                  <a:cubicBezTo>
                    <a:pt x="132" y="258"/>
                    <a:pt x="121" y="252"/>
                    <a:pt x="111" y="242"/>
                  </a:cubicBezTo>
                  <a:cubicBezTo>
                    <a:pt x="98" y="230"/>
                    <a:pt x="93" y="214"/>
                    <a:pt x="97" y="200"/>
                  </a:cubicBezTo>
                  <a:cubicBezTo>
                    <a:pt x="98" y="193"/>
                    <a:pt x="96" y="186"/>
                    <a:pt x="90" y="182"/>
                  </a:cubicBezTo>
                  <a:cubicBezTo>
                    <a:pt x="79" y="175"/>
                    <a:pt x="68" y="170"/>
                    <a:pt x="58" y="167"/>
                  </a:cubicBezTo>
                  <a:cubicBezTo>
                    <a:pt x="74" y="158"/>
                    <a:pt x="94" y="150"/>
                    <a:pt x="115" y="144"/>
                  </a:cubicBezTo>
                  <a:cubicBezTo>
                    <a:pt x="116" y="144"/>
                    <a:pt x="116" y="144"/>
                    <a:pt x="116" y="144"/>
                  </a:cubicBezTo>
                  <a:cubicBezTo>
                    <a:pt x="209" y="237"/>
                    <a:pt x="209" y="237"/>
                    <a:pt x="209" y="237"/>
                  </a:cubicBezTo>
                  <a:cubicBezTo>
                    <a:pt x="209" y="237"/>
                    <a:pt x="209" y="238"/>
                    <a:pt x="209" y="238"/>
                  </a:cubicBezTo>
                  <a:moveTo>
                    <a:pt x="270" y="174"/>
                  </a:moveTo>
                  <a:cubicBezTo>
                    <a:pt x="267" y="177"/>
                    <a:pt x="262" y="183"/>
                    <a:pt x="256" y="189"/>
                  </a:cubicBezTo>
                  <a:cubicBezTo>
                    <a:pt x="245" y="200"/>
                    <a:pt x="230" y="216"/>
                    <a:pt x="220" y="225"/>
                  </a:cubicBezTo>
                  <a:cubicBezTo>
                    <a:pt x="128" y="133"/>
                    <a:pt x="128" y="133"/>
                    <a:pt x="128" y="133"/>
                  </a:cubicBezTo>
                  <a:cubicBezTo>
                    <a:pt x="137" y="124"/>
                    <a:pt x="154" y="108"/>
                    <a:pt x="164" y="97"/>
                  </a:cubicBezTo>
                  <a:cubicBezTo>
                    <a:pt x="171" y="92"/>
                    <a:pt x="176" y="87"/>
                    <a:pt x="179" y="83"/>
                  </a:cubicBezTo>
                  <a:cubicBezTo>
                    <a:pt x="222" y="40"/>
                    <a:pt x="306" y="16"/>
                    <a:pt x="337" y="16"/>
                  </a:cubicBezTo>
                  <a:cubicBezTo>
                    <a:pt x="337" y="42"/>
                    <a:pt x="315" y="129"/>
                    <a:pt x="270" y="174"/>
                  </a:cubicBezTo>
                  <a:moveTo>
                    <a:pt x="62" y="197"/>
                  </a:moveTo>
                  <a:cubicBezTo>
                    <a:pt x="0" y="353"/>
                    <a:pt x="0" y="353"/>
                    <a:pt x="0" y="353"/>
                  </a:cubicBezTo>
                  <a:cubicBezTo>
                    <a:pt x="156" y="291"/>
                    <a:pt x="156" y="291"/>
                    <a:pt x="156" y="291"/>
                  </a:cubicBezTo>
                  <a:cubicBezTo>
                    <a:pt x="153" y="291"/>
                    <a:pt x="150" y="291"/>
                    <a:pt x="148" y="291"/>
                  </a:cubicBezTo>
                  <a:cubicBezTo>
                    <a:pt x="100" y="291"/>
                    <a:pt x="57" y="245"/>
                    <a:pt x="62" y="197"/>
                  </a:cubicBezTo>
                  <a:moveTo>
                    <a:pt x="29" y="324"/>
                  </a:moveTo>
                  <a:cubicBezTo>
                    <a:pt x="58" y="252"/>
                    <a:pt x="58" y="252"/>
                    <a:pt x="58" y="252"/>
                  </a:cubicBezTo>
                  <a:cubicBezTo>
                    <a:pt x="62" y="259"/>
                    <a:pt x="67" y="266"/>
                    <a:pt x="72" y="272"/>
                  </a:cubicBezTo>
                  <a:cubicBezTo>
                    <a:pt x="81" y="282"/>
                    <a:pt x="91" y="290"/>
                    <a:pt x="101" y="295"/>
                  </a:cubicBezTo>
                  <a:lnTo>
                    <a:pt x="29" y="324"/>
                  </a:lnTo>
                  <a:close/>
                  <a:moveTo>
                    <a:pt x="168" y="128"/>
                  </a:moveTo>
                  <a:cubicBezTo>
                    <a:pt x="164" y="128"/>
                    <a:pt x="160" y="132"/>
                    <a:pt x="160" y="136"/>
                  </a:cubicBezTo>
                  <a:cubicBezTo>
                    <a:pt x="160" y="141"/>
                    <a:pt x="164" y="145"/>
                    <a:pt x="168" y="145"/>
                  </a:cubicBezTo>
                  <a:cubicBezTo>
                    <a:pt x="173" y="145"/>
                    <a:pt x="176" y="141"/>
                    <a:pt x="176" y="136"/>
                  </a:cubicBezTo>
                  <a:cubicBezTo>
                    <a:pt x="176" y="132"/>
                    <a:pt x="173" y="128"/>
                    <a:pt x="168" y="128"/>
                  </a:cubicBezTo>
                  <a:moveTo>
                    <a:pt x="217" y="193"/>
                  </a:moveTo>
                  <a:cubicBezTo>
                    <a:pt x="221" y="193"/>
                    <a:pt x="225" y="189"/>
                    <a:pt x="225" y="185"/>
                  </a:cubicBezTo>
                  <a:cubicBezTo>
                    <a:pt x="225" y="180"/>
                    <a:pt x="221" y="177"/>
                    <a:pt x="217" y="177"/>
                  </a:cubicBezTo>
                  <a:cubicBezTo>
                    <a:pt x="212" y="177"/>
                    <a:pt x="209" y="180"/>
                    <a:pt x="209" y="185"/>
                  </a:cubicBezTo>
                  <a:cubicBezTo>
                    <a:pt x="209" y="189"/>
                    <a:pt x="212" y="193"/>
                    <a:pt x="217" y="193"/>
                  </a:cubicBezTo>
                  <a:moveTo>
                    <a:pt x="265" y="112"/>
                  </a:moveTo>
                  <a:cubicBezTo>
                    <a:pt x="278" y="112"/>
                    <a:pt x="289" y="102"/>
                    <a:pt x="289" y="88"/>
                  </a:cubicBezTo>
                  <a:cubicBezTo>
                    <a:pt x="289" y="75"/>
                    <a:pt x="278" y="64"/>
                    <a:pt x="265" y="64"/>
                  </a:cubicBezTo>
                  <a:cubicBezTo>
                    <a:pt x="251" y="64"/>
                    <a:pt x="241" y="75"/>
                    <a:pt x="241" y="88"/>
                  </a:cubicBezTo>
                  <a:cubicBezTo>
                    <a:pt x="241" y="102"/>
                    <a:pt x="251" y="112"/>
                    <a:pt x="265" y="112"/>
                  </a:cubicBezTo>
                  <a:moveTo>
                    <a:pt x="265" y="80"/>
                  </a:moveTo>
                  <a:cubicBezTo>
                    <a:pt x="269" y="80"/>
                    <a:pt x="273" y="84"/>
                    <a:pt x="273" y="88"/>
                  </a:cubicBezTo>
                  <a:cubicBezTo>
                    <a:pt x="273" y="93"/>
                    <a:pt x="269" y="96"/>
                    <a:pt x="265" y="96"/>
                  </a:cubicBezTo>
                  <a:cubicBezTo>
                    <a:pt x="260" y="96"/>
                    <a:pt x="257" y="93"/>
                    <a:pt x="257" y="88"/>
                  </a:cubicBezTo>
                  <a:cubicBezTo>
                    <a:pt x="257" y="84"/>
                    <a:pt x="260" y="80"/>
                    <a:pt x="265" y="80"/>
                  </a:cubicBezTo>
                  <a:moveTo>
                    <a:pt x="193" y="169"/>
                  </a:moveTo>
                  <a:cubicBezTo>
                    <a:pt x="197" y="169"/>
                    <a:pt x="201" y="165"/>
                    <a:pt x="201" y="161"/>
                  </a:cubicBezTo>
                  <a:cubicBezTo>
                    <a:pt x="201" y="156"/>
                    <a:pt x="197" y="153"/>
                    <a:pt x="193" y="153"/>
                  </a:cubicBezTo>
                  <a:cubicBezTo>
                    <a:pt x="188" y="153"/>
                    <a:pt x="185" y="156"/>
                    <a:pt x="185" y="161"/>
                  </a:cubicBezTo>
                  <a:cubicBezTo>
                    <a:pt x="185" y="165"/>
                    <a:pt x="188" y="169"/>
                    <a:pt x="193" y="16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6" name="Group 15"/>
          <p:cNvGrpSpPr/>
          <p:nvPr/>
        </p:nvGrpSpPr>
        <p:grpSpPr>
          <a:xfrm>
            <a:off x="4505489" y="3150007"/>
            <a:ext cx="1291574" cy="1127778"/>
            <a:chOff x="4505489" y="3150007"/>
            <a:chExt cx="1291574" cy="1127778"/>
          </a:xfrm>
        </p:grpSpPr>
        <p:sp>
          <p:nvSpPr>
            <p:cNvPr id="23" name="Oval 22"/>
            <p:cNvSpPr/>
            <p:nvPr/>
          </p:nvSpPr>
          <p:spPr>
            <a:xfrm>
              <a:off x="4888010" y="3150007"/>
              <a:ext cx="526532" cy="526530"/>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70" name="TextBox 69"/>
            <p:cNvSpPr txBox="1"/>
            <p:nvPr/>
          </p:nvSpPr>
          <p:spPr>
            <a:xfrm>
              <a:off x="4505489" y="4014893"/>
              <a:ext cx="1291574" cy="262892"/>
            </a:xfrm>
            <a:prstGeom prst="rect">
              <a:avLst/>
            </a:prstGeom>
            <a:noFill/>
            <a:ln>
              <a:noFill/>
            </a:ln>
          </p:spPr>
          <p:txBody>
            <a:bodyPr wrap="square" lIns="0" tIns="0" rIns="0" bIns="0" rtlCol="0">
              <a:spAutoFit/>
            </a:bodyPr>
            <a:lstStyle/>
            <a:p>
              <a:pPr algn="ctr">
                <a:lnSpc>
                  <a:spcPct val="120000"/>
                </a:lnSpc>
              </a:pPr>
              <a:r>
                <a:rPr lang="en-US" sz="75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Insert some explanations, information</a:t>
              </a:r>
            </a:p>
          </p:txBody>
        </p:sp>
        <p:sp>
          <p:nvSpPr>
            <p:cNvPr id="71" name="TextBox 70"/>
            <p:cNvSpPr txBox="1"/>
            <p:nvPr/>
          </p:nvSpPr>
          <p:spPr>
            <a:xfrm>
              <a:off x="4505489" y="3844294"/>
              <a:ext cx="1291574" cy="138499"/>
            </a:xfrm>
            <a:prstGeom prst="rect">
              <a:avLst/>
            </a:prstGeom>
            <a:noFill/>
            <a:ln>
              <a:noFill/>
            </a:ln>
          </p:spPr>
          <p:txBody>
            <a:bodyPr wrap="square" lIns="0" tIns="0" rIns="0" bIns="0" rtlCol="0">
              <a:spAutoFit/>
            </a:bodyPr>
            <a:lstStyle/>
            <a:p>
              <a:pPr algn="ctr"/>
              <a:r>
                <a:rPr lang="en-US" sz="900" b="1" cap="all" spc="20" dirty="0">
                  <a:solidFill>
                    <a:schemeClr val="accent1"/>
                  </a:solidFill>
                  <a:latin typeface="Lato" panose="020F0502020204030203" pitchFamily="34" charset="0"/>
                  <a:cs typeface="Poppins SemiBold" panose="02000000000000000000" pitchFamily="2" charset="0"/>
                </a:rPr>
                <a:t>budget</a:t>
              </a:r>
            </a:p>
          </p:txBody>
        </p:sp>
        <p:sp>
          <p:nvSpPr>
            <p:cNvPr id="113" name="Freeform 43"/>
            <p:cNvSpPr>
              <a:spLocks noEditPoints="1"/>
            </p:cNvSpPr>
            <p:nvPr/>
          </p:nvSpPr>
          <p:spPr bwMode="auto">
            <a:xfrm>
              <a:off x="5018353" y="3340504"/>
              <a:ext cx="265846" cy="145536"/>
            </a:xfrm>
            <a:custGeom>
              <a:avLst/>
              <a:gdLst>
                <a:gd name="T0" fmla="*/ 72 w 353"/>
                <a:gd name="T1" fmla="*/ 32 h 193"/>
                <a:gd name="T2" fmla="*/ 72 w 353"/>
                <a:gd name="T3" fmla="*/ 48 h 193"/>
                <a:gd name="T4" fmla="*/ 96 w 353"/>
                <a:gd name="T5" fmla="*/ 40 h 193"/>
                <a:gd name="T6" fmla="*/ 176 w 353"/>
                <a:gd name="T7" fmla="*/ 32 h 193"/>
                <a:gd name="T8" fmla="*/ 176 w 353"/>
                <a:gd name="T9" fmla="*/ 161 h 193"/>
                <a:gd name="T10" fmla="*/ 176 w 353"/>
                <a:gd name="T11" fmla="*/ 32 h 193"/>
                <a:gd name="T12" fmla="*/ 197 w 353"/>
                <a:gd name="T13" fmla="*/ 131 h 193"/>
                <a:gd name="T14" fmla="*/ 179 w 353"/>
                <a:gd name="T15" fmla="*/ 137 h 193"/>
                <a:gd name="T16" fmla="*/ 173 w 353"/>
                <a:gd name="T17" fmla="*/ 145 h 193"/>
                <a:gd name="T18" fmla="*/ 163 w 353"/>
                <a:gd name="T19" fmla="*/ 135 h 193"/>
                <a:gd name="T20" fmla="*/ 150 w 353"/>
                <a:gd name="T21" fmla="*/ 122 h 193"/>
                <a:gd name="T22" fmla="*/ 160 w 353"/>
                <a:gd name="T23" fmla="*/ 112 h 193"/>
                <a:gd name="T24" fmla="*/ 173 w 353"/>
                <a:gd name="T25" fmla="*/ 127 h 193"/>
                <a:gd name="T26" fmla="*/ 165 w 353"/>
                <a:gd name="T27" fmla="*/ 98 h 193"/>
                <a:gd name="T28" fmla="*/ 152 w 353"/>
                <a:gd name="T29" fmla="*/ 87 h 193"/>
                <a:gd name="T30" fmla="*/ 151 w 353"/>
                <a:gd name="T31" fmla="*/ 68 h 193"/>
                <a:gd name="T32" fmla="*/ 165 w 353"/>
                <a:gd name="T33" fmla="*/ 57 h 193"/>
                <a:gd name="T34" fmla="*/ 173 w 353"/>
                <a:gd name="T35" fmla="*/ 48 h 193"/>
                <a:gd name="T36" fmla="*/ 179 w 353"/>
                <a:gd name="T37" fmla="*/ 55 h 193"/>
                <a:gd name="T38" fmla="*/ 195 w 353"/>
                <a:gd name="T39" fmla="*/ 61 h 193"/>
                <a:gd name="T40" fmla="*/ 202 w 353"/>
                <a:gd name="T41" fmla="*/ 77 h 193"/>
                <a:gd name="T42" fmla="*/ 187 w 353"/>
                <a:gd name="T43" fmla="*/ 68 h 193"/>
                <a:gd name="T44" fmla="*/ 179 w 353"/>
                <a:gd name="T45" fmla="*/ 88 h 193"/>
                <a:gd name="T46" fmla="*/ 196 w 353"/>
                <a:gd name="T47" fmla="*/ 96 h 193"/>
                <a:gd name="T48" fmla="*/ 204 w 353"/>
                <a:gd name="T49" fmla="*/ 113 h 193"/>
                <a:gd name="T50" fmla="*/ 337 w 353"/>
                <a:gd name="T51" fmla="*/ 0 h 193"/>
                <a:gd name="T52" fmla="*/ 0 w 353"/>
                <a:gd name="T53" fmla="*/ 16 h 193"/>
                <a:gd name="T54" fmla="*/ 16 w 353"/>
                <a:gd name="T55" fmla="*/ 193 h 193"/>
                <a:gd name="T56" fmla="*/ 353 w 353"/>
                <a:gd name="T57" fmla="*/ 177 h 193"/>
                <a:gd name="T58" fmla="*/ 337 w 353"/>
                <a:gd name="T59" fmla="*/ 0 h 193"/>
                <a:gd name="T60" fmla="*/ 32 w 353"/>
                <a:gd name="T61" fmla="*/ 24 h 193"/>
                <a:gd name="T62" fmla="*/ 16 w 353"/>
                <a:gd name="T63" fmla="*/ 24 h 193"/>
                <a:gd name="T64" fmla="*/ 24 w 353"/>
                <a:gd name="T65" fmla="*/ 177 h 193"/>
                <a:gd name="T66" fmla="*/ 24 w 353"/>
                <a:gd name="T67" fmla="*/ 161 h 193"/>
                <a:gd name="T68" fmla="*/ 24 w 353"/>
                <a:gd name="T69" fmla="*/ 177 h 193"/>
                <a:gd name="T70" fmla="*/ 321 w 353"/>
                <a:gd name="T71" fmla="*/ 169 h 193"/>
                <a:gd name="T72" fmla="*/ 337 w 353"/>
                <a:gd name="T73" fmla="*/ 169 h 193"/>
                <a:gd name="T74" fmla="*/ 337 w 353"/>
                <a:gd name="T75" fmla="*/ 146 h 193"/>
                <a:gd name="T76" fmla="*/ 305 w 353"/>
                <a:gd name="T77" fmla="*/ 169 h 193"/>
                <a:gd name="T78" fmla="*/ 46 w 353"/>
                <a:gd name="T79" fmla="*/ 177 h 193"/>
                <a:gd name="T80" fmla="*/ 24 w 353"/>
                <a:gd name="T81" fmla="*/ 145 h 193"/>
                <a:gd name="T82" fmla="*/ 16 w 353"/>
                <a:gd name="T83" fmla="*/ 47 h 193"/>
                <a:gd name="T84" fmla="*/ 48 w 353"/>
                <a:gd name="T85" fmla="*/ 24 h 193"/>
                <a:gd name="T86" fmla="*/ 306 w 353"/>
                <a:gd name="T87" fmla="*/ 16 h 193"/>
                <a:gd name="T88" fmla="*/ 329 w 353"/>
                <a:gd name="T89" fmla="*/ 48 h 193"/>
                <a:gd name="T90" fmla="*/ 337 w 353"/>
                <a:gd name="T91" fmla="*/ 146 h 193"/>
                <a:gd name="T92" fmla="*/ 321 w 353"/>
                <a:gd name="T93" fmla="*/ 24 h 193"/>
                <a:gd name="T94" fmla="*/ 337 w 353"/>
                <a:gd name="T95" fmla="*/ 24 h 193"/>
                <a:gd name="T96" fmla="*/ 162 w 353"/>
                <a:gd name="T97" fmla="*/ 76 h 193"/>
                <a:gd name="T98" fmla="*/ 166 w 353"/>
                <a:gd name="T99" fmla="*/ 84 h 193"/>
                <a:gd name="T100" fmla="*/ 173 w 353"/>
                <a:gd name="T101" fmla="*/ 87 h 193"/>
                <a:gd name="T102" fmla="*/ 165 w 353"/>
                <a:gd name="T103" fmla="*/ 68 h 193"/>
                <a:gd name="T104" fmla="*/ 281 w 353"/>
                <a:gd name="T105" fmla="*/ 145 h 193"/>
                <a:gd name="T106" fmla="*/ 256 w 353"/>
                <a:gd name="T107" fmla="*/ 153 h 193"/>
                <a:gd name="T108" fmla="*/ 281 w 353"/>
                <a:gd name="T109" fmla="*/ 161 h 193"/>
                <a:gd name="T110" fmla="*/ 281 w 353"/>
                <a:gd name="T111" fmla="*/ 145 h 193"/>
                <a:gd name="T112" fmla="*/ 183 w 353"/>
                <a:gd name="T113" fmla="*/ 103 h 193"/>
                <a:gd name="T114" fmla="*/ 179 w 353"/>
                <a:gd name="T115" fmla="*/ 127 h 193"/>
                <a:gd name="T116" fmla="*/ 192 w 353"/>
                <a:gd name="T117" fmla="*/ 114 h 193"/>
                <a:gd name="T118" fmla="*/ 188 w 353"/>
                <a:gd name="T119" fmla="*/ 10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53" h="193">
                  <a:moveTo>
                    <a:pt x="88" y="32"/>
                  </a:moveTo>
                  <a:cubicBezTo>
                    <a:pt x="72" y="32"/>
                    <a:pt x="72" y="32"/>
                    <a:pt x="72" y="32"/>
                  </a:cubicBezTo>
                  <a:cubicBezTo>
                    <a:pt x="67" y="32"/>
                    <a:pt x="64" y="36"/>
                    <a:pt x="64" y="40"/>
                  </a:cubicBezTo>
                  <a:cubicBezTo>
                    <a:pt x="64" y="45"/>
                    <a:pt x="67" y="48"/>
                    <a:pt x="72" y="48"/>
                  </a:cubicBezTo>
                  <a:cubicBezTo>
                    <a:pt x="88" y="48"/>
                    <a:pt x="88" y="48"/>
                    <a:pt x="88" y="48"/>
                  </a:cubicBezTo>
                  <a:cubicBezTo>
                    <a:pt x="92" y="48"/>
                    <a:pt x="96" y="45"/>
                    <a:pt x="96" y="40"/>
                  </a:cubicBezTo>
                  <a:cubicBezTo>
                    <a:pt x="96" y="36"/>
                    <a:pt x="92" y="32"/>
                    <a:pt x="88" y="32"/>
                  </a:cubicBezTo>
                  <a:moveTo>
                    <a:pt x="176" y="32"/>
                  </a:moveTo>
                  <a:cubicBezTo>
                    <a:pt x="141" y="32"/>
                    <a:pt x="112" y="61"/>
                    <a:pt x="112" y="96"/>
                  </a:cubicBezTo>
                  <a:cubicBezTo>
                    <a:pt x="112" y="132"/>
                    <a:pt x="141" y="161"/>
                    <a:pt x="176" y="161"/>
                  </a:cubicBezTo>
                  <a:cubicBezTo>
                    <a:pt x="212" y="161"/>
                    <a:pt x="240" y="132"/>
                    <a:pt x="240" y="96"/>
                  </a:cubicBezTo>
                  <a:cubicBezTo>
                    <a:pt x="240" y="61"/>
                    <a:pt x="212" y="32"/>
                    <a:pt x="176" y="32"/>
                  </a:cubicBezTo>
                  <a:moveTo>
                    <a:pt x="202" y="123"/>
                  </a:moveTo>
                  <a:cubicBezTo>
                    <a:pt x="201" y="126"/>
                    <a:pt x="199" y="129"/>
                    <a:pt x="197" y="131"/>
                  </a:cubicBezTo>
                  <a:cubicBezTo>
                    <a:pt x="194" y="133"/>
                    <a:pt x="192" y="134"/>
                    <a:pt x="189" y="135"/>
                  </a:cubicBezTo>
                  <a:cubicBezTo>
                    <a:pt x="185" y="136"/>
                    <a:pt x="183" y="137"/>
                    <a:pt x="179" y="137"/>
                  </a:cubicBezTo>
                  <a:cubicBezTo>
                    <a:pt x="179" y="145"/>
                    <a:pt x="179" y="145"/>
                    <a:pt x="179" y="145"/>
                  </a:cubicBezTo>
                  <a:cubicBezTo>
                    <a:pt x="173" y="145"/>
                    <a:pt x="173" y="145"/>
                    <a:pt x="173" y="145"/>
                  </a:cubicBezTo>
                  <a:cubicBezTo>
                    <a:pt x="173" y="137"/>
                    <a:pt x="173" y="137"/>
                    <a:pt x="173" y="137"/>
                  </a:cubicBezTo>
                  <a:cubicBezTo>
                    <a:pt x="169" y="137"/>
                    <a:pt x="166" y="136"/>
                    <a:pt x="163" y="135"/>
                  </a:cubicBezTo>
                  <a:cubicBezTo>
                    <a:pt x="160" y="134"/>
                    <a:pt x="157" y="132"/>
                    <a:pt x="155" y="130"/>
                  </a:cubicBezTo>
                  <a:cubicBezTo>
                    <a:pt x="153" y="128"/>
                    <a:pt x="151" y="125"/>
                    <a:pt x="150" y="122"/>
                  </a:cubicBezTo>
                  <a:cubicBezTo>
                    <a:pt x="148" y="119"/>
                    <a:pt x="148" y="116"/>
                    <a:pt x="148" y="112"/>
                  </a:cubicBezTo>
                  <a:cubicBezTo>
                    <a:pt x="160" y="112"/>
                    <a:pt x="160" y="112"/>
                    <a:pt x="160" y="112"/>
                  </a:cubicBezTo>
                  <a:cubicBezTo>
                    <a:pt x="160" y="116"/>
                    <a:pt x="161" y="120"/>
                    <a:pt x="163" y="123"/>
                  </a:cubicBezTo>
                  <a:cubicBezTo>
                    <a:pt x="165" y="126"/>
                    <a:pt x="168" y="127"/>
                    <a:pt x="173" y="127"/>
                  </a:cubicBezTo>
                  <a:cubicBezTo>
                    <a:pt x="173" y="101"/>
                    <a:pt x="173" y="101"/>
                    <a:pt x="173" y="101"/>
                  </a:cubicBezTo>
                  <a:cubicBezTo>
                    <a:pt x="170" y="100"/>
                    <a:pt x="168" y="99"/>
                    <a:pt x="165" y="98"/>
                  </a:cubicBezTo>
                  <a:cubicBezTo>
                    <a:pt x="162" y="97"/>
                    <a:pt x="160" y="95"/>
                    <a:pt x="157" y="94"/>
                  </a:cubicBezTo>
                  <a:cubicBezTo>
                    <a:pt x="155" y="92"/>
                    <a:pt x="153" y="90"/>
                    <a:pt x="152" y="87"/>
                  </a:cubicBezTo>
                  <a:cubicBezTo>
                    <a:pt x="150" y="84"/>
                    <a:pt x="149" y="81"/>
                    <a:pt x="149" y="77"/>
                  </a:cubicBezTo>
                  <a:cubicBezTo>
                    <a:pt x="149" y="73"/>
                    <a:pt x="150" y="70"/>
                    <a:pt x="151" y="68"/>
                  </a:cubicBezTo>
                  <a:cubicBezTo>
                    <a:pt x="153" y="65"/>
                    <a:pt x="155" y="63"/>
                    <a:pt x="157" y="61"/>
                  </a:cubicBezTo>
                  <a:cubicBezTo>
                    <a:pt x="159" y="59"/>
                    <a:pt x="162" y="58"/>
                    <a:pt x="165" y="57"/>
                  </a:cubicBezTo>
                  <a:cubicBezTo>
                    <a:pt x="168" y="56"/>
                    <a:pt x="170" y="55"/>
                    <a:pt x="173" y="55"/>
                  </a:cubicBezTo>
                  <a:cubicBezTo>
                    <a:pt x="173" y="48"/>
                    <a:pt x="173" y="48"/>
                    <a:pt x="173" y="48"/>
                  </a:cubicBezTo>
                  <a:cubicBezTo>
                    <a:pt x="179" y="48"/>
                    <a:pt x="179" y="48"/>
                    <a:pt x="179" y="48"/>
                  </a:cubicBezTo>
                  <a:cubicBezTo>
                    <a:pt x="179" y="55"/>
                    <a:pt x="179" y="55"/>
                    <a:pt x="179" y="55"/>
                  </a:cubicBezTo>
                  <a:cubicBezTo>
                    <a:pt x="183" y="55"/>
                    <a:pt x="185" y="56"/>
                    <a:pt x="188" y="57"/>
                  </a:cubicBezTo>
                  <a:cubicBezTo>
                    <a:pt x="191" y="58"/>
                    <a:pt x="193" y="59"/>
                    <a:pt x="195" y="61"/>
                  </a:cubicBezTo>
                  <a:cubicBezTo>
                    <a:pt x="197" y="62"/>
                    <a:pt x="199" y="65"/>
                    <a:pt x="200" y="67"/>
                  </a:cubicBezTo>
                  <a:cubicBezTo>
                    <a:pt x="202" y="70"/>
                    <a:pt x="202" y="73"/>
                    <a:pt x="202" y="77"/>
                  </a:cubicBezTo>
                  <a:cubicBezTo>
                    <a:pt x="190" y="77"/>
                    <a:pt x="190" y="77"/>
                    <a:pt x="190" y="77"/>
                  </a:cubicBezTo>
                  <a:cubicBezTo>
                    <a:pt x="190" y="73"/>
                    <a:pt x="189" y="70"/>
                    <a:pt x="187" y="68"/>
                  </a:cubicBezTo>
                  <a:cubicBezTo>
                    <a:pt x="185" y="66"/>
                    <a:pt x="183" y="65"/>
                    <a:pt x="179" y="65"/>
                  </a:cubicBezTo>
                  <a:cubicBezTo>
                    <a:pt x="179" y="88"/>
                    <a:pt x="179" y="88"/>
                    <a:pt x="179" y="88"/>
                  </a:cubicBezTo>
                  <a:cubicBezTo>
                    <a:pt x="183" y="89"/>
                    <a:pt x="185" y="90"/>
                    <a:pt x="188" y="91"/>
                  </a:cubicBezTo>
                  <a:cubicBezTo>
                    <a:pt x="191" y="93"/>
                    <a:pt x="194" y="94"/>
                    <a:pt x="196" y="96"/>
                  </a:cubicBezTo>
                  <a:cubicBezTo>
                    <a:pt x="199" y="98"/>
                    <a:pt x="200" y="100"/>
                    <a:pt x="202" y="103"/>
                  </a:cubicBezTo>
                  <a:cubicBezTo>
                    <a:pt x="203" y="105"/>
                    <a:pt x="204" y="109"/>
                    <a:pt x="204" y="113"/>
                  </a:cubicBezTo>
                  <a:cubicBezTo>
                    <a:pt x="204" y="117"/>
                    <a:pt x="203" y="120"/>
                    <a:pt x="202" y="123"/>
                  </a:cubicBezTo>
                  <a:moveTo>
                    <a:pt x="337" y="0"/>
                  </a:moveTo>
                  <a:cubicBezTo>
                    <a:pt x="16" y="0"/>
                    <a:pt x="16" y="0"/>
                    <a:pt x="16" y="0"/>
                  </a:cubicBezTo>
                  <a:cubicBezTo>
                    <a:pt x="7" y="0"/>
                    <a:pt x="0" y="7"/>
                    <a:pt x="0" y="16"/>
                  </a:cubicBezTo>
                  <a:cubicBezTo>
                    <a:pt x="0" y="177"/>
                    <a:pt x="0" y="177"/>
                    <a:pt x="0" y="177"/>
                  </a:cubicBezTo>
                  <a:cubicBezTo>
                    <a:pt x="0" y="186"/>
                    <a:pt x="7" y="193"/>
                    <a:pt x="16" y="193"/>
                  </a:cubicBezTo>
                  <a:cubicBezTo>
                    <a:pt x="337" y="193"/>
                    <a:pt x="337" y="193"/>
                    <a:pt x="337" y="193"/>
                  </a:cubicBezTo>
                  <a:cubicBezTo>
                    <a:pt x="346" y="193"/>
                    <a:pt x="353" y="186"/>
                    <a:pt x="353" y="177"/>
                  </a:cubicBezTo>
                  <a:cubicBezTo>
                    <a:pt x="353" y="16"/>
                    <a:pt x="353" y="16"/>
                    <a:pt x="353" y="16"/>
                  </a:cubicBezTo>
                  <a:cubicBezTo>
                    <a:pt x="353" y="7"/>
                    <a:pt x="346" y="0"/>
                    <a:pt x="337" y="0"/>
                  </a:cubicBezTo>
                  <a:moveTo>
                    <a:pt x="24" y="16"/>
                  </a:moveTo>
                  <a:cubicBezTo>
                    <a:pt x="28" y="16"/>
                    <a:pt x="32" y="20"/>
                    <a:pt x="32" y="24"/>
                  </a:cubicBezTo>
                  <a:cubicBezTo>
                    <a:pt x="32" y="29"/>
                    <a:pt x="28" y="32"/>
                    <a:pt x="24" y="32"/>
                  </a:cubicBezTo>
                  <a:cubicBezTo>
                    <a:pt x="19" y="32"/>
                    <a:pt x="16" y="29"/>
                    <a:pt x="16" y="24"/>
                  </a:cubicBezTo>
                  <a:cubicBezTo>
                    <a:pt x="16" y="20"/>
                    <a:pt x="19" y="16"/>
                    <a:pt x="24" y="16"/>
                  </a:cubicBezTo>
                  <a:moveTo>
                    <a:pt x="24" y="177"/>
                  </a:moveTo>
                  <a:cubicBezTo>
                    <a:pt x="19" y="177"/>
                    <a:pt x="16" y="173"/>
                    <a:pt x="16" y="169"/>
                  </a:cubicBezTo>
                  <a:cubicBezTo>
                    <a:pt x="16" y="164"/>
                    <a:pt x="19" y="161"/>
                    <a:pt x="24" y="161"/>
                  </a:cubicBezTo>
                  <a:cubicBezTo>
                    <a:pt x="28" y="161"/>
                    <a:pt x="32" y="164"/>
                    <a:pt x="32" y="169"/>
                  </a:cubicBezTo>
                  <a:cubicBezTo>
                    <a:pt x="32" y="173"/>
                    <a:pt x="28" y="177"/>
                    <a:pt x="24" y="177"/>
                  </a:cubicBezTo>
                  <a:moveTo>
                    <a:pt x="329" y="177"/>
                  </a:moveTo>
                  <a:cubicBezTo>
                    <a:pt x="324" y="177"/>
                    <a:pt x="321" y="173"/>
                    <a:pt x="321" y="169"/>
                  </a:cubicBezTo>
                  <a:cubicBezTo>
                    <a:pt x="321" y="164"/>
                    <a:pt x="324" y="161"/>
                    <a:pt x="329" y="161"/>
                  </a:cubicBezTo>
                  <a:cubicBezTo>
                    <a:pt x="333" y="161"/>
                    <a:pt x="337" y="164"/>
                    <a:pt x="337" y="169"/>
                  </a:cubicBezTo>
                  <a:cubicBezTo>
                    <a:pt x="337" y="173"/>
                    <a:pt x="333" y="177"/>
                    <a:pt x="329" y="177"/>
                  </a:cubicBezTo>
                  <a:moveTo>
                    <a:pt x="337" y="146"/>
                  </a:moveTo>
                  <a:cubicBezTo>
                    <a:pt x="334" y="145"/>
                    <a:pt x="332" y="145"/>
                    <a:pt x="329" y="145"/>
                  </a:cubicBezTo>
                  <a:cubicBezTo>
                    <a:pt x="315" y="145"/>
                    <a:pt x="305" y="155"/>
                    <a:pt x="305" y="169"/>
                  </a:cubicBezTo>
                  <a:cubicBezTo>
                    <a:pt x="305" y="171"/>
                    <a:pt x="305" y="174"/>
                    <a:pt x="306" y="177"/>
                  </a:cubicBezTo>
                  <a:cubicBezTo>
                    <a:pt x="46" y="177"/>
                    <a:pt x="46" y="177"/>
                    <a:pt x="46" y="177"/>
                  </a:cubicBezTo>
                  <a:cubicBezTo>
                    <a:pt x="47" y="174"/>
                    <a:pt x="48" y="171"/>
                    <a:pt x="48" y="169"/>
                  </a:cubicBezTo>
                  <a:cubicBezTo>
                    <a:pt x="48" y="155"/>
                    <a:pt x="37" y="145"/>
                    <a:pt x="24" y="145"/>
                  </a:cubicBezTo>
                  <a:cubicBezTo>
                    <a:pt x="21" y="145"/>
                    <a:pt x="18" y="145"/>
                    <a:pt x="16" y="146"/>
                  </a:cubicBezTo>
                  <a:cubicBezTo>
                    <a:pt x="16" y="47"/>
                    <a:pt x="16" y="47"/>
                    <a:pt x="16" y="47"/>
                  </a:cubicBezTo>
                  <a:cubicBezTo>
                    <a:pt x="18" y="48"/>
                    <a:pt x="21" y="48"/>
                    <a:pt x="24" y="48"/>
                  </a:cubicBezTo>
                  <a:cubicBezTo>
                    <a:pt x="37" y="48"/>
                    <a:pt x="48" y="37"/>
                    <a:pt x="48" y="24"/>
                  </a:cubicBezTo>
                  <a:cubicBezTo>
                    <a:pt x="48" y="21"/>
                    <a:pt x="47" y="19"/>
                    <a:pt x="46" y="16"/>
                  </a:cubicBezTo>
                  <a:cubicBezTo>
                    <a:pt x="306" y="16"/>
                    <a:pt x="306" y="16"/>
                    <a:pt x="306" y="16"/>
                  </a:cubicBezTo>
                  <a:cubicBezTo>
                    <a:pt x="305" y="19"/>
                    <a:pt x="305" y="21"/>
                    <a:pt x="305" y="24"/>
                  </a:cubicBezTo>
                  <a:cubicBezTo>
                    <a:pt x="305" y="37"/>
                    <a:pt x="315" y="48"/>
                    <a:pt x="329" y="48"/>
                  </a:cubicBezTo>
                  <a:cubicBezTo>
                    <a:pt x="332" y="48"/>
                    <a:pt x="334" y="48"/>
                    <a:pt x="337" y="47"/>
                  </a:cubicBezTo>
                  <a:lnTo>
                    <a:pt x="337" y="146"/>
                  </a:lnTo>
                  <a:close/>
                  <a:moveTo>
                    <a:pt x="329" y="32"/>
                  </a:moveTo>
                  <a:cubicBezTo>
                    <a:pt x="324" y="32"/>
                    <a:pt x="321" y="29"/>
                    <a:pt x="321" y="24"/>
                  </a:cubicBezTo>
                  <a:cubicBezTo>
                    <a:pt x="321" y="20"/>
                    <a:pt x="324" y="16"/>
                    <a:pt x="329" y="16"/>
                  </a:cubicBezTo>
                  <a:cubicBezTo>
                    <a:pt x="333" y="16"/>
                    <a:pt x="337" y="20"/>
                    <a:pt x="337" y="24"/>
                  </a:cubicBezTo>
                  <a:cubicBezTo>
                    <a:pt x="337" y="29"/>
                    <a:pt x="333" y="32"/>
                    <a:pt x="329" y="32"/>
                  </a:cubicBezTo>
                  <a:moveTo>
                    <a:pt x="162" y="76"/>
                  </a:moveTo>
                  <a:cubicBezTo>
                    <a:pt x="162" y="78"/>
                    <a:pt x="162" y="79"/>
                    <a:pt x="163" y="80"/>
                  </a:cubicBezTo>
                  <a:cubicBezTo>
                    <a:pt x="164" y="82"/>
                    <a:pt x="164" y="83"/>
                    <a:pt x="166" y="84"/>
                  </a:cubicBezTo>
                  <a:cubicBezTo>
                    <a:pt x="167" y="84"/>
                    <a:pt x="168" y="85"/>
                    <a:pt x="169" y="86"/>
                  </a:cubicBezTo>
                  <a:cubicBezTo>
                    <a:pt x="171" y="86"/>
                    <a:pt x="171" y="87"/>
                    <a:pt x="173" y="87"/>
                  </a:cubicBezTo>
                  <a:cubicBezTo>
                    <a:pt x="173" y="65"/>
                    <a:pt x="173" y="65"/>
                    <a:pt x="173" y="65"/>
                  </a:cubicBezTo>
                  <a:cubicBezTo>
                    <a:pt x="169" y="65"/>
                    <a:pt x="167" y="66"/>
                    <a:pt x="165" y="68"/>
                  </a:cubicBezTo>
                  <a:cubicBezTo>
                    <a:pt x="163" y="69"/>
                    <a:pt x="162" y="72"/>
                    <a:pt x="162" y="76"/>
                  </a:cubicBezTo>
                  <a:moveTo>
                    <a:pt x="281" y="145"/>
                  </a:moveTo>
                  <a:cubicBezTo>
                    <a:pt x="264" y="145"/>
                    <a:pt x="264" y="145"/>
                    <a:pt x="264" y="145"/>
                  </a:cubicBezTo>
                  <a:cubicBezTo>
                    <a:pt x="260" y="145"/>
                    <a:pt x="256" y="148"/>
                    <a:pt x="256" y="153"/>
                  </a:cubicBezTo>
                  <a:cubicBezTo>
                    <a:pt x="256" y="157"/>
                    <a:pt x="260" y="161"/>
                    <a:pt x="264" y="161"/>
                  </a:cubicBezTo>
                  <a:cubicBezTo>
                    <a:pt x="281" y="161"/>
                    <a:pt x="281" y="161"/>
                    <a:pt x="281" y="161"/>
                  </a:cubicBezTo>
                  <a:cubicBezTo>
                    <a:pt x="285" y="161"/>
                    <a:pt x="289" y="157"/>
                    <a:pt x="289" y="153"/>
                  </a:cubicBezTo>
                  <a:cubicBezTo>
                    <a:pt x="289" y="148"/>
                    <a:pt x="285" y="145"/>
                    <a:pt x="281" y="145"/>
                  </a:cubicBezTo>
                  <a:moveTo>
                    <a:pt x="188" y="106"/>
                  </a:moveTo>
                  <a:cubicBezTo>
                    <a:pt x="186" y="105"/>
                    <a:pt x="185" y="104"/>
                    <a:pt x="183" y="103"/>
                  </a:cubicBezTo>
                  <a:cubicBezTo>
                    <a:pt x="182" y="103"/>
                    <a:pt x="181" y="102"/>
                    <a:pt x="179" y="102"/>
                  </a:cubicBezTo>
                  <a:cubicBezTo>
                    <a:pt x="179" y="127"/>
                    <a:pt x="179" y="127"/>
                    <a:pt x="179" y="127"/>
                  </a:cubicBezTo>
                  <a:cubicBezTo>
                    <a:pt x="183" y="127"/>
                    <a:pt x="186" y="126"/>
                    <a:pt x="188" y="124"/>
                  </a:cubicBezTo>
                  <a:cubicBezTo>
                    <a:pt x="191" y="122"/>
                    <a:pt x="192" y="119"/>
                    <a:pt x="192" y="114"/>
                  </a:cubicBezTo>
                  <a:cubicBezTo>
                    <a:pt x="192" y="112"/>
                    <a:pt x="191" y="111"/>
                    <a:pt x="191" y="109"/>
                  </a:cubicBezTo>
                  <a:cubicBezTo>
                    <a:pt x="190" y="108"/>
                    <a:pt x="189" y="107"/>
                    <a:pt x="188" y="106"/>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4" name="Group 13"/>
          <p:cNvGrpSpPr/>
          <p:nvPr/>
        </p:nvGrpSpPr>
        <p:grpSpPr>
          <a:xfrm>
            <a:off x="6452884" y="1551517"/>
            <a:ext cx="1291574" cy="1152513"/>
            <a:chOff x="6452884" y="1551517"/>
            <a:chExt cx="1291574" cy="1152513"/>
          </a:xfrm>
        </p:grpSpPr>
        <p:sp>
          <p:nvSpPr>
            <p:cNvPr id="8" name="Oval 7"/>
            <p:cNvSpPr/>
            <p:nvPr/>
          </p:nvSpPr>
          <p:spPr>
            <a:xfrm>
              <a:off x="6800854" y="1551517"/>
              <a:ext cx="595634" cy="595632"/>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61" name="TextBox 60"/>
            <p:cNvSpPr txBox="1"/>
            <p:nvPr/>
          </p:nvSpPr>
          <p:spPr>
            <a:xfrm>
              <a:off x="6452884" y="2441138"/>
              <a:ext cx="1291574" cy="262892"/>
            </a:xfrm>
            <a:prstGeom prst="rect">
              <a:avLst/>
            </a:prstGeom>
            <a:noFill/>
            <a:ln>
              <a:noFill/>
            </a:ln>
          </p:spPr>
          <p:txBody>
            <a:bodyPr wrap="square" lIns="0" tIns="0" rIns="0" bIns="0" rtlCol="0">
              <a:spAutoFit/>
            </a:bodyPr>
            <a:lstStyle/>
            <a:p>
              <a:pPr algn="ctr">
                <a:lnSpc>
                  <a:spcPct val="120000"/>
                </a:lnSpc>
              </a:pPr>
              <a:r>
                <a:rPr lang="en-US" sz="75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Insert some explanations, information</a:t>
              </a:r>
            </a:p>
          </p:txBody>
        </p:sp>
        <p:sp>
          <p:nvSpPr>
            <p:cNvPr id="62" name="TextBox 61"/>
            <p:cNvSpPr txBox="1"/>
            <p:nvPr/>
          </p:nvSpPr>
          <p:spPr>
            <a:xfrm>
              <a:off x="6452884" y="2270539"/>
              <a:ext cx="1291574" cy="138499"/>
            </a:xfrm>
            <a:prstGeom prst="rect">
              <a:avLst/>
            </a:prstGeom>
            <a:noFill/>
            <a:ln>
              <a:noFill/>
            </a:ln>
          </p:spPr>
          <p:txBody>
            <a:bodyPr wrap="square" lIns="0" tIns="0" rIns="0" bIns="0" rtlCol="0">
              <a:spAutoFit/>
            </a:bodyPr>
            <a:lstStyle/>
            <a:p>
              <a:pPr algn="ctr"/>
              <a:r>
                <a:rPr lang="en-US" sz="900" b="1" cap="all" spc="20" dirty="0">
                  <a:solidFill>
                    <a:schemeClr val="accent1"/>
                  </a:solidFill>
                  <a:latin typeface="Lato" panose="020F0502020204030203" pitchFamily="34" charset="0"/>
                  <a:cs typeface="Poppins SemiBold" panose="02000000000000000000" pitchFamily="2" charset="0"/>
                </a:rPr>
                <a:t>Hard work</a:t>
              </a:r>
            </a:p>
          </p:txBody>
        </p:sp>
        <p:sp>
          <p:nvSpPr>
            <p:cNvPr id="115" name="Freeform 10"/>
            <p:cNvSpPr>
              <a:spLocks noEditPoints="1"/>
            </p:cNvSpPr>
            <p:nvPr/>
          </p:nvSpPr>
          <p:spPr bwMode="auto">
            <a:xfrm>
              <a:off x="7026388" y="1716896"/>
              <a:ext cx="144566" cy="264874"/>
            </a:xfrm>
            <a:custGeom>
              <a:avLst/>
              <a:gdLst>
                <a:gd name="T0" fmla="*/ 193 w 193"/>
                <a:gd name="T1" fmla="*/ 136 h 353"/>
                <a:gd name="T2" fmla="*/ 184 w 193"/>
                <a:gd name="T3" fmla="*/ 128 h 353"/>
                <a:gd name="T4" fmla="*/ 121 w 193"/>
                <a:gd name="T5" fmla="*/ 128 h 353"/>
                <a:gd name="T6" fmla="*/ 160 w 193"/>
                <a:gd name="T7" fmla="*/ 10 h 353"/>
                <a:gd name="T8" fmla="*/ 160 w 193"/>
                <a:gd name="T9" fmla="*/ 10 h 353"/>
                <a:gd name="T10" fmla="*/ 160 w 193"/>
                <a:gd name="T11" fmla="*/ 8 h 353"/>
                <a:gd name="T12" fmla="*/ 152 w 193"/>
                <a:gd name="T13" fmla="*/ 0 h 353"/>
                <a:gd name="T14" fmla="*/ 72 w 193"/>
                <a:gd name="T15" fmla="*/ 0 h 353"/>
                <a:gd name="T16" fmla="*/ 65 w 193"/>
                <a:gd name="T17" fmla="*/ 5 h 353"/>
                <a:gd name="T18" fmla="*/ 64 w 193"/>
                <a:gd name="T19" fmla="*/ 5 h 353"/>
                <a:gd name="T20" fmla="*/ 0 w 193"/>
                <a:gd name="T21" fmla="*/ 198 h 353"/>
                <a:gd name="T22" fmla="*/ 0 w 193"/>
                <a:gd name="T23" fmla="*/ 198 h 353"/>
                <a:gd name="T24" fmla="*/ 0 w 193"/>
                <a:gd name="T25" fmla="*/ 200 h 353"/>
                <a:gd name="T26" fmla="*/ 8 w 193"/>
                <a:gd name="T27" fmla="*/ 208 h 353"/>
                <a:gd name="T28" fmla="*/ 79 w 193"/>
                <a:gd name="T29" fmla="*/ 208 h 353"/>
                <a:gd name="T30" fmla="*/ 64 w 193"/>
                <a:gd name="T31" fmla="*/ 344 h 353"/>
                <a:gd name="T32" fmla="*/ 64 w 193"/>
                <a:gd name="T33" fmla="*/ 344 h 353"/>
                <a:gd name="T34" fmla="*/ 64 w 193"/>
                <a:gd name="T35" fmla="*/ 345 h 353"/>
                <a:gd name="T36" fmla="*/ 72 w 193"/>
                <a:gd name="T37" fmla="*/ 353 h 353"/>
                <a:gd name="T38" fmla="*/ 79 w 193"/>
                <a:gd name="T39" fmla="*/ 348 h 353"/>
                <a:gd name="T40" fmla="*/ 79 w 193"/>
                <a:gd name="T41" fmla="*/ 348 h 353"/>
                <a:gd name="T42" fmla="*/ 192 w 193"/>
                <a:gd name="T43" fmla="*/ 139 h 353"/>
                <a:gd name="T44" fmla="*/ 192 w 193"/>
                <a:gd name="T45" fmla="*/ 139 h 353"/>
                <a:gd name="T46" fmla="*/ 193 w 193"/>
                <a:gd name="T47" fmla="*/ 136 h 353"/>
                <a:gd name="T48" fmla="*/ 85 w 193"/>
                <a:gd name="T49" fmla="*/ 305 h 353"/>
                <a:gd name="T50" fmla="*/ 96 w 193"/>
                <a:gd name="T51" fmla="*/ 201 h 353"/>
                <a:gd name="T52" fmla="*/ 96 w 193"/>
                <a:gd name="T53" fmla="*/ 201 h 353"/>
                <a:gd name="T54" fmla="*/ 96 w 193"/>
                <a:gd name="T55" fmla="*/ 200 h 353"/>
                <a:gd name="T56" fmla="*/ 88 w 193"/>
                <a:gd name="T57" fmla="*/ 192 h 353"/>
                <a:gd name="T58" fmla="*/ 19 w 193"/>
                <a:gd name="T59" fmla="*/ 192 h 353"/>
                <a:gd name="T60" fmla="*/ 78 w 193"/>
                <a:gd name="T61" fmla="*/ 16 h 353"/>
                <a:gd name="T62" fmla="*/ 141 w 193"/>
                <a:gd name="T63" fmla="*/ 16 h 353"/>
                <a:gd name="T64" fmla="*/ 102 w 193"/>
                <a:gd name="T65" fmla="*/ 134 h 353"/>
                <a:gd name="T66" fmla="*/ 102 w 193"/>
                <a:gd name="T67" fmla="*/ 134 h 353"/>
                <a:gd name="T68" fmla="*/ 101 w 193"/>
                <a:gd name="T69" fmla="*/ 136 h 353"/>
                <a:gd name="T70" fmla="*/ 109 w 193"/>
                <a:gd name="T71" fmla="*/ 144 h 353"/>
                <a:gd name="T72" fmla="*/ 171 w 193"/>
                <a:gd name="T73" fmla="*/ 144 h 353"/>
                <a:gd name="T74" fmla="*/ 85 w 193"/>
                <a:gd name="T75" fmla="*/ 305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3" h="353">
                  <a:moveTo>
                    <a:pt x="193" y="136"/>
                  </a:moveTo>
                  <a:cubicBezTo>
                    <a:pt x="193" y="132"/>
                    <a:pt x="189" y="128"/>
                    <a:pt x="184" y="128"/>
                  </a:cubicBezTo>
                  <a:cubicBezTo>
                    <a:pt x="121" y="128"/>
                    <a:pt x="121" y="128"/>
                    <a:pt x="121" y="128"/>
                  </a:cubicBezTo>
                  <a:cubicBezTo>
                    <a:pt x="160" y="10"/>
                    <a:pt x="160" y="10"/>
                    <a:pt x="160" y="10"/>
                  </a:cubicBezTo>
                  <a:cubicBezTo>
                    <a:pt x="160" y="10"/>
                    <a:pt x="160" y="10"/>
                    <a:pt x="160" y="10"/>
                  </a:cubicBezTo>
                  <a:cubicBezTo>
                    <a:pt x="160" y="9"/>
                    <a:pt x="160" y="9"/>
                    <a:pt x="160" y="8"/>
                  </a:cubicBezTo>
                  <a:cubicBezTo>
                    <a:pt x="160" y="3"/>
                    <a:pt x="157" y="0"/>
                    <a:pt x="152" y="0"/>
                  </a:cubicBezTo>
                  <a:cubicBezTo>
                    <a:pt x="72" y="0"/>
                    <a:pt x="72" y="0"/>
                    <a:pt x="72" y="0"/>
                  </a:cubicBezTo>
                  <a:cubicBezTo>
                    <a:pt x="69" y="0"/>
                    <a:pt x="66" y="2"/>
                    <a:pt x="65" y="5"/>
                  </a:cubicBezTo>
                  <a:cubicBezTo>
                    <a:pt x="64" y="5"/>
                    <a:pt x="64" y="5"/>
                    <a:pt x="64" y="5"/>
                  </a:cubicBezTo>
                  <a:cubicBezTo>
                    <a:pt x="0" y="198"/>
                    <a:pt x="0" y="198"/>
                    <a:pt x="0" y="198"/>
                  </a:cubicBezTo>
                  <a:cubicBezTo>
                    <a:pt x="0" y="198"/>
                    <a:pt x="0" y="198"/>
                    <a:pt x="0" y="198"/>
                  </a:cubicBezTo>
                  <a:cubicBezTo>
                    <a:pt x="0" y="199"/>
                    <a:pt x="0" y="199"/>
                    <a:pt x="0" y="200"/>
                  </a:cubicBezTo>
                  <a:cubicBezTo>
                    <a:pt x="0" y="205"/>
                    <a:pt x="3" y="208"/>
                    <a:pt x="8" y="208"/>
                  </a:cubicBezTo>
                  <a:cubicBezTo>
                    <a:pt x="79" y="208"/>
                    <a:pt x="79" y="208"/>
                    <a:pt x="79" y="208"/>
                  </a:cubicBezTo>
                  <a:cubicBezTo>
                    <a:pt x="64" y="344"/>
                    <a:pt x="64" y="344"/>
                    <a:pt x="64" y="344"/>
                  </a:cubicBezTo>
                  <a:cubicBezTo>
                    <a:pt x="64" y="344"/>
                    <a:pt x="64" y="344"/>
                    <a:pt x="64" y="344"/>
                  </a:cubicBezTo>
                  <a:cubicBezTo>
                    <a:pt x="64" y="344"/>
                    <a:pt x="64" y="344"/>
                    <a:pt x="64" y="345"/>
                  </a:cubicBezTo>
                  <a:cubicBezTo>
                    <a:pt x="64" y="349"/>
                    <a:pt x="68" y="353"/>
                    <a:pt x="72" y="353"/>
                  </a:cubicBezTo>
                  <a:cubicBezTo>
                    <a:pt x="75" y="353"/>
                    <a:pt x="78" y="351"/>
                    <a:pt x="79" y="348"/>
                  </a:cubicBezTo>
                  <a:cubicBezTo>
                    <a:pt x="79" y="348"/>
                    <a:pt x="79" y="348"/>
                    <a:pt x="79" y="348"/>
                  </a:cubicBezTo>
                  <a:cubicBezTo>
                    <a:pt x="192" y="139"/>
                    <a:pt x="192" y="139"/>
                    <a:pt x="192" y="139"/>
                  </a:cubicBezTo>
                  <a:cubicBezTo>
                    <a:pt x="192" y="139"/>
                    <a:pt x="192" y="139"/>
                    <a:pt x="192" y="139"/>
                  </a:cubicBezTo>
                  <a:cubicBezTo>
                    <a:pt x="192" y="138"/>
                    <a:pt x="193" y="137"/>
                    <a:pt x="193" y="136"/>
                  </a:cubicBezTo>
                  <a:moveTo>
                    <a:pt x="85" y="305"/>
                  </a:moveTo>
                  <a:cubicBezTo>
                    <a:pt x="96" y="201"/>
                    <a:pt x="96" y="201"/>
                    <a:pt x="96" y="201"/>
                  </a:cubicBezTo>
                  <a:cubicBezTo>
                    <a:pt x="96" y="201"/>
                    <a:pt x="96" y="201"/>
                    <a:pt x="96" y="201"/>
                  </a:cubicBezTo>
                  <a:cubicBezTo>
                    <a:pt x="96" y="201"/>
                    <a:pt x="96" y="201"/>
                    <a:pt x="96" y="200"/>
                  </a:cubicBezTo>
                  <a:cubicBezTo>
                    <a:pt x="96" y="196"/>
                    <a:pt x="93" y="192"/>
                    <a:pt x="88" y="192"/>
                  </a:cubicBezTo>
                  <a:cubicBezTo>
                    <a:pt x="19" y="192"/>
                    <a:pt x="19" y="192"/>
                    <a:pt x="19" y="192"/>
                  </a:cubicBezTo>
                  <a:cubicBezTo>
                    <a:pt x="78" y="16"/>
                    <a:pt x="78" y="16"/>
                    <a:pt x="78" y="16"/>
                  </a:cubicBezTo>
                  <a:cubicBezTo>
                    <a:pt x="141" y="16"/>
                    <a:pt x="141" y="16"/>
                    <a:pt x="141" y="16"/>
                  </a:cubicBezTo>
                  <a:cubicBezTo>
                    <a:pt x="102" y="134"/>
                    <a:pt x="102" y="134"/>
                    <a:pt x="102" y="134"/>
                  </a:cubicBezTo>
                  <a:cubicBezTo>
                    <a:pt x="102" y="134"/>
                    <a:pt x="102" y="134"/>
                    <a:pt x="102" y="134"/>
                  </a:cubicBezTo>
                  <a:cubicBezTo>
                    <a:pt x="102" y="134"/>
                    <a:pt x="101" y="135"/>
                    <a:pt x="101" y="136"/>
                  </a:cubicBezTo>
                  <a:cubicBezTo>
                    <a:pt x="101" y="140"/>
                    <a:pt x="105" y="144"/>
                    <a:pt x="109" y="144"/>
                  </a:cubicBezTo>
                  <a:cubicBezTo>
                    <a:pt x="171" y="144"/>
                    <a:pt x="171" y="144"/>
                    <a:pt x="171" y="144"/>
                  </a:cubicBezTo>
                  <a:lnTo>
                    <a:pt x="85" y="30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p:nvGrpSpPr>
        <p:grpSpPr>
          <a:xfrm>
            <a:off x="6452884" y="3115456"/>
            <a:ext cx="1291574" cy="1162329"/>
            <a:chOff x="6452884" y="3115456"/>
            <a:chExt cx="1291574" cy="1162329"/>
          </a:xfrm>
        </p:grpSpPr>
        <p:sp>
          <p:nvSpPr>
            <p:cNvPr id="73" name="TextBox 72"/>
            <p:cNvSpPr txBox="1"/>
            <p:nvPr/>
          </p:nvSpPr>
          <p:spPr>
            <a:xfrm>
              <a:off x="6452884" y="4014893"/>
              <a:ext cx="1291574" cy="262892"/>
            </a:xfrm>
            <a:prstGeom prst="rect">
              <a:avLst/>
            </a:prstGeom>
            <a:noFill/>
            <a:ln>
              <a:noFill/>
            </a:ln>
          </p:spPr>
          <p:txBody>
            <a:bodyPr wrap="square" lIns="0" tIns="0" rIns="0" bIns="0" rtlCol="0">
              <a:spAutoFit/>
            </a:bodyPr>
            <a:lstStyle/>
            <a:p>
              <a:pPr algn="ctr">
                <a:lnSpc>
                  <a:spcPct val="120000"/>
                </a:lnSpc>
              </a:pPr>
              <a:r>
                <a:rPr lang="en-US" sz="75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Insert some explanations, information</a:t>
              </a:r>
            </a:p>
          </p:txBody>
        </p:sp>
        <p:sp>
          <p:nvSpPr>
            <p:cNvPr id="74" name="TextBox 73"/>
            <p:cNvSpPr txBox="1"/>
            <p:nvPr/>
          </p:nvSpPr>
          <p:spPr>
            <a:xfrm>
              <a:off x="6452884" y="3844294"/>
              <a:ext cx="1291574" cy="138499"/>
            </a:xfrm>
            <a:prstGeom prst="rect">
              <a:avLst/>
            </a:prstGeom>
            <a:noFill/>
            <a:ln>
              <a:noFill/>
            </a:ln>
          </p:spPr>
          <p:txBody>
            <a:bodyPr wrap="square" lIns="0" tIns="0" rIns="0" bIns="0" rtlCol="0">
              <a:spAutoFit/>
            </a:bodyPr>
            <a:lstStyle/>
            <a:p>
              <a:pPr algn="ctr"/>
              <a:r>
                <a:rPr lang="en-US" sz="900" b="1" cap="all" spc="20" dirty="0">
                  <a:solidFill>
                    <a:schemeClr val="accent1"/>
                  </a:solidFill>
                  <a:latin typeface="Lato" panose="020F0502020204030203" pitchFamily="34" charset="0"/>
                  <a:cs typeface="Poppins SemiBold" panose="02000000000000000000" pitchFamily="2" charset="0"/>
                </a:rPr>
                <a:t>positions</a:t>
              </a:r>
            </a:p>
          </p:txBody>
        </p:sp>
        <p:grpSp>
          <p:nvGrpSpPr>
            <p:cNvPr id="15" name="Group 14"/>
            <p:cNvGrpSpPr/>
            <p:nvPr/>
          </p:nvGrpSpPr>
          <p:grpSpPr>
            <a:xfrm>
              <a:off x="6800854" y="3115456"/>
              <a:ext cx="595634" cy="595632"/>
              <a:chOff x="6800854" y="3115456"/>
              <a:chExt cx="595634" cy="595632"/>
            </a:xfrm>
          </p:grpSpPr>
          <p:sp>
            <p:nvSpPr>
              <p:cNvPr id="24" name="Oval 23"/>
              <p:cNvSpPr/>
              <p:nvPr/>
            </p:nvSpPr>
            <p:spPr>
              <a:xfrm>
                <a:off x="6800854" y="3115456"/>
                <a:ext cx="595634" cy="595632"/>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16" name="Freeform 24"/>
              <p:cNvSpPr>
                <a:spLocks noEditPoints="1"/>
              </p:cNvSpPr>
              <p:nvPr/>
            </p:nvSpPr>
            <p:spPr bwMode="auto">
              <a:xfrm>
                <a:off x="6965747" y="3279864"/>
                <a:ext cx="265848" cy="266816"/>
              </a:xfrm>
              <a:custGeom>
                <a:avLst/>
                <a:gdLst>
                  <a:gd name="T0" fmla="*/ 193 w 353"/>
                  <a:gd name="T1" fmla="*/ 96 h 353"/>
                  <a:gd name="T2" fmla="*/ 225 w 353"/>
                  <a:gd name="T3" fmla="*/ 32 h 353"/>
                  <a:gd name="T4" fmla="*/ 160 w 353"/>
                  <a:gd name="T5" fmla="*/ 0 h 353"/>
                  <a:gd name="T6" fmla="*/ 128 w 353"/>
                  <a:gd name="T7" fmla="*/ 64 h 353"/>
                  <a:gd name="T8" fmla="*/ 144 w 353"/>
                  <a:gd name="T9" fmla="*/ 32 h 353"/>
                  <a:gd name="T10" fmla="*/ 193 w 353"/>
                  <a:gd name="T11" fmla="*/ 16 h 353"/>
                  <a:gd name="T12" fmla="*/ 209 w 353"/>
                  <a:gd name="T13" fmla="*/ 64 h 353"/>
                  <a:gd name="T14" fmla="*/ 160 w 353"/>
                  <a:gd name="T15" fmla="*/ 80 h 353"/>
                  <a:gd name="T16" fmla="*/ 144 w 353"/>
                  <a:gd name="T17" fmla="*/ 32 h 353"/>
                  <a:gd name="T18" fmla="*/ 56 w 353"/>
                  <a:gd name="T19" fmla="*/ 233 h 353"/>
                  <a:gd name="T20" fmla="*/ 168 w 353"/>
                  <a:gd name="T21" fmla="*/ 176 h 353"/>
                  <a:gd name="T22" fmla="*/ 176 w 353"/>
                  <a:gd name="T23" fmla="*/ 241 h 353"/>
                  <a:gd name="T24" fmla="*/ 185 w 353"/>
                  <a:gd name="T25" fmla="*/ 176 h 353"/>
                  <a:gd name="T26" fmla="*/ 297 w 353"/>
                  <a:gd name="T27" fmla="*/ 233 h 353"/>
                  <a:gd name="T28" fmla="*/ 313 w 353"/>
                  <a:gd name="T29" fmla="*/ 233 h 353"/>
                  <a:gd name="T30" fmla="*/ 305 w 353"/>
                  <a:gd name="T31" fmla="*/ 160 h 353"/>
                  <a:gd name="T32" fmla="*/ 185 w 353"/>
                  <a:gd name="T33" fmla="*/ 120 h 353"/>
                  <a:gd name="T34" fmla="*/ 168 w 353"/>
                  <a:gd name="T35" fmla="*/ 120 h 353"/>
                  <a:gd name="T36" fmla="*/ 48 w 353"/>
                  <a:gd name="T37" fmla="*/ 160 h 353"/>
                  <a:gd name="T38" fmla="*/ 40 w 353"/>
                  <a:gd name="T39" fmla="*/ 233 h 353"/>
                  <a:gd name="T40" fmla="*/ 64 w 353"/>
                  <a:gd name="T41" fmla="*/ 257 h 353"/>
                  <a:gd name="T42" fmla="*/ 0 w 353"/>
                  <a:gd name="T43" fmla="*/ 289 h 353"/>
                  <a:gd name="T44" fmla="*/ 32 w 353"/>
                  <a:gd name="T45" fmla="*/ 353 h 353"/>
                  <a:gd name="T46" fmla="*/ 96 w 353"/>
                  <a:gd name="T47" fmla="*/ 321 h 353"/>
                  <a:gd name="T48" fmla="*/ 64 w 353"/>
                  <a:gd name="T49" fmla="*/ 257 h 353"/>
                  <a:gd name="T50" fmla="*/ 64 w 353"/>
                  <a:gd name="T51" fmla="*/ 337 h 353"/>
                  <a:gd name="T52" fmla="*/ 16 w 353"/>
                  <a:gd name="T53" fmla="*/ 321 h 353"/>
                  <a:gd name="T54" fmla="*/ 32 w 353"/>
                  <a:gd name="T55" fmla="*/ 273 h 353"/>
                  <a:gd name="T56" fmla="*/ 80 w 353"/>
                  <a:gd name="T57" fmla="*/ 289 h 353"/>
                  <a:gd name="T58" fmla="*/ 321 w 353"/>
                  <a:gd name="T59" fmla="*/ 257 h 353"/>
                  <a:gd name="T60" fmla="*/ 257 w 353"/>
                  <a:gd name="T61" fmla="*/ 289 h 353"/>
                  <a:gd name="T62" fmla="*/ 289 w 353"/>
                  <a:gd name="T63" fmla="*/ 353 h 353"/>
                  <a:gd name="T64" fmla="*/ 353 w 353"/>
                  <a:gd name="T65" fmla="*/ 321 h 353"/>
                  <a:gd name="T66" fmla="*/ 321 w 353"/>
                  <a:gd name="T67" fmla="*/ 257 h 353"/>
                  <a:gd name="T68" fmla="*/ 321 w 353"/>
                  <a:gd name="T69" fmla="*/ 337 h 353"/>
                  <a:gd name="T70" fmla="*/ 273 w 353"/>
                  <a:gd name="T71" fmla="*/ 321 h 353"/>
                  <a:gd name="T72" fmla="*/ 289 w 353"/>
                  <a:gd name="T73" fmla="*/ 273 h 353"/>
                  <a:gd name="T74" fmla="*/ 337 w 353"/>
                  <a:gd name="T75" fmla="*/ 289 h 353"/>
                  <a:gd name="T76" fmla="*/ 193 w 353"/>
                  <a:gd name="T77" fmla="*/ 257 h 353"/>
                  <a:gd name="T78" fmla="*/ 128 w 353"/>
                  <a:gd name="T79" fmla="*/ 289 h 353"/>
                  <a:gd name="T80" fmla="*/ 160 w 353"/>
                  <a:gd name="T81" fmla="*/ 353 h 353"/>
                  <a:gd name="T82" fmla="*/ 225 w 353"/>
                  <a:gd name="T83" fmla="*/ 321 h 353"/>
                  <a:gd name="T84" fmla="*/ 193 w 353"/>
                  <a:gd name="T85" fmla="*/ 257 h 353"/>
                  <a:gd name="T86" fmla="*/ 193 w 353"/>
                  <a:gd name="T87" fmla="*/ 337 h 353"/>
                  <a:gd name="T88" fmla="*/ 144 w 353"/>
                  <a:gd name="T89" fmla="*/ 321 h 353"/>
                  <a:gd name="T90" fmla="*/ 160 w 353"/>
                  <a:gd name="T91" fmla="*/ 273 h 353"/>
                  <a:gd name="T92" fmla="*/ 209 w 353"/>
                  <a:gd name="T93" fmla="*/ 289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3" h="353">
                    <a:moveTo>
                      <a:pt x="160" y="96"/>
                    </a:moveTo>
                    <a:cubicBezTo>
                      <a:pt x="193" y="96"/>
                      <a:pt x="193" y="96"/>
                      <a:pt x="193" y="96"/>
                    </a:cubicBezTo>
                    <a:cubicBezTo>
                      <a:pt x="210" y="96"/>
                      <a:pt x="225" y="82"/>
                      <a:pt x="225" y="64"/>
                    </a:cubicBezTo>
                    <a:cubicBezTo>
                      <a:pt x="225" y="32"/>
                      <a:pt x="225" y="32"/>
                      <a:pt x="225" y="32"/>
                    </a:cubicBezTo>
                    <a:cubicBezTo>
                      <a:pt x="225" y="14"/>
                      <a:pt x="210" y="0"/>
                      <a:pt x="193" y="0"/>
                    </a:cubicBezTo>
                    <a:cubicBezTo>
                      <a:pt x="160" y="0"/>
                      <a:pt x="160" y="0"/>
                      <a:pt x="160" y="0"/>
                    </a:cubicBezTo>
                    <a:cubicBezTo>
                      <a:pt x="143" y="0"/>
                      <a:pt x="128" y="14"/>
                      <a:pt x="128" y="32"/>
                    </a:cubicBezTo>
                    <a:cubicBezTo>
                      <a:pt x="128" y="64"/>
                      <a:pt x="128" y="64"/>
                      <a:pt x="128" y="64"/>
                    </a:cubicBezTo>
                    <a:cubicBezTo>
                      <a:pt x="128" y="82"/>
                      <a:pt x="143" y="96"/>
                      <a:pt x="160" y="96"/>
                    </a:cubicBezTo>
                    <a:moveTo>
                      <a:pt x="144" y="32"/>
                    </a:moveTo>
                    <a:cubicBezTo>
                      <a:pt x="144" y="23"/>
                      <a:pt x="152" y="16"/>
                      <a:pt x="160" y="16"/>
                    </a:cubicBezTo>
                    <a:cubicBezTo>
                      <a:pt x="193" y="16"/>
                      <a:pt x="193" y="16"/>
                      <a:pt x="193" y="16"/>
                    </a:cubicBezTo>
                    <a:cubicBezTo>
                      <a:pt x="201" y="16"/>
                      <a:pt x="209" y="23"/>
                      <a:pt x="209" y="32"/>
                    </a:cubicBezTo>
                    <a:cubicBezTo>
                      <a:pt x="209" y="64"/>
                      <a:pt x="209" y="64"/>
                      <a:pt x="209" y="64"/>
                    </a:cubicBezTo>
                    <a:cubicBezTo>
                      <a:pt x="209" y="73"/>
                      <a:pt x="201" y="80"/>
                      <a:pt x="193" y="80"/>
                    </a:cubicBezTo>
                    <a:cubicBezTo>
                      <a:pt x="160" y="80"/>
                      <a:pt x="160" y="80"/>
                      <a:pt x="160" y="80"/>
                    </a:cubicBezTo>
                    <a:cubicBezTo>
                      <a:pt x="152" y="80"/>
                      <a:pt x="144" y="73"/>
                      <a:pt x="144" y="64"/>
                    </a:cubicBezTo>
                    <a:lnTo>
                      <a:pt x="144" y="32"/>
                    </a:lnTo>
                    <a:close/>
                    <a:moveTo>
                      <a:pt x="48" y="241"/>
                    </a:moveTo>
                    <a:cubicBezTo>
                      <a:pt x="52" y="241"/>
                      <a:pt x="56" y="237"/>
                      <a:pt x="56" y="233"/>
                    </a:cubicBezTo>
                    <a:cubicBezTo>
                      <a:pt x="56" y="176"/>
                      <a:pt x="56" y="176"/>
                      <a:pt x="56" y="176"/>
                    </a:cubicBezTo>
                    <a:cubicBezTo>
                      <a:pt x="168" y="176"/>
                      <a:pt x="168" y="176"/>
                      <a:pt x="168" y="176"/>
                    </a:cubicBezTo>
                    <a:cubicBezTo>
                      <a:pt x="168" y="233"/>
                      <a:pt x="168" y="233"/>
                      <a:pt x="168" y="233"/>
                    </a:cubicBezTo>
                    <a:cubicBezTo>
                      <a:pt x="168" y="237"/>
                      <a:pt x="172" y="241"/>
                      <a:pt x="176" y="241"/>
                    </a:cubicBezTo>
                    <a:cubicBezTo>
                      <a:pt x="181" y="241"/>
                      <a:pt x="185" y="237"/>
                      <a:pt x="185" y="233"/>
                    </a:cubicBezTo>
                    <a:cubicBezTo>
                      <a:pt x="185" y="176"/>
                      <a:pt x="185" y="176"/>
                      <a:pt x="185" y="176"/>
                    </a:cubicBezTo>
                    <a:cubicBezTo>
                      <a:pt x="297" y="176"/>
                      <a:pt x="297" y="176"/>
                      <a:pt x="297" y="176"/>
                    </a:cubicBezTo>
                    <a:cubicBezTo>
                      <a:pt x="297" y="233"/>
                      <a:pt x="297" y="233"/>
                      <a:pt x="297" y="233"/>
                    </a:cubicBezTo>
                    <a:cubicBezTo>
                      <a:pt x="297" y="237"/>
                      <a:pt x="301" y="241"/>
                      <a:pt x="305" y="241"/>
                    </a:cubicBezTo>
                    <a:cubicBezTo>
                      <a:pt x="309" y="241"/>
                      <a:pt x="313" y="237"/>
                      <a:pt x="313" y="233"/>
                    </a:cubicBezTo>
                    <a:cubicBezTo>
                      <a:pt x="313" y="168"/>
                      <a:pt x="313" y="168"/>
                      <a:pt x="313" y="168"/>
                    </a:cubicBezTo>
                    <a:cubicBezTo>
                      <a:pt x="313" y="164"/>
                      <a:pt x="309" y="160"/>
                      <a:pt x="305" y="160"/>
                    </a:cubicBezTo>
                    <a:cubicBezTo>
                      <a:pt x="185" y="160"/>
                      <a:pt x="185" y="160"/>
                      <a:pt x="185" y="160"/>
                    </a:cubicBezTo>
                    <a:cubicBezTo>
                      <a:pt x="185" y="120"/>
                      <a:pt x="185" y="120"/>
                      <a:pt x="185" y="120"/>
                    </a:cubicBezTo>
                    <a:cubicBezTo>
                      <a:pt x="185" y="116"/>
                      <a:pt x="181" y="112"/>
                      <a:pt x="176" y="112"/>
                    </a:cubicBezTo>
                    <a:cubicBezTo>
                      <a:pt x="172" y="112"/>
                      <a:pt x="168" y="116"/>
                      <a:pt x="168" y="120"/>
                    </a:cubicBezTo>
                    <a:cubicBezTo>
                      <a:pt x="168" y="160"/>
                      <a:pt x="168" y="160"/>
                      <a:pt x="168" y="160"/>
                    </a:cubicBezTo>
                    <a:cubicBezTo>
                      <a:pt x="48" y="160"/>
                      <a:pt x="48" y="160"/>
                      <a:pt x="48" y="160"/>
                    </a:cubicBezTo>
                    <a:cubicBezTo>
                      <a:pt x="44" y="160"/>
                      <a:pt x="40" y="164"/>
                      <a:pt x="40" y="168"/>
                    </a:cubicBezTo>
                    <a:cubicBezTo>
                      <a:pt x="40" y="233"/>
                      <a:pt x="40" y="233"/>
                      <a:pt x="40" y="233"/>
                    </a:cubicBezTo>
                    <a:cubicBezTo>
                      <a:pt x="40" y="237"/>
                      <a:pt x="44" y="241"/>
                      <a:pt x="48" y="241"/>
                    </a:cubicBezTo>
                    <a:moveTo>
                      <a:pt x="64" y="257"/>
                    </a:moveTo>
                    <a:cubicBezTo>
                      <a:pt x="32" y="257"/>
                      <a:pt x="32" y="257"/>
                      <a:pt x="32" y="257"/>
                    </a:cubicBezTo>
                    <a:cubicBezTo>
                      <a:pt x="14" y="257"/>
                      <a:pt x="0" y="271"/>
                      <a:pt x="0" y="289"/>
                    </a:cubicBezTo>
                    <a:cubicBezTo>
                      <a:pt x="0" y="321"/>
                      <a:pt x="0" y="321"/>
                      <a:pt x="0" y="321"/>
                    </a:cubicBezTo>
                    <a:cubicBezTo>
                      <a:pt x="0" y="339"/>
                      <a:pt x="14" y="353"/>
                      <a:pt x="32" y="353"/>
                    </a:cubicBezTo>
                    <a:cubicBezTo>
                      <a:pt x="64" y="353"/>
                      <a:pt x="64" y="353"/>
                      <a:pt x="64" y="353"/>
                    </a:cubicBezTo>
                    <a:cubicBezTo>
                      <a:pt x="82" y="353"/>
                      <a:pt x="96" y="339"/>
                      <a:pt x="96" y="321"/>
                    </a:cubicBezTo>
                    <a:cubicBezTo>
                      <a:pt x="96" y="289"/>
                      <a:pt x="96" y="289"/>
                      <a:pt x="96" y="289"/>
                    </a:cubicBezTo>
                    <a:cubicBezTo>
                      <a:pt x="96" y="271"/>
                      <a:pt x="82" y="257"/>
                      <a:pt x="64" y="257"/>
                    </a:cubicBezTo>
                    <a:moveTo>
                      <a:pt x="80" y="321"/>
                    </a:moveTo>
                    <a:cubicBezTo>
                      <a:pt x="80" y="330"/>
                      <a:pt x="73" y="337"/>
                      <a:pt x="64" y="337"/>
                    </a:cubicBezTo>
                    <a:cubicBezTo>
                      <a:pt x="32" y="337"/>
                      <a:pt x="32" y="337"/>
                      <a:pt x="32" y="337"/>
                    </a:cubicBezTo>
                    <a:cubicBezTo>
                      <a:pt x="23" y="337"/>
                      <a:pt x="16" y="330"/>
                      <a:pt x="16" y="321"/>
                    </a:cubicBezTo>
                    <a:cubicBezTo>
                      <a:pt x="16" y="289"/>
                      <a:pt x="16" y="289"/>
                      <a:pt x="16" y="289"/>
                    </a:cubicBezTo>
                    <a:cubicBezTo>
                      <a:pt x="16" y="280"/>
                      <a:pt x="23" y="273"/>
                      <a:pt x="32" y="273"/>
                    </a:cubicBezTo>
                    <a:cubicBezTo>
                      <a:pt x="64" y="273"/>
                      <a:pt x="64" y="273"/>
                      <a:pt x="64" y="273"/>
                    </a:cubicBezTo>
                    <a:cubicBezTo>
                      <a:pt x="73" y="273"/>
                      <a:pt x="80" y="280"/>
                      <a:pt x="80" y="289"/>
                    </a:cubicBezTo>
                    <a:lnTo>
                      <a:pt x="80" y="321"/>
                    </a:lnTo>
                    <a:close/>
                    <a:moveTo>
                      <a:pt x="321" y="257"/>
                    </a:moveTo>
                    <a:cubicBezTo>
                      <a:pt x="289" y="257"/>
                      <a:pt x="289" y="257"/>
                      <a:pt x="289" y="257"/>
                    </a:cubicBezTo>
                    <a:cubicBezTo>
                      <a:pt x="271" y="257"/>
                      <a:pt x="257" y="271"/>
                      <a:pt x="257" y="289"/>
                    </a:cubicBezTo>
                    <a:cubicBezTo>
                      <a:pt x="257" y="321"/>
                      <a:pt x="257" y="321"/>
                      <a:pt x="257" y="321"/>
                    </a:cubicBezTo>
                    <a:cubicBezTo>
                      <a:pt x="257" y="339"/>
                      <a:pt x="271" y="353"/>
                      <a:pt x="289" y="353"/>
                    </a:cubicBezTo>
                    <a:cubicBezTo>
                      <a:pt x="321" y="353"/>
                      <a:pt x="321" y="353"/>
                      <a:pt x="321" y="353"/>
                    </a:cubicBezTo>
                    <a:cubicBezTo>
                      <a:pt x="339" y="353"/>
                      <a:pt x="353" y="339"/>
                      <a:pt x="353" y="321"/>
                    </a:cubicBezTo>
                    <a:cubicBezTo>
                      <a:pt x="353" y="289"/>
                      <a:pt x="353" y="289"/>
                      <a:pt x="353" y="289"/>
                    </a:cubicBezTo>
                    <a:cubicBezTo>
                      <a:pt x="353" y="271"/>
                      <a:pt x="339" y="257"/>
                      <a:pt x="321" y="257"/>
                    </a:cubicBezTo>
                    <a:moveTo>
                      <a:pt x="337" y="321"/>
                    </a:moveTo>
                    <a:cubicBezTo>
                      <a:pt x="337" y="330"/>
                      <a:pt x="330" y="337"/>
                      <a:pt x="321" y="337"/>
                    </a:cubicBezTo>
                    <a:cubicBezTo>
                      <a:pt x="289" y="337"/>
                      <a:pt x="289" y="337"/>
                      <a:pt x="289" y="337"/>
                    </a:cubicBezTo>
                    <a:cubicBezTo>
                      <a:pt x="280" y="337"/>
                      <a:pt x="273" y="330"/>
                      <a:pt x="273" y="321"/>
                    </a:cubicBezTo>
                    <a:cubicBezTo>
                      <a:pt x="273" y="289"/>
                      <a:pt x="273" y="289"/>
                      <a:pt x="273" y="289"/>
                    </a:cubicBezTo>
                    <a:cubicBezTo>
                      <a:pt x="273" y="280"/>
                      <a:pt x="280" y="273"/>
                      <a:pt x="289" y="273"/>
                    </a:cubicBezTo>
                    <a:cubicBezTo>
                      <a:pt x="321" y="273"/>
                      <a:pt x="321" y="273"/>
                      <a:pt x="321" y="273"/>
                    </a:cubicBezTo>
                    <a:cubicBezTo>
                      <a:pt x="330" y="273"/>
                      <a:pt x="337" y="280"/>
                      <a:pt x="337" y="289"/>
                    </a:cubicBezTo>
                    <a:lnTo>
                      <a:pt x="337" y="321"/>
                    </a:lnTo>
                    <a:close/>
                    <a:moveTo>
                      <a:pt x="193" y="257"/>
                    </a:moveTo>
                    <a:cubicBezTo>
                      <a:pt x="160" y="257"/>
                      <a:pt x="160" y="257"/>
                      <a:pt x="160" y="257"/>
                    </a:cubicBezTo>
                    <a:cubicBezTo>
                      <a:pt x="143" y="257"/>
                      <a:pt x="128" y="271"/>
                      <a:pt x="128" y="289"/>
                    </a:cubicBezTo>
                    <a:cubicBezTo>
                      <a:pt x="128" y="321"/>
                      <a:pt x="128" y="321"/>
                      <a:pt x="128" y="321"/>
                    </a:cubicBezTo>
                    <a:cubicBezTo>
                      <a:pt x="128" y="339"/>
                      <a:pt x="143" y="353"/>
                      <a:pt x="160" y="353"/>
                    </a:cubicBezTo>
                    <a:cubicBezTo>
                      <a:pt x="193" y="353"/>
                      <a:pt x="193" y="353"/>
                      <a:pt x="193" y="353"/>
                    </a:cubicBezTo>
                    <a:cubicBezTo>
                      <a:pt x="210" y="353"/>
                      <a:pt x="225" y="339"/>
                      <a:pt x="225" y="321"/>
                    </a:cubicBezTo>
                    <a:cubicBezTo>
                      <a:pt x="225" y="289"/>
                      <a:pt x="225" y="289"/>
                      <a:pt x="225" y="289"/>
                    </a:cubicBezTo>
                    <a:cubicBezTo>
                      <a:pt x="225" y="271"/>
                      <a:pt x="210" y="257"/>
                      <a:pt x="193" y="257"/>
                    </a:cubicBezTo>
                    <a:moveTo>
                      <a:pt x="209" y="321"/>
                    </a:moveTo>
                    <a:cubicBezTo>
                      <a:pt x="209" y="330"/>
                      <a:pt x="201" y="337"/>
                      <a:pt x="193" y="337"/>
                    </a:cubicBezTo>
                    <a:cubicBezTo>
                      <a:pt x="160" y="337"/>
                      <a:pt x="160" y="337"/>
                      <a:pt x="160" y="337"/>
                    </a:cubicBezTo>
                    <a:cubicBezTo>
                      <a:pt x="152" y="337"/>
                      <a:pt x="144" y="330"/>
                      <a:pt x="144" y="321"/>
                    </a:cubicBezTo>
                    <a:cubicBezTo>
                      <a:pt x="144" y="289"/>
                      <a:pt x="144" y="289"/>
                      <a:pt x="144" y="289"/>
                    </a:cubicBezTo>
                    <a:cubicBezTo>
                      <a:pt x="144" y="280"/>
                      <a:pt x="152" y="273"/>
                      <a:pt x="160" y="273"/>
                    </a:cubicBezTo>
                    <a:cubicBezTo>
                      <a:pt x="193" y="273"/>
                      <a:pt x="193" y="273"/>
                      <a:pt x="193" y="273"/>
                    </a:cubicBezTo>
                    <a:cubicBezTo>
                      <a:pt x="201" y="273"/>
                      <a:pt x="209" y="280"/>
                      <a:pt x="209" y="289"/>
                    </a:cubicBezTo>
                    <a:lnTo>
                      <a:pt x="209" y="32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3" name="Group 12"/>
          <p:cNvGrpSpPr/>
          <p:nvPr/>
        </p:nvGrpSpPr>
        <p:grpSpPr>
          <a:xfrm>
            <a:off x="4505489" y="1551517"/>
            <a:ext cx="1291574" cy="1152513"/>
            <a:chOff x="4505489" y="1551517"/>
            <a:chExt cx="1291574" cy="1152513"/>
          </a:xfrm>
        </p:grpSpPr>
        <p:sp>
          <p:nvSpPr>
            <p:cNvPr id="7" name="Oval 6"/>
            <p:cNvSpPr/>
            <p:nvPr/>
          </p:nvSpPr>
          <p:spPr>
            <a:xfrm>
              <a:off x="4853459" y="1551517"/>
              <a:ext cx="595634" cy="595632"/>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58" name="TextBox 57"/>
            <p:cNvSpPr txBox="1"/>
            <p:nvPr/>
          </p:nvSpPr>
          <p:spPr>
            <a:xfrm>
              <a:off x="4505489" y="2441138"/>
              <a:ext cx="1291574" cy="262892"/>
            </a:xfrm>
            <a:prstGeom prst="rect">
              <a:avLst/>
            </a:prstGeom>
            <a:noFill/>
            <a:ln>
              <a:noFill/>
            </a:ln>
          </p:spPr>
          <p:txBody>
            <a:bodyPr wrap="square" lIns="0" tIns="0" rIns="0" bIns="0" rtlCol="0">
              <a:spAutoFit/>
            </a:bodyPr>
            <a:lstStyle/>
            <a:p>
              <a:pPr algn="ctr">
                <a:lnSpc>
                  <a:spcPct val="120000"/>
                </a:lnSpc>
              </a:pPr>
              <a:r>
                <a:rPr lang="en-US" sz="75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Insert some explanations, information</a:t>
              </a:r>
            </a:p>
          </p:txBody>
        </p:sp>
        <p:sp>
          <p:nvSpPr>
            <p:cNvPr id="59" name="TextBox 58"/>
            <p:cNvSpPr txBox="1"/>
            <p:nvPr/>
          </p:nvSpPr>
          <p:spPr>
            <a:xfrm>
              <a:off x="4505489" y="2270539"/>
              <a:ext cx="1291574" cy="138499"/>
            </a:xfrm>
            <a:prstGeom prst="rect">
              <a:avLst/>
            </a:prstGeom>
            <a:noFill/>
            <a:ln>
              <a:noFill/>
            </a:ln>
          </p:spPr>
          <p:txBody>
            <a:bodyPr wrap="square" lIns="0" tIns="0" rIns="0" bIns="0" rtlCol="0">
              <a:spAutoFit/>
            </a:bodyPr>
            <a:lstStyle/>
            <a:p>
              <a:pPr algn="ctr"/>
              <a:r>
                <a:rPr lang="en-US" sz="900" b="1" cap="all" spc="20" dirty="0">
                  <a:solidFill>
                    <a:schemeClr val="accent1"/>
                  </a:solidFill>
                  <a:latin typeface="Lato" panose="020F0502020204030203" pitchFamily="34" charset="0"/>
                  <a:cs typeface="Poppins SemiBold" panose="02000000000000000000" pitchFamily="2" charset="0"/>
                </a:rPr>
                <a:t>organize</a:t>
              </a:r>
            </a:p>
          </p:txBody>
        </p:sp>
        <p:sp>
          <p:nvSpPr>
            <p:cNvPr id="117" name="Freeform 81"/>
            <p:cNvSpPr>
              <a:spLocks noEditPoints="1"/>
            </p:cNvSpPr>
            <p:nvPr/>
          </p:nvSpPr>
          <p:spPr bwMode="auto">
            <a:xfrm>
              <a:off x="5019323" y="1729023"/>
              <a:ext cx="263906" cy="240620"/>
            </a:xfrm>
            <a:custGeom>
              <a:avLst/>
              <a:gdLst>
                <a:gd name="T0" fmla="*/ 345 w 353"/>
                <a:gd name="T1" fmla="*/ 273 h 321"/>
                <a:gd name="T2" fmla="*/ 192 w 353"/>
                <a:gd name="T3" fmla="*/ 273 h 321"/>
                <a:gd name="T4" fmla="*/ 152 w 353"/>
                <a:gd name="T5" fmla="*/ 241 h 321"/>
                <a:gd name="T6" fmla="*/ 113 w 353"/>
                <a:gd name="T7" fmla="*/ 273 h 321"/>
                <a:gd name="T8" fmla="*/ 8 w 353"/>
                <a:gd name="T9" fmla="*/ 273 h 321"/>
                <a:gd name="T10" fmla="*/ 0 w 353"/>
                <a:gd name="T11" fmla="*/ 281 h 321"/>
                <a:gd name="T12" fmla="*/ 8 w 353"/>
                <a:gd name="T13" fmla="*/ 289 h 321"/>
                <a:gd name="T14" fmla="*/ 113 w 353"/>
                <a:gd name="T15" fmla="*/ 289 h 321"/>
                <a:gd name="T16" fmla="*/ 152 w 353"/>
                <a:gd name="T17" fmla="*/ 321 h 321"/>
                <a:gd name="T18" fmla="*/ 192 w 353"/>
                <a:gd name="T19" fmla="*/ 289 h 321"/>
                <a:gd name="T20" fmla="*/ 345 w 353"/>
                <a:gd name="T21" fmla="*/ 289 h 321"/>
                <a:gd name="T22" fmla="*/ 353 w 353"/>
                <a:gd name="T23" fmla="*/ 281 h 321"/>
                <a:gd name="T24" fmla="*/ 345 w 353"/>
                <a:gd name="T25" fmla="*/ 273 h 321"/>
                <a:gd name="T26" fmla="*/ 152 w 353"/>
                <a:gd name="T27" fmla="*/ 305 h 321"/>
                <a:gd name="T28" fmla="*/ 128 w 353"/>
                <a:gd name="T29" fmla="*/ 281 h 321"/>
                <a:gd name="T30" fmla="*/ 152 w 353"/>
                <a:gd name="T31" fmla="*/ 257 h 321"/>
                <a:gd name="T32" fmla="*/ 177 w 353"/>
                <a:gd name="T33" fmla="*/ 281 h 321"/>
                <a:gd name="T34" fmla="*/ 152 w 353"/>
                <a:gd name="T35" fmla="*/ 305 h 321"/>
                <a:gd name="T36" fmla="*/ 8 w 353"/>
                <a:gd name="T37" fmla="*/ 48 h 321"/>
                <a:gd name="T38" fmla="*/ 49 w 353"/>
                <a:gd name="T39" fmla="*/ 48 h 321"/>
                <a:gd name="T40" fmla="*/ 88 w 353"/>
                <a:gd name="T41" fmla="*/ 80 h 321"/>
                <a:gd name="T42" fmla="*/ 128 w 353"/>
                <a:gd name="T43" fmla="*/ 48 h 321"/>
                <a:gd name="T44" fmla="*/ 345 w 353"/>
                <a:gd name="T45" fmla="*/ 48 h 321"/>
                <a:gd name="T46" fmla="*/ 353 w 353"/>
                <a:gd name="T47" fmla="*/ 40 h 321"/>
                <a:gd name="T48" fmla="*/ 345 w 353"/>
                <a:gd name="T49" fmla="*/ 32 h 321"/>
                <a:gd name="T50" fmla="*/ 128 w 353"/>
                <a:gd name="T51" fmla="*/ 32 h 321"/>
                <a:gd name="T52" fmla="*/ 88 w 353"/>
                <a:gd name="T53" fmla="*/ 0 h 321"/>
                <a:gd name="T54" fmla="*/ 49 w 353"/>
                <a:gd name="T55" fmla="*/ 32 h 321"/>
                <a:gd name="T56" fmla="*/ 8 w 353"/>
                <a:gd name="T57" fmla="*/ 32 h 321"/>
                <a:gd name="T58" fmla="*/ 0 w 353"/>
                <a:gd name="T59" fmla="*/ 40 h 321"/>
                <a:gd name="T60" fmla="*/ 8 w 353"/>
                <a:gd name="T61" fmla="*/ 48 h 321"/>
                <a:gd name="T62" fmla="*/ 88 w 353"/>
                <a:gd name="T63" fmla="*/ 16 h 321"/>
                <a:gd name="T64" fmla="*/ 112 w 353"/>
                <a:gd name="T65" fmla="*/ 40 h 321"/>
                <a:gd name="T66" fmla="*/ 88 w 353"/>
                <a:gd name="T67" fmla="*/ 64 h 321"/>
                <a:gd name="T68" fmla="*/ 64 w 353"/>
                <a:gd name="T69" fmla="*/ 40 h 321"/>
                <a:gd name="T70" fmla="*/ 88 w 353"/>
                <a:gd name="T71" fmla="*/ 16 h 321"/>
                <a:gd name="T72" fmla="*/ 345 w 353"/>
                <a:gd name="T73" fmla="*/ 152 h 321"/>
                <a:gd name="T74" fmla="*/ 320 w 353"/>
                <a:gd name="T75" fmla="*/ 152 h 321"/>
                <a:gd name="T76" fmla="*/ 281 w 353"/>
                <a:gd name="T77" fmla="*/ 120 h 321"/>
                <a:gd name="T78" fmla="*/ 242 w 353"/>
                <a:gd name="T79" fmla="*/ 152 h 321"/>
                <a:gd name="T80" fmla="*/ 8 w 353"/>
                <a:gd name="T81" fmla="*/ 152 h 321"/>
                <a:gd name="T82" fmla="*/ 0 w 353"/>
                <a:gd name="T83" fmla="*/ 160 h 321"/>
                <a:gd name="T84" fmla="*/ 8 w 353"/>
                <a:gd name="T85" fmla="*/ 168 h 321"/>
                <a:gd name="T86" fmla="*/ 242 w 353"/>
                <a:gd name="T87" fmla="*/ 168 h 321"/>
                <a:gd name="T88" fmla="*/ 281 w 353"/>
                <a:gd name="T89" fmla="*/ 201 h 321"/>
                <a:gd name="T90" fmla="*/ 320 w 353"/>
                <a:gd name="T91" fmla="*/ 168 h 321"/>
                <a:gd name="T92" fmla="*/ 345 w 353"/>
                <a:gd name="T93" fmla="*/ 168 h 321"/>
                <a:gd name="T94" fmla="*/ 353 w 353"/>
                <a:gd name="T95" fmla="*/ 160 h 321"/>
                <a:gd name="T96" fmla="*/ 345 w 353"/>
                <a:gd name="T97" fmla="*/ 152 h 321"/>
                <a:gd name="T98" fmla="*/ 281 w 353"/>
                <a:gd name="T99" fmla="*/ 184 h 321"/>
                <a:gd name="T100" fmla="*/ 257 w 353"/>
                <a:gd name="T101" fmla="*/ 160 h 321"/>
                <a:gd name="T102" fmla="*/ 281 w 353"/>
                <a:gd name="T103" fmla="*/ 136 h 321"/>
                <a:gd name="T104" fmla="*/ 305 w 353"/>
                <a:gd name="T105" fmla="*/ 160 h 321"/>
                <a:gd name="T106" fmla="*/ 281 w 353"/>
                <a:gd name="T107" fmla="*/ 184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3" h="321">
                  <a:moveTo>
                    <a:pt x="345" y="273"/>
                  </a:moveTo>
                  <a:cubicBezTo>
                    <a:pt x="192" y="273"/>
                    <a:pt x="192" y="273"/>
                    <a:pt x="192" y="273"/>
                  </a:cubicBezTo>
                  <a:cubicBezTo>
                    <a:pt x="188" y="254"/>
                    <a:pt x="172" y="241"/>
                    <a:pt x="152" y="241"/>
                  </a:cubicBezTo>
                  <a:cubicBezTo>
                    <a:pt x="133" y="241"/>
                    <a:pt x="117" y="254"/>
                    <a:pt x="113" y="273"/>
                  </a:cubicBezTo>
                  <a:cubicBezTo>
                    <a:pt x="8" y="273"/>
                    <a:pt x="8" y="273"/>
                    <a:pt x="8" y="273"/>
                  </a:cubicBezTo>
                  <a:cubicBezTo>
                    <a:pt x="3" y="273"/>
                    <a:pt x="0" y="276"/>
                    <a:pt x="0" y="281"/>
                  </a:cubicBezTo>
                  <a:cubicBezTo>
                    <a:pt x="0" y="285"/>
                    <a:pt x="3" y="289"/>
                    <a:pt x="8" y="289"/>
                  </a:cubicBezTo>
                  <a:cubicBezTo>
                    <a:pt x="113" y="289"/>
                    <a:pt x="113" y="289"/>
                    <a:pt x="113" y="289"/>
                  </a:cubicBezTo>
                  <a:cubicBezTo>
                    <a:pt x="117" y="307"/>
                    <a:pt x="133" y="321"/>
                    <a:pt x="152" y="321"/>
                  </a:cubicBezTo>
                  <a:cubicBezTo>
                    <a:pt x="172" y="321"/>
                    <a:pt x="188" y="307"/>
                    <a:pt x="192" y="289"/>
                  </a:cubicBezTo>
                  <a:cubicBezTo>
                    <a:pt x="345" y="289"/>
                    <a:pt x="345" y="289"/>
                    <a:pt x="345" y="289"/>
                  </a:cubicBezTo>
                  <a:cubicBezTo>
                    <a:pt x="350" y="289"/>
                    <a:pt x="353" y="285"/>
                    <a:pt x="353" y="281"/>
                  </a:cubicBezTo>
                  <a:cubicBezTo>
                    <a:pt x="353" y="276"/>
                    <a:pt x="350" y="273"/>
                    <a:pt x="345" y="273"/>
                  </a:cubicBezTo>
                  <a:moveTo>
                    <a:pt x="152" y="305"/>
                  </a:moveTo>
                  <a:cubicBezTo>
                    <a:pt x="139" y="305"/>
                    <a:pt x="128" y="294"/>
                    <a:pt x="128" y="281"/>
                  </a:cubicBezTo>
                  <a:cubicBezTo>
                    <a:pt x="128" y="267"/>
                    <a:pt x="139" y="257"/>
                    <a:pt x="152" y="257"/>
                  </a:cubicBezTo>
                  <a:cubicBezTo>
                    <a:pt x="166" y="257"/>
                    <a:pt x="177" y="267"/>
                    <a:pt x="177" y="281"/>
                  </a:cubicBezTo>
                  <a:cubicBezTo>
                    <a:pt x="177" y="294"/>
                    <a:pt x="166" y="305"/>
                    <a:pt x="152" y="305"/>
                  </a:cubicBezTo>
                  <a:moveTo>
                    <a:pt x="8" y="48"/>
                  </a:moveTo>
                  <a:cubicBezTo>
                    <a:pt x="49" y="48"/>
                    <a:pt x="49" y="48"/>
                    <a:pt x="49" y="48"/>
                  </a:cubicBezTo>
                  <a:cubicBezTo>
                    <a:pt x="53" y="66"/>
                    <a:pt x="69" y="80"/>
                    <a:pt x="88" y="80"/>
                  </a:cubicBezTo>
                  <a:cubicBezTo>
                    <a:pt x="108" y="80"/>
                    <a:pt x="124" y="66"/>
                    <a:pt x="128" y="48"/>
                  </a:cubicBezTo>
                  <a:cubicBezTo>
                    <a:pt x="345" y="48"/>
                    <a:pt x="345" y="48"/>
                    <a:pt x="345" y="48"/>
                  </a:cubicBezTo>
                  <a:cubicBezTo>
                    <a:pt x="350" y="48"/>
                    <a:pt x="353" y="44"/>
                    <a:pt x="353" y="40"/>
                  </a:cubicBezTo>
                  <a:cubicBezTo>
                    <a:pt x="353" y="36"/>
                    <a:pt x="350" y="32"/>
                    <a:pt x="345" y="32"/>
                  </a:cubicBezTo>
                  <a:cubicBezTo>
                    <a:pt x="128" y="32"/>
                    <a:pt x="128" y="32"/>
                    <a:pt x="128" y="32"/>
                  </a:cubicBezTo>
                  <a:cubicBezTo>
                    <a:pt x="124" y="14"/>
                    <a:pt x="108" y="0"/>
                    <a:pt x="88" y="0"/>
                  </a:cubicBezTo>
                  <a:cubicBezTo>
                    <a:pt x="69" y="0"/>
                    <a:pt x="53" y="14"/>
                    <a:pt x="49" y="32"/>
                  </a:cubicBezTo>
                  <a:cubicBezTo>
                    <a:pt x="8" y="32"/>
                    <a:pt x="8" y="32"/>
                    <a:pt x="8" y="32"/>
                  </a:cubicBezTo>
                  <a:cubicBezTo>
                    <a:pt x="3" y="32"/>
                    <a:pt x="0" y="36"/>
                    <a:pt x="0" y="40"/>
                  </a:cubicBezTo>
                  <a:cubicBezTo>
                    <a:pt x="0" y="44"/>
                    <a:pt x="3" y="48"/>
                    <a:pt x="8" y="48"/>
                  </a:cubicBezTo>
                  <a:moveTo>
                    <a:pt x="88" y="16"/>
                  </a:moveTo>
                  <a:cubicBezTo>
                    <a:pt x="102" y="16"/>
                    <a:pt x="112" y="27"/>
                    <a:pt x="112" y="40"/>
                  </a:cubicBezTo>
                  <a:cubicBezTo>
                    <a:pt x="112" y="53"/>
                    <a:pt x="102" y="64"/>
                    <a:pt x="88" y="64"/>
                  </a:cubicBezTo>
                  <a:cubicBezTo>
                    <a:pt x="75" y="64"/>
                    <a:pt x="64" y="53"/>
                    <a:pt x="64" y="40"/>
                  </a:cubicBezTo>
                  <a:cubicBezTo>
                    <a:pt x="64" y="27"/>
                    <a:pt x="75" y="16"/>
                    <a:pt x="88" y="16"/>
                  </a:cubicBezTo>
                  <a:moveTo>
                    <a:pt x="345" y="152"/>
                  </a:moveTo>
                  <a:cubicBezTo>
                    <a:pt x="320" y="152"/>
                    <a:pt x="320" y="152"/>
                    <a:pt x="320" y="152"/>
                  </a:cubicBezTo>
                  <a:cubicBezTo>
                    <a:pt x="316" y="134"/>
                    <a:pt x="300" y="120"/>
                    <a:pt x="281" y="120"/>
                  </a:cubicBezTo>
                  <a:cubicBezTo>
                    <a:pt x="261" y="120"/>
                    <a:pt x="245" y="134"/>
                    <a:pt x="242" y="152"/>
                  </a:cubicBezTo>
                  <a:cubicBezTo>
                    <a:pt x="8" y="152"/>
                    <a:pt x="8" y="152"/>
                    <a:pt x="8" y="152"/>
                  </a:cubicBezTo>
                  <a:cubicBezTo>
                    <a:pt x="3" y="152"/>
                    <a:pt x="0" y="156"/>
                    <a:pt x="0" y="160"/>
                  </a:cubicBezTo>
                  <a:cubicBezTo>
                    <a:pt x="0" y="165"/>
                    <a:pt x="3" y="168"/>
                    <a:pt x="8" y="168"/>
                  </a:cubicBezTo>
                  <a:cubicBezTo>
                    <a:pt x="242" y="168"/>
                    <a:pt x="242" y="168"/>
                    <a:pt x="242" y="168"/>
                  </a:cubicBezTo>
                  <a:cubicBezTo>
                    <a:pt x="245" y="187"/>
                    <a:pt x="261" y="201"/>
                    <a:pt x="281" y="201"/>
                  </a:cubicBezTo>
                  <a:cubicBezTo>
                    <a:pt x="300" y="201"/>
                    <a:pt x="316" y="187"/>
                    <a:pt x="320" y="168"/>
                  </a:cubicBezTo>
                  <a:cubicBezTo>
                    <a:pt x="345" y="168"/>
                    <a:pt x="345" y="168"/>
                    <a:pt x="345" y="168"/>
                  </a:cubicBezTo>
                  <a:cubicBezTo>
                    <a:pt x="350" y="168"/>
                    <a:pt x="353" y="165"/>
                    <a:pt x="353" y="160"/>
                  </a:cubicBezTo>
                  <a:cubicBezTo>
                    <a:pt x="353" y="156"/>
                    <a:pt x="350" y="152"/>
                    <a:pt x="345" y="152"/>
                  </a:cubicBezTo>
                  <a:moveTo>
                    <a:pt x="281" y="184"/>
                  </a:moveTo>
                  <a:cubicBezTo>
                    <a:pt x="268" y="184"/>
                    <a:pt x="257" y="174"/>
                    <a:pt x="257" y="160"/>
                  </a:cubicBezTo>
                  <a:cubicBezTo>
                    <a:pt x="257" y="147"/>
                    <a:pt x="268" y="136"/>
                    <a:pt x="281" y="136"/>
                  </a:cubicBezTo>
                  <a:cubicBezTo>
                    <a:pt x="294" y="136"/>
                    <a:pt x="305" y="147"/>
                    <a:pt x="305" y="160"/>
                  </a:cubicBezTo>
                  <a:cubicBezTo>
                    <a:pt x="305" y="174"/>
                    <a:pt x="294" y="184"/>
                    <a:pt x="281" y="18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 name="Group 9"/>
          <p:cNvGrpSpPr/>
          <p:nvPr/>
        </p:nvGrpSpPr>
        <p:grpSpPr>
          <a:xfrm>
            <a:off x="610701" y="1551517"/>
            <a:ext cx="1291574" cy="1152513"/>
            <a:chOff x="610701" y="1551517"/>
            <a:chExt cx="1291574" cy="1152513"/>
          </a:xfrm>
        </p:grpSpPr>
        <p:sp>
          <p:nvSpPr>
            <p:cNvPr id="51" name="TextBox 50"/>
            <p:cNvSpPr txBox="1"/>
            <p:nvPr/>
          </p:nvSpPr>
          <p:spPr>
            <a:xfrm>
              <a:off x="610701" y="2441138"/>
              <a:ext cx="1291574" cy="262892"/>
            </a:xfrm>
            <a:prstGeom prst="rect">
              <a:avLst/>
            </a:prstGeom>
            <a:noFill/>
            <a:ln>
              <a:noFill/>
            </a:ln>
          </p:spPr>
          <p:txBody>
            <a:bodyPr wrap="square" lIns="0" tIns="0" rIns="0" bIns="0" rtlCol="0">
              <a:spAutoFit/>
            </a:bodyPr>
            <a:lstStyle/>
            <a:p>
              <a:pPr algn="ctr">
                <a:lnSpc>
                  <a:spcPct val="120000"/>
                </a:lnSpc>
              </a:pPr>
              <a:r>
                <a:rPr lang="en-US" sz="75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Insert some explanations, information</a:t>
              </a:r>
            </a:p>
          </p:txBody>
        </p:sp>
        <p:sp>
          <p:nvSpPr>
            <p:cNvPr id="52" name="TextBox 51"/>
            <p:cNvSpPr txBox="1"/>
            <p:nvPr/>
          </p:nvSpPr>
          <p:spPr>
            <a:xfrm>
              <a:off x="610701" y="2270539"/>
              <a:ext cx="1291574" cy="138499"/>
            </a:xfrm>
            <a:prstGeom prst="rect">
              <a:avLst/>
            </a:prstGeom>
            <a:noFill/>
            <a:ln>
              <a:noFill/>
            </a:ln>
          </p:spPr>
          <p:txBody>
            <a:bodyPr wrap="square" lIns="0" tIns="0" rIns="0" bIns="0" rtlCol="0">
              <a:spAutoFit/>
            </a:bodyPr>
            <a:lstStyle/>
            <a:p>
              <a:pPr algn="ctr"/>
              <a:r>
                <a:rPr lang="en-US" sz="900" b="1" cap="all" spc="20" dirty="0">
                  <a:solidFill>
                    <a:schemeClr val="accent1"/>
                  </a:solidFill>
                  <a:latin typeface="Lato" panose="020F0502020204030203" pitchFamily="34" charset="0"/>
                  <a:cs typeface="Poppins SemiBold" panose="02000000000000000000" pitchFamily="2" charset="0"/>
                </a:rPr>
                <a:t>meeting</a:t>
              </a:r>
            </a:p>
          </p:txBody>
        </p:sp>
        <p:grpSp>
          <p:nvGrpSpPr>
            <p:cNvPr id="4" name="Group 3"/>
            <p:cNvGrpSpPr/>
            <p:nvPr/>
          </p:nvGrpSpPr>
          <p:grpSpPr>
            <a:xfrm>
              <a:off x="958671" y="1551517"/>
              <a:ext cx="595634" cy="595632"/>
              <a:chOff x="958671" y="1551517"/>
              <a:chExt cx="595634" cy="595632"/>
            </a:xfrm>
          </p:grpSpPr>
          <p:sp>
            <p:nvSpPr>
              <p:cNvPr id="5" name="Oval 4"/>
              <p:cNvSpPr/>
              <p:nvPr/>
            </p:nvSpPr>
            <p:spPr>
              <a:xfrm>
                <a:off x="958671" y="1551517"/>
                <a:ext cx="595634" cy="595632"/>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18" name="Freeform 110"/>
              <p:cNvSpPr>
                <a:spLocks noEditPoints="1"/>
              </p:cNvSpPr>
              <p:nvPr/>
            </p:nvSpPr>
            <p:spPr bwMode="auto">
              <a:xfrm>
                <a:off x="1124535" y="1741151"/>
                <a:ext cx="263906" cy="216364"/>
              </a:xfrm>
              <a:custGeom>
                <a:avLst/>
                <a:gdLst>
                  <a:gd name="T0" fmla="*/ 68 w 353"/>
                  <a:gd name="T1" fmla="*/ 173 h 289"/>
                  <a:gd name="T2" fmla="*/ 55 w 353"/>
                  <a:gd name="T3" fmla="*/ 131 h 289"/>
                  <a:gd name="T4" fmla="*/ 55 w 353"/>
                  <a:gd name="T5" fmla="*/ 117 h 289"/>
                  <a:gd name="T6" fmla="*/ 49 w 353"/>
                  <a:gd name="T7" fmla="*/ 75 h 289"/>
                  <a:gd name="T8" fmla="*/ 69 w 353"/>
                  <a:gd name="T9" fmla="*/ 52 h 289"/>
                  <a:gd name="T10" fmla="*/ 98 w 353"/>
                  <a:gd name="T11" fmla="*/ 50 h 289"/>
                  <a:gd name="T12" fmla="*/ 103 w 353"/>
                  <a:gd name="T13" fmla="*/ 35 h 289"/>
                  <a:gd name="T14" fmla="*/ 61 w 353"/>
                  <a:gd name="T15" fmla="*/ 39 h 289"/>
                  <a:gd name="T16" fmla="*/ 40 w 353"/>
                  <a:gd name="T17" fmla="*/ 113 h 289"/>
                  <a:gd name="T18" fmla="*/ 52 w 353"/>
                  <a:gd name="T19" fmla="*/ 173 h 289"/>
                  <a:gd name="T20" fmla="*/ 0 w 353"/>
                  <a:gd name="T21" fmla="*/ 249 h 289"/>
                  <a:gd name="T22" fmla="*/ 43 w 353"/>
                  <a:gd name="T23" fmla="*/ 257 h 289"/>
                  <a:gd name="T24" fmla="*/ 16 w 353"/>
                  <a:gd name="T25" fmla="*/ 241 h 289"/>
                  <a:gd name="T26" fmla="*/ 319 w 353"/>
                  <a:gd name="T27" fmla="*/ 201 h 289"/>
                  <a:gd name="T28" fmla="*/ 311 w 353"/>
                  <a:gd name="T29" fmla="*/ 140 h 289"/>
                  <a:gd name="T30" fmla="*/ 318 w 353"/>
                  <a:gd name="T31" fmla="*/ 69 h 289"/>
                  <a:gd name="T32" fmla="*/ 265 w 353"/>
                  <a:gd name="T33" fmla="*/ 32 h 289"/>
                  <a:gd name="T34" fmla="*/ 253 w 353"/>
                  <a:gd name="T35" fmla="*/ 51 h 289"/>
                  <a:gd name="T36" fmla="*/ 265 w 353"/>
                  <a:gd name="T37" fmla="*/ 48 h 289"/>
                  <a:gd name="T38" fmla="*/ 285 w 353"/>
                  <a:gd name="T39" fmla="*/ 53 h 289"/>
                  <a:gd name="T40" fmla="*/ 298 w 353"/>
                  <a:gd name="T41" fmla="*/ 106 h 289"/>
                  <a:gd name="T42" fmla="*/ 298 w 353"/>
                  <a:gd name="T43" fmla="*/ 131 h 289"/>
                  <a:gd name="T44" fmla="*/ 297 w 353"/>
                  <a:gd name="T45" fmla="*/ 132 h 289"/>
                  <a:gd name="T46" fmla="*/ 314 w 353"/>
                  <a:gd name="T47" fmla="*/ 216 h 289"/>
                  <a:gd name="T48" fmla="*/ 301 w 353"/>
                  <a:gd name="T49" fmla="*/ 241 h 289"/>
                  <a:gd name="T50" fmla="*/ 345 w 353"/>
                  <a:gd name="T51" fmla="*/ 257 h 289"/>
                  <a:gd name="T52" fmla="*/ 319 w 353"/>
                  <a:gd name="T53" fmla="*/ 201 h 289"/>
                  <a:gd name="T54" fmla="*/ 211 w 353"/>
                  <a:gd name="T55" fmla="*/ 181 h 289"/>
                  <a:gd name="T56" fmla="*/ 231 w 353"/>
                  <a:gd name="T57" fmla="*/ 105 h 289"/>
                  <a:gd name="T58" fmla="*/ 209 w 353"/>
                  <a:gd name="T59" fmla="*/ 5 h 289"/>
                  <a:gd name="T60" fmla="*/ 152 w 353"/>
                  <a:gd name="T61" fmla="*/ 9 h 289"/>
                  <a:gd name="T62" fmla="*/ 122 w 353"/>
                  <a:gd name="T63" fmla="*/ 104 h 289"/>
                  <a:gd name="T64" fmla="*/ 141 w 353"/>
                  <a:gd name="T65" fmla="*/ 181 h 289"/>
                  <a:gd name="T66" fmla="*/ 56 w 353"/>
                  <a:gd name="T67" fmla="*/ 281 h 289"/>
                  <a:gd name="T68" fmla="*/ 289 w 353"/>
                  <a:gd name="T69" fmla="*/ 289 h 289"/>
                  <a:gd name="T70" fmla="*/ 240 w 353"/>
                  <a:gd name="T71" fmla="*/ 218 h 289"/>
                  <a:gd name="T72" fmla="*/ 116 w 353"/>
                  <a:gd name="T73" fmla="*/ 234 h 289"/>
                  <a:gd name="T74" fmla="*/ 157 w 353"/>
                  <a:gd name="T75" fmla="*/ 181 h 289"/>
                  <a:gd name="T76" fmla="*/ 137 w 353"/>
                  <a:gd name="T77" fmla="*/ 129 h 289"/>
                  <a:gd name="T78" fmla="*/ 137 w 353"/>
                  <a:gd name="T79" fmla="*/ 97 h 289"/>
                  <a:gd name="T80" fmla="*/ 159 w 353"/>
                  <a:gd name="T81" fmla="*/ 23 h 289"/>
                  <a:gd name="T82" fmla="*/ 186 w 353"/>
                  <a:gd name="T83" fmla="*/ 16 h 289"/>
                  <a:gd name="T84" fmla="*/ 217 w 353"/>
                  <a:gd name="T85" fmla="*/ 44 h 289"/>
                  <a:gd name="T86" fmla="*/ 215 w 353"/>
                  <a:gd name="T87" fmla="*/ 108 h 289"/>
                  <a:gd name="T88" fmla="*/ 213 w 353"/>
                  <a:gd name="T89" fmla="*/ 132 h 289"/>
                  <a:gd name="T90" fmla="*/ 235 w 353"/>
                  <a:gd name="T91" fmla="*/ 234 h 289"/>
                  <a:gd name="T92" fmla="*/ 280 w 353"/>
                  <a:gd name="T93" fmla="*/ 273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3" h="289">
                    <a:moveTo>
                      <a:pt x="38" y="216"/>
                    </a:moveTo>
                    <a:cubicBezTo>
                      <a:pt x="49" y="213"/>
                      <a:pt x="68" y="201"/>
                      <a:pt x="68" y="173"/>
                    </a:cubicBezTo>
                    <a:cubicBezTo>
                      <a:pt x="68" y="148"/>
                      <a:pt x="60" y="138"/>
                      <a:pt x="55" y="132"/>
                    </a:cubicBezTo>
                    <a:cubicBezTo>
                      <a:pt x="55" y="131"/>
                      <a:pt x="55" y="131"/>
                      <a:pt x="55" y="131"/>
                    </a:cubicBezTo>
                    <a:cubicBezTo>
                      <a:pt x="55" y="131"/>
                      <a:pt x="55" y="131"/>
                      <a:pt x="55" y="131"/>
                    </a:cubicBezTo>
                    <a:cubicBezTo>
                      <a:pt x="54" y="130"/>
                      <a:pt x="53" y="126"/>
                      <a:pt x="55" y="117"/>
                    </a:cubicBezTo>
                    <a:cubicBezTo>
                      <a:pt x="56" y="113"/>
                      <a:pt x="56" y="109"/>
                      <a:pt x="54" y="106"/>
                    </a:cubicBezTo>
                    <a:cubicBezTo>
                      <a:pt x="51" y="99"/>
                      <a:pt x="45" y="85"/>
                      <a:pt x="49" y="75"/>
                    </a:cubicBezTo>
                    <a:cubicBezTo>
                      <a:pt x="56" y="58"/>
                      <a:pt x="59" y="57"/>
                      <a:pt x="67" y="53"/>
                    </a:cubicBezTo>
                    <a:cubicBezTo>
                      <a:pt x="68" y="53"/>
                      <a:pt x="69" y="53"/>
                      <a:pt x="69" y="52"/>
                    </a:cubicBezTo>
                    <a:cubicBezTo>
                      <a:pt x="71" y="51"/>
                      <a:pt x="79" y="48"/>
                      <a:pt x="88" y="48"/>
                    </a:cubicBezTo>
                    <a:cubicBezTo>
                      <a:pt x="92" y="48"/>
                      <a:pt x="95" y="49"/>
                      <a:pt x="98" y="50"/>
                    </a:cubicBezTo>
                    <a:cubicBezTo>
                      <a:pt x="98" y="47"/>
                      <a:pt x="99" y="45"/>
                      <a:pt x="100" y="42"/>
                    </a:cubicBezTo>
                    <a:cubicBezTo>
                      <a:pt x="101" y="39"/>
                      <a:pt x="102" y="37"/>
                      <a:pt x="103" y="35"/>
                    </a:cubicBezTo>
                    <a:cubicBezTo>
                      <a:pt x="98" y="33"/>
                      <a:pt x="93" y="32"/>
                      <a:pt x="88" y="32"/>
                    </a:cubicBezTo>
                    <a:cubicBezTo>
                      <a:pt x="76" y="32"/>
                      <a:pt x="65" y="36"/>
                      <a:pt x="61" y="39"/>
                    </a:cubicBezTo>
                    <a:cubicBezTo>
                      <a:pt x="48" y="44"/>
                      <a:pt x="42" y="50"/>
                      <a:pt x="34" y="69"/>
                    </a:cubicBezTo>
                    <a:cubicBezTo>
                      <a:pt x="27" y="86"/>
                      <a:pt x="36" y="104"/>
                      <a:pt x="40" y="113"/>
                    </a:cubicBezTo>
                    <a:cubicBezTo>
                      <a:pt x="35" y="133"/>
                      <a:pt x="42" y="140"/>
                      <a:pt x="42" y="140"/>
                    </a:cubicBezTo>
                    <a:cubicBezTo>
                      <a:pt x="45" y="145"/>
                      <a:pt x="52" y="153"/>
                      <a:pt x="52" y="173"/>
                    </a:cubicBezTo>
                    <a:cubicBezTo>
                      <a:pt x="52" y="197"/>
                      <a:pt x="34" y="201"/>
                      <a:pt x="34" y="201"/>
                    </a:cubicBezTo>
                    <a:cubicBezTo>
                      <a:pt x="19" y="206"/>
                      <a:pt x="0" y="217"/>
                      <a:pt x="0" y="249"/>
                    </a:cubicBezTo>
                    <a:cubicBezTo>
                      <a:pt x="0" y="249"/>
                      <a:pt x="0" y="257"/>
                      <a:pt x="8" y="257"/>
                    </a:cubicBezTo>
                    <a:cubicBezTo>
                      <a:pt x="43" y="257"/>
                      <a:pt x="43" y="257"/>
                      <a:pt x="43" y="257"/>
                    </a:cubicBezTo>
                    <a:cubicBezTo>
                      <a:pt x="45" y="251"/>
                      <a:pt x="48" y="245"/>
                      <a:pt x="51" y="241"/>
                    </a:cubicBezTo>
                    <a:cubicBezTo>
                      <a:pt x="16" y="241"/>
                      <a:pt x="16" y="241"/>
                      <a:pt x="16" y="241"/>
                    </a:cubicBezTo>
                    <a:cubicBezTo>
                      <a:pt x="19" y="225"/>
                      <a:pt x="28" y="220"/>
                      <a:pt x="38" y="216"/>
                    </a:cubicBezTo>
                    <a:moveTo>
                      <a:pt x="319" y="201"/>
                    </a:moveTo>
                    <a:cubicBezTo>
                      <a:pt x="319" y="201"/>
                      <a:pt x="301" y="197"/>
                      <a:pt x="301" y="173"/>
                    </a:cubicBezTo>
                    <a:cubicBezTo>
                      <a:pt x="301" y="153"/>
                      <a:pt x="307" y="145"/>
                      <a:pt x="311" y="140"/>
                    </a:cubicBezTo>
                    <a:cubicBezTo>
                      <a:pt x="311" y="140"/>
                      <a:pt x="318" y="133"/>
                      <a:pt x="312" y="113"/>
                    </a:cubicBezTo>
                    <a:cubicBezTo>
                      <a:pt x="317" y="104"/>
                      <a:pt x="325" y="86"/>
                      <a:pt x="318" y="69"/>
                    </a:cubicBezTo>
                    <a:cubicBezTo>
                      <a:pt x="310" y="50"/>
                      <a:pt x="304" y="44"/>
                      <a:pt x="292" y="39"/>
                    </a:cubicBezTo>
                    <a:cubicBezTo>
                      <a:pt x="287" y="36"/>
                      <a:pt x="276" y="32"/>
                      <a:pt x="265" y="32"/>
                    </a:cubicBezTo>
                    <a:cubicBezTo>
                      <a:pt x="259" y="32"/>
                      <a:pt x="254" y="33"/>
                      <a:pt x="248" y="35"/>
                    </a:cubicBezTo>
                    <a:cubicBezTo>
                      <a:pt x="250" y="40"/>
                      <a:pt x="252" y="46"/>
                      <a:pt x="253" y="51"/>
                    </a:cubicBezTo>
                    <a:cubicBezTo>
                      <a:pt x="254" y="51"/>
                      <a:pt x="254" y="50"/>
                      <a:pt x="254" y="50"/>
                    </a:cubicBezTo>
                    <a:cubicBezTo>
                      <a:pt x="257" y="49"/>
                      <a:pt x="260" y="48"/>
                      <a:pt x="265" y="48"/>
                    </a:cubicBezTo>
                    <a:cubicBezTo>
                      <a:pt x="273" y="48"/>
                      <a:pt x="281" y="51"/>
                      <a:pt x="283" y="52"/>
                    </a:cubicBezTo>
                    <a:cubicBezTo>
                      <a:pt x="284" y="53"/>
                      <a:pt x="284" y="53"/>
                      <a:pt x="285" y="53"/>
                    </a:cubicBezTo>
                    <a:cubicBezTo>
                      <a:pt x="293" y="57"/>
                      <a:pt x="296" y="58"/>
                      <a:pt x="303" y="75"/>
                    </a:cubicBezTo>
                    <a:cubicBezTo>
                      <a:pt x="307" y="85"/>
                      <a:pt x="301" y="99"/>
                      <a:pt x="298" y="106"/>
                    </a:cubicBezTo>
                    <a:cubicBezTo>
                      <a:pt x="297" y="109"/>
                      <a:pt x="296" y="113"/>
                      <a:pt x="297" y="117"/>
                    </a:cubicBezTo>
                    <a:cubicBezTo>
                      <a:pt x="299" y="126"/>
                      <a:pt x="298" y="130"/>
                      <a:pt x="298" y="131"/>
                    </a:cubicBezTo>
                    <a:cubicBezTo>
                      <a:pt x="298" y="131"/>
                      <a:pt x="298" y="131"/>
                      <a:pt x="298" y="131"/>
                    </a:cubicBezTo>
                    <a:cubicBezTo>
                      <a:pt x="297" y="132"/>
                      <a:pt x="297" y="132"/>
                      <a:pt x="297" y="132"/>
                    </a:cubicBezTo>
                    <a:cubicBezTo>
                      <a:pt x="293" y="138"/>
                      <a:pt x="285" y="148"/>
                      <a:pt x="285" y="173"/>
                    </a:cubicBezTo>
                    <a:cubicBezTo>
                      <a:pt x="285" y="201"/>
                      <a:pt x="303" y="213"/>
                      <a:pt x="314" y="216"/>
                    </a:cubicBezTo>
                    <a:cubicBezTo>
                      <a:pt x="324" y="220"/>
                      <a:pt x="334" y="225"/>
                      <a:pt x="336" y="241"/>
                    </a:cubicBezTo>
                    <a:cubicBezTo>
                      <a:pt x="301" y="241"/>
                      <a:pt x="301" y="241"/>
                      <a:pt x="301" y="241"/>
                    </a:cubicBezTo>
                    <a:cubicBezTo>
                      <a:pt x="304" y="245"/>
                      <a:pt x="307" y="251"/>
                      <a:pt x="309" y="257"/>
                    </a:cubicBezTo>
                    <a:cubicBezTo>
                      <a:pt x="345" y="257"/>
                      <a:pt x="345" y="257"/>
                      <a:pt x="345" y="257"/>
                    </a:cubicBezTo>
                    <a:cubicBezTo>
                      <a:pt x="353" y="257"/>
                      <a:pt x="353" y="249"/>
                      <a:pt x="353" y="249"/>
                    </a:cubicBezTo>
                    <a:cubicBezTo>
                      <a:pt x="353" y="217"/>
                      <a:pt x="333" y="206"/>
                      <a:pt x="319" y="201"/>
                    </a:cubicBezTo>
                    <a:moveTo>
                      <a:pt x="240" y="218"/>
                    </a:moveTo>
                    <a:cubicBezTo>
                      <a:pt x="240" y="218"/>
                      <a:pt x="211" y="211"/>
                      <a:pt x="211" y="181"/>
                    </a:cubicBezTo>
                    <a:cubicBezTo>
                      <a:pt x="211" y="155"/>
                      <a:pt x="223" y="146"/>
                      <a:pt x="228" y="139"/>
                    </a:cubicBezTo>
                    <a:cubicBezTo>
                      <a:pt x="228" y="139"/>
                      <a:pt x="237" y="131"/>
                      <a:pt x="231" y="105"/>
                    </a:cubicBezTo>
                    <a:cubicBezTo>
                      <a:pt x="241" y="90"/>
                      <a:pt x="245" y="66"/>
                      <a:pt x="232" y="37"/>
                    </a:cubicBezTo>
                    <a:cubicBezTo>
                      <a:pt x="225" y="20"/>
                      <a:pt x="219" y="11"/>
                      <a:pt x="209" y="5"/>
                    </a:cubicBezTo>
                    <a:cubicBezTo>
                      <a:pt x="202" y="1"/>
                      <a:pt x="194" y="0"/>
                      <a:pt x="186" y="0"/>
                    </a:cubicBezTo>
                    <a:cubicBezTo>
                      <a:pt x="172" y="0"/>
                      <a:pt x="158" y="5"/>
                      <a:pt x="152" y="9"/>
                    </a:cubicBezTo>
                    <a:cubicBezTo>
                      <a:pt x="136" y="16"/>
                      <a:pt x="125" y="22"/>
                      <a:pt x="115" y="48"/>
                    </a:cubicBezTo>
                    <a:cubicBezTo>
                      <a:pt x="107" y="69"/>
                      <a:pt x="117" y="92"/>
                      <a:pt x="122" y="104"/>
                    </a:cubicBezTo>
                    <a:cubicBezTo>
                      <a:pt x="116" y="130"/>
                      <a:pt x="125" y="139"/>
                      <a:pt x="125" y="139"/>
                    </a:cubicBezTo>
                    <a:cubicBezTo>
                      <a:pt x="129" y="146"/>
                      <a:pt x="141" y="155"/>
                      <a:pt x="141" y="181"/>
                    </a:cubicBezTo>
                    <a:cubicBezTo>
                      <a:pt x="141" y="211"/>
                      <a:pt x="112" y="218"/>
                      <a:pt x="112" y="218"/>
                    </a:cubicBezTo>
                    <a:cubicBezTo>
                      <a:pt x="94" y="225"/>
                      <a:pt x="56" y="238"/>
                      <a:pt x="56" y="281"/>
                    </a:cubicBezTo>
                    <a:cubicBezTo>
                      <a:pt x="56" y="281"/>
                      <a:pt x="56" y="289"/>
                      <a:pt x="64" y="289"/>
                    </a:cubicBezTo>
                    <a:cubicBezTo>
                      <a:pt x="289" y="289"/>
                      <a:pt x="289" y="289"/>
                      <a:pt x="289" y="289"/>
                    </a:cubicBezTo>
                    <a:cubicBezTo>
                      <a:pt x="297" y="289"/>
                      <a:pt x="297" y="281"/>
                      <a:pt x="297" y="281"/>
                    </a:cubicBezTo>
                    <a:cubicBezTo>
                      <a:pt x="297" y="238"/>
                      <a:pt x="258" y="225"/>
                      <a:pt x="240" y="218"/>
                    </a:cubicBezTo>
                    <a:moveTo>
                      <a:pt x="72" y="273"/>
                    </a:moveTo>
                    <a:cubicBezTo>
                      <a:pt x="76" y="250"/>
                      <a:pt x="96" y="241"/>
                      <a:pt x="116" y="234"/>
                    </a:cubicBezTo>
                    <a:cubicBezTo>
                      <a:pt x="117" y="234"/>
                      <a:pt x="117" y="234"/>
                      <a:pt x="117" y="234"/>
                    </a:cubicBezTo>
                    <a:cubicBezTo>
                      <a:pt x="131" y="230"/>
                      <a:pt x="157" y="214"/>
                      <a:pt x="157" y="181"/>
                    </a:cubicBezTo>
                    <a:cubicBezTo>
                      <a:pt x="157" y="153"/>
                      <a:pt x="146" y="140"/>
                      <a:pt x="140" y="132"/>
                    </a:cubicBezTo>
                    <a:cubicBezTo>
                      <a:pt x="138" y="131"/>
                      <a:pt x="137" y="129"/>
                      <a:pt x="137" y="129"/>
                    </a:cubicBezTo>
                    <a:cubicBezTo>
                      <a:pt x="137" y="128"/>
                      <a:pt x="134" y="122"/>
                      <a:pt x="138" y="107"/>
                    </a:cubicBezTo>
                    <a:cubicBezTo>
                      <a:pt x="139" y="100"/>
                      <a:pt x="137" y="97"/>
                      <a:pt x="137" y="97"/>
                    </a:cubicBezTo>
                    <a:cubicBezTo>
                      <a:pt x="132" y="87"/>
                      <a:pt x="124" y="69"/>
                      <a:pt x="130" y="54"/>
                    </a:cubicBezTo>
                    <a:cubicBezTo>
                      <a:pt x="138" y="33"/>
                      <a:pt x="146" y="29"/>
                      <a:pt x="159" y="23"/>
                    </a:cubicBezTo>
                    <a:cubicBezTo>
                      <a:pt x="160" y="23"/>
                      <a:pt x="160" y="22"/>
                      <a:pt x="161" y="22"/>
                    </a:cubicBezTo>
                    <a:cubicBezTo>
                      <a:pt x="164" y="20"/>
                      <a:pt x="174" y="16"/>
                      <a:pt x="186" y="16"/>
                    </a:cubicBezTo>
                    <a:cubicBezTo>
                      <a:pt x="192" y="16"/>
                      <a:pt x="197" y="17"/>
                      <a:pt x="201" y="19"/>
                    </a:cubicBezTo>
                    <a:cubicBezTo>
                      <a:pt x="206" y="22"/>
                      <a:pt x="210" y="27"/>
                      <a:pt x="217" y="44"/>
                    </a:cubicBezTo>
                    <a:cubicBezTo>
                      <a:pt x="230" y="73"/>
                      <a:pt x="222" y="89"/>
                      <a:pt x="218" y="95"/>
                    </a:cubicBezTo>
                    <a:cubicBezTo>
                      <a:pt x="215" y="99"/>
                      <a:pt x="214" y="104"/>
                      <a:pt x="215" y="108"/>
                    </a:cubicBezTo>
                    <a:cubicBezTo>
                      <a:pt x="218" y="122"/>
                      <a:pt x="216" y="127"/>
                      <a:pt x="216" y="129"/>
                    </a:cubicBezTo>
                    <a:cubicBezTo>
                      <a:pt x="216" y="129"/>
                      <a:pt x="214" y="131"/>
                      <a:pt x="213" y="132"/>
                    </a:cubicBezTo>
                    <a:cubicBezTo>
                      <a:pt x="207" y="140"/>
                      <a:pt x="195" y="153"/>
                      <a:pt x="195" y="181"/>
                    </a:cubicBezTo>
                    <a:cubicBezTo>
                      <a:pt x="195" y="214"/>
                      <a:pt x="221" y="230"/>
                      <a:pt x="235" y="234"/>
                    </a:cubicBezTo>
                    <a:cubicBezTo>
                      <a:pt x="236" y="234"/>
                      <a:pt x="236" y="234"/>
                      <a:pt x="236" y="234"/>
                    </a:cubicBezTo>
                    <a:cubicBezTo>
                      <a:pt x="256" y="241"/>
                      <a:pt x="276" y="250"/>
                      <a:pt x="280" y="273"/>
                    </a:cubicBezTo>
                    <a:lnTo>
                      <a:pt x="72" y="27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12" name="Group 11"/>
          <p:cNvGrpSpPr/>
          <p:nvPr/>
        </p:nvGrpSpPr>
        <p:grpSpPr>
          <a:xfrm>
            <a:off x="2558095" y="1551517"/>
            <a:ext cx="1291574" cy="1152513"/>
            <a:chOff x="2558095" y="1551517"/>
            <a:chExt cx="1291574" cy="1152513"/>
          </a:xfrm>
        </p:grpSpPr>
        <p:sp>
          <p:nvSpPr>
            <p:cNvPr id="6" name="Oval 5"/>
            <p:cNvSpPr/>
            <p:nvPr/>
          </p:nvSpPr>
          <p:spPr>
            <a:xfrm>
              <a:off x="2906065" y="1551517"/>
              <a:ext cx="595634" cy="595632"/>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55" name="TextBox 54"/>
            <p:cNvSpPr txBox="1"/>
            <p:nvPr/>
          </p:nvSpPr>
          <p:spPr>
            <a:xfrm>
              <a:off x="2558095" y="2441138"/>
              <a:ext cx="1291574" cy="262892"/>
            </a:xfrm>
            <a:prstGeom prst="rect">
              <a:avLst/>
            </a:prstGeom>
            <a:noFill/>
            <a:ln>
              <a:noFill/>
            </a:ln>
          </p:spPr>
          <p:txBody>
            <a:bodyPr wrap="square" lIns="0" tIns="0" rIns="0" bIns="0" rtlCol="0">
              <a:spAutoFit/>
            </a:bodyPr>
            <a:lstStyle/>
            <a:p>
              <a:pPr algn="ctr">
                <a:lnSpc>
                  <a:spcPct val="120000"/>
                </a:lnSpc>
              </a:pPr>
              <a:r>
                <a:rPr lang="en-US" sz="75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Insert some explanations, information</a:t>
              </a:r>
            </a:p>
          </p:txBody>
        </p:sp>
        <p:sp>
          <p:nvSpPr>
            <p:cNvPr id="56" name="TextBox 55"/>
            <p:cNvSpPr txBox="1"/>
            <p:nvPr/>
          </p:nvSpPr>
          <p:spPr>
            <a:xfrm>
              <a:off x="2558095" y="2270539"/>
              <a:ext cx="1291574" cy="138499"/>
            </a:xfrm>
            <a:prstGeom prst="rect">
              <a:avLst/>
            </a:prstGeom>
            <a:noFill/>
            <a:ln>
              <a:noFill/>
            </a:ln>
          </p:spPr>
          <p:txBody>
            <a:bodyPr wrap="square" lIns="0" tIns="0" rIns="0" bIns="0" rtlCol="0">
              <a:spAutoFit/>
            </a:bodyPr>
            <a:lstStyle/>
            <a:p>
              <a:pPr algn="ctr"/>
              <a:r>
                <a:rPr lang="en-US" sz="900" b="1" cap="all" spc="20" dirty="0">
                  <a:solidFill>
                    <a:schemeClr val="accent1"/>
                  </a:solidFill>
                  <a:latin typeface="Lato" panose="020F0502020204030203" pitchFamily="34" charset="0"/>
                  <a:cs typeface="Poppins SemiBold" panose="02000000000000000000" pitchFamily="2" charset="0"/>
                </a:rPr>
                <a:t>presentation</a:t>
              </a:r>
            </a:p>
          </p:txBody>
        </p:sp>
        <p:sp>
          <p:nvSpPr>
            <p:cNvPr id="119" name="Freeform 39"/>
            <p:cNvSpPr>
              <a:spLocks noEditPoints="1"/>
            </p:cNvSpPr>
            <p:nvPr/>
          </p:nvSpPr>
          <p:spPr bwMode="auto">
            <a:xfrm>
              <a:off x="3070473" y="1715925"/>
              <a:ext cx="266818" cy="266816"/>
            </a:xfrm>
            <a:custGeom>
              <a:avLst/>
              <a:gdLst>
                <a:gd name="T0" fmla="*/ 281 w 353"/>
                <a:gd name="T1" fmla="*/ 144 h 353"/>
                <a:gd name="T2" fmla="*/ 281 w 353"/>
                <a:gd name="T3" fmla="*/ 128 h 353"/>
                <a:gd name="T4" fmla="*/ 193 w 353"/>
                <a:gd name="T5" fmla="*/ 136 h 353"/>
                <a:gd name="T6" fmla="*/ 201 w 353"/>
                <a:gd name="T7" fmla="*/ 112 h 353"/>
                <a:gd name="T8" fmla="*/ 257 w 353"/>
                <a:gd name="T9" fmla="*/ 104 h 353"/>
                <a:gd name="T10" fmla="*/ 201 w 353"/>
                <a:gd name="T11" fmla="*/ 96 h 353"/>
                <a:gd name="T12" fmla="*/ 201 w 353"/>
                <a:gd name="T13" fmla="*/ 112 h 353"/>
                <a:gd name="T14" fmla="*/ 233 w 353"/>
                <a:gd name="T15" fmla="*/ 176 h 353"/>
                <a:gd name="T16" fmla="*/ 233 w 353"/>
                <a:gd name="T17" fmla="*/ 160 h 353"/>
                <a:gd name="T18" fmla="*/ 193 w 353"/>
                <a:gd name="T19" fmla="*/ 168 h 353"/>
                <a:gd name="T20" fmla="*/ 81 w 353"/>
                <a:gd name="T21" fmla="*/ 208 h 353"/>
                <a:gd name="T22" fmla="*/ 161 w 353"/>
                <a:gd name="T23" fmla="*/ 192 h 353"/>
                <a:gd name="T24" fmla="*/ 145 w 353"/>
                <a:gd name="T25" fmla="*/ 96 h 353"/>
                <a:gd name="T26" fmla="*/ 64 w 353"/>
                <a:gd name="T27" fmla="*/ 112 h 353"/>
                <a:gd name="T28" fmla="*/ 81 w 353"/>
                <a:gd name="T29" fmla="*/ 208 h 353"/>
                <a:gd name="T30" fmla="*/ 145 w 353"/>
                <a:gd name="T31" fmla="*/ 112 h 353"/>
                <a:gd name="T32" fmla="*/ 81 w 353"/>
                <a:gd name="T33" fmla="*/ 192 h 353"/>
                <a:gd name="T34" fmla="*/ 201 w 353"/>
                <a:gd name="T35" fmla="*/ 208 h 353"/>
                <a:gd name="T36" fmla="*/ 289 w 353"/>
                <a:gd name="T37" fmla="*/ 200 h 353"/>
                <a:gd name="T38" fmla="*/ 201 w 353"/>
                <a:gd name="T39" fmla="*/ 192 h 353"/>
                <a:gd name="T40" fmla="*/ 201 w 353"/>
                <a:gd name="T41" fmla="*/ 208 h 353"/>
                <a:gd name="T42" fmla="*/ 193 w 353"/>
                <a:gd name="T43" fmla="*/ 16 h 353"/>
                <a:gd name="T44" fmla="*/ 161 w 353"/>
                <a:gd name="T45" fmla="*/ 16 h 353"/>
                <a:gd name="T46" fmla="*/ 0 w 353"/>
                <a:gd name="T47" fmla="*/ 32 h 353"/>
                <a:gd name="T48" fmla="*/ 16 w 353"/>
                <a:gd name="T49" fmla="*/ 64 h 353"/>
                <a:gd name="T50" fmla="*/ 32 w 353"/>
                <a:gd name="T51" fmla="*/ 273 h 353"/>
                <a:gd name="T52" fmla="*/ 169 w 353"/>
                <a:gd name="T53" fmla="*/ 293 h 353"/>
                <a:gd name="T54" fmla="*/ 121 w 353"/>
                <a:gd name="T55" fmla="*/ 345 h 353"/>
                <a:gd name="T56" fmla="*/ 134 w 353"/>
                <a:gd name="T57" fmla="*/ 351 h 353"/>
                <a:gd name="T58" fmla="*/ 219 w 353"/>
                <a:gd name="T59" fmla="*/ 351 h 353"/>
                <a:gd name="T60" fmla="*/ 233 w 353"/>
                <a:gd name="T61" fmla="*/ 345 h 353"/>
                <a:gd name="T62" fmla="*/ 185 w 353"/>
                <a:gd name="T63" fmla="*/ 293 h 353"/>
                <a:gd name="T64" fmla="*/ 321 w 353"/>
                <a:gd name="T65" fmla="*/ 273 h 353"/>
                <a:gd name="T66" fmla="*/ 337 w 353"/>
                <a:gd name="T67" fmla="*/ 64 h 353"/>
                <a:gd name="T68" fmla="*/ 353 w 353"/>
                <a:gd name="T69" fmla="*/ 32 h 353"/>
                <a:gd name="T70" fmla="*/ 321 w 353"/>
                <a:gd name="T71" fmla="*/ 257 h 353"/>
                <a:gd name="T72" fmla="*/ 32 w 353"/>
                <a:gd name="T73" fmla="*/ 64 h 353"/>
                <a:gd name="T74" fmla="*/ 321 w 353"/>
                <a:gd name="T75" fmla="*/ 257 h 353"/>
                <a:gd name="T76" fmla="*/ 16 w 353"/>
                <a:gd name="T77" fmla="*/ 48 h 353"/>
                <a:gd name="T78" fmla="*/ 337 w 353"/>
                <a:gd name="T79" fmla="*/ 3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3" h="353">
                  <a:moveTo>
                    <a:pt x="201" y="144"/>
                  </a:moveTo>
                  <a:cubicBezTo>
                    <a:pt x="281" y="144"/>
                    <a:pt x="281" y="144"/>
                    <a:pt x="281" y="144"/>
                  </a:cubicBezTo>
                  <a:cubicBezTo>
                    <a:pt x="286" y="144"/>
                    <a:pt x="289" y="141"/>
                    <a:pt x="289" y="136"/>
                  </a:cubicBezTo>
                  <a:cubicBezTo>
                    <a:pt x="289" y="132"/>
                    <a:pt x="286" y="128"/>
                    <a:pt x="281" y="128"/>
                  </a:cubicBezTo>
                  <a:cubicBezTo>
                    <a:pt x="201" y="128"/>
                    <a:pt x="201" y="128"/>
                    <a:pt x="201" y="128"/>
                  </a:cubicBezTo>
                  <a:cubicBezTo>
                    <a:pt x="196" y="128"/>
                    <a:pt x="193" y="132"/>
                    <a:pt x="193" y="136"/>
                  </a:cubicBezTo>
                  <a:cubicBezTo>
                    <a:pt x="193" y="141"/>
                    <a:pt x="196" y="144"/>
                    <a:pt x="201" y="144"/>
                  </a:cubicBezTo>
                  <a:moveTo>
                    <a:pt x="201" y="112"/>
                  </a:moveTo>
                  <a:cubicBezTo>
                    <a:pt x="249" y="112"/>
                    <a:pt x="249" y="112"/>
                    <a:pt x="249" y="112"/>
                  </a:cubicBezTo>
                  <a:cubicBezTo>
                    <a:pt x="254" y="112"/>
                    <a:pt x="257" y="108"/>
                    <a:pt x="257" y="104"/>
                  </a:cubicBezTo>
                  <a:cubicBezTo>
                    <a:pt x="257" y="100"/>
                    <a:pt x="254" y="96"/>
                    <a:pt x="249" y="96"/>
                  </a:cubicBezTo>
                  <a:cubicBezTo>
                    <a:pt x="201" y="96"/>
                    <a:pt x="201" y="96"/>
                    <a:pt x="201" y="96"/>
                  </a:cubicBezTo>
                  <a:cubicBezTo>
                    <a:pt x="196" y="96"/>
                    <a:pt x="193" y="100"/>
                    <a:pt x="193" y="104"/>
                  </a:cubicBezTo>
                  <a:cubicBezTo>
                    <a:pt x="193" y="108"/>
                    <a:pt x="196" y="112"/>
                    <a:pt x="201" y="112"/>
                  </a:cubicBezTo>
                  <a:moveTo>
                    <a:pt x="201" y="176"/>
                  </a:moveTo>
                  <a:cubicBezTo>
                    <a:pt x="233" y="176"/>
                    <a:pt x="233" y="176"/>
                    <a:pt x="233" y="176"/>
                  </a:cubicBezTo>
                  <a:cubicBezTo>
                    <a:pt x="237" y="176"/>
                    <a:pt x="241" y="173"/>
                    <a:pt x="241" y="168"/>
                  </a:cubicBezTo>
                  <a:cubicBezTo>
                    <a:pt x="241" y="164"/>
                    <a:pt x="237" y="160"/>
                    <a:pt x="233" y="160"/>
                  </a:cubicBezTo>
                  <a:cubicBezTo>
                    <a:pt x="201" y="160"/>
                    <a:pt x="201" y="160"/>
                    <a:pt x="201" y="160"/>
                  </a:cubicBezTo>
                  <a:cubicBezTo>
                    <a:pt x="196" y="160"/>
                    <a:pt x="193" y="164"/>
                    <a:pt x="193" y="168"/>
                  </a:cubicBezTo>
                  <a:cubicBezTo>
                    <a:pt x="193" y="173"/>
                    <a:pt x="196" y="176"/>
                    <a:pt x="201" y="176"/>
                  </a:cubicBezTo>
                  <a:moveTo>
                    <a:pt x="81" y="208"/>
                  </a:moveTo>
                  <a:cubicBezTo>
                    <a:pt x="145" y="208"/>
                    <a:pt x="145" y="208"/>
                    <a:pt x="145" y="208"/>
                  </a:cubicBezTo>
                  <a:cubicBezTo>
                    <a:pt x="154" y="208"/>
                    <a:pt x="161" y="201"/>
                    <a:pt x="161" y="192"/>
                  </a:cubicBezTo>
                  <a:cubicBezTo>
                    <a:pt x="161" y="112"/>
                    <a:pt x="161" y="112"/>
                    <a:pt x="161" y="112"/>
                  </a:cubicBezTo>
                  <a:cubicBezTo>
                    <a:pt x="161" y="103"/>
                    <a:pt x="154" y="96"/>
                    <a:pt x="145" y="96"/>
                  </a:cubicBezTo>
                  <a:cubicBezTo>
                    <a:pt x="81" y="96"/>
                    <a:pt x="81" y="96"/>
                    <a:pt x="81" y="96"/>
                  </a:cubicBezTo>
                  <a:cubicBezTo>
                    <a:pt x="72" y="96"/>
                    <a:pt x="64" y="103"/>
                    <a:pt x="64" y="112"/>
                  </a:cubicBezTo>
                  <a:cubicBezTo>
                    <a:pt x="64" y="192"/>
                    <a:pt x="64" y="192"/>
                    <a:pt x="64" y="192"/>
                  </a:cubicBezTo>
                  <a:cubicBezTo>
                    <a:pt x="64" y="201"/>
                    <a:pt x="72" y="208"/>
                    <a:pt x="81" y="208"/>
                  </a:cubicBezTo>
                  <a:moveTo>
                    <a:pt x="81" y="112"/>
                  </a:moveTo>
                  <a:cubicBezTo>
                    <a:pt x="145" y="112"/>
                    <a:pt x="145" y="112"/>
                    <a:pt x="145" y="112"/>
                  </a:cubicBezTo>
                  <a:cubicBezTo>
                    <a:pt x="145" y="192"/>
                    <a:pt x="145" y="192"/>
                    <a:pt x="145" y="192"/>
                  </a:cubicBezTo>
                  <a:cubicBezTo>
                    <a:pt x="81" y="192"/>
                    <a:pt x="81" y="192"/>
                    <a:pt x="81" y="192"/>
                  </a:cubicBezTo>
                  <a:lnTo>
                    <a:pt x="81" y="112"/>
                  </a:lnTo>
                  <a:close/>
                  <a:moveTo>
                    <a:pt x="201" y="208"/>
                  </a:moveTo>
                  <a:cubicBezTo>
                    <a:pt x="281" y="208"/>
                    <a:pt x="281" y="208"/>
                    <a:pt x="281" y="208"/>
                  </a:cubicBezTo>
                  <a:cubicBezTo>
                    <a:pt x="286" y="208"/>
                    <a:pt x="289" y="205"/>
                    <a:pt x="289" y="200"/>
                  </a:cubicBezTo>
                  <a:cubicBezTo>
                    <a:pt x="289" y="196"/>
                    <a:pt x="286" y="192"/>
                    <a:pt x="281" y="192"/>
                  </a:cubicBezTo>
                  <a:cubicBezTo>
                    <a:pt x="201" y="192"/>
                    <a:pt x="201" y="192"/>
                    <a:pt x="201" y="192"/>
                  </a:cubicBezTo>
                  <a:cubicBezTo>
                    <a:pt x="196" y="192"/>
                    <a:pt x="193" y="196"/>
                    <a:pt x="193" y="200"/>
                  </a:cubicBezTo>
                  <a:cubicBezTo>
                    <a:pt x="193" y="205"/>
                    <a:pt x="196" y="208"/>
                    <a:pt x="201" y="208"/>
                  </a:cubicBezTo>
                  <a:moveTo>
                    <a:pt x="337" y="16"/>
                  </a:moveTo>
                  <a:cubicBezTo>
                    <a:pt x="193" y="16"/>
                    <a:pt x="193" y="16"/>
                    <a:pt x="193" y="16"/>
                  </a:cubicBezTo>
                  <a:cubicBezTo>
                    <a:pt x="193" y="7"/>
                    <a:pt x="186" y="0"/>
                    <a:pt x="177" y="0"/>
                  </a:cubicBezTo>
                  <a:cubicBezTo>
                    <a:pt x="168" y="0"/>
                    <a:pt x="161" y="7"/>
                    <a:pt x="161" y="16"/>
                  </a:cubicBezTo>
                  <a:cubicBezTo>
                    <a:pt x="16" y="16"/>
                    <a:pt x="16" y="16"/>
                    <a:pt x="16" y="16"/>
                  </a:cubicBezTo>
                  <a:cubicBezTo>
                    <a:pt x="7" y="16"/>
                    <a:pt x="0" y="23"/>
                    <a:pt x="0" y="32"/>
                  </a:cubicBezTo>
                  <a:cubicBezTo>
                    <a:pt x="0" y="48"/>
                    <a:pt x="0" y="48"/>
                    <a:pt x="0" y="48"/>
                  </a:cubicBezTo>
                  <a:cubicBezTo>
                    <a:pt x="0" y="57"/>
                    <a:pt x="7" y="64"/>
                    <a:pt x="16" y="64"/>
                  </a:cubicBezTo>
                  <a:cubicBezTo>
                    <a:pt x="16" y="257"/>
                    <a:pt x="16" y="257"/>
                    <a:pt x="16" y="257"/>
                  </a:cubicBezTo>
                  <a:cubicBezTo>
                    <a:pt x="16" y="265"/>
                    <a:pt x="23" y="273"/>
                    <a:pt x="32" y="273"/>
                  </a:cubicBezTo>
                  <a:cubicBezTo>
                    <a:pt x="169" y="273"/>
                    <a:pt x="169" y="273"/>
                    <a:pt x="169" y="273"/>
                  </a:cubicBezTo>
                  <a:cubicBezTo>
                    <a:pt x="169" y="293"/>
                    <a:pt x="169" y="293"/>
                    <a:pt x="169" y="293"/>
                  </a:cubicBezTo>
                  <a:cubicBezTo>
                    <a:pt x="123" y="339"/>
                    <a:pt x="123" y="339"/>
                    <a:pt x="123" y="339"/>
                  </a:cubicBezTo>
                  <a:cubicBezTo>
                    <a:pt x="122" y="341"/>
                    <a:pt x="121" y="343"/>
                    <a:pt x="121" y="345"/>
                  </a:cubicBezTo>
                  <a:cubicBezTo>
                    <a:pt x="121" y="349"/>
                    <a:pt x="124" y="353"/>
                    <a:pt x="129" y="353"/>
                  </a:cubicBezTo>
                  <a:cubicBezTo>
                    <a:pt x="131" y="353"/>
                    <a:pt x="133" y="352"/>
                    <a:pt x="134" y="351"/>
                  </a:cubicBezTo>
                  <a:cubicBezTo>
                    <a:pt x="177" y="308"/>
                    <a:pt x="177" y="308"/>
                    <a:pt x="177" y="308"/>
                  </a:cubicBezTo>
                  <a:cubicBezTo>
                    <a:pt x="219" y="351"/>
                    <a:pt x="219" y="351"/>
                    <a:pt x="219" y="351"/>
                  </a:cubicBezTo>
                  <a:cubicBezTo>
                    <a:pt x="221" y="352"/>
                    <a:pt x="223" y="353"/>
                    <a:pt x="225" y="353"/>
                  </a:cubicBezTo>
                  <a:cubicBezTo>
                    <a:pt x="229" y="353"/>
                    <a:pt x="233" y="349"/>
                    <a:pt x="233" y="345"/>
                  </a:cubicBezTo>
                  <a:cubicBezTo>
                    <a:pt x="233" y="343"/>
                    <a:pt x="232" y="341"/>
                    <a:pt x="231" y="339"/>
                  </a:cubicBezTo>
                  <a:cubicBezTo>
                    <a:pt x="185" y="293"/>
                    <a:pt x="185" y="293"/>
                    <a:pt x="185" y="293"/>
                  </a:cubicBezTo>
                  <a:cubicBezTo>
                    <a:pt x="185" y="273"/>
                    <a:pt x="185" y="273"/>
                    <a:pt x="185" y="273"/>
                  </a:cubicBezTo>
                  <a:cubicBezTo>
                    <a:pt x="321" y="273"/>
                    <a:pt x="321" y="273"/>
                    <a:pt x="321" y="273"/>
                  </a:cubicBezTo>
                  <a:cubicBezTo>
                    <a:pt x="330" y="273"/>
                    <a:pt x="337" y="265"/>
                    <a:pt x="337" y="257"/>
                  </a:cubicBezTo>
                  <a:cubicBezTo>
                    <a:pt x="337" y="64"/>
                    <a:pt x="337" y="64"/>
                    <a:pt x="337" y="64"/>
                  </a:cubicBezTo>
                  <a:cubicBezTo>
                    <a:pt x="346" y="64"/>
                    <a:pt x="353" y="57"/>
                    <a:pt x="353" y="48"/>
                  </a:cubicBezTo>
                  <a:cubicBezTo>
                    <a:pt x="353" y="32"/>
                    <a:pt x="353" y="32"/>
                    <a:pt x="353" y="32"/>
                  </a:cubicBezTo>
                  <a:cubicBezTo>
                    <a:pt x="353" y="23"/>
                    <a:pt x="346" y="16"/>
                    <a:pt x="337" y="16"/>
                  </a:cubicBezTo>
                  <a:moveTo>
                    <a:pt x="321" y="257"/>
                  </a:moveTo>
                  <a:cubicBezTo>
                    <a:pt x="32" y="257"/>
                    <a:pt x="32" y="257"/>
                    <a:pt x="32" y="257"/>
                  </a:cubicBezTo>
                  <a:cubicBezTo>
                    <a:pt x="32" y="64"/>
                    <a:pt x="32" y="64"/>
                    <a:pt x="32" y="64"/>
                  </a:cubicBezTo>
                  <a:cubicBezTo>
                    <a:pt x="321" y="64"/>
                    <a:pt x="321" y="64"/>
                    <a:pt x="321" y="64"/>
                  </a:cubicBezTo>
                  <a:lnTo>
                    <a:pt x="321" y="257"/>
                  </a:lnTo>
                  <a:close/>
                  <a:moveTo>
                    <a:pt x="337" y="48"/>
                  </a:moveTo>
                  <a:cubicBezTo>
                    <a:pt x="16" y="48"/>
                    <a:pt x="16" y="48"/>
                    <a:pt x="16" y="48"/>
                  </a:cubicBezTo>
                  <a:cubicBezTo>
                    <a:pt x="16" y="32"/>
                    <a:pt x="16" y="32"/>
                    <a:pt x="16" y="32"/>
                  </a:cubicBezTo>
                  <a:cubicBezTo>
                    <a:pt x="337" y="32"/>
                    <a:pt x="337" y="32"/>
                    <a:pt x="337" y="32"/>
                  </a:cubicBezTo>
                  <a:lnTo>
                    <a:pt x="337" y="4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3" name="Rectangle 52">
            <a:extLst>
              <a:ext uri="{FF2B5EF4-FFF2-40B4-BE49-F238E27FC236}">
                <a16:creationId xmlns:a16="http://schemas.microsoft.com/office/drawing/2014/main" id="{CAE764B8-9182-4D07-B1D3-07DCC1E5346F}"/>
              </a:ext>
            </a:extLst>
          </p:cNvPr>
          <p:cNvSpPr/>
          <p:nvPr/>
        </p:nvSpPr>
        <p:spPr>
          <a:xfrm>
            <a:off x="488950" y="4641850"/>
            <a:ext cx="1549394"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CFD361A-56F7-4671-9328-591D83EC4C74}"/>
              </a:ext>
            </a:extLst>
          </p:cNvPr>
          <p:cNvSpPr/>
          <p:nvPr/>
        </p:nvSpPr>
        <p:spPr>
          <a:xfrm>
            <a:off x="6699250" y="4629150"/>
            <a:ext cx="1847850"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6736723"/>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model </a:t>
            </a:r>
            <a:r>
              <a:rPr lang="en-US" dirty="0">
                <a:solidFill>
                  <a:schemeClr val="accent2"/>
                </a:solidFill>
              </a:rPr>
              <a:t>hosting</a:t>
            </a:r>
          </a:p>
        </p:txBody>
      </p:sp>
      <p:sp>
        <p:nvSpPr>
          <p:cNvPr id="3" name="Text Placeholder 2"/>
          <p:cNvSpPr>
            <a:spLocks noGrp="1"/>
          </p:cNvSpPr>
          <p:nvPr>
            <p:ph type="body" sz="quarter" idx="11"/>
          </p:nvPr>
        </p:nvSpPr>
        <p:spPr/>
        <p:txBody>
          <a:bodyPr/>
          <a:lstStyle/>
          <a:p>
            <a:r>
              <a:rPr lang="en-US" dirty="0"/>
              <a:t>Insert some short and brief </a:t>
            </a:r>
            <a:r>
              <a:rPr lang="en-US" dirty="0" err="1"/>
              <a:t>lorem</a:t>
            </a:r>
            <a:r>
              <a:rPr lang="en-US" dirty="0"/>
              <a:t> </a:t>
            </a:r>
            <a:r>
              <a:rPr lang="en-US" dirty="0" err="1"/>
              <a:t>ipsum</a:t>
            </a:r>
            <a:r>
              <a:rPr lang="en-US" dirty="0"/>
              <a:t> explanatory text about title here</a:t>
            </a:r>
          </a:p>
        </p:txBody>
      </p:sp>
      <p:sp>
        <p:nvSpPr>
          <p:cNvPr id="44" name="Chevron 43"/>
          <p:cNvSpPr/>
          <p:nvPr/>
        </p:nvSpPr>
        <p:spPr>
          <a:xfrm>
            <a:off x="593726" y="2989715"/>
            <a:ext cx="1671108" cy="355651"/>
          </a:xfrm>
          <a:prstGeom prst="chevron">
            <a:avLst>
              <a:gd name="adj" fmla="val 4538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Chevron 45"/>
          <p:cNvSpPr/>
          <p:nvPr/>
        </p:nvSpPr>
        <p:spPr>
          <a:xfrm>
            <a:off x="2164292" y="2989715"/>
            <a:ext cx="1671108" cy="355651"/>
          </a:xfrm>
          <a:prstGeom prst="chevron">
            <a:avLst>
              <a:gd name="adj" fmla="val 4538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Chevron 46"/>
          <p:cNvSpPr/>
          <p:nvPr/>
        </p:nvSpPr>
        <p:spPr>
          <a:xfrm>
            <a:off x="3734858" y="2989715"/>
            <a:ext cx="1671108" cy="355651"/>
          </a:xfrm>
          <a:prstGeom prst="chevron">
            <a:avLst>
              <a:gd name="adj" fmla="val 4538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Chevron 47"/>
          <p:cNvSpPr/>
          <p:nvPr/>
        </p:nvSpPr>
        <p:spPr>
          <a:xfrm>
            <a:off x="5305424" y="2989715"/>
            <a:ext cx="1671108" cy="355651"/>
          </a:xfrm>
          <a:prstGeom prst="chevron">
            <a:avLst>
              <a:gd name="adj" fmla="val 4538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Chevron 48"/>
          <p:cNvSpPr/>
          <p:nvPr/>
        </p:nvSpPr>
        <p:spPr>
          <a:xfrm>
            <a:off x="6875992" y="2989715"/>
            <a:ext cx="1671108" cy="355651"/>
          </a:xfrm>
          <a:prstGeom prst="chevron">
            <a:avLst>
              <a:gd name="adj" fmla="val 4538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TextBox 52"/>
          <p:cNvSpPr txBox="1"/>
          <p:nvPr/>
        </p:nvSpPr>
        <p:spPr>
          <a:xfrm>
            <a:off x="876300" y="3526229"/>
            <a:ext cx="1105960" cy="480131"/>
          </a:xfrm>
          <a:prstGeom prst="rect">
            <a:avLst/>
          </a:prstGeom>
          <a:noFill/>
          <a:ln>
            <a:noFill/>
          </a:ln>
        </p:spPr>
        <p:txBody>
          <a:bodyPr wrap="square" lIns="0" tIns="0" rIns="0" bIns="0" rtlCol="0">
            <a:spAutoFit/>
          </a:bodyPr>
          <a:lstStyle/>
          <a:p>
            <a:pPr algn="ct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Insert some analysis, information and data about the title</a:t>
            </a:r>
          </a:p>
        </p:txBody>
      </p:sp>
      <p:sp>
        <p:nvSpPr>
          <p:cNvPr id="54" name="TextBox 53"/>
          <p:cNvSpPr txBox="1"/>
          <p:nvPr/>
        </p:nvSpPr>
        <p:spPr>
          <a:xfrm>
            <a:off x="876300" y="3096027"/>
            <a:ext cx="1105960" cy="138499"/>
          </a:xfrm>
          <a:prstGeom prst="rect">
            <a:avLst/>
          </a:prstGeom>
          <a:noFill/>
          <a:ln>
            <a:noFill/>
          </a:ln>
        </p:spPr>
        <p:txBody>
          <a:bodyPr wrap="square" lIns="0" tIns="0" rIns="0" bIns="0" rtlCol="0">
            <a:spAutoFit/>
          </a:bodyPr>
          <a:lstStyle/>
          <a:p>
            <a:pPr algn="ctr"/>
            <a:r>
              <a:rPr lang="en-US" sz="900" b="1" cap="all" spc="20" dirty="0">
                <a:solidFill>
                  <a:schemeClr val="bg1"/>
                </a:solidFill>
                <a:latin typeface="Lato" panose="020F0502020204030203" pitchFamily="34" charset="0"/>
                <a:cs typeface="Poppins SemiBold" panose="02000000000000000000" pitchFamily="2" charset="0"/>
              </a:rPr>
              <a:t>meeting</a:t>
            </a:r>
          </a:p>
        </p:txBody>
      </p:sp>
      <p:sp>
        <p:nvSpPr>
          <p:cNvPr id="58" name="TextBox 57"/>
          <p:cNvSpPr txBox="1"/>
          <p:nvPr/>
        </p:nvSpPr>
        <p:spPr>
          <a:xfrm>
            <a:off x="2446866" y="3526229"/>
            <a:ext cx="1105960" cy="480131"/>
          </a:xfrm>
          <a:prstGeom prst="rect">
            <a:avLst/>
          </a:prstGeom>
          <a:noFill/>
          <a:ln>
            <a:noFill/>
          </a:ln>
        </p:spPr>
        <p:txBody>
          <a:bodyPr wrap="square" lIns="0" tIns="0" rIns="0" bIns="0" rtlCol="0">
            <a:spAutoFit/>
          </a:bodyPr>
          <a:lstStyle/>
          <a:p>
            <a:pPr algn="ct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Insert some analysis, information and data about the title</a:t>
            </a:r>
          </a:p>
        </p:txBody>
      </p:sp>
      <p:sp>
        <p:nvSpPr>
          <p:cNvPr id="59" name="TextBox 58"/>
          <p:cNvSpPr txBox="1"/>
          <p:nvPr/>
        </p:nvSpPr>
        <p:spPr>
          <a:xfrm>
            <a:off x="2446866" y="3096027"/>
            <a:ext cx="1105960" cy="138499"/>
          </a:xfrm>
          <a:prstGeom prst="rect">
            <a:avLst/>
          </a:prstGeom>
          <a:noFill/>
          <a:ln>
            <a:noFill/>
          </a:ln>
        </p:spPr>
        <p:txBody>
          <a:bodyPr wrap="square" lIns="0" tIns="0" rIns="0" bIns="0" rtlCol="0">
            <a:spAutoFit/>
          </a:bodyPr>
          <a:lstStyle/>
          <a:p>
            <a:pPr algn="ctr"/>
            <a:r>
              <a:rPr lang="en-US" sz="900" b="1" cap="all" spc="20" dirty="0">
                <a:solidFill>
                  <a:schemeClr val="bg1"/>
                </a:solidFill>
                <a:latin typeface="Lato" panose="020F0502020204030203" pitchFamily="34" charset="0"/>
                <a:cs typeface="Poppins SemiBold" panose="02000000000000000000" pitchFamily="2" charset="0"/>
              </a:rPr>
              <a:t>manage</a:t>
            </a:r>
          </a:p>
        </p:txBody>
      </p:sp>
      <p:sp>
        <p:nvSpPr>
          <p:cNvPr id="61" name="TextBox 60"/>
          <p:cNvSpPr txBox="1"/>
          <p:nvPr/>
        </p:nvSpPr>
        <p:spPr>
          <a:xfrm>
            <a:off x="4017432" y="3526229"/>
            <a:ext cx="1105960" cy="480131"/>
          </a:xfrm>
          <a:prstGeom prst="rect">
            <a:avLst/>
          </a:prstGeom>
          <a:noFill/>
          <a:ln>
            <a:noFill/>
          </a:ln>
        </p:spPr>
        <p:txBody>
          <a:bodyPr wrap="square" lIns="0" tIns="0" rIns="0" bIns="0" rtlCol="0">
            <a:spAutoFit/>
          </a:bodyPr>
          <a:lstStyle/>
          <a:p>
            <a:pPr algn="ct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Insert some analysis, information and data about the title</a:t>
            </a:r>
          </a:p>
        </p:txBody>
      </p:sp>
      <p:sp>
        <p:nvSpPr>
          <p:cNvPr id="62" name="TextBox 61"/>
          <p:cNvSpPr txBox="1"/>
          <p:nvPr/>
        </p:nvSpPr>
        <p:spPr>
          <a:xfrm>
            <a:off x="4017432" y="3096027"/>
            <a:ext cx="1105960" cy="138499"/>
          </a:xfrm>
          <a:prstGeom prst="rect">
            <a:avLst/>
          </a:prstGeom>
          <a:noFill/>
          <a:ln>
            <a:noFill/>
          </a:ln>
        </p:spPr>
        <p:txBody>
          <a:bodyPr wrap="square" lIns="0" tIns="0" rIns="0" bIns="0" rtlCol="0">
            <a:spAutoFit/>
          </a:bodyPr>
          <a:lstStyle/>
          <a:p>
            <a:pPr algn="ctr"/>
            <a:r>
              <a:rPr lang="en-US" sz="900" b="1" cap="all" spc="20" dirty="0">
                <a:solidFill>
                  <a:schemeClr val="bg1"/>
                </a:solidFill>
                <a:latin typeface="Lato" panose="020F0502020204030203" pitchFamily="34" charset="0"/>
                <a:cs typeface="Poppins SemiBold" panose="02000000000000000000" pitchFamily="2" charset="0"/>
              </a:rPr>
              <a:t>schedule</a:t>
            </a:r>
          </a:p>
        </p:txBody>
      </p:sp>
      <p:sp>
        <p:nvSpPr>
          <p:cNvPr id="64" name="TextBox 63"/>
          <p:cNvSpPr txBox="1"/>
          <p:nvPr/>
        </p:nvSpPr>
        <p:spPr>
          <a:xfrm>
            <a:off x="5587998" y="3526229"/>
            <a:ext cx="1105960" cy="480131"/>
          </a:xfrm>
          <a:prstGeom prst="rect">
            <a:avLst/>
          </a:prstGeom>
          <a:noFill/>
          <a:ln>
            <a:noFill/>
          </a:ln>
        </p:spPr>
        <p:txBody>
          <a:bodyPr wrap="square" lIns="0" tIns="0" rIns="0" bIns="0" rtlCol="0">
            <a:spAutoFit/>
          </a:bodyPr>
          <a:lstStyle/>
          <a:p>
            <a:pPr algn="ct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Insert some analysis, information and data about the title</a:t>
            </a:r>
          </a:p>
        </p:txBody>
      </p:sp>
      <p:sp>
        <p:nvSpPr>
          <p:cNvPr id="65" name="TextBox 64"/>
          <p:cNvSpPr txBox="1"/>
          <p:nvPr/>
        </p:nvSpPr>
        <p:spPr>
          <a:xfrm>
            <a:off x="5587998" y="3096027"/>
            <a:ext cx="1105960" cy="138499"/>
          </a:xfrm>
          <a:prstGeom prst="rect">
            <a:avLst/>
          </a:prstGeom>
          <a:noFill/>
          <a:ln>
            <a:noFill/>
          </a:ln>
        </p:spPr>
        <p:txBody>
          <a:bodyPr wrap="square" lIns="0" tIns="0" rIns="0" bIns="0" rtlCol="0">
            <a:spAutoFit/>
          </a:bodyPr>
          <a:lstStyle/>
          <a:p>
            <a:pPr algn="ctr"/>
            <a:r>
              <a:rPr lang="en-US" sz="900" b="1" cap="all" spc="20" dirty="0">
                <a:solidFill>
                  <a:schemeClr val="bg1"/>
                </a:solidFill>
                <a:latin typeface="Lato" panose="020F0502020204030203" pitchFamily="34" charset="0"/>
                <a:cs typeface="Poppins SemiBold" panose="02000000000000000000" pitchFamily="2" charset="0"/>
              </a:rPr>
              <a:t>Hard work</a:t>
            </a:r>
          </a:p>
        </p:txBody>
      </p:sp>
      <p:sp>
        <p:nvSpPr>
          <p:cNvPr id="67" name="TextBox 66"/>
          <p:cNvSpPr txBox="1"/>
          <p:nvPr/>
        </p:nvSpPr>
        <p:spPr>
          <a:xfrm>
            <a:off x="7158566" y="3526229"/>
            <a:ext cx="1105960" cy="480131"/>
          </a:xfrm>
          <a:prstGeom prst="rect">
            <a:avLst/>
          </a:prstGeom>
          <a:noFill/>
          <a:ln>
            <a:noFill/>
          </a:ln>
        </p:spPr>
        <p:txBody>
          <a:bodyPr wrap="square" lIns="0" tIns="0" rIns="0" bIns="0" rtlCol="0">
            <a:spAutoFit/>
          </a:bodyPr>
          <a:lstStyle/>
          <a:p>
            <a:pPr algn="ct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Insert some analysis, information and data about the title</a:t>
            </a:r>
          </a:p>
        </p:txBody>
      </p:sp>
      <p:sp>
        <p:nvSpPr>
          <p:cNvPr id="68" name="TextBox 67"/>
          <p:cNvSpPr txBox="1"/>
          <p:nvPr/>
        </p:nvSpPr>
        <p:spPr>
          <a:xfrm>
            <a:off x="7158566" y="3096027"/>
            <a:ext cx="1105960" cy="138499"/>
          </a:xfrm>
          <a:prstGeom prst="rect">
            <a:avLst/>
          </a:prstGeom>
          <a:noFill/>
          <a:ln>
            <a:noFill/>
          </a:ln>
        </p:spPr>
        <p:txBody>
          <a:bodyPr wrap="square" lIns="0" tIns="0" rIns="0" bIns="0" rtlCol="0">
            <a:spAutoFit/>
          </a:bodyPr>
          <a:lstStyle/>
          <a:p>
            <a:pPr algn="ctr"/>
            <a:r>
              <a:rPr lang="en-US" sz="900" b="1" cap="all" spc="20" dirty="0">
                <a:solidFill>
                  <a:schemeClr val="bg1"/>
                </a:solidFill>
                <a:latin typeface="Lato" panose="020F0502020204030203" pitchFamily="34" charset="0"/>
                <a:cs typeface="Poppins SemiBold" panose="02000000000000000000" pitchFamily="2" charset="0"/>
              </a:rPr>
              <a:t>Win business</a:t>
            </a:r>
          </a:p>
        </p:txBody>
      </p:sp>
      <p:grpSp>
        <p:nvGrpSpPr>
          <p:cNvPr id="9" name="Group 8"/>
          <p:cNvGrpSpPr/>
          <p:nvPr/>
        </p:nvGrpSpPr>
        <p:grpSpPr>
          <a:xfrm>
            <a:off x="7267548" y="1634066"/>
            <a:ext cx="887996" cy="887996"/>
            <a:chOff x="7267548" y="1634066"/>
            <a:chExt cx="887996" cy="887996"/>
          </a:xfrm>
        </p:grpSpPr>
        <p:sp>
          <p:nvSpPr>
            <p:cNvPr id="73" name="Oval 72"/>
            <p:cNvSpPr/>
            <p:nvPr/>
          </p:nvSpPr>
          <p:spPr>
            <a:xfrm>
              <a:off x="7267548" y="1634066"/>
              <a:ext cx="887996" cy="8879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124"/>
            <p:cNvSpPr>
              <a:spLocks noEditPoints="1"/>
            </p:cNvSpPr>
            <p:nvPr/>
          </p:nvSpPr>
          <p:spPr bwMode="auto">
            <a:xfrm>
              <a:off x="7472892" y="1807805"/>
              <a:ext cx="477308" cy="540518"/>
            </a:xfrm>
            <a:custGeom>
              <a:avLst/>
              <a:gdLst>
                <a:gd name="T0" fmla="*/ 330 w 3330"/>
                <a:gd name="T1" fmla="*/ 1178 h 3772"/>
                <a:gd name="T2" fmla="*/ 481 w 3330"/>
                <a:gd name="T3" fmla="*/ 1263 h 3772"/>
                <a:gd name="T4" fmla="*/ 502 w 3330"/>
                <a:gd name="T5" fmla="*/ 1757 h 3772"/>
                <a:gd name="T6" fmla="*/ 553 w 3330"/>
                <a:gd name="T7" fmla="*/ 1197 h 3772"/>
                <a:gd name="T8" fmla="*/ 908 w 3330"/>
                <a:gd name="T9" fmla="*/ 1582 h 3772"/>
                <a:gd name="T10" fmla="*/ 758 w 3330"/>
                <a:gd name="T11" fmla="*/ 1912 h 3772"/>
                <a:gd name="T12" fmla="*/ 725 w 3330"/>
                <a:gd name="T13" fmla="*/ 1486 h 3772"/>
                <a:gd name="T14" fmla="*/ 521 w 3330"/>
                <a:gd name="T15" fmla="*/ 2754 h 3772"/>
                <a:gd name="T16" fmla="*/ 487 w 3330"/>
                <a:gd name="T17" fmla="*/ 2039 h 3772"/>
                <a:gd name="T18" fmla="*/ 290 w 3330"/>
                <a:gd name="T19" fmla="*/ 2809 h 3772"/>
                <a:gd name="T20" fmla="*/ 251 w 3330"/>
                <a:gd name="T21" fmla="*/ 1451 h 3772"/>
                <a:gd name="T22" fmla="*/ 153 w 3330"/>
                <a:gd name="T23" fmla="*/ 2009 h 3772"/>
                <a:gd name="T24" fmla="*/ 613 w 3330"/>
                <a:gd name="T25" fmla="*/ 833 h 3772"/>
                <a:gd name="T26" fmla="*/ 335 w 3330"/>
                <a:gd name="T27" fmla="*/ 1002 h 3772"/>
                <a:gd name="T28" fmla="*/ 2587 w 3330"/>
                <a:gd name="T29" fmla="*/ 1905 h 3772"/>
                <a:gd name="T30" fmla="*/ 2622 w 3330"/>
                <a:gd name="T31" fmla="*/ 1485 h 3772"/>
                <a:gd name="T32" fmla="*/ 2746 w 3330"/>
                <a:gd name="T33" fmla="*/ 2881 h 3772"/>
                <a:gd name="T34" fmla="*/ 2858 w 3330"/>
                <a:gd name="T35" fmla="*/ 2008 h 3772"/>
                <a:gd name="T36" fmla="*/ 2985 w 3330"/>
                <a:gd name="T37" fmla="*/ 2881 h 3772"/>
                <a:gd name="T38" fmla="*/ 3094 w 3330"/>
                <a:gd name="T39" fmla="*/ 1452 h 3772"/>
                <a:gd name="T40" fmla="*/ 3175 w 3330"/>
                <a:gd name="T41" fmla="*/ 2011 h 3772"/>
                <a:gd name="T42" fmla="*/ 3015 w 3330"/>
                <a:gd name="T43" fmla="*/ 1178 h 3772"/>
                <a:gd name="T44" fmla="*/ 2858 w 3330"/>
                <a:gd name="T45" fmla="*/ 1263 h 3772"/>
                <a:gd name="T46" fmla="*/ 2837 w 3330"/>
                <a:gd name="T47" fmla="*/ 1757 h 3772"/>
                <a:gd name="T48" fmla="*/ 2786 w 3330"/>
                <a:gd name="T49" fmla="*/ 1197 h 3772"/>
                <a:gd name="T50" fmla="*/ 2435 w 3330"/>
                <a:gd name="T51" fmla="*/ 1369 h 3772"/>
                <a:gd name="T52" fmla="*/ 3000 w 3330"/>
                <a:gd name="T53" fmla="*/ 1034 h 3772"/>
                <a:gd name="T54" fmla="*/ 2784 w 3330"/>
                <a:gd name="T55" fmla="*/ 804 h 3772"/>
                <a:gd name="T56" fmla="*/ 1411 w 3330"/>
                <a:gd name="T57" fmla="*/ 1146 h 3772"/>
                <a:gd name="T58" fmla="*/ 1447 w 3330"/>
                <a:gd name="T59" fmla="*/ 657 h 3772"/>
                <a:gd name="T60" fmla="*/ 1520 w 3330"/>
                <a:gd name="T61" fmla="*/ 2086 h 3772"/>
                <a:gd name="T62" fmla="*/ 1648 w 3330"/>
                <a:gd name="T63" fmla="*/ 1214 h 3772"/>
                <a:gd name="T64" fmla="*/ 1759 w 3330"/>
                <a:gd name="T65" fmla="*/ 2086 h 3772"/>
                <a:gd name="T66" fmla="*/ 1886 w 3330"/>
                <a:gd name="T67" fmla="*/ 657 h 3772"/>
                <a:gd name="T68" fmla="*/ 1921 w 3330"/>
                <a:gd name="T69" fmla="*/ 1153 h 3772"/>
                <a:gd name="T70" fmla="*/ 2069 w 3330"/>
                <a:gd name="T71" fmla="*/ 617 h 3772"/>
                <a:gd name="T72" fmla="*/ 1687 w 3330"/>
                <a:gd name="T73" fmla="*/ 457 h 3772"/>
                <a:gd name="T74" fmla="*/ 1662 w 3330"/>
                <a:gd name="T75" fmla="*/ 962 h 3772"/>
                <a:gd name="T76" fmla="*/ 1638 w 3330"/>
                <a:gd name="T77" fmla="*/ 457 h 3772"/>
                <a:gd name="T78" fmla="*/ 1264 w 3330"/>
                <a:gd name="T79" fmla="*/ 566 h 3772"/>
                <a:gd name="T80" fmla="*/ 1648 w 3330"/>
                <a:gd name="T81" fmla="*/ 345 h 3772"/>
                <a:gd name="T82" fmla="*/ 1632 w 3330"/>
                <a:gd name="T83" fmla="*/ 0 h 3772"/>
                <a:gd name="T84" fmla="*/ 3330 w 3330"/>
                <a:gd name="T85" fmla="*/ 2961 h 3772"/>
                <a:gd name="T86" fmla="*/ 1006 w 3330"/>
                <a:gd name="T87" fmla="*/ 2961 h 3772"/>
                <a:gd name="T88" fmla="*/ 3330 w 3330"/>
                <a:gd name="T89" fmla="*/ 2961 h 3772"/>
                <a:gd name="T90" fmla="*/ 1706 w 3330"/>
                <a:gd name="T91" fmla="*/ 2761 h 3772"/>
                <a:gd name="T92" fmla="*/ 1736 w 3330"/>
                <a:gd name="T93" fmla="*/ 2543 h 3772"/>
                <a:gd name="T94" fmla="*/ 1642 w 3330"/>
                <a:gd name="T95" fmla="*/ 3039 h 3772"/>
                <a:gd name="T96" fmla="*/ 1439 w 3330"/>
                <a:gd name="T97" fmla="*/ 3281 h 3772"/>
                <a:gd name="T98" fmla="*/ 1731 w 3330"/>
                <a:gd name="T99" fmla="*/ 3320 h 3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30" h="3772">
                  <a:moveTo>
                    <a:pt x="99" y="1960"/>
                  </a:moveTo>
                  <a:cubicBezTo>
                    <a:pt x="99" y="1763"/>
                    <a:pt x="99" y="1566"/>
                    <a:pt x="99" y="1369"/>
                  </a:cubicBezTo>
                  <a:cubicBezTo>
                    <a:pt x="101" y="1366"/>
                    <a:pt x="103" y="1363"/>
                    <a:pt x="103" y="1360"/>
                  </a:cubicBezTo>
                  <a:cubicBezTo>
                    <a:pt x="131" y="1245"/>
                    <a:pt x="212" y="1179"/>
                    <a:pt x="330" y="1178"/>
                  </a:cubicBezTo>
                  <a:cubicBezTo>
                    <a:pt x="370" y="1177"/>
                    <a:pt x="410" y="1177"/>
                    <a:pt x="450" y="1177"/>
                  </a:cubicBezTo>
                  <a:cubicBezTo>
                    <a:pt x="450" y="1197"/>
                    <a:pt x="450" y="1197"/>
                    <a:pt x="450" y="1197"/>
                  </a:cubicBezTo>
                  <a:cubicBezTo>
                    <a:pt x="477" y="1251"/>
                    <a:pt x="477" y="1251"/>
                    <a:pt x="477" y="1251"/>
                  </a:cubicBezTo>
                  <a:cubicBezTo>
                    <a:pt x="481" y="1263"/>
                    <a:pt x="481" y="1263"/>
                    <a:pt x="481" y="1263"/>
                  </a:cubicBezTo>
                  <a:cubicBezTo>
                    <a:pt x="455" y="1706"/>
                    <a:pt x="455" y="1706"/>
                    <a:pt x="455" y="1706"/>
                  </a:cubicBezTo>
                  <a:cubicBezTo>
                    <a:pt x="501" y="1757"/>
                    <a:pt x="501" y="1757"/>
                    <a:pt x="501" y="1757"/>
                  </a:cubicBezTo>
                  <a:cubicBezTo>
                    <a:pt x="501" y="1757"/>
                    <a:pt x="501" y="1757"/>
                    <a:pt x="501" y="1757"/>
                  </a:cubicBezTo>
                  <a:cubicBezTo>
                    <a:pt x="502" y="1757"/>
                    <a:pt x="502" y="1757"/>
                    <a:pt x="502" y="1757"/>
                  </a:cubicBezTo>
                  <a:cubicBezTo>
                    <a:pt x="548" y="1706"/>
                    <a:pt x="548" y="1706"/>
                    <a:pt x="548" y="1706"/>
                  </a:cubicBezTo>
                  <a:cubicBezTo>
                    <a:pt x="522" y="1263"/>
                    <a:pt x="522" y="1263"/>
                    <a:pt x="522" y="1263"/>
                  </a:cubicBezTo>
                  <a:cubicBezTo>
                    <a:pt x="526" y="1251"/>
                    <a:pt x="526" y="1251"/>
                    <a:pt x="526" y="1251"/>
                  </a:cubicBezTo>
                  <a:cubicBezTo>
                    <a:pt x="553" y="1197"/>
                    <a:pt x="553" y="1197"/>
                    <a:pt x="553" y="1197"/>
                  </a:cubicBezTo>
                  <a:cubicBezTo>
                    <a:pt x="553" y="1177"/>
                    <a:pt x="553" y="1177"/>
                    <a:pt x="553" y="1177"/>
                  </a:cubicBezTo>
                  <a:cubicBezTo>
                    <a:pt x="595" y="1177"/>
                    <a:pt x="637" y="1178"/>
                    <a:pt x="679" y="1178"/>
                  </a:cubicBezTo>
                  <a:cubicBezTo>
                    <a:pt x="813" y="1180"/>
                    <a:pt x="907" y="1277"/>
                    <a:pt x="908" y="1412"/>
                  </a:cubicBezTo>
                  <a:cubicBezTo>
                    <a:pt x="909" y="1468"/>
                    <a:pt x="908" y="1525"/>
                    <a:pt x="908" y="1582"/>
                  </a:cubicBezTo>
                  <a:cubicBezTo>
                    <a:pt x="908" y="1701"/>
                    <a:pt x="909" y="1819"/>
                    <a:pt x="908" y="1938"/>
                  </a:cubicBezTo>
                  <a:cubicBezTo>
                    <a:pt x="908" y="1980"/>
                    <a:pt x="881" y="2008"/>
                    <a:pt x="839" y="2011"/>
                  </a:cubicBezTo>
                  <a:cubicBezTo>
                    <a:pt x="796" y="2014"/>
                    <a:pt x="766" y="1990"/>
                    <a:pt x="760" y="1947"/>
                  </a:cubicBezTo>
                  <a:cubicBezTo>
                    <a:pt x="758" y="1935"/>
                    <a:pt x="758" y="1924"/>
                    <a:pt x="758" y="1912"/>
                  </a:cubicBezTo>
                  <a:cubicBezTo>
                    <a:pt x="758" y="1768"/>
                    <a:pt x="758" y="1625"/>
                    <a:pt x="758" y="1482"/>
                  </a:cubicBezTo>
                  <a:cubicBezTo>
                    <a:pt x="758" y="1472"/>
                    <a:pt x="758" y="1462"/>
                    <a:pt x="758" y="1452"/>
                  </a:cubicBezTo>
                  <a:cubicBezTo>
                    <a:pt x="745" y="1452"/>
                    <a:pt x="736" y="1452"/>
                    <a:pt x="725" y="1452"/>
                  </a:cubicBezTo>
                  <a:cubicBezTo>
                    <a:pt x="725" y="1465"/>
                    <a:pt x="725" y="1475"/>
                    <a:pt x="725" y="1486"/>
                  </a:cubicBezTo>
                  <a:cubicBezTo>
                    <a:pt x="725" y="1909"/>
                    <a:pt x="724" y="2332"/>
                    <a:pt x="725" y="2755"/>
                  </a:cubicBezTo>
                  <a:cubicBezTo>
                    <a:pt x="725" y="2815"/>
                    <a:pt x="708" y="2859"/>
                    <a:pt x="649" y="2881"/>
                  </a:cubicBezTo>
                  <a:cubicBezTo>
                    <a:pt x="632" y="2881"/>
                    <a:pt x="615" y="2881"/>
                    <a:pt x="598" y="2881"/>
                  </a:cubicBezTo>
                  <a:cubicBezTo>
                    <a:pt x="538" y="2859"/>
                    <a:pt x="520" y="2815"/>
                    <a:pt x="521" y="2754"/>
                  </a:cubicBezTo>
                  <a:cubicBezTo>
                    <a:pt x="523" y="2515"/>
                    <a:pt x="522" y="2277"/>
                    <a:pt x="522" y="2039"/>
                  </a:cubicBezTo>
                  <a:cubicBezTo>
                    <a:pt x="522" y="2029"/>
                    <a:pt x="522" y="2019"/>
                    <a:pt x="522" y="2008"/>
                  </a:cubicBezTo>
                  <a:cubicBezTo>
                    <a:pt x="509" y="2008"/>
                    <a:pt x="499" y="2008"/>
                    <a:pt x="487" y="2008"/>
                  </a:cubicBezTo>
                  <a:cubicBezTo>
                    <a:pt x="487" y="2020"/>
                    <a:pt x="487" y="2030"/>
                    <a:pt x="487" y="2039"/>
                  </a:cubicBezTo>
                  <a:cubicBezTo>
                    <a:pt x="487" y="2279"/>
                    <a:pt x="486" y="2518"/>
                    <a:pt x="488" y="2757"/>
                  </a:cubicBezTo>
                  <a:cubicBezTo>
                    <a:pt x="488" y="2817"/>
                    <a:pt x="469" y="2860"/>
                    <a:pt x="410" y="2881"/>
                  </a:cubicBezTo>
                  <a:cubicBezTo>
                    <a:pt x="393" y="2881"/>
                    <a:pt x="376" y="2881"/>
                    <a:pt x="359" y="2881"/>
                  </a:cubicBezTo>
                  <a:cubicBezTo>
                    <a:pt x="326" y="2866"/>
                    <a:pt x="298" y="2847"/>
                    <a:pt x="290" y="2809"/>
                  </a:cubicBezTo>
                  <a:cubicBezTo>
                    <a:pt x="286" y="2791"/>
                    <a:pt x="286" y="2772"/>
                    <a:pt x="286" y="2754"/>
                  </a:cubicBezTo>
                  <a:cubicBezTo>
                    <a:pt x="286" y="2331"/>
                    <a:pt x="286" y="1908"/>
                    <a:pt x="286" y="1485"/>
                  </a:cubicBezTo>
                  <a:cubicBezTo>
                    <a:pt x="286" y="1474"/>
                    <a:pt x="286" y="1463"/>
                    <a:pt x="286" y="1451"/>
                  </a:cubicBezTo>
                  <a:cubicBezTo>
                    <a:pt x="273" y="1451"/>
                    <a:pt x="263" y="1451"/>
                    <a:pt x="251" y="1451"/>
                  </a:cubicBezTo>
                  <a:cubicBezTo>
                    <a:pt x="251" y="1462"/>
                    <a:pt x="251" y="1471"/>
                    <a:pt x="251" y="1480"/>
                  </a:cubicBezTo>
                  <a:cubicBezTo>
                    <a:pt x="251" y="1621"/>
                    <a:pt x="251" y="1763"/>
                    <a:pt x="251" y="1905"/>
                  </a:cubicBezTo>
                  <a:cubicBezTo>
                    <a:pt x="251" y="1917"/>
                    <a:pt x="252" y="1928"/>
                    <a:pt x="250" y="1940"/>
                  </a:cubicBezTo>
                  <a:cubicBezTo>
                    <a:pt x="245" y="1993"/>
                    <a:pt x="204" y="2021"/>
                    <a:pt x="153" y="2009"/>
                  </a:cubicBezTo>
                  <a:cubicBezTo>
                    <a:pt x="126" y="2002"/>
                    <a:pt x="112" y="1981"/>
                    <a:pt x="99" y="1960"/>
                  </a:cubicBezTo>
                  <a:close/>
                  <a:moveTo>
                    <a:pt x="487" y="1139"/>
                  </a:moveTo>
                  <a:cubicBezTo>
                    <a:pt x="563" y="1146"/>
                    <a:pt x="635" y="1104"/>
                    <a:pt x="664" y="1034"/>
                  </a:cubicBezTo>
                  <a:cubicBezTo>
                    <a:pt x="694" y="963"/>
                    <a:pt x="675" y="882"/>
                    <a:pt x="613" y="833"/>
                  </a:cubicBezTo>
                  <a:cubicBezTo>
                    <a:pt x="590" y="816"/>
                    <a:pt x="562" y="807"/>
                    <a:pt x="537" y="794"/>
                  </a:cubicBezTo>
                  <a:cubicBezTo>
                    <a:pt x="515" y="794"/>
                    <a:pt x="493" y="794"/>
                    <a:pt x="471" y="794"/>
                  </a:cubicBezTo>
                  <a:cubicBezTo>
                    <a:pt x="463" y="798"/>
                    <a:pt x="456" y="802"/>
                    <a:pt x="448" y="804"/>
                  </a:cubicBezTo>
                  <a:cubicBezTo>
                    <a:pt x="368" y="831"/>
                    <a:pt x="317" y="920"/>
                    <a:pt x="335" y="1002"/>
                  </a:cubicBezTo>
                  <a:cubicBezTo>
                    <a:pt x="351" y="1076"/>
                    <a:pt x="414" y="1133"/>
                    <a:pt x="487" y="1139"/>
                  </a:cubicBezTo>
                  <a:close/>
                  <a:moveTo>
                    <a:pt x="2489" y="2009"/>
                  </a:moveTo>
                  <a:cubicBezTo>
                    <a:pt x="2540" y="2021"/>
                    <a:pt x="2581" y="1993"/>
                    <a:pt x="2586" y="1940"/>
                  </a:cubicBezTo>
                  <a:cubicBezTo>
                    <a:pt x="2588" y="1928"/>
                    <a:pt x="2587" y="1917"/>
                    <a:pt x="2587" y="1905"/>
                  </a:cubicBezTo>
                  <a:cubicBezTo>
                    <a:pt x="2587" y="1763"/>
                    <a:pt x="2587" y="1621"/>
                    <a:pt x="2587" y="1480"/>
                  </a:cubicBezTo>
                  <a:cubicBezTo>
                    <a:pt x="2587" y="1471"/>
                    <a:pt x="2587" y="1462"/>
                    <a:pt x="2587" y="1451"/>
                  </a:cubicBezTo>
                  <a:cubicBezTo>
                    <a:pt x="2599" y="1451"/>
                    <a:pt x="2609" y="1451"/>
                    <a:pt x="2622" y="1451"/>
                  </a:cubicBezTo>
                  <a:cubicBezTo>
                    <a:pt x="2622" y="1463"/>
                    <a:pt x="2622" y="1474"/>
                    <a:pt x="2622" y="1485"/>
                  </a:cubicBezTo>
                  <a:cubicBezTo>
                    <a:pt x="2622" y="1908"/>
                    <a:pt x="2622" y="2331"/>
                    <a:pt x="2622" y="2754"/>
                  </a:cubicBezTo>
                  <a:cubicBezTo>
                    <a:pt x="2622" y="2772"/>
                    <a:pt x="2622" y="2791"/>
                    <a:pt x="2626" y="2809"/>
                  </a:cubicBezTo>
                  <a:cubicBezTo>
                    <a:pt x="2634" y="2847"/>
                    <a:pt x="2662" y="2866"/>
                    <a:pt x="2695" y="2881"/>
                  </a:cubicBezTo>
                  <a:cubicBezTo>
                    <a:pt x="2712" y="2881"/>
                    <a:pt x="2729" y="2881"/>
                    <a:pt x="2746" y="2881"/>
                  </a:cubicBezTo>
                  <a:cubicBezTo>
                    <a:pt x="2805" y="2860"/>
                    <a:pt x="2824" y="2817"/>
                    <a:pt x="2824" y="2757"/>
                  </a:cubicBezTo>
                  <a:cubicBezTo>
                    <a:pt x="2822" y="2518"/>
                    <a:pt x="2823" y="2279"/>
                    <a:pt x="2823" y="2039"/>
                  </a:cubicBezTo>
                  <a:cubicBezTo>
                    <a:pt x="2823" y="2030"/>
                    <a:pt x="2823" y="2020"/>
                    <a:pt x="2823" y="2008"/>
                  </a:cubicBezTo>
                  <a:cubicBezTo>
                    <a:pt x="2835" y="2008"/>
                    <a:pt x="2845" y="2008"/>
                    <a:pt x="2858" y="2008"/>
                  </a:cubicBezTo>
                  <a:cubicBezTo>
                    <a:pt x="2858" y="2019"/>
                    <a:pt x="2858" y="2029"/>
                    <a:pt x="2858" y="2039"/>
                  </a:cubicBezTo>
                  <a:cubicBezTo>
                    <a:pt x="2858" y="2277"/>
                    <a:pt x="2859" y="2515"/>
                    <a:pt x="2857" y="2754"/>
                  </a:cubicBezTo>
                  <a:cubicBezTo>
                    <a:pt x="2856" y="2815"/>
                    <a:pt x="2874" y="2859"/>
                    <a:pt x="2934" y="2881"/>
                  </a:cubicBezTo>
                  <a:cubicBezTo>
                    <a:pt x="2951" y="2881"/>
                    <a:pt x="2968" y="2881"/>
                    <a:pt x="2985" y="2881"/>
                  </a:cubicBezTo>
                  <a:cubicBezTo>
                    <a:pt x="3044" y="2859"/>
                    <a:pt x="3061" y="2815"/>
                    <a:pt x="3061" y="2755"/>
                  </a:cubicBezTo>
                  <a:cubicBezTo>
                    <a:pt x="3060" y="2332"/>
                    <a:pt x="3061" y="1909"/>
                    <a:pt x="3061" y="1486"/>
                  </a:cubicBezTo>
                  <a:cubicBezTo>
                    <a:pt x="3061" y="1475"/>
                    <a:pt x="3061" y="1465"/>
                    <a:pt x="3061" y="1452"/>
                  </a:cubicBezTo>
                  <a:cubicBezTo>
                    <a:pt x="3072" y="1452"/>
                    <a:pt x="3081" y="1452"/>
                    <a:pt x="3094" y="1452"/>
                  </a:cubicBezTo>
                  <a:cubicBezTo>
                    <a:pt x="3094" y="1462"/>
                    <a:pt x="3094" y="1472"/>
                    <a:pt x="3094" y="1482"/>
                  </a:cubicBezTo>
                  <a:cubicBezTo>
                    <a:pt x="3094" y="1625"/>
                    <a:pt x="3094" y="1768"/>
                    <a:pt x="3094" y="1912"/>
                  </a:cubicBezTo>
                  <a:cubicBezTo>
                    <a:pt x="3094" y="1924"/>
                    <a:pt x="3094" y="1935"/>
                    <a:pt x="3096" y="1947"/>
                  </a:cubicBezTo>
                  <a:cubicBezTo>
                    <a:pt x="3102" y="1990"/>
                    <a:pt x="3132" y="2014"/>
                    <a:pt x="3175" y="2011"/>
                  </a:cubicBezTo>
                  <a:cubicBezTo>
                    <a:pt x="3216" y="2008"/>
                    <a:pt x="3244" y="1980"/>
                    <a:pt x="3244" y="1938"/>
                  </a:cubicBezTo>
                  <a:cubicBezTo>
                    <a:pt x="3245" y="1819"/>
                    <a:pt x="3244" y="1701"/>
                    <a:pt x="3244" y="1582"/>
                  </a:cubicBezTo>
                  <a:cubicBezTo>
                    <a:pt x="3244" y="1525"/>
                    <a:pt x="3245" y="1468"/>
                    <a:pt x="3244" y="1412"/>
                  </a:cubicBezTo>
                  <a:cubicBezTo>
                    <a:pt x="3243" y="1277"/>
                    <a:pt x="3149" y="1180"/>
                    <a:pt x="3015" y="1178"/>
                  </a:cubicBezTo>
                  <a:cubicBezTo>
                    <a:pt x="2973" y="1178"/>
                    <a:pt x="2931" y="1177"/>
                    <a:pt x="2889" y="1177"/>
                  </a:cubicBezTo>
                  <a:cubicBezTo>
                    <a:pt x="2889" y="1197"/>
                    <a:pt x="2889" y="1197"/>
                    <a:pt x="2889" y="1197"/>
                  </a:cubicBezTo>
                  <a:cubicBezTo>
                    <a:pt x="2862" y="1251"/>
                    <a:pt x="2862" y="1251"/>
                    <a:pt x="2862" y="1251"/>
                  </a:cubicBezTo>
                  <a:cubicBezTo>
                    <a:pt x="2858" y="1263"/>
                    <a:pt x="2858" y="1263"/>
                    <a:pt x="2858" y="1263"/>
                  </a:cubicBezTo>
                  <a:cubicBezTo>
                    <a:pt x="2884" y="1706"/>
                    <a:pt x="2884" y="1706"/>
                    <a:pt x="2884" y="1706"/>
                  </a:cubicBezTo>
                  <a:cubicBezTo>
                    <a:pt x="2838" y="1757"/>
                    <a:pt x="2838" y="1757"/>
                    <a:pt x="2838" y="1757"/>
                  </a:cubicBezTo>
                  <a:cubicBezTo>
                    <a:pt x="2837" y="1757"/>
                    <a:pt x="2837" y="1757"/>
                    <a:pt x="2837" y="1757"/>
                  </a:cubicBezTo>
                  <a:cubicBezTo>
                    <a:pt x="2837" y="1757"/>
                    <a:pt x="2837" y="1757"/>
                    <a:pt x="2837" y="1757"/>
                  </a:cubicBezTo>
                  <a:cubicBezTo>
                    <a:pt x="2791" y="1706"/>
                    <a:pt x="2791" y="1706"/>
                    <a:pt x="2791" y="1706"/>
                  </a:cubicBezTo>
                  <a:cubicBezTo>
                    <a:pt x="2817" y="1263"/>
                    <a:pt x="2817" y="1263"/>
                    <a:pt x="2817" y="1263"/>
                  </a:cubicBezTo>
                  <a:cubicBezTo>
                    <a:pt x="2813" y="1251"/>
                    <a:pt x="2813" y="1251"/>
                    <a:pt x="2813" y="1251"/>
                  </a:cubicBezTo>
                  <a:cubicBezTo>
                    <a:pt x="2786" y="1197"/>
                    <a:pt x="2786" y="1197"/>
                    <a:pt x="2786" y="1197"/>
                  </a:cubicBezTo>
                  <a:cubicBezTo>
                    <a:pt x="2786" y="1177"/>
                    <a:pt x="2786" y="1177"/>
                    <a:pt x="2786" y="1177"/>
                  </a:cubicBezTo>
                  <a:cubicBezTo>
                    <a:pt x="2746" y="1177"/>
                    <a:pt x="2706" y="1177"/>
                    <a:pt x="2666" y="1178"/>
                  </a:cubicBezTo>
                  <a:cubicBezTo>
                    <a:pt x="2548" y="1179"/>
                    <a:pt x="2467" y="1245"/>
                    <a:pt x="2439" y="1360"/>
                  </a:cubicBezTo>
                  <a:cubicBezTo>
                    <a:pt x="2439" y="1363"/>
                    <a:pt x="2437" y="1366"/>
                    <a:pt x="2435" y="1369"/>
                  </a:cubicBezTo>
                  <a:cubicBezTo>
                    <a:pt x="2435" y="1566"/>
                    <a:pt x="2435" y="1763"/>
                    <a:pt x="2435" y="1960"/>
                  </a:cubicBezTo>
                  <a:cubicBezTo>
                    <a:pt x="2448" y="1981"/>
                    <a:pt x="2462" y="2002"/>
                    <a:pt x="2489" y="2009"/>
                  </a:cubicBezTo>
                  <a:close/>
                  <a:moveTo>
                    <a:pt x="2823" y="1139"/>
                  </a:moveTo>
                  <a:cubicBezTo>
                    <a:pt x="2899" y="1146"/>
                    <a:pt x="2971" y="1104"/>
                    <a:pt x="3000" y="1034"/>
                  </a:cubicBezTo>
                  <a:cubicBezTo>
                    <a:pt x="3030" y="963"/>
                    <a:pt x="3011" y="882"/>
                    <a:pt x="2948" y="833"/>
                  </a:cubicBezTo>
                  <a:cubicBezTo>
                    <a:pt x="2926" y="816"/>
                    <a:pt x="2898" y="807"/>
                    <a:pt x="2873" y="794"/>
                  </a:cubicBezTo>
                  <a:cubicBezTo>
                    <a:pt x="2851" y="794"/>
                    <a:pt x="2829" y="794"/>
                    <a:pt x="2807" y="794"/>
                  </a:cubicBezTo>
                  <a:cubicBezTo>
                    <a:pt x="2799" y="798"/>
                    <a:pt x="2792" y="802"/>
                    <a:pt x="2784" y="804"/>
                  </a:cubicBezTo>
                  <a:cubicBezTo>
                    <a:pt x="2704" y="831"/>
                    <a:pt x="2653" y="920"/>
                    <a:pt x="2671" y="1002"/>
                  </a:cubicBezTo>
                  <a:cubicBezTo>
                    <a:pt x="2687" y="1076"/>
                    <a:pt x="2750" y="1133"/>
                    <a:pt x="2823" y="1139"/>
                  </a:cubicBezTo>
                  <a:close/>
                  <a:moveTo>
                    <a:pt x="1314" y="1215"/>
                  </a:moveTo>
                  <a:cubicBezTo>
                    <a:pt x="1365" y="1227"/>
                    <a:pt x="1406" y="1198"/>
                    <a:pt x="1411" y="1146"/>
                  </a:cubicBezTo>
                  <a:cubicBezTo>
                    <a:pt x="1413" y="1134"/>
                    <a:pt x="1412" y="1122"/>
                    <a:pt x="1412" y="1110"/>
                  </a:cubicBezTo>
                  <a:cubicBezTo>
                    <a:pt x="1412" y="969"/>
                    <a:pt x="1412" y="827"/>
                    <a:pt x="1412" y="686"/>
                  </a:cubicBezTo>
                  <a:cubicBezTo>
                    <a:pt x="1412" y="677"/>
                    <a:pt x="1412" y="667"/>
                    <a:pt x="1412" y="657"/>
                  </a:cubicBezTo>
                  <a:cubicBezTo>
                    <a:pt x="1424" y="657"/>
                    <a:pt x="1434" y="657"/>
                    <a:pt x="1447" y="657"/>
                  </a:cubicBezTo>
                  <a:cubicBezTo>
                    <a:pt x="1447" y="669"/>
                    <a:pt x="1447" y="680"/>
                    <a:pt x="1447" y="690"/>
                  </a:cubicBezTo>
                  <a:cubicBezTo>
                    <a:pt x="1447" y="1114"/>
                    <a:pt x="1447" y="1537"/>
                    <a:pt x="1447" y="1960"/>
                  </a:cubicBezTo>
                  <a:cubicBezTo>
                    <a:pt x="1447" y="1978"/>
                    <a:pt x="1447" y="1997"/>
                    <a:pt x="1451" y="2015"/>
                  </a:cubicBezTo>
                  <a:cubicBezTo>
                    <a:pt x="1459" y="2053"/>
                    <a:pt x="1487" y="2072"/>
                    <a:pt x="1520" y="2086"/>
                  </a:cubicBezTo>
                  <a:cubicBezTo>
                    <a:pt x="1537" y="2086"/>
                    <a:pt x="1554" y="2086"/>
                    <a:pt x="1571" y="2086"/>
                  </a:cubicBezTo>
                  <a:cubicBezTo>
                    <a:pt x="1630" y="2066"/>
                    <a:pt x="1649" y="2023"/>
                    <a:pt x="1649" y="1963"/>
                  </a:cubicBezTo>
                  <a:cubicBezTo>
                    <a:pt x="1647" y="1723"/>
                    <a:pt x="1648" y="1484"/>
                    <a:pt x="1648" y="1245"/>
                  </a:cubicBezTo>
                  <a:cubicBezTo>
                    <a:pt x="1648" y="1235"/>
                    <a:pt x="1648" y="1225"/>
                    <a:pt x="1648" y="1214"/>
                  </a:cubicBezTo>
                  <a:cubicBezTo>
                    <a:pt x="1660" y="1214"/>
                    <a:pt x="1670" y="1214"/>
                    <a:pt x="1683" y="1214"/>
                  </a:cubicBezTo>
                  <a:cubicBezTo>
                    <a:pt x="1683" y="1225"/>
                    <a:pt x="1683" y="1235"/>
                    <a:pt x="1683" y="1245"/>
                  </a:cubicBezTo>
                  <a:cubicBezTo>
                    <a:pt x="1683" y="1483"/>
                    <a:pt x="1684" y="1721"/>
                    <a:pt x="1682" y="1959"/>
                  </a:cubicBezTo>
                  <a:cubicBezTo>
                    <a:pt x="1681" y="2021"/>
                    <a:pt x="1699" y="2065"/>
                    <a:pt x="1759" y="2086"/>
                  </a:cubicBezTo>
                  <a:cubicBezTo>
                    <a:pt x="1776" y="2086"/>
                    <a:pt x="1793" y="2086"/>
                    <a:pt x="1810" y="2086"/>
                  </a:cubicBezTo>
                  <a:cubicBezTo>
                    <a:pt x="1869" y="2065"/>
                    <a:pt x="1886" y="2021"/>
                    <a:pt x="1886" y="1961"/>
                  </a:cubicBezTo>
                  <a:cubicBezTo>
                    <a:pt x="1885" y="1538"/>
                    <a:pt x="1886" y="1115"/>
                    <a:pt x="1886" y="692"/>
                  </a:cubicBezTo>
                  <a:cubicBezTo>
                    <a:pt x="1886" y="681"/>
                    <a:pt x="1886" y="670"/>
                    <a:pt x="1886" y="657"/>
                  </a:cubicBezTo>
                  <a:cubicBezTo>
                    <a:pt x="1897" y="657"/>
                    <a:pt x="1906" y="657"/>
                    <a:pt x="1919" y="657"/>
                  </a:cubicBezTo>
                  <a:cubicBezTo>
                    <a:pt x="1919" y="668"/>
                    <a:pt x="1919" y="678"/>
                    <a:pt x="1919" y="688"/>
                  </a:cubicBezTo>
                  <a:cubicBezTo>
                    <a:pt x="1919" y="831"/>
                    <a:pt x="1919" y="974"/>
                    <a:pt x="1919" y="1117"/>
                  </a:cubicBezTo>
                  <a:cubicBezTo>
                    <a:pt x="1919" y="1129"/>
                    <a:pt x="1919" y="1141"/>
                    <a:pt x="1921" y="1153"/>
                  </a:cubicBezTo>
                  <a:cubicBezTo>
                    <a:pt x="1927" y="1196"/>
                    <a:pt x="1957" y="1220"/>
                    <a:pt x="2000" y="1217"/>
                  </a:cubicBezTo>
                  <a:cubicBezTo>
                    <a:pt x="2042" y="1214"/>
                    <a:pt x="2069" y="1186"/>
                    <a:pt x="2069" y="1144"/>
                  </a:cubicBezTo>
                  <a:cubicBezTo>
                    <a:pt x="2070" y="1025"/>
                    <a:pt x="2069" y="906"/>
                    <a:pt x="2069" y="788"/>
                  </a:cubicBezTo>
                  <a:cubicBezTo>
                    <a:pt x="2069" y="731"/>
                    <a:pt x="2070" y="674"/>
                    <a:pt x="2069" y="617"/>
                  </a:cubicBezTo>
                  <a:cubicBezTo>
                    <a:pt x="2068" y="483"/>
                    <a:pt x="1974" y="386"/>
                    <a:pt x="1840" y="384"/>
                  </a:cubicBezTo>
                  <a:cubicBezTo>
                    <a:pt x="1798" y="383"/>
                    <a:pt x="1756" y="383"/>
                    <a:pt x="1714" y="383"/>
                  </a:cubicBezTo>
                  <a:cubicBezTo>
                    <a:pt x="1714" y="403"/>
                    <a:pt x="1714" y="403"/>
                    <a:pt x="1714" y="403"/>
                  </a:cubicBezTo>
                  <a:cubicBezTo>
                    <a:pt x="1687" y="457"/>
                    <a:pt x="1687" y="457"/>
                    <a:pt x="1687" y="457"/>
                  </a:cubicBezTo>
                  <a:cubicBezTo>
                    <a:pt x="1683" y="468"/>
                    <a:pt x="1683" y="468"/>
                    <a:pt x="1683" y="468"/>
                  </a:cubicBezTo>
                  <a:cubicBezTo>
                    <a:pt x="1709" y="912"/>
                    <a:pt x="1709" y="912"/>
                    <a:pt x="1709" y="912"/>
                  </a:cubicBezTo>
                  <a:cubicBezTo>
                    <a:pt x="1663" y="963"/>
                    <a:pt x="1663" y="963"/>
                    <a:pt x="1663" y="963"/>
                  </a:cubicBezTo>
                  <a:cubicBezTo>
                    <a:pt x="1662" y="962"/>
                    <a:pt x="1662" y="962"/>
                    <a:pt x="1662" y="962"/>
                  </a:cubicBezTo>
                  <a:cubicBezTo>
                    <a:pt x="1662" y="963"/>
                    <a:pt x="1662" y="963"/>
                    <a:pt x="1662" y="963"/>
                  </a:cubicBezTo>
                  <a:cubicBezTo>
                    <a:pt x="1616" y="912"/>
                    <a:pt x="1616" y="912"/>
                    <a:pt x="1616" y="912"/>
                  </a:cubicBezTo>
                  <a:cubicBezTo>
                    <a:pt x="1642" y="468"/>
                    <a:pt x="1642" y="468"/>
                    <a:pt x="1642" y="468"/>
                  </a:cubicBezTo>
                  <a:cubicBezTo>
                    <a:pt x="1638" y="457"/>
                    <a:pt x="1638" y="457"/>
                    <a:pt x="1638" y="457"/>
                  </a:cubicBezTo>
                  <a:cubicBezTo>
                    <a:pt x="1611" y="403"/>
                    <a:pt x="1611" y="403"/>
                    <a:pt x="1611" y="403"/>
                  </a:cubicBezTo>
                  <a:cubicBezTo>
                    <a:pt x="1611" y="383"/>
                    <a:pt x="1611" y="383"/>
                    <a:pt x="1611" y="383"/>
                  </a:cubicBezTo>
                  <a:cubicBezTo>
                    <a:pt x="1571" y="383"/>
                    <a:pt x="1531" y="383"/>
                    <a:pt x="1491" y="383"/>
                  </a:cubicBezTo>
                  <a:cubicBezTo>
                    <a:pt x="1373" y="385"/>
                    <a:pt x="1292" y="451"/>
                    <a:pt x="1264" y="566"/>
                  </a:cubicBezTo>
                  <a:cubicBezTo>
                    <a:pt x="1264" y="569"/>
                    <a:pt x="1262" y="572"/>
                    <a:pt x="1260" y="575"/>
                  </a:cubicBezTo>
                  <a:cubicBezTo>
                    <a:pt x="1260" y="772"/>
                    <a:pt x="1260" y="969"/>
                    <a:pt x="1260" y="1165"/>
                  </a:cubicBezTo>
                  <a:cubicBezTo>
                    <a:pt x="1273" y="1187"/>
                    <a:pt x="1287" y="1208"/>
                    <a:pt x="1314" y="1215"/>
                  </a:cubicBezTo>
                  <a:close/>
                  <a:moveTo>
                    <a:pt x="1648" y="345"/>
                  </a:moveTo>
                  <a:cubicBezTo>
                    <a:pt x="1724" y="352"/>
                    <a:pt x="1796" y="310"/>
                    <a:pt x="1825" y="240"/>
                  </a:cubicBezTo>
                  <a:cubicBezTo>
                    <a:pt x="1855" y="169"/>
                    <a:pt x="1836" y="88"/>
                    <a:pt x="1773" y="39"/>
                  </a:cubicBezTo>
                  <a:cubicBezTo>
                    <a:pt x="1751" y="22"/>
                    <a:pt x="1723" y="13"/>
                    <a:pt x="1698" y="0"/>
                  </a:cubicBezTo>
                  <a:cubicBezTo>
                    <a:pt x="1676" y="0"/>
                    <a:pt x="1654" y="0"/>
                    <a:pt x="1632" y="0"/>
                  </a:cubicBezTo>
                  <a:cubicBezTo>
                    <a:pt x="1624" y="3"/>
                    <a:pt x="1617" y="7"/>
                    <a:pt x="1609" y="10"/>
                  </a:cubicBezTo>
                  <a:cubicBezTo>
                    <a:pt x="1529" y="37"/>
                    <a:pt x="1478" y="126"/>
                    <a:pt x="1496" y="208"/>
                  </a:cubicBezTo>
                  <a:cubicBezTo>
                    <a:pt x="1512" y="282"/>
                    <a:pt x="1575" y="339"/>
                    <a:pt x="1648" y="345"/>
                  </a:cubicBezTo>
                  <a:close/>
                  <a:moveTo>
                    <a:pt x="3330" y="2961"/>
                  </a:moveTo>
                  <a:cubicBezTo>
                    <a:pt x="3330" y="3772"/>
                    <a:pt x="3330" y="3772"/>
                    <a:pt x="3330" y="3772"/>
                  </a:cubicBezTo>
                  <a:cubicBezTo>
                    <a:pt x="0" y="3772"/>
                    <a:pt x="0" y="3772"/>
                    <a:pt x="0" y="3772"/>
                  </a:cubicBezTo>
                  <a:cubicBezTo>
                    <a:pt x="0" y="2961"/>
                    <a:pt x="0" y="2961"/>
                    <a:pt x="0" y="2961"/>
                  </a:cubicBezTo>
                  <a:cubicBezTo>
                    <a:pt x="1006" y="2961"/>
                    <a:pt x="1006" y="2961"/>
                    <a:pt x="1006" y="2961"/>
                  </a:cubicBezTo>
                  <a:cubicBezTo>
                    <a:pt x="1006" y="2162"/>
                    <a:pt x="1006" y="2162"/>
                    <a:pt x="1006" y="2162"/>
                  </a:cubicBezTo>
                  <a:cubicBezTo>
                    <a:pt x="2323" y="2162"/>
                    <a:pt x="2323" y="2162"/>
                    <a:pt x="2323" y="2162"/>
                  </a:cubicBezTo>
                  <a:cubicBezTo>
                    <a:pt x="2323" y="2961"/>
                    <a:pt x="2323" y="2961"/>
                    <a:pt x="2323" y="2961"/>
                  </a:cubicBezTo>
                  <a:lnTo>
                    <a:pt x="3330" y="2961"/>
                  </a:lnTo>
                  <a:close/>
                  <a:moveTo>
                    <a:pt x="1925" y="3119"/>
                  </a:moveTo>
                  <a:cubicBezTo>
                    <a:pt x="1925" y="3021"/>
                    <a:pt x="1872" y="2961"/>
                    <a:pt x="1743" y="2915"/>
                  </a:cubicBezTo>
                  <a:cubicBezTo>
                    <a:pt x="1650" y="2880"/>
                    <a:pt x="1612" y="2857"/>
                    <a:pt x="1612" y="2822"/>
                  </a:cubicBezTo>
                  <a:cubicBezTo>
                    <a:pt x="1612" y="2791"/>
                    <a:pt x="1635" y="2761"/>
                    <a:pt x="1706" y="2761"/>
                  </a:cubicBezTo>
                  <a:cubicBezTo>
                    <a:pt x="1784" y="2761"/>
                    <a:pt x="1834" y="2786"/>
                    <a:pt x="1863" y="2798"/>
                  </a:cubicBezTo>
                  <a:cubicBezTo>
                    <a:pt x="1894" y="2675"/>
                    <a:pt x="1894" y="2675"/>
                    <a:pt x="1894" y="2675"/>
                  </a:cubicBezTo>
                  <a:cubicBezTo>
                    <a:pt x="1859" y="2657"/>
                    <a:pt x="1809" y="2642"/>
                    <a:pt x="1736" y="2638"/>
                  </a:cubicBezTo>
                  <a:cubicBezTo>
                    <a:pt x="1736" y="2543"/>
                    <a:pt x="1736" y="2543"/>
                    <a:pt x="1736" y="2543"/>
                  </a:cubicBezTo>
                  <a:cubicBezTo>
                    <a:pt x="1630" y="2543"/>
                    <a:pt x="1630" y="2543"/>
                    <a:pt x="1630" y="2543"/>
                  </a:cubicBezTo>
                  <a:cubicBezTo>
                    <a:pt x="1630" y="2646"/>
                    <a:pt x="1630" y="2646"/>
                    <a:pt x="1630" y="2646"/>
                  </a:cubicBezTo>
                  <a:cubicBezTo>
                    <a:pt x="1513" y="2669"/>
                    <a:pt x="1446" y="2744"/>
                    <a:pt x="1446" y="2840"/>
                  </a:cubicBezTo>
                  <a:cubicBezTo>
                    <a:pt x="1446" y="2946"/>
                    <a:pt x="1525" y="3000"/>
                    <a:pt x="1642" y="3039"/>
                  </a:cubicBezTo>
                  <a:cubicBezTo>
                    <a:pt x="1722" y="3067"/>
                    <a:pt x="1757" y="3093"/>
                    <a:pt x="1757" y="3134"/>
                  </a:cubicBezTo>
                  <a:cubicBezTo>
                    <a:pt x="1757" y="3178"/>
                    <a:pt x="1715" y="3202"/>
                    <a:pt x="1653" y="3202"/>
                  </a:cubicBezTo>
                  <a:cubicBezTo>
                    <a:pt x="1582" y="3202"/>
                    <a:pt x="1518" y="3179"/>
                    <a:pt x="1472" y="3154"/>
                  </a:cubicBezTo>
                  <a:cubicBezTo>
                    <a:pt x="1439" y="3281"/>
                    <a:pt x="1439" y="3281"/>
                    <a:pt x="1439" y="3281"/>
                  </a:cubicBezTo>
                  <a:cubicBezTo>
                    <a:pt x="1481" y="3305"/>
                    <a:pt x="1551" y="3325"/>
                    <a:pt x="1624" y="3328"/>
                  </a:cubicBezTo>
                  <a:cubicBezTo>
                    <a:pt x="1624" y="3432"/>
                    <a:pt x="1624" y="3432"/>
                    <a:pt x="1624" y="3432"/>
                  </a:cubicBezTo>
                  <a:cubicBezTo>
                    <a:pt x="1731" y="3432"/>
                    <a:pt x="1731" y="3432"/>
                    <a:pt x="1731" y="3432"/>
                  </a:cubicBezTo>
                  <a:cubicBezTo>
                    <a:pt x="1731" y="3320"/>
                    <a:pt x="1731" y="3320"/>
                    <a:pt x="1731" y="3320"/>
                  </a:cubicBezTo>
                  <a:cubicBezTo>
                    <a:pt x="1856" y="3299"/>
                    <a:pt x="1925" y="3216"/>
                    <a:pt x="1925" y="3119"/>
                  </a:cubicBezTo>
                  <a:close/>
                </a:path>
              </a:pathLst>
            </a:custGeom>
            <a:solidFill>
              <a:schemeClr val="accent1"/>
            </a:solidFill>
            <a:ln>
              <a:noFill/>
            </a:ln>
          </p:spPr>
          <p:txBody>
            <a:bodyPr vert="horz" wrap="square" lIns="34290" tIns="17145" rIns="34290" bIns="17145" numCol="1" anchor="t" anchorCtr="0" compatLnSpc="1">
              <a:prstTxWarp prst="textNoShape">
                <a:avLst/>
              </a:prstTxWarp>
            </a:bodyPr>
            <a:lstStyle/>
            <a:p>
              <a:endParaRPr lang="en-US" sz="506"/>
            </a:p>
          </p:txBody>
        </p:sp>
      </p:grpSp>
      <p:grpSp>
        <p:nvGrpSpPr>
          <p:cNvPr id="5" name="Group 4"/>
          <p:cNvGrpSpPr/>
          <p:nvPr/>
        </p:nvGrpSpPr>
        <p:grpSpPr>
          <a:xfrm>
            <a:off x="985282" y="1634066"/>
            <a:ext cx="887996" cy="887996"/>
            <a:chOff x="985282" y="1634066"/>
            <a:chExt cx="887996" cy="887996"/>
          </a:xfrm>
        </p:grpSpPr>
        <p:sp>
          <p:nvSpPr>
            <p:cNvPr id="69" name="Oval 68"/>
            <p:cNvSpPr/>
            <p:nvPr/>
          </p:nvSpPr>
          <p:spPr>
            <a:xfrm>
              <a:off x="985282" y="1634066"/>
              <a:ext cx="887996" cy="8879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125"/>
            <p:cNvSpPr>
              <a:spLocks noEditPoints="1"/>
            </p:cNvSpPr>
            <p:nvPr/>
          </p:nvSpPr>
          <p:spPr bwMode="auto">
            <a:xfrm>
              <a:off x="1169906" y="1842322"/>
              <a:ext cx="518748" cy="471484"/>
            </a:xfrm>
            <a:custGeom>
              <a:avLst/>
              <a:gdLst>
                <a:gd name="T0" fmla="*/ 608 w 3754"/>
                <a:gd name="T1" fmla="*/ 0 h 3412"/>
                <a:gd name="T2" fmla="*/ 924 w 3754"/>
                <a:gd name="T3" fmla="*/ 393 h 3412"/>
                <a:gd name="T4" fmla="*/ 3754 w 3754"/>
                <a:gd name="T5" fmla="*/ 128 h 3412"/>
                <a:gd name="T6" fmla="*/ 1992 w 3754"/>
                <a:gd name="T7" fmla="*/ 1726 h 3412"/>
                <a:gd name="T8" fmla="*/ 1531 w 3754"/>
                <a:gd name="T9" fmla="*/ 1505 h 3412"/>
                <a:gd name="T10" fmla="*/ 1531 w 3754"/>
                <a:gd name="T11" fmla="*/ 1049 h 3412"/>
                <a:gd name="T12" fmla="*/ 1034 w 3754"/>
                <a:gd name="T13" fmla="*/ 894 h 3412"/>
                <a:gd name="T14" fmla="*/ 1033 w 3754"/>
                <a:gd name="T15" fmla="*/ 1906 h 3412"/>
                <a:gd name="T16" fmla="*/ 1034 w 3754"/>
                <a:gd name="T17" fmla="*/ 3202 h 3412"/>
                <a:gd name="T18" fmla="*/ 816 w 3754"/>
                <a:gd name="T19" fmla="*/ 3412 h 3412"/>
                <a:gd name="T20" fmla="*/ 691 w 3754"/>
                <a:gd name="T21" fmla="*/ 1985 h 3412"/>
                <a:gd name="T22" fmla="*/ 647 w 3754"/>
                <a:gd name="T23" fmla="*/ 3204 h 3412"/>
                <a:gd name="T24" fmla="*/ 425 w 3754"/>
                <a:gd name="T25" fmla="*/ 3412 h 3412"/>
                <a:gd name="T26" fmla="*/ 305 w 3754"/>
                <a:gd name="T27" fmla="*/ 1129 h 3412"/>
                <a:gd name="T28" fmla="*/ 249 w 3754"/>
                <a:gd name="T29" fmla="*/ 1121 h 3412"/>
                <a:gd name="T30" fmla="*/ 88 w 3754"/>
                <a:gd name="T31" fmla="*/ 1986 h 3412"/>
                <a:gd name="T32" fmla="*/ 7 w 3754"/>
                <a:gd name="T33" fmla="*/ 926 h 3412"/>
                <a:gd name="T34" fmla="*/ 386 w 3754"/>
                <a:gd name="T35" fmla="*/ 627 h 3412"/>
                <a:gd name="T36" fmla="*/ 746 w 3754"/>
                <a:gd name="T37" fmla="*/ 626 h 3412"/>
                <a:gd name="T38" fmla="*/ 813 w 3754"/>
                <a:gd name="T39" fmla="*/ 627 h 3412"/>
                <a:gd name="T40" fmla="*/ 1354 w 3754"/>
                <a:gd name="T41" fmla="*/ 733 h 3412"/>
                <a:gd name="T42" fmla="*/ 1531 w 3754"/>
                <a:gd name="T43" fmla="*/ 128 h 3412"/>
                <a:gd name="T44" fmla="*/ 3754 w 3754"/>
                <a:gd name="T45" fmla="*/ 128 h 3412"/>
                <a:gd name="T46" fmla="*/ 672 w 3754"/>
                <a:gd name="T47" fmla="*/ 773 h 3412"/>
                <a:gd name="T48" fmla="*/ 748 w 3754"/>
                <a:gd name="T49" fmla="*/ 660 h 3412"/>
                <a:gd name="T50" fmla="*/ 601 w 3754"/>
                <a:gd name="T51" fmla="*/ 660 h 3412"/>
                <a:gd name="T52" fmla="*/ 675 w 3754"/>
                <a:gd name="T53" fmla="*/ 823 h 3412"/>
                <a:gd name="T54" fmla="*/ 675 w 3754"/>
                <a:gd name="T55" fmla="*/ 1396 h 3412"/>
                <a:gd name="T56" fmla="*/ 3631 w 3754"/>
                <a:gd name="T57" fmla="*/ 107 h 3412"/>
                <a:gd name="T58" fmla="*/ 1633 w 3754"/>
                <a:gd name="T59" fmla="*/ 627 h 3412"/>
                <a:gd name="T60" fmla="*/ 1786 w 3754"/>
                <a:gd name="T61" fmla="*/ 767 h 3412"/>
                <a:gd name="T62" fmla="*/ 1786 w 3754"/>
                <a:gd name="T63" fmla="*/ 634 h 3412"/>
                <a:gd name="T64" fmla="*/ 2390 w 3754"/>
                <a:gd name="T65" fmla="*/ 255 h 3412"/>
                <a:gd name="T66" fmla="*/ 2289 w 3754"/>
                <a:gd name="T67" fmla="*/ 475 h 3412"/>
                <a:gd name="T68" fmla="*/ 2176 w 3754"/>
                <a:gd name="T69" fmla="*/ 634 h 3412"/>
                <a:gd name="T70" fmla="*/ 2316 w 3754"/>
                <a:gd name="T71" fmla="*/ 927 h 3412"/>
                <a:gd name="T72" fmla="*/ 1987 w 3754"/>
                <a:gd name="T73" fmla="*/ 1056 h 3412"/>
                <a:gd name="T74" fmla="*/ 2316 w 3754"/>
                <a:gd name="T75" fmla="*/ 1219 h 3412"/>
                <a:gd name="T76" fmla="*/ 1756 w 3754"/>
                <a:gd name="T77" fmla="*/ 1224 h 3412"/>
                <a:gd name="T78" fmla="*/ 1769 w 3754"/>
                <a:gd name="T79" fmla="*/ 1126 h 3412"/>
                <a:gd name="T80" fmla="*/ 1633 w 3754"/>
                <a:gd name="T81" fmla="*/ 1226 h 3412"/>
                <a:gd name="T82" fmla="*/ 1654 w 3754"/>
                <a:gd name="T83" fmla="*/ 1624 h 3412"/>
                <a:gd name="T84" fmla="*/ 3652 w 3754"/>
                <a:gd name="T85" fmla="*/ 1603 h 3412"/>
                <a:gd name="T86" fmla="*/ 2639 w 3754"/>
                <a:gd name="T87" fmla="*/ 783 h 3412"/>
                <a:gd name="T88" fmla="*/ 3170 w 3754"/>
                <a:gd name="T89" fmla="*/ 481 h 3412"/>
                <a:gd name="T90" fmla="*/ 3170 w 3754"/>
                <a:gd name="T91" fmla="*/ 1310 h 3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54" h="3412">
                  <a:moveTo>
                    <a:pt x="386" y="340"/>
                  </a:moveTo>
                  <a:cubicBezTo>
                    <a:pt x="356" y="205"/>
                    <a:pt x="439" y="61"/>
                    <a:pt x="571" y="17"/>
                  </a:cubicBezTo>
                  <a:cubicBezTo>
                    <a:pt x="584" y="12"/>
                    <a:pt x="596" y="6"/>
                    <a:pt x="608" y="0"/>
                  </a:cubicBezTo>
                  <a:cubicBezTo>
                    <a:pt x="644" y="0"/>
                    <a:pt x="680" y="0"/>
                    <a:pt x="716" y="0"/>
                  </a:cubicBezTo>
                  <a:cubicBezTo>
                    <a:pt x="757" y="21"/>
                    <a:pt x="804" y="36"/>
                    <a:pt x="840" y="64"/>
                  </a:cubicBezTo>
                  <a:cubicBezTo>
                    <a:pt x="942" y="143"/>
                    <a:pt x="973" y="276"/>
                    <a:pt x="924" y="393"/>
                  </a:cubicBezTo>
                  <a:cubicBezTo>
                    <a:pt x="876" y="507"/>
                    <a:pt x="759" y="576"/>
                    <a:pt x="634" y="565"/>
                  </a:cubicBezTo>
                  <a:cubicBezTo>
                    <a:pt x="516" y="554"/>
                    <a:pt x="413" y="461"/>
                    <a:pt x="386" y="340"/>
                  </a:cubicBezTo>
                  <a:close/>
                  <a:moveTo>
                    <a:pt x="3754" y="128"/>
                  </a:moveTo>
                  <a:cubicBezTo>
                    <a:pt x="3754" y="1603"/>
                    <a:pt x="3754" y="1603"/>
                    <a:pt x="3754" y="1603"/>
                  </a:cubicBezTo>
                  <a:cubicBezTo>
                    <a:pt x="3754" y="1671"/>
                    <a:pt x="3699" y="1726"/>
                    <a:pt x="3631" y="1726"/>
                  </a:cubicBezTo>
                  <a:cubicBezTo>
                    <a:pt x="1992" y="1726"/>
                    <a:pt x="1992" y="1726"/>
                    <a:pt x="1992" y="1726"/>
                  </a:cubicBezTo>
                  <a:cubicBezTo>
                    <a:pt x="1654" y="1726"/>
                    <a:pt x="1654" y="1726"/>
                    <a:pt x="1654" y="1726"/>
                  </a:cubicBezTo>
                  <a:cubicBezTo>
                    <a:pt x="1586" y="1726"/>
                    <a:pt x="1531" y="1671"/>
                    <a:pt x="1531" y="1603"/>
                  </a:cubicBezTo>
                  <a:cubicBezTo>
                    <a:pt x="1531" y="1505"/>
                    <a:pt x="1531" y="1505"/>
                    <a:pt x="1531" y="1505"/>
                  </a:cubicBezTo>
                  <a:cubicBezTo>
                    <a:pt x="1531" y="1465"/>
                    <a:pt x="1531" y="1465"/>
                    <a:pt x="1531" y="1465"/>
                  </a:cubicBezTo>
                  <a:cubicBezTo>
                    <a:pt x="1531" y="1287"/>
                    <a:pt x="1531" y="1287"/>
                    <a:pt x="1531" y="1287"/>
                  </a:cubicBezTo>
                  <a:cubicBezTo>
                    <a:pt x="1531" y="1049"/>
                    <a:pt x="1531" y="1049"/>
                    <a:pt x="1531" y="1049"/>
                  </a:cubicBezTo>
                  <a:cubicBezTo>
                    <a:pt x="1394" y="1005"/>
                    <a:pt x="1258" y="961"/>
                    <a:pt x="1122" y="916"/>
                  </a:cubicBezTo>
                  <a:cubicBezTo>
                    <a:pt x="1075" y="901"/>
                    <a:pt x="1075" y="901"/>
                    <a:pt x="1075" y="901"/>
                  </a:cubicBezTo>
                  <a:cubicBezTo>
                    <a:pt x="1034" y="894"/>
                    <a:pt x="1034" y="894"/>
                    <a:pt x="1034" y="894"/>
                  </a:cubicBezTo>
                  <a:cubicBezTo>
                    <a:pt x="1034" y="1066"/>
                    <a:pt x="1034" y="1066"/>
                    <a:pt x="1034" y="1066"/>
                  </a:cubicBezTo>
                  <a:cubicBezTo>
                    <a:pt x="1034" y="1066"/>
                    <a:pt x="1033" y="1066"/>
                    <a:pt x="1033" y="1066"/>
                  </a:cubicBezTo>
                  <a:cubicBezTo>
                    <a:pt x="1033" y="1906"/>
                    <a:pt x="1033" y="1906"/>
                    <a:pt x="1033" y="1906"/>
                  </a:cubicBezTo>
                  <a:cubicBezTo>
                    <a:pt x="1033" y="2290"/>
                    <a:pt x="1033" y="2290"/>
                    <a:pt x="1033" y="2290"/>
                  </a:cubicBezTo>
                  <a:cubicBezTo>
                    <a:pt x="1033" y="2530"/>
                    <a:pt x="1034" y="2770"/>
                    <a:pt x="1034" y="3010"/>
                  </a:cubicBezTo>
                  <a:cubicBezTo>
                    <a:pt x="1034" y="3074"/>
                    <a:pt x="1034" y="3138"/>
                    <a:pt x="1034" y="3202"/>
                  </a:cubicBezTo>
                  <a:cubicBezTo>
                    <a:pt x="1034" y="3290"/>
                    <a:pt x="1011" y="3358"/>
                    <a:pt x="935" y="3396"/>
                  </a:cubicBezTo>
                  <a:cubicBezTo>
                    <a:pt x="924" y="3402"/>
                    <a:pt x="912" y="3407"/>
                    <a:pt x="899" y="3412"/>
                  </a:cubicBezTo>
                  <a:cubicBezTo>
                    <a:pt x="871" y="3412"/>
                    <a:pt x="844" y="3412"/>
                    <a:pt x="816" y="3412"/>
                  </a:cubicBezTo>
                  <a:cubicBezTo>
                    <a:pt x="718" y="3377"/>
                    <a:pt x="689" y="3305"/>
                    <a:pt x="690" y="3204"/>
                  </a:cubicBezTo>
                  <a:cubicBezTo>
                    <a:pt x="693" y="2815"/>
                    <a:pt x="691" y="2425"/>
                    <a:pt x="691" y="2036"/>
                  </a:cubicBezTo>
                  <a:cubicBezTo>
                    <a:pt x="691" y="2019"/>
                    <a:pt x="691" y="2003"/>
                    <a:pt x="691" y="1985"/>
                  </a:cubicBezTo>
                  <a:cubicBezTo>
                    <a:pt x="674" y="1985"/>
                    <a:pt x="661" y="1985"/>
                    <a:pt x="645" y="1985"/>
                  </a:cubicBezTo>
                  <a:cubicBezTo>
                    <a:pt x="645" y="2003"/>
                    <a:pt x="645" y="2018"/>
                    <a:pt x="645" y="2034"/>
                  </a:cubicBezTo>
                  <a:cubicBezTo>
                    <a:pt x="645" y="2424"/>
                    <a:pt x="644" y="2814"/>
                    <a:pt x="647" y="3204"/>
                  </a:cubicBezTo>
                  <a:cubicBezTo>
                    <a:pt x="647" y="3295"/>
                    <a:pt x="621" y="3361"/>
                    <a:pt x="542" y="3397"/>
                  </a:cubicBezTo>
                  <a:cubicBezTo>
                    <a:pt x="532" y="3403"/>
                    <a:pt x="521" y="3408"/>
                    <a:pt x="508" y="3412"/>
                  </a:cubicBezTo>
                  <a:cubicBezTo>
                    <a:pt x="480" y="3412"/>
                    <a:pt x="452" y="3412"/>
                    <a:pt x="425" y="3412"/>
                  </a:cubicBezTo>
                  <a:cubicBezTo>
                    <a:pt x="372" y="3388"/>
                    <a:pt x="325" y="3358"/>
                    <a:pt x="312" y="3296"/>
                  </a:cubicBezTo>
                  <a:cubicBezTo>
                    <a:pt x="306" y="3266"/>
                    <a:pt x="305" y="3235"/>
                    <a:pt x="305" y="3205"/>
                  </a:cubicBezTo>
                  <a:cubicBezTo>
                    <a:pt x="305" y="2513"/>
                    <a:pt x="305" y="1821"/>
                    <a:pt x="305" y="1129"/>
                  </a:cubicBezTo>
                  <a:cubicBezTo>
                    <a:pt x="305" y="1111"/>
                    <a:pt x="305" y="1094"/>
                    <a:pt x="305" y="1074"/>
                  </a:cubicBezTo>
                  <a:cubicBezTo>
                    <a:pt x="284" y="1074"/>
                    <a:pt x="269" y="1074"/>
                    <a:pt x="249" y="1074"/>
                  </a:cubicBezTo>
                  <a:cubicBezTo>
                    <a:pt x="249" y="1092"/>
                    <a:pt x="249" y="1106"/>
                    <a:pt x="249" y="1121"/>
                  </a:cubicBezTo>
                  <a:cubicBezTo>
                    <a:pt x="249" y="1353"/>
                    <a:pt x="249" y="1585"/>
                    <a:pt x="249" y="1816"/>
                  </a:cubicBezTo>
                  <a:cubicBezTo>
                    <a:pt x="249" y="1835"/>
                    <a:pt x="250" y="1855"/>
                    <a:pt x="248" y="1874"/>
                  </a:cubicBezTo>
                  <a:cubicBezTo>
                    <a:pt x="239" y="1960"/>
                    <a:pt x="172" y="2006"/>
                    <a:pt x="88" y="1986"/>
                  </a:cubicBezTo>
                  <a:cubicBezTo>
                    <a:pt x="44" y="1976"/>
                    <a:pt x="21" y="1942"/>
                    <a:pt x="0" y="1906"/>
                  </a:cubicBezTo>
                  <a:cubicBezTo>
                    <a:pt x="0" y="1584"/>
                    <a:pt x="0" y="1262"/>
                    <a:pt x="0" y="941"/>
                  </a:cubicBezTo>
                  <a:cubicBezTo>
                    <a:pt x="3" y="936"/>
                    <a:pt x="6" y="931"/>
                    <a:pt x="7" y="926"/>
                  </a:cubicBezTo>
                  <a:cubicBezTo>
                    <a:pt x="11" y="909"/>
                    <a:pt x="16" y="893"/>
                    <a:pt x="22" y="878"/>
                  </a:cubicBezTo>
                  <a:cubicBezTo>
                    <a:pt x="76" y="720"/>
                    <a:pt x="202" y="629"/>
                    <a:pt x="378" y="627"/>
                  </a:cubicBezTo>
                  <a:cubicBezTo>
                    <a:pt x="380" y="627"/>
                    <a:pt x="383" y="627"/>
                    <a:pt x="386" y="627"/>
                  </a:cubicBezTo>
                  <a:cubicBezTo>
                    <a:pt x="446" y="627"/>
                    <a:pt x="632" y="626"/>
                    <a:pt x="742" y="626"/>
                  </a:cubicBezTo>
                  <a:cubicBezTo>
                    <a:pt x="742" y="626"/>
                    <a:pt x="742" y="626"/>
                    <a:pt x="742" y="626"/>
                  </a:cubicBezTo>
                  <a:cubicBezTo>
                    <a:pt x="743" y="626"/>
                    <a:pt x="744" y="626"/>
                    <a:pt x="746" y="626"/>
                  </a:cubicBezTo>
                  <a:cubicBezTo>
                    <a:pt x="776" y="626"/>
                    <a:pt x="800" y="626"/>
                    <a:pt x="813" y="626"/>
                  </a:cubicBezTo>
                  <a:cubicBezTo>
                    <a:pt x="813" y="626"/>
                    <a:pt x="813" y="626"/>
                    <a:pt x="813" y="626"/>
                  </a:cubicBezTo>
                  <a:cubicBezTo>
                    <a:pt x="813" y="627"/>
                    <a:pt x="813" y="627"/>
                    <a:pt x="813" y="627"/>
                  </a:cubicBezTo>
                  <a:cubicBezTo>
                    <a:pt x="851" y="627"/>
                    <a:pt x="888" y="627"/>
                    <a:pt x="925" y="628"/>
                  </a:cubicBezTo>
                  <a:cubicBezTo>
                    <a:pt x="978" y="623"/>
                    <a:pt x="1033" y="629"/>
                    <a:pt x="1089" y="647"/>
                  </a:cubicBezTo>
                  <a:cubicBezTo>
                    <a:pt x="1177" y="675"/>
                    <a:pt x="1265" y="704"/>
                    <a:pt x="1354" y="733"/>
                  </a:cubicBezTo>
                  <a:cubicBezTo>
                    <a:pt x="1413" y="752"/>
                    <a:pt x="1472" y="771"/>
                    <a:pt x="1531" y="790"/>
                  </a:cubicBezTo>
                  <a:cubicBezTo>
                    <a:pt x="1531" y="627"/>
                    <a:pt x="1531" y="627"/>
                    <a:pt x="1531" y="627"/>
                  </a:cubicBezTo>
                  <a:cubicBezTo>
                    <a:pt x="1531" y="128"/>
                    <a:pt x="1531" y="128"/>
                    <a:pt x="1531" y="128"/>
                  </a:cubicBezTo>
                  <a:cubicBezTo>
                    <a:pt x="1531" y="60"/>
                    <a:pt x="1586" y="5"/>
                    <a:pt x="1654" y="5"/>
                  </a:cubicBezTo>
                  <a:cubicBezTo>
                    <a:pt x="3631" y="5"/>
                    <a:pt x="3631" y="5"/>
                    <a:pt x="3631" y="5"/>
                  </a:cubicBezTo>
                  <a:cubicBezTo>
                    <a:pt x="3699" y="5"/>
                    <a:pt x="3754" y="60"/>
                    <a:pt x="3754" y="128"/>
                  </a:cubicBezTo>
                  <a:close/>
                  <a:moveTo>
                    <a:pt x="601" y="660"/>
                  </a:moveTo>
                  <a:cubicBezTo>
                    <a:pt x="645" y="773"/>
                    <a:pt x="645" y="773"/>
                    <a:pt x="645" y="773"/>
                  </a:cubicBezTo>
                  <a:cubicBezTo>
                    <a:pt x="672" y="773"/>
                    <a:pt x="672" y="773"/>
                    <a:pt x="672" y="773"/>
                  </a:cubicBezTo>
                  <a:cubicBezTo>
                    <a:pt x="677" y="773"/>
                    <a:pt x="677" y="773"/>
                    <a:pt x="677" y="773"/>
                  </a:cubicBezTo>
                  <a:cubicBezTo>
                    <a:pt x="704" y="773"/>
                    <a:pt x="704" y="773"/>
                    <a:pt x="704" y="773"/>
                  </a:cubicBezTo>
                  <a:cubicBezTo>
                    <a:pt x="748" y="660"/>
                    <a:pt x="748" y="660"/>
                    <a:pt x="748" y="660"/>
                  </a:cubicBezTo>
                  <a:cubicBezTo>
                    <a:pt x="677" y="660"/>
                    <a:pt x="677" y="660"/>
                    <a:pt x="677" y="660"/>
                  </a:cubicBezTo>
                  <a:cubicBezTo>
                    <a:pt x="672" y="660"/>
                    <a:pt x="672" y="660"/>
                    <a:pt x="672" y="660"/>
                  </a:cubicBezTo>
                  <a:lnTo>
                    <a:pt x="601" y="660"/>
                  </a:lnTo>
                  <a:close/>
                  <a:moveTo>
                    <a:pt x="755" y="1331"/>
                  </a:moveTo>
                  <a:cubicBezTo>
                    <a:pt x="704" y="823"/>
                    <a:pt x="704" y="823"/>
                    <a:pt x="704" y="823"/>
                  </a:cubicBezTo>
                  <a:cubicBezTo>
                    <a:pt x="675" y="823"/>
                    <a:pt x="675" y="823"/>
                    <a:pt x="675" y="823"/>
                  </a:cubicBezTo>
                  <a:cubicBezTo>
                    <a:pt x="645" y="823"/>
                    <a:pt x="645" y="823"/>
                    <a:pt x="645" y="823"/>
                  </a:cubicBezTo>
                  <a:cubicBezTo>
                    <a:pt x="595" y="1331"/>
                    <a:pt x="595" y="1331"/>
                    <a:pt x="595" y="1331"/>
                  </a:cubicBezTo>
                  <a:cubicBezTo>
                    <a:pt x="675" y="1396"/>
                    <a:pt x="675" y="1396"/>
                    <a:pt x="675" y="1396"/>
                  </a:cubicBezTo>
                  <a:lnTo>
                    <a:pt x="755" y="1331"/>
                  </a:lnTo>
                  <a:close/>
                  <a:moveTo>
                    <a:pt x="3652" y="128"/>
                  </a:moveTo>
                  <a:cubicBezTo>
                    <a:pt x="3652" y="117"/>
                    <a:pt x="3642" y="107"/>
                    <a:pt x="3631" y="107"/>
                  </a:cubicBezTo>
                  <a:cubicBezTo>
                    <a:pt x="1654" y="107"/>
                    <a:pt x="1654" y="107"/>
                    <a:pt x="1654" y="107"/>
                  </a:cubicBezTo>
                  <a:cubicBezTo>
                    <a:pt x="1642" y="107"/>
                    <a:pt x="1633" y="117"/>
                    <a:pt x="1633" y="128"/>
                  </a:cubicBezTo>
                  <a:cubicBezTo>
                    <a:pt x="1633" y="627"/>
                    <a:pt x="1633" y="627"/>
                    <a:pt x="1633" y="627"/>
                  </a:cubicBezTo>
                  <a:cubicBezTo>
                    <a:pt x="1633" y="823"/>
                    <a:pt x="1633" y="823"/>
                    <a:pt x="1633" y="823"/>
                  </a:cubicBezTo>
                  <a:cubicBezTo>
                    <a:pt x="1684" y="840"/>
                    <a:pt x="1735" y="856"/>
                    <a:pt x="1786" y="873"/>
                  </a:cubicBezTo>
                  <a:cubicBezTo>
                    <a:pt x="1786" y="767"/>
                    <a:pt x="1786" y="767"/>
                    <a:pt x="1786" y="767"/>
                  </a:cubicBezTo>
                  <a:cubicBezTo>
                    <a:pt x="2025" y="767"/>
                    <a:pt x="2025" y="767"/>
                    <a:pt x="2025" y="767"/>
                  </a:cubicBezTo>
                  <a:cubicBezTo>
                    <a:pt x="2119" y="634"/>
                    <a:pt x="2119" y="634"/>
                    <a:pt x="2119" y="634"/>
                  </a:cubicBezTo>
                  <a:cubicBezTo>
                    <a:pt x="1786" y="634"/>
                    <a:pt x="1786" y="634"/>
                    <a:pt x="1786" y="634"/>
                  </a:cubicBezTo>
                  <a:cubicBezTo>
                    <a:pt x="1786" y="475"/>
                    <a:pt x="1786" y="475"/>
                    <a:pt x="1786" y="475"/>
                  </a:cubicBezTo>
                  <a:cubicBezTo>
                    <a:pt x="2233" y="475"/>
                    <a:pt x="2233" y="475"/>
                    <a:pt x="2233" y="475"/>
                  </a:cubicBezTo>
                  <a:cubicBezTo>
                    <a:pt x="2390" y="255"/>
                    <a:pt x="2390" y="255"/>
                    <a:pt x="2390" y="255"/>
                  </a:cubicBezTo>
                  <a:cubicBezTo>
                    <a:pt x="2394" y="248"/>
                    <a:pt x="2406" y="249"/>
                    <a:pt x="2416" y="256"/>
                  </a:cubicBezTo>
                  <a:cubicBezTo>
                    <a:pt x="2427" y="264"/>
                    <a:pt x="2431" y="275"/>
                    <a:pt x="2427" y="281"/>
                  </a:cubicBezTo>
                  <a:cubicBezTo>
                    <a:pt x="2289" y="475"/>
                    <a:pt x="2289" y="475"/>
                    <a:pt x="2289" y="475"/>
                  </a:cubicBezTo>
                  <a:cubicBezTo>
                    <a:pt x="2316" y="475"/>
                    <a:pt x="2316" y="475"/>
                    <a:pt x="2316" y="475"/>
                  </a:cubicBezTo>
                  <a:cubicBezTo>
                    <a:pt x="2316" y="634"/>
                    <a:pt x="2316" y="634"/>
                    <a:pt x="2316" y="634"/>
                  </a:cubicBezTo>
                  <a:cubicBezTo>
                    <a:pt x="2176" y="634"/>
                    <a:pt x="2176" y="634"/>
                    <a:pt x="2176" y="634"/>
                  </a:cubicBezTo>
                  <a:cubicBezTo>
                    <a:pt x="2081" y="767"/>
                    <a:pt x="2081" y="767"/>
                    <a:pt x="2081" y="767"/>
                  </a:cubicBezTo>
                  <a:cubicBezTo>
                    <a:pt x="2316" y="767"/>
                    <a:pt x="2316" y="767"/>
                    <a:pt x="2316" y="767"/>
                  </a:cubicBezTo>
                  <a:cubicBezTo>
                    <a:pt x="2316" y="927"/>
                    <a:pt x="2316" y="927"/>
                    <a:pt x="2316" y="927"/>
                  </a:cubicBezTo>
                  <a:cubicBezTo>
                    <a:pt x="1967" y="927"/>
                    <a:pt x="1967" y="927"/>
                    <a:pt x="1967" y="927"/>
                  </a:cubicBezTo>
                  <a:cubicBezTo>
                    <a:pt x="1957" y="941"/>
                    <a:pt x="1957" y="941"/>
                    <a:pt x="1957" y="941"/>
                  </a:cubicBezTo>
                  <a:cubicBezTo>
                    <a:pt x="1987" y="969"/>
                    <a:pt x="1998" y="1011"/>
                    <a:pt x="1987" y="1056"/>
                  </a:cubicBezTo>
                  <a:cubicBezTo>
                    <a:pt x="1986" y="1058"/>
                    <a:pt x="1986" y="1059"/>
                    <a:pt x="1986" y="1060"/>
                  </a:cubicBezTo>
                  <a:cubicBezTo>
                    <a:pt x="2316" y="1060"/>
                    <a:pt x="2316" y="1060"/>
                    <a:pt x="2316" y="1060"/>
                  </a:cubicBezTo>
                  <a:cubicBezTo>
                    <a:pt x="2316" y="1219"/>
                    <a:pt x="2316" y="1219"/>
                    <a:pt x="2316" y="1219"/>
                  </a:cubicBezTo>
                  <a:cubicBezTo>
                    <a:pt x="1786" y="1219"/>
                    <a:pt x="1786" y="1219"/>
                    <a:pt x="1786" y="1219"/>
                  </a:cubicBezTo>
                  <a:cubicBezTo>
                    <a:pt x="1786" y="1182"/>
                    <a:pt x="1786" y="1182"/>
                    <a:pt x="1786" y="1182"/>
                  </a:cubicBezTo>
                  <a:cubicBezTo>
                    <a:pt x="1756" y="1224"/>
                    <a:pt x="1756" y="1224"/>
                    <a:pt x="1756" y="1224"/>
                  </a:cubicBezTo>
                  <a:cubicBezTo>
                    <a:pt x="1751" y="1230"/>
                    <a:pt x="1739" y="1229"/>
                    <a:pt x="1729" y="1222"/>
                  </a:cubicBezTo>
                  <a:cubicBezTo>
                    <a:pt x="1719" y="1215"/>
                    <a:pt x="1714" y="1203"/>
                    <a:pt x="1718" y="1197"/>
                  </a:cubicBezTo>
                  <a:cubicBezTo>
                    <a:pt x="1769" y="1126"/>
                    <a:pt x="1769" y="1126"/>
                    <a:pt x="1769" y="1126"/>
                  </a:cubicBezTo>
                  <a:cubicBezTo>
                    <a:pt x="1742" y="1117"/>
                    <a:pt x="1714" y="1109"/>
                    <a:pt x="1687" y="1100"/>
                  </a:cubicBezTo>
                  <a:cubicBezTo>
                    <a:pt x="1669" y="1094"/>
                    <a:pt x="1651" y="1088"/>
                    <a:pt x="1633" y="1082"/>
                  </a:cubicBezTo>
                  <a:cubicBezTo>
                    <a:pt x="1633" y="1226"/>
                    <a:pt x="1633" y="1226"/>
                    <a:pt x="1633" y="1226"/>
                  </a:cubicBezTo>
                  <a:cubicBezTo>
                    <a:pt x="1633" y="1505"/>
                    <a:pt x="1633" y="1505"/>
                    <a:pt x="1633" y="1505"/>
                  </a:cubicBezTo>
                  <a:cubicBezTo>
                    <a:pt x="1633" y="1603"/>
                    <a:pt x="1633" y="1603"/>
                    <a:pt x="1633" y="1603"/>
                  </a:cubicBezTo>
                  <a:cubicBezTo>
                    <a:pt x="1633" y="1615"/>
                    <a:pt x="1642" y="1624"/>
                    <a:pt x="1654" y="1624"/>
                  </a:cubicBezTo>
                  <a:cubicBezTo>
                    <a:pt x="2039" y="1624"/>
                    <a:pt x="2039" y="1624"/>
                    <a:pt x="2039" y="1624"/>
                  </a:cubicBezTo>
                  <a:cubicBezTo>
                    <a:pt x="3631" y="1624"/>
                    <a:pt x="3631" y="1624"/>
                    <a:pt x="3631" y="1624"/>
                  </a:cubicBezTo>
                  <a:cubicBezTo>
                    <a:pt x="3642" y="1624"/>
                    <a:pt x="3652" y="1615"/>
                    <a:pt x="3652" y="1603"/>
                  </a:cubicBezTo>
                  <a:lnTo>
                    <a:pt x="3652" y="128"/>
                  </a:lnTo>
                  <a:close/>
                  <a:moveTo>
                    <a:pt x="3053" y="368"/>
                  </a:moveTo>
                  <a:cubicBezTo>
                    <a:pt x="2824" y="368"/>
                    <a:pt x="2639" y="554"/>
                    <a:pt x="2639" y="783"/>
                  </a:cubicBezTo>
                  <a:cubicBezTo>
                    <a:pt x="3053" y="783"/>
                    <a:pt x="3053" y="783"/>
                    <a:pt x="3053" y="783"/>
                  </a:cubicBezTo>
                  <a:lnTo>
                    <a:pt x="3053" y="368"/>
                  </a:lnTo>
                  <a:close/>
                  <a:moveTo>
                    <a:pt x="3170" y="481"/>
                  </a:moveTo>
                  <a:cubicBezTo>
                    <a:pt x="3170" y="896"/>
                    <a:pt x="3170" y="896"/>
                    <a:pt x="3170" y="896"/>
                  </a:cubicBezTo>
                  <a:cubicBezTo>
                    <a:pt x="2755" y="896"/>
                    <a:pt x="2755" y="896"/>
                    <a:pt x="2755" y="896"/>
                  </a:cubicBezTo>
                  <a:cubicBezTo>
                    <a:pt x="2755" y="1125"/>
                    <a:pt x="2941" y="1310"/>
                    <a:pt x="3170" y="1310"/>
                  </a:cubicBezTo>
                  <a:cubicBezTo>
                    <a:pt x="3399" y="1310"/>
                    <a:pt x="3584" y="1125"/>
                    <a:pt x="3584" y="896"/>
                  </a:cubicBezTo>
                  <a:cubicBezTo>
                    <a:pt x="3584" y="667"/>
                    <a:pt x="3399" y="481"/>
                    <a:pt x="3170" y="481"/>
                  </a:cubicBezTo>
                  <a:close/>
                </a:path>
              </a:pathLst>
            </a:custGeom>
            <a:solidFill>
              <a:schemeClr val="accent1"/>
            </a:solidFill>
            <a:ln>
              <a:noFill/>
            </a:ln>
          </p:spPr>
          <p:txBody>
            <a:bodyPr vert="horz" wrap="square" lIns="34290" tIns="17145" rIns="34290" bIns="17145" numCol="1" anchor="t" anchorCtr="0" compatLnSpc="1">
              <a:prstTxWarp prst="textNoShape">
                <a:avLst/>
              </a:prstTxWarp>
            </a:bodyPr>
            <a:lstStyle/>
            <a:p>
              <a:endParaRPr lang="en-US" sz="506"/>
            </a:p>
          </p:txBody>
        </p:sp>
      </p:grpSp>
      <p:grpSp>
        <p:nvGrpSpPr>
          <p:cNvPr id="7" name="Group 6"/>
          <p:cNvGrpSpPr/>
          <p:nvPr/>
        </p:nvGrpSpPr>
        <p:grpSpPr>
          <a:xfrm>
            <a:off x="4126414" y="1634066"/>
            <a:ext cx="887996" cy="887996"/>
            <a:chOff x="4126414" y="1634066"/>
            <a:chExt cx="887996" cy="887996"/>
          </a:xfrm>
        </p:grpSpPr>
        <p:sp>
          <p:nvSpPr>
            <p:cNvPr id="71" name="Oval 70"/>
            <p:cNvSpPr/>
            <p:nvPr/>
          </p:nvSpPr>
          <p:spPr>
            <a:xfrm>
              <a:off x="4126414" y="1634066"/>
              <a:ext cx="887996" cy="8879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26"/>
            <p:cNvSpPr>
              <a:spLocks noEditPoints="1"/>
            </p:cNvSpPr>
            <p:nvPr/>
          </p:nvSpPr>
          <p:spPr bwMode="auto">
            <a:xfrm>
              <a:off x="4387553" y="1811867"/>
              <a:ext cx="365718" cy="532394"/>
            </a:xfrm>
            <a:custGeom>
              <a:avLst/>
              <a:gdLst>
                <a:gd name="T0" fmla="*/ 643 w 2797"/>
                <a:gd name="T1" fmla="*/ 1863 h 4067"/>
                <a:gd name="T2" fmla="*/ 1120 w 2797"/>
                <a:gd name="T3" fmla="*/ 3633 h 4067"/>
                <a:gd name="T4" fmla="*/ 1011 w 2797"/>
                <a:gd name="T5" fmla="*/ 2977 h 4067"/>
                <a:gd name="T6" fmla="*/ 959 w 2797"/>
                <a:gd name="T7" fmla="*/ 2812 h 4067"/>
                <a:gd name="T8" fmla="*/ 924 w 2797"/>
                <a:gd name="T9" fmla="*/ 2891 h 4067"/>
                <a:gd name="T10" fmla="*/ 762 w 2797"/>
                <a:gd name="T11" fmla="*/ 4067 h 4067"/>
                <a:gd name="T12" fmla="*/ 620 w 2797"/>
                <a:gd name="T13" fmla="*/ 2951 h 4067"/>
                <a:gd name="T14" fmla="*/ 456 w 2797"/>
                <a:gd name="T15" fmla="*/ 4067 h 4067"/>
                <a:gd name="T16" fmla="*/ 362 w 2797"/>
                <a:gd name="T17" fmla="*/ 2238 h 4067"/>
                <a:gd name="T18" fmla="*/ 317 w 2797"/>
                <a:gd name="T19" fmla="*/ 2864 h 4067"/>
                <a:gd name="T20" fmla="*/ 362 w 2797"/>
                <a:gd name="T21" fmla="*/ 1893 h 4067"/>
                <a:gd name="T22" fmla="*/ 915 w 2797"/>
                <a:gd name="T23" fmla="*/ 1887 h 4067"/>
                <a:gd name="T24" fmla="*/ 1098 w 2797"/>
                <a:gd name="T25" fmla="*/ 2941 h 4067"/>
                <a:gd name="T26" fmla="*/ 585 w 2797"/>
                <a:gd name="T27" fmla="*/ 1914 h 4067"/>
                <a:gd name="T28" fmla="*/ 666 w 2797"/>
                <a:gd name="T29" fmla="*/ 2002 h 4067"/>
                <a:gd name="T30" fmla="*/ 585 w 2797"/>
                <a:gd name="T31" fmla="*/ 1914 h 4067"/>
                <a:gd name="T32" fmla="*/ 620 w 2797"/>
                <a:gd name="T33" fmla="*/ 2041 h 4067"/>
                <a:gd name="T34" fmla="*/ 2653 w 2797"/>
                <a:gd name="T35" fmla="*/ 763 h 4067"/>
                <a:gd name="T36" fmla="*/ 2486 w 2797"/>
                <a:gd name="T37" fmla="*/ 1024 h 4067"/>
                <a:gd name="T38" fmla="*/ 2198 w 2797"/>
                <a:gd name="T39" fmla="*/ 1138 h 4067"/>
                <a:gd name="T40" fmla="*/ 1853 w 2797"/>
                <a:gd name="T41" fmla="*/ 1197 h 4067"/>
                <a:gd name="T42" fmla="*/ 1584 w 2797"/>
                <a:gd name="T43" fmla="*/ 905 h 4067"/>
                <a:gd name="T44" fmla="*/ 1538 w 2797"/>
                <a:gd name="T45" fmla="*/ 511 h 4067"/>
                <a:gd name="T46" fmla="*/ 1732 w 2797"/>
                <a:gd name="T47" fmla="*/ 165 h 4067"/>
                <a:gd name="T48" fmla="*/ 2093 w 2797"/>
                <a:gd name="T49" fmla="*/ 0 h 4067"/>
                <a:gd name="T50" fmla="*/ 2242 w 2797"/>
                <a:gd name="T51" fmla="*/ 0 h 4067"/>
                <a:gd name="T52" fmla="*/ 2603 w 2797"/>
                <a:gd name="T53" fmla="*/ 165 h 4067"/>
                <a:gd name="T54" fmla="*/ 2797 w 2797"/>
                <a:gd name="T55" fmla="*/ 511 h 4067"/>
                <a:gd name="T56" fmla="*/ 2168 w 2797"/>
                <a:gd name="T57" fmla="*/ 486 h 4067"/>
                <a:gd name="T58" fmla="*/ 852 w 2797"/>
                <a:gd name="T59" fmla="*/ 424 h 4067"/>
                <a:gd name="T60" fmla="*/ 428 w 2797"/>
                <a:gd name="T61" fmla="*/ 561 h 4067"/>
                <a:gd name="T62" fmla="*/ 562 w 2797"/>
                <a:gd name="T63" fmla="*/ 796 h 4067"/>
                <a:gd name="T64" fmla="*/ 580 w 2797"/>
                <a:gd name="T65" fmla="*/ 806 h 4067"/>
                <a:gd name="T66" fmla="*/ 604 w 2797"/>
                <a:gd name="T67" fmla="*/ 811 h 4067"/>
                <a:gd name="T68" fmla="*/ 637 w 2797"/>
                <a:gd name="T69" fmla="*/ 802 h 4067"/>
                <a:gd name="T70" fmla="*/ 656 w 2797"/>
                <a:gd name="T71" fmla="*/ 787 h 4067"/>
                <a:gd name="T72" fmla="*/ 649 w 2797"/>
                <a:gd name="T73" fmla="*/ 339 h 4067"/>
                <a:gd name="T74" fmla="*/ 649 w 2797"/>
                <a:gd name="T75" fmla="*/ 339 h 4067"/>
                <a:gd name="T76" fmla="*/ 339 w 2797"/>
                <a:gd name="T77" fmla="*/ 635 h 4067"/>
                <a:gd name="T78" fmla="*/ 1044 w 2797"/>
                <a:gd name="T79" fmla="*/ 635 h 4067"/>
                <a:gd name="T80" fmla="*/ 1062 w 2797"/>
                <a:gd name="T81" fmla="*/ 1118 h 4067"/>
                <a:gd name="T82" fmla="*/ 223 w 2797"/>
                <a:gd name="T83" fmla="*/ 157 h 4067"/>
                <a:gd name="T84" fmla="*/ 1127 w 2797"/>
                <a:gd name="T85" fmla="*/ 637 h 4067"/>
                <a:gd name="T86" fmla="*/ 1127 w 2797"/>
                <a:gd name="T87" fmla="*/ 637 h 4067"/>
                <a:gd name="T88" fmla="*/ 707 w 2797"/>
                <a:gd name="T89" fmla="*/ 990 h 4067"/>
                <a:gd name="T90" fmla="*/ 2154 w 2797"/>
                <a:gd name="T91" fmla="*/ 1375 h 4067"/>
                <a:gd name="T92" fmla="*/ 2700 w 2797"/>
                <a:gd name="T93" fmla="*/ 3557 h 4067"/>
                <a:gd name="T94" fmla="*/ 2453 w 2797"/>
                <a:gd name="T95" fmla="*/ 3053 h 4067"/>
                <a:gd name="T96" fmla="*/ 2471 w 2797"/>
                <a:gd name="T97" fmla="*/ 2858 h 4067"/>
                <a:gd name="T98" fmla="*/ 2435 w 2797"/>
                <a:gd name="T99" fmla="*/ 2232 h 4067"/>
                <a:gd name="T100" fmla="*/ 2338 w 2797"/>
                <a:gd name="T101" fmla="*/ 4067 h 4067"/>
                <a:gd name="T102" fmla="*/ 2175 w 2797"/>
                <a:gd name="T103" fmla="*/ 2951 h 4067"/>
                <a:gd name="T104" fmla="*/ 2032 w 2797"/>
                <a:gd name="T105" fmla="*/ 4067 h 4067"/>
                <a:gd name="T106" fmla="*/ 1873 w 2797"/>
                <a:gd name="T107" fmla="*/ 2281 h 4067"/>
                <a:gd name="T108" fmla="*/ 1829 w 2797"/>
                <a:gd name="T109" fmla="*/ 2818 h 4067"/>
                <a:gd name="T110" fmla="*/ 1640 w 2797"/>
                <a:gd name="T111" fmla="*/ 2122 h 4067"/>
                <a:gd name="T112" fmla="*/ 2426 w 2797"/>
                <a:gd name="T113" fmla="*/ 1887 h 4067"/>
                <a:gd name="T114" fmla="*/ 2664 w 2797"/>
                <a:gd name="T115" fmla="*/ 2883 h 4067"/>
                <a:gd name="T116" fmla="*/ 2700 w 2797"/>
                <a:gd name="T117" fmla="*/ 3053 h 4067"/>
                <a:gd name="T118" fmla="*/ 2156 w 2797"/>
                <a:gd name="T119" fmla="*/ 2002 h 4067"/>
                <a:gd name="T120" fmla="*/ 2152 w 2797"/>
                <a:gd name="T121" fmla="*/ 1914 h 4067"/>
                <a:gd name="T122" fmla="*/ 2154 w 2797"/>
                <a:gd name="T123" fmla="*/ 2041 h 4067"/>
                <a:gd name="T124" fmla="*/ 2216 w 2797"/>
                <a:gd name="T125" fmla="*/ 2440 h 4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97" h="4067">
                  <a:moveTo>
                    <a:pt x="399" y="1619"/>
                  </a:moveTo>
                  <a:cubicBezTo>
                    <a:pt x="399" y="1484"/>
                    <a:pt x="508" y="1375"/>
                    <a:pt x="643" y="1375"/>
                  </a:cubicBezTo>
                  <a:cubicBezTo>
                    <a:pt x="778" y="1375"/>
                    <a:pt x="887" y="1484"/>
                    <a:pt x="887" y="1619"/>
                  </a:cubicBezTo>
                  <a:cubicBezTo>
                    <a:pt x="887" y="1754"/>
                    <a:pt x="778" y="1863"/>
                    <a:pt x="643" y="1863"/>
                  </a:cubicBezTo>
                  <a:cubicBezTo>
                    <a:pt x="508" y="1863"/>
                    <a:pt x="399" y="1754"/>
                    <a:pt x="399" y="1619"/>
                  </a:cubicBezTo>
                  <a:close/>
                  <a:moveTo>
                    <a:pt x="1189" y="3053"/>
                  </a:moveTo>
                  <a:cubicBezTo>
                    <a:pt x="1189" y="3557"/>
                    <a:pt x="1189" y="3557"/>
                    <a:pt x="1189" y="3557"/>
                  </a:cubicBezTo>
                  <a:cubicBezTo>
                    <a:pt x="1189" y="3599"/>
                    <a:pt x="1158" y="3633"/>
                    <a:pt x="1120" y="3633"/>
                  </a:cubicBezTo>
                  <a:cubicBezTo>
                    <a:pt x="1011" y="3633"/>
                    <a:pt x="1011" y="3633"/>
                    <a:pt x="1011" y="3633"/>
                  </a:cubicBezTo>
                  <a:cubicBezTo>
                    <a:pt x="973" y="3633"/>
                    <a:pt x="942" y="3599"/>
                    <a:pt x="942" y="3557"/>
                  </a:cubicBezTo>
                  <a:cubicBezTo>
                    <a:pt x="942" y="3053"/>
                    <a:pt x="942" y="3053"/>
                    <a:pt x="942" y="3053"/>
                  </a:cubicBezTo>
                  <a:cubicBezTo>
                    <a:pt x="942" y="3011"/>
                    <a:pt x="973" y="2977"/>
                    <a:pt x="1011" y="2977"/>
                  </a:cubicBezTo>
                  <a:cubicBezTo>
                    <a:pt x="1033" y="2977"/>
                    <a:pt x="1033" y="2977"/>
                    <a:pt x="1033" y="2977"/>
                  </a:cubicBezTo>
                  <a:cubicBezTo>
                    <a:pt x="1033" y="2947"/>
                    <a:pt x="1033" y="2947"/>
                    <a:pt x="1033" y="2947"/>
                  </a:cubicBezTo>
                  <a:cubicBezTo>
                    <a:pt x="993" y="2938"/>
                    <a:pt x="965" y="2906"/>
                    <a:pt x="960" y="2858"/>
                  </a:cubicBezTo>
                  <a:cubicBezTo>
                    <a:pt x="958" y="2843"/>
                    <a:pt x="959" y="2828"/>
                    <a:pt x="959" y="2812"/>
                  </a:cubicBezTo>
                  <a:cubicBezTo>
                    <a:pt x="959" y="2631"/>
                    <a:pt x="959" y="2450"/>
                    <a:pt x="959" y="2269"/>
                  </a:cubicBezTo>
                  <a:cubicBezTo>
                    <a:pt x="959" y="2257"/>
                    <a:pt x="959" y="2245"/>
                    <a:pt x="959" y="2232"/>
                  </a:cubicBezTo>
                  <a:cubicBezTo>
                    <a:pt x="946" y="2232"/>
                    <a:pt x="936" y="2232"/>
                    <a:pt x="924" y="2232"/>
                  </a:cubicBezTo>
                  <a:cubicBezTo>
                    <a:pt x="924" y="2891"/>
                    <a:pt x="924" y="2891"/>
                    <a:pt x="924" y="2891"/>
                  </a:cubicBezTo>
                  <a:cubicBezTo>
                    <a:pt x="924" y="3192"/>
                    <a:pt x="924" y="3192"/>
                    <a:pt x="924" y="3192"/>
                  </a:cubicBezTo>
                  <a:cubicBezTo>
                    <a:pt x="924" y="3430"/>
                    <a:pt x="924" y="3668"/>
                    <a:pt x="925" y="3907"/>
                  </a:cubicBezTo>
                  <a:cubicBezTo>
                    <a:pt x="925" y="3983"/>
                    <a:pt x="903" y="4040"/>
                    <a:pt x="827" y="4067"/>
                  </a:cubicBezTo>
                  <a:cubicBezTo>
                    <a:pt x="805" y="4067"/>
                    <a:pt x="784" y="4067"/>
                    <a:pt x="762" y="4067"/>
                  </a:cubicBezTo>
                  <a:cubicBezTo>
                    <a:pt x="686" y="4039"/>
                    <a:pt x="663" y="3983"/>
                    <a:pt x="663" y="3905"/>
                  </a:cubicBezTo>
                  <a:cubicBezTo>
                    <a:pt x="666" y="3600"/>
                    <a:pt x="664" y="3295"/>
                    <a:pt x="664" y="2990"/>
                  </a:cubicBezTo>
                  <a:cubicBezTo>
                    <a:pt x="664" y="2977"/>
                    <a:pt x="664" y="2965"/>
                    <a:pt x="664" y="2951"/>
                  </a:cubicBezTo>
                  <a:cubicBezTo>
                    <a:pt x="648" y="2951"/>
                    <a:pt x="636" y="2951"/>
                    <a:pt x="620" y="2951"/>
                  </a:cubicBezTo>
                  <a:cubicBezTo>
                    <a:pt x="620" y="2965"/>
                    <a:pt x="620" y="2978"/>
                    <a:pt x="620" y="2991"/>
                  </a:cubicBezTo>
                  <a:cubicBezTo>
                    <a:pt x="620" y="3297"/>
                    <a:pt x="619" y="3603"/>
                    <a:pt x="621" y="3909"/>
                  </a:cubicBezTo>
                  <a:cubicBezTo>
                    <a:pt x="621" y="3986"/>
                    <a:pt x="597" y="4041"/>
                    <a:pt x="521" y="4067"/>
                  </a:cubicBezTo>
                  <a:cubicBezTo>
                    <a:pt x="499" y="4067"/>
                    <a:pt x="478" y="4067"/>
                    <a:pt x="456" y="4067"/>
                  </a:cubicBezTo>
                  <a:cubicBezTo>
                    <a:pt x="415" y="4048"/>
                    <a:pt x="378" y="4024"/>
                    <a:pt x="368" y="3976"/>
                  </a:cubicBezTo>
                  <a:cubicBezTo>
                    <a:pt x="363" y="3953"/>
                    <a:pt x="363" y="3929"/>
                    <a:pt x="363" y="3905"/>
                  </a:cubicBezTo>
                  <a:cubicBezTo>
                    <a:pt x="362" y="3364"/>
                    <a:pt x="362" y="2822"/>
                    <a:pt x="362" y="2281"/>
                  </a:cubicBezTo>
                  <a:cubicBezTo>
                    <a:pt x="362" y="2267"/>
                    <a:pt x="362" y="2253"/>
                    <a:pt x="362" y="2238"/>
                  </a:cubicBezTo>
                  <a:cubicBezTo>
                    <a:pt x="346" y="2238"/>
                    <a:pt x="334" y="2238"/>
                    <a:pt x="318" y="2238"/>
                  </a:cubicBezTo>
                  <a:cubicBezTo>
                    <a:pt x="318" y="2251"/>
                    <a:pt x="318" y="2263"/>
                    <a:pt x="318" y="2275"/>
                  </a:cubicBezTo>
                  <a:cubicBezTo>
                    <a:pt x="318" y="2456"/>
                    <a:pt x="318" y="2637"/>
                    <a:pt x="318" y="2818"/>
                  </a:cubicBezTo>
                  <a:cubicBezTo>
                    <a:pt x="318" y="2834"/>
                    <a:pt x="319" y="2849"/>
                    <a:pt x="317" y="2864"/>
                  </a:cubicBezTo>
                  <a:cubicBezTo>
                    <a:pt x="310" y="2931"/>
                    <a:pt x="258" y="2967"/>
                    <a:pt x="193" y="2952"/>
                  </a:cubicBezTo>
                  <a:cubicBezTo>
                    <a:pt x="158" y="2943"/>
                    <a:pt x="140" y="2917"/>
                    <a:pt x="124" y="2889"/>
                  </a:cubicBezTo>
                  <a:cubicBezTo>
                    <a:pt x="124" y="2637"/>
                    <a:pt x="128" y="2126"/>
                    <a:pt x="129" y="2122"/>
                  </a:cubicBezTo>
                  <a:cubicBezTo>
                    <a:pt x="160" y="1994"/>
                    <a:pt x="242" y="1913"/>
                    <a:pt x="362" y="1893"/>
                  </a:cubicBezTo>
                  <a:cubicBezTo>
                    <a:pt x="381" y="1890"/>
                    <a:pt x="400" y="1888"/>
                    <a:pt x="420" y="1888"/>
                  </a:cubicBezTo>
                  <a:cubicBezTo>
                    <a:pt x="453" y="1888"/>
                    <a:pt x="864" y="1887"/>
                    <a:pt x="915" y="1887"/>
                  </a:cubicBezTo>
                  <a:cubicBezTo>
                    <a:pt x="915" y="1887"/>
                    <a:pt x="915" y="1887"/>
                    <a:pt x="915" y="1887"/>
                  </a:cubicBezTo>
                  <a:cubicBezTo>
                    <a:pt x="915" y="1887"/>
                    <a:pt x="915" y="1887"/>
                    <a:pt x="915" y="1887"/>
                  </a:cubicBezTo>
                  <a:cubicBezTo>
                    <a:pt x="916" y="1887"/>
                    <a:pt x="917" y="1888"/>
                    <a:pt x="917" y="1888"/>
                  </a:cubicBezTo>
                  <a:cubicBezTo>
                    <a:pt x="1036" y="1908"/>
                    <a:pt x="1118" y="1989"/>
                    <a:pt x="1148" y="2116"/>
                  </a:cubicBezTo>
                  <a:cubicBezTo>
                    <a:pt x="1149" y="2120"/>
                    <a:pt x="1153" y="2631"/>
                    <a:pt x="1153" y="2883"/>
                  </a:cubicBezTo>
                  <a:cubicBezTo>
                    <a:pt x="1139" y="2907"/>
                    <a:pt x="1124" y="2930"/>
                    <a:pt x="1098" y="2941"/>
                  </a:cubicBezTo>
                  <a:cubicBezTo>
                    <a:pt x="1098" y="2977"/>
                    <a:pt x="1098" y="2977"/>
                    <a:pt x="1098" y="2977"/>
                  </a:cubicBezTo>
                  <a:cubicBezTo>
                    <a:pt x="1120" y="2977"/>
                    <a:pt x="1120" y="2977"/>
                    <a:pt x="1120" y="2977"/>
                  </a:cubicBezTo>
                  <a:cubicBezTo>
                    <a:pt x="1158" y="2977"/>
                    <a:pt x="1189" y="3011"/>
                    <a:pt x="1189" y="3053"/>
                  </a:cubicBezTo>
                  <a:close/>
                  <a:moveTo>
                    <a:pt x="585" y="1914"/>
                  </a:moveTo>
                  <a:cubicBezTo>
                    <a:pt x="619" y="2002"/>
                    <a:pt x="619" y="2002"/>
                    <a:pt x="619" y="2002"/>
                  </a:cubicBezTo>
                  <a:cubicBezTo>
                    <a:pt x="641" y="2002"/>
                    <a:pt x="641" y="2002"/>
                    <a:pt x="641" y="2002"/>
                  </a:cubicBezTo>
                  <a:cubicBezTo>
                    <a:pt x="645" y="2002"/>
                    <a:pt x="645" y="2002"/>
                    <a:pt x="645" y="2002"/>
                  </a:cubicBezTo>
                  <a:cubicBezTo>
                    <a:pt x="666" y="2002"/>
                    <a:pt x="666" y="2002"/>
                    <a:pt x="666" y="2002"/>
                  </a:cubicBezTo>
                  <a:cubicBezTo>
                    <a:pt x="700" y="1914"/>
                    <a:pt x="700" y="1914"/>
                    <a:pt x="700" y="1914"/>
                  </a:cubicBezTo>
                  <a:cubicBezTo>
                    <a:pt x="645" y="1914"/>
                    <a:pt x="645" y="1914"/>
                    <a:pt x="645" y="1914"/>
                  </a:cubicBezTo>
                  <a:cubicBezTo>
                    <a:pt x="641" y="1914"/>
                    <a:pt x="641" y="1914"/>
                    <a:pt x="641" y="1914"/>
                  </a:cubicBezTo>
                  <a:lnTo>
                    <a:pt x="585" y="1914"/>
                  </a:lnTo>
                  <a:close/>
                  <a:moveTo>
                    <a:pt x="705" y="2440"/>
                  </a:moveTo>
                  <a:cubicBezTo>
                    <a:pt x="666" y="2041"/>
                    <a:pt x="666" y="2041"/>
                    <a:pt x="666" y="2041"/>
                  </a:cubicBezTo>
                  <a:cubicBezTo>
                    <a:pt x="643" y="2041"/>
                    <a:pt x="643" y="2041"/>
                    <a:pt x="643" y="2041"/>
                  </a:cubicBezTo>
                  <a:cubicBezTo>
                    <a:pt x="620" y="2041"/>
                    <a:pt x="620" y="2041"/>
                    <a:pt x="620" y="2041"/>
                  </a:cubicBezTo>
                  <a:cubicBezTo>
                    <a:pt x="580" y="2440"/>
                    <a:pt x="580" y="2440"/>
                    <a:pt x="580" y="2440"/>
                  </a:cubicBezTo>
                  <a:cubicBezTo>
                    <a:pt x="643" y="2491"/>
                    <a:pt x="643" y="2491"/>
                    <a:pt x="643" y="2491"/>
                  </a:cubicBezTo>
                  <a:lnTo>
                    <a:pt x="705" y="2440"/>
                  </a:lnTo>
                  <a:close/>
                  <a:moveTo>
                    <a:pt x="2653" y="763"/>
                  </a:moveTo>
                  <a:cubicBezTo>
                    <a:pt x="2648" y="783"/>
                    <a:pt x="2642" y="802"/>
                    <a:pt x="2634" y="821"/>
                  </a:cubicBezTo>
                  <a:cubicBezTo>
                    <a:pt x="2751" y="905"/>
                    <a:pt x="2751" y="905"/>
                    <a:pt x="2751" y="905"/>
                  </a:cubicBezTo>
                  <a:cubicBezTo>
                    <a:pt x="2603" y="1109"/>
                    <a:pt x="2603" y="1109"/>
                    <a:pt x="2603" y="1109"/>
                  </a:cubicBezTo>
                  <a:cubicBezTo>
                    <a:pt x="2486" y="1024"/>
                    <a:pt x="2486" y="1024"/>
                    <a:pt x="2486" y="1024"/>
                  </a:cubicBezTo>
                  <a:cubicBezTo>
                    <a:pt x="2471" y="1037"/>
                    <a:pt x="2454" y="1049"/>
                    <a:pt x="2437" y="1060"/>
                  </a:cubicBezTo>
                  <a:cubicBezTo>
                    <a:pt x="2482" y="1197"/>
                    <a:pt x="2482" y="1197"/>
                    <a:pt x="2482" y="1197"/>
                  </a:cubicBezTo>
                  <a:cubicBezTo>
                    <a:pt x="2242" y="1275"/>
                    <a:pt x="2242" y="1275"/>
                    <a:pt x="2242" y="1275"/>
                  </a:cubicBezTo>
                  <a:cubicBezTo>
                    <a:pt x="2198" y="1138"/>
                    <a:pt x="2198" y="1138"/>
                    <a:pt x="2198" y="1138"/>
                  </a:cubicBezTo>
                  <a:cubicBezTo>
                    <a:pt x="2188" y="1138"/>
                    <a:pt x="2178" y="1139"/>
                    <a:pt x="2168" y="1139"/>
                  </a:cubicBezTo>
                  <a:cubicBezTo>
                    <a:pt x="2157" y="1139"/>
                    <a:pt x="2147" y="1138"/>
                    <a:pt x="2137" y="1138"/>
                  </a:cubicBezTo>
                  <a:cubicBezTo>
                    <a:pt x="2093" y="1275"/>
                    <a:pt x="2093" y="1275"/>
                    <a:pt x="2093" y="1275"/>
                  </a:cubicBezTo>
                  <a:cubicBezTo>
                    <a:pt x="1853" y="1197"/>
                    <a:pt x="1853" y="1197"/>
                    <a:pt x="1853" y="1197"/>
                  </a:cubicBezTo>
                  <a:cubicBezTo>
                    <a:pt x="1898" y="1060"/>
                    <a:pt x="1898" y="1060"/>
                    <a:pt x="1898" y="1060"/>
                  </a:cubicBezTo>
                  <a:cubicBezTo>
                    <a:pt x="1881" y="1049"/>
                    <a:pt x="1864" y="1037"/>
                    <a:pt x="1849" y="1024"/>
                  </a:cubicBezTo>
                  <a:cubicBezTo>
                    <a:pt x="1732" y="1109"/>
                    <a:pt x="1732" y="1109"/>
                    <a:pt x="1732" y="1109"/>
                  </a:cubicBezTo>
                  <a:cubicBezTo>
                    <a:pt x="1584" y="905"/>
                    <a:pt x="1584" y="905"/>
                    <a:pt x="1584" y="905"/>
                  </a:cubicBezTo>
                  <a:cubicBezTo>
                    <a:pt x="1701" y="821"/>
                    <a:pt x="1701" y="821"/>
                    <a:pt x="1701" y="821"/>
                  </a:cubicBezTo>
                  <a:cubicBezTo>
                    <a:pt x="1694" y="802"/>
                    <a:pt x="1687" y="783"/>
                    <a:pt x="1682" y="763"/>
                  </a:cubicBezTo>
                  <a:cubicBezTo>
                    <a:pt x="1538" y="763"/>
                    <a:pt x="1538" y="763"/>
                    <a:pt x="1538" y="763"/>
                  </a:cubicBezTo>
                  <a:cubicBezTo>
                    <a:pt x="1538" y="511"/>
                    <a:pt x="1538" y="511"/>
                    <a:pt x="1538" y="511"/>
                  </a:cubicBezTo>
                  <a:cubicBezTo>
                    <a:pt x="1682" y="511"/>
                    <a:pt x="1682" y="511"/>
                    <a:pt x="1682" y="511"/>
                  </a:cubicBezTo>
                  <a:cubicBezTo>
                    <a:pt x="1687" y="492"/>
                    <a:pt x="1694" y="472"/>
                    <a:pt x="1701" y="454"/>
                  </a:cubicBezTo>
                  <a:cubicBezTo>
                    <a:pt x="1584" y="369"/>
                    <a:pt x="1584" y="369"/>
                    <a:pt x="1584" y="369"/>
                  </a:cubicBezTo>
                  <a:cubicBezTo>
                    <a:pt x="1732" y="165"/>
                    <a:pt x="1732" y="165"/>
                    <a:pt x="1732" y="165"/>
                  </a:cubicBezTo>
                  <a:cubicBezTo>
                    <a:pt x="1849" y="250"/>
                    <a:pt x="1849" y="250"/>
                    <a:pt x="1849" y="250"/>
                  </a:cubicBezTo>
                  <a:cubicBezTo>
                    <a:pt x="1864" y="237"/>
                    <a:pt x="1881" y="225"/>
                    <a:pt x="1898" y="215"/>
                  </a:cubicBezTo>
                  <a:cubicBezTo>
                    <a:pt x="1853" y="77"/>
                    <a:pt x="1853" y="77"/>
                    <a:pt x="1853" y="77"/>
                  </a:cubicBezTo>
                  <a:cubicBezTo>
                    <a:pt x="2093" y="0"/>
                    <a:pt x="2093" y="0"/>
                    <a:pt x="2093" y="0"/>
                  </a:cubicBezTo>
                  <a:cubicBezTo>
                    <a:pt x="2137" y="137"/>
                    <a:pt x="2137" y="137"/>
                    <a:pt x="2137" y="137"/>
                  </a:cubicBezTo>
                  <a:cubicBezTo>
                    <a:pt x="2147" y="136"/>
                    <a:pt x="2157" y="136"/>
                    <a:pt x="2168" y="136"/>
                  </a:cubicBezTo>
                  <a:cubicBezTo>
                    <a:pt x="2178" y="136"/>
                    <a:pt x="2188" y="136"/>
                    <a:pt x="2198" y="137"/>
                  </a:cubicBezTo>
                  <a:cubicBezTo>
                    <a:pt x="2242" y="0"/>
                    <a:pt x="2242" y="0"/>
                    <a:pt x="2242" y="0"/>
                  </a:cubicBezTo>
                  <a:cubicBezTo>
                    <a:pt x="2482" y="77"/>
                    <a:pt x="2482" y="77"/>
                    <a:pt x="2482" y="77"/>
                  </a:cubicBezTo>
                  <a:cubicBezTo>
                    <a:pt x="2437" y="215"/>
                    <a:pt x="2437" y="215"/>
                    <a:pt x="2437" y="215"/>
                  </a:cubicBezTo>
                  <a:cubicBezTo>
                    <a:pt x="2454" y="225"/>
                    <a:pt x="2471" y="237"/>
                    <a:pt x="2486" y="250"/>
                  </a:cubicBezTo>
                  <a:cubicBezTo>
                    <a:pt x="2603" y="165"/>
                    <a:pt x="2603" y="165"/>
                    <a:pt x="2603" y="165"/>
                  </a:cubicBezTo>
                  <a:cubicBezTo>
                    <a:pt x="2751" y="369"/>
                    <a:pt x="2751" y="369"/>
                    <a:pt x="2751" y="369"/>
                  </a:cubicBezTo>
                  <a:cubicBezTo>
                    <a:pt x="2634" y="454"/>
                    <a:pt x="2634" y="454"/>
                    <a:pt x="2634" y="454"/>
                  </a:cubicBezTo>
                  <a:cubicBezTo>
                    <a:pt x="2642" y="472"/>
                    <a:pt x="2648" y="492"/>
                    <a:pt x="2653" y="511"/>
                  </a:cubicBezTo>
                  <a:cubicBezTo>
                    <a:pt x="2797" y="511"/>
                    <a:pt x="2797" y="511"/>
                    <a:pt x="2797" y="511"/>
                  </a:cubicBezTo>
                  <a:cubicBezTo>
                    <a:pt x="2797" y="763"/>
                    <a:pt x="2797" y="763"/>
                    <a:pt x="2797" y="763"/>
                  </a:cubicBezTo>
                  <a:lnTo>
                    <a:pt x="2653" y="763"/>
                  </a:lnTo>
                  <a:close/>
                  <a:moveTo>
                    <a:pt x="2319" y="637"/>
                  </a:moveTo>
                  <a:cubicBezTo>
                    <a:pt x="2319" y="554"/>
                    <a:pt x="2251" y="486"/>
                    <a:pt x="2168" y="486"/>
                  </a:cubicBezTo>
                  <a:cubicBezTo>
                    <a:pt x="2084" y="486"/>
                    <a:pt x="2016" y="554"/>
                    <a:pt x="2016" y="637"/>
                  </a:cubicBezTo>
                  <a:cubicBezTo>
                    <a:pt x="2016" y="721"/>
                    <a:pt x="2084" y="788"/>
                    <a:pt x="2168" y="788"/>
                  </a:cubicBezTo>
                  <a:cubicBezTo>
                    <a:pt x="2251" y="788"/>
                    <a:pt x="2319" y="721"/>
                    <a:pt x="2319" y="637"/>
                  </a:cubicBezTo>
                  <a:close/>
                  <a:moveTo>
                    <a:pt x="852" y="424"/>
                  </a:moveTo>
                  <a:cubicBezTo>
                    <a:pt x="822" y="400"/>
                    <a:pt x="778" y="406"/>
                    <a:pt x="755" y="436"/>
                  </a:cubicBezTo>
                  <a:cubicBezTo>
                    <a:pt x="598" y="637"/>
                    <a:pt x="598" y="637"/>
                    <a:pt x="598" y="637"/>
                  </a:cubicBezTo>
                  <a:cubicBezTo>
                    <a:pt x="526" y="562"/>
                    <a:pt x="526" y="562"/>
                    <a:pt x="526" y="562"/>
                  </a:cubicBezTo>
                  <a:cubicBezTo>
                    <a:pt x="499" y="535"/>
                    <a:pt x="455" y="534"/>
                    <a:pt x="428" y="561"/>
                  </a:cubicBezTo>
                  <a:cubicBezTo>
                    <a:pt x="400" y="587"/>
                    <a:pt x="400" y="631"/>
                    <a:pt x="427" y="658"/>
                  </a:cubicBezTo>
                  <a:cubicBezTo>
                    <a:pt x="554" y="790"/>
                    <a:pt x="554" y="790"/>
                    <a:pt x="554" y="790"/>
                  </a:cubicBezTo>
                  <a:cubicBezTo>
                    <a:pt x="556" y="791"/>
                    <a:pt x="557" y="792"/>
                    <a:pt x="558" y="793"/>
                  </a:cubicBezTo>
                  <a:cubicBezTo>
                    <a:pt x="559" y="794"/>
                    <a:pt x="560" y="795"/>
                    <a:pt x="562" y="796"/>
                  </a:cubicBezTo>
                  <a:cubicBezTo>
                    <a:pt x="562" y="797"/>
                    <a:pt x="563" y="797"/>
                    <a:pt x="564" y="798"/>
                  </a:cubicBezTo>
                  <a:cubicBezTo>
                    <a:pt x="565" y="799"/>
                    <a:pt x="567" y="800"/>
                    <a:pt x="568" y="801"/>
                  </a:cubicBezTo>
                  <a:cubicBezTo>
                    <a:pt x="571" y="802"/>
                    <a:pt x="573" y="803"/>
                    <a:pt x="575" y="805"/>
                  </a:cubicBezTo>
                  <a:cubicBezTo>
                    <a:pt x="577" y="805"/>
                    <a:pt x="578" y="806"/>
                    <a:pt x="580" y="806"/>
                  </a:cubicBezTo>
                  <a:cubicBezTo>
                    <a:pt x="582" y="807"/>
                    <a:pt x="585" y="808"/>
                    <a:pt x="588" y="809"/>
                  </a:cubicBezTo>
                  <a:cubicBezTo>
                    <a:pt x="589" y="809"/>
                    <a:pt x="590" y="810"/>
                    <a:pt x="592" y="810"/>
                  </a:cubicBezTo>
                  <a:cubicBezTo>
                    <a:pt x="596" y="810"/>
                    <a:pt x="600" y="811"/>
                    <a:pt x="604" y="811"/>
                  </a:cubicBezTo>
                  <a:cubicBezTo>
                    <a:pt x="604" y="811"/>
                    <a:pt x="604" y="811"/>
                    <a:pt x="604" y="811"/>
                  </a:cubicBezTo>
                  <a:cubicBezTo>
                    <a:pt x="609" y="811"/>
                    <a:pt x="614" y="810"/>
                    <a:pt x="618" y="809"/>
                  </a:cubicBezTo>
                  <a:cubicBezTo>
                    <a:pt x="620" y="809"/>
                    <a:pt x="621" y="808"/>
                    <a:pt x="623" y="808"/>
                  </a:cubicBezTo>
                  <a:cubicBezTo>
                    <a:pt x="626" y="807"/>
                    <a:pt x="629" y="806"/>
                    <a:pt x="632" y="805"/>
                  </a:cubicBezTo>
                  <a:cubicBezTo>
                    <a:pt x="634" y="804"/>
                    <a:pt x="635" y="803"/>
                    <a:pt x="637" y="802"/>
                  </a:cubicBezTo>
                  <a:cubicBezTo>
                    <a:pt x="639" y="801"/>
                    <a:pt x="642" y="799"/>
                    <a:pt x="645" y="797"/>
                  </a:cubicBezTo>
                  <a:cubicBezTo>
                    <a:pt x="646" y="796"/>
                    <a:pt x="648" y="795"/>
                    <a:pt x="649" y="794"/>
                  </a:cubicBezTo>
                  <a:cubicBezTo>
                    <a:pt x="650" y="793"/>
                    <a:pt x="651" y="792"/>
                    <a:pt x="652" y="791"/>
                  </a:cubicBezTo>
                  <a:cubicBezTo>
                    <a:pt x="654" y="790"/>
                    <a:pt x="655" y="788"/>
                    <a:pt x="656" y="787"/>
                  </a:cubicBezTo>
                  <a:cubicBezTo>
                    <a:pt x="657" y="786"/>
                    <a:pt x="658" y="785"/>
                    <a:pt x="659" y="784"/>
                  </a:cubicBezTo>
                  <a:cubicBezTo>
                    <a:pt x="864" y="521"/>
                    <a:pt x="864" y="521"/>
                    <a:pt x="864" y="521"/>
                  </a:cubicBezTo>
                  <a:cubicBezTo>
                    <a:pt x="887" y="491"/>
                    <a:pt x="882" y="447"/>
                    <a:pt x="852" y="424"/>
                  </a:cubicBezTo>
                  <a:close/>
                  <a:moveTo>
                    <a:pt x="649" y="339"/>
                  </a:moveTo>
                  <a:cubicBezTo>
                    <a:pt x="681" y="339"/>
                    <a:pt x="707" y="313"/>
                    <a:pt x="707" y="281"/>
                  </a:cubicBezTo>
                  <a:cubicBezTo>
                    <a:pt x="707" y="249"/>
                    <a:pt x="681" y="223"/>
                    <a:pt x="649" y="223"/>
                  </a:cubicBezTo>
                  <a:cubicBezTo>
                    <a:pt x="617" y="223"/>
                    <a:pt x="591" y="249"/>
                    <a:pt x="591" y="281"/>
                  </a:cubicBezTo>
                  <a:cubicBezTo>
                    <a:pt x="591" y="313"/>
                    <a:pt x="617" y="339"/>
                    <a:pt x="649" y="339"/>
                  </a:cubicBezTo>
                  <a:close/>
                  <a:moveTo>
                    <a:pt x="281" y="577"/>
                  </a:moveTo>
                  <a:cubicBezTo>
                    <a:pt x="249" y="577"/>
                    <a:pt x="223" y="603"/>
                    <a:pt x="223" y="635"/>
                  </a:cubicBezTo>
                  <a:cubicBezTo>
                    <a:pt x="223" y="668"/>
                    <a:pt x="249" y="693"/>
                    <a:pt x="281" y="693"/>
                  </a:cubicBezTo>
                  <a:cubicBezTo>
                    <a:pt x="313" y="693"/>
                    <a:pt x="339" y="668"/>
                    <a:pt x="339" y="635"/>
                  </a:cubicBezTo>
                  <a:cubicBezTo>
                    <a:pt x="339" y="603"/>
                    <a:pt x="313" y="577"/>
                    <a:pt x="281" y="577"/>
                  </a:cubicBezTo>
                  <a:close/>
                  <a:moveTo>
                    <a:pt x="928" y="635"/>
                  </a:moveTo>
                  <a:cubicBezTo>
                    <a:pt x="928" y="667"/>
                    <a:pt x="954" y="693"/>
                    <a:pt x="986" y="693"/>
                  </a:cubicBezTo>
                  <a:cubicBezTo>
                    <a:pt x="1018" y="693"/>
                    <a:pt x="1044" y="667"/>
                    <a:pt x="1044" y="635"/>
                  </a:cubicBezTo>
                  <a:cubicBezTo>
                    <a:pt x="1044" y="603"/>
                    <a:pt x="1018" y="577"/>
                    <a:pt x="986" y="577"/>
                  </a:cubicBezTo>
                  <a:cubicBezTo>
                    <a:pt x="954" y="577"/>
                    <a:pt x="928" y="603"/>
                    <a:pt x="928" y="635"/>
                  </a:cubicBezTo>
                  <a:close/>
                  <a:moveTo>
                    <a:pt x="1285" y="637"/>
                  </a:moveTo>
                  <a:cubicBezTo>
                    <a:pt x="1284" y="829"/>
                    <a:pt x="1197" y="1001"/>
                    <a:pt x="1062" y="1118"/>
                  </a:cubicBezTo>
                  <a:cubicBezTo>
                    <a:pt x="949" y="1215"/>
                    <a:pt x="803" y="1274"/>
                    <a:pt x="643" y="1274"/>
                  </a:cubicBezTo>
                  <a:cubicBezTo>
                    <a:pt x="483" y="1274"/>
                    <a:pt x="336" y="1215"/>
                    <a:pt x="223" y="1118"/>
                  </a:cubicBezTo>
                  <a:cubicBezTo>
                    <a:pt x="88" y="1001"/>
                    <a:pt x="2" y="829"/>
                    <a:pt x="0" y="637"/>
                  </a:cubicBezTo>
                  <a:cubicBezTo>
                    <a:pt x="2" y="445"/>
                    <a:pt x="88" y="273"/>
                    <a:pt x="223" y="157"/>
                  </a:cubicBezTo>
                  <a:cubicBezTo>
                    <a:pt x="336" y="59"/>
                    <a:pt x="483" y="0"/>
                    <a:pt x="643" y="0"/>
                  </a:cubicBezTo>
                  <a:cubicBezTo>
                    <a:pt x="803" y="0"/>
                    <a:pt x="949" y="60"/>
                    <a:pt x="1062" y="157"/>
                  </a:cubicBezTo>
                  <a:cubicBezTo>
                    <a:pt x="1197" y="274"/>
                    <a:pt x="1284" y="445"/>
                    <a:pt x="1285" y="637"/>
                  </a:cubicBezTo>
                  <a:close/>
                  <a:moveTo>
                    <a:pt x="1127" y="637"/>
                  </a:moveTo>
                  <a:cubicBezTo>
                    <a:pt x="1124" y="373"/>
                    <a:pt x="908" y="159"/>
                    <a:pt x="643" y="159"/>
                  </a:cubicBezTo>
                  <a:cubicBezTo>
                    <a:pt x="377" y="159"/>
                    <a:pt x="162" y="373"/>
                    <a:pt x="158" y="637"/>
                  </a:cubicBezTo>
                  <a:cubicBezTo>
                    <a:pt x="162" y="902"/>
                    <a:pt x="378" y="1116"/>
                    <a:pt x="643" y="1116"/>
                  </a:cubicBezTo>
                  <a:cubicBezTo>
                    <a:pt x="908" y="1116"/>
                    <a:pt x="1124" y="902"/>
                    <a:pt x="1127" y="637"/>
                  </a:cubicBezTo>
                  <a:close/>
                  <a:moveTo>
                    <a:pt x="649" y="932"/>
                  </a:moveTo>
                  <a:cubicBezTo>
                    <a:pt x="617" y="932"/>
                    <a:pt x="591" y="958"/>
                    <a:pt x="591" y="990"/>
                  </a:cubicBezTo>
                  <a:cubicBezTo>
                    <a:pt x="591" y="1022"/>
                    <a:pt x="617" y="1048"/>
                    <a:pt x="649" y="1048"/>
                  </a:cubicBezTo>
                  <a:cubicBezTo>
                    <a:pt x="681" y="1048"/>
                    <a:pt x="707" y="1022"/>
                    <a:pt x="707" y="990"/>
                  </a:cubicBezTo>
                  <a:cubicBezTo>
                    <a:pt x="707" y="958"/>
                    <a:pt x="681" y="932"/>
                    <a:pt x="649" y="932"/>
                  </a:cubicBezTo>
                  <a:close/>
                  <a:moveTo>
                    <a:pt x="2154" y="1863"/>
                  </a:moveTo>
                  <a:cubicBezTo>
                    <a:pt x="2289" y="1863"/>
                    <a:pt x="2398" y="1754"/>
                    <a:pt x="2398" y="1619"/>
                  </a:cubicBezTo>
                  <a:cubicBezTo>
                    <a:pt x="2398" y="1484"/>
                    <a:pt x="2289" y="1375"/>
                    <a:pt x="2154" y="1375"/>
                  </a:cubicBezTo>
                  <a:cubicBezTo>
                    <a:pt x="2019" y="1375"/>
                    <a:pt x="1910" y="1484"/>
                    <a:pt x="1910" y="1619"/>
                  </a:cubicBezTo>
                  <a:cubicBezTo>
                    <a:pt x="1910" y="1754"/>
                    <a:pt x="2019" y="1863"/>
                    <a:pt x="2154" y="1863"/>
                  </a:cubicBezTo>
                  <a:close/>
                  <a:moveTo>
                    <a:pt x="2700" y="3053"/>
                  </a:moveTo>
                  <a:cubicBezTo>
                    <a:pt x="2700" y="3557"/>
                    <a:pt x="2700" y="3557"/>
                    <a:pt x="2700" y="3557"/>
                  </a:cubicBezTo>
                  <a:cubicBezTo>
                    <a:pt x="2700" y="3599"/>
                    <a:pt x="2669" y="3633"/>
                    <a:pt x="2631" y="3633"/>
                  </a:cubicBezTo>
                  <a:cubicBezTo>
                    <a:pt x="2522" y="3633"/>
                    <a:pt x="2522" y="3633"/>
                    <a:pt x="2522" y="3633"/>
                  </a:cubicBezTo>
                  <a:cubicBezTo>
                    <a:pt x="2484" y="3633"/>
                    <a:pt x="2453" y="3599"/>
                    <a:pt x="2453" y="3557"/>
                  </a:cubicBezTo>
                  <a:cubicBezTo>
                    <a:pt x="2453" y="3053"/>
                    <a:pt x="2453" y="3053"/>
                    <a:pt x="2453" y="3053"/>
                  </a:cubicBezTo>
                  <a:cubicBezTo>
                    <a:pt x="2453" y="3011"/>
                    <a:pt x="2484" y="2977"/>
                    <a:pt x="2522" y="2977"/>
                  </a:cubicBezTo>
                  <a:cubicBezTo>
                    <a:pt x="2544" y="2977"/>
                    <a:pt x="2544" y="2977"/>
                    <a:pt x="2544" y="2977"/>
                  </a:cubicBezTo>
                  <a:cubicBezTo>
                    <a:pt x="2544" y="2947"/>
                    <a:pt x="2544" y="2947"/>
                    <a:pt x="2544" y="2947"/>
                  </a:cubicBezTo>
                  <a:cubicBezTo>
                    <a:pt x="2504" y="2938"/>
                    <a:pt x="2476" y="2906"/>
                    <a:pt x="2471" y="2858"/>
                  </a:cubicBezTo>
                  <a:cubicBezTo>
                    <a:pt x="2469" y="2843"/>
                    <a:pt x="2470" y="2828"/>
                    <a:pt x="2470" y="2812"/>
                  </a:cubicBezTo>
                  <a:cubicBezTo>
                    <a:pt x="2470" y="2631"/>
                    <a:pt x="2470" y="2450"/>
                    <a:pt x="2470" y="2269"/>
                  </a:cubicBezTo>
                  <a:cubicBezTo>
                    <a:pt x="2470" y="2257"/>
                    <a:pt x="2470" y="2245"/>
                    <a:pt x="2470" y="2232"/>
                  </a:cubicBezTo>
                  <a:cubicBezTo>
                    <a:pt x="2458" y="2232"/>
                    <a:pt x="2447" y="2232"/>
                    <a:pt x="2435" y="2232"/>
                  </a:cubicBezTo>
                  <a:cubicBezTo>
                    <a:pt x="2435" y="2891"/>
                    <a:pt x="2435" y="2891"/>
                    <a:pt x="2435" y="2891"/>
                  </a:cubicBezTo>
                  <a:cubicBezTo>
                    <a:pt x="2435" y="3192"/>
                    <a:pt x="2435" y="3192"/>
                    <a:pt x="2435" y="3192"/>
                  </a:cubicBezTo>
                  <a:cubicBezTo>
                    <a:pt x="2435" y="3430"/>
                    <a:pt x="2435" y="3668"/>
                    <a:pt x="2436" y="3907"/>
                  </a:cubicBezTo>
                  <a:cubicBezTo>
                    <a:pt x="2436" y="3983"/>
                    <a:pt x="2414" y="4040"/>
                    <a:pt x="2338" y="4067"/>
                  </a:cubicBezTo>
                  <a:cubicBezTo>
                    <a:pt x="2316" y="4067"/>
                    <a:pt x="2295" y="4067"/>
                    <a:pt x="2273" y="4067"/>
                  </a:cubicBezTo>
                  <a:cubicBezTo>
                    <a:pt x="2197" y="4039"/>
                    <a:pt x="2174" y="3983"/>
                    <a:pt x="2174" y="3905"/>
                  </a:cubicBezTo>
                  <a:cubicBezTo>
                    <a:pt x="2177" y="3600"/>
                    <a:pt x="2175" y="3295"/>
                    <a:pt x="2175" y="2990"/>
                  </a:cubicBezTo>
                  <a:cubicBezTo>
                    <a:pt x="2175" y="2977"/>
                    <a:pt x="2175" y="2965"/>
                    <a:pt x="2175" y="2951"/>
                  </a:cubicBezTo>
                  <a:cubicBezTo>
                    <a:pt x="2159" y="2951"/>
                    <a:pt x="2147" y="2951"/>
                    <a:pt x="2131" y="2951"/>
                  </a:cubicBezTo>
                  <a:cubicBezTo>
                    <a:pt x="2131" y="2965"/>
                    <a:pt x="2131" y="2978"/>
                    <a:pt x="2131" y="2991"/>
                  </a:cubicBezTo>
                  <a:cubicBezTo>
                    <a:pt x="2131" y="3297"/>
                    <a:pt x="2130" y="3603"/>
                    <a:pt x="2132" y="3909"/>
                  </a:cubicBezTo>
                  <a:cubicBezTo>
                    <a:pt x="2132" y="3986"/>
                    <a:pt x="2108" y="4041"/>
                    <a:pt x="2032" y="4067"/>
                  </a:cubicBezTo>
                  <a:cubicBezTo>
                    <a:pt x="2010" y="4067"/>
                    <a:pt x="1989" y="4067"/>
                    <a:pt x="1967" y="4067"/>
                  </a:cubicBezTo>
                  <a:cubicBezTo>
                    <a:pt x="1926" y="4048"/>
                    <a:pt x="1889" y="4024"/>
                    <a:pt x="1879" y="3976"/>
                  </a:cubicBezTo>
                  <a:cubicBezTo>
                    <a:pt x="1874" y="3953"/>
                    <a:pt x="1874" y="3929"/>
                    <a:pt x="1874" y="3905"/>
                  </a:cubicBezTo>
                  <a:cubicBezTo>
                    <a:pt x="1873" y="3364"/>
                    <a:pt x="1873" y="2822"/>
                    <a:pt x="1873" y="2281"/>
                  </a:cubicBezTo>
                  <a:cubicBezTo>
                    <a:pt x="1873" y="2267"/>
                    <a:pt x="1873" y="2253"/>
                    <a:pt x="1873" y="2238"/>
                  </a:cubicBezTo>
                  <a:cubicBezTo>
                    <a:pt x="1857" y="2238"/>
                    <a:pt x="1845" y="2238"/>
                    <a:pt x="1829" y="2238"/>
                  </a:cubicBezTo>
                  <a:cubicBezTo>
                    <a:pt x="1829" y="2251"/>
                    <a:pt x="1829" y="2263"/>
                    <a:pt x="1829" y="2275"/>
                  </a:cubicBezTo>
                  <a:cubicBezTo>
                    <a:pt x="1829" y="2456"/>
                    <a:pt x="1829" y="2637"/>
                    <a:pt x="1829" y="2818"/>
                  </a:cubicBezTo>
                  <a:cubicBezTo>
                    <a:pt x="1829" y="2834"/>
                    <a:pt x="1830" y="2849"/>
                    <a:pt x="1828" y="2864"/>
                  </a:cubicBezTo>
                  <a:cubicBezTo>
                    <a:pt x="1821" y="2931"/>
                    <a:pt x="1769" y="2967"/>
                    <a:pt x="1704" y="2952"/>
                  </a:cubicBezTo>
                  <a:cubicBezTo>
                    <a:pt x="1669" y="2943"/>
                    <a:pt x="1652" y="2917"/>
                    <a:pt x="1635" y="2889"/>
                  </a:cubicBezTo>
                  <a:cubicBezTo>
                    <a:pt x="1635" y="2637"/>
                    <a:pt x="1639" y="2126"/>
                    <a:pt x="1640" y="2122"/>
                  </a:cubicBezTo>
                  <a:cubicBezTo>
                    <a:pt x="1671" y="1994"/>
                    <a:pt x="1753" y="1913"/>
                    <a:pt x="1873" y="1893"/>
                  </a:cubicBezTo>
                  <a:cubicBezTo>
                    <a:pt x="1892" y="1890"/>
                    <a:pt x="1911" y="1888"/>
                    <a:pt x="1931" y="1888"/>
                  </a:cubicBezTo>
                  <a:cubicBezTo>
                    <a:pt x="1964" y="1888"/>
                    <a:pt x="2375" y="1887"/>
                    <a:pt x="2426" y="1887"/>
                  </a:cubicBezTo>
                  <a:cubicBezTo>
                    <a:pt x="2426" y="1887"/>
                    <a:pt x="2426" y="1887"/>
                    <a:pt x="2426" y="1887"/>
                  </a:cubicBezTo>
                  <a:cubicBezTo>
                    <a:pt x="2426" y="1887"/>
                    <a:pt x="2426" y="1887"/>
                    <a:pt x="2426" y="1887"/>
                  </a:cubicBezTo>
                  <a:cubicBezTo>
                    <a:pt x="2427" y="1887"/>
                    <a:pt x="2428" y="1888"/>
                    <a:pt x="2428" y="1888"/>
                  </a:cubicBezTo>
                  <a:cubicBezTo>
                    <a:pt x="2547" y="1908"/>
                    <a:pt x="2629" y="1989"/>
                    <a:pt x="2659" y="2116"/>
                  </a:cubicBezTo>
                  <a:cubicBezTo>
                    <a:pt x="2660" y="2120"/>
                    <a:pt x="2664" y="2631"/>
                    <a:pt x="2664" y="2883"/>
                  </a:cubicBezTo>
                  <a:cubicBezTo>
                    <a:pt x="2650" y="2907"/>
                    <a:pt x="2635" y="2930"/>
                    <a:pt x="2609" y="2941"/>
                  </a:cubicBezTo>
                  <a:cubicBezTo>
                    <a:pt x="2609" y="2977"/>
                    <a:pt x="2609" y="2977"/>
                    <a:pt x="2609" y="2977"/>
                  </a:cubicBezTo>
                  <a:cubicBezTo>
                    <a:pt x="2631" y="2977"/>
                    <a:pt x="2631" y="2977"/>
                    <a:pt x="2631" y="2977"/>
                  </a:cubicBezTo>
                  <a:cubicBezTo>
                    <a:pt x="2669" y="2977"/>
                    <a:pt x="2700" y="3011"/>
                    <a:pt x="2700" y="3053"/>
                  </a:cubicBezTo>
                  <a:close/>
                  <a:moveTo>
                    <a:pt x="2096" y="1914"/>
                  </a:moveTo>
                  <a:cubicBezTo>
                    <a:pt x="2130" y="2002"/>
                    <a:pt x="2130" y="2002"/>
                    <a:pt x="2130" y="2002"/>
                  </a:cubicBezTo>
                  <a:cubicBezTo>
                    <a:pt x="2152" y="2002"/>
                    <a:pt x="2152" y="2002"/>
                    <a:pt x="2152" y="2002"/>
                  </a:cubicBezTo>
                  <a:cubicBezTo>
                    <a:pt x="2156" y="2002"/>
                    <a:pt x="2156" y="2002"/>
                    <a:pt x="2156" y="2002"/>
                  </a:cubicBezTo>
                  <a:cubicBezTo>
                    <a:pt x="2177" y="2002"/>
                    <a:pt x="2177" y="2002"/>
                    <a:pt x="2177" y="2002"/>
                  </a:cubicBezTo>
                  <a:cubicBezTo>
                    <a:pt x="2211" y="1914"/>
                    <a:pt x="2211" y="1914"/>
                    <a:pt x="2211" y="1914"/>
                  </a:cubicBezTo>
                  <a:cubicBezTo>
                    <a:pt x="2156" y="1914"/>
                    <a:pt x="2156" y="1914"/>
                    <a:pt x="2156" y="1914"/>
                  </a:cubicBezTo>
                  <a:cubicBezTo>
                    <a:pt x="2152" y="1914"/>
                    <a:pt x="2152" y="1914"/>
                    <a:pt x="2152" y="1914"/>
                  </a:cubicBezTo>
                  <a:lnTo>
                    <a:pt x="2096" y="1914"/>
                  </a:lnTo>
                  <a:close/>
                  <a:moveTo>
                    <a:pt x="2216" y="2440"/>
                  </a:moveTo>
                  <a:cubicBezTo>
                    <a:pt x="2177" y="2041"/>
                    <a:pt x="2177" y="2041"/>
                    <a:pt x="2177" y="2041"/>
                  </a:cubicBezTo>
                  <a:cubicBezTo>
                    <a:pt x="2154" y="2041"/>
                    <a:pt x="2154" y="2041"/>
                    <a:pt x="2154" y="2041"/>
                  </a:cubicBezTo>
                  <a:cubicBezTo>
                    <a:pt x="2131" y="2041"/>
                    <a:pt x="2131" y="2041"/>
                    <a:pt x="2131" y="2041"/>
                  </a:cubicBezTo>
                  <a:cubicBezTo>
                    <a:pt x="2091" y="2440"/>
                    <a:pt x="2091" y="2440"/>
                    <a:pt x="2091" y="2440"/>
                  </a:cubicBezTo>
                  <a:cubicBezTo>
                    <a:pt x="2154" y="2491"/>
                    <a:pt x="2154" y="2491"/>
                    <a:pt x="2154" y="2491"/>
                  </a:cubicBezTo>
                  <a:lnTo>
                    <a:pt x="2216" y="2440"/>
                  </a:lnTo>
                  <a:close/>
                </a:path>
              </a:pathLst>
            </a:custGeom>
            <a:solidFill>
              <a:schemeClr val="accent1"/>
            </a:solidFill>
            <a:ln>
              <a:noFill/>
            </a:ln>
          </p:spPr>
          <p:txBody>
            <a:bodyPr vert="horz" wrap="square" lIns="34290" tIns="17145" rIns="34290" bIns="17145" numCol="1" anchor="t" anchorCtr="0" compatLnSpc="1">
              <a:prstTxWarp prst="textNoShape">
                <a:avLst/>
              </a:prstTxWarp>
            </a:bodyPr>
            <a:lstStyle/>
            <a:p>
              <a:endParaRPr lang="en-US" sz="506"/>
            </a:p>
          </p:txBody>
        </p:sp>
      </p:grpSp>
      <p:grpSp>
        <p:nvGrpSpPr>
          <p:cNvPr id="8" name="Group 7"/>
          <p:cNvGrpSpPr/>
          <p:nvPr/>
        </p:nvGrpSpPr>
        <p:grpSpPr>
          <a:xfrm>
            <a:off x="5696980" y="1634066"/>
            <a:ext cx="887996" cy="887996"/>
            <a:chOff x="5696980" y="1634066"/>
            <a:chExt cx="887996" cy="887996"/>
          </a:xfrm>
        </p:grpSpPr>
        <p:sp>
          <p:nvSpPr>
            <p:cNvPr id="72" name="Oval 71"/>
            <p:cNvSpPr/>
            <p:nvPr/>
          </p:nvSpPr>
          <p:spPr>
            <a:xfrm>
              <a:off x="5696980" y="1634066"/>
              <a:ext cx="887996" cy="8879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131"/>
            <p:cNvSpPr>
              <a:spLocks noEditPoints="1"/>
            </p:cNvSpPr>
            <p:nvPr/>
          </p:nvSpPr>
          <p:spPr bwMode="auto">
            <a:xfrm>
              <a:off x="5881605" y="1829795"/>
              <a:ext cx="518746" cy="496538"/>
            </a:xfrm>
            <a:custGeom>
              <a:avLst/>
              <a:gdLst>
                <a:gd name="T0" fmla="*/ 2734 w 3759"/>
                <a:gd name="T1" fmla="*/ 1405 h 3592"/>
                <a:gd name="T2" fmla="*/ 2709 w 3759"/>
                <a:gd name="T3" fmla="*/ 1421 h 3592"/>
                <a:gd name="T4" fmla="*/ 2674 w 3759"/>
                <a:gd name="T5" fmla="*/ 1414 h 3592"/>
                <a:gd name="T6" fmla="*/ 2691 w 3759"/>
                <a:gd name="T7" fmla="*/ 1088 h 3592"/>
                <a:gd name="T8" fmla="*/ 2977 w 3759"/>
                <a:gd name="T9" fmla="*/ 1311 h 3592"/>
                <a:gd name="T10" fmla="*/ 3129 w 3759"/>
                <a:gd name="T11" fmla="*/ 1312 h 3592"/>
                <a:gd name="T12" fmla="*/ 2724 w 3759"/>
                <a:gd name="T13" fmla="*/ 1011 h 3592"/>
                <a:gd name="T14" fmla="*/ 1777 w 3759"/>
                <a:gd name="T15" fmla="*/ 326 h 3592"/>
                <a:gd name="T16" fmla="*/ 461 w 3759"/>
                <a:gd name="T17" fmla="*/ 591 h 3592"/>
                <a:gd name="T18" fmla="*/ 987 w 3759"/>
                <a:gd name="T19" fmla="*/ 524 h 3592"/>
                <a:gd name="T20" fmla="*/ 1317 w 3759"/>
                <a:gd name="T21" fmla="*/ 2592 h 3592"/>
                <a:gd name="T22" fmla="*/ 969 w 3759"/>
                <a:gd name="T23" fmla="*/ 2363 h 3592"/>
                <a:gd name="T24" fmla="*/ 583 w 3759"/>
                <a:gd name="T25" fmla="*/ 2139 h 3592"/>
                <a:gd name="T26" fmla="*/ 1290 w 3759"/>
                <a:gd name="T27" fmla="*/ 1102 h 3592"/>
                <a:gd name="T28" fmla="*/ 1356 w 3759"/>
                <a:gd name="T29" fmla="*/ 1121 h 3592"/>
                <a:gd name="T30" fmla="*/ 675 w 3759"/>
                <a:gd name="T31" fmla="*/ 1503 h 3592"/>
                <a:gd name="T32" fmla="*/ 998 w 3759"/>
                <a:gd name="T33" fmla="*/ 1233 h 3592"/>
                <a:gd name="T34" fmla="*/ 996 w 3759"/>
                <a:gd name="T35" fmla="*/ 1278 h 3592"/>
                <a:gd name="T36" fmla="*/ 1317 w 3759"/>
                <a:gd name="T37" fmla="*/ 1792 h 3592"/>
                <a:gd name="T38" fmla="*/ 3547 w 3759"/>
                <a:gd name="T39" fmla="*/ 2600 h 3592"/>
                <a:gd name="T40" fmla="*/ 1692 w 3759"/>
                <a:gd name="T41" fmla="*/ 2842 h 3592"/>
                <a:gd name="T42" fmla="*/ 3548 w 3759"/>
                <a:gd name="T43" fmla="*/ 3472 h 3592"/>
                <a:gd name="T44" fmla="*/ 3115 w 3759"/>
                <a:gd name="T45" fmla="*/ 2494 h 3592"/>
                <a:gd name="T46" fmla="*/ 3060 w 3759"/>
                <a:gd name="T47" fmla="*/ 2664 h 3592"/>
                <a:gd name="T48" fmla="*/ 3422 w 3759"/>
                <a:gd name="T49" fmla="*/ 2633 h 3592"/>
                <a:gd name="T50" fmla="*/ 3422 w 3759"/>
                <a:gd name="T51" fmla="*/ 2576 h 3592"/>
                <a:gd name="T52" fmla="*/ 3303 w 3759"/>
                <a:gd name="T53" fmla="*/ 2305 h 3592"/>
                <a:gd name="T54" fmla="*/ 2942 w 3759"/>
                <a:gd name="T55" fmla="*/ 2336 h 3592"/>
                <a:gd name="T56" fmla="*/ 2942 w 3759"/>
                <a:gd name="T57" fmla="*/ 2393 h 3592"/>
                <a:gd name="T58" fmla="*/ 2920 w 3759"/>
                <a:gd name="T59" fmla="*/ 2453 h 3592"/>
                <a:gd name="T60" fmla="*/ 3476 w 3759"/>
                <a:gd name="T61" fmla="*/ 2446 h 3592"/>
                <a:gd name="T62" fmla="*/ 2856 w 3759"/>
                <a:gd name="T63" fmla="*/ 2143 h 3592"/>
                <a:gd name="T64" fmla="*/ 3411 w 3759"/>
                <a:gd name="T65" fmla="*/ 2271 h 3592"/>
                <a:gd name="T66" fmla="*/ 3390 w 3759"/>
                <a:gd name="T67" fmla="*/ 2224 h 3592"/>
                <a:gd name="T68" fmla="*/ 3390 w 3759"/>
                <a:gd name="T69" fmla="*/ 2167 h 3592"/>
                <a:gd name="T70" fmla="*/ 3083 w 3759"/>
                <a:gd name="T71" fmla="*/ 2113 h 3592"/>
                <a:gd name="T72" fmla="*/ 2449 w 3759"/>
                <a:gd name="T73" fmla="*/ 2549 h 3592"/>
                <a:gd name="T74" fmla="*/ 2679 w 3759"/>
                <a:gd name="T75" fmla="*/ 2184 h 3592"/>
                <a:gd name="T76" fmla="*/ 2731 w 3759"/>
                <a:gd name="T77" fmla="*/ 2208 h 3592"/>
                <a:gd name="T78" fmla="*/ 2601 w 3759"/>
                <a:gd name="T79" fmla="*/ 2618 h 3592"/>
                <a:gd name="T80" fmla="*/ 2382 w 3759"/>
                <a:gd name="T81" fmla="*/ 2497 h 3592"/>
                <a:gd name="T82" fmla="*/ 1855 w 3759"/>
                <a:gd name="T83" fmla="*/ 2641 h 3592"/>
                <a:gd name="T84" fmla="*/ 2002 w 3759"/>
                <a:gd name="T85" fmla="*/ 2641 h 3592"/>
                <a:gd name="T86" fmla="*/ 1979 w 3759"/>
                <a:gd name="T87" fmla="*/ 2585 h 3592"/>
                <a:gd name="T88" fmla="*/ 1980 w 3759"/>
                <a:gd name="T89" fmla="*/ 2528 h 3592"/>
                <a:gd name="T90" fmla="*/ 2240 w 3759"/>
                <a:gd name="T91" fmla="*/ 2301 h 3592"/>
                <a:gd name="T92" fmla="*/ 1881 w 3759"/>
                <a:gd name="T93" fmla="*/ 2347 h 3592"/>
                <a:gd name="T94" fmla="*/ 1881 w 3759"/>
                <a:gd name="T95" fmla="*/ 2404 h 3592"/>
                <a:gd name="T96" fmla="*/ 1860 w 3759"/>
                <a:gd name="T97" fmla="*/ 2458 h 3592"/>
                <a:gd name="T98" fmla="*/ 2351 w 3759"/>
                <a:gd name="T99" fmla="*/ 2122 h 3592"/>
                <a:gd name="T100" fmla="*/ 1795 w 3759"/>
                <a:gd name="T101" fmla="*/ 2240 h 3592"/>
                <a:gd name="T102" fmla="*/ 2351 w 3759"/>
                <a:gd name="T103" fmla="*/ 2261 h 3592"/>
                <a:gd name="T104" fmla="*/ 2330 w 3759"/>
                <a:gd name="T105" fmla="*/ 2204 h 3592"/>
                <a:gd name="T106" fmla="*/ 2330 w 3759"/>
                <a:gd name="T107" fmla="*/ 2148 h 3592"/>
                <a:gd name="T108" fmla="*/ 1827 w 3759"/>
                <a:gd name="T109" fmla="*/ 1950 h 3592"/>
                <a:gd name="T110" fmla="*/ 1827 w 3759"/>
                <a:gd name="T111" fmla="*/ 2007 h 3592"/>
                <a:gd name="T112" fmla="*/ 1806 w 3759"/>
                <a:gd name="T113" fmla="*/ 2067 h 3592"/>
                <a:gd name="T114" fmla="*/ 2362 w 3759"/>
                <a:gd name="T115" fmla="*/ 2060 h 3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759" h="3592">
                  <a:moveTo>
                    <a:pt x="2588" y="1326"/>
                  </a:moveTo>
                  <a:cubicBezTo>
                    <a:pt x="2571" y="1308"/>
                    <a:pt x="2571" y="1281"/>
                    <a:pt x="2589" y="1264"/>
                  </a:cubicBezTo>
                  <a:cubicBezTo>
                    <a:pt x="2606" y="1247"/>
                    <a:pt x="2634" y="1248"/>
                    <a:pt x="2650" y="1265"/>
                  </a:cubicBezTo>
                  <a:cubicBezTo>
                    <a:pt x="2696" y="1312"/>
                    <a:pt x="2696" y="1312"/>
                    <a:pt x="2696" y="1312"/>
                  </a:cubicBezTo>
                  <a:cubicBezTo>
                    <a:pt x="2795" y="1185"/>
                    <a:pt x="2795" y="1185"/>
                    <a:pt x="2795" y="1185"/>
                  </a:cubicBezTo>
                  <a:cubicBezTo>
                    <a:pt x="2810" y="1167"/>
                    <a:pt x="2837" y="1163"/>
                    <a:pt x="2856" y="1178"/>
                  </a:cubicBezTo>
                  <a:cubicBezTo>
                    <a:pt x="2875" y="1193"/>
                    <a:pt x="2878" y="1220"/>
                    <a:pt x="2863" y="1239"/>
                  </a:cubicBezTo>
                  <a:cubicBezTo>
                    <a:pt x="2734" y="1405"/>
                    <a:pt x="2734" y="1405"/>
                    <a:pt x="2734" y="1405"/>
                  </a:cubicBezTo>
                  <a:cubicBezTo>
                    <a:pt x="2734" y="1406"/>
                    <a:pt x="2733" y="1406"/>
                    <a:pt x="2733" y="1407"/>
                  </a:cubicBezTo>
                  <a:cubicBezTo>
                    <a:pt x="2732" y="1408"/>
                    <a:pt x="2731" y="1409"/>
                    <a:pt x="2730" y="1409"/>
                  </a:cubicBezTo>
                  <a:cubicBezTo>
                    <a:pt x="2730" y="1410"/>
                    <a:pt x="2729" y="1411"/>
                    <a:pt x="2728" y="1411"/>
                  </a:cubicBezTo>
                  <a:cubicBezTo>
                    <a:pt x="2727" y="1412"/>
                    <a:pt x="2726" y="1413"/>
                    <a:pt x="2725" y="1413"/>
                  </a:cubicBezTo>
                  <a:cubicBezTo>
                    <a:pt x="2724" y="1415"/>
                    <a:pt x="2722" y="1416"/>
                    <a:pt x="2720" y="1416"/>
                  </a:cubicBezTo>
                  <a:cubicBezTo>
                    <a:pt x="2719" y="1417"/>
                    <a:pt x="2718" y="1418"/>
                    <a:pt x="2717" y="1418"/>
                  </a:cubicBezTo>
                  <a:cubicBezTo>
                    <a:pt x="2715" y="1419"/>
                    <a:pt x="2713" y="1420"/>
                    <a:pt x="2711" y="1420"/>
                  </a:cubicBezTo>
                  <a:cubicBezTo>
                    <a:pt x="2711" y="1420"/>
                    <a:pt x="2710" y="1421"/>
                    <a:pt x="2709" y="1421"/>
                  </a:cubicBezTo>
                  <a:cubicBezTo>
                    <a:pt x="2706" y="1421"/>
                    <a:pt x="2703" y="1422"/>
                    <a:pt x="2700" y="1422"/>
                  </a:cubicBezTo>
                  <a:cubicBezTo>
                    <a:pt x="2700" y="1422"/>
                    <a:pt x="2700" y="1422"/>
                    <a:pt x="2700" y="1422"/>
                  </a:cubicBezTo>
                  <a:cubicBezTo>
                    <a:pt x="2697" y="1422"/>
                    <a:pt x="2695" y="1422"/>
                    <a:pt x="2692" y="1421"/>
                  </a:cubicBezTo>
                  <a:cubicBezTo>
                    <a:pt x="2691" y="1421"/>
                    <a:pt x="2690" y="1421"/>
                    <a:pt x="2690" y="1421"/>
                  </a:cubicBezTo>
                  <a:cubicBezTo>
                    <a:pt x="2688" y="1420"/>
                    <a:pt x="2686" y="1420"/>
                    <a:pt x="2684" y="1419"/>
                  </a:cubicBezTo>
                  <a:cubicBezTo>
                    <a:pt x="2683" y="1419"/>
                    <a:pt x="2683" y="1418"/>
                    <a:pt x="2682" y="1418"/>
                  </a:cubicBezTo>
                  <a:cubicBezTo>
                    <a:pt x="2680" y="1417"/>
                    <a:pt x="2679" y="1416"/>
                    <a:pt x="2677" y="1415"/>
                  </a:cubicBezTo>
                  <a:cubicBezTo>
                    <a:pt x="2676" y="1415"/>
                    <a:pt x="2675" y="1414"/>
                    <a:pt x="2674" y="1414"/>
                  </a:cubicBezTo>
                  <a:cubicBezTo>
                    <a:pt x="2674" y="1413"/>
                    <a:pt x="2674" y="1413"/>
                    <a:pt x="2673" y="1413"/>
                  </a:cubicBezTo>
                  <a:cubicBezTo>
                    <a:pt x="2672" y="1412"/>
                    <a:pt x="2672" y="1411"/>
                    <a:pt x="2671" y="1411"/>
                  </a:cubicBezTo>
                  <a:cubicBezTo>
                    <a:pt x="2670" y="1410"/>
                    <a:pt x="2669" y="1409"/>
                    <a:pt x="2669" y="1409"/>
                  </a:cubicBezTo>
                  <a:lnTo>
                    <a:pt x="2588" y="1326"/>
                  </a:lnTo>
                  <a:close/>
                  <a:moveTo>
                    <a:pt x="2728" y="1125"/>
                  </a:moveTo>
                  <a:cubicBezTo>
                    <a:pt x="2748" y="1125"/>
                    <a:pt x="2764" y="1108"/>
                    <a:pt x="2764" y="1088"/>
                  </a:cubicBezTo>
                  <a:cubicBezTo>
                    <a:pt x="2764" y="1068"/>
                    <a:pt x="2748" y="1051"/>
                    <a:pt x="2728" y="1051"/>
                  </a:cubicBezTo>
                  <a:cubicBezTo>
                    <a:pt x="2708" y="1051"/>
                    <a:pt x="2691" y="1068"/>
                    <a:pt x="2691" y="1088"/>
                  </a:cubicBezTo>
                  <a:cubicBezTo>
                    <a:pt x="2691" y="1108"/>
                    <a:pt x="2708" y="1125"/>
                    <a:pt x="2728" y="1125"/>
                  </a:cubicBezTo>
                  <a:close/>
                  <a:moveTo>
                    <a:pt x="2533" y="1311"/>
                  </a:moveTo>
                  <a:cubicBezTo>
                    <a:pt x="2533" y="1291"/>
                    <a:pt x="2516" y="1275"/>
                    <a:pt x="2496" y="1275"/>
                  </a:cubicBezTo>
                  <a:cubicBezTo>
                    <a:pt x="2476" y="1275"/>
                    <a:pt x="2459" y="1291"/>
                    <a:pt x="2459" y="1311"/>
                  </a:cubicBezTo>
                  <a:cubicBezTo>
                    <a:pt x="2459" y="1331"/>
                    <a:pt x="2476" y="1348"/>
                    <a:pt x="2496" y="1348"/>
                  </a:cubicBezTo>
                  <a:cubicBezTo>
                    <a:pt x="2516" y="1348"/>
                    <a:pt x="2533" y="1331"/>
                    <a:pt x="2533" y="1311"/>
                  </a:cubicBezTo>
                  <a:close/>
                  <a:moveTo>
                    <a:pt x="2940" y="1348"/>
                  </a:moveTo>
                  <a:cubicBezTo>
                    <a:pt x="2960" y="1348"/>
                    <a:pt x="2977" y="1331"/>
                    <a:pt x="2977" y="1311"/>
                  </a:cubicBezTo>
                  <a:cubicBezTo>
                    <a:pt x="2977" y="1291"/>
                    <a:pt x="2960" y="1275"/>
                    <a:pt x="2940" y="1275"/>
                  </a:cubicBezTo>
                  <a:cubicBezTo>
                    <a:pt x="2920" y="1275"/>
                    <a:pt x="2904" y="1291"/>
                    <a:pt x="2904" y="1311"/>
                  </a:cubicBezTo>
                  <a:cubicBezTo>
                    <a:pt x="2904" y="1331"/>
                    <a:pt x="2920" y="1348"/>
                    <a:pt x="2940" y="1348"/>
                  </a:cubicBezTo>
                  <a:close/>
                  <a:moveTo>
                    <a:pt x="2319" y="1312"/>
                  </a:moveTo>
                  <a:cubicBezTo>
                    <a:pt x="2320" y="1191"/>
                    <a:pt x="2375" y="1083"/>
                    <a:pt x="2460" y="1010"/>
                  </a:cubicBezTo>
                  <a:cubicBezTo>
                    <a:pt x="2531" y="948"/>
                    <a:pt x="2623" y="911"/>
                    <a:pt x="2724" y="911"/>
                  </a:cubicBezTo>
                  <a:cubicBezTo>
                    <a:pt x="2825" y="911"/>
                    <a:pt x="2917" y="948"/>
                    <a:pt x="2988" y="1010"/>
                  </a:cubicBezTo>
                  <a:cubicBezTo>
                    <a:pt x="3074" y="1083"/>
                    <a:pt x="3128" y="1192"/>
                    <a:pt x="3129" y="1312"/>
                  </a:cubicBezTo>
                  <a:cubicBezTo>
                    <a:pt x="3128" y="1433"/>
                    <a:pt x="3074" y="1542"/>
                    <a:pt x="2988" y="1615"/>
                  </a:cubicBezTo>
                  <a:cubicBezTo>
                    <a:pt x="2917" y="1676"/>
                    <a:pt x="2825" y="1714"/>
                    <a:pt x="2724" y="1714"/>
                  </a:cubicBezTo>
                  <a:cubicBezTo>
                    <a:pt x="2623" y="1714"/>
                    <a:pt x="2531" y="1676"/>
                    <a:pt x="2460" y="1615"/>
                  </a:cubicBezTo>
                  <a:cubicBezTo>
                    <a:pt x="2375" y="1541"/>
                    <a:pt x="2320" y="1433"/>
                    <a:pt x="2319" y="1312"/>
                  </a:cubicBezTo>
                  <a:close/>
                  <a:moveTo>
                    <a:pt x="2419" y="1312"/>
                  </a:moveTo>
                  <a:cubicBezTo>
                    <a:pt x="2421" y="1479"/>
                    <a:pt x="2557" y="1614"/>
                    <a:pt x="2724" y="1614"/>
                  </a:cubicBezTo>
                  <a:cubicBezTo>
                    <a:pt x="2891" y="1614"/>
                    <a:pt x="3027" y="1479"/>
                    <a:pt x="3029" y="1312"/>
                  </a:cubicBezTo>
                  <a:cubicBezTo>
                    <a:pt x="3027" y="1146"/>
                    <a:pt x="2891" y="1011"/>
                    <a:pt x="2724" y="1011"/>
                  </a:cubicBezTo>
                  <a:cubicBezTo>
                    <a:pt x="2557" y="1011"/>
                    <a:pt x="2421" y="1146"/>
                    <a:pt x="2419" y="1312"/>
                  </a:cubicBezTo>
                  <a:close/>
                  <a:moveTo>
                    <a:pt x="2728" y="1498"/>
                  </a:moveTo>
                  <a:cubicBezTo>
                    <a:pt x="2708" y="1498"/>
                    <a:pt x="2691" y="1514"/>
                    <a:pt x="2691" y="1534"/>
                  </a:cubicBezTo>
                  <a:cubicBezTo>
                    <a:pt x="2691" y="1555"/>
                    <a:pt x="2708" y="1571"/>
                    <a:pt x="2728" y="1571"/>
                  </a:cubicBezTo>
                  <a:cubicBezTo>
                    <a:pt x="2748" y="1571"/>
                    <a:pt x="2764" y="1555"/>
                    <a:pt x="2764" y="1534"/>
                  </a:cubicBezTo>
                  <a:cubicBezTo>
                    <a:pt x="2764" y="1514"/>
                    <a:pt x="2748" y="1498"/>
                    <a:pt x="2728" y="1498"/>
                  </a:cubicBezTo>
                  <a:close/>
                  <a:moveTo>
                    <a:pt x="1890" y="439"/>
                  </a:moveTo>
                  <a:cubicBezTo>
                    <a:pt x="1777" y="326"/>
                    <a:pt x="1777" y="326"/>
                    <a:pt x="1777" y="326"/>
                  </a:cubicBezTo>
                  <a:cubicBezTo>
                    <a:pt x="1512" y="591"/>
                    <a:pt x="1512" y="591"/>
                    <a:pt x="1512" y="591"/>
                  </a:cubicBezTo>
                  <a:cubicBezTo>
                    <a:pt x="1624" y="704"/>
                    <a:pt x="1624" y="704"/>
                    <a:pt x="1624" y="704"/>
                  </a:cubicBezTo>
                  <a:lnTo>
                    <a:pt x="1890" y="439"/>
                  </a:lnTo>
                  <a:close/>
                  <a:moveTo>
                    <a:pt x="461" y="591"/>
                  </a:moveTo>
                  <a:cubicBezTo>
                    <a:pt x="196" y="326"/>
                    <a:pt x="196" y="326"/>
                    <a:pt x="196" y="326"/>
                  </a:cubicBezTo>
                  <a:cubicBezTo>
                    <a:pt x="83" y="439"/>
                    <a:pt x="83" y="439"/>
                    <a:pt x="83" y="439"/>
                  </a:cubicBezTo>
                  <a:cubicBezTo>
                    <a:pt x="349" y="704"/>
                    <a:pt x="349" y="704"/>
                    <a:pt x="349" y="704"/>
                  </a:cubicBezTo>
                  <a:lnTo>
                    <a:pt x="461" y="591"/>
                  </a:lnTo>
                  <a:close/>
                  <a:moveTo>
                    <a:pt x="1067" y="0"/>
                  </a:moveTo>
                  <a:cubicBezTo>
                    <a:pt x="907" y="0"/>
                    <a:pt x="907" y="0"/>
                    <a:pt x="907" y="0"/>
                  </a:cubicBezTo>
                  <a:cubicBezTo>
                    <a:pt x="907" y="375"/>
                    <a:pt x="907" y="375"/>
                    <a:pt x="907" y="375"/>
                  </a:cubicBezTo>
                  <a:cubicBezTo>
                    <a:pt x="1067" y="375"/>
                    <a:pt x="1067" y="375"/>
                    <a:pt x="1067" y="375"/>
                  </a:cubicBezTo>
                  <a:lnTo>
                    <a:pt x="1067" y="0"/>
                  </a:lnTo>
                  <a:close/>
                  <a:moveTo>
                    <a:pt x="987" y="1082"/>
                  </a:moveTo>
                  <a:cubicBezTo>
                    <a:pt x="1141" y="1082"/>
                    <a:pt x="1265" y="957"/>
                    <a:pt x="1265" y="803"/>
                  </a:cubicBezTo>
                  <a:cubicBezTo>
                    <a:pt x="1265" y="649"/>
                    <a:pt x="1141" y="524"/>
                    <a:pt x="987" y="524"/>
                  </a:cubicBezTo>
                  <a:cubicBezTo>
                    <a:pt x="833" y="524"/>
                    <a:pt x="708" y="649"/>
                    <a:pt x="708" y="803"/>
                  </a:cubicBezTo>
                  <a:cubicBezTo>
                    <a:pt x="708" y="957"/>
                    <a:pt x="833" y="1082"/>
                    <a:pt x="987" y="1082"/>
                  </a:cubicBezTo>
                  <a:close/>
                  <a:moveTo>
                    <a:pt x="1489" y="2108"/>
                  </a:moveTo>
                  <a:cubicBezTo>
                    <a:pt x="1466" y="2129"/>
                    <a:pt x="1438" y="2139"/>
                    <a:pt x="1410" y="2139"/>
                  </a:cubicBezTo>
                  <a:cubicBezTo>
                    <a:pt x="1378" y="2139"/>
                    <a:pt x="1346" y="2126"/>
                    <a:pt x="1323" y="2101"/>
                  </a:cubicBezTo>
                  <a:cubicBezTo>
                    <a:pt x="1321" y="2098"/>
                    <a:pt x="1319" y="2095"/>
                    <a:pt x="1317" y="2093"/>
                  </a:cubicBezTo>
                  <a:cubicBezTo>
                    <a:pt x="1317" y="2248"/>
                    <a:pt x="1317" y="2248"/>
                    <a:pt x="1317" y="2248"/>
                  </a:cubicBezTo>
                  <a:cubicBezTo>
                    <a:pt x="1317" y="2592"/>
                    <a:pt x="1317" y="2592"/>
                    <a:pt x="1317" y="2592"/>
                  </a:cubicBezTo>
                  <a:cubicBezTo>
                    <a:pt x="1317" y="2864"/>
                    <a:pt x="1317" y="3137"/>
                    <a:pt x="1318" y="3409"/>
                  </a:cubicBezTo>
                  <a:cubicBezTo>
                    <a:pt x="1318" y="3496"/>
                    <a:pt x="1293" y="3561"/>
                    <a:pt x="1206" y="3592"/>
                  </a:cubicBezTo>
                  <a:cubicBezTo>
                    <a:pt x="1181" y="3592"/>
                    <a:pt x="1157" y="3592"/>
                    <a:pt x="1132" y="3592"/>
                  </a:cubicBezTo>
                  <a:cubicBezTo>
                    <a:pt x="1045" y="3560"/>
                    <a:pt x="1018" y="3496"/>
                    <a:pt x="1019" y="3407"/>
                  </a:cubicBezTo>
                  <a:cubicBezTo>
                    <a:pt x="1022" y="3058"/>
                    <a:pt x="1020" y="2710"/>
                    <a:pt x="1020" y="2362"/>
                  </a:cubicBezTo>
                  <a:cubicBezTo>
                    <a:pt x="1020" y="2347"/>
                    <a:pt x="1020" y="2333"/>
                    <a:pt x="1020" y="2317"/>
                  </a:cubicBezTo>
                  <a:cubicBezTo>
                    <a:pt x="1002" y="2317"/>
                    <a:pt x="988" y="2317"/>
                    <a:pt x="969" y="2317"/>
                  </a:cubicBezTo>
                  <a:cubicBezTo>
                    <a:pt x="969" y="2334"/>
                    <a:pt x="969" y="2348"/>
                    <a:pt x="969" y="2363"/>
                  </a:cubicBezTo>
                  <a:cubicBezTo>
                    <a:pt x="969" y="2712"/>
                    <a:pt x="968" y="3062"/>
                    <a:pt x="970" y="3411"/>
                  </a:cubicBezTo>
                  <a:cubicBezTo>
                    <a:pt x="971" y="3499"/>
                    <a:pt x="943" y="3562"/>
                    <a:pt x="857" y="3592"/>
                  </a:cubicBezTo>
                  <a:cubicBezTo>
                    <a:pt x="832" y="3592"/>
                    <a:pt x="807" y="3592"/>
                    <a:pt x="782" y="3592"/>
                  </a:cubicBezTo>
                  <a:cubicBezTo>
                    <a:pt x="735" y="3571"/>
                    <a:pt x="693" y="3543"/>
                    <a:pt x="682" y="3488"/>
                  </a:cubicBezTo>
                  <a:cubicBezTo>
                    <a:pt x="676" y="3462"/>
                    <a:pt x="676" y="3434"/>
                    <a:pt x="676" y="3407"/>
                  </a:cubicBezTo>
                  <a:cubicBezTo>
                    <a:pt x="675" y="2969"/>
                    <a:pt x="675" y="2531"/>
                    <a:pt x="675" y="2094"/>
                  </a:cubicBezTo>
                  <a:cubicBezTo>
                    <a:pt x="674" y="2096"/>
                    <a:pt x="672" y="2098"/>
                    <a:pt x="670" y="2101"/>
                  </a:cubicBezTo>
                  <a:cubicBezTo>
                    <a:pt x="647" y="2126"/>
                    <a:pt x="615" y="2139"/>
                    <a:pt x="583" y="2139"/>
                  </a:cubicBezTo>
                  <a:cubicBezTo>
                    <a:pt x="555" y="2139"/>
                    <a:pt x="527" y="2129"/>
                    <a:pt x="504" y="2108"/>
                  </a:cubicBezTo>
                  <a:cubicBezTo>
                    <a:pt x="41" y="1687"/>
                    <a:pt x="41" y="1687"/>
                    <a:pt x="41" y="1687"/>
                  </a:cubicBezTo>
                  <a:cubicBezTo>
                    <a:pt x="14" y="1662"/>
                    <a:pt x="0" y="1627"/>
                    <a:pt x="3" y="1591"/>
                  </a:cubicBezTo>
                  <a:cubicBezTo>
                    <a:pt x="6" y="1555"/>
                    <a:pt x="25" y="1522"/>
                    <a:pt x="55" y="1502"/>
                  </a:cubicBezTo>
                  <a:cubicBezTo>
                    <a:pt x="637" y="1121"/>
                    <a:pt x="637" y="1121"/>
                    <a:pt x="637" y="1121"/>
                  </a:cubicBezTo>
                  <a:cubicBezTo>
                    <a:pt x="663" y="1104"/>
                    <a:pt x="693" y="1099"/>
                    <a:pt x="722" y="1104"/>
                  </a:cubicBezTo>
                  <a:cubicBezTo>
                    <a:pt x="728" y="1104"/>
                    <a:pt x="734" y="1103"/>
                    <a:pt x="741" y="1103"/>
                  </a:cubicBezTo>
                  <a:cubicBezTo>
                    <a:pt x="777" y="1103"/>
                    <a:pt x="1188" y="1102"/>
                    <a:pt x="1290" y="1102"/>
                  </a:cubicBezTo>
                  <a:cubicBezTo>
                    <a:pt x="1290" y="1102"/>
                    <a:pt x="1291" y="1102"/>
                    <a:pt x="1292" y="1102"/>
                  </a:cubicBezTo>
                  <a:cubicBezTo>
                    <a:pt x="1298" y="1102"/>
                    <a:pt x="1303" y="1102"/>
                    <a:pt x="1306" y="1102"/>
                  </a:cubicBezTo>
                  <a:cubicBezTo>
                    <a:pt x="1306" y="1102"/>
                    <a:pt x="1306" y="1102"/>
                    <a:pt x="1306" y="1102"/>
                  </a:cubicBezTo>
                  <a:cubicBezTo>
                    <a:pt x="1307" y="1102"/>
                    <a:pt x="1307" y="1102"/>
                    <a:pt x="1307" y="1102"/>
                  </a:cubicBezTo>
                  <a:cubicBezTo>
                    <a:pt x="1308" y="1102"/>
                    <a:pt x="1309" y="1102"/>
                    <a:pt x="1309" y="1102"/>
                  </a:cubicBezTo>
                  <a:cubicBezTo>
                    <a:pt x="1312" y="1103"/>
                    <a:pt x="1314" y="1103"/>
                    <a:pt x="1317" y="1104"/>
                  </a:cubicBezTo>
                  <a:cubicBezTo>
                    <a:pt x="1317" y="1105"/>
                    <a:pt x="1317" y="1105"/>
                    <a:pt x="1317" y="1105"/>
                  </a:cubicBezTo>
                  <a:cubicBezTo>
                    <a:pt x="1330" y="1108"/>
                    <a:pt x="1344" y="1113"/>
                    <a:pt x="1356" y="1121"/>
                  </a:cubicBezTo>
                  <a:cubicBezTo>
                    <a:pt x="1938" y="1502"/>
                    <a:pt x="1938" y="1502"/>
                    <a:pt x="1938" y="1502"/>
                  </a:cubicBezTo>
                  <a:cubicBezTo>
                    <a:pt x="1968" y="1522"/>
                    <a:pt x="1987" y="1555"/>
                    <a:pt x="1990" y="1591"/>
                  </a:cubicBezTo>
                  <a:cubicBezTo>
                    <a:pt x="1993" y="1627"/>
                    <a:pt x="1979" y="1662"/>
                    <a:pt x="1952" y="1687"/>
                  </a:cubicBezTo>
                  <a:lnTo>
                    <a:pt x="1489" y="2108"/>
                  </a:lnTo>
                  <a:close/>
                  <a:moveTo>
                    <a:pt x="675" y="1950"/>
                  </a:moveTo>
                  <a:cubicBezTo>
                    <a:pt x="675" y="1817"/>
                    <a:pt x="675" y="1684"/>
                    <a:pt x="675" y="1552"/>
                  </a:cubicBezTo>
                  <a:cubicBezTo>
                    <a:pt x="675" y="1536"/>
                    <a:pt x="675" y="1520"/>
                    <a:pt x="675" y="1503"/>
                  </a:cubicBezTo>
                  <a:cubicBezTo>
                    <a:pt x="675" y="1503"/>
                    <a:pt x="675" y="1503"/>
                    <a:pt x="675" y="1503"/>
                  </a:cubicBezTo>
                  <a:cubicBezTo>
                    <a:pt x="675" y="1376"/>
                    <a:pt x="675" y="1376"/>
                    <a:pt x="675" y="1376"/>
                  </a:cubicBezTo>
                  <a:cubicBezTo>
                    <a:pt x="310" y="1615"/>
                    <a:pt x="310" y="1615"/>
                    <a:pt x="310" y="1615"/>
                  </a:cubicBezTo>
                  <a:cubicBezTo>
                    <a:pt x="662" y="1935"/>
                    <a:pt x="662" y="1935"/>
                    <a:pt x="662" y="1935"/>
                  </a:cubicBezTo>
                  <a:cubicBezTo>
                    <a:pt x="667" y="1940"/>
                    <a:pt x="671" y="1944"/>
                    <a:pt x="675" y="1950"/>
                  </a:cubicBezTo>
                  <a:close/>
                  <a:moveTo>
                    <a:pt x="930" y="1133"/>
                  </a:moveTo>
                  <a:cubicBezTo>
                    <a:pt x="969" y="1233"/>
                    <a:pt x="969" y="1233"/>
                    <a:pt x="969" y="1233"/>
                  </a:cubicBezTo>
                  <a:cubicBezTo>
                    <a:pt x="993" y="1233"/>
                    <a:pt x="993" y="1233"/>
                    <a:pt x="993" y="1233"/>
                  </a:cubicBezTo>
                  <a:cubicBezTo>
                    <a:pt x="998" y="1233"/>
                    <a:pt x="998" y="1233"/>
                    <a:pt x="998" y="1233"/>
                  </a:cubicBezTo>
                  <a:cubicBezTo>
                    <a:pt x="1022" y="1233"/>
                    <a:pt x="1022" y="1233"/>
                    <a:pt x="1022" y="1233"/>
                  </a:cubicBezTo>
                  <a:cubicBezTo>
                    <a:pt x="1061" y="1133"/>
                    <a:pt x="1061" y="1133"/>
                    <a:pt x="1061" y="1133"/>
                  </a:cubicBezTo>
                  <a:cubicBezTo>
                    <a:pt x="998" y="1133"/>
                    <a:pt x="998" y="1133"/>
                    <a:pt x="998" y="1133"/>
                  </a:cubicBezTo>
                  <a:cubicBezTo>
                    <a:pt x="993" y="1133"/>
                    <a:pt x="993" y="1133"/>
                    <a:pt x="993" y="1133"/>
                  </a:cubicBezTo>
                  <a:lnTo>
                    <a:pt x="930" y="1133"/>
                  </a:lnTo>
                  <a:close/>
                  <a:moveTo>
                    <a:pt x="1067" y="1733"/>
                  </a:moveTo>
                  <a:cubicBezTo>
                    <a:pt x="1022" y="1278"/>
                    <a:pt x="1022" y="1278"/>
                    <a:pt x="1022" y="1278"/>
                  </a:cubicBezTo>
                  <a:cubicBezTo>
                    <a:pt x="996" y="1278"/>
                    <a:pt x="996" y="1278"/>
                    <a:pt x="996" y="1278"/>
                  </a:cubicBezTo>
                  <a:cubicBezTo>
                    <a:pt x="969" y="1278"/>
                    <a:pt x="969" y="1278"/>
                    <a:pt x="969" y="1278"/>
                  </a:cubicBezTo>
                  <a:cubicBezTo>
                    <a:pt x="924" y="1733"/>
                    <a:pt x="924" y="1733"/>
                    <a:pt x="924" y="1733"/>
                  </a:cubicBezTo>
                  <a:cubicBezTo>
                    <a:pt x="996" y="1792"/>
                    <a:pt x="996" y="1792"/>
                    <a:pt x="996" y="1792"/>
                  </a:cubicBezTo>
                  <a:lnTo>
                    <a:pt x="1067" y="1733"/>
                  </a:lnTo>
                  <a:close/>
                  <a:moveTo>
                    <a:pt x="1683" y="1615"/>
                  </a:moveTo>
                  <a:cubicBezTo>
                    <a:pt x="1317" y="1375"/>
                    <a:pt x="1317" y="1375"/>
                    <a:pt x="1317" y="1375"/>
                  </a:cubicBezTo>
                  <a:cubicBezTo>
                    <a:pt x="1317" y="1496"/>
                    <a:pt x="1317" y="1496"/>
                    <a:pt x="1317" y="1496"/>
                  </a:cubicBezTo>
                  <a:cubicBezTo>
                    <a:pt x="1317" y="1792"/>
                    <a:pt x="1317" y="1792"/>
                    <a:pt x="1317" y="1792"/>
                  </a:cubicBezTo>
                  <a:cubicBezTo>
                    <a:pt x="1317" y="1951"/>
                    <a:pt x="1317" y="1951"/>
                    <a:pt x="1317" y="1951"/>
                  </a:cubicBezTo>
                  <a:cubicBezTo>
                    <a:pt x="1321" y="1945"/>
                    <a:pt x="1326" y="1940"/>
                    <a:pt x="1331" y="1935"/>
                  </a:cubicBezTo>
                  <a:lnTo>
                    <a:pt x="1683" y="1615"/>
                  </a:lnTo>
                  <a:close/>
                  <a:moveTo>
                    <a:pt x="3759" y="2842"/>
                  </a:moveTo>
                  <a:cubicBezTo>
                    <a:pt x="3759" y="2737"/>
                    <a:pt x="3759" y="2737"/>
                    <a:pt x="3759" y="2737"/>
                  </a:cubicBezTo>
                  <a:cubicBezTo>
                    <a:pt x="3548" y="2600"/>
                    <a:pt x="3548" y="2600"/>
                    <a:pt x="3548" y="2600"/>
                  </a:cubicBezTo>
                  <a:cubicBezTo>
                    <a:pt x="3548" y="2601"/>
                    <a:pt x="3548" y="2601"/>
                    <a:pt x="3548" y="2601"/>
                  </a:cubicBezTo>
                  <a:cubicBezTo>
                    <a:pt x="3547" y="2600"/>
                    <a:pt x="3547" y="2600"/>
                    <a:pt x="3547" y="2600"/>
                  </a:cubicBezTo>
                  <a:cubicBezTo>
                    <a:pt x="3547" y="2701"/>
                    <a:pt x="3547" y="2701"/>
                    <a:pt x="3547" y="2701"/>
                  </a:cubicBezTo>
                  <a:cubicBezTo>
                    <a:pt x="3600" y="2737"/>
                    <a:pt x="3600" y="2737"/>
                    <a:pt x="3600" y="2737"/>
                  </a:cubicBezTo>
                  <a:cubicBezTo>
                    <a:pt x="1639" y="2737"/>
                    <a:pt x="1639" y="2737"/>
                    <a:pt x="1639" y="2737"/>
                  </a:cubicBezTo>
                  <a:cubicBezTo>
                    <a:pt x="1692" y="2701"/>
                    <a:pt x="1692" y="2701"/>
                    <a:pt x="1692" y="2701"/>
                  </a:cubicBezTo>
                  <a:cubicBezTo>
                    <a:pt x="1692" y="2600"/>
                    <a:pt x="1692" y="2600"/>
                    <a:pt x="1692" y="2600"/>
                  </a:cubicBezTo>
                  <a:cubicBezTo>
                    <a:pt x="1480" y="2737"/>
                    <a:pt x="1480" y="2737"/>
                    <a:pt x="1480" y="2737"/>
                  </a:cubicBezTo>
                  <a:cubicBezTo>
                    <a:pt x="1480" y="2842"/>
                    <a:pt x="1480" y="2842"/>
                    <a:pt x="1480" y="2842"/>
                  </a:cubicBezTo>
                  <a:cubicBezTo>
                    <a:pt x="1692" y="2842"/>
                    <a:pt x="1692" y="2842"/>
                    <a:pt x="1692" y="2842"/>
                  </a:cubicBezTo>
                  <a:cubicBezTo>
                    <a:pt x="1692" y="3472"/>
                    <a:pt x="1692" y="3472"/>
                    <a:pt x="1692" y="3472"/>
                  </a:cubicBezTo>
                  <a:cubicBezTo>
                    <a:pt x="1561" y="3472"/>
                    <a:pt x="1561" y="3472"/>
                    <a:pt x="1561" y="3472"/>
                  </a:cubicBezTo>
                  <a:cubicBezTo>
                    <a:pt x="1561" y="3534"/>
                    <a:pt x="1561" y="3534"/>
                    <a:pt x="1561" y="3534"/>
                  </a:cubicBezTo>
                  <a:cubicBezTo>
                    <a:pt x="1561" y="3592"/>
                    <a:pt x="1561" y="3592"/>
                    <a:pt x="1561" y="3592"/>
                  </a:cubicBezTo>
                  <a:cubicBezTo>
                    <a:pt x="3679" y="3592"/>
                    <a:pt x="3679" y="3592"/>
                    <a:pt x="3679" y="3592"/>
                  </a:cubicBezTo>
                  <a:cubicBezTo>
                    <a:pt x="3679" y="3534"/>
                    <a:pt x="3679" y="3534"/>
                    <a:pt x="3679" y="3534"/>
                  </a:cubicBezTo>
                  <a:cubicBezTo>
                    <a:pt x="3679" y="3472"/>
                    <a:pt x="3679" y="3472"/>
                    <a:pt x="3679" y="3472"/>
                  </a:cubicBezTo>
                  <a:cubicBezTo>
                    <a:pt x="3548" y="3472"/>
                    <a:pt x="3548" y="3472"/>
                    <a:pt x="3548" y="3472"/>
                  </a:cubicBezTo>
                  <a:cubicBezTo>
                    <a:pt x="3548" y="2842"/>
                    <a:pt x="3548" y="2842"/>
                    <a:pt x="3548" y="2842"/>
                  </a:cubicBezTo>
                  <a:lnTo>
                    <a:pt x="3759" y="2842"/>
                  </a:lnTo>
                  <a:close/>
                  <a:moveTo>
                    <a:pt x="3062" y="2516"/>
                  </a:moveTo>
                  <a:cubicBezTo>
                    <a:pt x="3443" y="2516"/>
                    <a:pt x="3443" y="2516"/>
                    <a:pt x="3443" y="2516"/>
                  </a:cubicBezTo>
                  <a:cubicBezTo>
                    <a:pt x="3443" y="2507"/>
                    <a:pt x="3443" y="2507"/>
                    <a:pt x="3443" y="2507"/>
                  </a:cubicBezTo>
                  <a:cubicBezTo>
                    <a:pt x="3443" y="2501"/>
                    <a:pt x="3443" y="2501"/>
                    <a:pt x="3443" y="2501"/>
                  </a:cubicBezTo>
                  <a:cubicBezTo>
                    <a:pt x="3443" y="2494"/>
                    <a:pt x="3443" y="2494"/>
                    <a:pt x="3443" y="2494"/>
                  </a:cubicBezTo>
                  <a:cubicBezTo>
                    <a:pt x="3115" y="2494"/>
                    <a:pt x="3115" y="2494"/>
                    <a:pt x="3115" y="2494"/>
                  </a:cubicBezTo>
                  <a:cubicBezTo>
                    <a:pt x="3115" y="2494"/>
                    <a:pt x="3115" y="2494"/>
                    <a:pt x="3115" y="2494"/>
                  </a:cubicBezTo>
                  <a:cubicBezTo>
                    <a:pt x="2915" y="2494"/>
                    <a:pt x="2915" y="2494"/>
                    <a:pt x="2915" y="2494"/>
                  </a:cubicBezTo>
                  <a:cubicBezTo>
                    <a:pt x="2915" y="2494"/>
                    <a:pt x="2915" y="2494"/>
                    <a:pt x="2915" y="2494"/>
                  </a:cubicBezTo>
                  <a:cubicBezTo>
                    <a:pt x="2910" y="2496"/>
                    <a:pt x="2887" y="2504"/>
                    <a:pt x="2887" y="2523"/>
                  </a:cubicBezTo>
                  <a:cubicBezTo>
                    <a:pt x="2887" y="2544"/>
                    <a:pt x="2887" y="2611"/>
                    <a:pt x="2887" y="2624"/>
                  </a:cubicBezTo>
                  <a:cubicBezTo>
                    <a:pt x="2887" y="2638"/>
                    <a:pt x="2916" y="2645"/>
                    <a:pt x="2916" y="2645"/>
                  </a:cubicBezTo>
                  <a:cubicBezTo>
                    <a:pt x="3021" y="2659"/>
                    <a:pt x="3021" y="2659"/>
                    <a:pt x="3021" y="2659"/>
                  </a:cubicBezTo>
                  <a:cubicBezTo>
                    <a:pt x="3034" y="2664"/>
                    <a:pt x="3051" y="2664"/>
                    <a:pt x="3060" y="2664"/>
                  </a:cubicBezTo>
                  <a:cubicBezTo>
                    <a:pt x="3061" y="2664"/>
                    <a:pt x="3062" y="2664"/>
                    <a:pt x="3062" y="2664"/>
                  </a:cubicBezTo>
                  <a:cubicBezTo>
                    <a:pt x="3443" y="2664"/>
                    <a:pt x="3443" y="2664"/>
                    <a:pt x="3443" y="2664"/>
                  </a:cubicBezTo>
                  <a:cubicBezTo>
                    <a:pt x="3443" y="2661"/>
                    <a:pt x="3443" y="2661"/>
                    <a:pt x="3443" y="2661"/>
                  </a:cubicBezTo>
                  <a:cubicBezTo>
                    <a:pt x="3443" y="2651"/>
                    <a:pt x="3443" y="2651"/>
                    <a:pt x="3443" y="2651"/>
                  </a:cubicBezTo>
                  <a:cubicBezTo>
                    <a:pt x="3443" y="2645"/>
                    <a:pt x="3443" y="2645"/>
                    <a:pt x="3443" y="2645"/>
                  </a:cubicBezTo>
                  <a:cubicBezTo>
                    <a:pt x="3062" y="2645"/>
                    <a:pt x="3062" y="2645"/>
                    <a:pt x="3062" y="2645"/>
                  </a:cubicBezTo>
                  <a:cubicBezTo>
                    <a:pt x="3053" y="2645"/>
                    <a:pt x="3046" y="2640"/>
                    <a:pt x="3042" y="2633"/>
                  </a:cubicBezTo>
                  <a:cubicBezTo>
                    <a:pt x="3422" y="2633"/>
                    <a:pt x="3422" y="2633"/>
                    <a:pt x="3422" y="2633"/>
                  </a:cubicBezTo>
                  <a:cubicBezTo>
                    <a:pt x="3422" y="2618"/>
                    <a:pt x="3422" y="2618"/>
                    <a:pt x="3422" y="2618"/>
                  </a:cubicBezTo>
                  <a:cubicBezTo>
                    <a:pt x="3039" y="2618"/>
                    <a:pt x="3039" y="2618"/>
                    <a:pt x="3039" y="2618"/>
                  </a:cubicBezTo>
                  <a:cubicBezTo>
                    <a:pt x="3039" y="2604"/>
                    <a:pt x="3039" y="2604"/>
                    <a:pt x="3039" y="2604"/>
                  </a:cubicBezTo>
                  <a:cubicBezTo>
                    <a:pt x="3422" y="2604"/>
                    <a:pt x="3422" y="2604"/>
                    <a:pt x="3422" y="2604"/>
                  </a:cubicBezTo>
                  <a:cubicBezTo>
                    <a:pt x="3422" y="2589"/>
                    <a:pt x="3422" y="2589"/>
                    <a:pt x="3422" y="2589"/>
                  </a:cubicBezTo>
                  <a:cubicBezTo>
                    <a:pt x="3039" y="2589"/>
                    <a:pt x="3039" y="2589"/>
                    <a:pt x="3039" y="2589"/>
                  </a:cubicBezTo>
                  <a:cubicBezTo>
                    <a:pt x="3039" y="2576"/>
                    <a:pt x="3039" y="2576"/>
                    <a:pt x="3039" y="2576"/>
                  </a:cubicBezTo>
                  <a:cubicBezTo>
                    <a:pt x="3422" y="2576"/>
                    <a:pt x="3422" y="2576"/>
                    <a:pt x="3422" y="2576"/>
                  </a:cubicBezTo>
                  <a:cubicBezTo>
                    <a:pt x="3422" y="2561"/>
                    <a:pt x="3422" y="2561"/>
                    <a:pt x="3422" y="2561"/>
                  </a:cubicBezTo>
                  <a:cubicBezTo>
                    <a:pt x="3039" y="2561"/>
                    <a:pt x="3039" y="2561"/>
                    <a:pt x="3039" y="2561"/>
                  </a:cubicBezTo>
                  <a:cubicBezTo>
                    <a:pt x="3039" y="2547"/>
                    <a:pt x="3039" y="2547"/>
                    <a:pt x="3039" y="2547"/>
                  </a:cubicBezTo>
                  <a:cubicBezTo>
                    <a:pt x="3422" y="2547"/>
                    <a:pt x="3422" y="2547"/>
                    <a:pt x="3422" y="2547"/>
                  </a:cubicBezTo>
                  <a:cubicBezTo>
                    <a:pt x="3422" y="2532"/>
                    <a:pt x="3422" y="2532"/>
                    <a:pt x="3422" y="2532"/>
                  </a:cubicBezTo>
                  <a:cubicBezTo>
                    <a:pt x="3040" y="2532"/>
                    <a:pt x="3040" y="2532"/>
                    <a:pt x="3040" y="2532"/>
                  </a:cubicBezTo>
                  <a:cubicBezTo>
                    <a:pt x="3043" y="2523"/>
                    <a:pt x="3052" y="2516"/>
                    <a:pt x="3062" y="2516"/>
                  </a:cubicBezTo>
                  <a:close/>
                  <a:moveTo>
                    <a:pt x="3303" y="2305"/>
                  </a:moveTo>
                  <a:cubicBezTo>
                    <a:pt x="3302" y="2305"/>
                    <a:pt x="3301" y="2305"/>
                    <a:pt x="3301" y="2305"/>
                  </a:cubicBezTo>
                  <a:cubicBezTo>
                    <a:pt x="2920" y="2305"/>
                    <a:pt x="2920" y="2305"/>
                    <a:pt x="2920" y="2305"/>
                  </a:cubicBezTo>
                  <a:cubicBezTo>
                    <a:pt x="2920" y="2308"/>
                    <a:pt x="2920" y="2308"/>
                    <a:pt x="2920" y="2308"/>
                  </a:cubicBezTo>
                  <a:cubicBezTo>
                    <a:pt x="2920" y="2318"/>
                    <a:pt x="2920" y="2318"/>
                    <a:pt x="2920" y="2318"/>
                  </a:cubicBezTo>
                  <a:cubicBezTo>
                    <a:pt x="2920" y="2324"/>
                    <a:pt x="2920" y="2324"/>
                    <a:pt x="2920" y="2324"/>
                  </a:cubicBezTo>
                  <a:cubicBezTo>
                    <a:pt x="3301" y="2324"/>
                    <a:pt x="3301" y="2324"/>
                    <a:pt x="3301" y="2324"/>
                  </a:cubicBezTo>
                  <a:cubicBezTo>
                    <a:pt x="3310" y="2324"/>
                    <a:pt x="3317" y="2329"/>
                    <a:pt x="3321" y="2336"/>
                  </a:cubicBezTo>
                  <a:cubicBezTo>
                    <a:pt x="2942" y="2336"/>
                    <a:pt x="2942" y="2336"/>
                    <a:pt x="2942" y="2336"/>
                  </a:cubicBezTo>
                  <a:cubicBezTo>
                    <a:pt x="2942" y="2351"/>
                    <a:pt x="2942" y="2351"/>
                    <a:pt x="2942" y="2351"/>
                  </a:cubicBezTo>
                  <a:cubicBezTo>
                    <a:pt x="3324" y="2351"/>
                    <a:pt x="3324" y="2351"/>
                    <a:pt x="3324" y="2351"/>
                  </a:cubicBezTo>
                  <a:cubicBezTo>
                    <a:pt x="3324" y="2365"/>
                    <a:pt x="3324" y="2365"/>
                    <a:pt x="3324" y="2365"/>
                  </a:cubicBezTo>
                  <a:cubicBezTo>
                    <a:pt x="2942" y="2365"/>
                    <a:pt x="2942" y="2365"/>
                    <a:pt x="2942" y="2365"/>
                  </a:cubicBezTo>
                  <a:cubicBezTo>
                    <a:pt x="2942" y="2380"/>
                    <a:pt x="2942" y="2380"/>
                    <a:pt x="2942" y="2380"/>
                  </a:cubicBezTo>
                  <a:cubicBezTo>
                    <a:pt x="3324" y="2380"/>
                    <a:pt x="3324" y="2380"/>
                    <a:pt x="3324" y="2380"/>
                  </a:cubicBezTo>
                  <a:cubicBezTo>
                    <a:pt x="3324" y="2393"/>
                    <a:pt x="3324" y="2393"/>
                    <a:pt x="3324" y="2393"/>
                  </a:cubicBezTo>
                  <a:cubicBezTo>
                    <a:pt x="2942" y="2393"/>
                    <a:pt x="2942" y="2393"/>
                    <a:pt x="2942" y="2393"/>
                  </a:cubicBezTo>
                  <a:cubicBezTo>
                    <a:pt x="2942" y="2408"/>
                    <a:pt x="2942" y="2408"/>
                    <a:pt x="2942" y="2408"/>
                  </a:cubicBezTo>
                  <a:cubicBezTo>
                    <a:pt x="3324" y="2408"/>
                    <a:pt x="3324" y="2408"/>
                    <a:pt x="3324" y="2408"/>
                  </a:cubicBezTo>
                  <a:cubicBezTo>
                    <a:pt x="3324" y="2421"/>
                    <a:pt x="3324" y="2421"/>
                    <a:pt x="3324" y="2421"/>
                  </a:cubicBezTo>
                  <a:cubicBezTo>
                    <a:pt x="2942" y="2421"/>
                    <a:pt x="2942" y="2421"/>
                    <a:pt x="2942" y="2421"/>
                  </a:cubicBezTo>
                  <a:cubicBezTo>
                    <a:pt x="2942" y="2437"/>
                    <a:pt x="2942" y="2437"/>
                    <a:pt x="2942" y="2437"/>
                  </a:cubicBezTo>
                  <a:cubicBezTo>
                    <a:pt x="3323" y="2437"/>
                    <a:pt x="3323" y="2437"/>
                    <a:pt x="3323" y="2437"/>
                  </a:cubicBezTo>
                  <a:cubicBezTo>
                    <a:pt x="3320" y="2446"/>
                    <a:pt x="3311" y="2453"/>
                    <a:pt x="3301" y="2453"/>
                  </a:cubicBezTo>
                  <a:cubicBezTo>
                    <a:pt x="2920" y="2453"/>
                    <a:pt x="2920" y="2453"/>
                    <a:pt x="2920" y="2453"/>
                  </a:cubicBezTo>
                  <a:cubicBezTo>
                    <a:pt x="2920" y="2462"/>
                    <a:pt x="2920" y="2462"/>
                    <a:pt x="2920" y="2462"/>
                  </a:cubicBezTo>
                  <a:cubicBezTo>
                    <a:pt x="2920" y="2468"/>
                    <a:pt x="2920" y="2468"/>
                    <a:pt x="2920" y="2468"/>
                  </a:cubicBezTo>
                  <a:cubicBezTo>
                    <a:pt x="2920" y="2475"/>
                    <a:pt x="2920" y="2475"/>
                    <a:pt x="2920" y="2475"/>
                  </a:cubicBezTo>
                  <a:cubicBezTo>
                    <a:pt x="3248" y="2475"/>
                    <a:pt x="3248" y="2475"/>
                    <a:pt x="3248" y="2475"/>
                  </a:cubicBezTo>
                  <a:cubicBezTo>
                    <a:pt x="3248" y="2475"/>
                    <a:pt x="3248" y="2475"/>
                    <a:pt x="3248" y="2475"/>
                  </a:cubicBezTo>
                  <a:cubicBezTo>
                    <a:pt x="3448" y="2475"/>
                    <a:pt x="3448" y="2475"/>
                    <a:pt x="3448" y="2475"/>
                  </a:cubicBezTo>
                  <a:cubicBezTo>
                    <a:pt x="3448" y="2475"/>
                    <a:pt x="3448" y="2475"/>
                    <a:pt x="3448" y="2475"/>
                  </a:cubicBezTo>
                  <a:cubicBezTo>
                    <a:pt x="3453" y="2473"/>
                    <a:pt x="3476" y="2465"/>
                    <a:pt x="3476" y="2446"/>
                  </a:cubicBezTo>
                  <a:cubicBezTo>
                    <a:pt x="3476" y="2425"/>
                    <a:pt x="3476" y="2358"/>
                    <a:pt x="3476" y="2345"/>
                  </a:cubicBezTo>
                  <a:cubicBezTo>
                    <a:pt x="3476" y="2331"/>
                    <a:pt x="3447" y="2324"/>
                    <a:pt x="3447" y="2324"/>
                  </a:cubicBezTo>
                  <a:cubicBezTo>
                    <a:pt x="3342" y="2310"/>
                    <a:pt x="3342" y="2310"/>
                    <a:pt x="3342" y="2310"/>
                  </a:cubicBezTo>
                  <a:cubicBezTo>
                    <a:pt x="3329" y="2305"/>
                    <a:pt x="3312" y="2305"/>
                    <a:pt x="3303" y="2305"/>
                  </a:cubicBezTo>
                  <a:close/>
                  <a:moveTo>
                    <a:pt x="3083" y="2113"/>
                  </a:moveTo>
                  <a:cubicBezTo>
                    <a:pt x="2884" y="2113"/>
                    <a:pt x="2884" y="2113"/>
                    <a:pt x="2884" y="2113"/>
                  </a:cubicBezTo>
                  <a:cubicBezTo>
                    <a:pt x="2884" y="2114"/>
                    <a:pt x="2884" y="2114"/>
                    <a:pt x="2884" y="2114"/>
                  </a:cubicBezTo>
                  <a:cubicBezTo>
                    <a:pt x="2879" y="2116"/>
                    <a:pt x="2856" y="2123"/>
                    <a:pt x="2856" y="2143"/>
                  </a:cubicBezTo>
                  <a:cubicBezTo>
                    <a:pt x="2856" y="2164"/>
                    <a:pt x="2856" y="2231"/>
                    <a:pt x="2856" y="2244"/>
                  </a:cubicBezTo>
                  <a:cubicBezTo>
                    <a:pt x="2856" y="2257"/>
                    <a:pt x="2885" y="2264"/>
                    <a:pt x="2885" y="2264"/>
                  </a:cubicBezTo>
                  <a:cubicBezTo>
                    <a:pt x="2990" y="2279"/>
                    <a:pt x="2990" y="2279"/>
                    <a:pt x="2990" y="2279"/>
                  </a:cubicBezTo>
                  <a:cubicBezTo>
                    <a:pt x="3003" y="2284"/>
                    <a:pt x="3020" y="2283"/>
                    <a:pt x="3029" y="2283"/>
                  </a:cubicBezTo>
                  <a:cubicBezTo>
                    <a:pt x="3030" y="2283"/>
                    <a:pt x="3030" y="2283"/>
                    <a:pt x="3031" y="2283"/>
                  </a:cubicBezTo>
                  <a:cubicBezTo>
                    <a:pt x="3411" y="2283"/>
                    <a:pt x="3411" y="2283"/>
                    <a:pt x="3411" y="2283"/>
                  </a:cubicBezTo>
                  <a:cubicBezTo>
                    <a:pt x="3411" y="2280"/>
                    <a:pt x="3411" y="2280"/>
                    <a:pt x="3411" y="2280"/>
                  </a:cubicBezTo>
                  <a:cubicBezTo>
                    <a:pt x="3411" y="2271"/>
                    <a:pt x="3411" y="2271"/>
                    <a:pt x="3411" y="2271"/>
                  </a:cubicBezTo>
                  <a:cubicBezTo>
                    <a:pt x="3411" y="2265"/>
                    <a:pt x="3411" y="2265"/>
                    <a:pt x="3411" y="2265"/>
                  </a:cubicBezTo>
                  <a:cubicBezTo>
                    <a:pt x="3031" y="2265"/>
                    <a:pt x="3031" y="2265"/>
                    <a:pt x="3031" y="2265"/>
                  </a:cubicBezTo>
                  <a:cubicBezTo>
                    <a:pt x="3022" y="2265"/>
                    <a:pt x="3015" y="2260"/>
                    <a:pt x="3011" y="2253"/>
                  </a:cubicBezTo>
                  <a:cubicBezTo>
                    <a:pt x="3390" y="2253"/>
                    <a:pt x="3390" y="2253"/>
                    <a:pt x="3390" y="2253"/>
                  </a:cubicBezTo>
                  <a:cubicBezTo>
                    <a:pt x="3390" y="2237"/>
                    <a:pt x="3390" y="2237"/>
                    <a:pt x="3390" y="2237"/>
                  </a:cubicBezTo>
                  <a:cubicBezTo>
                    <a:pt x="3008" y="2237"/>
                    <a:pt x="3008" y="2237"/>
                    <a:pt x="3008" y="2237"/>
                  </a:cubicBezTo>
                  <a:cubicBezTo>
                    <a:pt x="3008" y="2224"/>
                    <a:pt x="3008" y="2224"/>
                    <a:pt x="3008" y="2224"/>
                  </a:cubicBezTo>
                  <a:cubicBezTo>
                    <a:pt x="3390" y="2224"/>
                    <a:pt x="3390" y="2224"/>
                    <a:pt x="3390" y="2224"/>
                  </a:cubicBezTo>
                  <a:cubicBezTo>
                    <a:pt x="3390" y="2208"/>
                    <a:pt x="3390" y="2208"/>
                    <a:pt x="3390" y="2208"/>
                  </a:cubicBezTo>
                  <a:cubicBezTo>
                    <a:pt x="3008" y="2208"/>
                    <a:pt x="3008" y="2208"/>
                    <a:pt x="3008" y="2208"/>
                  </a:cubicBezTo>
                  <a:cubicBezTo>
                    <a:pt x="3008" y="2196"/>
                    <a:pt x="3008" y="2196"/>
                    <a:pt x="3008" y="2196"/>
                  </a:cubicBezTo>
                  <a:cubicBezTo>
                    <a:pt x="3390" y="2196"/>
                    <a:pt x="3390" y="2196"/>
                    <a:pt x="3390" y="2196"/>
                  </a:cubicBezTo>
                  <a:cubicBezTo>
                    <a:pt x="3390" y="2180"/>
                    <a:pt x="3390" y="2180"/>
                    <a:pt x="3390" y="2180"/>
                  </a:cubicBezTo>
                  <a:cubicBezTo>
                    <a:pt x="3008" y="2180"/>
                    <a:pt x="3008" y="2180"/>
                    <a:pt x="3008" y="2180"/>
                  </a:cubicBezTo>
                  <a:cubicBezTo>
                    <a:pt x="3008" y="2167"/>
                    <a:pt x="3008" y="2167"/>
                    <a:pt x="3008" y="2167"/>
                  </a:cubicBezTo>
                  <a:cubicBezTo>
                    <a:pt x="3390" y="2167"/>
                    <a:pt x="3390" y="2167"/>
                    <a:pt x="3390" y="2167"/>
                  </a:cubicBezTo>
                  <a:cubicBezTo>
                    <a:pt x="3390" y="2152"/>
                    <a:pt x="3390" y="2152"/>
                    <a:pt x="3390" y="2152"/>
                  </a:cubicBezTo>
                  <a:cubicBezTo>
                    <a:pt x="3009" y="2152"/>
                    <a:pt x="3009" y="2152"/>
                    <a:pt x="3009" y="2152"/>
                  </a:cubicBezTo>
                  <a:cubicBezTo>
                    <a:pt x="3012" y="2142"/>
                    <a:pt x="3021" y="2136"/>
                    <a:pt x="3031" y="2136"/>
                  </a:cubicBezTo>
                  <a:cubicBezTo>
                    <a:pt x="3411" y="2136"/>
                    <a:pt x="3411" y="2136"/>
                    <a:pt x="3411" y="2136"/>
                  </a:cubicBezTo>
                  <a:cubicBezTo>
                    <a:pt x="3411" y="2127"/>
                    <a:pt x="3411" y="2127"/>
                    <a:pt x="3411" y="2127"/>
                  </a:cubicBezTo>
                  <a:cubicBezTo>
                    <a:pt x="3411" y="2120"/>
                    <a:pt x="3411" y="2120"/>
                    <a:pt x="3411" y="2120"/>
                  </a:cubicBezTo>
                  <a:cubicBezTo>
                    <a:pt x="3411" y="2113"/>
                    <a:pt x="3411" y="2113"/>
                    <a:pt x="3411" y="2113"/>
                  </a:cubicBezTo>
                  <a:cubicBezTo>
                    <a:pt x="3083" y="2113"/>
                    <a:pt x="3083" y="2113"/>
                    <a:pt x="3083" y="2113"/>
                  </a:cubicBezTo>
                  <a:close/>
                  <a:moveTo>
                    <a:pt x="2820" y="2072"/>
                  </a:moveTo>
                  <a:cubicBezTo>
                    <a:pt x="2801" y="2063"/>
                    <a:pt x="2740" y="2035"/>
                    <a:pt x="2728" y="2029"/>
                  </a:cubicBezTo>
                  <a:cubicBezTo>
                    <a:pt x="2716" y="2024"/>
                    <a:pt x="2697" y="2049"/>
                    <a:pt x="2697" y="2049"/>
                  </a:cubicBezTo>
                  <a:cubicBezTo>
                    <a:pt x="2637" y="2144"/>
                    <a:pt x="2637" y="2144"/>
                    <a:pt x="2637" y="2144"/>
                  </a:cubicBezTo>
                  <a:cubicBezTo>
                    <a:pt x="2627" y="2154"/>
                    <a:pt x="2620" y="2171"/>
                    <a:pt x="2616" y="2179"/>
                  </a:cubicBezTo>
                  <a:cubicBezTo>
                    <a:pt x="2615" y="2180"/>
                    <a:pt x="2615" y="2181"/>
                    <a:pt x="2615" y="2181"/>
                  </a:cubicBezTo>
                  <a:cubicBezTo>
                    <a:pt x="2447" y="2547"/>
                    <a:pt x="2447" y="2547"/>
                    <a:pt x="2447" y="2547"/>
                  </a:cubicBezTo>
                  <a:cubicBezTo>
                    <a:pt x="2449" y="2549"/>
                    <a:pt x="2449" y="2549"/>
                    <a:pt x="2449" y="2549"/>
                  </a:cubicBezTo>
                  <a:cubicBezTo>
                    <a:pt x="2458" y="2552"/>
                    <a:pt x="2458" y="2552"/>
                    <a:pt x="2458" y="2552"/>
                  </a:cubicBezTo>
                  <a:cubicBezTo>
                    <a:pt x="2463" y="2555"/>
                    <a:pt x="2463" y="2555"/>
                    <a:pt x="2463" y="2555"/>
                  </a:cubicBezTo>
                  <a:cubicBezTo>
                    <a:pt x="2632" y="2189"/>
                    <a:pt x="2632" y="2189"/>
                    <a:pt x="2632" y="2189"/>
                  </a:cubicBezTo>
                  <a:cubicBezTo>
                    <a:pt x="2636" y="2181"/>
                    <a:pt x="2644" y="2175"/>
                    <a:pt x="2652" y="2175"/>
                  </a:cubicBezTo>
                  <a:cubicBezTo>
                    <a:pt x="2484" y="2540"/>
                    <a:pt x="2484" y="2540"/>
                    <a:pt x="2484" y="2540"/>
                  </a:cubicBezTo>
                  <a:cubicBezTo>
                    <a:pt x="2498" y="2546"/>
                    <a:pt x="2498" y="2546"/>
                    <a:pt x="2498" y="2546"/>
                  </a:cubicBezTo>
                  <a:cubicBezTo>
                    <a:pt x="2667" y="2179"/>
                    <a:pt x="2667" y="2179"/>
                    <a:pt x="2667" y="2179"/>
                  </a:cubicBezTo>
                  <a:cubicBezTo>
                    <a:pt x="2679" y="2184"/>
                    <a:pt x="2679" y="2184"/>
                    <a:pt x="2679" y="2184"/>
                  </a:cubicBezTo>
                  <a:cubicBezTo>
                    <a:pt x="2510" y="2552"/>
                    <a:pt x="2510" y="2552"/>
                    <a:pt x="2510" y="2552"/>
                  </a:cubicBezTo>
                  <a:cubicBezTo>
                    <a:pt x="2524" y="2558"/>
                    <a:pt x="2524" y="2558"/>
                    <a:pt x="2524" y="2558"/>
                  </a:cubicBezTo>
                  <a:cubicBezTo>
                    <a:pt x="2693" y="2191"/>
                    <a:pt x="2693" y="2191"/>
                    <a:pt x="2693" y="2191"/>
                  </a:cubicBezTo>
                  <a:cubicBezTo>
                    <a:pt x="2705" y="2196"/>
                    <a:pt x="2705" y="2196"/>
                    <a:pt x="2705" y="2196"/>
                  </a:cubicBezTo>
                  <a:cubicBezTo>
                    <a:pt x="2536" y="2564"/>
                    <a:pt x="2536" y="2564"/>
                    <a:pt x="2536" y="2564"/>
                  </a:cubicBezTo>
                  <a:cubicBezTo>
                    <a:pt x="2550" y="2570"/>
                    <a:pt x="2550" y="2570"/>
                    <a:pt x="2550" y="2570"/>
                  </a:cubicBezTo>
                  <a:cubicBezTo>
                    <a:pt x="2719" y="2202"/>
                    <a:pt x="2719" y="2202"/>
                    <a:pt x="2719" y="2202"/>
                  </a:cubicBezTo>
                  <a:cubicBezTo>
                    <a:pt x="2731" y="2208"/>
                    <a:pt x="2731" y="2208"/>
                    <a:pt x="2731" y="2208"/>
                  </a:cubicBezTo>
                  <a:cubicBezTo>
                    <a:pt x="2562" y="2576"/>
                    <a:pt x="2562" y="2576"/>
                    <a:pt x="2562" y="2576"/>
                  </a:cubicBezTo>
                  <a:cubicBezTo>
                    <a:pt x="2576" y="2582"/>
                    <a:pt x="2576" y="2582"/>
                    <a:pt x="2576" y="2582"/>
                  </a:cubicBezTo>
                  <a:cubicBezTo>
                    <a:pt x="2744" y="2216"/>
                    <a:pt x="2744" y="2216"/>
                    <a:pt x="2744" y="2216"/>
                  </a:cubicBezTo>
                  <a:cubicBezTo>
                    <a:pt x="2751" y="2222"/>
                    <a:pt x="2754" y="2233"/>
                    <a:pt x="2749" y="2243"/>
                  </a:cubicBezTo>
                  <a:cubicBezTo>
                    <a:pt x="2581" y="2609"/>
                    <a:pt x="2581" y="2609"/>
                    <a:pt x="2581" y="2609"/>
                  </a:cubicBezTo>
                  <a:cubicBezTo>
                    <a:pt x="2589" y="2613"/>
                    <a:pt x="2589" y="2613"/>
                    <a:pt x="2589" y="2613"/>
                  </a:cubicBezTo>
                  <a:cubicBezTo>
                    <a:pt x="2595" y="2615"/>
                    <a:pt x="2595" y="2615"/>
                    <a:pt x="2595" y="2615"/>
                  </a:cubicBezTo>
                  <a:cubicBezTo>
                    <a:pt x="2601" y="2618"/>
                    <a:pt x="2601" y="2618"/>
                    <a:pt x="2601" y="2618"/>
                  </a:cubicBezTo>
                  <a:cubicBezTo>
                    <a:pt x="2746" y="2303"/>
                    <a:pt x="2746" y="2303"/>
                    <a:pt x="2746" y="2303"/>
                  </a:cubicBezTo>
                  <a:cubicBezTo>
                    <a:pt x="2835" y="2111"/>
                    <a:pt x="2835" y="2111"/>
                    <a:pt x="2835" y="2111"/>
                  </a:cubicBezTo>
                  <a:cubicBezTo>
                    <a:pt x="2834" y="2111"/>
                    <a:pt x="2834" y="2111"/>
                    <a:pt x="2834" y="2111"/>
                  </a:cubicBezTo>
                  <a:cubicBezTo>
                    <a:pt x="2835" y="2106"/>
                    <a:pt x="2838" y="2080"/>
                    <a:pt x="2820" y="2072"/>
                  </a:cubicBezTo>
                  <a:close/>
                  <a:moveTo>
                    <a:pt x="2002" y="2512"/>
                  </a:moveTo>
                  <a:cubicBezTo>
                    <a:pt x="2382" y="2512"/>
                    <a:pt x="2382" y="2512"/>
                    <a:pt x="2382" y="2512"/>
                  </a:cubicBezTo>
                  <a:cubicBezTo>
                    <a:pt x="2382" y="2503"/>
                    <a:pt x="2382" y="2503"/>
                    <a:pt x="2382" y="2503"/>
                  </a:cubicBezTo>
                  <a:cubicBezTo>
                    <a:pt x="2382" y="2497"/>
                    <a:pt x="2382" y="2497"/>
                    <a:pt x="2382" y="2497"/>
                  </a:cubicBezTo>
                  <a:cubicBezTo>
                    <a:pt x="2382" y="2490"/>
                    <a:pt x="2382" y="2490"/>
                    <a:pt x="2382" y="2490"/>
                  </a:cubicBezTo>
                  <a:cubicBezTo>
                    <a:pt x="2054" y="2490"/>
                    <a:pt x="2054" y="2490"/>
                    <a:pt x="2054" y="2490"/>
                  </a:cubicBezTo>
                  <a:cubicBezTo>
                    <a:pt x="2054" y="2490"/>
                    <a:pt x="2054" y="2490"/>
                    <a:pt x="2054" y="2490"/>
                  </a:cubicBezTo>
                  <a:cubicBezTo>
                    <a:pt x="1854" y="2490"/>
                    <a:pt x="1854" y="2490"/>
                    <a:pt x="1854" y="2490"/>
                  </a:cubicBezTo>
                  <a:cubicBezTo>
                    <a:pt x="1854" y="2490"/>
                    <a:pt x="1854" y="2490"/>
                    <a:pt x="1854" y="2490"/>
                  </a:cubicBezTo>
                  <a:cubicBezTo>
                    <a:pt x="1850" y="2492"/>
                    <a:pt x="1826" y="2500"/>
                    <a:pt x="1826" y="2519"/>
                  </a:cubicBezTo>
                  <a:cubicBezTo>
                    <a:pt x="1826" y="2540"/>
                    <a:pt x="1826" y="2607"/>
                    <a:pt x="1826" y="2620"/>
                  </a:cubicBezTo>
                  <a:cubicBezTo>
                    <a:pt x="1826" y="2634"/>
                    <a:pt x="1855" y="2641"/>
                    <a:pt x="1855" y="2641"/>
                  </a:cubicBezTo>
                  <a:cubicBezTo>
                    <a:pt x="1960" y="2655"/>
                    <a:pt x="1960" y="2655"/>
                    <a:pt x="1960" y="2655"/>
                  </a:cubicBezTo>
                  <a:cubicBezTo>
                    <a:pt x="1973" y="2660"/>
                    <a:pt x="1991" y="2660"/>
                    <a:pt x="2000" y="2660"/>
                  </a:cubicBezTo>
                  <a:cubicBezTo>
                    <a:pt x="2000" y="2660"/>
                    <a:pt x="2001" y="2660"/>
                    <a:pt x="2002" y="2660"/>
                  </a:cubicBezTo>
                  <a:cubicBezTo>
                    <a:pt x="2382" y="2660"/>
                    <a:pt x="2382" y="2660"/>
                    <a:pt x="2382" y="2660"/>
                  </a:cubicBezTo>
                  <a:cubicBezTo>
                    <a:pt x="2382" y="2656"/>
                    <a:pt x="2382" y="2656"/>
                    <a:pt x="2382" y="2656"/>
                  </a:cubicBezTo>
                  <a:cubicBezTo>
                    <a:pt x="2382" y="2647"/>
                    <a:pt x="2382" y="2647"/>
                    <a:pt x="2382" y="2647"/>
                  </a:cubicBezTo>
                  <a:cubicBezTo>
                    <a:pt x="2382" y="2641"/>
                    <a:pt x="2382" y="2641"/>
                    <a:pt x="2382" y="2641"/>
                  </a:cubicBezTo>
                  <a:cubicBezTo>
                    <a:pt x="2002" y="2641"/>
                    <a:pt x="2002" y="2641"/>
                    <a:pt x="2002" y="2641"/>
                  </a:cubicBezTo>
                  <a:cubicBezTo>
                    <a:pt x="1993" y="2641"/>
                    <a:pt x="1985" y="2636"/>
                    <a:pt x="1981" y="2629"/>
                  </a:cubicBezTo>
                  <a:cubicBezTo>
                    <a:pt x="2361" y="2629"/>
                    <a:pt x="2361" y="2629"/>
                    <a:pt x="2361" y="2629"/>
                  </a:cubicBezTo>
                  <a:cubicBezTo>
                    <a:pt x="2361" y="2613"/>
                    <a:pt x="2361" y="2613"/>
                    <a:pt x="2361" y="2613"/>
                  </a:cubicBezTo>
                  <a:cubicBezTo>
                    <a:pt x="1979" y="2613"/>
                    <a:pt x="1979" y="2613"/>
                    <a:pt x="1979" y="2613"/>
                  </a:cubicBezTo>
                  <a:cubicBezTo>
                    <a:pt x="1979" y="2600"/>
                    <a:pt x="1979" y="2600"/>
                    <a:pt x="1979" y="2600"/>
                  </a:cubicBezTo>
                  <a:cubicBezTo>
                    <a:pt x="2361" y="2600"/>
                    <a:pt x="2361" y="2600"/>
                    <a:pt x="2361" y="2600"/>
                  </a:cubicBezTo>
                  <a:cubicBezTo>
                    <a:pt x="2361" y="2585"/>
                    <a:pt x="2361" y="2585"/>
                    <a:pt x="2361" y="2585"/>
                  </a:cubicBezTo>
                  <a:cubicBezTo>
                    <a:pt x="1979" y="2585"/>
                    <a:pt x="1979" y="2585"/>
                    <a:pt x="1979" y="2585"/>
                  </a:cubicBezTo>
                  <a:cubicBezTo>
                    <a:pt x="1979" y="2572"/>
                    <a:pt x="1979" y="2572"/>
                    <a:pt x="1979" y="2572"/>
                  </a:cubicBezTo>
                  <a:cubicBezTo>
                    <a:pt x="2361" y="2572"/>
                    <a:pt x="2361" y="2572"/>
                    <a:pt x="2361" y="2572"/>
                  </a:cubicBezTo>
                  <a:cubicBezTo>
                    <a:pt x="2361" y="2557"/>
                    <a:pt x="2361" y="2557"/>
                    <a:pt x="2361" y="2557"/>
                  </a:cubicBezTo>
                  <a:cubicBezTo>
                    <a:pt x="1979" y="2557"/>
                    <a:pt x="1979" y="2557"/>
                    <a:pt x="1979" y="2557"/>
                  </a:cubicBezTo>
                  <a:cubicBezTo>
                    <a:pt x="1979" y="2543"/>
                    <a:pt x="1979" y="2543"/>
                    <a:pt x="1979" y="2543"/>
                  </a:cubicBezTo>
                  <a:cubicBezTo>
                    <a:pt x="2361" y="2543"/>
                    <a:pt x="2361" y="2543"/>
                    <a:pt x="2361" y="2543"/>
                  </a:cubicBezTo>
                  <a:cubicBezTo>
                    <a:pt x="2361" y="2528"/>
                    <a:pt x="2361" y="2528"/>
                    <a:pt x="2361" y="2528"/>
                  </a:cubicBezTo>
                  <a:cubicBezTo>
                    <a:pt x="1980" y="2528"/>
                    <a:pt x="1980" y="2528"/>
                    <a:pt x="1980" y="2528"/>
                  </a:cubicBezTo>
                  <a:cubicBezTo>
                    <a:pt x="1983" y="2519"/>
                    <a:pt x="1991" y="2512"/>
                    <a:pt x="2002" y="2512"/>
                  </a:cubicBezTo>
                  <a:close/>
                  <a:moveTo>
                    <a:pt x="2388" y="2471"/>
                  </a:moveTo>
                  <a:cubicBezTo>
                    <a:pt x="2392" y="2469"/>
                    <a:pt x="2416" y="2461"/>
                    <a:pt x="2416" y="2442"/>
                  </a:cubicBezTo>
                  <a:cubicBezTo>
                    <a:pt x="2416" y="2421"/>
                    <a:pt x="2416" y="2354"/>
                    <a:pt x="2416" y="2340"/>
                  </a:cubicBezTo>
                  <a:cubicBezTo>
                    <a:pt x="2416" y="2327"/>
                    <a:pt x="2387" y="2320"/>
                    <a:pt x="2387" y="2320"/>
                  </a:cubicBezTo>
                  <a:cubicBezTo>
                    <a:pt x="2281" y="2306"/>
                    <a:pt x="2281" y="2306"/>
                    <a:pt x="2281" y="2306"/>
                  </a:cubicBezTo>
                  <a:cubicBezTo>
                    <a:pt x="2268" y="2301"/>
                    <a:pt x="2251" y="2301"/>
                    <a:pt x="2242" y="2301"/>
                  </a:cubicBezTo>
                  <a:cubicBezTo>
                    <a:pt x="2241" y="2301"/>
                    <a:pt x="2241" y="2301"/>
                    <a:pt x="2240" y="2301"/>
                  </a:cubicBezTo>
                  <a:cubicBezTo>
                    <a:pt x="1860" y="2301"/>
                    <a:pt x="1860" y="2301"/>
                    <a:pt x="1860" y="2301"/>
                  </a:cubicBezTo>
                  <a:cubicBezTo>
                    <a:pt x="1860" y="2304"/>
                    <a:pt x="1860" y="2304"/>
                    <a:pt x="1860" y="2304"/>
                  </a:cubicBezTo>
                  <a:cubicBezTo>
                    <a:pt x="1860" y="2313"/>
                    <a:pt x="1860" y="2313"/>
                    <a:pt x="1860" y="2313"/>
                  </a:cubicBezTo>
                  <a:cubicBezTo>
                    <a:pt x="1860" y="2319"/>
                    <a:pt x="1860" y="2319"/>
                    <a:pt x="1860" y="2319"/>
                  </a:cubicBezTo>
                  <a:cubicBezTo>
                    <a:pt x="2240" y="2319"/>
                    <a:pt x="2240" y="2319"/>
                    <a:pt x="2240" y="2319"/>
                  </a:cubicBezTo>
                  <a:cubicBezTo>
                    <a:pt x="2249" y="2319"/>
                    <a:pt x="2257" y="2325"/>
                    <a:pt x="2260" y="2332"/>
                  </a:cubicBezTo>
                  <a:cubicBezTo>
                    <a:pt x="1881" y="2332"/>
                    <a:pt x="1881" y="2332"/>
                    <a:pt x="1881" y="2332"/>
                  </a:cubicBezTo>
                  <a:cubicBezTo>
                    <a:pt x="1881" y="2347"/>
                    <a:pt x="1881" y="2347"/>
                    <a:pt x="1881" y="2347"/>
                  </a:cubicBezTo>
                  <a:cubicBezTo>
                    <a:pt x="2263" y="2347"/>
                    <a:pt x="2263" y="2347"/>
                    <a:pt x="2263" y="2347"/>
                  </a:cubicBezTo>
                  <a:cubicBezTo>
                    <a:pt x="2263" y="2361"/>
                    <a:pt x="2263" y="2361"/>
                    <a:pt x="2263" y="2361"/>
                  </a:cubicBezTo>
                  <a:cubicBezTo>
                    <a:pt x="1881" y="2361"/>
                    <a:pt x="1881" y="2361"/>
                    <a:pt x="1881" y="2361"/>
                  </a:cubicBezTo>
                  <a:cubicBezTo>
                    <a:pt x="1881" y="2376"/>
                    <a:pt x="1881" y="2376"/>
                    <a:pt x="1881" y="2376"/>
                  </a:cubicBezTo>
                  <a:cubicBezTo>
                    <a:pt x="2263" y="2376"/>
                    <a:pt x="2263" y="2376"/>
                    <a:pt x="2263" y="2376"/>
                  </a:cubicBezTo>
                  <a:cubicBezTo>
                    <a:pt x="2263" y="2389"/>
                    <a:pt x="2263" y="2389"/>
                    <a:pt x="2263" y="2389"/>
                  </a:cubicBezTo>
                  <a:cubicBezTo>
                    <a:pt x="1881" y="2389"/>
                    <a:pt x="1881" y="2389"/>
                    <a:pt x="1881" y="2389"/>
                  </a:cubicBezTo>
                  <a:cubicBezTo>
                    <a:pt x="1881" y="2404"/>
                    <a:pt x="1881" y="2404"/>
                    <a:pt x="1881" y="2404"/>
                  </a:cubicBezTo>
                  <a:cubicBezTo>
                    <a:pt x="2263" y="2404"/>
                    <a:pt x="2263" y="2404"/>
                    <a:pt x="2263" y="2404"/>
                  </a:cubicBezTo>
                  <a:cubicBezTo>
                    <a:pt x="2263" y="2417"/>
                    <a:pt x="2263" y="2417"/>
                    <a:pt x="2263" y="2417"/>
                  </a:cubicBezTo>
                  <a:cubicBezTo>
                    <a:pt x="1881" y="2417"/>
                    <a:pt x="1881" y="2417"/>
                    <a:pt x="1881" y="2417"/>
                  </a:cubicBezTo>
                  <a:cubicBezTo>
                    <a:pt x="1881" y="2433"/>
                    <a:pt x="1881" y="2433"/>
                    <a:pt x="1881" y="2433"/>
                  </a:cubicBezTo>
                  <a:cubicBezTo>
                    <a:pt x="2262" y="2433"/>
                    <a:pt x="2262" y="2433"/>
                    <a:pt x="2262" y="2433"/>
                  </a:cubicBezTo>
                  <a:cubicBezTo>
                    <a:pt x="2259" y="2442"/>
                    <a:pt x="2250" y="2449"/>
                    <a:pt x="2240" y="2449"/>
                  </a:cubicBezTo>
                  <a:cubicBezTo>
                    <a:pt x="1860" y="2449"/>
                    <a:pt x="1860" y="2449"/>
                    <a:pt x="1860" y="2449"/>
                  </a:cubicBezTo>
                  <a:cubicBezTo>
                    <a:pt x="1860" y="2458"/>
                    <a:pt x="1860" y="2458"/>
                    <a:pt x="1860" y="2458"/>
                  </a:cubicBezTo>
                  <a:cubicBezTo>
                    <a:pt x="1860" y="2464"/>
                    <a:pt x="1860" y="2464"/>
                    <a:pt x="1860" y="2464"/>
                  </a:cubicBezTo>
                  <a:cubicBezTo>
                    <a:pt x="1860" y="2471"/>
                    <a:pt x="1860" y="2471"/>
                    <a:pt x="1860" y="2471"/>
                  </a:cubicBezTo>
                  <a:cubicBezTo>
                    <a:pt x="2188" y="2471"/>
                    <a:pt x="2188" y="2471"/>
                    <a:pt x="2188" y="2471"/>
                  </a:cubicBezTo>
                  <a:cubicBezTo>
                    <a:pt x="2188" y="2471"/>
                    <a:pt x="2188" y="2471"/>
                    <a:pt x="2188" y="2471"/>
                  </a:cubicBezTo>
                  <a:cubicBezTo>
                    <a:pt x="2388" y="2471"/>
                    <a:pt x="2388" y="2471"/>
                    <a:pt x="2388" y="2471"/>
                  </a:cubicBezTo>
                  <a:close/>
                  <a:moveTo>
                    <a:pt x="1970" y="2132"/>
                  </a:moveTo>
                  <a:cubicBezTo>
                    <a:pt x="2351" y="2132"/>
                    <a:pt x="2351" y="2132"/>
                    <a:pt x="2351" y="2132"/>
                  </a:cubicBezTo>
                  <a:cubicBezTo>
                    <a:pt x="2351" y="2122"/>
                    <a:pt x="2351" y="2122"/>
                    <a:pt x="2351" y="2122"/>
                  </a:cubicBezTo>
                  <a:cubicBezTo>
                    <a:pt x="2351" y="2116"/>
                    <a:pt x="2351" y="2116"/>
                    <a:pt x="2351" y="2116"/>
                  </a:cubicBezTo>
                  <a:cubicBezTo>
                    <a:pt x="2351" y="2109"/>
                    <a:pt x="2351" y="2109"/>
                    <a:pt x="2351" y="2109"/>
                  </a:cubicBezTo>
                  <a:cubicBezTo>
                    <a:pt x="2023" y="2109"/>
                    <a:pt x="2023" y="2109"/>
                    <a:pt x="2023" y="2109"/>
                  </a:cubicBezTo>
                  <a:cubicBezTo>
                    <a:pt x="2023" y="2109"/>
                    <a:pt x="2023" y="2109"/>
                    <a:pt x="2023" y="2109"/>
                  </a:cubicBezTo>
                  <a:cubicBezTo>
                    <a:pt x="1823" y="2109"/>
                    <a:pt x="1823" y="2109"/>
                    <a:pt x="1823" y="2109"/>
                  </a:cubicBezTo>
                  <a:cubicBezTo>
                    <a:pt x="1823" y="2110"/>
                    <a:pt x="1823" y="2110"/>
                    <a:pt x="1823" y="2110"/>
                  </a:cubicBezTo>
                  <a:cubicBezTo>
                    <a:pt x="1818" y="2111"/>
                    <a:pt x="1795" y="2119"/>
                    <a:pt x="1795" y="2138"/>
                  </a:cubicBezTo>
                  <a:cubicBezTo>
                    <a:pt x="1795" y="2159"/>
                    <a:pt x="1795" y="2226"/>
                    <a:pt x="1795" y="2240"/>
                  </a:cubicBezTo>
                  <a:cubicBezTo>
                    <a:pt x="1795" y="2253"/>
                    <a:pt x="1824" y="2260"/>
                    <a:pt x="1824" y="2260"/>
                  </a:cubicBezTo>
                  <a:cubicBezTo>
                    <a:pt x="1929" y="2275"/>
                    <a:pt x="1929" y="2275"/>
                    <a:pt x="1929" y="2275"/>
                  </a:cubicBezTo>
                  <a:cubicBezTo>
                    <a:pt x="1942" y="2279"/>
                    <a:pt x="1959" y="2279"/>
                    <a:pt x="1968" y="2279"/>
                  </a:cubicBezTo>
                  <a:cubicBezTo>
                    <a:pt x="1969" y="2279"/>
                    <a:pt x="1970" y="2279"/>
                    <a:pt x="1970" y="2279"/>
                  </a:cubicBezTo>
                  <a:cubicBezTo>
                    <a:pt x="2351" y="2279"/>
                    <a:pt x="2351" y="2279"/>
                    <a:pt x="2351" y="2279"/>
                  </a:cubicBezTo>
                  <a:cubicBezTo>
                    <a:pt x="2351" y="2276"/>
                    <a:pt x="2351" y="2276"/>
                    <a:pt x="2351" y="2276"/>
                  </a:cubicBezTo>
                  <a:cubicBezTo>
                    <a:pt x="2351" y="2267"/>
                    <a:pt x="2351" y="2267"/>
                    <a:pt x="2351" y="2267"/>
                  </a:cubicBezTo>
                  <a:cubicBezTo>
                    <a:pt x="2351" y="2261"/>
                    <a:pt x="2351" y="2261"/>
                    <a:pt x="2351" y="2261"/>
                  </a:cubicBezTo>
                  <a:cubicBezTo>
                    <a:pt x="1970" y="2261"/>
                    <a:pt x="1970" y="2261"/>
                    <a:pt x="1970" y="2261"/>
                  </a:cubicBezTo>
                  <a:cubicBezTo>
                    <a:pt x="1961" y="2261"/>
                    <a:pt x="1954" y="2256"/>
                    <a:pt x="1950" y="2248"/>
                  </a:cubicBezTo>
                  <a:cubicBezTo>
                    <a:pt x="2330" y="2248"/>
                    <a:pt x="2330" y="2248"/>
                    <a:pt x="2330" y="2248"/>
                  </a:cubicBezTo>
                  <a:cubicBezTo>
                    <a:pt x="2330" y="2233"/>
                    <a:pt x="2330" y="2233"/>
                    <a:pt x="2330" y="2233"/>
                  </a:cubicBezTo>
                  <a:cubicBezTo>
                    <a:pt x="1947" y="2233"/>
                    <a:pt x="1947" y="2233"/>
                    <a:pt x="1947" y="2233"/>
                  </a:cubicBezTo>
                  <a:cubicBezTo>
                    <a:pt x="1947" y="2220"/>
                    <a:pt x="1947" y="2220"/>
                    <a:pt x="1947" y="2220"/>
                  </a:cubicBezTo>
                  <a:cubicBezTo>
                    <a:pt x="2330" y="2220"/>
                    <a:pt x="2330" y="2220"/>
                    <a:pt x="2330" y="2220"/>
                  </a:cubicBezTo>
                  <a:cubicBezTo>
                    <a:pt x="2330" y="2204"/>
                    <a:pt x="2330" y="2204"/>
                    <a:pt x="2330" y="2204"/>
                  </a:cubicBezTo>
                  <a:cubicBezTo>
                    <a:pt x="1947" y="2204"/>
                    <a:pt x="1947" y="2204"/>
                    <a:pt x="1947" y="2204"/>
                  </a:cubicBezTo>
                  <a:cubicBezTo>
                    <a:pt x="1947" y="2192"/>
                    <a:pt x="1947" y="2192"/>
                    <a:pt x="1947" y="2192"/>
                  </a:cubicBezTo>
                  <a:cubicBezTo>
                    <a:pt x="2330" y="2192"/>
                    <a:pt x="2330" y="2192"/>
                    <a:pt x="2330" y="2192"/>
                  </a:cubicBezTo>
                  <a:cubicBezTo>
                    <a:pt x="2330" y="2176"/>
                    <a:pt x="2330" y="2176"/>
                    <a:pt x="2330" y="2176"/>
                  </a:cubicBezTo>
                  <a:cubicBezTo>
                    <a:pt x="1947" y="2176"/>
                    <a:pt x="1947" y="2176"/>
                    <a:pt x="1947" y="2176"/>
                  </a:cubicBezTo>
                  <a:cubicBezTo>
                    <a:pt x="1947" y="2163"/>
                    <a:pt x="1947" y="2163"/>
                    <a:pt x="1947" y="2163"/>
                  </a:cubicBezTo>
                  <a:cubicBezTo>
                    <a:pt x="2330" y="2163"/>
                    <a:pt x="2330" y="2163"/>
                    <a:pt x="2330" y="2163"/>
                  </a:cubicBezTo>
                  <a:cubicBezTo>
                    <a:pt x="2330" y="2148"/>
                    <a:pt x="2330" y="2148"/>
                    <a:pt x="2330" y="2148"/>
                  </a:cubicBezTo>
                  <a:cubicBezTo>
                    <a:pt x="1948" y="2148"/>
                    <a:pt x="1948" y="2148"/>
                    <a:pt x="1948" y="2148"/>
                  </a:cubicBezTo>
                  <a:cubicBezTo>
                    <a:pt x="1951" y="2138"/>
                    <a:pt x="1960" y="2132"/>
                    <a:pt x="1970" y="2132"/>
                  </a:cubicBezTo>
                  <a:close/>
                  <a:moveTo>
                    <a:pt x="1806" y="1923"/>
                  </a:moveTo>
                  <a:cubicBezTo>
                    <a:pt x="1806" y="1932"/>
                    <a:pt x="1806" y="1932"/>
                    <a:pt x="1806" y="1932"/>
                  </a:cubicBezTo>
                  <a:cubicBezTo>
                    <a:pt x="1806" y="1938"/>
                    <a:pt x="1806" y="1938"/>
                    <a:pt x="1806" y="1938"/>
                  </a:cubicBezTo>
                  <a:cubicBezTo>
                    <a:pt x="2186" y="1938"/>
                    <a:pt x="2186" y="1938"/>
                    <a:pt x="2186" y="1938"/>
                  </a:cubicBezTo>
                  <a:cubicBezTo>
                    <a:pt x="2195" y="1938"/>
                    <a:pt x="2203" y="1943"/>
                    <a:pt x="2207" y="1950"/>
                  </a:cubicBezTo>
                  <a:cubicBezTo>
                    <a:pt x="1827" y="1950"/>
                    <a:pt x="1827" y="1950"/>
                    <a:pt x="1827" y="1950"/>
                  </a:cubicBezTo>
                  <a:cubicBezTo>
                    <a:pt x="1827" y="1966"/>
                    <a:pt x="1827" y="1966"/>
                    <a:pt x="1827" y="1966"/>
                  </a:cubicBezTo>
                  <a:cubicBezTo>
                    <a:pt x="2209" y="1966"/>
                    <a:pt x="2209" y="1966"/>
                    <a:pt x="2209" y="1966"/>
                  </a:cubicBezTo>
                  <a:cubicBezTo>
                    <a:pt x="2209" y="1979"/>
                    <a:pt x="2209" y="1979"/>
                    <a:pt x="2209" y="1979"/>
                  </a:cubicBezTo>
                  <a:cubicBezTo>
                    <a:pt x="1827" y="1979"/>
                    <a:pt x="1827" y="1979"/>
                    <a:pt x="1827" y="1979"/>
                  </a:cubicBezTo>
                  <a:cubicBezTo>
                    <a:pt x="1827" y="1994"/>
                    <a:pt x="1827" y="1994"/>
                    <a:pt x="1827" y="1994"/>
                  </a:cubicBezTo>
                  <a:cubicBezTo>
                    <a:pt x="2209" y="1994"/>
                    <a:pt x="2209" y="1994"/>
                    <a:pt x="2209" y="1994"/>
                  </a:cubicBezTo>
                  <a:cubicBezTo>
                    <a:pt x="2209" y="2007"/>
                    <a:pt x="2209" y="2007"/>
                    <a:pt x="2209" y="2007"/>
                  </a:cubicBezTo>
                  <a:cubicBezTo>
                    <a:pt x="1827" y="2007"/>
                    <a:pt x="1827" y="2007"/>
                    <a:pt x="1827" y="2007"/>
                  </a:cubicBezTo>
                  <a:cubicBezTo>
                    <a:pt x="1827" y="2022"/>
                    <a:pt x="1827" y="2022"/>
                    <a:pt x="1827" y="2022"/>
                  </a:cubicBezTo>
                  <a:cubicBezTo>
                    <a:pt x="2209" y="2022"/>
                    <a:pt x="2209" y="2022"/>
                    <a:pt x="2209" y="2022"/>
                  </a:cubicBezTo>
                  <a:cubicBezTo>
                    <a:pt x="2209" y="2036"/>
                    <a:pt x="2209" y="2036"/>
                    <a:pt x="2209" y="2036"/>
                  </a:cubicBezTo>
                  <a:cubicBezTo>
                    <a:pt x="1827" y="2036"/>
                    <a:pt x="1827" y="2036"/>
                    <a:pt x="1827" y="2036"/>
                  </a:cubicBezTo>
                  <a:cubicBezTo>
                    <a:pt x="1827" y="2051"/>
                    <a:pt x="1827" y="2051"/>
                    <a:pt x="1827" y="2051"/>
                  </a:cubicBezTo>
                  <a:cubicBezTo>
                    <a:pt x="2208" y="2051"/>
                    <a:pt x="2208" y="2051"/>
                    <a:pt x="2208" y="2051"/>
                  </a:cubicBezTo>
                  <a:cubicBezTo>
                    <a:pt x="2205" y="2060"/>
                    <a:pt x="2197" y="2067"/>
                    <a:pt x="2186" y="2067"/>
                  </a:cubicBezTo>
                  <a:cubicBezTo>
                    <a:pt x="1806" y="2067"/>
                    <a:pt x="1806" y="2067"/>
                    <a:pt x="1806" y="2067"/>
                  </a:cubicBezTo>
                  <a:cubicBezTo>
                    <a:pt x="1806" y="2076"/>
                    <a:pt x="1806" y="2076"/>
                    <a:pt x="1806" y="2076"/>
                  </a:cubicBezTo>
                  <a:cubicBezTo>
                    <a:pt x="1806" y="2082"/>
                    <a:pt x="1806" y="2082"/>
                    <a:pt x="1806" y="2082"/>
                  </a:cubicBezTo>
                  <a:cubicBezTo>
                    <a:pt x="1806" y="2089"/>
                    <a:pt x="1806" y="2089"/>
                    <a:pt x="1806" y="2089"/>
                  </a:cubicBezTo>
                  <a:cubicBezTo>
                    <a:pt x="2134" y="2089"/>
                    <a:pt x="2134" y="2089"/>
                    <a:pt x="2134" y="2089"/>
                  </a:cubicBezTo>
                  <a:cubicBezTo>
                    <a:pt x="2134" y="2089"/>
                    <a:pt x="2134" y="2089"/>
                    <a:pt x="2134" y="2089"/>
                  </a:cubicBezTo>
                  <a:cubicBezTo>
                    <a:pt x="2334" y="2089"/>
                    <a:pt x="2334" y="2089"/>
                    <a:pt x="2334" y="2089"/>
                  </a:cubicBezTo>
                  <a:cubicBezTo>
                    <a:pt x="2334" y="2089"/>
                    <a:pt x="2334" y="2089"/>
                    <a:pt x="2334" y="2089"/>
                  </a:cubicBezTo>
                  <a:cubicBezTo>
                    <a:pt x="2338" y="2087"/>
                    <a:pt x="2362" y="2079"/>
                    <a:pt x="2362" y="2060"/>
                  </a:cubicBezTo>
                  <a:cubicBezTo>
                    <a:pt x="2362" y="2039"/>
                    <a:pt x="2362" y="1972"/>
                    <a:pt x="2362" y="1959"/>
                  </a:cubicBezTo>
                  <a:cubicBezTo>
                    <a:pt x="2362" y="1945"/>
                    <a:pt x="2333" y="1938"/>
                    <a:pt x="2333" y="1938"/>
                  </a:cubicBezTo>
                  <a:cubicBezTo>
                    <a:pt x="2228" y="1924"/>
                    <a:pt x="2228" y="1924"/>
                    <a:pt x="2228" y="1924"/>
                  </a:cubicBezTo>
                  <a:cubicBezTo>
                    <a:pt x="2215" y="1919"/>
                    <a:pt x="2197" y="1919"/>
                    <a:pt x="2188" y="1919"/>
                  </a:cubicBezTo>
                  <a:cubicBezTo>
                    <a:pt x="2188" y="1919"/>
                    <a:pt x="2187" y="1919"/>
                    <a:pt x="2186" y="1919"/>
                  </a:cubicBezTo>
                  <a:cubicBezTo>
                    <a:pt x="1806" y="1919"/>
                    <a:pt x="1806" y="1919"/>
                    <a:pt x="1806" y="1919"/>
                  </a:cubicBezTo>
                  <a:lnTo>
                    <a:pt x="1806" y="1923"/>
                  </a:lnTo>
                  <a:close/>
                </a:path>
              </a:pathLst>
            </a:custGeom>
            <a:solidFill>
              <a:schemeClr val="accent1"/>
            </a:solidFill>
            <a:ln>
              <a:noFill/>
            </a:ln>
          </p:spPr>
          <p:txBody>
            <a:bodyPr vert="horz" wrap="square" lIns="34290" tIns="17145" rIns="34290" bIns="17145" numCol="1" anchor="t" anchorCtr="0" compatLnSpc="1">
              <a:prstTxWarp prst="textNoShape">
                <a:avLst/>
              </a:prstTxWarp>
            </a:bodyPr>
            <a:lstStyle/>
            <a:p>
              <a:endParaRPr lang="en-US" sz="506"/>
            </a:p>
          </p:txBody>
        </p:sp>
      </p:grpSp>
      <p:grpSp>
        <p:nvGrpSpPr>
          <p:cNvPr id="6" name="Group 5"/>
          <p:cNvGrpSpPr/>
          <p:nvPr/>
        </p:nvGrpSpPr>
        <p:grpSpPr>
          <a:xfrm>
            <a:off x="2555848" y="1634066"/>
            <a:ext cx="887996" cy="887996"/>
            <a:chOff x="2555848" y="1634066"/>
            <a:chExt cx="887996" cy="887996"/>
          </a:xfrm>
        </p:grpSpPr>
        <p:sp>
          <p:nvSpPr>
            <p:cNvPr id="70" name="Oval 69"/>
            <p:cNvSpPr/>
            <p:nvPr/>
          </p:nvSpPr>
          <p:spPr>
            <a:xfrm>
              <a:off x="2555848" y="1634066"/>
              <a:ext cx="887996" cy="8879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32"/>
            <p:cNvSpPr>
              <a:spLocks noEditPoints="1"/>
            </p:cNvSpPr>
            <p:nvPr/>
          </p:nvSpPr>
          <p:spPr bwMode="auto">
            <a:xfrm>
              <a:off x="2786042" y="1775883"/>
              <a:ext cx="427608" cy="604362"/>
            </a:xfrm>
            <a:custGeom>
              <a:avLst/>
              <a:gdLst>
                <a:gd name="T0" fmla="*/ 883 w 3211"/>
                <a:gd name="T1" fmla="*/ 3840 h 4541"/>
                <a:gd name="T2" fmla="*/ 856 w 3211"/>
                <a:gd name="T3" fmla="*/ 3469 h 4541"/>
                <a:gd name="T4" fmla="*/ 761 w 3211"/>
                <a:gd name="T5" fmla="*/ 4541 h 4541"/>
                <a:gd name="T6" fmla="*/ 678 w 3211"/>
                <a:gd name="T7" fmla="*/ 3886 h 4541"/>
                <a:gd name="T8" fmla="*/ 582 w 3211"/>
                <a:gd name="T9" fmla="*/ 4541 h 4541"/>
                <a:gd name="T10" fmla="*/ 527 w 3211"/>
                <a:gd name="T11" fmla="*/ 3468 h 4541"/>
                <a:gd name="T12" fmla="*/ 501 w 3211"/>
                <a:gd name="T13" fmla="*/ 3835 h 4541"/>
                <a:gd name="T14" fmla="*/ 390 w 3211"/>
                <a:gd name="T15" fmla="*/ 3400 h 4541"/>
                <a:gd name="T16" fmla="*/ 670 w 3211"/>
                <a:gd name="T17" fmla="*/ 3319 h 4541"/>
                <a:gd name="T18" fmla="*/ 689 w 3211"/>
                <a:gd name="T19" fmla="*/ 3697 h 4541"/>
                <a:gd name="T20" fmla="*/ 707 w 3211"/>
                <a:gd name="T21" fmla="*/ 3319 h 4541"/>
                <a:gd name="T22" fmla="*/ 994 w 3211"/>
                <a:gd name="T23" fmla="*/ 3439 h 4541"/>
                <a:gd name="T24" fmla="*/ 772 w 3211"/>
                <a:gd name="T25" fmla="*/ 3005 h 4541"/>
                <a:gd name="T26" fmla="*/ 564 w 3211"/>
                <a:gd name="T27" fmla="*/ 3132 h 4541"/>
                <a:gd name="T28" fmla="*/ 1642 w 3211"/>
                <a:gd name="T29" fmla="*/ 3263 h 4541"/>
                <a:gd name="T30" fmla="*/ 1638 w 3211"/>
                <a:gd name="T31" fmla="*/ 3660 h 4541"/>
                <a:gd name="T32" fmla="*/ 1569 w 3211"/>
                <a:gd name="T33" fmla="*/ 3660 h 4541"/>
                <a:gd name="T34" fmla="*/ 1565 w 3211"/>
                <a:gd name="T35" fmla="*/ 3263 h 4541"/>
                <a:gd name="T36" fmla="*/ 1302 w 3211"/>
                <a:gd name="T37" fmla="*/ 3850 h 4541"/>
                <a:gd name="T38" fmla="*/ 1416 w 3211"/>
                <a:gd name="T39" fmla="*/ 3490 h 4541"/>
                <a:gd name="T40" fmla="*/ 1442 w 3211"/>
                <a:gd name="T41" fmla="*/ 4446 h 4541"/>
                <a:gd name="T42" fmla="*/ 1593 w 3211"/>
                <a:gd name="T43" fmla="*/ 4448 h 4541"/>
                <a:gd name="T44" fmla="*/ 1619 w 3211"/>
                <a:gd name="T45" fmla="*/ 3909 h 4541"/>
                <a:gd name="T46" fmla="*/ 1772 w 3211"/>
                <a:gd name="T47" fmla="*/ 4447 h 4541"/>
                <a:gd name="T48" fmla="*/ 1796 w 3211"/>
                <a:gd name="T49" fmla="*/ 3491 h 4541"/>
                <a:gd name="T50" fmla="*/ 1909 w 3211"/>
                <a:gd name="T51" fmla="*/ 3834 h 4541"/>
                <a:gd name="T52" fmla="*/ 1726 w 3211"/>
                <a:gd name="T53" fmla="*/ 3156 h 4541"/>
                <a:gd name="T54" fmla="*/ 1564 w 3211"/>
                <a:gd name="T55" fmla="*/ 2983 h 4541"/>
                <a:gd name="T56" fmla="*/ 2652 w 3211"/>
                <a:gd name="T57" fmla="*/ 3264 h 4541"/>
                <a:gd name="T58" fmla="*/ 2534 w 3211"/>
                <a:gd name="T59" fmla="*/ 3327 h 4541"/>
                <a:gd name="T60" fmla="*/ 2518 w 3211"/>
                <a:gd name="T61" fmla="*/ 3698 h 4541"/>
                <a:gd name="T62" fmla="*/ 2480 w 3211"/>
                <a:gd name="T63" fmla="*/ 3278 h 4541"/>
                <a:gd name="T64" fmla="*/ 2217 w 3211"/>
                <a:gd name="T65" fmla="*/ 3407 h 4541"/>
                <a:gd name="T66" fmla="*/ 2331 w 3211"/>
                <a:gd name="T67" fmla="*/ 3809 h 4541"/>
                <a:gd name="T68" fmla="*/ 2357 w 3211"/>
                <a:gd name="T69" fmla="*/ 3493 h 4541"/>
                <a:gd name="T70" fmla="*/ 2450 w 3211"/>
                <a:gd name="T71" fmla="*/ 4541 h 4541"/>
                <a:gd name="T72" fmla="*/ 2534 w 3211"/>
                <a:gd name="T73" fmla="*/ 3886 h 4541"/>
                <a:gd name="T74" fmla="*/ 2629 w 3211"/>
                <a:gd name="T75" fmla="*/ 4541 h 4541"/>
                <a:gd name="T76" fmla="*/ 2711 w 3211"/>
                <a:gd name="T77" fmla="*/ 3469 h 4541"/>
                <a:gd name="T78" fmla="*/ 2772 w 3211"/>
                <a:gd name="T79" fmla="*/ 3888 h 4541"/>
                <a:gd name="T80" fmla="*/ 2508 w 3211"/>
                <a:gd name="T81" fmla="*/ 3235 h 4541"/>
                <a:gd name="T82" fmla="*/ 2496 w 3211"/>
                <a:gd name="T83" fmla="*/ 2976 h 4541"/>
                <a:gd name="T84" fmla="*/ 1165 w 3211"/>
                <a:gd name="T85" fmla="*/ 1526 h 4541"/>
                <a:gd name="T86" fmla="*/ 1288 w 3211"/>
                <a:gd name="T87" fmla="*/ 825 h 4541"/>
                <a:gd name="T88" fmla="*/ 1337 w 3211"/>
                <a:gd name="T89" fmla="*/ 2533 h 4541"/>
                <a:gd name="T90" fmla="*/ 1584 w 3211"/>
                <a:gd name="T91" fmla="*/ 1565 h 4541"/>
                <a:gd name="T92" fmla="*/ 1627 w 3211"/>
                <a:gd name="T93" fmla="*/ 2463 h 4541"/>
                <a:gd name="T94" fmla="*/ 1883 w 3211"/>
                <a:gd name="T95" fmla="*/ 870 h 4541"/>
                <a:gd name="T96" fmla="*/ 1925 w 3211"/>
                <a:gd name="T97" fmla="*/ 1404 h 4541"/>
                <a:gd name="T98" fmla="*/ 2114 w 3211"/>
                <a:gd name="T99" fmla="*/ 990 h 4541"/>
                <a:gd name="T100" fmla="*/ 1667 w 3211"/>
                <a:gd name="T101" fmla="*/ 506 h 4541"/>
                <a:gd name="T102" fmla="*/ 1603 w 3211"/>
                <a:gd name="T103" fmla="*/ 1210 h 4541"/>
                <a:gd name="T104" fmla="*/ 1577 w 3211"/>
                <a:gd name="T105" fmla="*/ 589 h 4541"/>
                <a:gd name="T106" fmla="*/ 1388 w 3211"/>
                <a:gd name="T107" fmla="*/ 482 h 4541"/>
                <a:gd name="T108" fmla="*/ 1165 w 3211"/>
                <a:gd name="T109" fmla="*/ 1526 h 4541"/>
                <a:gd name="T110" fmla="*/ 1647 w 3211"/>
                <a:gd name="T111" fmla="*/ 0 h 4541"/>
                <a:gd name="T112" fmla="*/ 1584 w 3211"/>
                <a:gd name="T113" fmla="*/ 434 h 4541"/>
                <a:gd name="T114" fmla="*/ 0 w 3211"/>
                <a:gd name="T115" fmla="*/ 3449 h 4541"/>
                <a:gd name="T116" fmla="*/ 3047 w 3211"/>
                <a:gd name="T117" fmla="*/ 2844 h 4541"/>
                <a:gd name="T118" fmla="*/ 3211 w 3211"/>
                <a:gd name="T119" fmla="*/ 2762 h 4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11" h="4541">
                  <a:moveTo>
                    <a:pt x="994" y="3566"/>
                  </a:moveTo>
                  <a:cubicBezTo>
                    <a:pt x="994" y="3655"/>
                    <a:pt x="994" y="3744"/>
                    <a:pt x="994" y="3834"/>
                  </a:cubicBezTo>
                  <a:cubicBezTo>
                    <a:pt x="994" y="3865"/>
                    <a:pt x="973" y="3886"/>
                    <a:pt x="942" y="3888"/>
                  </a:cubicBezTo>
                  <a:cubicBezTo>
                    <a:pt x="910" y="3891"/>
                    <a:pt x="887" y="3873"/>
                    <a:pt x="883" y="3840"/>
                  </a:cubicBezTo>
                  <a:cubicBezTo>
                    <a:pt x="881" y="3832"/>
                    <a:pt x="881" y="3823"/>
                    <a:pt x="881" y="3814"/>
                  </a:cubicBezTo>
                  <a:cubicBezTo>
                    <a:pt x="881" y="3706"/>
                    <a:pt x="881" y="3599"/>
                    <a:pt x="881" y="3491"/>
                  </a:cubicBezTo>
                  <a:cubicBezTo>
                    <a:pt x="881" y="3484"/>
                    <a:pt x="881" y="3477"/>
                    <a:pt x="881" y="3469"/>
                  </a:cubicBezTo>
                  <a:cubicBezTo>
                    <a:pt x="872" y="3469"/>
                    <a:pt x="864" y="3469"/>
                    <a:pt x="856" y="3469"/>
                  </a:cubicBezTo>
                  <a:cubicBezTo>
                    <a:pt x="856" y="3478"/>
                    <a:pt x="856" y="3487"/>
                    <a:pt x="856" y="3495"/>
                  </a:cubicBezTo>
                  <a:cubicBezTo>
                    <a:pt x="856" y="3812"/>
                    <a:pt x="856" y="4129"/>
                    <a:pt x="857" y="4447"/>
                  </a:cubicBezTo>
                  <a:cubicBezTo>
                    <a:pt x="857" y="4491"/>
                    <a:pt x="844" y="4525"/>
                    <a:pt x="799" y="4541"/>
                  </a:cubicBezTo>
                  <a:cubicBezTo>
                    <a:pt x="787" y="4541"/>
                    <a:pt x="774" y="4541"/>
                    <a:pt x="761" y="4541"/>
                  </a:cubicBezTo>
                  <a:cubicBezTo>
                    <a:pt x="717" y="4524"/>
                    <a:pt x="703" y="4491"/>
                    <a:pt x="703" y="4445"/>
                  </a:cubicBezTo>
                  <a:cubicBezTo>
                    <a:pt x="705" y="4267"/>
                    <a:pt x="704" y="4088"/>
                    <a:pt x="704" y="3909"/>
                  </a:cubicBezTo>
                  <a:cubicBezTo>
                    <a:pt x="704" y="3902"/>
                    <a:pt x="704" y="3894"/>
                    <a:pt x="704" y="3886"/>
                  </a:cubicBezTo>
                  <a:cubicBezTo>
                    <a:pt x="695" y="3886"/>
                    <a:pt x="687" y="3886"/>
                    <a:pt x="678" y="3886"/>
                  </a:cubicBezTo>
                  <a:cubicBezTo>
                    <a:pt x="678" y="3895"/>
                    <a:pt x="678" y="3902"/>
                    <a:pt x="678" y="3910"/>
                  </a:cubicBezTo>
                  <a:cubicBezTo>
                    <a:pt x="678" y="4089"/>
                    <a:pt x="677" y="4268"/>
                    <a:pt x="678" y="4448"/>
                  </a:cubicBezTo>
                  <a:cubicBezTo>
                    <a:pt x="679" y="4493"/>
                    <a:pt x="664" y="4525"/>
                    <a:pt x="620" y="4541"/>
                  </a:cubicBezTo>
                  <a:cubicBezTo>
                    <a:pt x="607" y="4541"/>
                    <a:pt x="595" y="4541"/>
                    <a:pt x="582" y="4541"/>
                  </a:cubicBezTo>
                  <a:cubicBezTo>
                    <a:pt x="558" y="4530"/>
                    <a:pt x="536" y="4516"/>
                    <a:pt x="530" y="4487"/>
                  </a:cubicBezTo>
                  <a:cubicBezTo>
                    <a:pt x="528" y="4474"/>
                    <a:pt x="527" y="4460"/>
                    <a:pt x="527" y="4446"/>
                  </a:cubicBezTo>
                  <a:cubicBezTo>
                    <a:pt x="527" y="4128"/>
                    <a:pt x="527" y="3811"/>
                    <a:pt x="527" y="3493"/>
                  </a:cubicBezTo>
                  <a:cubicBezTo>
                    <a:pt x="527" y="3485"/>
                    <a:pt x="527" y="3477"/>
                    <a:pt x="527" y="3468"/>
                  </a:cubicBezTo>
                  <a:cubicBezTo>
                    <a:pt x="517" y="3468"/>
                    <a:pt x="510" y="3468"/>
                    <a:pt x="501" y="3468"/>
                  </a:cubicBezTo>
                  <a:cubicBezTo>
                    <a:pt x="501" y="3476"/>
                    <a:pt x="501" y="3483"/>
                    <a:pt x="501" y="3490"/>
                  </a:cubicBezTo>
                  <a:cubicBezTo>
                    <a:pt x="501" y="3596"/>
                    <a:pt x="501" y="3702"/>
                    <a:pt x="501" y="3809"/>
                  </a:cubicBezTo>
                  <a:cubicBezTo>
                    <a:pt x="501" y="3817"/>
                    <a:pt x="502" y="3826"/>
                    <a:pt x="501" y="3835"/>
                  </a:cubicBezTo>
                  <a:cubicBezTo>
                    <a:pt x="496" y="3874"/>
                    <a:pt x="466" y="3896"/>
                    <a:pt x="427" y="3887"/>
                  </a:cubicBezTo>
                  <a:cubicBezTo>
                    <a:pt x="407" y="3882"/>
                    <a:pt x="397" y="3866"/>
                    <a:pt x="387" y="3850"/>
                  </a:cubicBezTo>
                  <a:cubicBezTo>
                    <a:pt x="387" y="3702"/>
                    <a:pt x="387" y="3555"/>
                    <a:pt x="387" y="3407"/>
                  </a:cubicBezTo>
                  <a:cubicBezTo>
                    <a:pt x="388" y="3405"/>
                    <a:pt x="390" y="3403"/>
                    <a:pt x="390" y="3400"/>
                  </a:cubicBezTo>
                  <a:cubicBezTo>
                    <a:pt x="411" y="3314"/>
                    <a:pt x="472" y="3264"/>
                    <a:pt x="561" y="3263"/>
                  </a:cubicBezTo>
                  <a:cubicBezTo>
                    <a:pt x="590" y="3263"/>
                    <a:pt x="620" y="3263"/>
                    <a:pt x="650" y="3263"/>
                  </a:cubicBezTo>
                  <a:cubicBezTo>
                    <a:pt x="650" y="3278"/>
                    <a:pt x="650" y="3278"/>
                    <a:pt x="650" y="3278"/>
                  </a:cubicBezTo>
                  <a:cubicBezTo>
                    <a:pt x="670" y="3319"/>
                    <a:pt x="670" y="3319"/>
                    <a:pt x="670" y="3319"/>
                  </a:cubicBezTo>
                  <a:cubicBezTo>
                    <a:pt x="673" y="3327"/>
                    <a:pt x="673" y="3327"/>
                    <a:pt x="673" y="3327"/>
                  </a:cubicBezTo>
                  <a:cubicBezTo>
                    <a:pt x="654" y="3660"/>
                    <a:pt x="654" y="3660"/>
                    <a:pt x="654" y="3660"/>
                  </a:cubicBezTo>
                  <a:cubicBezTo>
                    <a:pt x="688" y="3698"/>
                    <a:pt x="688" y="3698"/>
                    <a:pt x="688" y="3698"/>
                  </a:cubicBezTo>
                  <a:cubicBezTo>
                    <a:pt x="689" y="3697"/>
                    <a:pt x="689" y="3697"/>
                    <a:pt x="689" y="3697"/>
                  </a:cubicBezTo>
                  <a:cubicBezTo>
                    <a:pt x="689" y="3698"/>
                    <a:pt x="689" y="3698"/>
                    <a:pt x="689" y="3698"/>
                  </a:cubicBezTo>
                  <a:cubicBezTo>
                    <a:pt x="724" y="3660"/>
                    <a:pt x="724" y="3660"/>
                    <a:pt x="724" y="3660"/>
                  </a:cubicBezTo>
                  <a:cubicBezTo>
                    <a:pt x="704" y="3327"/>
                    <a:pt x="704" y="3327"/>
                    <a:pt x="704" y="3327"/>
                  </a:cubicBezTo>
                  <a:cubicBezTo>
                    <a:pt x="707" y="3319"/>
                    <a:pt x="707" y="3319"/>
                    <a:pt x="707" y="3319"/>
                  </a:cubicBezTo>
                  <a:cubicBezTo>
                    <a:pt x="727" y="3278"/>
                    <a:pt x="727" y="3278"/>
                    <a:pt x="727" y="3278"/>
                  </a:cubicBezTo>
                  <a:cubicBezTo>
                    <a:pt x="727" y="3263"/>
                    <a:pt x="727" y="3263"/>
                    <a:pt x="727" y="3263"/>
                  </a:cubicBezTo>
                  <a:cubicBezTo>
                    <a:pt x="759" y="3263"/>
                    <a:pt x="790" y="3263"/>
                    <a:pt x="822" y="3264"/>
                  </a:cubicBezTo>
                  <a:cubicBezTo>
                    <a:pt x="923" y="3265"/>
                    <a:pt x="993" y="3338"/>
                    <a:pt x="994" y="3439"/>
                  </a:cubicBezTo>
                  <a:cubicBezTo>
                    <a:pt x="994" y="3481"/>
                    <a:pt x="994" y="3524"/>
                    <a:pt x="994" y="3566"/>
                  </a:cubicBezTo>
                  <a:close/>
                  <a:moveTo>
                    <a:pt x="678" y="3235"/>
                  </a:moveTo>
                  <a:cubicBezTo>
                    <a:pt x="735" y="3240"/>
                    <a:pt x="789" y="3208"/>
                    <a:pt x="811" y="3156"/>
                  </a:cubicBezTo>
                  <a:cubicBezTo>
                    <a:pt x="833" y="3102"/>
                    <a:pt x="819" y="3041"/>
                    <a:pt x="772" y="3005"/>
                  </a:cubicBezTo>
                  <a:cubicBezTo>
                    <a:pt x="756" y="2992"/>
                    <a:pt x="734" y="2985"/>
                    <a:pt x="715" y="2976"/>
                  </a:cubicBezTo>
                  <a:cubicBezTo>
                    <a:pt x="699" y="2976"/>
                    <a:pt x="682" y="2976"/>
                    <a:pt x="666" y="2976"/>
                  </a:cubicBezTo>
                  <a:cubicBezTo>
                    <a:pt x="660" y="2978"/>
                    <a:pt x="655" y="2981"/>
                    <a:pt x="649" y="2983"/>
                  </a:cubicBezTo>
                  <a:cubicBezTo>
                    <a:pt x="589" y="3003"/>
                    <a:pt x="550" y="3070"/>
                    <a:pt x="564" y="3132"/>
                  </a:cubicBezTo>
                  <a:cubicBezTo>
                    <a:pt x="576" y="3187"/>
                    <a:pt x="624" y="3230"/>
                    <a:pt x="678" y="3235"/>
                  </a:cubicBezTo>
                  <a:close/>
                  <a:moveTo>
                    <a:pt x="1909" y="3439"/>
                  </a:moveTo>
                  <a:cubicBezTo>
                    <a:pt x="1908" y="3338"/>
                    <a:pt x="1838" y="3265"/>
                    <a:pt x="1737" y="3264"/>
                  </a:cubicBezTo>
                  <a:cubicBezTo>
                    <a:pt x="1705" y="3263"/>
                    <a:pt x="1674" y="3263"/>
                    <a:pt x="1642" y="3263"/>
                  </a:cubicBezTo>
                  <a:cubicBezTo>
                    <a:pt x="1642" y="3278"/>
                    <a:pt x="1642" y="3278"/>
                    <a:pt x="1642" y="3278"/>
                  </a:cubicBezTo>
                  <a:cubicBezTo>
                    <a:pt x="1622" y="3319"/>
                    <a:pt x="1622" y="3319"/>
                    <a:pt x="1622" y="3319"/>
                  </a:cubicBezTo>
                  <a:cubicBezTo>
                    <a:pt x="1619" y="3327"/>
                    <a:pt x="1619" y="3327"/>
                    <a:pt x="1619" y="3327"/>
                  </a:cubicBezTo>
                  <a:cubicBezTo>
                    <a:pt x="1638" y="3660"/>
                    <a:pt x="1638" y="3660"/>
                    <a:pt x="1638" y="3660"/>
                  </a:cubicBezTo>
                  <a:cubicBezTo>
                    <a:pt x="1604" y="3698"/>
                    <a:pt x="1604" y="3698"/>
                    <a:pt x="1604" y="3698"/>
                  </a:cubicBezTo>
                  <a:cubicBezTo>
                    <a:pt x="1604" y="3697"/>
                    <a:pt x="1604" y="3697"/>
                    <a:pt x="1604" y="3697"/>
                  </a:cubicBezTo>
                  <a:cubicBezTo>
                    <a:pt x="1603" y="3698"/>
                    <a:pt x="1603" y="3698"/>
                    <a:pt x="1603" y="3698"/>
                  </a:cubicBezTo>
                  <a:cubicBezTo>
                    <a:pt x="1569" y="3660"/>
                    <a:pt x="1569" y="3660"/>
                    <a:pt x="1569" y="3660"/>
                  </a:cubicBezTo>
                  <a:cubicBezTo>
                    <a:pt x="1588" y="3327"/>
                    <a:pt x="1588" y="3327"/>
                    <a:pt x="1588" y="3327"/>
                  </a:cubicBezTo>
                  <a:cubicBezTo>
                    <a:pt x="1585" y="3319"/>
                    <a:pt x="1585" y="3319"/>
                    <a:pt x="1585" y="3319"/>
                  </a:cubicBezTo>
                  <a:cubicBezTo>
                    <a:pt x="1565" y="3278"/>
                    <a:pt x="1565" y="3278"/>
                    <a:pt x="1565" y="3278"/>
                  </a:cubicBezTo>
                  <a:cubicBezTo>
                    <a:pt x="1565" y="3263"/>
                    <a:pt x="1565" y="3263"/>
                    <a:pt x="1565" y="3263"/>
                  </a:cubicBezTo>
                  <a:cubicBezTo>
                    <a:pt x="1535" y="3263"/>
                    <a:pt x="1505" y="3263"/>
                    <a:pt x="1475" y="3263"/>
                  </a:cubicBezTo>
                  <a:cubicBezTo>
                    <a:pt x="1387" y="3264"/>
                    <a:pt x="1326" y="3314"/>
                    <a:pt x="1305" y="3400"/>
                  </a:cubicBezTo>
                  <a:cubicBezTo>
                    <a:pt x="1305" y="3403"/>
                    <a:pt x="1303" y="3405"/>
                    <a:pt x="1302" y="3407"/>
                  </a:cubicBezTo>
                  <a:cubicBezTo>
                    <a:pt x="1302" y="3555"/>
                    <a:pt x="1302" y="3702"/>
                    <a:pt x="1302" y="3850"/>
                  </a:cubicBezTo>
                  <a:cubicBezTo>
                    <a:pt x="1312" y="3866"/>
                    <a:pt x="1322" y="3882"/>
                    <a:pt x="1342" y="3887"/>
                  </a:cubicBezTo>
                  <a:cubicBezTo>
                    <a:pt x="1381" y="3896"/>
                    <a:pt x="1411" y="3874"/>
                    <a:pt x="1415" y="3835"/>
                  </a:cubicBezTo>
                  <a:cubicBezTo>
                    <a:pt x="1416" y="3826"/>
                    <a:pt x="1416" y="3817"/>
                    <a:pt x="1416" y="3809"/>
                  </a:cubicBezTo>
                  <a:cubicBezTo>
                    <a:pt x="1416" y="3702"/>
                    <a:pt x="1416" y="3596"/>
                    <a:pt x="1416" y="3490"/>
                  </a:cubicBezTo>
                  <a:cubicBezTo>
                    <a:pt x="1416" y="3483"/>
                    <a:pt x="1416" y="3476"/>
                    <a:pt x="1416" y="3468"/>
                  </a:cubicBezTo>
                  <a:cubicBezTo>
                    <a:pt x="1425" y="3468"/>
                    <a:pt x="1432" y="3468"/>
                    <a:pt x="1442" y="3468"/>
                  </a:cubicBezTo>
                  <a:cubicBezTo>
                    <a:pt x="1442" y="3477"/>
                    <a:pt x="1442" y="3485"/>
                    <a:pt x="1442" y="3493"/>
                  </a:cubicBezTo>
                  <a:cubicBezTo>
                    <a:pt x="1442" y="3811"/>
                    <a:pt x="1442" y="4128"/>
                    <a:pt x="1442" y="4446"/>
                  </a:cubicBezTo>
                  <a:cubicBezTo>
                    <a:pt x="1442" y="4460"/>
                    <a:pt x="1442" y="4474"/>
                    <a:pt x="1445" y="4487"/>
                  </a:cubicBezTo>
                  <a:cubicBezTo>
                    <a:pt x="1451" y="4516"/>
                    <a:pt x="1472" y="4530"/>
                    <a:pt x="1497" y="4541"/>
                  </a:cubicBezTo>
                  <a:cubicBezTo>
                    <a:pt x="1509" y="4541"/>
                    <a:pt x="1522" y="4541"/>
                    <a:pt x="1535" y="4541"/>
                  </a:cubicBezTo>
                  <a:cubicBezTo>
                    <a:pt x="1579" y="4525"/>
                    <a:pt x="1594" y="4493"/>
                    <a:pt x="1593" y="4448"/>
                  </a:cubicBezTo>
                  <a:cubicBezTo>
                    <a:pt x="1592" y="4268"/>
                    <a:pt x="1593" y="4089"/>
                    <a:pt x="1593" y="3910"/>
                  </a:cubicBezTo>
                  <a:cubicBezTo>
                    <a:pt x="1593" y="3902"/>
                    <a:pt x="1593" y="3895"/>
                    <a:pt x="1593" y="3886"/>
                  </a:cubicBezTo>
                  <a:cubicBezTo>
                    <a:pt x="1602" y="3886"/>
                    <a:pt x="1610" y="3886"/>
                    <a:pt x="1619" y="3886"/>
                  </a:cubicBezTo>
                  <a:cubicBezTo>
                    <a:pt x="1619" y="3894"/>
                    <a:pt x="1619" y="3902"/>
                    <a:pt x="1619" y="3909"/>
                  </a:cubicBezTo>
                  <a:cubicBezTo>
                    <a:pt x="1619" y="4088"/>
                    <a:pt x="1620" y="4267"/>
                    <a:pt x="1618" y="4445"/>
                  </a:cubicBezTo>
                  <a:cubicBezTo>
                    <a:pt x="1618" y="4491"/>
                    <a:pt x="1631" y="4524"/>
                    <a:pt x="1676" y="4541"/>
                  </a:cubicBezTo>
                  <a:cubicBezTo>
                    <a:pt x="1689" y="4541"/>
                    <a:pt x="1702" y="4541"/>
                    <a:pt x="1714" y="4541"/>
                  </a:cubicBezTo>
                  <a:cubicBezTo>
                    <a:pt x="1759" y="4525"/>
                    <a:pt x="1772" y="4491"/>
                    <a:pt x="1772" y="4447"/>
                  </a:cubicBezTo>
                  <a:cubicBezTo>
                    <a:pt x="1771" y="4129"/>
                    <a:pt x="1771" y="3812"/>
                    <a:pt x="1771" y="3495"/>
                  </a:cubicBezTo>
                  <a:cubicBezTo>
                    <a:pt x="1771" y="3487"/>
                    <a:pt x="1771" y="3478"/>
                    <a:pt x="1771" y="3469"/>
                  </a:cubicBezTo>
                  <a:cubicBezTo>
                    <a:pt x="1779" y="3469"/>
                    <a:pt x="1786" y="3469"/>
                    <a:pt x="1796" y="3469"/>
                  </a:cubicBezTo>
                  <a:cubicBezTo>
                    <a:pt x="1796" y="3477"/>
                    <a:pt x="1796" y="3484"/>
                    <a:pt x="1796" y="3491"/>
                  </a:cubicBezTo>
                  <a:cubicBezTo>
                    <a:pt x="1796" y="3599"/>
                    <a:pt x="1796" y="3706"/>
                    <a:pt x="1796" y="3814"/>
                  </a:cubicBezTo>
                  <a:cubicBezTo>
                    <a:pt x="1796" y="3823"/>
                    <a:pt x="1796" y="3832"/>
                    <a:pt x="1798" y="3840"/>
                  </a:cubicBezTo>
                  <a:cubicBezTo>
                    <a:pt x="1802" y="3873"/>
                    <a:pt x="1825" y="3891"/>
                    <a:pt x="1857" y="3888"/>
                  </a:cubicBezTo>
                  <a:cubicBezTo>
                    <a:pt x="1888" y="3886"/>
                    <a:pt x="1909" y="3865"/>
                    <a:pt x="1909" y="3834"/>
                  </a:cubicBezTo>
                  <a:cubicBezTo>
                    <a:pt x="1909" y="3744"/>
                    <a:pt x="1909" y="3655"/>
                    <a:pt x="1909" y="3566"/>
                  </a:cubicBezTo>
                  <a:cubicBezTo>
                    <a:pt x="1909" y="3524"/>
                    <a:pt x="1909" y="3481"/>
                    <a:pt x="1909" y="3439"/>
                  </a:cubicBezTo>
                  <a:close/>
                  <a:moveTo>
                    <a:pt x="1593" y="3235"/>
                  </a:moveTo>
                  <a:cubicBezTo>
                    <a:pt x="1650" y="3240"/>
                    <a:pt x="1704" y="3208"/>
                    <a:pt x="1726" y="3156"/>
                  </a:cubicBezTo>
                  <a:cubicBezTo>
                    <a:pt x="1748" y="3102"/>
                    <a:pt x="1734" y="3041"/>
                    <a:pt x="1687" y="3005"/>
                  </a:cubicBezTo>
                  <a:cubicBezTo>
                    <a:pt x="1671" y="2992"/>
                    <a:pt x="1649" y="2985"/>
                    <a:pt x="1630" y="2976"/>
                  </a:cubicBezTo>
                  <a:cubicBezTo>
                    <a:pt x="1614" y="2976"/>
                    <a:pt x="1597" y="2976"/>
                    <a:pt x="1581" y="2976"/>
                  </a:cubicBezTo>
                  <a:cubicBezTo>
                    <a:pt x="1575" y="2978"/>
                    <a:pt x="1570" y="2981"/>
                    <a:pt x="1564" y="2983"/>
                  </a:cubicBezTo>
                  <a:cubicBezTo>
                    <a:pt x="1503" y="3003"/>
                    <a:pt x="1465" y="3070"/>
                    <a:pt x="1479" y="3132"/>
                  </a:cubicBezTo>
                  <a:cubicBezTo>
                    <a:pt x="1491" y="3187"/>
                    <a:pt x="1538" y="3230"/>
                    <a:pt x="1593" y="3235"/>
                  </a:cubicBezTo>
                  <a:close/>
                  <a:moveTo>
                    <a:pt x="2824" y="3439"/>
                  </a:moveTo>
                  <a:cubicBezTo>
                    <a:pt x="2823" y="3338"/>
                    <a:pt x="2752" y="3265"/>
                    <a:pt x="2652" y="3264"/>
                  </a:cubicBezTo>
                  <a:cubicBezTo>
                    <a:pt x="2620" y="3263"/>
                    <a:pt x="2589" y="3263"/>
                    <a:pt x="2557" y="3263"/>
                  </a:cubicBezTo>
                  <a:cubicBezTo>
                    <a:pt x="2557" y="3278"/>
                    <a:pt x="2557" y="3278"/>
                    <a:pt x="2557" y="3278"/>
                  </a:cubicBezTo>
                  <a:cubicBezTo>
                    <a:pt x="2537" y="3319"/>
                    <a:pt x="2537" y="3319"/>
                    <a:pt x="2537" y="3319"/>
                  </a:cubicBezTo>
                  <a:cubicBezTo>
                    <a:pt x="2534" y="3327"/>
                    <a:pt x="2534" y="3327"/>
                    <a:pt x="2534" y="3327"/>
                  </a:cubicBezTo>
                  <a:cubicBezTo>
                    <a:pt x="2553" y="3660"/>
                    <a:pt x="2553" y="3660"/>
                    <a:pt x="2553" y="3660"/>
                  </a:cubicBezTo>
                  <a:cubicBezTo>
                    <a:pt x="2519" y="3698"/>
                    <a:pt x="2519" y="3698"/>
                    <a:pt x="2519" y="3698"/>
                  </a:cubicBezTo>
                  <a:cubicBezTo>
                    <a:pt x="2519" y="3697"/>
                    <a:pt x="2519" y="3697"/>
                    <a:pt x="2519" y="3697"/>
                  </a:cubicBezTo>
                  <a:cubicBezTo>
                    <a:pt x="2518" y="3698"/>
                    <a:pt x="2518" y="3698"/>
                    <a:pt x="2518" y="3698"/>
                  </a:cubicBezTo>
                  <a:cubicBezTo>
                    <a:pt x="2484" y="3660"/>
                    <a:pt x="2484" y="3660"/>
                    <a:pt x="2484" y="3660"/>
                  </a:cubicBezTo>
                  <a:cubicBezTo>
                    <a:pt x="2503" y="3327"/>
                    <a:pt x="2503" y="3327"/>
                    <a:pt x="2503" y="3327"/>
                  </a:cubicBezTo>
                  <a:cubicBezTo>
                    <a:pt x="2500" y="3319"/>
                    <a:pt x="2500" y="3319"/>
                    <a:pt x="2500" y="3319"/>
                  </a:cubicBezTo>
                  <a:cubicBezTo>
                    <a:pt x="2480" y="3278"/>
                    <a:pt x="2480" y="3278"/>
                    <a:pt x="2480" y="3278"/>
                  </a:cubicBezTo>
                  <a:cubicBezTo>
                    <a:pt x="2480" y="3263"/>
                    <a:pt x="2480" y="3263"/>
                    <a:pt x="2480" y="3263"/>
                  </a:cubicBezTo>
                  <a:cubicBezTo>
                    <a:pt x="2450" y="3263"/>
                    <a:pt x="2420" y="3263"/>
                    <a:pt x="2390" y="3263"/>
                  </a:cubicBezTo>
                  <a:cubicBezTo>
                    <a:pt x="2302" y="3264"/>
                    <a:pt x="2241" y="3314"/>
                    <a:pt x="2220" y="3400"/>
                  </a:cubicBezTo>
                  <a:cubicBezTo>
                    <a:pt x="2220" y="3403"/>
                    <a:pt x="2218" y="3405"/>
                    <a:pt x="2217" y="3407"/>
                  </a:cubicBezTo>
                  <a:cubicBezTo>
                    <a:pt x="2217" y="3555"/>
                    <a:pt x="2217" y="3702"/>
                    <a:pt x="2217" y="3850"/>
                  </a:cubicBezTo>
                  <a:cubicBezTo>
                    <a:pt x="2227" y="3866"/>
                    <a:pt x="2237" y="3882"/>
                    <a:pt x="2257" y="3887"/>
                  </a:cubicBezTo>
                  <a:cubicBezTo>
                    <a:pt x="2296" y="3896"/>
                    <a:pt x="2326" y="3874"/>
                    <a:pt x="2330" y="3835"/>
                  </a:cubicBezTo>
                  <a:cubicBezTo>
                    <a:pt x="2331" y="3826"/>
                    <a:pt x="2331" y="3817"/>
                    <a:pt x="2331" y="3809"/>
                  </a:cubicBezTo>
                  <a:cubicBezTo>
                    <a:pt x="2331" y="3702"/>
                    <a:pt x="2331" y="3596"/>
                    <a:pt x="2331" y="3490"/>
                  </a:cubicBezTo>
                  <a:cubicBezTo>
                    <a:pt x="2331" y="3483"/>
                    <a:pt x="2331" y="3476"/>
                    <a:pt x="2331" y="3468"/>
                  </a:cubicBezTo>
                  <a:cubicBezTo>
                    <a:pt x="2340" y="3468"/>
                    <a:pt x="2347" y="3468"/>
                    <a:pt x="2357" y="3468"/>
                  </a:cubicBezTo>
                  <a:cubicBezTo>
                    <a:pt x="2357" y="3477"/>
                    <a:pt x="2357" y="3485"/>
                    <a:pt x="2357" y="3493"/>
                  </a:cubicBezTo>
                  <a:cubicBezTo>
                    <a:pt x="2357" y="3811"/>
                    <a:pt x="2357" y="4128"/>
                    <a:pt x="2357" y="4446"/>
                  </a:cubicBezTo>
                  <a:cubicBezTo>
                    <a:pt x="2357" y="4460"/>
                    <a:pt x="2357" y="4474"/>
                    <a:pt x="2360" y="4487"/>
                  </a:cubicBezTo>
                  <a:cubicBezTo>
                    <a:pt x="2366" y="4516"/>
                    <a:pt x="2387" y="4530"/>
                    <a:pt x="2412" y="4541"/>
                  </a:cubicBezTo>
                  <a:cubicBezTo>
                    <a:pt x="2424" y="4541"/>
                    <a:pt x="2437" y="4541"/>
                    <a:pt x="2450" y="4541"/>
                  </a:cubicBezTo>
                  <a:cubicBezTo>
                    <a:pt x="2494" y="4525"/>
                    <a:pt x="2509" y="4493"/>
                    <a:pt x="2508" y="4448"/>
                  </a:cubicBezTo>
                  <a:cubicBezTo>
                    <a:pt x="2507" y="4268"/>
                    <a:pt x="2508" y="4089"/>
                    <a:pt x="2508" y="3910"/>
                  </a:cubicBezTo>
                  <a:cubicBezTo>
                    <a:pt x="2508" y="3902"/>
                    <a:pt x="2508" y="3895"/>
                    <a:pt x="2508" y="3886"/>
                  </a:cubicBezTo>
                  <a:cubicBezTo>
                    <a:pt x="2517" y="3886"/>
                    <a:pt x="2524" y="3886"/>
                    <a:pt x="2534" y="3886"/>
                  </a:cubicBezTo>
                  <a:cubicBezTo>
                    <a:pt x="2534" y="3894"/>
                    <a:pt x="2534" y="3902"/>
                    <a:pt x="2534" y="3909"/>
                  </a:cubicBezTo>
                  <a:cubicBezTo>
                    <a:pt x="2534" y="4088"/>
                    <a:pt x="2535" y="4267"/>
                    <a:pt x="2533" y="4445"/>
                  </a:cubicBezTo>
                  <a:cubicBezTo>
                    <a:pt x="2533" y="4491"/>
                    <a:pt x="2546" y="4524"/>
                    <a:pt x="2591" y="4541"/>
                  </a:cubicBezTo>
                  <a:cubicBezTo>
                    <a:pt x="2604" y="4541"/>
                    <a:pt x="2617" y="4541"/>
                    <a:pt x="2629" y="4541"/>
                  </a:cubicBezTo>
                  <a:cubicBezTo>
                    <a:pt x="2674" y="4525"/>
                    <a:pt x="2687" y="4491"/>
                    <a:pt x="2686" y="4447"/>
                  </a:cubicBezTo>
                  <a:cubicBezTo>
                    <a:pt x="2686" y="4129"/>
                    <a:pt x="2686" y="3812"/>
                    <a:pt x="2686" y="3495"/>
                  </a:cubicBezTo>
                  <a:cubicBezTo>
                    <a:pt x="2686" y="3487"/>
                    <a:pt x="2686" y="3478"/>
                    <a:pt x="2686" y="3469"/>
                  </a:cubicBezTo>
                  <a:cubicBezTo>
                    <a:pt x="2694" y="3469"/>
                    <a:pt x="2701" y="3469"/>
                    <a:pt x="2711" y="3469"/>
                  </a:cubicBezTo>
                  <a:cubicBezTo>
                    <a:pt x="2711" y="3477"/>
                    <a:pt x="2711" y="3484"/>
                    <a:pt x="2711" y="3491"/>
                  </a:cubicBezTo>
                  <a:cubicBezTo>
                    <a:pt x="2711" y="3599"/>
                    <a:pt x="2711" y="3706"/>
                    <a:pt x="2711" y="3814"/>
                  </a:cubicBezTo>
                  <a:cubicBezTo>
                    <a:pt x="2711" y="3823"/>
                    <a:pt x="2711" y="3832"/>
                    <a:pt x="2713" y="3840"/>
                  </a:cubicBezTo>
                  <a:cubicBezTo>
                    <a:pt x="2717" y="3873"/>
                    <a:pt x="2740" y="3891"/>
                    <a:pt x="2772" y="3888"/>
                  </a:cubicBezTo>
                  <a:cubicBezTo>
                    <a:pt x="2803" y="3886"/>
                    <a:pt x="2824" y="3865"/>
                    <a:pt x="2824" y="3834"/>
                  </a:cubicBezTo>
                  <a:cubicBezTo>
                    <a:pt x="2824" y="3744"/>
                    <a:pt x="2824" y="3655"/>
                    <a:pt x="2824" y="3566"/>
                  </a:cubicBezTo>
                  <a:cubicBezTo>
                    <a:pt x="2824" y="3524"/>
                    <a:pt x="2824" y="3481"/>
                    <a:pt x="2824" y="3439"/>
                  </a:cubicBezTo>
                  <a:close/>
                  <a:moveTo>
                    <a:pt x="2508" y="3235"/>
                  </a:moveTo>
                  <a:cubicBezTo>
                    <a:pt x="2565" y="3240"/>
                    <a:pt x="2619" y="3208"/>
                    <a:pt x="2641" y="3156"/>
                  </a:cubicBezTo>
                  <a:cubicBezTo>
                    <a:pt x="2663" y="3102"/>
                    <a:pt x="2649" y="3041"/>
                    <a:pt x="2602" y="3005"/>
                  </a:cubicBezTo>
                  <a:cubicBezTo>
                    <a:pt x="2585" y="2992"/>
                    <a:pt x="2564" y="2985"/>
                    <a:pt x="2545" y="2976"/>
                  </a:cubicBezTo>
                  <a:cubicBezTo>
                    <a:pt x="2529" y="2976"/>
                    <a:pt x="2512" y="2976"/>
                    <a:pt x="2496" y="2976"/>
                  </a:cubicBezTo>
                  <a:cubicBezTo>
                    <a:pt x="2490" y="2978"/>
                    <a:pt x="2485" y="2981"/>
                    <a:pt x="2479" y="2983"/>
                  </a:cubicBezTo>
                  <a:cubicBezTo>
                    <a:pt x="2418" y="3003"/>
                    <a:pt x="2380" y="3070"/>
                    <a:pt x="2394" y="3132"/>
                  </a:cubicBezTo>
                  <a:cubicBezTo>
                    <a:pt x="2406" y="3187"/>
                    <a:pt x="2453" y="3230"/>
                    <a:pt x="2508" y="3235"/>
                  </a:cubicBezTo>
                  <a:close/>
                  <a:moveTo>
                    <a:pt x="1165" y="1526"/>
                  </a:moveTo>
                  <a:cubicBezTo>
                    <a:pt x="1229" y="1542"/>
                    <a:pt x="1280" y="1506"/>
                    <a:pt x="1287" y="1440"/>
                  </a:cubicBezTo>
                  <a:cubicBezTo>
                    <a:pt x="1289" y="1425"/>
                    <a:pt x="1288" y="1410"/>
                    <a:pt x="1288" y="1396"/>
                  </a:cubicBezTo>
                  <a:cubicBezTo>
                    <a:pt x="1288" y="1218"/>
                    <a:pt x="1288" y="1040"/>
                    <a:pt x="1288" y="862"/>
                  </a:cubicBezTo>
                  <a:cubicBezTo>
                    <a:pt x="1288" y="850"/>
                    <a:pt x="1288" y="839"/>
                    <a:pt x="1288" y="825"/>
                  </a:cubicBezTo>
                  <a:cubicBezTo>
                    <a:pt x="1303" y="825"/>
                    <a:pt x="1315" y="825"/>
                    <a:pt x="1331" y="825"/>
                  </a:cubicBezTo>
                  <a:cubicBezTo>
                    <a:pt x="1331" y="840"/>
                    <a:pt x="1331" y="854"/>
                    <a:pt x="1331" y="868"/>
                  </a:cubicBezTo>
                  <a:cubicBezTo>
                    <a:pt x="1331" y="1399"/>
                    <a:pt x="1331" y="1931"/>
                    <a:pt x="1332" y="2463"/>
                  </a:cubicBezTo>
                  <a:cubicBezTo>
                    <a:pt x="1332" y="2486"/>
                    <a:pt x="1332" y="2510"/>
                    <a:pt x="1337" y="2533"/>
                  </a:cubicBezTo>
                  <a:cubicBezTo>
                    <a:pt x="1346" y="2580"/>
                    <a:pt x="1383" y="2604"/>
                    <a:pt x="1423" y="2622"/>
                  </a:cubicBezTo>
                  <a:cubicBezTo>
                    <a:pt x="1445" y="2622"/>
                    <a:pt x="1466" y="2622"/>
                    <a:pt x="1487" y="2622"/>
                  </a:cubicBezTo>
                  <a:cubicBezTo>
                    <a:pt x="1561" y="2596"/>
                    <a:pt x="1586" y="2542"/>
                    <a:pt x="1585" y="2466"/>
                  </a:cubicBezTo>
                  <a:cubicBezTo>
                    <a:pt x="1583" y="2166"/>
                    <a:pt x="1584" y="1866"/>
                    <a:pt x="1584" y="1565"/>
                  </a:cubicBezTo>
                  <a:cubicBezTo>
                    <a:pt x="1584" y="1552"/>
                    <a:pt x="1584" y="1540"/>
                    <a:pt x="1584" y="1526"/>
                  </a:cubicBezTo>
                  <a:cubicBezTo>
                    <a:pt x="1600" y="1526"/>
                    <a:pt x="1612" y="1526"/>
                    <a:pt x="1628" y="1526"/>
                  </a:cubicBezTo>
                  <a:cubicBezTo>
                    <a:pt x="1628" y="1539"/>
                    <a:pt x="1628" y="1552"/>
                    <a:pt x="1628" y="1564"/>
                  </a:cubicBezTo>
                  <a:cubicBezTo>
                    <a:pt x="1628" y="1864"/>
                    <a:pt x="1629" y="2163"/>
                    <a:pt x="1627" y="2463"/>
                  </a:cubicBezTo>
                  <a:cubicBezTo>
                    <a:pt x="1626" y="2540"/>
                    <a:pt x="1649" y="2595"/>
                    <a:pt x="1724" y="2622"/>
                  </a:cubicBezTo>
                  <a:cubicBezTo>
                    <a:pt x="1745" y="2622"/>
                    <a:pt x="1767" y="2622"/>
                    <a:pt x="1788" y="2622"/>
                  </a:cubicBezTo>
                  <a:cubicBezTo>
                    <a:pt x="1862" y="2595"/>
                    <a:pt x="1884" y="2539"/>
                    <a:pt x="1884" y="2465"/>
                  </a:cubicBezTo>
                  <a:cubicBezTo>
                    <a:pt x="1882" y="1933"/>
                    <a:pt x="1883" y="1401"/>
                    <a:pt x="1883" y="870"/>
                  </a:cubicBezTo>
                  <a:cubicBezTo>
                    <a:pt x="1883" y="856"/>
                    <a:pt x="1883" y="842"/>
                    <a:pt x="1883" y="826"/>
                  </a:cubicBezTo>
                  <a:cubicBezTo>
                    <a:pt x="1897" y="826"/>
                    <a:pt x="1909" y="826"/>
                    <a:pt x="1924" y="826"/>
                  </a:cubicBezTo>
                  <a:cubicBezTo>
                    <a:pt x="1924" y="839"/>
                    <a:pt x="1924" y="852"/>
                    <a:pt x="1924" y="864"/>
                  </a:cubicBezTo>
                  <a:cubicBezTo>
                    <a:pt x="1924" y="1044"/>
                    <a:pt x="1924" y="1224"/>
                    <a:pt x="1925" y="1404"/>
                  </a:cubicBezTo>
                  <a:cubicBezTo>
                    <a:pt x="1925" y="1419"/>
                    <a:pt x="1925" y="1434"/>
                    <a:pt x="1927" y="1449"/>
                  </a:cubicBezTo>
                  <a:cubicBezTo>
                    <a:pt x="1935" y="1503"/>
                    <a:pt x="1973" y="1533"/>
                    <a:pt x="2027" y="1530"/>
                  </a:cubicBezTo>
                  <a:cubicBezTo>
                    <a:pt x="2079" y="1526"/>
                    <a:pt x="2113" y="1491"/>
                    <a:pt x="2114" y="1437"/>
                  </a:cubicBezTo>
                  <a:cubicBezTo>
                    <a:pt x="2114" y="1288"/>
                    <a:pt x="2114" y="1139"/>
                    <a:pt x="2114" y="990"/>
                  </a:cubicBezTo>
                  <a:cubicBezTo>
                    <a:pt x="2114" y="919"/>
                    <a:pt x="2114" y="847"/>
                    <a:pt x="2114" y="776"/>
                  </a:cubicBezTo>
                  <a:cubicBezTo>
                    <a:pt x="2113" y="607"/>
                    <a:pt x="1994" y="485"/>
                    <a:pt x="1825" y="482"/>
                  </a:cubicBezTo>
                  <a:cubicBezTo>
                    <a:pt x="1773" y="482"/>
                    <a:pt x="1720" y="481"/>
                    <a:pt x="1667" y="481"/>
                  </a:cubicBezTo>
                  <a:cubicBezTo>
                    <a:pt x="1667" y="506"/>
                    <a:pt x="1667" y="506"/>
                    <a:pt x="1667" y="506"/>
                  </a:cubicBezTo>
                  <a:cubicBezTo>
                    <a:pt x="1633" y="575"/>
                    <a:pt x="1633" y="575"/>
                    <a:pt x="1633" y="575"/>
                  </a:cubicBezTo>
                  <a:cubicBezTo>
                    <a:pt x="1628" y="589"/>
                    <a:pt x="1628" y="589"/>
                    <a:pt x="1628" y="589"/>
                  </a:cubicBezTo>
                  <a:cubicBezTo>
                    <a:pt x="1661" y="1146"/>
                    <a:pt x="1661" y="1146"/>
                    <a:pt x="1661" y="1146"/>
                  </a:cubicBezTo>
                  <a:cubicBezTo>
                    <a:pt x="1603" y="1210"/>
                    <a:pt x="1603" y="1210"/>
                    <a:pt x="1603" y="1210"/>
                  </a:cubicBezTo>
                  <a:cubicBezTo>
                    <a:pt x="1602" y="1209"/>
                    <a:pt x="1602" y="1209"/>
                    <a:pt x="1602" y="1209"/>
                  </a:cubicBezTo>
                  <a:cubicBezTo>
                    <a:pt x="1602" y="1210"/>
                    <a:pt x="1602" y="1210"/>
                    <a:pt x="1602" y="1210"/>
                  </a:cubicBezTo>
                  <a:cubicBezTo>
                    <a:pt x="1544" y="1146"/>
                    <a:pt x="1544" y="1146"/>
                    <a:pt x="1544" y="1146"/>
                  </a:cubicBezTo>
                  <a:cubicBezTo>
                    <a:pt x="1577" y="589"/>
                    <a:pt x="1577" y="589"/>
                    <a:pt x="1577" y="589"/>
                  </a:cubicBezTo>
                  <a:cubicBezTo>
                    <a:pt x="1571" y="575"/>
                    <a:pt x="1571" y="575"/>
                    <a:pt x="1571" y="575"/>
                  </a:cubicBezTo>
                  <a:cubicBezTo>
                    <a:pt x="1538" y="506"/>
                    <a:pt x="1538" y="506"/>
                    <a:pt x="1538" y="506"/>
                  </a:cubicBezTo>
                  <a:cubicBezTo>
                    <a:pt x="1538" y="481"/>
                    <a:pt x="1538" y="481"/>
                    <a:pt x="1538" y="481"/>
                  </a:cubicBezTo>
                  <a:cubicBezTo>
                    <a:pt x="1488" y="481"/>
                    <a:pt x="1438" y="481"/>
                    <a:pt x="1388" y="482"/>
                  </a:cubicBezTo>
                  <a:cubicBezTo>
                    <a:pt x="1239" y="483"/>
                    <a:pt x="1137" y="567"/>
                    <a:pt x="1102" y="711"/>
                  </a:cubicBezTo>
                  <a:cubicBezTo>
                    <a:pt x="1101" y="715"/>
                    <a:pt x="1099" y="719"/>
                    <a:pt x="1097" y="723"/>
                  </a:cubicBezTo>
                  <a:cubicBezTo>
                    <a:pt x="1097" y="970"/>
                    <a:pt x="1097" y="1217"/>
                    <a:pt x="1097" y="1465"/>
                  </a:cubicBezTo>
                  <a:cubicBezTo>
                    <a:pt x="1113" y="1492"/>
                    <a:pt x="1130" y="1518"/>
                    <a:pt x="1165" y="1526"/>
                  </a:cubicBezTo>
                  <a:close/>
                  <a:moveTo>
                    <a:pt x="1584" y="434"/>
                  </a:moveTo>
                  <a:cubicBezTo>
                    <a:pt x="1680" y="443"/>
                    <a:pt x="1770" y="389"/>
                    <a:pt x="1807" y="302"/>
                  </a:cubicBezTo>
                  <a:cubicBezTo>
                    <a:pt x="1845" y="212"/>
                    <a:pt x="1821" y="110"/>
                    <a:pt x="1742" y="49"/>
                  </a:cubicBezTo>
                  <a:cubicBezTo>
                    <a:pt x="1714" y="28"/>
                    <a:pt x="1679" y="16"/>
                    <a:pt x="1647" y="0"/>
                  </a:cubicBezTo>
                  <a:cubicBezTo>
                    <a:pt x="1619" y="0"/>
                    <a:pt x="1592" y="0"/>
                    <a:pt x="1564" y="0"/>
                  </a:cubicBezTo>
                  <a:cubicBezTo>
                    <a:pt x="1555" y="4"/>
                    <a:pt x="1546" y="9"/>
                    <a:pt x="1536" y="12"/>
                  </a:cubicBezTo>
                  <a:cubicBezTo>
                    <a:pt x="1434" y="46"/>
                    <a:pt x="1371" y="158"/>
                    <a:pt x="1393" y="261"/>
                  </a:cubicBezTo>
                  <a:cubicBezTo>
                    <a:pt x="1414" y="354"/>
                    <a:pt x="1493" y="425"/>
                    <a:pt x="1584" y="434"/>
                  </a:cubicBezTo>
                  <a:close/>
                  <a:moveTo>
                    <a:pt x="3129" y="2680"/>
                  </a:moveTo>
                  <a:cubicBezTo>
                    <a:pt x="82" y="2680"/>
                    <a:pt x="82" y="2680"/>
                    <a:pt x="82" y="2680"/>
                  </a:cubicBezTo>
                  <a:cubicBezTo>
                    <a:pt x="37" y="2680"/>
                    <a:pt x="0" y="2716"/>
                    <a:pt x="0" y="2762"/>
                  </a:cubicBezTo>
                  <a:cubicBezTo>
                    <a:pt x="0" y="3449"/>
                    <a:pt x="0" y="3449"/>
                    <a:pt x="0" y="3449"/>
                  </a:cubicBezTo>
                  <a:cubicBezTo>
                    <a:pt x="0" y="3494"/>
                    <a:pt x="37" y="3531"/>
                    <a:pt x="82" y="3531"/>
                  </a:cubicBezTo>
                  <a:cubicBezTo>
                    <a:pt x="127" y="3531"/>
                    <a:pt x="164" y="3494"/>
                    <a:pt x="164" y="3449"/>
                  </a:cubicBezTo>
                  <a:cubicBezTo>
                    <a:pt x="164" y="2844"/>
                    <a:pt x="164" y="2844"/>
                    <a:pt x="164" y="2844"/>
                  </a:cubicBezTo>
                  <a:cubicBezTo>
                    <a:pt x="3047" y="2844"/>
                    <a:pt x="3047" y="2844"/>
                    <a:pt x="3047" y="2844"/>
                  </a:cubicBezTo>
                  <a:cubicBezTo>
                    <a:pt x="3047" y="3449"/>
                    <a:pt x="3047" y="3449"/>
                    <a:pt x="3047" y="3449"/>
                  </a:cubicBezTo>
                  <a:cubicBezTo>
                    <a:pt x="3047" y="3494"/>
                    <a:pt x="3084" y="3531"/>
                    <a:pt x="3129" y="3531"/>
                  </a:cubicBezTo>
                  <a:cubicBezTo>
                    <a:pt x="3175" y="3531"/>
                    <a:pt x="3211" y="3494"/>
                    <a:pt x="3211" y="3449"/>
                  </a:cubicBezTo>
                  <a:cubicBezTo>
                    <a:pt x="3211" y="2762"/>
                    <a:pt x="3211" y="2762"/>
                    <a:pt x="3211" y="2762"/>
                  </a:cubicBezTo>
                  <a:cubicBezTo>
                    <a:pt x="3211" y="2716"/>
                    <a:pt x="3175" y="2680"/>
                    <a:pt x="3129" y="2680"/>
                  </a:cubicBezTo>
                  <a:close/>
                </a:path>
              </a:pathLst>
            </a:custGeom>
            <a:solidFill>
              <a:schemeClr val="accent1"/>
            </a:solidFill>
            <a:ln>
              <a:noFill/>
            </a:ln>
          </p:spPr>
          <p:txBody>
            <a:bodyPr vert="horz" wrap="square" lIns="34290" tIns="17145" rIns="34290" bIns="17145" numCol="1" anchor="t" anchorCtr="0" compatLnSpc="1">
              <a:prstTxWarp prst="textNoShape">
                <a:avLst/>
              </a:prstTxWarp>
            </a:bodyPr>
            <a:lstStyle/>
            <a:p>
              <a:endParaRPr lang="en-US" sz="506"/>
            </a:p>
          </p:txBody>
        </p:sp>
      </p:grpSp>
      <p:cxnSp>
        <p:nvCxnSpPr>
          <p:cNvPr id="74" name="Straight Connector 73"/>
          <p:cNvCxnSpPr/>
          <p:nvPr/>
        </p:nvCxnSpPr>
        <p:spPr>
          <a:xfrm flipV="1">
            <a:off x="1429280" y="2576279"/>
            <a:ext cx="0" cy="30789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2999846" y="2576279"/>
            <a:ext cx="0" cy="30789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4570412" y="2576279"/>
            <a:ext cx="0" cy="30789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140978" y="2576279"/>
            <a:ext cx="0" cy="30789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7711546" y="2576279"/>
            <a:ext cx="0" cy="30789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1391661" y="2947989"/>
            <a:ext cx="75238" cy="752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2962227" y="2947989"/>
            <a:ext cx="75238" cy="752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4532793" y="2947989"/>
            <a:ext cx="75238" cy="752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6103359" y="2947989"/>
            <a:ext cx="75238" cy="752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7673927" y="2947989"/>
            <a:ext cx="75238" cy="752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27C9D3D-491D-4547-9F0D-7E2CCD1E38B8}"/>
              </a:ext>
            </a:extLst>
          </p:cNvPr>
          <p:cNvSpPr/>
          <p:nvPr/>
        </p:nvSpPr>
        <p:spPr>
          <a:xfrm>
            <a:off x="488950" y="4641850"/>
            <a:ext cx="1549394"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8252F6B-C639-42B6-92F9-8305CBBD7403}"/>
              </a:ext>
            </a:extLst>
          </p:cNvPr>
          <p:cNvSpPr/>
          <p:nvPr/>
        </p:nvSpPr>
        <p:spPr>
          <a:xfrm>
            <a:off x="6699250" y="4629150"/>
            <a:ext cx="1847850"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227410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593725" y="1125952"/>
            <a:ext cx="0" cy="229892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97437" y="1351477"/>
            <a:ext cx="3099481" cy="1847878"/>
          </a:xfrm>
          <a:prstGeom prst="rect">
            <a:avLst/>
          </a:prstGeom>
          <a:noFill/>
          <a:ln>
            <a:noFill/>
          </a:ln>
        </p:spPr>
        <p:txBody>
          <a:bodyPr wrap="square" lIns="0" tIns="0" rIns="0" bIns="0" rtlCol="0">
            <a:spAutoFit/>
          </a:bodyPr>
          <a:lstStyle/>
          <a:p>
            <a:pPr>
              <a:lnSpc>
                <a:spcPct val="130000"/>
              </a:lnSpc>
            </a:pPr>
            <a:r>
              <a:rPr lang="en-US" sz="3200" cap="all" spc="80" dirty="0">
                <a:solidFill>
                  <a:schemeClr val="accent1"/>
                </a:solidFill>
                <a:latin typeface="Lato Black" panose="020F0A02020204030203" pitchFamily="34" charset="0"/>
                <a:ea typeface="Open Sans Light" panose="020B0306030504020204" pitchFamily="34" charset="0"/>
                <a:cs typeface="Open Sans Light" panose="020B0306030504020204" pitchFamily="34" charset="0"/>
              </a:rPr>
              <a:t>questions</a:t>
            </a:r>
          </a:p>
          <a:p>
            <a:pPr>
              <a:lnSpc>
                <a:spcPct val="130000"/>
              </a:lnSpc>
            </a:pPr>
            <a:r>
              <a:rPr lang="en-US" sz="3200" cap="all" spc="80" dirty="0">
                <a:solidFill>
                  <a:schemeClr val="bg1">
                    <a:lumMod val="85000"/>
                  </a:schemeClr>
                </a:solidFill>
                <a:latin typeface="Lato Black" panose="020F0A02020204030203" pitchFamily="34" charset="0"/>
                <a:ea typeface="Open Sans Light" panose="020B0306030504020204" pitchFamily="34" charset="0"/>
                <a:cs typeface="Open Sans Light" panose="020B0306030504020204" pitchFamily="34" charset="0"/>
              </a:rPr>
              <a:t>and</a:t>
            </a:r>
          </a:p>
          <a:p>
            <a:pPr>
              <a:lnSpc>
                <a:spcPct val="130000"/>
              </a:lnSpc>
            </a:pPr>
            <a:r>
              <a:rPr lang="en-US" sz="3200" cap="all" spc="80" dirty="0">
                <a:solidFill>
                  <a:schemeClr val="accent2"/>
                </a:solidFill>
                <a:latin typeface="Lato Black" panose="020F0A02020204030203" pitchFamily="34" charset="0"/>
                <a:ea typeface="Open Sans Light" panose="020B0306030504020204" pitchFamily="34" charset="0"/>
                <a:cs typeface="Open Sans Light" panose="020B0306030504020204" pitchFamily="34" charset="0"/>
              </a:rPr>
              <a:t>conclusions</a:t>
            </a:r>
          </a:p>
        </p:txBody>
      </p:sp>
      <p:grpSp>
        <p:nvGrpSpPr>
          <p:cNvPr id="4" name="Group 3"/>
          <p:cNvGrpSpPr/>
          <p:nvPr/>
        </p:nvGrpSpPr>
        <p:grpSpPr>
          <a:xfrm>
            <a:off x="6696823" y="1125952"/>
            <a:ext cx="1850277" cy="2280784"/>
            <a:chOff x="6696823" y="1125952"/>
            <a:chExt cx="1850277" cy="2280784"/>
          </a:xfrm>
        </p:grpSpPr>
        <p:sp>
          <p:nvSpPr>
            <p:cNvPr id="14" name="TextBox 13"/>
            <p:cNvSpPr txBox="1"/>
            <p:nvPr/>
          </p:nvSpPr>
          <p:spPr>
            <a:xfrm>
              <a:off x="6696823" y="1433567"/>
              <a:ext cx="1850277" cy="1973169"/>
            </a:xfrm>
            <a:prstGeom prst="rect">
              <a:avLst/>
            </a:prstGeom>
            <a:noFill/>
          </p:spPr>
          <p:txBody>
            <a:bodyPr wrap="square" lIns="0" tIns="0" rIns="0" bIns="0" rtlCol="0">
              <a:spAutoFit/>
            </a:bodyPr>
            <a:lstStyle/>
            <a:p>
              <a:pPr>
                <a:lnSpc>
                  <a:spcPct val="130000"/>
                </a:lnSpc>
                <a:spcAft>
                  <a:spcPts val="9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Insert some data &amp; information about the title here. Data should be short and brief. Insert some explanation, data and information about the main title here. </a:t>
              </a:r>
            </a:p>
            <a:p>
              <a:pPr>
                <a:lnSpc>
                  <a:spcPct val="130000"/>
                </a:lnSpc>
                <a:spcAft>
                  <a:spcPts val="9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Insert some data &amp; information about the title here. Data should be short and brief. Insert some explanation, data and information about the main title here. </a:t>
              </a:r>
            </a:p>
            <a:p>
              <a:pPr>
                <a:lnSpc>
                  <a:spcPct val="130000"/>
                </a:lnSpc>
                <a:spcAft>
                  <a:spcPts val="9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Insert some data &amp; information about the title here. Data should be short and brief. Insert some explanation.</a:t>
              </a:r>
            </a:p>
          </p:txBody>
        </p:sp>
        <p:sp>
          <p:nvSpPr>
            <p:cNvPr id="15" name="Title 2"/>
            <p:cNvSpPr txBox="1">
              <a:spLocks/>
            </p:cNvSpPr>
            <p:nvPr/>
          </p:nvSpPr>
          <p:spPr>
            <a:xfrm>
              <a:off x="6696823" y="1125952"/>
              <a:ext cx="1850277" cy="184666"/>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0" dirty="0">
                  <a:solidFill>
                    <a:schemeClr val="accent2"/>
                  </a:solidFill>
                  <a:latin typeface="Lato" panose="020F0502020204030203" pitchFamily="34" charset="0"/>
                </a:rPr>
                <a:t>conclusion</a:t>
              </a:r>
            </a:p>
          </p:txBody>
        </p:sp>
      </p:grpSp>
      <p:grpSp>
        <p:nvGrpSpPr>
          <p:cNvPr id="2" name="Group 1"/>
          <p:cNvGrpSpPr/>
          <p:nvPr/>
        </p:nvGrpSpPr>
        <p:grpSpPr>
          <a:xfrm>
            <a:off x="4241489" y="1125952"/>
            <a:ext cx="1850277" cy="2298929"/>
            <a:chOff x="4241489" y="1125952"/>
            <a:chExt cx="1850277" cy="2298929"/>
          </a:xfrm>
        </p:grpSpPr>
        <p:sp>
          <p:nvSpPr>
            <p:cNvPr id="16" name="TextBox 15"/>
            <p:cNvSpPr txBox="1"/>
            <p:nvPr/>
          </p:nvSpPr>
          <p:spPr>
            <a:xfrm>
              <a:off x="4241489" y="1433567"/>
              <a:ext cx="1850277" cy="1991314"/>
            </a:xfrm>
            <a:prstGeom prst="rect">
              <a:avLst/>
            </a:prstGeom>
            <a:noFill/>
          </p:spPr>
          <p:txBody>
            <a:bodyPr wrap="square" lIns="0" tIns="0" rIns="0" bIns="0" rtlCol="0">
              <a:spAutoFit/>
            </a:bodyPr>
            <a:lstStyle/>
            <a:p>
              <a:pPr>
                <a:lnSpc>
                  <a:spcPct val="130000"/>
                </a:lnSpc>
                <a:spcAft>
                  <a:spcPts val="9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Insert some data &amp; information about the title here. Data should be short and brief. Insert some explanation, data and information about the main title here. </a:t>
              </a:r>
            </a:p>
            <a:p>
              <a:pPr>
                <a:lnSpc>
                  <a:spcPct val="130000"/>
                </a:lnSpc>
                <a:spcAft>
                  <a:spcPts val="9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Insert some data &amp; information about the title here. Data should be short and brief. Insert some explanation, data and information about the main title here. </a:t>
              </a:r>
            </a:p>
            <a:p>
              <a:pPr>
                <a:lnSpc>
                  <a:spcPct val="130000"/>
                </a:lnSpc>
                <a:spcAft>
                  <a:spcPts val="9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Insert some data &amp; information about the title here. Data should be short and brief. Insert some explanation.</a:t>
              </a:r>
            </a:p>
          </p:txBody>
        </p:sp>
        <p:sp>
          <p:nvSpPr>
            <p:cNvPr id="17" name="Title 2"/>
            <p:cNvSpPr txBox="1">
              <a:spLocks/>
            </p:cNvSpPr>
            <p:nvPr/>
          </p:nvSpPr>
          <p:spPr>
            <a:xfrm>
              <a:off x="4241489" y="1125952"/>
              <a:ext cx="1850277" cy="184666"/>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200" cap="all" spc="20" dirty="0">
                  <a:solidFill>
                    <a:schemeClr val="accent2"/>
                  </a:solidFill>
                  <a:latin typeface="Lato" panose="020F0502020204030203" pitchFamily="34" charset="0"/>
                </a:rPr>
                <a:t>methodology</a:t>
              </a:r>
            </a:p>
          </p:txBody>
        </p:sp>
      </p:grpSp>
      <p:sp>
        <p:nvSpPr>
          <p:cNvPr id="10" name="Rectangle 9">
            <a:extLst>
              <a:ext uri="{FF2B5EF4-FFF2-40B4-BE49-F238E27FC236}">
                <a16:creationId xmlns:a16="http://schemas.microsoft.com/office/drawing/2014/main" id="{BB43988E-4546-4FDA-BA0F-E237A4B851FA}"/>
              </a:ext>
            </a:extLst>
          </p:cNvPr>
          <p:cNvSpPr/>
          <p:nvPr/>
        </p:nvSpPr>
        <p:spPr>
          <a:xfrm>
            <a:off x="488950" y="4641850"/>
            <a:ext cx="1549394"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70D8B0-54E0-44AB-B932-EA588999C9BA}"/>
              </a:ext>
            </a:extLst>
          </p:cNvPr>
          <p:cNvSpPr/>
          <p:nvPr/>
        </p:nvSpPr>
        <p:spPr>
          <a:xfrm>
            <a:off x="6699250" y="4629150"/>
            <a:ext cx="1847850"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355754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a:xfrm>
            <a:off x="593725" y="2285827"/>
            <a:ext cx="0" cy="57184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47441" y="2233196"/>
            <a:ext cx="3618064" cy="677108"/>
          </a:xfrm>
          <a:prstGeom prst="rect">
            <a:avLst/>
          </a:prstGeom>
          <a:noFill/>
          <a:ln>
            <a:noFill/>
          </a:ln>
        </p:spPr>
        <p:txBody>
          <a:bodyPr wrap="square" lIns="0" tIns="0" rIns="0" bIns="0" rtlCol="0">
            <a:spAutoFit/>
          </a:bodyPr>
          <a:lstStyle/>
          <a:p>
            <a:r>
              <a:rPr lang="en-US" sz="2200" cap="all" spc="80" dirty="0">
                <a:solidFill>
                  <a:schemeClr val="accent1"/>
                </a:solidFill>
                <a:latin typeface="Lato Black" panose="020F0A02020204030203" pitchFamily="34" charset="0"/>
                <a:ea typeface="Open Sans Light" panose="020B0306030504020204" pitchFamily="34" charset="0"/>
                <a:cs typeface="Open Sans Light" panose="020B0306030504020204" pitchFamily="34" charset="0"/>
              </a:rPr>
              <a:t>Project 4</a:t>
            </a:r>
          </a:p>
          <a:p>
            <a:r>
              <a:rPr lang="en-US" sz="2200" cap="all" spc="80" dirty="0">
                <a:solidFill>
                  <a:schemeClr val="bg1"/>
                </a:solidFill>
                <a:latin typeface="Lato Black" panose="020F0A02020204030203" pitchFamily="34" charset="0"/>
                <a:ea typeface="Open Sans Light" panose="020B0306030504020204" pitchFamily="34" charset="0"/>
                <a:cs typeface="Open Sans Light" panose="020B0306030504020204" pitchFamily="34" charset="0"/>
              </a:rPr>
              <a:t>Presentation</a:t>
            </a:r>
          </a:p>
        </p:txBody>
      </p:sp>
      <p:grpSp>
        <p:nvGrpSpPr>
          <p:cNvPr id="2" name="Group 1"/>
          <p:cNvGrpSpPr/>
          <p:nvPr/>
        </p:nvGrpSpPr>
        <p:grpSpPr>
          <a:xfrm>
            <a:off x="5212841" y="1084709"/>
            <a:ext cx="2241213" cy="2970172"/>
            <a:chOff x="5212841" y="1084709"/>
            <a:chExt cx="2241213" cy="2970172"/>
          </a:xfrm>
        </p:grpSpPr>
        <p:sp>
          <p:nvSpPr>
            <p:cNvPr id="6" name="TextBox 5"/>
            <p:cNvSpPr txBox="1"/>
            <p:nvPr/>
          </p:nvSpPr>
          <p:spPr>
            <a:xfrm>
              <a:off x="5809289" y="1088301"/>
              <a:ext cx="1644765" cy="154273"/>
            </a:xfrm>
            <a:prstGeom prst="rect">
              <a:avLst/>
            </a:prstGeom>
            <a:noFill/>
          </p:spPr>
          <p:txBody>
            <a:bodyPr wrap="square" lIns="0" tIns="0" rIns="0" bIns="0" rtlCol="0">
              <a:spAutoFit/>
            </a:bodyPr>
            <a:lstStyle/>
            <a:p>
              <a:pPr>
                <a:lnSpc>
                  <a:spcPct val="110000"/>
                </a:lnSpc>
              </a:pPr>
              <a:r>
                <a:rPr lang="en-US" sz="1000" b="1" dirty="0">
                  <a:solidFill>
                    <a:schemeClr val="bg1"/>
                  </a:solidFill>
                  <a:latin typeface="Lato" panose="020F0502020204030203" pitchFamily="34" charset="0"/>
                  <a:cs typeface="Poppins SemiBold" panose="02000000000000000000" pitchFamily="2" charset="0"/>
                </a:rPr>
                <a:t>Executive Summary</a:t>
              </a:r>
            </a:p>
          </p:txBody>
        </p:sp>
        <p:sp>
          <p:nvSpPr>
            <p:cNvPr id="9" name="TextBox 8"/>
            <p:cNvSpPr txBox="1"/>
            <p:nvPr/>
          </p:nvSpPr>
          <p:spPr>
            <a:xfrm>
              <a:off x="5809289" y="1757538"/>
              <a:ext cx="1644765" cy="154273"/>
            </a:xfrm>
            <a:prstGeom prst="rect">
              <a:avLst/>
            </a:prstGeom>
            <a:noFill/>
          </p:spPr>
          <p:txBody>
            <a:bodyPr wrap="square" lIns="0" tIns="0" rIns="0" bIns="0" rtlCol="0">
              <a:spAutoFit/>
            </a:bodyPr>
            <a:lstStyle/>
            <a:p>
              <a:pPr>
                <a:lnSpc>
                  <a:spcPct val="110000"/>
                </a:lnSpc>
              </a:pPr>
              <a:r>
                <a:rPr lang="en-US" sz="1000" b="1" dirty="0">
                  <a:solidFill>
                    <a:schemeClr val="bg1"/>
                  </a:solidFill>
                  <a:latin typeface="Lato" panose="020F0502020204030203" pitchFamily="34" charset="0"/>
                  <a:cs typeface="Poppins SemiBold" panose="02000000000000000000" pitchFamily="2" charset="0"/>
                </a:rPr>
                <a:t>Data Sourcing</a:t>
              </a:r>
            </a:p>
          </p:txBody>
        </p:sp>
        <p:sp>
          <p:nvSpPr>
            <p:cNvPr id="12" name="TextBox 11"/>
            <p:cNvSpPr txBox="1"/>
            <p:nvPr/>
          </p:nvSpPr>
          <p:spPr>
            <a:xfrm>
              <a:off x="5809289" y="2411771"/>
              <a:ext cx="1644765" cy="154273"/>
            </a:xfrm>
            <a:prstGeom prst="rect">
              <a:avLst/>
            </a:prstGeom>
            <a:noFill/>
          </p:spPr>
          <p:txBody>
            <a:bodyPr wrap="square" lIns="0" tIns="0" rIns="0" bIns="0" rtlCol="0">
              <a:spAutoFit/>
            </a:bodyPr>
            <a:lstStyle/>
            <a:p>
              <a:pPr>
                <a:lnSpc>
                  <a:spcPct val="110000"/>
                </a:lnSpc>
              </a:pPr>
              <a:r>
                <a:rPr lang="en-US" sz="1000" b="1" dirty="0">
                  <a:solidFill>
                    <a:schemeClr val="bg1"/>
                  </a:solidFill>
                  <a:latin typeface="Lato" panose="020F0502020204030203" pitchFamily="34" charset="0"/>
                  <a:cs typeface="Poppins SemiBold" panose="02000000000000000000" pitchFamily="2" charset="0"/>
                </a:rPr>
                <a:t>Price Prediction Modeling</a:t>
              </a:r>
            </a:p>
          </p:txBody>
        </p:sp>
        <p:sp>
          <p:nvSpPr>
            <p:cNvPr id="15" name="TextBox 14"/>
            <p:cNvSpPr txBox="1"/>
            <p:nvPr/>
          </p:nvSpPr>
          <p:spPr>
            <a:xfrm>
              <a:off x="5809289" y="3066004"/>
              <a:ext cx="1644765" cy="154273"/>
            </a:xfrm>
            <a:prstGeom prst="rect">
              <a:avLst/>
            </a:prstGeom>
            <a:noFill/>
          </p:spPr>
          <p:txBody>
            <a:bodyPr wrap="square" lIns="0" tIns="0" rIns="0" bIns="0" rtlCol="0">
              <a:spAutoFit/>
            </a:bodyPr>
            <a:lstStyle/>
            <a:p>
              <a:pPr>
                <a:lnSpc>
                  <a:spcPct val="110000"/>
                </a:lnSpc>
              </a:pPr>
              <a:r>
                <a:rPr lang="en-US" sz="1000" b="1" dirty="0">
                  <a:solidFill>
                    <a:schemeClr val="bg1"/>
                  </a:solidFill>
                  <a:latin typeface="Lato" panose="020F0502020204030203" pitchFamily="34" charset="0"/>
                  <a:cs typeface="Poppins SemiBold" panose="02000000000000000000" pitchFamily="2" charset="0"/>
                </a:rPr>
                <a:t>Web App</a:t>
              </a:r>
            </a:p>
          </p:txBody>
        </p:sp>
        <p:sp>
          <p:nvSpPr>
            <p:cNvPr id="18" name="TextBox 17"/>
            <p:cNvSpPr txBox="1"/>
            <p:nvPr/>
          </p:nvSpPr>
          <p:spPr>
            <a:xfrm>
              <a:off x="5809289" y="3720237"/>
              <a:ext cx="1644765" cy="154273"/>
            </a:xfrm>
            <a:prstGeom prst="rect">
              <a:avLst/>
            </a:prstGeom>
            <a:noFill/>
          </p:spPr>
          <p:txBody>
            <a:bodyPr wrap="square" lIns="0" tIns="0" rIns="0" bIns="0" rtlCol="0">
              <a:spAutoFit/>
            </a:bodyPr>
            <a:lstStyle/>
            <a:p>
              <a:pPr>
                <a:lnSpc>
                  <a:spcPct val="110000"/>
                </a:lnSpc>
              </a:pPr>
              <a:r>
                <a:rPr lang="en-US" sz="1000" b="1" dirty="0">
                  <a:solidFill>
                    <a:schemeClr val="bg1"/>
                  </a:solidFill>
                  <a:latin typeface="Lato" panose="020F0502020204030203" pitchFamily="34" charset="0"/>
                  <a:cs typeface="Poppins SemiBold" panose="02000000000000000000" pitchFamily="2" charset="0"/>
                </a:rPr>
                <a:t>Conclusions</a:t>
              </a:r>
            </a:p>
          </p:txBody>
        </p:sp>
        <p:grpSp>
          <p:nvGrpSpPr>
            <p:cNvPr id="53" name="Group 52"/>
            <p:cNvGrpSpPr/>
            <p:nvPr/>
          </p:nvGrpSpPr>
          <p:grpSpPr>
            <a:xfrm>
              <a:off x="5212841" y="1084709"/>
              <a:ext cx="345738" cy="345738"/>
              <a:chOff x="4967307" y="1084709"/>
              <a:chExt cx="345738" cy="345738"/>
            </a:xfrm>
          </p:grpSpPr>
          <p:sp>
            <p:nvSpPr>
              <p:cNvPr id="8" name="Oval 7"/>
              <p:cNvSpPr/>
              <p:nvPr/>
            </p:nvSpPr>
            <p:spPr>
              <a:xfrm>
                <a:off x="4967307" y="1084709"/>
                <a:ext cx="345738" cy="345738"/>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7" name="TextBox 6"/>
              <p:cNvSpPr txBox="1"/>
              <p:nvPr/>
            </p:nvSpPr>
            <p:spPr>
              <a:xfrm>
                <a:off x="4979964" y="1165245"/>
                <a:ext cx="320425" cy="184666"/>
              </a:xfrm>
              <a:prstGeom prst="rect">
                <a:avLst/>
              </a:prstGeom>
              <a:noFill/>
              <a:ln>
                <a:noFill/>
              </a:ln>
            </p:spPr>
            <p:txBody>
              <a:bodyPr wrap="square" lIns="0" tIns="0" rIns="0" bIns="0" rtlCol="0">
                <a:spAutoFit/>
              </a:bodyPr>
              <a:lstStyle/>
              <a:p>
                <a:pPr algn="ctr"/>
                <a:r>
                  <a:rPr lang="en-US" sz="1200" b="1" spc="20" dirty="0">
                    <a:solidFill>
                      <a:schemeClr val="bg1"/>
                    </a:solidFill>
                    <a:latin typeface="Lato" panose="020F0502020204030203" pitchFamily="34" charset="0"/>
                    <a:cs typeface="Poppins SemiBold" panose="02000000000000000000" pitchFamily="2" charset="0"/>
                  </a:rPr>
                  <a:t>01</a:t>
                </a:r>
              </a:p>
            </p:txBody>
          </p:sp>
        </p:grpSp>
        <p:sp>
          <p:nvSpPr>
            <p:cNvPr id="11" name="Oval 10"/>
            <p:cNvSpPr/>
            <p:nvPr/>
          </p:nvSpPr>
          <p:spPr>
            <a:xfrm>
              <a:off x="5212841" y="1740817"/>
              <a:ext cx="345738" cy="345738"/>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0" name="TextBox 9"/>
            <p:cNvSpPr txBox="1"/>
            <p:nvPr/>
          </p:nvSpPr>
          <p:spPr>
            <a:xfrm>
              <a:off x="5225498" y="1821353"/>
              <a:ext cx="320425" cy="184666"/>
            </a:xfrm>
            <a:prstGeom prst="rect">
              <a:avLst/>
            </a:prstGeom>
            <a:noFill/>
            <a:ln>
              <a:noFill/>
            </a:ln>
          </p:spPr>
          <p:txBody>
            <a:bodyPr wrap="square" lIns="0" tIns="0" rIns="0" bIns="0" rtlCol="0">
              <a:spAutoFit/>
            </a:bodyPr>
            <a:lstStyle/>
            <a:p>
              <a:pPr algn="ctr"/>
              <a:r>
                <a:rPr lang="en-US" sz="1200" b="1" spc="20" dirty="0">
                  <a:solidFill>
                    <a:schemeClr val="bg1"/>
                  </a:solidFill>
                  <a:latin typeface="Lato" panose="020F0502020204030203" pitchFamily="34" charset="0"/>
                  <a:cs typeface="Poppins SemiBold" panose="02000000000000000000" pitchFamily="2" charset="0"/>
                </a:rPr>
                <a:t>02</a:t>
              </a:r>
            </a:p>
          </p:txBody>
        </p:sp>
        <p:sp>
          <p:nvSpPr>
            <p:cNvPr id="14" name="Oval 13"/>
            <p:cNvSpPr/>
            <p:nvPr/>
          </p:nvSpPr>
          <p:spPr>
            <a:xfrm>
              <a:off x="5212841" y="2396926"/>
              <a:ext cx="345738" cy="345738"/>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3" name="TextBox 12"/>
            <p:cNvSpPr txBox="1"/>
            <p:nvPr/>
          </p:nvSpPr>
          <p:spPr>
            <a:xfrm>
              <a:off x="5225498" y="2477462"/>
              <a:ext cx="320425" cy="184666"/>
            </a:xfrm>
            <a:prstGeom prst="rect">
              <a:avLst/>
            </a:prstGeom>
            <a:noFill/>
            <a:ln>
              <a:noFill/>
            </a:ln>
          </p:spPr>
          <p:txBody>
            <a:bodyPr wrap="square" lIns="0" tIns="0" rIns="0" bIns="0" rtlCol="0">
              <a:spAutoFit/>
            </a:bodyPr>
            <a:lstStyle/>
            <a:p>
              <a:pPr algn="ctr"/>
              <a:r>
                <a:rPr lang="en-US" sz="1200" b="1" spc="20" dirty="0">
                  <a:solidFill>
                    <a:schemeClr val="bg1"/>
                  </a:solidFill>
                  <a:latin typeface="Lato" panose="020F0502020204030203" pitchFamily="34" charset="0"/>
                  <a:cs typeface="Poppins SemiBold" panose="02000000000000000000" pitchFamily="2" charset="0"/>
                </a:rPr>
                <a:t>03</a:t>
              </a:r>
            </a:p>
          </p:txBody>
        </p:sp>
        <p:sp>
          <p:nvSpPr>
            <p:cNvPr id="17" name="Oval 16"/>
            <p:cNvSpPr/>
            <p:nvPr/>
          </p:nvSpPr>
          <p:spPr>
            <a:xfrm>
              <a:off x="5212841" y="3053035"/>
              <a:ext cx="345738" cy="345738"/>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6" name="TextBox 15"/>
            <p:cNvSpPr txBox="1"/>
            <p:nvPr/>
          </p:nvSpPr>
          <p:spPr>
            <a:xfrm>
              <a:off x="5225498" y="3133571"/>
              <a:ext cx="320425" cy="184666"/>
            </a:xfrm>
            <a:prstGeom prst="rect">
              <a:avLst/>
            </a:prstGeom>
            <a:noFill/>
            <a:ln>
              <a:noFill/>
            </a:ln>
          </p:spPr>
          <p:txBody>
            <a:bodyPr wrap="square" lIns="0" tIns="0" rIns="0" bIns="0" rtlCol="0">
              <a:spAutoFit/>
            </a:bodyPr>
            <a:lstStyle/>
            <a:p>
              <a:pPr algn="ctr"/>
              <a:r>
                <a:rPr lang="en-US" sz="1200" b="1" spc="20" dirty="0">
                  <a:solidFill>
                    <a:schemeClr val="bg1"/>
                  </a:solidFill>
                  <a:latin typeface="Lato" panose="020F0502020204030203" pitchFamily="34" charset="0"/>
                  <a:cs typeface="Poppins SemiBold" panose="02000000000000000000" pitchFamily="2" charset="0"/>
                </a:rPr>
                <a:t>04</a:t>
              </a:r>
            </a:p>
          </p:txBody>
        </p:sp>
        <p:sp>
          <p:nvSpPr>
            <p:cNvPr id="20" name="Oval 19"/>
            <p:cNvSpPr/>
            <p:nvPr/>
          </p:nvSpPr>
          <p:spPr>
            <a:xfrm>
              <a:off x="5212841" y="3709143"/>
              <a:ext cx="345738" cy="345738"/>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19" name="TextBox 18"/>
            <p:cNvSpPr txBox="1"/>
            <p:nvPr/>
          </p:nvSpPr>
          <p:spPr>
            <a:xfrm>
              <a:off x="5225498" y="3789679"/>
              <a:ext cx="320425" cy="184666"/>
            </a:xfrm>
            <a:prstGeom prst="rect">
              <a:avLst/>
            </a:prstGeom>
            <a:noFill/>
            <a:ln>
              <a:noFill/>
            </a:ln>
          </p:spPr>
          <p:txBody>
            <a:bodyPr wrap="square" lIns="0" tIns="0" rIns="0" bIns="0" rtlCol="0">
              <a:spAutoFit/>
            </a:bodyPr>
            <a:lstStyle/>
            <a:p>
              <a:pPr algn="ctr"/>
              <a:r>
                <a:rPr lang="en-US" sz="1200" b="1" spc="20" dirty="0">
                  <a:solidFill>
                    <a:schemeClr val="bg1"/>
                  </a:solidFill>
                  <a:latin typeface="Lato" panose="020F0502020204030203" pitchFamily="34" charset="0"/>
                  <a:cs typeface="Poppins SemiBold" panose="02000000000000000000" pitchFamily="2" charset="0"/>
                </a:rPr>
                <a:t>05</a:t>
              </a:r>
            </a:p>
          </p:txBody>
        </p:sp>
        <p:cxnSp>
          <p:nvCxnSpPr>
            <p:cNvPr id="34" name="Straight Connector 33"/>
            <p:cNvCxnSpPr>
              <a:stCxn id="8" idx="4"/>
              <a:endCxn id="11" idx="0"/>
            </p:cNvCxnSpPr>
            <p:nvPr/>
          </p:nvCxnSpPr>
          <p:spPr>
            <a:xfrm>
              <a:off x="5385710" y="1430447"/>
              <a:ext cx="0" cy="31037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1" idx="4"/>
              <a:endCxn id="14" idx="0"/>
            </p:cNvCxnSpPr>
            <p:nvPr/>
          </p:nvCxnSpPr>
          <p:spPr>
            <a:xfrm>
              <a:off x="5385710" y="2086555"/>
              <a:ext cx="0" cy="3103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4" idx="4"/>
              <a:endCxn id="17" idx="0"/>
            </p:cNvCxnSpPr>
            <p:nvPr/>
          </p:nvCxnSpPr>
          <p:spPr>
            <a:xfrm>
              <a:off x="5385710" y="2742664"/>
              <a:ext cx="0" cy="3103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7" idx="4"/>
              <a:endCxn id="20" idx="0"/>
            </p:cNvCxnSpPr>
            <p:nvPr/>
          </p:nvCxnSpPr>
          <p:spPr>
            <a:xfrm>
              <a:off x="5385710" y="3398773"/>
              <a:ext cx="0" cy="31037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172617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869" y="807498"/>
            <a:ext cx="7576231" cy="492443"/>
          </a:xfrm>
          <a:prstGeom prst="rect">
            <a:avLst/>
          </a:prstGeom>
          <a:noFill/>
          <a:ln>
            <a:noFill/>
          </a:ln>
        </p:spPr>
        <p:txBody>
          <a:bodyPr wrap="square" lIns="0" tIns="0" rIns="0" bIns="0" rtlCol="0">
            <a:spAutoFit/>
          </a:bodyPr>
          <a:lstStyle/>
          <a:p>
            <a:r>
              <a:rPr lang="en-US" sz="3200" cap="all" spc="80" dirty="0">
                <a:solidFill>
                  <a:schemeClr val="accent1"/>
                </a:solidFill>
                <a:latin typeface="Lato Black" panose="020F0A02020204030203" pitchFamily="34" charset="0"/>
                <a:ea typeface="Open Sans Light" panose="020B0306030504020204" pitchFamily="34" charset="0"/>
                <a:cs typeface="Open Sans Light" panose="020B0306030504020204" pitchFamily="34" charset="0"/>
              </a:rPr>
              <a:t>Executive</a:t>
            </a:r>
            <a:r>
              <a:rPr lang="en-US" sz="3200" cap="all" spc="80" dirty="0">
                <a:solidFill>
                  <a:schemeClr val="accent2"/>
                </a:solidFill>
                <a:latin typeface="Lato Black" panose="020F0A02020204030203" pitchFamily="34" charset="0"/>
                <a:ea typeface="Open Sans Light" panose="020B0306030504020204" pitchFamily="34" charset="0"/>
                <a:cs typeface="Open Sans Light" panose="020B0306030504020204" pitchFamily="34" charset="0"/>
              </a:rPr>
              <a:t> Summary</a:t>
            </a:r>
          </a:p>
        </p:txBody>
      </p:sp>
      <p:sp>
        <p:nvSpPr>
          <p:cNvPr id="3" name="TextBox 2"/>
          <p:cNvSpPr txBox="1"/>
          <p:nvPr/>
        </p:nvSpPr>
        <p:spPr>
          <a:xfrm>
            <a:off x="970869" y="1504968"/>
            <a:ext cx="7576231" cy="1079719"/>
          </a:xfrm>
          <a:prstGeom prst="rect">
            <a:avLst/>
          </a:prstGeom>
          <a:noFill/>
          <a:ln>
            <a:noFill/>
          </a:ln>
        </p:spPr>
        <p:txBody>
          <a:bodyPr wrap="square" lIns="0" tIns="0" rIns="0" bIns="0" rtlCol="0">
            <a:spAutoFit/>
          </a:bodyPr>
          <a:lstStyle/>
          <a:p>
            <a:pPr>
              <a:lnSpc>
                <a:spcPct val="120000"/>
              </a:lnSpc>
            </a:pPr>
            <a:r>
              <a:rPr lang="en-US" sz="1500" b="1" dirty="0">
                <a:solidFill>
                  <a:schemeClr val="accent3"/>
                </a:solidFill>
                <a:latin typeface="Lato" panose="020F0502020204030203" pitchFamily="34" charset="0"/>
                <a:ea typeface="Open Sans Light" panose="020B0306030504020204" pitchFamily="34" charset="0"/>
                <a:cs typeface="Open Sans Light" panose="020B0306030504020204" pitchFamily="34" charset="0"/>
              </a:rPr>
              <a:t>The purpose of the app is to predict a vehicles price based on its attributes and mileage. In this project we split our data set into three main categories (Sedans, SUVs, Pickups). In this presentation we will discuss our source data, model selection, and app implementation.</a:t>
            </a:r>
          </a:p>
        </p:txBody>
      </p:sp>
      <p:cxnSp>
        <p:nvCxnSpPr>
          <p:cNvPr id="5" name="Straight Connector 4"/>
          <p:cNvCxnSpPr/>
          <p:nvPr/>
        </p:nvCxnSpPr>
        <p:spPr>
          <a:xfrm>
            <a:off x="593725" y="912517"/>
            <a:ext cx="0" cy="142344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970869" y="2921603"/>
            <a:ext cx="2157413" cy="677987"/>
            <a:chOff x="970869" y="2921603"/>
            <a:chExt cx="2157413" cy="677987"/>
          </a:xfrm>
        </p:grpSpPr>
        <p:sp>
          <p:nvSpPr>
            <p:cNvPr id="16" name="TextBox 15"/>
            <p:cNvSpPr txBox="1"/>
            <p:nvPr/>
          </p:nvSpPr>
          <p:spPr>
            <a:xfrm>
              <a:off x="970869" y="3137604"/>
              <a:ext cx="2157413" cy="461986"/>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Our source data contains over 5.7 million vehicle sales records in the state of Illinois over a two-year period (2018-2020).</a:t>
              </a:r>
            </a:p>
          </p:txBody>
        </p:sp>
        <p:sp>
          <p:nvSpPr>
            <p:cNvPr id="17" name="Title 2"/>
            <p:cNvSpPr txBox="1">
              <a:spLocks/>
            </p:cNvSpPr>
            <p:nvPr/>
          </p:nvSpPr>
          <p:spPr>
            <a:xfrm>
              <a:off x="970869" y="2921603"/>
              <a:ext cx="2157413"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2"/>
                  </a:solidFill>
                  <a:latin typeface="Lato" panose="020F0502020204030203" pitchFamily="34" charset="0"/>
                </a:rPr>
                <a:t>Data Sourcing</a:t>
              </a:r>
            </a:p>
          </p:txBody>
        </p:sp>
      </p:grpSp>
      <p:grpSp>
        <p:nvGrpSpPr>
          <p:cNvPr id="7" name="Group 6"/>
          <p:cNvGrpSpPr/>
          <p:nvPr/>
        </p:nvGrpSpPr>
        <p:grpSpPr>
          <a:xfrm>
            <a:off x="6389687" y="2921603"/>
            <a:ext cx="2157413" cy="357899"/>
            <a:chOff x="6389687" y="2921603"/>
            <a:chExt cx="2157413" cy="357899"/>
          </a:xfrm>
        </p:grpSpPr>
        <p:sp>
          <p:nvSpPr>
            <p:cNvPr id="27" name="TextBox 26"/>
            <p:cNvSpPr txBox="1"/>
            <p:nvPr/>
          </p:nvSpPr>
          <p:spPr>
            <a:xfrm>
              <a:off x="6389687" y="3137604"/>
              <a:ext cx="2157413" cy="141898"/>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We….</a:t>
              </a:r>
            </a:p>
          </p:txBody>
        </p:sp>
        <p:sp>
          <p:nvSpPr>
            <p:cNvPr id="28" name="Title 2"/>
            <p:cNvSpPr txBox="1">
              <a:spLocks/>
            </p:cNvSpPr>
            <p:nvPr/>
          </p:nvSpPr>
          <p:spPr>
            <a:xfrm>
              <a:off x="6389687" y="2921603"/>
              <a:ext cx="2157413"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2"/>
                  </a:solidFill>
                  <a:latin typeface="Lato" panose="020F0502020204030203" pitchFamily="34" charset="0"/>
                </a:rPr>
                <a:t>App development</a:t>
              </a:r>
            </a:p>
          </p:txBody>
        </p:sp>
      </p:grpSp>
      <p:grpSp>
        <p:nvGrpSpPr>
          <p:cNvPr id="6" name="Group 5"/>
          <p:cNvGrpSpPr/>
          <p:nvPr/>
        </p:nvGrpSpPr>
        <p:grpSpPr>
          <a:xfrm>
            <a:off x="3680277" y="2921603"/>
            <a:ext cx="2157413" cy="357899"/>
            <a:chOff x="3680277" y="2921603"/>
            <a:chExt cx="2157413" cy="357899"/>
          </a:xfrm>
        </p:grpSpPr>
        <p:sp>
          <p:nvSpPr>
            <p:cNvPr id="30" name="TextBox 29"/>
            <p:cNvSpPr txBox="1"/>
            <p:nvPr/>
          </p:nvSpPr>
          <p:spPr>
            <a:xfrm>
              <a:off x="3680277" y="3137604"/>
              <a:ext cx="2157413" cy="141898"/>
            </a:xfrm>
            <a:prstGeom prst="rect">
              <a:avLst/>
            </a:prstGeom>
            <a:noFill/>
          </p:spPr>
          <p:txBody>
            <a:bodyPr wrap="square" lIns="0" tIns="0" rIns="0" bIns="0" rtlCol="0">
              <a:spAutoFit/>
            </a:bodyPr>
            <a:lstStyle/>
            <a:p>
              <a:pP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We…..</a:t>
              </a:r>
            </a:p>
          </p:txBody>
        </p:sp>
        <p:sp>
          <p:nvSpPr>
            <p:cNvPr id="31" name="Title 2"/>
            <p:cNvSpPr txBox="1">
              <a:spLocks/>
            </p:cNvSpPr>
            <p:nvPr/>
          </p:nvSpPr>
          <p:spPr>
            <a:xfrm>
              <a:off x="3680277" y="2921603"/>
              <a:ext cx="2157413" cy="153888"/>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2"/>
                  </a:solidFill>
                  <a:latin typeface="Lato" panose="020F0502020204030203" pitchFamily="34" charset="0"/>
                </a:rPr>
                <a:t>Model Selection</a:t>
              </a:r>
            </a:p>
          </p:txBody>
        </p:sp>
      </p:grpSp>
      <p:sp>
        <p:nvSpPr>
          <p:cNvPr id="8" name="Rectangle 7">
            <a:extLst>
              <a:ext uri="{FF2B5EF4-FFF2-40B4-BE49-F238E27FC236}">
                <a16:creationId xmlns:a16="http://schemas.microsoft.com/office/drawing/2014/main" id="{406F698E-5526-48F5-8F58-948EB5C50DC9}"/>
              </a:ext>
            </a:extLst>
          </p:cNvPr>
          <p:cNvSpPr/>
          <p:nvPr/>
        </p:nvSpPr>
        <p:spPr>
          <a:xfrm>
            <a:off x="488950" y="4641850"/>
            <a:ext cx="1549394"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7636FA5-DA8C-4DC9-A295-C1C773063EF9}"/>
              </a:ext>
            </a:extLst>
          </p:cNvPr>
          <p:cNvSpPr/>
          <p:nvPr/>
        </p:nvSpPr>
        <p:spPr>
          <a:xfrm>
            <a:off x="6699250" y="4629150"/>
            <a:ext cx="1847850"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009011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Data </a:t>
            </a:r>
            <a:r>
              <a:rPr lang="en-US" dirty="0">
                <a:solidFill>
                  <a:schemeClr val="accent2"/>
                </a:solidFill>
              </a:rPr>
              <a:t>sourcing</a:t>
            </a:r>
          </a:p>
        </p:txBody>
      </p:sp>
      <p:sp>
        <p:nvSpPr>
          <p:cNvPr id="3" name="Text Placeholder 2"/>
          <p:cNvSpPr>
            <a:spLocks noGrp="1"/>
          </p:cNvSpPr>
          <p:nvPr>
            <p:ph type="body" sz="quarter" idx="11"/>
          </p:nvPr>
        </p:nvSpPr>
        <p:spPr/>
        <p:txBody>
          <a:bodyPr/>
          <a:lstStyle/>
          <a:p>
            <a:r>
              <a:rPr lang="en-US" dirty="0"/>
              <a:t>Explanation of Data Sourcing and Cleaning Process</a:t>
            </a:r>
          </a:p>
        </p:txBody>
      </p:sp>
      <p:grpSp>
        <p:nvGrpSpPr>
          <p:cNvPr id="17" name="Group 16"/>
          <p:cNvGrpSpPr/>
          <p:nvPr/>
        </p:nvGrpSpPr>
        <p:grpSpPr>
          <a:xfrm>
            <a:off x="835150" y="1543050"/>
            <a:ext cx="7473701" cy="2743199"/>
            <a:chOff x="835150" y="1543050"/>
            <a:chExt cx="7473701" cy="2743199"/>
          </a:xfrm>
        </p:grpSpPr>
        <p:grpSp>
          <p:nvGrpSpPr>
            <p:cNvPr id="72" name="Group 71"/>
            <p:cNvGrpSpPr/>
            <p:nvPr/>
          </p:nvGrpSpPr>
          <p:grpSpPr>
            <a:xfrm>
              <a:off x="2579449" y="3953572"/>
              <a:ext cx="1961826" cy="148534"/>
              <a:chOff x="2542486" y="3953572"/>
              <a:chExt cx="1961826" cy="148534"/>
            </a:xfrm>
          </p:grpSpPr>
          <p:sp>
            <p:nvSpPr>
              <p:cNvPr id="51" name="Freeform 50"/>
              <p:cNvSpPr/>
              <p:nvPr/>
            </p:nvSpPr>
            <p:spPr>
              <a:xfrm>
                <a:off x="2542486" y="3991496"/>
                <a:ext cx="735974" cy="72687"/>
              </a:xfrm>
              <a:custGeom>
                <a:avLst/>
                <a:gdLst>
                  <a:gd name="connsiteX0" fmla="*/ 0 w 943411"/>
                  <a:gd name="connsiteY0" fmla="*/ 0 h 105627"/>
                  <a:gd name="connsiteX1" fmla="*/ 371504 w 943411"/>
                  <a:gd name="connsiteY1" fmla="*/ 0 h 105627"/>
                  <a:gd name="connsiteX2" fmla="*/ 777960 w 943411"/>
                  <a:gd name="connsiteY2" fmla="*/ 0 h 105627"/>
                  <a:gd name="connsiteX3" fmla="*/ 943411 w 943411"/>
                  <a:gd name="connsiteY3" fmla="*/ 0 h 105627"/>
                  <a:gd name="connsiteX4" fmla="*/ 943411 w 943411"/>
                  <a:gd name="connsiteY4" fmla="*/ 105627 h 105627"/>
                  <a:gd name="connsiteX5" fmla="*/ 777960 w 943411"/>
                  <a:gd name="connsiteY5" fmla="*/ 105627 h 105627"/>
                  <a:gd name="connsiteX6" fmla="*/ 371504 w 943411"/>
                  <a:gd name="connsiteY6" fmla="*/ 105627 h 105627"/>
                  <a:gd name="connsiteX7" fmla="*/ 0 w 943411"/>
                  <a:gd name="connsiteY7" fmla="*/ 105627 h 105627"/>
                  <a:gd name="connsiteX8" fmla="*/ 53033 w 943411"/>
                  <a:gd name="connsiteY8" fmla="*/ 53033 h 10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3411" h="105627">
                    <a:moveTo>
                      <a:pt x="0" y="0"/>
                    </a:moveTo>
                    <a:lnTo>
                      <a:pt x="371504" y="0"/>
                    </a:lnTo>
                    <a:lnTo>
                      <a:pt x="777960" y="0"/>
                    </a:lnTo>
                    <a:lnTo>
                      <a:pt x="943411" y="0"/>
                    </a:lnTo>
                    <a:lnTo>
                      <a:pt x="943411" y="105627"/>
                    </a:lnTo>
                    <a:lnTo>
                      <a:pt x="777960" y="105627"/>
                    </a:lnTo>
                    <a:lnTo>
                      <a:pt x="371504" y="105627"/>
                    </a:lnTo>
                    <a:lnTo>
                      <a:pt x="0" y="105627"/>
                    </a:lnTo>
                    <a:lnTo>
                      <a:pt x="53033" y="530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p:cNvSpPr/>
              <p:nvPr/>
            </p:nvSpPr>
            <p:spPr>
              <a:xfrm>
                <a:off x="3777318" y="3953572"/>
                <a:ext cx="726994" cy="148534"/>
              </a:xfrm>
              <a:prstGeom prst="rightArrow">
                <a:avLst>
                  <a:gd name="adj1" fmla="val 50000"/>
                  <a:gd name="adj2" fmla="val 489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835150" y="1755836"/>
              <a:ext cx="1403868" cy="138499"/>
            </a:xfrm>
            <a:prstGeom prst="rect">
              <a:avLst/>
            </a:prstGeom>
            <a:noFill/>
          </p:spPr>
          <p:txBody>
            <a:bodyPr wrap="square" lIns="0" tIns="0" rIns="0" bIns="0" rtlCol="0">
              <a:spAutoFit/>
            </a:bodyPr>
            <a:lstStyle/>
            <a:p>
              <a:pPr algn="ctr"/>
              <a:r>
                <a:rPr lang="en-US" sz="900" b="1" cap="all" spc="20" dirty="0">
                  <a:solidFill>
                    <a:schemeClr val="accent1"/>
                  </a:solidFill>
                  <a:latin typeface="Lato" panose="020F0502020204030203" pitchFamily="34" charset="0"/>
                  <a:ea typeface="Open Sans" panose="020B0606030504020204" pitchFamily="34" charset="0"/>
                  <a:cs typeface="Open Sans" panose="020B0606030504020204" pitchFamily="34" charset="0"/>
                </a:rPr>
                <a:t>Data gathering</a:t>
              </a:r>
            </a:p>
          </p:txBody>
        </p:sp>
        <p:sp>
          <p:nvSpPr>
            <p:cNvPr id="5" name="TextBox 4"/>
            <p:cNvSpPr txBox="1"/>
            <p:nvPr/>
          </p:nvSpPr>
          <p:spPr>
            <a:xfrm>
              <a:off x="835150" y="2942121"/>
              <a:ext cx="1403868" cy="733214"/>
            </a:xfrm>
            <a:prstGeom prst="rect">
              <a:avLst/>
            </a:prstGeom>
            <a:noFill/>
          </p:spPr>
          <p:txBody>
            <a:bodyPr wrap="square" lIns="0" tIns="0" rIns="0" bIns="0" rtlCol="0">
              <a:spAutoFit/>
            </a:bodyPr>
            <a:lstStyle/>
            <a:p>
              <a:pPr algn="ctr">
                <a:lnSpc>
                  <a:spcPct val="130000"/>
                </a:lnSpc>
                <a:spcAft>
                  <a:spcPts val="900"/>
                </a:spcAft>
              </a:pPr>
              <a:r>
                <a:rPr lang="en-US" sz="75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We downloaded our data from Kaggle in a single CSV file. The file is 5.23 GB and therefore to large to open or load directly into pandas. </a:t>
              </a:r>
              <a:endParaRPr lang="en-US" sz="750" spc="19" dirty="0">
                <a:solidFill>
                  <a:schemeClr val="accent4"/>
                </a:solidFill>
                <a:latin typeface="Lato" panose="020F0502020204030203" pitchFamily="34" charset="0"/>
                <a:ea typeface="Open Sans Light" panose="020B0306030504020204" pitchFamily="34" charset="0"/>
                <a:cs typeface="Open Sans Light" panose="020B0306030504020204" pitchFamily="34" charset="0"/>
              </a:endParaRPr>
            </a:p>
          </p:txBody>
        </p:sp>
        <p:sp>
          <p:nvSpPr>
            <p:cNvPr id="6" name="TextBox 5"/>
            <p:cNvSpPr txBox="1"/>
            <p:nvPr/>
          </p:nvSpPr>
          <p:spPr>
            <a:xfrm>
              <a:off x="2858428" y="1755836"/>
              <a:ext cx="1403868" cy="138499"/>
            </a:xfrm>
            <a:prstGeom prst="rect">
              <a:avLst/>
            </a:prstGeom>
            <a:noFill/>
          </p:spPr>
          <p:txBody>
            <a:bodyPr wrap="square" lIns="0" tIns="0" rIns="0" bIns="0" rtlCol="0">
              <a:spAutoFit/>
            </a:bodyPr>
            <a:lstStyle/>
            <a:p>
              <a:pPr algn="ctr"/>
              <a:r>
                <a:rPr lang="en-US" sz="900" b="1" cap="all" spc="20" dirty="0">
                  <a:solidFill>
                    <a:schemeClr val="accent1"/>
                  </a:solidFill>
                  <a:latin typeface="Lato" panose="020F0502020204030203" pitchFamily="34" charset="0"/>
                  <a:ea typeface="Open Sans" panose="020B0606030504020204" pitchFamily="34" charset="0"/>
                  <a:cs typeface="Open Sans" panose="020B0606030504020204" pitchFamily="34" charset="0"/>
                </a:rPr>
                <a:t>Chunk CSV</a:t>
              </a:r>
            </a:p>
          </p:txBody>
        </p:sp>
        <p:sp>
          <p:nvSpPr>
            <p:cNvPr id="7" name="TextBox 6"/>
            <p:cNvSpPr txBox="1"/>
            <p:nvPr/>
          </p:nvSpPr>
          <p:spPr>
            <a:xfrm>
              <a:off x="2858428" y="2942121"/>
              <a:ext cx="1403868" cy="433132"/>
            </a:xfrm>
            <a:prstGeom prst="rect">
              <a:avLst/>
            </a:prstGeom>
            <a:noFill/>
          </p:spPr>
          <p:txBody>
            <a:bodyPr wrap="square" lIns="0" tIns="0" rIns="0" bIns="0" rtlCol="0">
              <a:spAutoFit/>
            </a:bodyPr>
            <a:lstStyle/>
            <a:p>
              <a:pPr algn="ctr">
                <a:lnSpc>
                  <a:spcPct val="130000"/>
                </a:lnSpc>
                <a:spcAft>
                  <a:spcPts val="900"/>
                </a:spcAft>
              </a:pPr>
              <a:r>
                <a:rPr lang="en-US" sz="75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We used the chunk csv function in python to split the larger file into 12 smaller files.</a:t>
              </a:r>
              <a:endParaRPr lang="en-US" sz="750" spc="19" dirty="0">
                <a:solidFill>
                  <a:schemeClr val="accent4"/>
                </a:solidFill>
                <a:latin typeface="Lato" panose="020F0502020204030203" pitchFamily="34" charset="0"/>
                <a:ea typeface="Open Sans Light" panose="020B0306030504020204" pitchFamily="34" charset="0"/>
                <a:cs typeface="Open Sans Light" panose="020B0306030504020204" pitchFamily="34" charset="0"/>
              </a:endParaRPr>
            </a:p>
          </p:txBody>
        </p:sp>
        <p:sp>
          <p:nvSpPr>
            <p:cNvPr id="8" name="TextBox 7"/>
            <p:cNvSpPr txBox="1"/>
            <p:nvPr/>
          </p:nvSpPr>
          <p:spPr>
            <a:xfrm>
              <a:off x="4881705" y="1755836"/>
              <a:ext cx="1403868" cy="138499"/>
            </a:xfrm>
            <a:prstGeom prst="rect">
              <a:avLst/>
            </a:prstGeom>
            <a:noFill/>
          </p:spPr>
          <p:txBody>
            <a:bodyPr wrap="square" lIns="0" tIns="0" rIns="0" bIns="0" rtlCol="0">
              <a:spAutoFit/>
            </a:bodyPr>
            <a:lstStyle/>
            <a:p>
              <a:pPr algn="ctr"/>
              <a:r>
                <a:rPr lang="en-US" sz="900" b="1" cap="all" spc="20" dirty="0">
                  <a:solidFill>
                    <a:schemeClr val="accent1"/>
                  </a:solidFill>
                  <a:latin typeface="Lato" panose="020F0502020204030203" pitchFamily="34" charset="0"/>
                  <a:ea typeface="Open Sans" panose="020B0606030504020204" pitchFamily="34" charset="0"/>
                  <a:cs typeface="Open Sans" panose="020B0606030504020204" pitchFamily="34" charset="0"/>
                </a:rPr>
                <a:t>Vehicle filtering</a:t>
              </a:r>
            </a:p>
          </p:txBody>
        </p:sp>
        <p:sp>
          <p:nvSpPr>
            <p:cNvPr id="9" name="TextBox 8"/>
            <p:cNvSpPr txBox="1"/>
            <p:nvPr/>
          </p:nvSpPr>
          <p:spPr>
            <a:xfrm>
              <a:off x="4881705" y="2942121"/>
              <a:ext cx="1403868" cy="583173"/>
            </a:xfrm>
            <a:prstGeom prst="rect">
              <a:avLst/>
            </a:prstGeom>
            <a:noFill/>
          </p:spPr>
          <p:txBody>
            <a:bodyPr wrap="square" lIns="0" tIns="0" rIns="0" bIns="0" rtlCol="0">
              <a:spAutoFit/>
            </a:bodyPr>
            <a:lstStyle/>
            <a:p>
              <a:pPr algn="ctr">
                <a:lnSpc>
                  <a:spcPct val="130000"/>
                </a:lnSpc>
                <a:spcAft>
                  <a:spcPts val="900"/>
                </a:spcAft>
              </a:pPr>
              <a:r>
                <a:rPr lang="en-US" sz="75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Once we had 12 smaller files, we filtered the files to only include three categories of vehicles (Sedans, SUVs, Pickups). </a:t>
              </a:r>
              <a:endParaRPr lang="en-US" sz="750" spc="19" dirty="0">
                <a:solidFill>
                  <a:schemeClr val="accent4"/>
                </a:solidFill>
                <a:latin typeface="Lato" panose="020F0502020204030203" pitchFamily="34" charset="0"/>
                <a:ea typeface="Open Sans Light" panose="020B0306030504020204" pitchFamily="34" charset="0"/>
                <a:cs typeface="Open Sans Light" panose="020B0306030504020204" pitchFamily="34" charset="0"/>
              </a:endParaRPr>
            </a:p>
          </p:txBody>
        </p:sp>
        <p:sp>
          <p:nvSpPr>
            <p:cNvPr id="10" name="TextBox 9"/>
            <p:cNvSpPr txBox="1"/>
            <p:nvPr/>
          </p:nvSpPr>
          <p:spPr>
            <a:xfrm>
              <a:off x="6904982" y="1755836"/>
              <a:ext cx="1403868" cy="138499"/>
            </a:xfrm>
            <a:prstGeom prst="rect">
              <a:avLst/>
            </a:prstGeom>
            <a:noFill/>
          </p:spPr>
          <p:txBody>
            <a:bodyPr wrap="square" lIns="0" tIns="0" rIns="0" bIns="0" rtlCol="0">
              <a:spAutoFit/>
            </a:bodyPr>
            <a:lstStyle/>
            <a:p>
              <a:pPr algn="ctr"/>
              <a:r>
                <a:rPr lang="en-US" sz="900" b="1" cap="all" spc="20" dirty="0">
                  <a:solidFill>
                    <a:schemeClr val="accent1"/>
                  </a:solidFill>
                  <a:latin typeface="Lato" panose="020F0502020204030203" pitchFamily="34" charset="0"/>
                  <a:ea typeface="Open Sans" panose="020B0606030504020204" pitchFamily="34" charset="0"/>
                  <a:cs typeface="Open Sans" panose="020B0606030504020204" pitchFamily="34" charset="0"/>
                </a:rPr>
                <a:t>Concatenate csv</a:t>
              </a:r>
            </a:p>
          </p:txBody>
        </p:sp>
        <p:sp>
          <p:nvSpPr>
            <p:cNvPr id="11" name="TextBox 10"/>
            <p:cNvSpPr txBox="1"/>
            <p:nvPr/>
          </p:nvSpPr>
          <p:spPr>
            <a:xfrm>
              <a:off x="6904983" y="2942121"/>
              <a:ext cx="1403868" cy="583173"/>
            </a:xfrm>
            <a:prstGeom prst="rect">
              <a:avLst/>
            </a:prstGeom>
            <a:noFill/>
          </p:spPr>
          <p:txBody>
            <a:bodyPr wrap="square" lIns="0" tIns="0" rIns="0" bIns="0" rtlCol="0">
              <a:spAutoFit/>
            </a:bodyPr>
            <a:lstStyle/>
            <a:p>
              <a:pPr algn="ctr">
                <a:lnSpc>
                  <a:spcPct val="130000"/>
                </a:lnSpc>
                <a:spcAft>
                  <a:spcPts val="900"/>
                </a:spcAft>
              </a:pPr>
              <a:r>
                <a:rPr lang="en-US" sz="75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Once we removed outliers and filtered on vehicle type, we concatenated the 12 csv files back into as single csv file.</a:t>
              </a:r>
              <a:endParaRPr lang="en-US" sz="750" spc="19" dirty="0">
                <a:solidFill>
                  <a:schemeClr val="accent4"/>
                </a:solidFill>
                <a:latin typeface="Lato" panose="020F0502020204030203" pitchFamily="34" charset="0"/>
                <a:ea typeface="Open Sans Light" panose="020B0306030504020204" pitchFamily="34" charset="0"/>
                <a:cs typeface="Open Sans Light" panose="020B0306030504020204" pitchFamily="34" charset="0"/>
              </a:endParaRPr>
            </a:p>
          </p:txBody>
        </p:sp>
        <p:grpSp>
          <p:nvGrpSpPr>
            <p:cNvPr id="84" name="Group 83"/>
            <p:cNvGrpSpPr/>
            <p:nvPr/>
          </p:nvGrpSpPr>
          <p:grpSpPr>
            <a:xfrm>
              <a:off x="1321352" y="3769429"/>
              <a:ext cx="516820" cy="516820"/>
              <a:chOff x="1300568" y="3769429"/>
              <a:chExt cx="516820" cy="516820"/>
            </a:xfrm>
          </p:grpSpPr>
          <p:sp>
            <p:nvSpPr>
              <p:cNvPr id="34" name="Oval 33"/>
              <p:cNvSpPr/>
              <p:nvPr/>
            </p:nvSpPr>
            <p:spPr>
              <a:xfrm>
                <a:off x="1300568" y="3769429"/>
                <a:ext cx="516820" cy="5168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38" name="TextBox 37"/>
              <p:cNvSpPr txBox="1"/>
              <p:nvPr/>
            </p:nvSpPr>
            <p:spPr>
              <a:xfrm>
                <a:off x="1404591" y="3889340"/>
                <a:ext cx="308774" cy="276999"/>
              </a:xfrm>
              <a:prstGeom prst="rect">
                <a:avLst/>
              </a:prstGeom>
              <a:noFill/>
            </p:spPr>
            <p:txBody>
              <a:bodyPr wrap="square" lIns="0" tIns="0" rIns="0" bIns="0" rtlCol="0">
                <a:spAutoFit/>
              </a:bodyPr>
              <a:lstStyle/>
              <a:p>
                <a:pPr algn="ctr"/>
                <a:r>
                  <a:rPr lang="en-US" sz="1800" b="1"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01</a:t>
                </a:r>
              </a:p>
            </p:txBody>
          </p:sp>
        </p:grpSp>
        <p:grpSp>
          <p:nvGrpSpPr>
            <p:cNvPr id="77" name="Group 76"/>
            <p:cNvGrpSpPr/>
            <p:nvPr/>
          </p:nvGrpSpPr>
          <p:grpSpPr>
            <a:xfrm>
              <a:off x="3304154" y="3769429"/>
              <a:ext cx="516820" cy="516820"/>
              <a:chOff x="3269479" y="3769429"/>
              <a:chExt cx="516820" cy="516820"/>
            </a:xfrm>
          </p:grpSpPr>
          <p:sp>
            <p:nvSpPr>
              <p:cNvPr id="36" name="Oval 35"/>
              <p:cNvSpPr/>
              <p:nvPr/>
            </p:nvSpPr>
            <p:spPr>
              <a:xfrm>
                <a:off x="3269479" y="3769429"/>
                <a:ext cx="516820" cy="5168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39" name="TextBox 38"/>
              <p:cNvSpPr txBox="1"/>
              <p:nvPr/>
            </p:nvSpPr>
            <p:spPr>
              <a:xfrm>
                <a:off x="3373502" y="3889340"/>
                <a:ext cx="308774" cy="276999"/>
              </a:xfrm>
              <a:prstGeom prst="rect">
                <a:avLst/>
              </a:prstGeom>
              <a:noFill/>
            </p:spPr>
            <p:txBody>
              <a:bodyPr wrap="square" lIns="0" tIns="0" rIns="0" bIns="0" rtlCol="0">
                <a:spAutoFit/>
              </a:bodyPr>
              <a:lstStyle/>
              <a:p>
                <a:pPr algn="ctr"/>
                <a:r>
                  <a:rPr lang="en-US" sz="1800" b="1"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02</a:t>
                </a:r>
              </a:p>
            </p:txBody>
          </p:sp>
        </p:grpSp>
        <p:grpSp>
          <p:nvGrpSpPr>
            <p:cNvPr id="56" name="Group 55"/>
            <p:cNvGrpSpPr/>
            <p:nvPr/>
          </p:nvGrpSpPr>
          <p:grpSpPr>
            <a:xfrm>
              <a:off x="5317247" y="3769429"/>
              <a:ext cx="516820" cy="516820"/>
              <a:chOff x="5325229" y="3769429"/>
              <a:chExt cx="516820" cy="516820"/>
            </a:xfrm>
          </p:grpSpPr>
          <p:sp>
            <p:nvSpPr>
              <p:cNvPr id="37" name="Oval 36"/>
              <p:cNvSpPr/>
              <p:nvPr/>
            </p:nvSpPr>
            <p:spPr>
              <a:xfrm>
                <a:off x="5325229" y="3769429"/>
                <a:ext cx="516820" cy="5168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40" name="TextBox 39"/>
              <p:cNvSpPr txBox="1"/>
              <p:nvPr/>
            </p:nvSpPr>
            <p:spPr>
              <a:xfrm>
                <a:off x="5429252" y="3889340"/>
                <a:ext cx="308774" cy="276999"/>
              </a:xfrm>
              <a:prstGeom prst="rect">
                <a:avLst/>
              </a:prstGeom>
              <a:noFill/>
            </p:spPr>
            <p:txBody>
              <a:bodyPr wrap="square" lIns="0" tIns="0" rIns="0" bIns="0" rtlCol="0">
                <a:spAutoFit/>
              </a:bodyPr>
              <a:lstStyle/>
              <a:p>
                <a:pPr algn="ctr"/>
                <a:r>
                  <a:rPr lang="en-US" sz="1800" b="1"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03</a:t>
                </a:r>
              </a:p>
            </p:txBody>
          </p:sp>
        </p:grpSp>
        <p:grpSp>
          <p:nvGrpSpPr>
            <p:cNvPr id="59" name="Group 58"/>
            <p:cNvGrpSpPr/>
            <p:nvPr/>
          </p:nvGrpSpPr>
          <p:grpSpPr>
            <a:xfrm>
              <a:off x="7302924" y="3769429"/>
              <a:ext cx="516820" cy="516820"/>
              <a:chOff x="7348507" y="3769429"/>
              <a:chExt cx="516820" cy="516820"/>
            </a:xfrm>
          </p:grpSpPr>
          <p:sp>
            <p:nvSpPr>
              <p:cNvPr id="35" name="Oval 34"/>
              <p:cNvSpPr/>
              <p:nvPr/>
            </p:nvSpPr>
            <p:spPr>
              <a:xfrm>
                <a:off x="7348507" y="3769429"/>
                <a:ext cx="516820" cy="5168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41" name="TextBox 40"/>
              <p:cNvSpPr txBox="1"/>
              <p:nvPr/>
            </p:nvSpPr>
            <p:spPr>
              <a:xfrm>
                <a:off x="7452530" y="3889340"/>
                <a:ext cx="308774" cy="276999"/>
              </a:xfrm>
              <a:prstGeom prst="rect">
                <a:avLst/>
              </a:prstGeom>
              <a:noFill/>
            </p:spPr>
            <p:txBody>
              <a:bodyPr wrap="square" lIns="0" tIns="0" rIns="0" bIns="0" rtlCol="0">
                <a:spAutoFit/>
              </a:bodyPr>
              <a:lstStyle/>
              <a:p>
                <a:pPr algn="ctr"/>
                <a:r>
                  <a:rPr lang="en-US" sz="1800" b="1" dirty="0">
                    <a:solidFill>
                      <a:schemeClr val="bg1"/>
                    </a:solidFill>
                    <a:latin typeface="Lato" panose="020F0502020204030203" pitchFamily="34" charset="0"/>
                    <a:ea typeface="Open Sans Light" panose="020B0306030504020204" pitchFamily="34" charset="0"/>
                    <a:cs typeface="Open Sans Light" panose="020B0306030504020204" pitchFamily="34" charset="0"/>
                  </a:rPr>
                  <a:t>04</a:t>
                </a:r>
              </a:p>
            </p:txBody>
          </p:sp>
        </p:grpSp>
        <p:cxnSp>
          <p:nvCxnSpPr>
            <p:cNvPr id="31" name="Straight Connector 30"/>
            <p:cNvCxnSpPr/>
            <p:nvPr/>
          </p:nvCxnSpPr>
          <p:spPr>
            <a:xfrm>
              <a:off x="4566221" y="1543050"/>
              <a:ext cx="0" cy="2079743"/>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585093" y="1543050"/>
              <a:ext cx="0" cy="2079743"/>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558907" y="1543050"/>
              <a:ext cx="0" cy="2079743"/>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85" name="Group 84"/>
            <p:cNvGrpSpPr/>
            <p:nvPr/>
          </p:nvGrpSpPr>
          <p:grpSpPr>
            <a:xfrm>
              <a:off x="4594744" y="3953572"/>
              <a:ext cx="1961826" cy="148534"/>
              <a:chOff x="2542486" y="3953572"/>
              <a:chExt cx="1961826" cy="148534"/>
            </a:xfrm>
          </p:grpSpPr>
          <p:sp>
            <p:nvSpPr>
              <p:cNvPr id="86" name="Freeform 85"/>
              <p:cNvSpPr/>
              <p:nvPr/>
            </p:nvSpPr>
            <p:spPr>
              <a:xfrm>
                <a:off x="2542486" y="3991496"/>
                <a:ext cx="735974" cy="72687"/>
              </a:xfrm>
              <a:custGeom>
                <a:avLst/>
                <a:gdLst>
                  <a:gd name="connsiteX0" fmla="*/ 0 w 943411"/>
                  <a:gd name="connsiteY0" fmla="*/ 0 h 105627"/>
                  <a:gd name="connsiteX1" fmla="*/ 371504 w 943411"/>
                  <a:gd name="connsiteY1" fmla="*/ 0 h 105627"/>
                  <a:gd name="connsiteX2" fmla="*/ 777960 w 943411"/>
                  <a:gd name="connsiteY2" fmla="*/ 0 h 105627"/>
                  <a:gd name="connsiteX3" fmla="*/ 943411 w 943411"/>
                  <a:gd name="connsiteY3" fmla="*/ 0 h 105627"/>
                  <a:gd name="connsiteX4" fmla="*/ 943411 w 943411"/>
                  <a:gd name="connsiteY4" fmla="*/ 105627 h 105627"/>
                  <a:gd name="connsiteX5" fmla="*/ 777960 w 943411"/>
                  <a:gd name="connsiteY5" fmla="*/ 105627 h 105627"/>
                  <a:gd name="connsiteX6" fmla="*/ 371504 w 943411"/>
                  <a:gd name="connsiteY6" fmla="*/ 105627 h 105627"/>
                  <a:gd name="connsiteX7" fmla="*/ 0 w 943411"/>
                  <a:gd name="connsiteY7" fmla="*/ 105627 h 105627"/>
                  <a:gd name="connsiteX8" fmla="*/ 53033 w 943411"/>
                  <a:gd name="connsiteY8" fmla="*/ 53033 h 10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3411" h="105627">
                    <a:moveTo>
                      <a:pt x="0" y="0"/>
                    </a:moveTo>
                    <a:lnTo>
                      <a:pt x="371504" y="0"/>
                    </a:lnTo>
                    <a:lnTo>
                      <a:pt x="777960" y="0"/>
                    </a:lnTo>
                    <a:lnTo>
                      <a:pt x="943411" y="0"/>
                    </a:lnTo>
                    <a:lnTo>
                      <a:pt x="943411" y="105627"/>
                    </a:lnTo>
                    <a:lnTo>
                      <a:pt x="777960" y="105627"/>
                    </a:lnTo>
                    <a:lnTo>
                      <a:pt x="371504" y="105627"/>
                    </a:lnTo>
                    <a:lnTo>
                      <a:pt x="0" y="105627"/>
                    </a:lnTo>
                    <a:lnTo>
                      <a:pt x="53033" y="530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ight Arrow 86"/>
              <p:cNvSpPr/>
              <p:nvPr/>
            </p:nvSpPr>
            <p:spPr>
              <a:xfrm>
                <a:off x="3777318" y="3953572"/>
                <a:ext cx="726994" cy="148534"/>
              </a:xfrm>
              <a:prstGeom prst="rightArrow">
                <a:avLst>
                  <a:gd name="adj1" fmla="val 50000"/>
                  <a:gd name="adj2" fmla="val 489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Freeform 88"/>
            <p:cNvSpPr/>
            <p:nvPr/>
          </p:nvSpPr>
          <p:spPr>
            <a:xfrm>
              <a:off x="6602307" y="3991496"/>
              <a:ext cx="735974" cy="72687"/>
            </a:xfrm>
            <a:custGeom>
              <a:avLst/>
              <a:gdLst>
                <a:gd name="connsiteX0" fmla="*/ 0 w 943411"/>
                <a:gd name="connsiteY0" fmla="*/ 0 h 105627"/>
                <a:gd name="connsiteX1" fmla="*/ 371504 w 943411"/>
                <a:gd name="connsiteY1" fmla="*/ 0 h 105627"/>
                <a:gd name="connsiteX2" fmla="*/ 777960 w 943411"/>
                <a:gd name="connsiteY2" fmla="*/ 0 h 105627"/>
                <a:gd name="connsiteX3" fmla="*/ 943411 w 943411"/>
                <a:gd name="connsiteY3" fmla="*/ 0 h 105627"/>
                <a:gd name="connsiteX4" fmla="*/ 943411 w 943411"/>
                <a:gd name="connsiteY4" fmla="*/ 105627 h 105627"/>
                <a:gd name="connsiteX5" fmla="*/ 777960 w 943411"/>
                <a:gd name="connsiteY5" fmla="*/ 105627 h 105627"/>
                <a:gd name="connsiteX6" fmla="*/ 371504 w 943411"/>
                <a:gd name="connsiteY6" fmla="*/ 105627 h 105627"/>
                <a:gd name="connsiteX7" fmla="*/ 0 w 943411"/>
                <a:gd name="connsiteY7" fmla="*/ 105627 h 105627"/>
                <a:gd name="connsiteX8" fmla="*/ 53033 w 943411"/>
                <a:gd name="connsiteY8" fmla="*/ 53033 h 10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3411" h="105627">
                  <a:moveTo>
                    <a:pt x="0" y="0"/>
                  </a:moveTo>
                  <a:lnTo>
                    <a:pt x="371504" y="0"/>
                  </a:lnTo>
                  <a:lnTo>
                    <a:pt x="777960" y="0"/>
                  </a:lnTo>
                  <a:lnTo>
                    <a:pt x="943411" y="0"/>
                  </a:lnTo>
                  <a:lnTo>
                    <a:pt x="943411" y="105627"/>
                  </a:lnTo>
                  <a:lnTo>
                    <a:pt x="777960" y="105627"/>
                  </a:lnTo>
                  <a:lnTo>
                    <a:pt x="371504" y="105627"/>
                  </a:lnTo>
                  <a:lnTo>
                    <a:pt x="0" y="105627"/>
                  </a:lnTo>
                  <a:lnTo>
                    <a:pt x="53033" y="530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ight Arrow 92"/>
            <p:cNvSpPr/>
            <p:nvPr/>
          </p:nvSpPr>
          <p:spPr>
            <a:xfrm>
              <a:off x="1824702" y="3953572"/>
              <a:ext cx="709472" cy="148534"/>
            </a:xfrm>
            <a:prstGeom prst="rightArrow">
              <a:avLst>
                <a:gd name="adj1" fmla="val 50000"/>
                <a:gd name="adj2" fmla="val 4893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52EE5DD6-0ED2-480B-A1B9-F44F6A23E622}"/>
              </a:ext>
            </a:extLst>
          </p:cNvPr>
          <p:cNvSpPr/>
          <p:nvPr/>
        </p:nvSpPr>
        <p:spPr>
          <a:xfrm>
            <a:off x="488950" y="4641850"/>
            <a:ext cx="1549394"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D20BBE8-39FF-43B4-800E-801928C28048}"/>
              </a:ext>
            </a:extLst>
          </p:cNvPr>
          <p:cNvSpPr/>
          <p:nvPr/>
        </p:nvSpPr>
        <p:spPr>
          <a:xfrm>
            <a:off x="6699250" y="4629150"/>
            <a:ext cx="1847850"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107">
            <a:extLst>
              <a:ext uri="{FF2B5EF4-FFF2-40B4-BE49-F238E27FC236}">
                <a16:creationId xmlns:a16="http://schemas.microsoft.com/office/drawing/2014/main" id="{E9D5B482-F03B-4EFA-BF15-358DCDBAE766}"/>
              </a:ext>
            </a:extLst>
          </p:cNvPr>
          <p:cNvSpPr>
            <a:spLocks noEditPoints="1"/>
          </p:cNvSpPr>
          <p:nvPr/>
        </p:nvSpPr>
        <p:spPr bwMode="auto">
          <a:xfrm>
            <a:off x="5317247" y="2206231"/>
            <a:ext cx="395288" cy="433388"/>
          </a:xfrm>
          <a:custGeom>
            <a:avLst/>
            <a:gdLst>
              <a:gd name="T0" fmla="*/ 160 w 321"/>
              <a:gd name="T1" fmla="*/ 0 h 353"/>
              <a:gd name="T2" fmla="*/ 0 w 321"/>
              <a:gd name="T3" fmla="*/ 48 h 353"/>
              <a:gd name="T4" fmla="*/ 128 w 321"/>
              <a:gd name="T5" fmla="*/ 241 h 353"/>
              <a:gd name="T6" fmla="*/ 128 w 321"/>
              <a:gd name="T7" fmla="*/ 249 h 353"/>
              <a:gd name="T8" fmla="*/ 128 w 321"/>
              <a:gd name="T9" fmla="*/ 249 h 353"/>
              <a:gd name="T10" fmla="*/ 128 w 321"/>
              <a:gd name="T11" fmla="*/ 249 h 353"/>
              <a:gd name="T12" fmla="*/ 129 w 321"/>
              <a:gd name="T13" fmla="*/ 280 h 353"/>
              <a:gd name="T14" fmla="*/ 128 w 321"/>
              <a:gd name="T15" fmla="*/ 281 h 353"/>
              <a:gd name="T16" fmla="*/ 129 w 321"/>
              <a:gd name="T17" fmla="*/ 282 h 353"/>
              <a:gd name="T18" fmla="*/ 160 w 321"/>
              <a:gd name="T19" fmla="*/ 353 h 353"/>
              <a:gd name="T20" fmla="*/ 193 w 321"/>
              <a:gd name="T21" fmla="*/ 241 h 353"/>
              <a:gd name="T22" fmla="*/ 321 w 321"/>
              <a:gd name="T23" fmla="*/ 48 h 353"/>
              <a:gd name="T24" fmla="*/ 160 w 321"/>
              <a:gd name="T25" fmla="*/ 0 h 353"/>
              <a:gd name="T26" fmla="*/ 242 w 321"/>
              <a:gd name="T27" fmla="*/ 142 h 353"/>
              <a:gd name="T28" fmla="*/ 177 w 321"/>
              <a:gd name="T29" fmla="*/ 241 h 353"/>
              <a:gd name="T30" fmla="*/ 173 w 321"/>
              <a:gd name="T31" fmla="*/ 329 h 353"/>
              <a:gd name="T32" fmla="*/ 160 w 321"/>
              <a:gd name="T33" fmla="*/ 337 h 353"/>
              <a:gd name="T34" fmla="*/ 148 w 321"/>
              <a:gd name="T35" fmla="*/ 329 h 353"/>
              <a:gd name="T36" fmla="*/ 145 w 321"/>
              <a:gd name="T37" fmla="*/ 289 h 353"/>
              <a:gd name="T38" fmla="*/ 152 w 321"/>
              <a:gd name="T39" fmla="*/ 289 h 353"/>
              <a:gd name="T40" fmla="*/ 160 w 321"/>
              <a:gd name="T41" fmla="*/ 281 h 353"/>
              <a:gd name="T42" fmla="*/ 152 w 321"/>
              <a:gd name="T43" fmla="*/ 273 h 353"/>
              <a:gd name="T44" fmla="*/ 145 w 321"/>
              <a:gd name="T45" fmla="*/ 273 h 353"/>
              <a:gd name="T46" fmla="*/ 144 w 321"/>
              <a:gd name="T47" fmla="*/ 257 h 353"/>
              <a:gd name="T48" fmla="*/ 152 w 321"/>
              <a:gd name="T49" fmla="*/ 257 h 353"/>
              <a:gd name="T50" fmla="*/ 160 w 321"/>
              <a:gd name="T51" fmla="*/ 249 h 353"/>
              <a:gd name="T52" fmla="*/ 152 w 321"/>
              <a:gd name="T53" fmla="*/ 241 h 353"/>
              <a:gd name="T54" fmla="*/ 144 w 321"/>
              <a:gd name="T55" fmla="*/ 241 h 353"/>
              <a:gd name="T56" fmla="*/ 79 w 321"/>
              <a:gd name="T57" fmla="*/ 142 h 353"/>
              <a:gd name="T58" fmla="*/ 19 w 321"/>
              <a:gd name="T59" fmla="*/ 71 h 353"/>
              <a:gd name="T60" fmla="*/ 160 w 321"/>
              <a:gd name="T61" fmla="*/ 96 h 353"/>
              <a:gd name="T62" fmla="*/ 302 w 321"/>
              <a:gd name="T63" fmla="*/ 71 h 353"/>
              <a:gd name="T64" fmla="*/ 242 w 321"/>
              <a:gd name="T65" fmla="*/ 142 h 353"/>
              <a:gd name="T66" fmla="*/ 160 w 321"/>
              <a:gd name="T67" fmla="*/ 80 h 353"/>
              <a:gd name="T68" fmla="*/ 16 w 321"/>
              <a:gd name="T69" fmla="*/ 48 h 353"/>
              <a:gd name="T70" fmla="*/ 160 w 321"/>
              <a:gd name="T71" fmla="*/ 16 h 353"/>
              <a:gd name="T72" fmla="*/ 305 w 321"/>
              <a:gd name="T73" fmla="*/ 48 h 353"/>
              <a:gd name="T74" fmla="*/ 160 w 321"/>
              <a:gd name="T75" fmla="*/ 80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1" h="353">
                <a:moveTo>
                  <a:pt x="160" y="0"/>
                </a:moveTo>
                <a:cubicBezTo>
                  <a:pt x="72" y="0"/>
                  <a:pt x="0" y="22"/>
                  <a:pt x="0" y="48"/>
                </a:cubicBezTo>
                <a:cubicBezTo>
                  <a:pt x="0" y="145"/>
                  <a:pt x="128" y="161"/>
                  <a:pt x="128" y="241"/>
                </a:cubicBezTo>
                <a:cubicBezTo>
                  <a:pt x="128" y="249"/>
                  <a:pt x="128" y="249"/>
                  <a:pt x="128" y="249"/>
                </a:cubicBezTo>
                <a:cubicBezTo>
                  <a:pt x="128" y="249"/>
                  <a:pt x="128" y="249"/>
                  <a:pt x="128" y="249"/>
                </a:cubicBezTo>
                <a:cubicBezTo>
                  <a:pt x="128" y="249"/>
                  <a:pt x="128" y="249"/>
                  <a:pt x="128" y="249"/>
                </a:cubicBezTo>
                <a:cubicBezTo>
                  <a:pt x="128" y="261"/>
                  <a:pt x="128" y="271"/>
                  <a:pt x="129" y="280"/>
                </a:cubicBezTo>
                <a:cubicBezTo>
                  <a:pt x="128" y="281"/>
                  <a:pt x="128" y="281"/>
                  <a:pt x="128" y="281"/>
                </a:cubicBezTo>
                <a:cubicBezTo>
                  <a:pt x="128" y="281"/>
                  <a:pt x="129" y="282"/>
                  <a:pt x="129" y="282"/>
                </a:cubicBezTo>
                <a:cubicBezTo>
                  <a:pt x="129" y="342"/>
                  <a:pt x="134" y="353"/>
                  <a:pt x="160" y="353"/>
                </a:cubicBezTo>
                <a:cubicBezTo>
                  <a:pt x="193" y="353"/>
                  <a:pt x="193" y="337"/>
                  <a:pt x="193" y="241"/>
                </a:cubicBezTo>
                <a:cubicBezTo>
                  <a:pt x="193" y="161"/>
                  <a:pt x="321" y="145"/>
                  <a:pt x="321" y="48"/>
                </a:cubicBezTo>
                <a:cubicBezTo>
                  <a:pt x="321" y="22"/>
                  <a:pt x="249" y="0"/>
                  <a:pt x="160" y="0"/>
                </a:cubicBezTo>
                <a:moveTo>
                  <a:pt x="242" y="142"/>
                </a:moveTo>
                <a:cubicBezTo>
                  <a:pt x="210" y="168"/>
                  <a:pt x="177" y="195"/>
                  <a:pt x="177" y="241"/>
                </a:cubicBezTo>
                <a:cubicBezTo>
                  <a:pt x="177" y="287"/>
                  <a:pt x="177" y="315"/>
                  <a:pt x="173" y="329"/>
                </a:cubicBezTo>
                <a:cubicBezTo>
                  <a:pt x="171" y="337"/>
                  <a:pt x="171" y="337"/>
                  <a:pt x="160" y="337"/>
                </a:cubicBezTo>
                <a:cubicBezTo>
                  <a:pt x="150" y="337"/>
                  <a:pt x="150" y="337"/>
                  <a:pt x="148" y="329"/>
                </a:cubicBezTo>
                <a:cubicBezTo>
                  <a:pt x="146" y="321"/>
                  <a:pt x="145" y="308"/>
                  <a:pt x="145" y="289"/>
                </a:cubicBezTo>
                <a:cubicBezTo>
                  <a:pt x="152" y="289"/>
                  <a:pt x="152" y="289"/>
                  <a:pt x="152" y="289"/>
                </a:cubicBezTo>
                <a:cubicBezTo>
                  <a:pt x="157" y="289"/>
                  <a:pt x="160" y="285"/>
                  <a:pt x="160" y="281"/>
                </a:cubicBezTo>
                <a:cubicBezTo>
                  <a:pt x="160" y="277"/>
                  <a:pt x="157" y="273"/>
                  <a:pt x="152" y="273"/>
                </a:cubicBezTo>
                <a:cubicBezTo>
                  <a:pt x="145" y="273"/>
                  <a:pt x="145" y="273"/>
                  <a:pt x="145" y="273"/>
                </a:cubicBezTo>
                <a:cubicBezTo>
                  <a:pt x="144" y="268"/>
                  <a:pt x="144" y="263"/>
                  <a:pt x="144" y="257"/>
                </a:cubicBezTo>
                <a:cubicBezTo>
                  <a:pt x="152" y="257"/>
                  <a:pt x="152" y="257"/>
                  <a:pt x="152" y="257"/>
                </a:cubicBezTo>
                <a:cubicBezTo>
                  <a:pt x="157" y="257"/>
                  <a:pt x="160" y="253"/>
                  <a:pt x="160" y="249"/>
                </a:cubicBezTo>
                <a:cubicBezTo>
                  <a:pt x="160" y="245"/>
                  <a:pt x="157" y="241"/>
                  <a:pt x="152" y="241"/>
                </a:cubicBezTo>
                <a:cubicBezTo>
                  <a:pt x="144" y="241"/>
                  <a:pt x="144" y="241"/>
                  <a:pt x="144" y="241"/>
                </a:cubicBezTo>
                <a:cubicBezTo>
                  <a:pt x="144" y="195"/>
                  <a:pt x="111" y="168"/>
                  <a:pt x="79" y="142"/>
                </a:cubicBezTo>
                <a:cubicBezTo>
                  <a:pt x="53" y="121"/>
                  <a:pt x="28" y="100"/>
                  <a:pt x="19" y="71"/>
                </a:cubicBezTo>
                <a:cubicBezTo>
                  <a:pt x="46" y="86"/>
                  <a:pt x="99" y="96"/>
                  <a:pt x="160" y="96"/>
                </a:cubicBezTo>
                <a:cubicBezTo>
                  <a:pt x="222" y="96"/>
                  <a:pt x="275" y="86"/>
                  <a:pt x="302" y="71"/>
                </a:cubicBezTo>
                <a:cubicBezTo>
                  <a:pt x="293" y="101"/>
                  <a:pt x="268" y="121"/>
                  <a:pt x="242" y="142"/>
                </a:cubicBezTo>
                <a:moveTo>
                  <a:pt x="160" y="80"/>
                </a:moveTo>
                <a:cubicBezTo>
                  <a:pt x="81" y="80"/>
                  <a:pt x="16" y="66"/>
                  <a:pt x="16" y="48"/>
                </a:cubicBezTo>
                <a:cubicBezTo>
                  <a:pt x="16" y="31"/>
                  <a:pt x="81" y="16"/>
                  <a:pt x="160" y="16"/>
                </a:cubicBezTo>
                <a:cubicBezTo>
                  <a:pt x="240" y="16"/>
                  <a:pt x="305" y="31"/>
                  <a:pt x="305" y="48"/>
                </a:cubicBezTo>
                <a:cubicBezTo>
                  <a:pt x="305" y="66"/>
                  <a:pt x="240" y="80"/>
                  <a:pt x="160" y="80"/>
                </a:cubicBezTo>
              </a:path>
            </a:pathLst>
          </a:custGeom>
          <a:solidFill>
            <a:srgbClr val="008CD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224">
            <a:extLst>
              <a:ext uri="{FF2B5EF4-FFF2-40B4-BE49-F238E27FC236}">
                <a16:creationId xmlns:a16="http://schemas.microsoft.com/office/drawing/2014/main" id="{8D11F48E-B449-4382-8528-EB6DC81004DB}"/>
              </a:ext>
            </a:extLst>
          </p:cNvPr>
          <p:cNvSpPr>
            <a:spLocks noEditPoints="1"/>
          </p:cNvSpPr>
          <p:nvPr/>
        </p:nvSpPr>
        <p:spPr bwMode="auto">
          <a:xfrm>
            <a:off x="3337225" y="2213613"/>
            <a:ext cx="461963" cy="422275"/>
          </a:xfrm>
          <a:custGeom>
            <a:avLst/>
            <a:gdLst>
              <a:gd name="T0" fmla="*/ 373 w 464"/>
              <a:gd name="T1" fmla="*/ 197 h 424"/>
              <a:gd name="T2" fmla="*/ 359 w 464"/>
              <a:gd name="T3" fmla="*/ 196 h 424"/>
              <a:gd name="T4" fmla="*/ 309 w 464"/>
              <a:gd name="T5" fmla="*/ 91 h 424"/>
              <a:gd name="T6" fmla="*/ 257 w 464"/>
              <a:gd name="T7" fmla="*/ 91 h 424"/>
              <a:gd name="T8" fmla="*/ 253 w 464"/>
              <a:gd name="T9" fmla="*/ 91 h 424"/>
              <a:gd name="T10" fmla="*/ 255 w 464"/>
              <a:gd name="T11" fmla="*/ 87 h 424"/>
              <a:gd name="T12" fmla="*/ 199 w 464"/>
              <a:gd name="T13" fmla="*/ 0 h 424"/>
              <a:gd name="T14" fmla="*/ 142 w 464"/>
              <a:gd name="T15" fmla="*/ 87 h 424"/>
              <a:gd name="T16" fmla="*/ 145 w 464"/>
              <a:gd name="T17" fmla="*/ 91 h 424"/>
              <a:gd name="T18" fmla="*/ 60 w 464"/>
              <a:gd name="T19" fmla="*/ 91 h 424"/>
              <a:gd name="T20" fmla="*/ 0 w 464"/>
              <a:gd name="T21" fmla="*/ 195 h 424"/>
              <a:gd name="T22" fmla="*/ 21 w 464"/>
              <a:gd name="T23" fmla="*/ 218 h 424"/>
              <a:gd name="T24" fmla="*/ 62 w 464"/>
              <a:gd name="T25" fmla="*/ 202 h 424"/>
              <a:gd name="T26" fmla="*/ 62 w 464"/>
              <a:gd name="T27" fmla="*/ 307 h 424"/>
              <a:gd name="T28" fmla="*/ 21 w 464"/>
              <a:gd name="T29" fmla="*/ 289 h 424"/>
              <a:gd name="T30" fmla="*/ 0 w 464"/>
              <a:gd name="T31" fmla="*/ 312 h 424"/>
              <a:gd name="T32" fmla="*/ 60 w 464"/>
              <a:gd name="T33" fmla="*/ 424 h 424"/>
              <a:gd name="T34" fmla="*/ 141 w 464"/>
              <a:gd name="T35" fmla="*/ 424 h 424"/>
              <a:gd name="T36" fmla="*/ 156 w 464"/>
              <a:gd name="T37" fmla="*/ 387 h 424"/>
              <a:gd name="T38" fmla="*/ 199 w 464"/>
              <a:gd name="T39" fmla="*/ 331 h 424"/>
              <a:gd name="T40" fmla="*/ 241 w 464"/>
              <a:gd name="T41" fmla="*/ 387 h 424"/>
              <a:gd name="T42" fmla="*/ 257 w 464"/>
              <a:gd name="T43" fmla="*/ 424 h 424"/>
              <a:gd name="T44" fmla="*/ 309 w 464"/>
              <a:gd name="T45" fmla="*/ 424 h 424"/>
              <a:gd name="T46" fmla="*/ 359 w 464"/>
              <a:gd name="T47" fmla="*/ 368 h 424"/>
              <a:gd name="T48" fmla="*/ 367 w 464"/>
              <a:gd name="T49" fmla="*/ 302 h 424"/>
              <a:gd name="T50" fmla="*/ 404 w 464"/>
              <a:gd name="T51" fmla="*/ 318 h 424"/>
              <a:gd name="T52" fmla="*/ 409 w 464"/>
              <a:gd name="T53" fmla="*/ 183 h 424"/>
              <a:gd name="T54" fmla="*/ 383 w 464"/>
              <a:gd name="T55" fmla="*/ 291 h 424"/>
              <a:gd name="T56" fmla="*/ 341 w 464"/>
              <a:gd name="T57" fmla="*/ 305 h 424"/>
              <a:gd name="T58" fmla="*/ 341 w 464"/>
              <a:gd name="T59" fmla="*/ 368 h 424"/>
              <a:gd name="T60" fmla="*/ 257 w 464"/>
              <a:gd name="T61" fmla="*/ 406 h 424"/>
              <a:gd name="T62" fmla="*/ 255 w 464"/>
              <a:gd name="T63" fmla="*/ 400 h 424"/>
              <a:gd name="T64" fmla="*/ 199 w 464"/>
              <a:gd name="T65" fmla="*/ 313 h 424"/>
              <a:gd name="T66" fmla="*/ 142 w 464"/>
              <a:gd name="T67" fmla="*/ 400 h 424"/>
              <a:gd name="T68" fmla="*/ 140 w 464"/>
              <a:gd name="T69" fmla="*/ 406 h 424"/>
              <a:gd name="T70" fmla="*/ 19 w 464"/>
              <a:gd name="T71" fmla="*/ 366 h 424"/>
              <a:gd name="T72" fmla="*/ 21 w 464"/>
              <a:gd name="T73" fmla="*/ 308 h 424"/>
              <a:gd name="T74" fmla="*/ 62 w 464"/>
              <a:gd name="T75" fmla="*/ 326 h 424"/>
              <a:gd name="T76" fmla="*/ 62 w 464"/>
              <a:gd name="T77" fmla="*/ 183 h 424"/>
              <a:gd name="T78" fmla="*/ 21 w 464"/>
              <a:gd name="T79" fmla="*/ 200 h 424"/>
              <a:gd name="T80" fmla="*/ 19 w 464"/>
              <a:gd name="T81" fmla="*/ 147 h 424"/>
              <a:gd name="T82" fmla="*/ 141 w 464"/>
              <a:gd name="T83" fmla="*/ 110 h 424"/>
              <a:gd name="T84" fmla="*/ 141 w 464"/>
              <a:gd name="T85" fmla="*/ 110 h 424"/>
              <a:gd name="T86" fmla="*/ 156 w 464"/>
              <a:gd name="T87" fmla="*/ 74 h 424"/>
              <a:gd name="T88" fmla="*/ 199 w 464"/>
              <a:gd name="T89" fmla="*/ 18 h 424"/>
              <a:gd name="T90" fmla="*/ 241 w 464"/>
              <a:gd name="T91" fmla="*/ 74 h 424"/>
              <a:gd name="T92" fmla="*/ 256 w 464"/>
              <a:gd name="T93" fmla="*/ 110 h 424"/>
              <a:gd name="T94" fmla="*/ 309 w 464"/>
              <a:gd name="T95" fmla="*/ 110 h 424"/>
              <a:gd name="T96" fmla="*/ 341 w 464"/>
              <a:gd name="T97" fmla="*/ 197 h 424"/>
              <a:gd name="T98" fmla="*/ 367 w 464"/>
              <a:gd name="T99" fmla="*/ 220 h 424"/>
              <a:gd name="T100" fmla="*/ 409 w 464"/>
              <a:gd name="T101" fmla="*/ 202 h 424"/>
              <a:gd name="T102" fmla="*/ 404 w 464"/>
              <a:gd name="T103" fmla="*/ 299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4" h="424">
                <a:moveTo>
                  <a:pt x="409" y="183"/>
                </a:moveTo>
                <a:cubicBezTo>
                  <a:pt x="390" y="183"/>
                  <a:pt x="380" y="191"/>
                  <a:pt x="373" y="197"/>
                </a:cubicBezTo>
                <a:cubicBezTo>
                  <a:pt x="371" y="199"/>
                  <a:pt x="368" y="201"/>
                  <a:pt x="367" y="201"/>
                </a:cubicBezTo>
                <a:cubicBezTo>
                  <a:pt x="363" y="201"/>
                  <a:pt x="360" y="197"/>
                  <a:pt x="359" y="196"/>
                </a:cubicBezTo>
                <a:cubicBezTo>
                  <a:pt x="359" y="149"/>
                  <a:pt x="359" y="149"/>
                  <a:pt x="359" y="149"/>
                </a:cubicBezTo>
                <a:cubicBezTo>
                  <a:pt x="359" y="116"/>
                  <a:pt x="338" y="91"/>
                  <a:pt x="309" y="91"/>
                </a:cubicBezTo>
                <a:cubicBezTo>
                  <a:pt x="258" y="91"/>
                  <a:pt x="258" y="91"/>
                  <a:pt x="258" y="91"/>
                </a:cubicBezTo>
                <a:cubicBezTo>
                  <a:pt x="258" y="91"/>
                  <a:pt x="257" y="91"/>
                  <a:pt x="257" y="91"/>
                </a:cubicBezTo>
                <a:cubicBezTo>
                  <a:pt x="257" y="91"/>
                  <a:pt x="257" y="91"/>
                  <a:pt x="257" y="91"/>
                </a:cubicBezTo>
                <a:cubicBezTo>
                  <a:pt x="256" y="91"/>
                  <a:pt x="254" y="91"/>
                  <a:pt x="253" y="91"/>
                </a:cubicBezTo>
                <a:cubicBezTo>
                  <a:pt x="253" y="91"/>
                  <a:pt x="253" y="91"/>
                  <a:pt x="253" y="90"/>
                </a:cubicBezTo>
                <a:cubicBezTo>
                  <a:pt x="253" y="90"/>
                  <a:pt x="254" y="88"/>
                  <a:pt x="255" y="87"/>
                </a:cubicBezTo>
                <a:cubicBezTo>
                  <a:pt x="261" y="81"/>
                  <a:pt x="268" y="73"/>
                  <a:pt x="268" y="54"/>
                </a:cubicBezTo>
                <a:cubicBezTo>
                  <a:pt x="268" y="27"/>
                  <a:pt x="247" y="0"/>
                  <a:pt x="199" y="0"/>
                </a:cubicBezTo>
                <a:cubicBezTo>
                  <a:pt x="151" y="0"/>
                  <a:pt x="129" y="27"/>
                  <a:pt x="129" y="54"/>
                </a:cubicBezTo>
                <a:cubicBezTo>
                  <a:pt x="129" y="73"/>
                  <a:pt x="137" y="81"/>
                  <a:pt x="142" y="87"/>
                </a:cubicBezTo>
                <a:cubicBezTo>
                  <a:pt x="143" y="88"/>
                  <a:pt x="145" y="90"/>
                  <a:pt x="145" y="90"/>
                </a:cubicBezTo>
                <a:cubicBezTo>
                  <a:pt x="145" y="91"/>
                  <a:pt x="145" y="91"/>
                  <a:pt x="145" y="91"/>
                </a:cubicBezTo>
                <a:cubicBezTo>
                  <a:pt x="144" y="91"/>
                  <a:pt x="142" y="91"/>
                  <a:pt x="141" y="91"/>
                </a:cubicBezTo>
                <a:cubicBezTo>
                  <a:pt x="60" y="91"/>
                  <a:pt x="60" y="91"/>
                  <a:pt x="60" y="91"/>
                </a:cubicBezTo>
                <a:cubicBezTo>
                  <a:pt x="28" y="91"/>
                  <a:pt x="0" y="117"/>
                  <a:pt x="0" y="147"/>
                </a:cubicBezTo>
                <a:cubicBezTo>
                  <a:pt x="0" y="195"/>
                  <a:pt x="0" y="195"/>
                  <a:pt x="0" y="195"/>
                </a:cubicBezTo>
                <a:cubicBezTo>
                  <a:pt x="0" y="195"/>
                  <a:pt x="0" y="195"/>
                  <a:pt x="0" y="196"/>
                </a:cubicBezTo>
                <a:cubicBezTo>
                  <a:pt x="1" y="209"/>
                  <a:pt x="9" y="218"/>
                  <a:pt x="21" y="218"/>
                </a:cubicBezTo>
                <a:cubicBezTo>
                  <a:pt x="28" y="218"/>
                  <a:pt x="33" y="214"/>
                  <a:pt x="38" y="211"/>
                </a:cubicBezTo>
                <a:cubicBezTo>
                  <a:pt x="44" y="206"/>
                  <a:pt x="50" y="202"/>
                  <a:pt x="62" y="202"/>
                </a:cubicBezTo>
                <a:cubicBezTo>
                  <a:pt x="83" y="202"/>
                  <a:pt x="105" y="219"/>
                  <a:pt x="105" y="251"/>
                </a:cubicBezTo>
                <a:cubicBezTo>
                  <a:pt x="105" y="284"/>
                  <a:pt x="82" y="307"/>
                  <a:pt x="62" y="307"/>
                </a:cubicBezTo>
                <a:cubicBezTo>
                  <a:pt x="50" y="307"/>
                  <a:pt x="44" y="302"/>
                  <a:pt x="38" y="297"/>
                </a:cubicBezTo>
                <a:cubicBezTo>
                  <a:pt x="34" y="293"/>
                  <a:pt x="28" y="289"/>
                  <a:pt x="21" y="289"/>
                </a:cubicBezTo>
                <a:cubicBezTo>
                  <a:pt x="9" y="289"/>
                  <a:pt x="1" y="298"/>
                  <a:pt x="0" y="312"/>
                </a:cubicBezTo>
                <a:cubicBezTo>
                  <a:pt x="0" y="312"/>
                  <a:pt x="0" y="312"/>
                  <a:pt x="0" y="312"/>
                </a:cubicBezTo>
                <a:cubicBezTo>
                  <a:pt x="0" y="366"/>
                  <a:pt x="0" y="366"/>
                  <a:pt x="0" y="366"/>
                </a:cubicBezTo>
                <a:cubicBezTo>
                  <a:pt x="0" y="396"/>
                  <a:pt x="29" y="424"/>
                  <a:pt x="60" y="424"/>
                </a:cubicBezTo>
                <a:cubicBezTo>
                  <a:pt x="140" y="424"/>
                  <a:pt x="140" y="424"/>
                  <a:pt x="140" y="424"/>
                </a:cubicBezTo>
                <a:cubicBezTo>
                  <a:pt x="141" y="424"/>
                  <a:pt x="141" y="424"/>
                  <a:pt x="141" y="424"/>
                </a:cubicBezTo>
                <a:cubicBezTo>
                  <a:pt x="155" y="424"/>
                  <a:pt x="164" y="416"/>
                  <a:pt x="164" y="403"/>
                </a:cubicBezTo>
                <a:cubicBezTo>
                  <a:pt x="164" y="396"/>
                  <a:pt x="159" y="391"/>
                  <a:pt x="156" y="387"/>
                </a:cubicBezTo>
                <a:cubicBezTo>
                  <a:pt x="152" y="383"/>
                  <a:pt x="148" y="378"/>
                  <a:pt x="148" y="367"/>
                </a:cubicBezTo>
                <a:cubicBezTo>
                  <a:pt x="148" y="345"/>
                  <a:pt x="168" y="331"/>
                  <a:pt x="199" y="331"/>
                </a:cubicBezTo>
                <a:cubicBezTo>
                  <a:pt x="230" y="331"/>
                  <a:pt x="249" y="345"/>
                  <a:pt x="249" y="367"/>
                </a:cubicBezTo>
                <a:cubicBezTo>
                  <a:pt x="249" y="378"/>
                  <a:pt x="246" y="383"/>
                  <a:pt x="241" y="387"/>
                </a:cubicBezTo>
                <a:cubicBezTo>
                  <a:pt x="238" y="391"/>
                  <a:pt x="234" y="396"/>
                  <a:pt x="234" y="403"/>
                </a:cubicBezTo>
                <a:cubicBezTo>
                  <a:pt x="234" y="416"/>
                  <a:pt x="243" y="424"/>
                  <a:pt x="257" y="424"/>
                </a:cubicBezTo>
                <a:cubicBezTo>
                  <a:pt x="257" y="424"/>
                  <a:pt x="257" y="424"/>
                  <a:pt x="257" y="424"/>
                </a:cubicBezTo>
                <a:cubicBezTo>
                  <a:pt x="309" y="424"/>
                  <a:pt x="309" y="424"/>
                  <a:pt x="309" y="424"/>
                </a:cubicBezTo>
                <a:cubicBezTo>
                  <a:pt x="309" y="424"/>
                  <a:pt x="309" y="424"/>
                  <a:pt x="309" y="424"/>
                </a:cubicBezTo>
                <a:cubicBezTo>
                  <a:pt x="338" y="424"/>
                  <a:pt x="359" y="401"/>
                  <a:pt x="359" y="368"/>
                </a:cubicBezTo>
                <a:cubicBezTo>
                  <a:pt x="359" y="308"/>
                  <a:pt x="359" y="308"/>
                  <a:pt x="359" y="308"/>
                </a:cubicBezTo>
                <a:cubicBezTo>
                  <a:pt x="360" y="306"/>
                  <a:pt x="363" y="302"/>
                  <a:pt x="367" y="302"/>
                </a:cubicBezTo>
                <a:cubicBezTo>
                  <a:pt x="368" y="303"/>
                  <a:pt x="369" y="304"/>
                  <a:pt x="371" y="305"/>
                </a:cubicBezTo>
                <a:cubicBezTo>
                  <a:pt x="376" y="310"/>
                  <a:pt x="385" y="318"/>
                  <a:pt x="404" y="318"/>
                </a:cubicBezTo>
                <a:cubicBezTo>
                  <a:pt x="434" y="318"/>
                  <a:pt x="464" y="295"/>
                  <a:pt x="464" y="251"/>
                </a:cubicBezTo>
                <a:cubicBezTo>
                  <a:pt x="464" y="204"/>
                  <a:pt x="436" y="183"/>
                  <a:pt x="409" y="183"/>
                </a:cubicBezTo>
                <a:close/>
                <a:moveTo>
                  <a:pt x="404" y="299"/>
                </a:moveTo>
                <a:cubicBezTo>
                  <a:pt x="392" y="299"/>
                  <a:pt x="388" y="295"/>
                  <a:pt x="383" y="291"/>
                </a:cubicBezTo>
                <a:cubicBezTo>
                  <a:pt x="379" y="288"/>
                  <a:pt x="374" y="284"/>
                  <a:pt x="367" y="284"/>
                </a:cubicBezTo>
                <a:cubicBezTo>
                  <a:pt x="353" y="284"/>
                  <a:pt x="342" y="296"/>
                  <a:pt x="341" y="305"/>
                </a:cubicBezTo>
                <a:cubicBezTo>
                  <a:pt x="341" y="305"/>
                  <a:pt x="341" y="306"/>
                  <a:pt x="341" y="307"/>
                </a:cubicBezTo>
                <a:cubicBezTo>
                  <a:pt x="341" y="368"/>
                  <a:pt x="341" y="368"/>
                  <a:pt x="341" y="368"/>
                </a:cubicBezTo>
                <a:cubicBezTo>
                  <a:pt x="341" y="387"/>
                  <a:pt x="331" y="406"/>
                  <a:pt x="309" y="406"/>
                </a:cubicBezTo>
                <a:cubicBezTo>
                  <a:pt x="257" y="406"/>
                  <a:pt x="257" y="406"/>
                  <a:pt x="257" y="406"/>
                </a:cubicBezTo>
                <a:cubicBezTo>
                  <a:pt x="253" y="406"/>
                  <a:pt x="253" y="404"/>
                  <a:pt x="253" y="403"/>
                </a:cubicBezTo>
                <a:cubicBezTo>
                  <a:pt x="253" y="403"/>
                  <a:pt x="254" y="401"/>
                  <a:pt x="255" y="400"/>
                </a:cubicBezTo>
                <a:cubicBezTo>
                  <a:pt x="261" y="394"/>
                  <a:pt x="268" y="385"/>
                  <a:pt x="268" y="367"/>
                </a:cubicBezTo>
                <a:cubicBezTo>
                  <a:pt x="268" y="340"/>
                  <a:pt x="247" y="313"/>
                  <a:pt x="199" y="313"/>
                </a:cubicBezTo>
                <a:cubicBezTo>
                  <a:pt x="151" y="313"/>
                  <a:pt x="129" y="340"/>
                  <a:pt x="129" y="367"/>
                </a:cubicBezTo>
                <a:cubicBezTo>
                  <a:pt x="129" y="385"/>
                  <a:pt x="137" y="394"/>
                  <a:pt x="142" y="400"/>
                </a:cubicBezTo>
                <a:cubicBezTo>
                  <a:pt x="143" y="401"/>
                  <a:pt x="145" y="403"/>
                  <a:pt x="145" y="403"/>
                </a:cubicBezTo>
                <a:cubicBezTo>
                  <a:pt x="145" y="404"/>
                  <a:pt x="145" y="406"/>
                  <a:pt x="140" y="406"/>
                </a:cubicBezTo>
                <a:cubicBezTo>
                  <a:pt x="60" y="406"/>
                  <a:pt x="60" y="406"/>
                  <a:pt x="60" y="406"/>
                </a:cubicBezTo>
                <a:cubicBezTo>
                  <a:pt x="39" y="406"/>
                  <a:pt x="19" y="386"/>
                  <a:pt x="19" y="366"/>
                </a:cubicBezTo>
                <a:cubicBezTo>
                  <a:pt x="19" y="312"/>
                  <a:pt x="19" y="312"/>
                  <a:pt x="19" y="312"/>
                </a:cubicBezTo>
                <a:cubicBezTo>
                  <a:pt x="19" y="308"/>
                  <a:pt x="20" y="308"/>
                  <a:pt x="21" y="308"/>
                </a:cubicBezTo>
                <a:cubicBezTo>
                  <a:pt x="22" y="308"/>
                  <a:pt x="24" y="310"/>
                  <a:pt x="26" y="311"/>
                </a:cubicBezTo>
                <a:cubicBezTo>
                  <a:pt x="33" y="317"/>
                  <a:pt x="43" y="326"/>
                  <a:pt x="62" y="326"/>
                </a:cubicBezTo>
                <a:cubicBezTo>
                  <a:pt x="92" y="326"/>
                  <a:pt x="124" y="296"/>
                  <a:pt x="124" y="251"/>
                </a:cubicBezTo>
                <a:cubicBezTo>
                  <a:pt x="124" y="207"/>
                  <a:pt x="92" y="183"/>
                  <a:pt x="62" y="183"/>
                </a:cubicBezTo>
                <a:cubicBezTo>
                  <a:pt x="43" y="183"/>
                  <a:pt x="33" y="191"/>
                  <a:pt x="26" y="196"/>
                </a:cubicBezTo>
                <a:cubicBezTo>
                  <a:pt x="25" y="197"/>
                  <a:pt x="22" y="199"/>
                  <a:pt x="21" y="200"/>
                </a:cubicBezTo>
                <a:cubicBezTo>
                  <a:pt x="20" y="200"/>
                  <a:pt x="19" y="200"/>
                  <a:pt x="19" y="195"/>
                </a:cubicBezTo>
                <a:cubicBezTo>
                  <a:pt x="19" y="147"/>
                  <a:pt x="19" y="147"/>
                  <a:pt x="19" y="147"/>
                </a:cubicBezTo>
                <a:cubicBezTo>
                  <a:pt x="19" y="125"/>
                  <a:pt x="41" y="110"/>
                  <a:pt x="60" y="110"/>
                </a:cubicBezTo>
                <a:cubicBezTo>
                  <a:pt x="141" y="110"/>
                  <a:pt x="141" y="110"/>
                  <a:pt x="141" y="110"/>
                </a:cubicBezTo>
                <a:cubicBezTo>
                  <a:pt x="141" y="110"/>
                  <a:pt x="141" y="110"/>
                  <a:pt x="141" y="110"/>
                </a:cubicBezTo>
                <a:cubicBezTo>
                  <a:pt x="141" y="110"/>
                  <a:pt x="141" y="110"/>
                  <a:pt x="141" y="110"/>
                </a:cubicBezTo>
                <a:cubicBezTo>
                  <a:pt x="161" y="109"/>
                  <a:pt x="164" y="97"/>
                  <a:pt x="164" y="90"/>
                </a:cubicBezTo>
                <a:cubicBezTo>
                  <a:pt x="164" y="83"/>
                  <a:pt x="159" y="78"/>
                  <a:pt x="156" y="74"/>
                </a:cubicBezTo>
                <a:cubicBezTo>
                  <a:pt x="152" y="70"/>
                  <a:pt x="148" y="65"/>
                  <a:pt x="148" y="54"/>
                </a:cubicBezTo>
                <a:cubicBezTo>
                  <a:pt x="148" y="32"/>
                  <a:pt x="169" y="18"/>
                  <a:pt x="199" y="18"/>
                </a:cubicBezTo>
                <a:cubicBezTo>
                  <a:pt x="230" y="18"/>
                  <a:pt x="249" y="32"/>
                  <a:pt x="249" y="54"/>
                </a:cubicBezTo>
                <a:cubicBezTo>
                  <a:pt x="249" y="65"/>
                  <a:pt x="246" y="70"/>
                  <a:pt x="241" y="74"/>
                </a:cubicBezTo>
                <a:cubicBezTo>
                  <a:pt x="238" y="78"/>
                  <a:pt x="234" y="83"/>
                  <a:pt x="234" y="90"/>
                </a:cubicBezTo>
                <a:cubicBezTo>
                  <a:pt x="234" y="97"/>
                  <a:pt x="237" y="109"/>
                  <a:pt x="256" y="110"/>
                </a:cubicBezTo>
                <a:cubicBezTo>
                  <a:pt x="256" y="110"/>
                  <a:pt x="256" y="110"/>
                  <a:pt x="257" y="110"/>
                </a:cubicBezTo>
                <a:cubicBezTo>
                  <a:pt x="309" y="110"/>
                  <a:pt x="309" y="110"/>
                  <a:pt x="309" y="110"/>
                </a:cubicBezTo>
                <a:cubicBezTo>
                  <a:pt x="331" y="110"/>
                  <a:pt x="341" y="130"/>
                  <a:pt x="341" y="149"/>
                </a:cubicBezTo>
                <a:cubicBezTo>
                  <a:pt x="341" y="197"/>
                  <a:pt x="341" y="197"/>
                  <a:pt x="341" y="197"/>
                </a:cubicBezTo>
                <a:cubicBezTo>
                  <a:pt x="341" y="197"/>
                  <a:pt x="341" y="198"/>
                  <a:pt x="341" y="199"/>
                </a:cubicBezTo>
                <a:cubicBezTo>
                  <a:pt x="342" y="208"/>
                  <a:pt x="353" y="220"/>
                  <a:pt x="367" y="220"/>
                </a:cubicBezTo>
                <a:cubicBezTo>
                  <a:pt x="374" y="220"/>
                  <a:pt x="379" y="216"/>
                  <a:pt x="384" y="212"/>
                </a:cubicBezTo>
                <a:cubicBezTo>
                  <a:pt x="390" y="207"/>
                  <a:pt x="397" y="202"/>
                  <a:pt x="409" y="202"/>
                </a:cubicBezTo>
                <a:cubicBezTo>
                  <a:pt x="431" y="202"/>
                  <a:pt x="445" y="221"/>
                  <a:pt x="445" y="251"/>
                </a:cubicBezTo>
                <a:cubicBezTo>
                  <a:pt x="445" y="284"/>
                  <a:pt x="424" y="299"/>
                  <a:pt x="404" y="299"/>
                </a:cubicBezTo>
                <a:close/>
              </a:path>
            </a:pathLst>
          </a:custGeom>
          <a:solidFill>
            <a:srgbClr val="008CD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03">
            <a:extLst>
              <a:ext uri="{FF2B5EF4-FFF2-40B4-BE49-F238E27FC236}">
                <a16:creationId xmlns:a16="http://schemas.microsoft.com/office/drawing/2014/main" id="{093FD5FC-2BEA-4C25-9716-517CE1079BA9}"/>
              </a:ext>
            </a:extLst>
          </p:cNvPr>
          <p:cNvSpPr>
            <a:spLocks noEditPoints="1"/>
          </p:cNvSpPr>
          <p:nvPr/>
        </p:nvSpPr>
        <p:spPr bwMode="auto">
          <a:xfrm>
            <a:off x="1358486" y="2201379"/>
            <a:ext cx="433388" cy="428625"/>
          </a:xfrm>
          <a:custGeom>
            <a:avLst/>
            <a:gdLst>
              <a:gd name="T0" fmla="*/ 224 w 353"/>
              <a:gd name="T1" fmla="*/ 237 h 349"/>
              <a:gd name="T2" fmla="*/ 240 w 353"/>
              <a:gd name="T3" fmla="*/ 205 h 349"/>
              <a:gd name="T4" fmla="*/ 128 w 353"/>
              <a:gd name="T5" fmla="*/ 189 h 349"/>
              <a:gd name="T6" fmla="*/ 112 w 353"/>
              <a:gd name="T7" fmla="*/ 221 h 349"/>
              <a:gd name="T8" fmla="*/ 128 w 353"/>
              <a:gd name="T9" fmla="*/ 205 h 349"/>
              <a:gd name="T10" fmla="*/ 224 w 353"/>
              <a:gd name="T11" fmla="*/ 221 h 349"/>
              <a:gd name="T12" fmla="*/ 128 w 353"/>
              <a:gd name="T13" fmla="*/ 205 h 349"/>
              <a:gd name="T14" fmla="*/ 305 w 353"/>
              <a:gd name="T15" fmla="*/ 92 h 349"/>
              <a:gd name="T16" fmla="*/ 256 w 353"/>
              <a:gd name="T17" fmla="*/ 33 h 349"/>
              <a:gd name="T18" fmla="*/ 141 w 353"/>
              <a:gd name="T19" fmla="*/ 8 h 349"/>
              <a:gd name="T20" fmla="*/ 55 w 353"/>
              <a:gd name="T21" fmla="*/ 92 h 349"/>
              <a:gd name="T22" fmla="*/ 0 w 353"/>
              <a:gd name="T23" fmla="*/ 108 h 349"/>
              <a:gd name="T24" fmla="*/ 16 w 353"/>
              <a:gd name="T25" fmla="*/ 157 h 349"/>
              <a:gd name="T26" fmla="*/ 32 w 353"/>
              <a:gd name="T27" fmla="*/ 333 h 349"/>
              <a:gd name="T28" fmla="*/ 305 w 353"/>
              <a:gd name="T29" fmla="*/ 349 h 349"/>
              <a:gd name="T30" fmla="*/ 321 w 353"/>
              <a:gd name="T31" fmla="*/ 157 h 349"/>
              <a:gd name="T32" fmla="*/ 353 w 353"/>
              <a:gd name="T33" fmla="*/ 141 h 349"/>
              <a:gd name="T34" fmla="*/ 337 w 353"/>
              <a:gd name="T35" fmla="*/ 92 h 349"/>
              <a:gd name="T36" fmla="*/ 280 w 353"/>
              <a:gd name="T37" fmla="*/ 60 h 349"/>
              <a:gd name="T38" fmla="*/ 286 w 353"/>
              <a:gd name="T39" fmla="*/ 92 h 349"/>
              <a:gd name="T40" fmla="*/ 268 w 353"/>
              <a:gd name="T41" fmla="*/ 80 h 349"/>
              <a:gd name="T42" fmla="*/ 249 w 353"/>
              <a:gd name="T43" fmla="*/ 68 h 349"/>
              <a:gd name="T44" fmla="*/ 230 w 353"/>
              <a:gd name="T45" fmla="*/ 60 h 349"/>
              <a:gd name="T46" fmla="*/ 260 w 353"/>
              <a:gd name="T47" fmla="*/ 49 h 349"/>
              <a:gd name="T48" fmla="*/ 148 w 353"/>
              <a:gd name="T49" fmla="*/ 92 h 349"/>
              <a:gd name="T50" fmla="*/ 254 w 353"/>
              <a:gd name="T51" fmla="*/ 92 h 349"/>
              <a:gd name="T52" fmla="*/ 133 w 353"/>
              <a:gd name="T53" fmla="*/ 22 h 349"/>
              <a:gd name="T54" fmla="*/ 129 w 353"/>
              <a:gd name="T55" fmla="*/ 92 h 349"/>
              <a:gd name="T56" fmla="*/ 93 w 353"/>
              <a:gd name="T57" fmla="*/ 92 h 349"/>
              <a:gd name="T58" fmla="*/ 74 w 353"/>
              <a:gd name="T59" fmla="*/ 92 h 349"/>
              <a:gd name="T60" fmla="*/ 305 w 353"/>
              <a:gd name="T61" fmla="*/ 333 h 349"/>
              <a:gd name="T62" fmla="*/ 48 w 353"/>
              <a:gd name="T63" fmla="*/ 157 h 349"/>
              <a:gd name="T64" fmla="*/ 305 w 353"/>
              <a:gd name="T65" fmla="*/ 333 h 349"/>
              <a:gd name="T66" fmla="*/ 16 w 353"/>
              <a:gd name="T67" fmla="*/ 141 h 349"/>
              <a:gd name="T68" fmla="*/ 337 w 353"/>
              <a:gd name="T69" fmla="*/ 108 h 349"/>
              <a:gd name="T70" fmla="*/ 139 w 353"/>
              <a:gd name="T71" fmla="*/ 44 h 349"/>
              <a:gd name="T72" fmla="*/ 117 w 353"/>
              <a:gd name="T73" fmla="*/ 50 h 349"/>
              <a:gd name="T74" fmla="*/ 139 w 353"/>
              <a:gd name="T75" fmla="*/ 44 h 349"/>
              <a:gd name="T76" fmla="*/ 109 w 353"/>
              <a:gd name="T77" fmla="*/ 64 h 349"/>
              <a:gd name="T78" fmla="*/ 115 w 353"/>
              <a:gd name="T79" fmla="*/ 86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3" h="349">
                <a:moveTo>
                  <a:pt x="128" y="237"/>
                </a:moveTo>
                <a:cubicBezTo>
                  <a:pt x="224" y="237"/>
                  <a:pt x="224" y="237"/>
                  <a:pt x="224" y="237"/>
                </a:cubicBezTo>
                <a:cubicBezTo>
                  <a:pt x="233" y="237"/>
                  <a:pt x="240" y="230"/>
                  <a:pt x="240" y="221"/>
                </a:cubicBezTo>
                <a:cubicBezTo>
                  <a:pt x="240" y="205"/>
                  <a:pt x="240" y="205"/>
                  <a:pt x="240" y="205"/>
                </a:cubicBezTo>
                <a:cubicBezTo>
                  <a:pt x="240" y="196"/>
                  <a:pt x="233" y="189"/>
                  <a:pt x="224" y="189"/>
                </a:cubicBezTo>
                <a:cubicBezTo>
                  <a:pt x="128" y="189"/>
                  <a:pt x="128" y="189"/>
                  <a:pt x="128" y="189"/>
                </a:cubicBezTo>
                <a:cubicBezTo>
                  <a:pt x="119" y="189"/>
                  <a:pt x="112" y="196"/>
                  <a:pt x="112" y="205"/>
                </a:cubicBezTo>
                <a:cubicBezTo>
                  <a:pt x="112" y="221"/>
                  <a:pt x="112" y="221"/>
                  <a:pt x="112" y="221"/>
                </a:cubicBezTo>
                <a:cubicBezTo>
                  <a:pt x="112" y="230"/>
                  <a:pt x="119" y="237"/>
                  <a:pt x="128" y="237"/>
                </a:cubicBezTo>
                <a:moveTo>
                  <a:pt x="128" y="205"/>
                </a:moveTo>
                <a:cubicBezTo>
                  <a:pt x="224" y="205"/>
                  <a:pt x="224" y="205"/>
                  <a:pt x="224" y="205"/>
                </a:cubicBezTo>
                <a:cubicBezTo>
                  <a:pt x="224" y="221"/>
                  <a:pt x="224" y="221"/>
                  <a:pt x="224" y="221"/>
                </a:cubicBezTo>
                <a:cubicBezTo>
                  <a:pt x="128" y="221"/>
                  <a:pt x="128" y="221"/>
                  <a:pt x="128" y="221"/>
                </a:cubicBezTo>
                <a:lnTo>
                  <a:pt x="128" y="205"/>
                </a:lnTo>
                <a:close/>
                <a:moveTo>
                  <a:pt x="337" y="92"/>
                </a:moveTo>
                <a:cubicBezTo>
                  <a:pt x="305" y="92"/>
                  <a:pt x="305" y="92"/>
                  <a:pt x="305" y="92"/>
                </a:cubicBezTo>
                <a:cubicBezTo>
                  <a:pt x="295" y="56"/>
                  <a:pt x="295" y="56"/>
                  <a:pt x="295" y="56"/>
                </a:cubicBezTo>
                <a:cubicBezTo>
                  <a:pt x="291" y="39"/>
                  <a:pt x="273" y="29"/>
                  <a:pt x="256" y="33"/>
                </a:cubicBezTo>
                <a:cubicBezTo>
                  <a:pt x="207" y="46"/>
                  <a:pt x="207" y="46"/>
                  <a:pt x="207" y="46"/>
                </a:cubicBezTo>
                <a:cubicBezTo>
                  <a:pt x="141" y="8"/>
                  <a:pt x="141" y="8"/>
                  <a:pt x="141" y="8"/>
                </a:cubicBezTo>
                <a:cubicBezTo>
                  <a:pt x="126" y="0"/>
                  <a:pt x="106" y="5"/>
                  <a:pt x="97" y="20"/>
                </a:cubicBezTo>
                <a:cubicBezTo>
                  <a:pt x="55" y="92"/>
                  <a:pt x="55" y="92"/>
                  <a:pt x="55" y="92"/>
                </a:cubicBezTo>
                <a:cubicBezTo>
                  <a:pt x="16" y="92"/>
                  <a:pt x="16" y="92"/>
                  <a:pt x="16" y="92"/>
                </a:cubicBezTo>
                <a:cubicBezTo>
                  <a:pt x="7" y="92"/>
                  <a:pt x="0" y="100"/>
                  <a:pt x="0" y="108"/>
                </a:cubicBezTo>
                <a:cubicBezTo>
                  <a:pt x="0" y="141"/>
                  <a:pt x="0" y="141"/>
                  <a:pt x="0" y="141"/>
                </a:cubicBezTo>
                <a:cubicBezTo>
                  <a:pt x="0" y="149"/>
                  <a:pt x="7" y="157"/>
                  <a:pt x="16" y="157"/>
                </a:cubicBezTo>
                <a:cubicBezTo>
                  <a:pt x="32" y="157"/>
                  <a:pt x="32" y="157"/>
                  <a:pt x="32" y="157"/>
                </a:cubicBezTo>
                <a:cubicBezTo>
                  <a:pt x="32" y="333"/>
                  <a:pt x="32" y="333"/>
                  <a:pt x="32" y="333"/>
                </a:cubicBezTo>
                <a:cubicBezTo>
                  <a:pt x="32" y="342"/>
                  <a:pt x="39" y="349"/>
                  <a:pt x="48" y="349"/>
                </a:cubicBezTo>
                <a:cubicBezTo>
                  <a:pt x="305" y="349"/>
                  <a:pt x="305" y="349"/>
                  <a:pt x="305" y="349"/>
                </a:cubicBezTo>
                <a:cubicBezTo>
                  <a:pt x="313" y="349"/>
                  <a:pt x="321" y="342"/>
                  <a:pt x="321" y="333"/>
                </a:cubicBezTo>
                <a:cubicBezTo>
                  <a:pt x="321" y="157"/>
                  <a:pt x="321" y="157"/>
                  <a:pt x="321" y="157"/>
                </a:cubicBezTo>
                <a:cubicBezTo>
                  <a:pt x="337" y="157"/>
                  <a:pt x="337" y="157"/>
                  <a:pt x="337" y="157"/>
                </a:cubicBezTo>
                <a:cubicBezTo>
                  <a:pt x="346" y="157"/>
                  <a:pt x="353" y="149"/>
                  <a:pt x="353" y="141"/>
                </a:cubicBezTo>
                <a:cubicBezTo>
                  <a:pt x="353" y="108"/>
                  <a:pt x="353" y="108"/>
                  <a:pt x="353" y="108"/>
                </a:cubicBezTo>
                <a:cubicBezTo>
                  <a:pt x="353" y="100"/>
                  <a:pt x="346" y="92"/>
                  <a:pt x="337" y="92"/>
                </a:cubicBezTo>
                <a:moveTo>
                  <a:pt x="260" y="49"/>
                </a:moveTo>
                <a:cubicBezTo>
                  <a:pt x="269" y="46"/>
                  <a:pt x="277" y="52"/>
                  <a:pt x="280" y="60"/>
                </a:cubicBezTo>
                <a:cubicBezTo>
                  <a:pt x="288" y="92"/>
                  <a:pt x="288" y="92"/>
                  <a:pt x="288" y="92"/>
                </a:cubicBezTo>
                <a:cubicBezTo>
                  <a:pt x="286" y="92"/>
                  <a:pt x="286" y="92"/>
                  <a:pt x="286" y="92"/>
                </a:cubicBezTo>
                <a:cubicBezTo>
                  <a:pt x="266" y="81"/>
                  <a:pt x="266" y="81"/>
                  <a:pt x="266" y="81"/>
                </a:cubicBezTo>
                <a:cubicBezTo>
                  <a:pt x="268" y="80"/>
                  <a:pt x="268" y="80"/>
                  <a:pt x="268" y="80"/>
                </a:cubicBezTo>
                <a:cubicBezTo>
                  <a:pt x="264" y="64"/>
                  <a:pt x="264" y="64"/>
                  <a:pt x="264" y="64"/>
                </a:cubicBezTo>
                <a:cubicBezTo>
                  <a:pt x="249" y="68"/>
                  <a:pt x="249" y="68"/>
                  <a:pt x="249" y="68"/>
                </a:cubicBezTo>
                <a:cubicBezTo>
                  <a:pt x="249" y="71"/>
                  <a:pt x="249" y="71"/>
                  <a:pt x="249" y="71"/>
                </a:cubicBezTo>
                <a:cubicBezTo>
                  <a:pt x="230" y="60"/>
                  <a:pt x="230" y="60"/>
                  <a:pt x="230" y="60"/>
                </a:cubicBezTo>
                <a:cubicBezTo>
                  <a:pt x="229" y="57"/>
                  <a:pt x="229" y="57"/>
                  <a:pt x="229" y="57"/>
                </a:cubicBezTo>
                <a:lnTo>
                  <a:pt x="260" y="49"/>
                </a:lnTo>
                <a:close/>
                <a:moveTo>
                  <a:pt x="254" y="92"/>
                </a:moveTo>
                <a:cubicBezTo>
                  <a:pt x="148" y="92"/>
                  <a:pt x="148" y="92"/>
                  <a:pt x="148" y="92"/>
                </a:cubicBezTo>
                <a:cubicBezTo>
                  <a:pt x="175" y="46"/>
                  <a:pt x="175" y="46"/>
                  <a:pt x="175" y="46"/>
                </a:cubicBezTo>
                <a:lnTo>
                  <a:pt x="254" y="92"/>
                </a:lnTo>
                <a:close/>
                <a:moveTo>
                  <a:pt x="111" y="28"/>
                </a:moveTo>
                <a:cubicBezTo>
                  <a:pt x="115" y="21"/>
                  <a:pt x="125" y="18"/>
                  <a:pt x="133" y="22"/>
                </a:cubicBezTo>
                <a:cubicBezTo>
                  <a:pt x="161" y="38"/>
                  <a:pt x="161" y="38"/>
                  <a:pt x="161" y="38"/>
                </a:cubicBezTo>
                <a:cubicBezTo>
                  <a:pt x="129" y="92"/>
                  <a:pt x="129" y="92"/>
                  <a:pt x="129" y="92"/>
                </a:cubicBezTo>
                <a:cubicBezTo>
                  <a:pt x="94" y="92"/>
                  <a:pt x="94" y="92"/>
                  <a:pt x="94" y="92"/>
                </a:cubicBezTo>
                <a:cubicBezTo>
                  <a:pt x="93" y="92"/>
                  <a:pt x="93" y="92"/>
                  <a:pt x="93" y="92"/>
                </a:cubicBezTo>
                <a:cubicBezTo>
                  <a:pt x="92" y="92"/>
                  <a:pt x="92" y="92"/>
                  <a:pt x="92" y="92"/>
                </a:cubicBezTo>
                <a:cubicBezTo>
                  <a:pt x="74" y="92"/>
                  <a:pt x="74" y="92"/>
                  <a:pt x="74" y="92"/>
                </a:cubicBezTo>
                <a:lnTo>
                  <a:pt x="111" y="28"/>
                </a:lnTo>
                <a:close/>
                <a:moveTo>
                  <a:pt x="305" y="333"/>
                </a:moveTo>
                <a:cubicBezTo>
                  <a:pt x="48" y="333"/>
                  <a:pt x="48" y="333"/>
                  <a:pt x="48" y="333"/>
                </a:cubicBezTo>
                <a:cubicBezTo>
                  <a:pt x="48" y="157"/>
                  <a:pt x="48" y="157"/>
                  <a:pt x="48" y="157"/>
                </a:cubicBezTo>
                <a:cubicBezTo>
                  <a:pt x="305" y="157"/>
                  <a:pt x="305" y="157"/>
                  <a:pt x="305" y="157"/>
                </a:cubicBezTo>
                <a:lnTo>
                  <a:pt x="305" y="333"/>
                </a:lnTo>
                <a:close/>
                <a:moveTo>
                  <a:pt x="337" y="141"/>
                </a:moveTo>
                <a:cubicBezTo>
                  <a:pt x="16" y="141"/>
                  <a:pt x="16" y="141"/>
                  <a:pt x="16" y="141"/>
                </a:cubicBezTo>
                <a:cubicBezTo>
                  <a:pt x="16" y="108"/>
                  <a:pt x="16" y="108"/>
                  <a:pt x="16" y="108"/>
                </a:cubicBezTo>
                <a:cubicBezTo>
                  <a:pt x="337" y="108"/>
                  <a:pt x="337" y="108"/>
                  <a:pt x="337" y="108"/>
                </a:cubicBezTo>
                <a:lnTo>
                  <a:pt x="337" y="141"/>
                </a:lnTo>
                <a:close/>
                <a:moveTo>
                  <a:pt x="139" y="44"/>
                </a:moveTo>
                <a:cubicBezTo>
                  <a:pt x="125" y="36"/>
                  <a:pt x="125" y="36"/>
                  <a:pt x="125" y="36"/>
                </a:cubicBezTo>
                <a:cubicBezTo>
                  <a:pt x="117" y="50"/>
                  <a:pt x="117" y="50"/>
                  <a:pt x="117" y="50"/>
                </a:cubicBezTo>
                <a:cubicBezTo>
                  <a:pt x="131" y="58"/>
                  <a:pt x="131" y="58"/>
                  <a:pt x="131" y="58"/>
                </a:cubicBezTo>
                <a:lnTo>
                  <a:pt x="139" y="44"/>
                </a:lnTo>
                <a:close/>
                <a:moveTo>
                  <a:pt x="123" y="72"/>
                </a:moveTo>
                <a:cubicBezTo>
                  <a:pt x="109" y="64"/>
                  <a:pt x="109" y="64"/>
                  <a:pt x="109" y="64"/>
                </a:cubicBezTo>
                <a:cubicBezTo>
                  <a:pt x="101" y="78"/>
                  <a:pt x="101" y="78"/>
                  <a:pt x="101" y="78"/>
                </a:cubicBezTo>
                <a:cubicBezTo>
                  <a:pt x="115" y="86"/>
                  <a:pt x="115" y="86"/>
                  <a:pt x="115" y="86"/>
                </a:cubicBezTo>
                <a:lnTo>
                  <a:pt x="123" y="72"/>
                </a:lnTo>
                <a:close/>
              </a:path>
            </a:pathLst>
          </a:custGeom>
          <a:solidFill>
            <a:srgbClr val="008CD2"/>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51">
            <a:extLst>
              <a:ext uri="{FF2B5EF4-FFF2-40B4-BE49-F238E27FC236}">
                <a16:creationId xmlns:a16="http://schemas.microsoft.com/office/drawing/2014/main" id="{9B4F0986-DEDC-4BC8-87FA-200C88A84445}"/>
              </a:ext>
            </a:extLst>
          </p:cNvPr>
          <p:cNvSpPr>
            <a:spLocks noEditPoints="1"/>
          </p:cNvSpPr>
          <p:nvPr/>
        </p:nvSpPr>
        <p:spPr bwMode="auto">
          <a:xfrm>
            <a:off x="7348951" y="2191529"/>
            <a:ext cx="436563" cy="436563"/>
          </a:xfrm>
          <a:custGeom>
            <a:avLst/>
            <a:gdLst>
              <a:gd name="T0" fmla="*/ 340 w 353"/>
              <a:gd name="T1" fmla="*/ 155 h 353"/>
              <a:gd name="T2" fmla="*/ 312 w 353"/>
              <a:gd name="T3" fmla="*/ 140 h 353"/>
              <a:gd name="T4" fmla="*/ 340 w 353"/>
              <a:gd name="T5" fmla="*/ 126 h 353"/>
              <a:gd name="T6" fmla="*/ 340 w 353"/>
              <a:gd name="T7" fmla="*/ 83 h 353"/>
              <a:gd name="T8" fmla="*/ 188 w 353"/>
              <a:gd name="T9" fmla="*/ 3 h 353"/>
              <a:gd name="T10" fmla="*/ 176 w 353"/>
              <a:gd name="T11" fmla="*/ 0 h 353"/>
              <a:gd name="T12" fmla="*/ 165 w 353"/>
              <a:gd name="T13" fmla="*/ 3 h 353"/>
              <a:gd name="T14" fmla="*/ 13 w 353"/>
              <a:gd name="T15" fmla="*/ 83 h 353"/>
              <a:gd name="T16" fmla="*/ 13 w 353"/>
              <a:gd name="T17" fmla="*/ 126 h 353"/>
              <a:gd name="T18" fmla="*/ 41 w 353"/>
              <a:gd name="T19" fmla="*/ 140 h 353"/>
              <a:gd name="T20" fmla="*/ 13 w 353"/>
              <a:gd name="T21" fmla="*/ 155 h 353"/>
              <a:gd name="T22" fmla="*/ 13 w 353"/>
              <a:gd name="T23" fmla="*/ 198 h 353"/>
              <a:gd name="T24" fmla="*/ 41 w 353"/>
              <a:gd name="T25" fmla="*/ 213 h 353"/>
              <a:gd name="T26" fmla="*/ 13 w 353"/>
              <a:gd name="T27" fmla="*/ 228 h 353"/>
              <a:gd name="T28" fmla="*/ 13 w 353"/>
              <a:gd name="T29" fmla="*/ 270 h 353"/>
              <a:gd name="T30" fmla="*/ 165 w 353"/>
              <a:gd name="T31" fmla="*/ 350 h 353"/>
              <a:gd name="T32" fmla="*/ 176 w 353"/>
              <a:gd name="T33" fmla="*/ 353 h 353"/>
              <a:gd name="T34" fmla="*/ 188 w 353"/>
              <a:gd name="T35" fmla="*/ 350 h 353"/>
              <a:gd name="T36" fmla="*/ 340 w 353"/>
              <a:gd name="T37" fmla="*/ 270 h 353"/>
              <a:gd name="T38" fmla="*/ 340 w 353"/>
              <a:gd name="T39" fmla="*/ 228 h 353"/>
              <a:gd name="T40" fmla="*/ 312 w 353"/>
              <a:gd name="T41" fmla="*/ 213 h 353"/>
              <a:gd name="T42" fmla="*/ 340 w 353"/>
              <a:gd name="T43" fmla="*/ 198 h 353"/>
              <a:gd name="T44" fmla="*/ 20 w 353"/>
              <a:gd name="T45" fmla="*/ 111 h 353"/>
              <a:gd name="T46" fmla="*/ 16 w 353"/>
              <a:gd name="T47" fmla="*/ 104 h 353"/>
              <a:gd name="T48" fmla="*/ 20 w 353"/>
              <a:gd name="T49" fmla="*/ 97 h 353"/>
              <a:gd name="T50" fmla="*/ 173 w 353"/>
              <a:gd name="T51" fmla="*/ 17 h 353"/>
              <a:gd name="T52" fmla="*/ 180 w 353"/>
              <a:gd name="T53" fmla="*/ 17 h 353"/>
              <a:gd name="T54" fmla="*/ 333 w 353"/>
              <a:gd name="T55" fmla="*/ 97 h 353"/>
              <a:gd name="T56" fmla="*/ 337 w 353"/>
              <a:gd name="T57" fmla="*/ 104 h 353"/>
              <a:gd name="T58" fmla="*/ 333 w 353"/>
              <a:gd name="T59" fmla="*/ 111 h 353"/>
              <a:gd name="T60" fmla="*/ 180 w 353"/>
              <a:gd name="T61" fmla="*/ 192 h 353"/>
              <a:gd name="T62" fmla="*/ 173 w 353"/>
              <a:gd name="T63" fmla="*/ 192 h 353"/>
              <a:gd name="T64" fmla="*/ 20 w 353"/>
              <a:gd name="T65" fmla="*/ 111 h 353"/>
              <a:gd name="T66" fmla="*/ 333 w 353"/>
              <a:gd name="T67" fmla="*/ 242 h 353"/>
              <a:gd name="T68" fmla="*/ 333 w 353"/>
              <a:gd name="T69" fmla="*/ 256 h 353"/>
              <a:gd name="T70" fmla="*/ 180 w 353"/>
              <a:gd name="T71" fmla="*/ 336 h 353"/>
              <a:gd name="T72" fmla="*/ 176 w 353"/>
              <a:gd name="T73" fmla="*/ 337 h 353"/>
              <a:gd name="T74" fmla="*/ 173 w 353"/>
              <a:gd name="T75" fmla="*/ 336 h 353"/>
              <a:gd name="T76" fmla="*/ 20 w 353"/>
              <a:gd name="T77" fmla="*/ 256 h 353"/>
              <a:gd name="T78" fmla="*/ 20 w 353"/>
              <a:gd name="T79" fmla="*/ 242 h 353"/>
              <a:gd name="T80" fmla="*/ 58 w 353"/>
              <a:gd name="T81" fmla="*/ 222 h 353"/>
              <a:gd name="T82" fmla="*/ 165 w 353"/>
              <a:gd name="T83" fmla="*/ 278 h 353"/>
              <a:gd name="T84" fmla="*/ 188 w 353"/>
              <a:gd name="T85" fmla="*/ 278 h 353"/>
              <a:gd name="T86" fmla="*/ 295 w 353"/>
              <a:gd name="T87" fmla="*/ 222 h 353"/>
              <a:gd name="T88" fmla="*/ 333 w 353"/>
              <a:gd name="T89" fmla="*/ 184 h 353"/>
              <a:gd name="T90" fmla="*/ 180 w 353"/>
              <a:gd name="T91" fmla="*/ 264 h 353"/>
              <a:gd name="T92" fmla="*/ 176 w 353"/>
              <a:gd name="T93" fmla="*/ 265 h 353"/>
              <a:gd name="T94" fmla="*/ 173 w 353"/>
              <a:gd name="T95" fmla="*/ 264 h 353"/>
              <a:gd name="T96" fmla="*/ 20 w 353"/>
              <a:gd name="T97" fmla="*/ 184 h 353"/>
              <a:gd name="T98" fmla="*/ 20 w 353"/>
              <a:gd name="T99" fmla="*/ 170 h 353"/>
              <a:gd name="T100" fmla="*/ 58 w 353"/>
              <a:gd name="T101" fmla="*/ 150 h 353"/>
              <a:gd name="T102" fmla="*/ 165 w 353"/>
              <a:gd name="T103" fmla="*/ 206 h 353"/>
              <a:gd name="T104" fmla="*/ 188 w 353"/>
              <a:gd name="T105" fmla="*/ 206 h 353"/>
              <a:gd name="T106" fmla="*/ 295 w 353"/>
              <a:gd name="T107" fmla="*/ 150 h 353"/>
              <a:gd name="T108" fmla="*/ 333 w 353"/>
              <a:gd name="T109" fmla="*/ 170 h 353"/>
              <a:gd name="T110" fmla="*/ 333 w 353"/>
              <a:gd name="T111" fmla="*/ 18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3" h="353">
                <a:moveTo>
                  <a:pt x="353" y="177"/>
                </a:moveTo>
                <a:cubicBezTo>
                  <a:pt x="353" y="167"/>
                  <a:pt x="348" y="159"/>
                  <a:pt x="340" y="155"/>
                </a:cubicBezTo>
                <a:cubicBezTo>
                  <a:pt x="340" y="155"/>
                  <a:pt x="340" y="155"/>
                  <a:pt x="340" y="155"/>
                </a:cubicBezTo>
                <a:cubicBezTo>
                  <a:pt x="312" y="140"/>
                  <a:pt x="312" y="140"/>
                  <a:pt x="312" y="140"/>
                </a:cubicBezTo>
                <a:cubicBezTo>
                  <a:pt x="340" y="126"/>
                  <a:pt x="340" y="126"/>
                  <a:pt x="340" y="126"/>
                </a:cubicBezTo>
                <a:cubicBezTo>
                  <a:pt x="340" y="126"/>
                  <a:pt x="340" y="126"/>
                  <a:pt x="340" y="126"/>
                </a:cubicBezTo>
                <a:cubicBezTo>
                  <a:pt x="348" y="122"/>
                  <a:pt x="353" y="114"/>
                  <a:pt x="353" y="104"/>
                </a:cubicBezTo>
                <a:cubicBezTo>
                  <a:pt x="353" y="95"/>
                  <a:pt x="348" y="87"/>
                  <a:pt x="340" y="83"/>
                </a:cubicBezTo>
                <a:cubicBezTo>
                  <a:pt x="340" y="83"/>
                  <a:pt x="340" y="83"/>
                  <a:pt x="340" y="83"/>
                </a:cubicBezTo>
                <a:cubicBezTo>
                  <a:pt x="188" y="3"/>
                  <a:pt x="188" y="3"/>
                  <a:pt x="188" y="3"/>
                </a:cubicBezTo>
                <a:cubicBezTo>
                  <a:pt x="188" y="3"/>
                  <a:pt x="188" y="3"/>
                  <a:pt x="188" y="3"/>
                </a:cubicBezTo>
                <a:cubicBezTo>
                  <a:pt x="184" y="1"/>
                  <a:pt x="181" y="0"/>
                  <a:pt x="176" y="0"/>
                </a:cubicBezTo>
                <a:cubicBezTo>
                  <a:pt x="172" y="0"/>
                  <a:pt x="169" y="1"/>
                  <a:pt x="165" y="3"/>
                </a:cubicBezTo>
                <a:cubicBezTo>
                  <a:pt x="165" y="3"/>
                  <a:pt x="165" y="3"/>
                  <a:pt x="165" y="3"/>
                </a:cubicBezTo>
                <a:cubicBezTo>
                  <a:pt x="13" y="83"/>
                  <a:pt x="13" y="83"/>
                  <a:pt x="13" y="83"/>
                </a:cubicBezTo>
                <a:cubicBezTo>
                  <a:pt x="13" y="83"/>
                  <a:pt x="13" y="83"/>
                  <a:pt x="13" y="83"/>
                </a:cubicBezTo>
                <a:cubicBezTo>
                  <a:pt x="5" y="87"/>
                  <a:pt x="0" y="95"/>
                  <a:pt x="0" y="104"/>
                </a:cubicBezTo>
                <a:cubicBezTo>
                  <a:pt x="0" y="114"/>
                  <a:pt x="5" y="122"/>
                  <a:pt x="13" y="126"/>
                </a:cubicBezTo>
                <a:cubicBezTo>
                  <a:pt x="13" y="126"/>
                  <a:pt x="13" y="126"/>
                  <a:pt x="13" y="126"/>
                </a:cubicBezTo>
                <a:cubicBezTo>
                  <a:pt x="41" y="140"/>
                  <a:pt x="41" y="140"/>
                  <a:pt x="41" y="140"/>
                </a:cubicBezTo>
                <a:cubicBezTo>
                  <a:pt x="13" y="155"/>
                  <a:pt x="13" y="155"/>
                  <a:pt x="13" y="155"/>
                </a:cubicBezTo>
                <a:cubicBezTo>
                  <a:pt x="13" y="155"/>
                  <a:pt x="13" y="155"/>
                  <a:pt x="13" y="155"/>
                </a:cubicBezTo>
                <a:cubicBezTo>
                  <a:pt x="5" y="159"/>
                  <a:pt x="0" y="167"/>
                  <a:pt x="0" y="177"/>
                </a:cubicBezTo>
                <a:cubicBezTo>
                  <a:pt x="0" y="186"/>
                  <a:pt x="5" y="194"/>
                  <a:pt x="13" y="198"/>
                </a:cubicBezTo>
                <a:cubicBezTo>
                  <a:pt x="13" y="198"/>
                  <a:pt x="13" y="198"/>
                  <a:pt x="13" y="198"/>
                </a:cubicBezTo>
                <a:cubicBezTo>
                  <a:pt x="41" y="213"/>
                  <a:pt x="41" y="213"/>
                  <a:pt x="41" y="213"/>
                </a:cubicBezTo>
                <a:cubicBezTo>
                  <a:pt x="13" y="228"/>
                  <a:pt x="13" y="228"/>
                  <a:pt x="13" y="228"/>
                </a:cubicBezTo>
                <a:cubicBezTo>
                  <a:pt x="13" y="228"/>
                  <a:pt x="13" y="228"/>
                  <a:pt x="13" y="228"/>
                </a:cubicBezTo>
                <a:cubicBezTo>
                  <a:pt x="5" y="232"/>
                  <a:pt x="0" y="240"/>
                  <a:pt x="0" y="249"/>
                </a:cubicBezTo>
                <a:cubicBezTo>
                  <a:pt x="0" y="258"/>
                  <a:pt x="5" y="266"/>
                  <a:pt x="13" y="270"/>
                </a:cubicBezTo>
                <a:cubicBezTo>
                  <a:pt x="13" y="270"/>
                  <a:pt x="13" y="270"/>
                  <a:pt x="13" y="270"/>
                </a:cubicBezTo>
                <a:cubicBezTo>
                  <a:pt x="165" y="350"/>
                  <a:pt x="165" y="350"/>
                  <a:pt x="165" y="350"/>
                </a:cubicBezTo>
                <a:cubicBezTo>
                  <a:pt x="165" y="350"/>
                  <a:pt x="165" y="350"/>
                  <a:pt x="165" y="350"/>
                </a:cubicBezTo>
                <a:cubicBezTo>
                  <a:pt x="169" y="352"/>
                  <a:pt x="172" y="353"/>
                  <a:pt x="176" y="353"/>
                </a:cubicBezTo>
                <a:cubicBezTo>
                  <a:pt x="181" y="353"/>
                  <a:pt x="184" y="352"/>
                  <a:pt x="188" y="350"/>
                </a:cubicBezTo>
                <a:cubicBezTo>
                  <a:pt x="188" y="350"/>
                  <a:pt x="188" y="350"/>
                  <a:pt x="188" y="350"/>
                </a:cubicBezTo>
                <a:cubicBezTo>
                  <a:pt x="340" y="270"/>
                  <a:pt x="340" y="270"/>
                  <a:pt x="340" y="270"/>
                </a:cubicBezTo>
                <a:cubicBezTo>
                  <a:pt x="340" y="270"/>
                  <a:pt x="340" y="270"/>
                  <a:pt x="340" y="270"/>
                </a:cubicBezTo>
                <a:cubicBezTo>
                  <a:pt x="348" y="266"/>
                  <a:pt x="353" y="258"/>
                  <a:pt x="353" y="249"/>
                </a:cubicBezTo>
                <a:cubicBezTo>
                  <a:pt x="353" y="240"/>
                  <a:pt x="348" y="232"/>
                  <a:pt x="340" y="228"/>
                </a:cubicBezTo>
                <a:cubicBezTo>
                  <a:pt x="340" y="228"/>
                  <a:pt x="340" y="228"/>
                  <a:pt x="340" y="228"/>
                </a:cubicBezTo>
                <a:cubicBezTo>
                  <a:pt x="312" y="213"/>
                  <a:pt x="312" y="213"/>
                  <a:pt x="312" y="213"/>
                </a:cubicBezTo>
                <a:cubicBezTo>
                  <a:pt x="340" y="198"/>
                  <a:pt x="340" y="198"/>
                  <a:pt x="340" y="198"/>
                </a:cubicBezTo>
                <a:cubicBezTo>
                  <a:pt x="340" y="198"/>
                  <a:pt x="340" y="198"/>
                  <a:pt x="340" y="198"/>
                </a:cubicBezTo>
                <a:cubicBezTo>
                  <a:pt x="348" y="194"/>
                  <a:pt x="353" y="186"/>
                  <a:pt x="353" y="177"/>
                </a:cubicBezTo>
                <a:moveTo>
                  <a:pt x="20" y="111"/>
                </a:moveTo>
                <a:cubicBezTo>
                  <a:pt x="20" y="111"/>
                  <a:pt x="20" y="111"/>
                  <a:pt x="20" y="111"/>
                </a:cubicBezTo>
                <a:cubicBezTo>
                  <a:pt x="18" y="110"/>
                  <a:pt x="16" y="107"/>
                  <a:pt x="16" y="104"/>
                </a:cubicBezTo>
                <a:cubicBezTo>
                  <a:pt x="16" y="101"/>
                  <a:pt x="18" y="99"/>
                  <a:pt x="20" y="97"/>
                </a:cubicBezTo>
                <a:cubicBezTo>
                  <a:pt x="20" y="97"/>
                  <a:pt x="20" y="97"/>
                  <a:pt x="20" y="97"/>
                </a:cubicBezTo>
                <a:cubicBezTo>
                  <a:pt x="173" y="17"/>
                  <a:pt x="173" y="17"/>
                  <a:pt x="173" y="17"/>
                </a:cubicBezTo>
                <a:cubicBezTo>
                  <a:pt x="173" y="17"/>
                  <a:pt x="173" y="17"/>
                  <a:pt x="173" y="17"/>
                </a:cubicBezTo>
                <a:cubicBezTo>
                  <a:pt x="174" y="16"/>
                  <a:pt x="175" y="16"/>
                  <a:pt x="176" y="16"/>
                </a:cubicBezTo>
                <a:cubicBezTo>
                  <a:pt x="178" y="16"/>
                  <a:pt x="179" y="16"/>
                  <a:pt x="180" y="17"/>
                </a:cubicBezTo>
                <a:cubicBezTo>
                  <a:pt x="180" y="17"/>
                  <a:pt x="180" y="17"/>
                  <a:pt x="180" y="17"/>
                </a:cubicBezTo>
                <a:cubicBezTo>
                  <a:pt x="333" y="97"/>
                  <a:pt x="333" y="97"/>
                  <a:pt x="333" y="97"/>
                </a:cubicBezTo>
                <a:cubicBezTo>
                  <a:pt x="333" y="97"/>
                  <a:pt x="333" y="97"/>
                  <a:pt x="333" y="97"/>
                </a:cubicBezTo>
                <a:cubicBezTo>
                  <a:pt x="335" y="99"/>
                  <a:pt x="337" y="101"/>
                  <a:pt x="337" y="104"/>
                </a:cubicBezTo>
                <a:cubicBezTo>
                  <a:pt x="337" y="107"/>
                  <a:pt x="335" y="110"/>
                  <a:pt x="333" y="111"/>
                </a:cubicBezTo>
                <a:cubicBezTo>
                  <a:pt x="333" y="111"/>
                  <a:pt x="333" y="111"/>
                  <a:pt x="333" y="111"/>
                </a:cubicBezTo>
                <a:cubicBezTo>
                  <a:pt x="180" y="192"/>
                  <a:pt x="180" y="192"/>
                  <a:pt x="180" y="192"/>
                </a:cubicBezTo>
                <a:cubicBezTo>
                  <a:pt x="180" y="192"/>
                  <a:pt x="180" y="192"/>
                  <a:pt x="180" y="192"/>
                </a:cubicBezTo>
                <a:cubicBezTo>
                  <a:pt x="179" y="192"/>
                  <a:pt x="178" y="193"/>
                  <a:pt x="176" y="193"/>
                </a:cubicBezTo>
                <a:cubicBezTo>
                  <a:pt x="175" y="193"/>
                  <a:pt x="174" y="192"/>
                  <a:pt x="173" y="192"/>
                </a:cubicBezTo>
                <a:cubicBezTo>
                  <a:pt x="173" y="192"/>
                  <a:pt x="173" y="192"/>
                  <a:pt x="173" y="192"/>
                </a:cubicBezTo>
                <a:lnTo>
                  <a:pt x="20" y="111"/>
                </a:lnTo>
                <a:close/>
                <a:moveTo>
                  <a:pt x="333" y="242"/>
                </a:moveTo>
                <a:cubicBezTo>
                  <a:pt x="333" y="242"/>
                  <a:pt x="333" y="242"/>
                  <a:pt x="333" y="242"/>
                </a:cubicBezTo>
                <a:cubicBezTo>
                  <a:pt x="335" y="243"/>
                  <a:pt x="337" y="246"/>
                  <a:pt x="337" y="249"/>
                </a:cubicBezTo>
                <a:cubicBezTo>
                  <a:pt x="337" y="252"/>
                  <a:pt x="335" y="255"/>
                  <a:pt x="333" y="256"/>
                </a:cubicBezTo>
                <a:cubicBezTo>
                  <a:pt x="333" y="256"/>
                  <a:pt x="333" y="256"/>
                  <a:pt x="333" y="256"/>
                </a:cubicBezTo>
                <a:cubicBezTo>
                  <a:pt x="180" y="336"/>
                  <a:pt x="180" y="336"/>
                  <a:pt x="180" y="336"/>
                </a:cubicBezTo>
                <a:cubicBezTo>
                  <a:pt x="180" y="336"/>
                  <a:pt x="180" y="336"/>
                  <a:pt x="180" y="336"/>
                </a:cubicBezTo>
                <a:cubicBezTo>
                  <a:pt x="179" y="337"/>
                  <a:pt x="178" y="337"/>
                  <a:pt x="176" y="337"/>
                </a:cubicBezTo>
                <a:cubicBezTo>
                  <a:pt x="175" y="337"/>
                  <a:pt x="174" y="337"/>
                  <a:pt x="173" y="336"/>
                </a:cubicBezTo>
                <a:cubicBezTo>
                  <a:pt x="173" y="336"/>
                  <a:pt x="173" y="336"/>
                  <a:pt x="173" y="336"/>
                </a:cubicBezTo>
                <a:cubicBezTo>
                  <a:pt x="20" y="256"/>
                  <a:pt x="20" y="256"/>
                  <a:pt x="20" y="256"/>
                </a:cubicBezTo>
                <a:cubicBezTo>
                  <a:pt x="20" y="256"/>
                  <a:pt x="20" y="256"/>
                  <a:pt x="20" y="256"/>
                </a:cubicBezTo>
                <a:cubicBezTo>
                  <a:pt x="18" y="255"/>
                  <a:pt x="16" y="252"/>
                  <a:pt x="16" y="249"/>
                </a:cubicBezTo>
                <a:cubicBezTo>
                  <a:pt x="16" y="246"/>
                  <a:pt x="18" y="243"/>
                  <a:pt x="20" y="242"/>
                </a:cubicBezTo>
                <a:cubicBezTo>
                  <a:pt x="20" y="242"/>
                  <a:pt x="20" y="242"/>
                  <a:pt x="20" y="242"/>
                </a:cubicBezTo>
                <a:cubicBezTo>
                  <a:pt x="58" y="222"/>
                  <a:pt x="58" y="222"/>
                  <a:pt x="58" y="222"/>
                </a:cubicBezTo>
                <a:cubicBezTo>
                  <a:pt x="165" y="278"/>
                  <a:pt x="165" y="278"/>
                  <a:pt x="165" y="278"/>
                </a:cubicBezTo>
                <a:cubicBezTo>
                  <a:pt x="165" y="278"/>
                  <a:pt x="165" y="278"/>
                  <a:pt x="165" y="278"/>
                </a:cubicBezTo>
                <a:cubicBezTo>
                  <a:pt x="169" y="280"/>
                  <a:pt x="172" y="281"/>
                  <a:pt x="176" y="281"/>
                </a:cubicBezTo>
                <a:cubicBezTo>
                  <a:pt x="181" y="281"/>
                  <a:pt x="184" y="280"/>
                  <a:pt x="188" y="278"/>
                </a:cubicBezTo>
                <a:cubicBezTo>
                  <a:pt x="188" y="278"/>
                  <a:pt x="188" y="278"/>
                  <a:pt x="188" y="278"/>
                </a:cubicBezTo>
                <a:cubicBezTo>
                  <a:pt x="295" y="222"/>
                  <a:pt x="295" y="222"/>
                  <a:pt x="295" y="222"/>
                </a:cubicBezTo>
                <a:lnTo>
                  <a:pt x="333" y="242"/>
                </a:lnTo>
                <a:close/>
                <a:moveTo>
                  <a:pt x="333" y="184"/>
                </a:moveTo>
                <a:cubicBezTo>
                  <a:pt x="333" y="184"/>
                  <a:pt x="333" y="184"/>
                  <a:pt x="333" y="184"/>
                </a:cubicBezTo>
                <a:cubicBezTo>
                  <a:pt x="180" y="264"/>
                  <a:pt x="180" y="264"/>
                  <a:pt x="180" y="264"/>
                </a:cubicBezTo>
                <a:cubicBezTo>
                  <a:pt x="180" y="264"/>
                  <a:pt x="180" y="264"/>
                  <a:pt x="180" y="264"/>
                </a:cubicBezTo>
                <a:cubicBezTo>
                  <a:pt x="179" y="265"/>
                  <a:pt x="178" y="265"/>
                  <a:pt x="176" y="265"/>
                </a:cubicBezTo>
                <a:cubicBezTo>
                  <a:pt x="175" y="265"/>
                  <a:pt x="174" y="265"/>
                  <a:pt x="173" y="264"/>
                </a:cubicBezTo>
                <a:cubicBezTo>
                  <a:pt x="173" y="264"/>
                  <a:pt x="173" y="264"/>
                  <a:pt x="173" y="264"/>
                </a:cubicBezTo>
                <a:cubicBezTo>
                  <a:pt x="20" y="184"/>
                  <a:pt x="20" y="184"/>
                  <a:pt x="20" y="184"/>
                </a:cubicBezTo>
                <a:cubicBezTo>
                  <a:pt x="20" y="184"/>
                  <a:pt x="20" y="184"/>
                  <a:pt x="20" y="184"/>
                </a:cubicBezTo>
                <a:cubicBezTo>
                  <a:pt x="18" y="182"/>
                  <a:pt x="16" y="180"/>
                  <a:pt x="16" y="177"/>
                </a:cubicBezTo>
                <a:cubicBezTo>
                  <a:pt x="16" y="174"/>
                  <a:pt x="18" y="171"/>
                  <a:pt x="20" y="170"/>
                </a:cubicBezTo>
                <a:cubicBezTo>
                  <a:pt x="20" y="170"/>
                  <a:pt x="20" y="170"/>
                  <a:pt x="20" y="170"/>
                </a:cubicBezTo>
                <a:cubicBezTo>
                  <a:pt x="58" y="150"/>
                  <a:pt x="58" y="150"/>
                  <a:pt x="58" y="150"/>
                </a:cubicBezTo>
                <a:cubicBezTo>
                  <a:pt x="165" y="206"/>
                  <a:pt x="165" y="206"/>
                  <a:pt x="165" y="206"/>
                </a:cubicBezTo>
                <a:cubicBezTo>
                  <a:pt x="165" y="206"/>
                  <a:pt x="165" y="206"/>
                  <a:pt x="165" y="206"/>
                </a:cubicBezTo>
                <a:cubicBezTo>
                  <a:pt x="169" y="208"/>
                  <a:pt x="172" y="209"/>
                  <a:pt x="176" y="209"/>
                </a:cubicBezTo>
                <a:cubicBezTo>
                  <a:pt x="181" y="209"/>
                  <a:pt x="184" y="208"/>
                  <a:pt x="188" y="206"/>
                </a:cubicBezTo>
                <a:cubicBezTo>
                  <a:pt x="188" y="206"/>
                  <a:pt x="188" y="206"/>
                  <a:pt x="188" y="206"/>
                </a:cubicBezTo>
                <a:cubicBezTo>
                  <a:pt x="295" y="150"/>
                  <a:pt x="295" y="150"/>
                  <a:pt x="295" y="150"/>
                </a:cubicBezTo>
                <a:cubicBezTo>
                  <a:pt x="333" y="170"/>
                  <a:pt x="333" y="170"/>
                  <a:pt x="333" y="170"/>
                </a:cubicBezTo>
                <a:cubicBezTo>
                  <a:pt x="333" y="170"/>
                  <a:pt x="333" y="170"/>
                  <a:pt x="333" y="170"/>
                </a:cubicBezTo>
                <a:cubicBezTo>
                  <a:pt x="335" y="171"/>
                  <a:pt x="337" y="174"/>
                  <a:pt x="337" y="177"/>
                </a:cubicBezTo>
                <a:cubicBezTo>
                  <a:pt x="337" y="180"/>
                  <a:pt x="335" y="182"/>
                  <a:pt x="333" y="184"/>
                </a:cubicBezTo>
              </a:path>
            </a:pathLst>
          </a:custGeom>
          <a:solidFill>
            <a:srgbClr val="008CD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72097339"/>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Data Sourcing </a:t>
            </a:r>
            <a:r>
              <a:rPr lang="en-US" dirty="0">
                <a:solidFill>
                  <a:schemeClr val="accent2"/>
                </a:solidFill>
              </a:rPr>
              <a:t>Code</a:t>
            </a:r>
          </a:p>
        </p:txBody>
      </p:sp>
      <p:cxnSp>
        <p:nvCxnSpPr>
          <p:cNvPr id="5" name="Straight Connector 4"/>
          <p:cNvCxnSpPr>
            <a:cxnSpLocks/>
          </p:cNvCxnSpPr>
          <p:nvPr/>
        </p:nvCxnSpPr>
        <p:spPr>
          <a:xfrm>
            <a:off x="3159919" y="959101"/>
            <a:ext cx="0" cy="3207057"/>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5984081" y="959101"/>
            <a:ext cx="0" cy="3207057"/>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7946" y="959101"/>
            <a:ext cx="1683314" cy="138499"/>
          </a:xfrm>
          <a:prstGeom prst="rect">
            <a:avLst/>
          </a:prstGeom>
          <a:noFill/>
        </p:spPr>
        <p:txBody>
          <a:bodyPr wrap="square" lIns="0" tIns="0" rIns="0" bIns="0" rtlCol="0">
            <a:spAutoFit/>
          </a:bodyPr>
          <a:lstStyle/>
          <a:p>
            <a:pPr algn="ctr"/>
            <a:r>
              <a:rPr lang="en-US" sz="900" cap="all" spc="30" dirty="0">
                <a:solidFill>
                  <a:schemeClr val="accent3"/>
                </a:solidFill>
                <a:latin typeface="Lato Black" panose="020F0A02020204030203" pitchFamily="34" charset="0"/>
                <a:ea typeface="Open Sans" panose="020B0606030504020204" pitchFamily="34" charset="0"/>
                <a:cs typeface="Open Sans" panose="020B0606030504020204" pitchFamily="34" charset="0"/>
              </a:rPr>
              <a:t>Chunk CSV</a:t>
            </a:r>
          </a:p>
        </p:txBody>
      </p:sp>
      <p:sp>
        <p:nvSpPr>
          <p:cNvPr id="26" name="TextBox 25">
            <a:extLst>
              <a:ext uri="{FF2B5EF4-FFF2-40B4-BE49-F238E27FC236}">
                <a16:creationId xmlns:a16="http://schemas.microsoft.com/office/drawing/2014/main" id="{B4CF65EF-FED3-4559-A2A1-CBAA6CA65B02}"/>
              </a:ext>
            </a:extLst>
          </p:cNvPr>
          <p:cNvSpPr txBox="1"/>
          <p:nvPr/>
        </p:nvSpPr>
        <p:spPr>
          <a:xfrm>
            <a:off x="3719232" y="959101"/>
            <a:ext cx="1683314" cy="138499"/>
          </a:xfrm>
          <a:prstGeom prst="rect">
            <a:avLst/>
          </a:prstGeom>
          <a:noFill/>
        </p:spPr>
        <p:txBody>
          <a:bodyPr wrap="square" lIns="0" tIns="0" rIns="0" bIns="0" rtlCol="0">
            <a:spAutoFit/>
          </a:bodyPr>
          <a:lstStyle/>
          <a:p>
            <a:pPr algn="ctr"/>
            <a:r>
              <a:rPr lang="en-US" sz="900" cap="all" spc="30" dirty="0">
                <a:solidFill>
                  <a:schemeClr val="accent3"/>
                </a:solidFill>
                <a:latin typeface="Lato Black" panose="020F0A02020204030203" pitchFamily="34" charset="0"/>
                <a:ea typeface="Open Sans" panose="020B0606030504020204" pitchFamily="34" charset="0"/>
                <a:cs typeface="Open Sans" panose="020B0606030504020204" pitchFamily="34" charset="0"/>
              </a:rPr>
              <a:t>Vehicle filter &amp; concat</a:t>
            </a:r>
          </a:p>
        </p:txBody>
      </p:sp>
      <p:sp>
        <p:nvSpPr>
          <p:cNvPr id="27" name="TextBox 26">
            <a:extLst>
              <a:ext uri="{FF2B5EF4-FFF2-40B4-BE49-F238E27FC236}">
                <a16:creationId xmlns:a16="http://schemas.microsoft.com/office/drawing/2014/main" id="{24330B61-789C-4CCE-A137-61F840E915D8}"/>
              </a:ext>
            </a:extLst>
          </p:cNvPr>
          <p:cNvSpPr txBox="1"/>
          <p:nvPr/>
        </p:nvSpPr>
        <p:spPr>
          <a:xfrm>
            <a:off x="6699250" y="959101"/>
            <a:ext cx="1683314" cy="138499"/>
          </a:xfrm>
          <a:prstGeom prst="rect">
            <a:avLst/>
          </a:prstGeom>
          <a:noFill/>
        </p:spPr>
        <p:txBody>
          <a:bodyPr wrap="square" lIns="0" tIns="0" rIns="0" bIns="0" rtlCol="0">
            <a:spAutoFit/>
          </a:bodyPr>
          <a:lstStyle/>
          <a:p>
            <a:pPr algn="ctr"/>
            <a:r>
              <a:rPr lang="en-US" sz="900" cap="all" spc="30" dirty="0">
                <a:solidFill>
                  <a:schemeClr val="accent3"/>
                </a:solidFill>
                <a:latin typeface="Lato Black" panose="020F0A02020204030203" pitchFamily="34" charset="0"/>
                <a:ea typeface="Open Sans" panose="020B0606030504020204" pitchFamily="34" charset="0"/>
                <a:cs typeface="Open Sans" panose="020B0606030504020204" pitchFamily="34" charset="0"/>
              </a:rPr>
              <a:t>Data cleaning</a:t>
            </a:r>
          </a:p>
        </p:txBody>
      </p:sp>
      <p:sp>
        <p:nvSpPr>
          <p:cNvPr id="33" name="Rectangle 32">
            <a:extLst>
              <a:ext uri="{FF2B5EF4-FFF2-40B4-BE49-F238E27FC236}">
                <a16:creationId xmlns:a16="http://schemas.microsoft.com/office/drawing/2014/main" id="{7DF95EE9-7854-4AD8-8064-5D4B5CBF97A5}"/>
              </a:ext>
            </a:extLst>
          </p:cNvPr>
          <p:cNvSpPr/>
          <p:nvPr/>
        </p:nvSpPr>
        <p:spPr>
          <a:xfrm>
            <a:off x="488950" y="4641850"/>
            <a:ext cx="1549394"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BE3485D-8DD3-4480-88B3-8728BFA53ED9}"/>
              </a:ext>
            </a:extLst>
          </p:cNvPr>
          <p:cNvSpPr/>
          <p:nvPr/>
        </p:nvSpPr>
        <p:spPr>
          <a:xfrm>
            <a:off x="6699250" y="4629150"/>
            <a:ext cx="1847850"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E55B61B1-F9B5-4B49-A1AB-8C39CDA376C5}"/>
              </a:ext>
            </a:extLst>
          </p:cNvPr>
          <p:cNvPicPr>
            <a:picLocks noChangeAspect="1"/>
          </p:cNvPicPr>
          <p:nvPr/>
        </p:nvPicPr>
        <p:blipFill>
          <a:blip r:embed="rId2"/>
          <a:stretch>
            <a:fillRect/>
          </a:stretch>
        </p:blipFill>
        <p:spPr>
          <a:xfrm>
            <a:off x="313927" y="1159872"/>
            <a:ext cx="2791916" cy="1965964"/>
          </a:xfrm>
          <a:prstGeom prst="rect">
            <a:avLst/>
          </a:prstGeom>
        </p:spPr>
      </p:pic>
      <p:pic>
        <p:nvPicPr>
          <p:cNvPr id="38" name="Picture 37">
            <a:extLst>
              <a:ext uri="{FF2B5EF4-FFF2-40B4-BE49-F238E27FC236}">
                <a16:creationId xmlns:a16="http://schemas.microsoft.com/office/drawing/2014/main" id="{8F55527D-218E-4399-936F-F4768DEB9571}"/>
              </a:ext>
            </a:extLst>
          </p:cNvPr>
          <p:cNvPicPr>
            <a:picLocks noChangeAspect="1"/>
          </p:cNvPicPr>
          <p:nvPr/>
        </p:nvPicPr>
        <p:blipFill rotWithShape="1">
          <a:blip r:embed="rId3"/>
          <a:srcRect l="10678"/>
          <a:stretch/>
        </p:blipFill>
        <p:spPr>
          <a:xfrm>
            <a:off x="3268073" y="1159872"/>
            <a:ext cx="2587782" cy="1850000"/>
          </a:xfrm>
          <a:prstGeom prst="rect">
            <a:avLst/>
          </a:prstGeom>
        </p:spPr>
      </p:pic>
      <p:pic>
        <p:nvPicPr>
          <p:cNvPr id="40" name="Picture 39">
            <a:extLst>
              <a:ext uri="{FF2B5EF4-FFF2-40B4-BE49-F238E27FC236}">
                <a16:creationId xmlns:a16="http://schemas.microsoft.com/office/drawing/2014/main" id="{C7254A13-D92F-495E-BC2A-96E46E178139}"/>
              </a:ext>
            </a:extLst>
          </p:cNvPr>
          <p:cNvPicPr>
            <a:picLocks noChangeAspect="1"/>
          </p:cNvPicPr>
          <p:nvPr/>
        </p:nvPicPr>
        <p:blipFill rotWithShape="1">
          <a:blip r:embed="rId4"/>
          <a:srcRect l="9384"/>
          <a:stretch/>
        </p:blipFill>
        <p:spPr>
          <a:xfrm>
            <a:off x="3288146" y="3009872"/>
            <a:ext cx="2587782" cy="1922103"/>
          </a:xfrm>
          <a:prstGeom prst="rect">
            <a:avLst/>
          </a:prstGeom>
        </p:spPr>
      </p:pic>
      <p:pic>
        <p:nvPicPr>
          <p:cNvPr id="42" name="Picture 41">
            <a:extLst>
              <a:ext uri="{FF2B5EF4-FFF2-40B4-BE49-F238E27FC236}">
                <a16:creationId xmlns:a16="http://schemas.microsoft.com/office/drawing/2014/main" id="{9EC1C3F3-1C35-4BF1-B013-00FDEB5AD628}"/>
              </a:ext>
            </a:extLst>
          </p:cNvPr>
          <p:cNvPicPr>
            <a:picLocks noChangeAspect="1"/>
          </p:cNvPicPr>
          <p:nvPr/>
        </p:nvPicPr>
        <p:blipFill>
          <a:blip r:embed="rId5"/>
          <a:stretch>
            <a:fillRect/>
          </a:stretch>
        </p:blipFill>
        <p:spPr>
          <a:xfrm>
            <a:off x="6117068" y="1159872"/>
            <a:ext cx="2791911" cy="2179528"/>
          </a:xfrm>
          <a:prstGeom prst="rect">
            <a:avLst/>
          </a:prstGeom>
        </p:spPr>
      </p:pic>
      <p:pic>
        <p:nvPicPr>
          <p:cNvPr id="44" name="Picture 43">
            <a:extLst>
              <a:ext uri="{FF2B5EF4-FFF2-40B4-BE49-F238E27FC236}">
                <a16:creationId xmlns:a16="http://schemas.microsoft.com/office/drawing/2014/main" id="{31C8D54B-FF13-47EA-9235-04FA684EC10D}"/>
              </a:ext>
            </a:extLst>
          </p:cNvPr>
          <p:cNvPicPr>
            <a:picLocks noChangeAspect="1"/>
          </p:cNvPicPr>
          <p:nvPr/>
        </p:nvPicPr>
        <p:blipFill>
          <a:blip r:embed="rId6"/>
          <a:stretch>
            <a:fillRect/>
          </a:stretch>
        </p:blipFill>
        <p:spPr>
          <a:xfrm>
            <a:off x="6112307" y="3401672"/>
            <a:ext cx="2791910" cy="1591389"/>
          </a:xfrm>
          <a:prstGeom prst="rect">
            <a:avLst/>
          </a:prstGeom>
        </p:spPr>
      </p:pic>
    </p:spTree>
    <p:extLst>
      <p:ext uri="{BB962C8B-B14F-4D97-AF65-F5344CB8AC3E}">
        <p14:creationId xmlns:p14="http://schemas.microsoft.com/office/powerpoint/2010/main" val="327178337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Model </a:t>
            </a:r>
            <a:r>
              <a:rPr lang="en-US" dirty="0">
                <a:solidFill>
                  <a:schemeClr val="accent2"/>
                </a:solidFill>
              </a:rPr>
              <a:t>selection</a:t>
            </a:r>
          </a:p>
        </p:txBody>
      </p:sp>
      <p:sp>
        <p:nvSpPr>
          <p:cNvPr id="3" name="Text Placeholder 2"/>
          <p:cNvSpPr>
            <a:spLocks noGrp="1"/>
          </p:cNvSpPr>
          <p:nvPr>
            <p:ph type="body" sz="quarter" idx="11"/>
          </p:nvPr>
        </p:nvSpPr>
        <p:spPr/>
        <p:txBody>
          <a:bodyPr/>
          <a:lstStyle/>
          <a:p>
            <a:r>
              <a:rPr lang="en-US" dirty="0"/>
              <a:t>Machine Learning Algorithms Used</a:t>
            </a:r>
          </a:p>
        </p:txBody>
      </p:sp>
      <p:grpSp>
        <p:nvGrpSpPr>
          <p:cNvPr id="4" name="Group 3"/>
          <p:cNvGrpSpPr/>
          <p:nvPr/>
        </p:nvGrpSpPr>
        <p:grpSpPr>
          <a:xfrm>
            <a:off x="911225" y="2560493"/>
            <a:ext cx="3303102" cy="344764"/>
            <a:chOff x="593725" y="2044298"/>
            <a:chExt cx="3303102" cy="344764"/>
          </a:xfrm>
        </p:grpSpPr>
        <p:sp>
          <p:nvSpPr>
            <p:cNvPr id="18" name="TextBox 17"/>
            <p:cNvSpPr txBox="1"/>
            <p:nvPr/>
          </p:nvSpPr>
          <p:spPr>
            <a:xfrm>
              <a:off x="593725" y="2247164"/>
              <a:ext cx="3303102" cy="141898"/>
            </a:xfrm>
            <a:prstGeom prst="rect">
              <a:avLst/>
            </a:prstGeom>
            <a:noFill/>
            <a:ln>
              <a:noFill/>
            </a:ln>
          </p:spPr>
          <p:txBody>
            <a:bodyPr wrap="square" lIns="0" tIns="0" rIns="0" bIns="0" rtlCol="0">
              <a:spAutoFit/>
            </a:bodyPr>
            <a:lstStyle/>
            <a:p>
              <a:pPr>
                <a:lnSpc>
                  <a:spcPct val="130000"/>
                </a:lnSpc>
                <a:spcAft>
                  <a:spcPts val="6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Enter Explanation Here</a:t>
              </a:r>
            </a:p>
          </p:txBody>
        </p:sp>
        <p:sp>
          <p:nvSpPr>
            <p:cNvPr id="19" name="TextBox 18"/>
            <p:cNvSpPr txBox="1"/>
            <p:nvPr/>
          </p:nvSpPr>
          <p:spPr>
            <a:xfrm>
              <a:off x="593725" y="2044298"/>
              <a:ext cx="3303102" cy="153888"/>
            </a:xfrm>
            <a:prstGeom prst="rect">
              <a:avLst/>
            </a:prstGeom>
            <a:noFill/>
            <a:ln>
              <a:noFill/>
            </a:ln>
          </p:spPr>
          <p:txBody>
            <a:bodyPr wrap="square" lIns="0" tIns="0" rIns="0" bIns="0" rtlCol="0">
              <a:spAutoFit/>
            </a:bodyPr>
            <a:lstStyle/>
            <a:p>
              <a:pPr algn="ctr"/>
              <a:r>
                <a:rPr lang="en-US" sz="1000" b="1" cap="all" spc="20" dirty="0" err="1">
                  <a:solidFill>
                    <a:schemeClr val="accent1"/>
                  </a:solidFill>
                  <a:latin typeface="Lato" panose="020F0502020204030203" pitchFamily="34" charset="0"/>
                  <a:cs typeface="Poppins SemiBold" panose="02000000000000000000" pitchFamily="2" charset="0"/>
                </a:rPr>
                <a:t>Knn</a:t>
              </a:r>
              <a:r>
                <a:rPr lang="en-US" sz="1000" b="1" cap="all" spc="20" dirty="0">
                  <a:solidFill>
                    <a:schemeClr val="accent1"/>
                  </a:solidFill>
                  <a:latin typeface="Lato" panose="020F0502020204030203" pitchFamily="34" charset="0"/>
                  <a:cs typeface="Poppins SemiBold" panose="02000000000000000000" pitchFamily="2" charset="0"/>
                </a:rPr>
                <a:t> &amp; k-means</a:t>
              </a:r>
            </a:p>
          </p:txBody>
        </p:sp>
      </p:grpSp>
      <p:grpSp>
        <p:nvGrpSpPr>
          <p:cNvPr id="7" name="Group 6"/>
          <p:cNvGrpSpPr/>
          <p:nvPr/>
        </p:nvGrpSpPr>
        <p:grpSpPr>
          <a:xfrm>
            <a:off x="4878874" y="2560493"/>
            <a:ext cx="3303102" cy="344764"/>
            <a:chOff x="5234474" y="2044298"/>
            <a:chExt cx="3303102" cy="344764"/>
          </a:xfrm>
        </p:grpSpPr>
        <p:sp>
          <p:nvSpPr>
            <p:cNvPr id="22" name="TextBox 21"/>
            <p:cNvSpPr txBox="1"/>
            <p:nvPr/>
          </p:nvSpPr>
          <p:spPr>
            <a:xfrm>
              <a:off x="5234474" y="2247164"/>
              <a:ext cx="3303102" cy="141898"/>
            </a:xfrm>
            <a:prstGeom prst="rect">
              <a:avLst/>
            </a:prstGeom>
            <a:noFill/>
            <a:ln>
              <a:noFill/>
            </a:ln>
          </p:spPr>
          <p:txBody>
            <a:bodyPr wrap="square" lIns="0" tIns="0" rIns="0" bIns="0" rtlCol="0">
              <a:spAutoFit/>
            </a:bodyPr>
            <a:lstStyle/>
            <a:p>
              <a:pPr>
                <a:lnSpc>
                  <a:spcPct val="130000"/>
                </a:lnSpc>
                <a:spcAft>
                  <a:spcPts val="600"/>
                </a:spcAft>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Enter Explanation Here</a:t>
              </a:r>
            </a:p>
          </p:txBody>
        </p:sp>
        <p:sp>
          <p:nvSpPr>
            <p:cNvPr id="23" name="TextBox 22"/>
            <p:cNvSpPr txBox="1"/>
            <p:nvPr/>
          </p:nvSpPr>
          <p:spPr>
            <a:xfrm>
              <a:off x="5234474" y="2044298"/>
              <a:ext cx="3303102" cy="153888"/>
            </a:xfrm>
            <a:prstGeom prst="rect">
              <a:avLst/>
            </a:prstGeom>
            <a:noFill/>
            <a:ln>
              <a:noFill/>
            </a:ln>
          </p:spPr>
          <p:txBody>
            <a:bodyPr wrap="square" lIns="0" tIns="0" rIns="0" bIns="0" rtlCol="0">
              <a:spAutoFit/>
            </a:bodyPr>
            <a:lstStyle/>
            <a:p>
              <a:pPr algn="ctr"/>
              <a:r>
                <a:rPr lang="en-US" sz="1000" b="1" cap="all" spc="20" dirty="0">
                  <a:solidFill>
                    <a:schemeClr val="accent1"/>
                  </a:solidFill>
                  <a:latin typeface="Lato" panose="020F0502020204030203" pitchFamily="34" charset="0"/>
                  <a:cs typeface="Poppins SemiBold" panose="02000000000000000000" pitchFamily="2" charset="0"/>
                </a:rPr>
                <a:t>Random forest regressor</a:t>
              </a:r>
            </a:p>
          </p:txBody>
        </p:sp>
      </p:grpSp>
      <p:sp>
        <p:nvSpPr>
          <p:cNvPr id="26" name="Rectangle 25">
            <a:extLst>
              <a:ext uri="{FF2B5EF4-FFF2-40B4-BE49-F238E27FC236}">
                <a16:creationId xmlns:a16="http://schemas.microsoft.com/office/drawing/2014/main" id="{4F4DFA31-9FC1-47AE-B0ED-3ACB2B3EC730}"/>
              </a:ext>
            </a:extLst>
          </p:cNvPr>
          <p:cNvSpPr/>
          <p:nvPr/>
        </p:nvSpPr>
        <p:spPr>
          <a:xfrm>
            <a:off x="488950" y="4641850"/>
            <a:ext cx="1549394"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2D9CBB8-9C1D-4E24-81D8-22ABE0B2B81D}"/>
              </a:ext>
            </a:extLst>
          </p:cNvPr>
          <p:cNvSpPr/>
          <p:nvPr/>
        </p:nvSpPr>
        <p:spPr>
          <a:xfrm>
            <a:off x="6699250" y="4629150"/>
            <a:ext cx="1847850"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80">
            <a:extLst>
              <a:ext uri="{FF2B5EF4-FFF2-40B4-BE49-F238E27FC236}">
                <a16:creationId xmlns:a16="http://schemas.microsoft.com/office/drawing/2014/main" id="{A04781BC-3C53-41A0-B13C-97486C53DD43}"/>
              </a:ext>
            </a:extLst>
          </p:cNvPr>
          <p:cNvSpPr>
            <a:spLocks noEditPoints="1"/>
          </p:cNvSpPr>
          <p:nvPr/>
        </p:nvSpPr>
        <p:spPr bwMode="auto">
          <a:xfrm>
            <a:off x="2346082" y="1895376"/>
            <a:ext cx="433388" cy="434975"/>
          </a:xfrm>
          <a:custGeom>
            <a:avLst/>
            <a:gdLst>
              <a:gd name="T0" fmla="*/ 176 w 353"/>
              <a:gd name="T1" fmla="*/ 0 h 354"/>
              <a:gd name="T2" fmla="*/ 0 w 353"/>
              <a:gd name="T3" fmla="*/ 177 h 354"/>
              <a:gd name="T4" fmla="*/ 176 w 353"/>
              <a:gd name="T5" fmla="*/ 354 h 354"/>
              <a:gd name="T6" fmla="*/ 353 w 353"/>
              <a:gd name="T7" fmla="*/ 177 h 354"/>
              <a:gd name="T8" fmla="*/ 176 w 353"/>
              <a:gd name="T9" fmla="*/ 0 h 354"/>
              <a:gd name="T10" fmla="*/ 176 w 353"/>
              <a:gd name="T11" fmla="*/ 16 h 354"/>
              <a:gd name="T12" fmla="*/ 284 w 353"/>
              <a:gd name="T13" fmla="*/ 58 h 354"/>
              <a:gd name="T14" fmla="*/ 244 w 353"/>
              <a:gd name="T15" fmla="*/ 98 h 354"/>
              <a:gd name="T16" fmla="*/ 176 w 353"/>
              <a:gd name="T17" fmla="*/ 73 h 354"/>
              <a:gd name="T18" fmla="*/ 108 w 353"/>
              <a:gd name="T19" fmla="*/ 98 h 354"/>
              <a:gd name="T20" fmla="*/ 69 w 353"/>
              <a:gd name="T21" fmla="*/ 58 h 354"/>
              <a:gd name="T22" fmla="*/ 176 w 353"/>
              <a:gd name="T23" fmla="*/ 16 h 354"/>
              <a:gd name="T24" fmla="*/ 264 w 353"/>
              <a:gd name="T25" fmla="*/ 177 h 354"/>
              <a:gd name="T26" fmla="*/ 176 w 353"/>
              <a:gd name="T27" fmla="*/ 265 h 354"/>
              <a:gd name="T28" fmla="*/ 88 w 353"/>
              <a:gd name="T29" fmla="*/ 177 h 354"/>
              <a:gd name="T30" fmla="*/ 176 w 353"/>
              <a:gd name="T31" fmla="*/ 89 h 354"/>
              <a:gd name="T32" fmla="*/ 264 w 353"/>
              <a:gd name="T33" fmla="*/ 177 h 354"/>
              <a:gd name="T34" fmla="*/ 16 w 353"/>
              <a:gd name="T35" fmla="*/ 177 h 354"/>
              <a:gd name="T36" fmla="*/ 57 w 353"/>
              <a:gd name="T37" fmla="*/ 69 h 354"/>
              <a:gd name="T38" fmla="*/ 97 w 353"/>
              <a:gd name="T39" fmla="*/ 109 h 354"/>
              <a:gd name="T40" fmla="*/ 72 w 353"/>
              <a:gd name="T41" fmla="*/ 177 h 354"/>
              <a:gd name="T42" fmla="*/ 97 w 353"/>
              <a:gd name="T43" fmla="*/ 245 h 354"/>
              <a:gd name="T44" fmla="*/ 57 w 353"/>
              <a:gd name="T45" fmla="*/ 285 h 354"/>
              <a:gd name="T46" fmla="*/ 16 w 353"/>
              <a:gd name="T47" fmla="*/ 177 h 354"/>
              <a:gd name="T48" fmla="*/ 176 w 353"/>
              <a:gd name="T49" fmla="*/ 338 h 354"/>
              <a:gd name="T50" fmla="*/ 69 w 353"/>
              <a:gd name="T51" fmla="*/ 296 h 354"/>
              <a:gd name="T52" fmla="*/ 108 w 353"/>
              <a:gd name="T53" fmla="*/ 256 h 354"/>
              <a:gd name="T54" fmla="*/ 176 w 353"/>
              <a:gd name="T55" fmla="*/ 281 h 354"/>
              <a:gd name="T56" fmla="*/ 244 w 353"/>
              <a:gd name="T57" fmla="*/ 256 h 354"/>
              <a:gd name="T58" fmla="*/ 284 w 353"/>
              <a:gd name="T59" fmla="*/ 296 h 354"/>
              <a:gd name="T60" fmla="*/ 176 w 353"/>
              <a:gd name="T61" fmla="*/ 338 h 354"/>
              <a:gd name="T62" fmla="*/ 295 w 353"/>
              <a:gd name="T63" fmla="*/ 285 h 354"/>
              <a:gd name="T64" fmla="*/ 255 w 353"/>
              <a:gd name="T65" fmla="*/ 245 h 354"/>
              <a:gd name="T66" fmla="*/ 281 w 353"/>
              <a:gd name="T67" fmla="*/ 177 h 354"/>
              <a:gd name="T68" fmla="*/ 255 w 353"/>
              <a:gd name="T69" fmla="*/ 109 h 354"/>
              <a:gd name="T70" fmla="*/ 295 w 353"/>
              <a:gd name="T71" fmla="*/ 69 h 354"/>
              <a:gd name="T72" fmla="*/ 337 w 353"/>
              <a:gd name="T73" fmla="*/ 177 h 354"/>
              <a:gd name="T74" fmla="*/ 295 w 353"/>
              <a:gd name="T75" fmla="*/ 285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53" h="354">
                <a:moveTo>
                  <a:pt x="176" y="0"/>
                </a:moveTo>
                <a:cubicBezTo>
                  <a:pt x="79" y="0"/>
                  <a:pt x="0" y="79"/>
                  <a:pt x="0" y="177"/>
                </a:cubicBezTo>
                <a:cubicBezTo>
                  <a:pt x="0" y="275"/>
                  <a:pt x="79" y="354"/>
                  <a:pt x="176" y="354"/>
                </a:cubicBezTo>
                <a:cubicBezTo>
                  <a:pt x="274" y="354"/>
                  <a:pt x="353" y="275"/>
                  <a:pt x="353" y="177"/>
                </a:cubicBezTo>
                <a:cubicBezTo>
                  <a:pt x="353" y="79"/>
                  <a:pt x="274" y="0"/>
                  <a:pt x="176" y="0"/>
                </a:cubicBezTo>
                <a:moveTo>
                  <a:pt x="176" y="16"/>
                </a:moveTo>
                <a:cubicBezTo>
                  <a:pt x="218" y="16"/>
                  <a:pt x="255" y="32"/>
                  <a:pt x="284" y="58"/>
                </a:cubicBezTo>
                <a:cubicBezTo>
                  <a:pt x="244" y="98"/>
                  <a:pt x="244" y="98"/>
                  <a:pt x="244" y="98"/>
                </a:cubicBezTo>
                <a:cubicBezTo>
                  <a:pt x="226" y="82"/>
                  <a:pt x="202" y="73"/>
                  <a:pt x="176" y="73"/>
                </a:cubicBezTo>
                <a:cubicBezTo>
                  <a:pt x="150" y="73"/>
                  <a:pt x="127" y="82"/>
                  <a:pt x="108" y="98"/>
                </a:cubicBezTo>
                <a:cubicBezTo>
                  <a:pt x="69" y="58"/>
                  <a:pt x="69" y="58"/>
                  <a:pt x="69" y="58"/>
                </a:cubicBezTo>
                <a:cubicBezTo>
                  <a:pt x="97" y="32"/>
                  <a:pt x="135" y="16"/>
                  <a:pt x="176" y="16"/>
                </a:cubicBezTo>
                <a:moveTo>
                  <a:pt x="264" y="177"/>
                </a:moveTo>
                <a:cubicBezTo>
                  <a:pt x="264" y="226"/>
                  <a:pt x="225" y="265"/>
                  <a:pt x="176" y="265"/>
                </a:cubicBezTo>
                <a:cubicBezTo>
                  <a:pt x="127" y="265"/>
                  <a:pt x="88" y="226"/>
                  <a:pt x="88" y="177"/>
                </a:cubicBezTo>
                <a:cubicBezTo>
                  <a:pt x="88" y="128"/>
                  <a:pt x="127" y="89"/>
                  <a:pt x="176" y="89"/>
                </a:cubicBezTo>
                <a:cubicBezTo>
                  <a:pt x="225" y="89"/>
                  <a:pt x="264" y="128"/>
                  <a:pt x="264" y="177"/>
                </a:cubicBezTo>
                <a:moveTo>
                  <a:pt x="16" y="177"/>
                </a:moveTo>
                <a:cubicBezTo>
                  <a:pt x="16" y="136"/>
                  <a:pt x="31" y="98"/>
                  <a:pt x="57" y="69"/>
                </a:cubicBezTo>
                <a:cubicBezTo>
                  <a:pt x="97" y="109"/>
                  <a:pt x="97" y="109"/>
                  <a:pt x="97" y="109"/>
                </a:cubicBezTo>
                <a:cubicBezTo>
                  <a:pt x="81" y="127"/>
                  <a:pt x="72" y="151"/>
                  <a:pt x="72" y="177"/>
                </a:cubicBezTo>
                <a:cubicBezTo>
                  <a:pt x="72" y="203"/>
                  <a:pt x="81" y="227"/>
                  <a:pt x="97" y="245"/>
                </a:cubicBezTo>
                <a:cubicBezTo>
                  <a:pt x="57" y="285"/>
                  <a:pt x="57" y="285"/>
                  <a:pt x="57" y="285"/>
                </a:cubicBezTo>
                <a:cubicBezTo>
                  <a:pt x="31" y="256"/>
                  <a:pt x="16" y="218"/>
                  <a:pt x="16" y="177"/>
                </a:cubicBezTo>
                <a:moveTo>
                  <a:pt x="176" y="338"/>
                </a:moveTo>
                <a:cubicBezTo>
                  <a:pt x="135" y="338"/>
                  <a:pt x="97" y="322"/>
                  <a:pt x="69" y="296"/>
                </a:cubicBezTo>
                <a:cubicBezTo>
                  <a:pt x="108" y="256"/>
                  <a:pt x="108" y="256"/>
                  <a:pt x="108" y="256"/>
                </a:cubicBezTo>
                <a:cubicBezTo>
                  <a:pt x="127" y="272"/>
                  <a:pt x="150" y="281"/>
                  <a:pt x="176" y="281"/>
                </a:cubicBezTo>
                <a:cubicBezTo>
                  <a:pt x="202" y="281"/>
                  <a:pt x="226" y="272"/>
                  <a:pt x="244" y="256"/>
                </a:cubicBezTo>
                <a:cubicBezTo>
                  <a:pt x="284" y="296"/>
                  <a:pt x="284" y="296"/>
                  <a:pt x="284" y="296"/>
                </a:cubicBezTo>
                <a:cubicBezTo>
                  <a:pt x="255" y="322"/>
                  <a:pt x="218" y="338"/>
                  <a:pt x="176" y="338"/>
                </a:cubicBezTo>
                <a:moveTo>
                  <a:pt x="295" y="285"/>
                </a:moveTo>
                <a:cubicBezTo>
                  <a:pt x="255" y="245"/>
                  <a:pt x="255" y="245"/>
                  <a:pt x="255" y="245"/>
                </a:cubicBezTo>
                <a:cubicBezTo>
                  <a:pt x="271" y="227"/>
                  <a:pt x="281" y="203"/>
                  <a:pt x="281" y="177"/>
                </a:cubicBezTo>
                <a:cubicBezTo>
                  <a:pt x="281" y="151"/>
                  <a:pt x="271" y="127"/>
                  <a:pt x="255" y="109"/>
                </a:cubicBezTo>
                <a:cubicBezTo>
                  <a:pt x="295" y="69"/>
                  <a:pt x="295" y="69"/>
                  <a:pt x="295" y="69"/>
                </a:cubicBezTo>
                <a:cubicBezTo>
                  <a:pt x="321" y="98"/>
                  <a:pt x="337" y="136"/>
                  <a:pt x="337" y="177"/>
                </a:cubicBezTo>
                <a:cubicBezTo>
                  <a:pt x="337" y="218"/>
                  <a:pt x="321" y="256"/>
                  <a:pt x="295" y="285"/>
                </a:cubicBezTo>
              </a:path>
            </a:pathLst>
          </a:custGeom>
          <a:solidFill>
            <a:srgbClr val="008CD2"/>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49">
            <a:extLst>
              <a:ext uri="{FF2B5EF4-FFF2-40B4-BE49-F238E27FC236}">
                <a16:creationId xmlns:a16="http://schemas.microsoft.com/office/drawing/2014/main" id="{1BDF9DD8-BDE7-4D26-A5AA-9E1E0C1B8D56}"/>
              </a:ext>
            </a:extLst>
          </p:cNvPr>
          <p:cNvSpPr>
            <a:spLocks noEditPoints="1"/>
          </p:cNvSpPr>
          <p:nvPr/>
        </p:nvSpPr>
        <p:spPr bwMode="auto">
          <a:xfrm>
            <a:off x="6065837" y="1900139"/>
            <a:ext cx="555625" cy="425450"/>
          </a:xfrm>
          <a:custGeom>
            <a:avLst/>
            <a:gdLst>
              <a:gd name="T0" fmla="*/ 514 w 556"/>
              <a:gd name="T1" fmla="*/ 0 h 425"/>
              <a:gd name="T2" fmla="*/ 472 w 556"/>
              <a:gd name="T3" fmla="*/ 42 h 425"/>
              <a:gd name="T4" fmla="*/ 484 w 556"/>
              <a:gd name="T5" fmla="*/ 72 h 425"/>
              <a:gd name="T6" fmla="*/ 372 w 556"/>
              <a:gd name="T7" fmla="*/ 252 h 425"/>
              <a:gd name="T8" fmla="*/ 357 w 556"/>
              <a:gd name="T9" fmla="*/ 249 h 425"/>
              <a:gd name="T10" fmla="*/ 328 w 556"/>
              <a:gd name="T11" fmla="*/ 261 h 425"/>
              <a:gd name="T12" fmla="*/ 213 w 556"/>
              <a:gd name="T13" fmla="*/ 188 h 425"/>
              <a:gd name="T14" fmla="*/ 216 w 556"/>
              <a:gd name="T15" fmla="*/ 173 h 425"/>
              <a:gd name="T16" fmla="*/ 174 w 556"/>
              <a:gd name="T17" fmla="*/ 131 h 425"/>
              <a:gd name="T18" fmla="*/ 131 w 556"/>
              <a:gd name="T19" fmla="*/ 173 h 425"/>
              <a:gd name="T20" fmla="*/ 144 w 556"/>
              <a:gd name="T21" fmla="*/ 204 h 425"/>
              <a:gd name="T22" fmla="*/ 56 w 556"/>
              <a:gd name="T23" fmla="*/ 343 h 425"/>
              <a:gd name="T24" fmla="*/ 43 w 556"/>
              <a:gd name="T25" fmla="*/ 341 h 425"/>
              <a:gd name="T26" fmla="*/ 0 w 556"/>
              <a:gd name="T27" fmla="*/ 383 h 425"/>
              <a:gd name="T28" fmla="*/ 43 w 556"/>
              <a:gd name="T29" fmla="*/ 425 h 425"/>
              <a:gd name="T30" fmla="*/ 85 w 556"/>
              <a:gd name="T31" fmla="*/ 383 h 425"/>
              <a:gd name="T32" fmla="*/ 72 w 556"/>
              <a:gd name="T33" fmla="*/ 353 h 425"/>
              <a:gd name="T34" fmla="*/ 160 w 556"/>
              <a:gd name="T35" fmla="*/ 213 h 425"/>
              <a:gd name="T36" fmla="*/ 174 w 556"/>
              <a:gd name="T37" fmla="*/ 215 h 425"/>
              <a:gd name="T38" fmla="*/ 203 w 556"/>
              <a:gd name="T39" fmla="*/ 204 h 425"/>
              <a:gd name="T40" fmla="*/ 318 w 556"/>
              <a:gd name="T41" fmla="*/ 277 h 425"/>
              <a:gd name="T42" fmla="*/ 315 w 556"/>
              <a:gd name="T43" fmla="*/ 291 h 425"/>
              <a:gd name="T44" fmla="*/ 357 w 556"/>
              <a:gd name="T45" fmla="*/ 333 h 425"/>
              <a:gd name="T46" fmla="*/ 399 w 556"/>
              <a:gd name="T47" fmla="*/ 291 h 425"/>
              <a:gd name="T48" fmla="*/ 387 w 556"/>
              <a:gd name="T49" fmla="*/ 262 h 425"/>
              <a:gd name="T50" fmla="*/ 500 w 556"/>
              <a:gd name="T51" fmla="*/ 82 h 425"/>
              <a:gd name="T52" fmla="*/ 514 w 556"/>
              <a:gd name="T53" fmla="*/ 84 h 425"/>
              <a:gd name="T54" fmla="*/ 556 w 556"/>
              <a:gd name="T55" fmla="*/ 42 h 425"/>
              <a:gd name="T56" fmla="*/ 514 w 556"/>
              <a:gd name="T57" fmla="*/ 0 h 425"/>
              <a:gd name="T58" fmla="*/ 43 w 556"/>
              <a:gd name="T59" fmla="*/ 406 h 425"/>
              <a:gd name="T60" fmla="*/ 19 w 556"/>
              <a:gd name="T61" fmla="*/ 383 h 425"/>
              <a:gd name="T62" fmla="*/ 43 w 556"/>
              <a:gd name="T63" fmla="*/ 360 h 425"/>
              <a:gd name="T64" fmla="*/ 66 w 556"/>
              <a:gd name="T65" fmla="*/ 383 h 425"/>
              <a:gd name="T66" fmla="*/ 43 w 556"/>
              <a:gd name="T67" fmla="*/ 406 h 425"/>
              <a:gd name="T68" fmla="*/ 174 w 556"/>
              <a:gd name="T69" fmla="*/ 197 h 425"/>
              <a:gd name="T70" fmla="*/ 150 w 556"/>
              <a:gd name="T71" fmla="*/ 173 h 425"/>
              <a:gd name="T72" fmla="*/ 174 w 556"/>
              <a:gd name="T73" fmla="*/ 150 h 425"/>
              <a:gd name="T74" fmla="*/ 197 w 556"/>
              <a:gd name="T75" fmla="*/ 173 h 425"/>
              <a:gd name="T76" fmla="*/ 174 w 556"/>
              <a:gd name="T77" fmla="*/ 197 h 425"/>
              <a:gd name="T78" fmla="*/ 357 w 556"/>
              <a:gd name="T79" fmla="*/ 315 h 425"/>
              <a:gd name="T80" fmla="*/ 334 w 556"/>
              <a:gd name="T81" fmla="*/ 291 h 425"/>
              <a:gd name="T82" fmla="*/ 357 w 556"/>
              <a:gd name="T83" fmla="*/ 268 h 425"/>
              <a:gd name="T84" fmla="*/ 380 w 556"/>
              <a:gd name="T85" fmla="*/ 291 h 425"/>
              <a:gd name="T86" fmla="*/ 357 w 556"/>
              <a:gd name="T87" fmla="*/ 315 h 425"/>
              <a:gd name="T88" fmla="*/ 514 w 556"/>
              <a:gd name="T89" fmla="*/ 66 h 425"/>
              <a:gd name="T90" fmla="*/ 491 w 556"/>
              <a:gd name="T91" fmla="*/ 42 h 425"/>
              <a:gd name="T92" fmla="*/ 514 w 556"/>
              <a:gd name="T93" fmla="*/ 19 h 425"/>
              <a:gd name="T94" fmla="*/ 538 w 556"/>
              <a:gd name="T95" fmla="*/ 42 h 425"/>
              <a:gd name="T96" fmla="*/ 514 w 556"/>
              <a:gd name="T97" fmla="*/ 66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56" h="425">
                <a:moveTo>
                  <a:pt x="514" y="0"/>
                </a:moveTo>
                <a:cubicBezTo>
                  <a:pt x="491" y="0"/>
                  <a:pt x="472" y="19"/>
                  <a:pt x="472" y="42"/>
                </a:cubicBezTo>
                <a:cubicBezTo>
                  <a:pt x="472" y="54"/>
                  <a:pt x="477" y="65"/>
                  <a:pt x="484" y="72"/>
                </a:cubicBezTo>
                <a:cubicBezTo>
                  <a:pt x="372" y="252"/>
                  <a:pt x="372" y="252"/>
                  <a:pt x="372" y="252"/>
                </a:cubicBezTo>
                <a:cubicBezTo>
                  <a:pt x="367" y="250"/>
                  <a:pt x="362" y="249"/>
                  <a:pt x="357" y="249"/>
                </a:cubicBezTo>
                <a:cubicBezTo>
                  <a:pt x="346" y="249"/>
                  <a:pt x="335" y="254"/>
                  <a:pt x="328" y="261"/>
                </a:cubicBezTo>
                <a:cubicBezTo>
                  <a:pt x="213" y="188"/>
                  <a:pt x="213" y="188"/>
                  <a:pt x="213" y="188"/>
                </a:cubicBezTo>
                <a:cubicBezTo>
                  <a:pt x="215" y="184"/>
                  <a:pt x="216" y="179"/>
                  <a:pt x="216" y="173"/>
                </a:cubicBezTo>
                <a:cubicBezTo>
                  <a:pt x="216" y="150"/>
                  <a:pt x="197" y="131"/>
                  <a:pt x="174" y="131"/>
                </a:cubicBezTo>
                <a:cubicBezTo>
                  <a:pt x="150" y="131"/>
                  <a:pt x="131" y="150"/>
                  <a:pt x="131" y="173"/>
                </a:cubicBezTo>
                <a:cubicBezTo>
                  <a:pt x="131" y="185"/>
                  <a:pt x="136" y="196"/>
                  <a:pt x="144" y="204"/>
                </a:cubicBezTo>
                <a:cubicBezTo>
                  <a:pt x="56" y="343"/>
                  <a:pt x="56" y="343"/>
                  <a:pt x="56" y="343"/>
                </a:cubicBezTo>
                <a:cubicBezTo>
                  <a:pt x="52" y="342"/>
                  <a:pt x="47" y="341"/>
                  <a:pt x="43" y="341"/>
                </a:cubicBezTo>
                <a:cubicBezTo>
                  <a:pt x="19" y="341"/>
                  <a:pt x="0" y="360"/>
                  <a:pt x="0" y="383"/>
                </a:cubicBezTo>
                <a:cubicBezTo>
                  <a:pt x="0" y="406"/>
                  <a:pt x="19" y="425"/>
                  <a:pt x="43" y="425"/>
                </a:cubicBezTo>
                <a:cubicBezTo>
                  <a:pt x="66" y="425"/>
                  <a:pt x="85" y="406"/>
                  <a:pt x="85" y="383"/>
                </a:cubicBezTo>
                <a:cubicBezTo>
                  <a:pt x="85" y="371"/>
                  <a:pt x="80" y="361"/>
                  <a:pt x="72" y="353"/>
                </a:cubicBezTo>
                <a:cubicBezTo>
                  <a:pt x="160" y="213"/>
                  <a:pt x="160" y="213"/>
                  <a:pt x="160" y="213"/>
                </a:cubicBezTo>
                <a:cubicBezTo>
                  <a:pt x="164" y="215"/>
                  <a:pt x="169" y="215"/>
                  <a:pt x="174" y="215"/>
                </a:cubicBezTo>
                <a:cubicBezTo>
                  <a:pt x="185" y="215"/>
                  <a:pt x="195" y="211"/>
                  <a:pt x="203" y="204"/>
                </a:cubicBezTo>
                <a:cubicBezTo>
                  <a:pt x="318" y="277"/>
                  <a:pt x="318" y="277"/>
                  <a:pt x="318" y="277"/>
                </a:cubicBezTo>
                <a:cubicBezTo>
                  <a:pt x="316" y="281"/>
                  <a:pt x="315" y="286"/>
                  <a:pt x="315" y="291"/>
                </a:cubicBezTo>
                <a:cubicBezTo>
                  <a:pt x="315" y="315"/>
                  <a:pt x="334" y="333"/>
                  <a:pt x="357" y="333"/>
                </a:cubicBezTo>
                <a:cubicBezTo>
                  <a:pt x="380" y="333"/>
                  <a:pt x="399" y="315"/>
                  <a:pt x="399" y="291"/>
                </a:cubicBezTo>
                <a:cubicBezTo>
                  <a:pt x="399" y="280"/>
                  <a:pt x="395" y="270"/>
                  <a:pt x="387" y="262"/>
                </a:cubicBezTo>
                <a:cubicBezTo>
                  <a:pt x="500" y="82"/>
                  <a:pt x="500" y="82"/>
                  <a:pt x="500" y="82"/>
                </a:cubicBezTo>
                <a:cubicBezTo>
                  <a:pt x="505" y="84"/>
                  <a:pt x="509" y="84"/>
                  <a:pt x="514" y="84"/>
                </a:cubicBezTo>
                <a:cubicBezTo>
                  <a:pt x="537" y="84"/>
                  <a:pt x="556" y="66"/>
                  <a:pt x="556" y="42"/>
                </a:cubicBezTo>
                <a:cubicBezTo>
                  <a:pt x="556" y="19"/>
                  <a:pt x="537" y="0"/>
                  <a:pt x="514" y="0"/>
                </a:cubicBezTo>
                <a:close/>
                <a:moveTo>
                  <a:pt x="43" y="406"/>
                </a:moveTo>
                <a:cubicBezTo>
                  <a:pt x="30" y="406"/>
                  <a:pt x="19" y="396"/>
                  <a:pt x="19" y="383"/>
                </a:cubicBezTo>
                <a:cubicBezTo>
                  <a:pt x="19" y="370"/>
                  <a:pt x="30" y="360"/>
                  <a:pt x="43" y="360"/>
                </a:cubicBezTo>
                <a:cubicBezTo>
                  <a:pt x="55" y="360"/>
                  <a:pt x="66" y="370"/>
                  <a:pt x="66" y="383"/>
                </a:cubicBezTo>
                <a:cubicBezTo>
                  <a:pt x="66" y="396"/>
                  <a:pt x="55" y="406"/>
                  <a:pt x="43" y="406"/>
                </a:cubicBezTo>
                <a:close/>
                <a:moveTo>
                  <a:pt x="174" y="197"/>
                </a:moveTo>
                <a:cubicBezTo>
                  <a:pt x="161" y="197"/>
                  <a:pt x="150" y="186"/>
                  <a:pt x="150" y="173"/>
                </a:cubicBezTo>
                <a:cubicBezTo>
                  <a:pt x="150" y="160"/>
                  <a:pt x="161" y="150"/>
                  <a:pt x="174" y="150"/>
                </a:cubicBezTo>
                <a:cubicBezTo>
                  <a:pt x="186" y="150"/>
                  <a:pt x="197" y="160"/>
                  <a:pt x="197" y="173"/>
                </a:cubicBezTo>
                <a:cubicBezTo>
                  <a:pt x="197" y="186"/>
                  <a:pt x="186" y="197"/>
                  <a:pt x="174" y="197"/>
                </a:cubicBezTo>
                <a:close/>
                <a:moveTo>
                  <a:pt x="357" y="315"/>
                </a:moveTo>
                <a:cubicBezTo>
                  <a:pt x="344" y="315"/>
                  <a:pt x="334" y="304"/>
                  <a:pt x="334" y="291"/>
                </a:cubicBezTo>
                <a:cubicBezTo>
                  <a:pt x="334" y="278"/>
                  <a:pt x="344" y="268"/>
                  <a:pt x="357" y="268"/>
                </a:cubicBezTo>
                <a:cubicBezTo>
                  <a:pt x="370" y="268"/>
                  <a:pt x="380" y="278"/>
                  <a:pt x="380" y="291"/>
                </a:cubicBezTo>
                <a:cubicBezTo>
                  <a:pt x="380" y="304"/>
                  <a:pt x="370" y="315"/>
                  <a:pt x="357" y="315"/>
                </a:cubicBezTo>
                <a:close/>
                <a:moveTo>
                  <a:pt x="514" y="66"/>
                </a:moveTo>
                <a:cubicBezTo>
                  <a:pt x="501" y="66"/>
                  <a:pt x="491" y="55"/>
                  <a:pt x="491" y="42"/>
                </a:cubicBezTo>
                <a:cubicBezTo>
                  <a:pt x="491" y="29"/>
                  <a:pt x="501" y="19"/>
                  <a:pt x="514" y="19"/>
                </a:cubicBezTo>
                <a:cubicBezTo>
                  <a:pt x="527" y="19"/>
                  <a:pt x="538" y="29"/>
                  <a:pt x="538" y="42"/>
                </a:cubicBezTo>
                <a:cubicBezTo>
                  <a:pt x="538" y="55"/>
                  <a:pt x="527" y="66"/>
                  <a:pt x="514" y="66"/>
                </a:cubicBezTo>
                <a:close/>
              </a:path>
            </a:pathLst>
          </a:custGeom>
          <a:solidFill>
            <a:srgbClr val="008CD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1" name="Group 30">
            <a:extLst>
              <a:ext uri="{FF2B5EF4-FFF2-40B4-BE49-F238E27FC236}">
                <a16:creationId xmlns:a16="http://schemas.microsoft.com/office/drawing/2014/main" id="{EB43310F-5A4F-4882-B169-751F6ADCE081}"/>
              </a:ext>
            </a:extLst>
          </p:cNvPr>
          <p:cNvGrpSpPr/>
          <p:nvPr/>
        </p:nvGrpSpPr>
        <p:grpSpPr>
          <a:xfrm>
            <a:off x="4994081" y="1692739"/>
            <a:ext cx="348824" cy="348824"/>
            <a:chOff x="3962400" y="1149350"/>
            <a:chExt cx="406400" cy="406400"/>
          </a:xfrm>
          <a:solidFill>
            <a:srgbClr val="92D050"/>
          </a:solidFill>
        </p:grpSpPr>
        <p:sp>
          <p:nvSpPr>
            <p:cNvPr id="32" name="Freeform 240">
              <a:extLst>
                <a:ext uri="{FF2B5EF4-FFF2-40B4-BE49-F238E27FC236}">
                  <a16:creationId xmlns:a16="http://schemas.microsoft.com/office/drawing/2014/main" id="{0F92BC5A-2E3D-4551-9446-577199C3D68F}"/>
                </a:ext>
              </a:extLst>
            </p:cNvPr>
            <p:cNvSpPr>
              <a:spLocks noEditPoints="1"/>
            </p:cNvSpPr>
            <p:nvPr/>
          </p:nvSpPr>
          <p:spPr bwMode="auto">
            <a:xfrm>
              <a:off x="3962400" y="1149350"/>
              <a:ext cx="406400" cy="406400"/>
            </a:xfrm>
            <a:custGeom>
              <a:avLst/>
              <a:gdLst/>
              <a:ahLst/>
              <a:cxnLst>
                <a:cxn ang="0">
                  <a:pos x="208" y="82"/>
                </a:cxn>
                <a:cxn ang="0">
                  <a:pos x="168" y="54"/>
                </a:cxn>
                <a:cxn ang="0">
                  <a:pos x="160" y="24"/>
                </a:cxn>
                <a:cxn ang="0">
                  <a:pos x="136" y="2"/>
                </a:cxn>
                <a:cxn ang="0">
                  <a:pos x="112" y="6"/>
                </a:cxn>
                <a:cxn ang="0">
                  <a:pos x="102" y="38"/>
                </a:cxn>
                <a:cxn ang="0">
                  <a:pos x="82" y="76"/>
                </a:cxn>
                <a:cxn ang="0">
                  <a:pos x="64" y="86"/>
                </a:cxn>
                <a:cxn ang="0">
                  <a:pos x="24" y="80"/>
                </a:cxn>
                <a:cxn ang="0">
                  <a:pos x="2" y="94"/>
                </a:cxn>
                <a:cxn ang="0">
                  <a:pos x="2" y="242"/>
                </a:cxn>
                <a:cxn ang="0">
                  <a:pos x="48" y="256"/>
                </a:cxn>
                <a:cxn ang="0">
                  <a:pos x="66" y="248"/>
                </a:cxn>
                <a:cxn ang="0">
                  <a:pos x="70" y="242"/>
                </a:cxn>
                <a:cxn ang="0">
                  <a:pos x="72" y="242"/>
                </a:cxn>
                <a:cxn ang="0">
                  <a:pos x="136" y="256"/>
                </a:cxn>
                <a:cxn ang="0">
                  <a:pos x="206" y="256"/>
                </a:cxn>
                <a:cxn ang="0">
                  <a:pos x="224" y="240"/>
                </a:cxn>
                <a:cxn ang="0">
                  <a:pos x="228" y="218"/>
                </a:cxn>
                <a:cxn ang="0">
                  <a:pos x="242" y="198"/>
                </a:cxn>
                <a:cxn ang="0">
                  <a:pos x="242" y="176"/>
                </a:cxn>
                <a:cxn ang="0">
                  <a:pos x="252" y="144"/>
                </a:cxn>
                <a:cxn ang="0">
                  <a:pos x="256" y="116"/>
                </a:cxn>
                <a:cxn ang="0">
                  <a:pos x="256" y="112"/>
                </a:cxn>
                <a:cxn ang="0">
                  <a:pos x="234" y="84"/>
                </a:cxn>
                <a:cxn ang="0">
                  <a:pos x="54" y="238"/>
                </a:cxn>
                <a:cxn ang="0">
                  <a:pos x="24" y="240"/>
                </a:cxn>
                <a:cxn ang="0">
                  <a:pos x="16" y="232"/>
                </a:cxn>
                <a:cxn ang="0">
                  <a:pos x="18" y="98"/>
                </a:cxn>
                <a:cxn ang="0">
                  <a:pos x="48" y="96"/>
                </a:cxn>
                <a:cxn ang="0">
                  <a:pos x="56" y="104"/>
                </a:cxn>
                <a:cxn ang="0">
                  <a:pos x="240" y="120"/>
                </a:cxn>
                <a:cxn ang="0">
                  <a:pos x="208" y="128"/>
                </a:cxn>
                <a:cxn ang="0">
                  <a:pos x="204" y="132"/>
                </a:cxn>
                <a:cxn ang="0">
                  <a:pos x="224" y="136"/>
                </a:cxn>
                <a:cxn ang="0">
                  <a:pos x="236" y="150"/>
                </a:cxn>
                <a:cxn ang="0">
                  <a:pos x="228" y="166"/>
                </a:cxn>
                <a:cxn ang="0">
                  <a:pos x="198" y="170"/>
                </a:cxn>
                <a:cxn ang="0">
                  <a:pos x="200" y="176"/>
                </a:cxn>
                <a:cxn ang="0">
                  <a:pos x="226" y="182"/>
                </a:cxn>
                <a:cxn ang="0">
                  <a:pos x="224" y="198"/>
                </a:cxn>
                <a:cxn ang="0">
                  <a:pos x="192" y="208"/>
                </a:cxn>
                <a:cxn ang="0">
                  <a:pos x="188" y="212"/>
                </a:cxn>
                <a:cxn ang="0">
                  <a:pos x="204" y="216"/>
                </a:cxn>
                <a:cxn ang="0">
                  <a:pos x="212" y="228"/>
                </a:cxn>
                <a:cxn ang="0">
                  <a:pos x="206" y="238"/>
                </a:cxn>
                <a:cxn ang="0">
                  <a:pos x="136" y="240"/>
                </a:cxn>
                <a:cxn ang="0">
                  <a:pos x="70" y="226"/>
                </a:cxn>
                <a:cxn ang="0">
                  <a:pos x="64" y="218"/>
                </a:cxn>
                <a:cxn ang="0">
                  <a:pos x="70" y="100"/>
                </a:cxn>
                <a:cxn ang="0">
                  <a:pos x="84" y="94"/>
                </a:cxn>
                <a:cxn ang="0">
                  <a:pos x="114" y="56"/>
                </a:cxn>
                <a:cxn ang="0">
                  <a:pos x="120" y="24"/>
                </a:cxn>
                <a:cxn ang="0">
                  <a:pos x="128" y="16"/>
                </a:cxn>
                <a:cxn ang="0">
                  <a:pos x="148" y="40"/>
                </a:cxn>
                <a:cxn ang="0">
                  <a:pos x="150" y="74"/>
                </a:cxn>
                <a:cxn ang="0">
                  <a:pos x="226" y="98"/>
                </a:cxn>
                <a:cxn ang="0">
                  <a:pos x="238" y="106"/>
                </a:cxn>
              </a:cxnLst>
              <a:rect l="0" t="0" r="r" b="b"/>
              <a:pathLst>
                <a:path w="256" h="256">
                  <a:moveTo>
                    <a:pt x="234" y="84"/>
                  </a:moveTo>
                  <a:lnTo>
                    <a:pt x="234" y="84"/>
                  </a:lnTo>
                  <a:lnTo>
                    <a:pt x="224" y="82"/>
                  </a:lnTo>
                  <a:lnTo>
                    <a:pt x="208" y="82"/>
                  </a:lnTo>
                  <a:lnTo>
                    <a:pt x="166" y="80"/>
                  </a:lnTo>
                  <a:lnTo>
                    <a:pt x="166" y="80"/>
                  </a:lnTo>
                  <a:lnTo>
                    <a:pt x="168" y="68"/>
                  </a:lnTo>
                  <a:lnTo>
                    <a:pt x="168" y="54"/>
                  </a:lnTo>
                  <a:lnTo>
                    <a:pt x="168" y="54"/>
                  </a:lnTo>
                  <a:lnTo>
                    <a:pt x="166" y="44"/>
                  </a:lnTo>
                  <a:lnTo>
                    <a:pt x="164" y="34"/>
                  </a:lnTo>
                  <a:lnTo>
                    <a:pt x="160" y="24"/>
                  </a:lnTo>
                  <a:lnTo>
                    <a:pt x="154" y="16"/>
                  </a:lnTo>
                  <a:lnTo>
                    <a:pt x="148" y="10"/>
                  </a:lnTo>
                  <a:lnTo>
                    <a:pt x="142" y="4"/>
                  </a:lnTo>
                  <a:lnTo>
                    <a:pt x="136" y="2"/>
                  </a:lnTo>
                  <a:lnTo>
                    <a:pt x="128" y="0"/>
                  </a:lnTo>
                  <a:lnTo>
                    <a:pt x="128" y="0"/>
                  </a:lnTo>
                  <a:lnTo>
                    <a:pt x="118" y="2"/>
                  </a:lnTo>
                  <a:lnTo>
                    <a:pt x="112" y="6"/>
                  </a:lnTo>
                  <a:lnTo>
                    <a:pt x="106" y="14"/>
                  </a:lnTo>
                  <a:lnTo>
                    <a:pt x="104" y="24"/>
                  </a:lnTo>
                  <a:lnTo>
                    <a:pt x="104" y="24"/>
                  </a:lnTo>
                  <a:lnTo>
                    <a:pt x="102" y="38"/>
                  </a:lnTo>
                  <a:lnTo>
                    <a:pt x="98" y="54"/>
                  </a:lnTo>
                  <a:lnTo>
                    <a:pt x="94" y="62"/>
                  </a:lnTo>
                  <a:lnTo>
                    <a:pt x="88" y="70"/>
                  </a:lnTo>
                  <a:lnTo>
                    <a:pt x="82" y="76"/>
                  </a:lnTo>
                  <a:lnTo>
                    <a:pt x="72" y="82"/>
                  </a:lnTo>
                  <a:lnTo>
                    <a:pt x="72" y="82"/>
                  </a:lnTo>
                  <a:lnTo>
                    <a:pt x="64" y="86"/>
                  </a:lnTo>
                  <a:lnTo>
                    <a:pt x="64" y="86"/>
                  </a:lnTo>
                  <a:lnTo>
                    <a:pt x="64" y="86"/>
                  </a:lnTo>
                  <a:lnTo>
                    <a:pt x="56" y="82"/>
                  </a:lnTo>
                  <a:lnTo>
                    <a:pt x="48" y="80"/>
                  </a:lnTo>
                  <a:lnTo>
                    <a:pt x="24" y="80"/>
                  </a:lnTo>
                  <a:lnTo>
                    <a:pt x="24" y="80"/>
                  </a:lnTo>
                  <a:lnTo>
                    <a:pt x="14" y="82"/>
                  </a:lnTo>
                  <a:lnTo>
                    <a:pt x="8" y="88"/>
                  </a:lnTo>
                  <a:lnTo>
                    <a:pt x="2" y="94"/>
                  </a:lnTo>
                  <a:lnTo>
                    <a:pt x="0" y="104"/>
                  </a:lnTo>
                  <a:lnTo>
                    <a:pt x="0" y="232"/>
                  </a:lnTo>
                  <a:lnTo>
                    <a:pt x="0" y="232"/>
                  </a:lnTo>
                  <a:lnTo>
                    <a:pt x="2" y="242"/>
                  </a:lnTo>
                  <a:lnTo>
                    <a:pt x="8" y="248"/>
                  </a:lnTo>
                  <a:lnTo>
                    <a:pt x="14" y="254"/>
                  </a:lnTo>
                  <a:lnTo>
                    <a:pt x="24" y="256"/>
                  </a:lnTo>
                  <a:lnTo>
                    <a:pt x="48" y="256"/>
                  </a:lnTo>
                  <a:lnTo>
                    <a:pt x="48" y="256"/>
                  </a:lnTo>
                  <a:lnTo>
                    <a:pt x="54" y="254"/>
                  </a:lnTo>
                  <a:lnTo>
                    <a:pt x="60" y="252"/>
                  </a:lnTo>
                  <a:lnTo>
                    <a:pt x="66" y="248"/>
                  </a:lnTo>
                  <a:lnTo>
                    <a:pt x="70" y="242"/>
                  </a:lnTo>
                  <a:lnTo>
                    <a:pt x="70" y="242"/>
                  </a:lnTo>
                  <a:lnTo>
                    <a:pt x="70" y="242"/>
                  </a:lnTo>
                  <a:lnTo>
                    <a:pt x="70" y="242"/>
                  </a:lnTo>
                  <a:lnTo>
                    <a:pt x="72" y="242"/>
                  </a:lnTo>
                  <a:lnTo>
                    <a:pt x="72" y="242"/>
                  </a:lnTo>
                  <a:lnTo>
                    <a:pt x="72" y="242"/>
                  </a:lnTo>
                  <a:lnTo>
                    <a:pt x="72" y="242"/>
                  </a:lnTo>
                  <a:lnTo>
                    <a:pt x="104" y="250"/>
                  </a:lnTo>
                  <a:lnTo>
                    <a:pt x="104" y="250"/>
                  </a:lnTo>
                  <a:lnTo>
                    <a:pt x="122" y="254"/>
                  </a:lnTo>
                  <a:lnTo>
                    <a:pt x="136" y="256"/>
                  </a:lnTo>
                  <a:lnTo>
                    <a:pt x="152" y="256"/>
                  </a:lnTo>
                  <a:lnTo>
                    <a:pt x="196" y="256"/>
                  </a:lnTo>
                  <a:lnTo>
                    <a:pt x="196" y="256"/>
                  </a:lnTo>
                  <a:lnTo>
                    <a:pt x="206" y="256"/>
                  </a:lnTo>
                  <a:lnTo>
                    <a:pt x="214" y="252"/>
                  </a:lnTo>
                  <a:lnTo>
                    <a:pt x="220" y="248"/>
                  </a:lnTo>
                  <a:lnTo>
                    <a:pt x="224" y="240"/>
                  </a:lnTo>
                  <a:lnTo>
                    <a:pt x="224" y="240"/>
                  </a:lnTo>
                  <a:lnTo>
                    <a:pt x="228" y="232"/>
                  </a:lnTo>
                  <a:lnTo>
                    <a:pt x="228" y="232"/>
                  </a:lnTo>
                  <a:lnTo>
                    <a:pt x="230" y="226"/>
                  </a:lnTo>
                  <a:lnTo>
                    <a:pt x="228" y="218"/>
                  </a:lnTo>
                  <a:lnTo>
                    <a:pt x="228" y="218"/>
                  </a:lnTo>
                  <a:lnTo>
                    <a:pt x="234" y="212"/>
                  </a:lnTo>
                  <a:lnTo>
                    <a:pt x="238" y="208"/>
                  </a:lnTo>
                  <a:lnTo>
                    <a:pt x="242" y="198"/>
                  </a:lnTo>
                  <a:lnTo>
                    <a:pt x="242" y="198"/>
                  </a:lnTo>
                  <a:lnTo>
                    <a:pt x="244" y="184"/>
                  </a:lnTo>
                  <a:lnTo>
                    <a:pt x="242" y="176"/>
                  </a:lnTo>
                  <a:lnTo>
                    <a:pt x="242" y="176"/>
                  </a:lnTo>
                  <a:lnTo>
                    <a:pt x="248" y="166"/>
                  </a:lnTo>
                  <a:lnTo>
                    <a:pt x="252" y="154"/>
                  </a:lnTo>
                  <a:lnTo>
                    <a:pt x="252" y="154"/>
                  </a:lnTo>
                  <a:lnTo>
                    <a:pt x="252" y="144"/>
                  </a:lnTo>
                  <a:lnTo>
                    <a:pt x="248" y="134"/>
                  </a:lnTo>
                  <a:lnTo>
                    <a:pt x="248" y="134"/>
                  </a:lnTo>
                  <a:lnTo>
                    <a:pt x="254" y="126"/>
                  </a:lnTo>
                  <a:lnTo>
                    <a:pt x="256" y="116"/>
                  </a:lnTo>
                  <a:lnTo>
                    <a:pt x="256" y="116"/>
                  </a:lnTo>
                  <a:lnTo>
                    <a:pt x="256" y="116"/>
                  </a:lnTo>
                  <a:lnTo>
                    <a:pt x="256" y="112"/>
                  </a:lnTo>
                  <a:lnTo>
                    <a:pt x="256" y="112"/>
                  </a:lnTo>
                  <a:lnTo>
                    <a:pt x="254" y="104"/>
                  </a:lnTo>
                  <a:lnTo>
                    <a:pt x="250" y="96"/>
                  </a:lnTo>
                  <a:lnTo>
                    <a:pt x="244" y="88"/>
                  </a:lnTo>
                  <a:lnTo>
                    <a:pt x="234" y="84"/>
                  </a:lnTo>
                  <a:close/>
                  <a:moveTo>
                    <a:pt x="56" y="232"/>
                  </a:moveTo>
                  <a:lnTo>
                    <a:pt x="56" y="232"/>
                  </a:lnTo>
                  <a:lnTo>
                    <a:pt x="56" y="236"/>
                  </a:lnTo>
                  <a:lnTo>
                    <a:pt x="54" y="238"/>
                  </a:lnTo>
                  <a:lnTo>
                    <a:pt x="52" y="240"/>
                  </a:lnTo>
                  <a:lnTo>
                    <a:pt x="48" y="240"/>
                  </a:lnTo>
                  <a:lnTo>
                    <a:pt x="24" y="240"/>
                  </a:lnTo>
                  <a:lnTo>
                    <a:pt x="24" y="240"/>
                  </a:lnTo>
                  <a:lnTo>
                    <a:pt x="20" y="240"/>
                  </a:lnTo>
                  <a:lnTo>
                    <a:pt x="18" y="238"/>
                  </a:lnTo>
                  <a:lnTo>
                    <a:pt x="16" y="236"/>
                  </a:lnTo>
                  <a:lnTo>
                    <a:pt x="16" y="232"/>
                  </a:lnTo>
                  <a:lnTo>
                    <a:pt x="16" y="104"/>
                  </a:lnTo>
                  <a:lnTo>
                    <a:pt x="16" y="104"/>
                  </a:lnTo>
                  <a:lnTo>
                    <a:pt x="16" y="100"/>
                  </a:lnTo>
                  <a:lnTo>
                    <a:pt x="18" y="98"/>
                  </a:lnTo>
                  <a:lnTo>
                    <a:pt x="20" y="96"/>
                  </a:lnTo>
                  <a:lnTo>
                    <a:pt x="24" y="96"/>
                  </a:lnTo>
                  <a:lnTo>
                    <a:pt x="48" y="96"/>
                  </a:lnTo>
                  <a:lnTo>
                    <a:pt x="48" y="96"/>
                  </a:lnTo>
                  <a:lnTo>
                    <a:pt x="52" y="96"/>
                  </a:lnTo>
                  <a:lnTo>
                    <a:pt x="54" y="98"/>
                  </a:lnTo>
                  <a:lnTo>
                    <a:pt x="56" y="100"/>
                  </a:lnTo>
                  <a:lnTo>
                    <a:pt x="56" y="104"/>
                  </a:lnTo>
                  <a:lnTo>
                    <a:pt x="56" y="232"/>
                  </a:lnTo>
                  <a:close/>
                  <a:moveTo>
                    <a:pt x="240" y="116"/>
                  </a:moveTo>
                  <a:lnTo>
                    <a:pt x="240" y="116"/>
                  </a:lnTo>
                  <a:lnTo>
                    <a:pt x="240" y="120"/>
                  </a:lnTo>
                  <a:lnTo>
                    <a:pt x="238" y="124"/>
                  </a:lnTo>
                  <a:lnTo>
                    <a:pt x="232" y="126"/>
                  </a:lnTo>
                  <a:lnTo>
                    <a:pt x="224" y="128"/>
                  </a:lnTo>
                  <a:lnTo>
                    <a:pt x="208" y="128"/>
                  </a:lnTo>
                  <a:lnTo>
                    <a:pt x="208" y="128"/>
                  </a:lnTo>
                  <a:lnTo>
                    <a:pt x="206" y="130"/>
                  </a:lnTo>
                  <a:lnTo>
                    <a:pt x="204" y="132"/>
                  </a:lnTo>
                  <a:lnTo>
                    <a:pt x="204" y="132"/>
                  </a:lnTo>
                  <a:lnTo>
                    <a:pt x="206" y="134"/>
                  </a:lnTo>
                  <a:lnTo>
                    <a:pt x="208" y="136"/>
                  </a:lnTo>
                  <a:lnTo>
                    <a:pt x="224" y="136"/>
                  </a:lnTo>
                  <a:lnTo>
                    <a:pt x="224" y="136"/>
                  </a:lnTo>
                  <a:lnTo>
                    <a:pt x="230" y="138"/>
                  </a:lnTo>
                  <a:lnTo>
                    <a:pt x="234" y="142"/>
                  </a:lnTo>
                  <a:lnTo>
                    <a:pt x="236" y="146"/>
                  </a:lnTo>
                  <a:lnTo>
                    <a:pt x="236" y="150"/>
                  </a:lnTo>
                  <a:lnTo>
                    <a:pt x="236" y="150"/>
                  </a:lnTo>
                  <a:lnTo>
                    <a:pt x="236" y="156"/>
                  </a:lnTo>
                  <a:lnTo>
                    <a:pt x="232" y="162"/>
                  </a:lnTo>
                  <a:lnTo>
                    <a:pt x="228" y="166"/>
                  </a:lnTo>
                  <a:lnTo>
                    <a:pt x="220" y="168"/>
                  </a:lnTo>
                  <a:lnTo>
                    <a:pt x="200" y="168"/>
                  </a:lnTo>
                  <a:lnTo>
                    <a:pt x="200" y="168"/>
                  </a:lnTo>
                  <a:lnTo>
                    <a:pt x="198" y="170"/>
                  </a:lnTo>
                  <a:lnTo>
                    <a:pt x="196" y="172"/>
                  </a:lnTo>
                  <a:lnTo>
                    <a:pt x="196" y="172"/>
                  </a:lnTo>
                  <a:lnTo>
                    <a:pt x="198" y="174"/>
                  </a:lnTo>
                  <a:lnTo>
                    <a:pt x="200" y="176"/>
                  </a:lnTo>
                  <a:lnTo>
                    <a:pt x="216" y="176"/>
                  </a:lnTo>
                  <a:lnTo>
                    <a:pt x="216" y="176"/>
                  </a:lnTo>
                  <a:lnTo>
                    <a:pt x="224" y="178"/>
                  </a:lnTo>
                  <a:lnTo>
                    <a:pt x="226" y="182"/>
                  </a:lnTo>
                  <a:lnTo>
                    <a:pt x="228" y="188"/>
                  </a:lnTo>
                  <a:lnTo>
                    <a:pt x="226" y="192"/>
                  </a:lnTo>
                  <a:lnTo>
                    <a:pt x="226" y="192"/>
                  </a:lnTo>
                  <a:lnTo>
                    <a:pt x="224" y="198"/>
                  </a:lnTo>
                  <a:lnTo>
                    <a:pt x="220" y="204"/>
                  </a:lnTo>
                  <a:lnTo>
                    <a:pt x="216" y="206"/>
                  </a:lnTo>
                  <a:lnTo>
                    <a:pt x="206" y="208"/>
                  </a:lnTo>
                  <a:lnTo>
                    <a:pt x="192" y="208"/>
                  </a:lnTo>
                  <a:lnTo>
                    <a:pt x="192" y="208"/>
                  </a:lnTo>
                  <a:lnTo>
                    <a:pt x="190" y="210"/>
                  </a:lnTo>
                  <a:lnTo>
                    <a:pt x="188" y="212"/>
                  </a:lnTo>
                  <a:lnTo>
                    <a:pt x="188" y="212"/>
                  </a:lnTo>
                  <a:lnTo>
                    <a:pt x="190" y="214"/>
                  </a:lnTo>
                  <a:lnTo>
                    <a:pt x="192" y="216"/>
                  </a:lnTo>
                  <a:lnTo>
                    <a:pt x="204" y="216"/>
                  </a:lnTo>
                  <a:lnTo>
                    <a:pt x="204" y="216"/>
                  </a:lnTo>
                  <a:lnTo>
                    <a:pt x="210" y="218"/>
                  </a:lnTo>
                  <a:lnTo>
                    <a:pt x="212" y="220"/>
                  </a:lnTo>
                  <a:lnTo>
                    <a:pt x="214" y="224"/>
                  </a:lnTo>
                  <a:lnTo>
                    <a:pt x="212" y="228"/>
                  </a:lnTo>
                  <a:lnTo>
                    <a:pt x="212" y="228"/>
                  </a:lnTo>
                  <a:lnTo>
                    <a:pt x="210" y="234"/>
                  </a:lnTo>
                  <a:lnTo>
                    <a:pt x="210" y="234"/>
                  </a:lnTo>
                  <a:lnTo>
                    <a:pt x="206" y="238"/>
                  </a:lnTo>
                  <a:lnTo>
                    <a:pt x="196" y="240"/>
                  </a:lnTo>
                  <a:lnTo>
                    <a:pt x="152" y="240"/>
                  </a:lnTo>
                  <a:lnTo>
                    <a:pt x="152" y="240"/>
                  </a:lnTo>
                  <a:lnTo>
                    <a:pt x="136" y="240"/>
                  </a:lnTo>
                  <a:lnTo>
                    <a:pt x="122" y="238"/>
                  </a:lnTo>
                  <a:lnTo>
                    <a:pt x="108" y="234"/>
                  </a:lnTo>
                  <a:lnTo>
                    <a:pt x="108" y="234"/>
                  </a:lnTo>
                  <a:lnTo>
                    <a:pt x="70" y="226"/>
                  </a:lnTo>
                  <a:lnTo>
                    <a:pt x="70" y="226"/>
                  </a:lnTo>
                  <a:lnTo>
                    <a:pt x="68" y="224"/>
                  </a:lnTo>
                  <a:lnTo>
                    <a:pt x="66" y="222"/>
                  </a:lnTo>
                  <a:lnTo>
                    <a:pt x="64" y="218"/>
                  </a:lnTo>
                  <a:lnTo>
                    <a:pt x="64" y="108"/>
                  </a:lnTo>
                  <a:lnTo>
                    <a:pt x="64" y="108"/>
                  </a:lnTo>
                  <a:lnTo>
                    <a:pt x="66" y="104"/>
                  </a:lnTo>
                  <a:lnTo>
                    <a:pt x="70" y="100"/>
                  </a:lnTo>
                  <a:lnTo>
                    <a:pt x="70" y="100"/>
                  </a:lnTo>
                  <a:lnTo>
                    <a:pt x="72" y="100"/>
                  </a:lnTo>
                  <a:lnTo>
                    <a:pt x="72" y="100"/>
                  </a:lnTo>
                  <a:lnTo>
                    <a:pt x="84" y="94"/>
                  </a:lnTo>
                  <a:lnTo>
                    <a:pt x="94" y="86"/>
                  </a:lnTo>
                  <a:lnTo>
                    <a:pt x="104" y="76"/>
                  </a:lnTo>
                  <a:lnTo>
                    <a:pt x="110" y="66"/>
                  </a:lnTo>
                  <a:lnTo>
                    <a:pt x="114" y="56"/>
                  </a:lnTo>
                  <a:lnTo>
                    <a:pt x="118" y="46"/>
                  </a:lnTo>
                  <a:lnTo>
                    <a:pt x="120" y="34"/>
                  </a:lnTo>
                  <a:lnTo>
                    <a:pt x="120" y="24"/>
                  </a:lnTo>
                  <a:lnTo>
                    <a:pt x="120" y="24"/>
                  </a:lnTo>
                  <a:lnTo>
                    <a:pt x="122" y="18"/>
                  </a:lnTo>
                  <a:lnTo>
                    <a:pt x="124" y="16"/>
                  </a:lnTo>
                  <a:lnTo>
                    <a:pt x="128" y="16"/>
                  </a:lnTo>
                  <a:lnTo>
                    <a:pt x="128" y="16"/>
                  </a:lnTo>
                  <a:lnTo>
                    <a:pt x="132" y="16"/>
                  </a:lnTo>
                  <a:lnTo>
                    <a:pt x="136" y="18"/>
                  </a:lnTo>
                  <a:lnTo>
                    <a:pt x="142" y="28"/>
                  </a:lnTo>
                  <a:lnTo>
                    <a:pt x="148" y="40"/>
                  </a:lnTo>
                  <a:lnTo>
                    <a:pt x="150" y="46"/>
                  </a:lnTo>
                  <a:lnTo>
                    <a:pt x="152" y="54"/>
                  </a:lnTo>
                  <a:lnTo>
                    <a:pt x="152" y="54"/>
                  </a:lnTo>
                  <a:lnTo>
                    <a:pt x="150" y="74"/>
                  </a:lnTo>
                  <a:lnTo>
                    <a:pt x="144" y="96"/>
                  </a:lnTo>
                  <a:lnTo>
                    <a:pt x="144" y="96"/>
                  </a:lnTo>
                  <a:lnTo>
                    <a:pt x="214" y="96"/>
                  </a:lnTo>
                  <a:lnTo>
                    <a:pt x="226" y="98"/>
                  </a:lnTo>
                  <a:lnTo>
                    <a:pt x="230" y="98"/>
                  </a:lnTo>
                  <a:lnTo>
                    <a:pt x="230" y="98"/>
                  </a:lnTo>
                  <a:lnTo>
                    <a:pt x="236" y="102"/>
                  </a:lnTo>
                  <a:lnTo>
                    <a:pt x="238" y="106"/>
                  </a:lnTo>
                  <a:lnTo>
                    <a:pt x="240" y="112"/>
                  </a:lnTo>
                  <a:lnTo>
                    <a:pt x="240" y="112"/>
                  </a:lnTo>
                  <a:lnTo>
                    <a:pt x="240" y="116"/>
                  </a:lnTo>
                  <a:close/>
                </a:path>
              </a:pathLst>
            </a:custGeom>
            <a:grpFill/>
            <a:ln w="9525">
              <a:noFill/>
              <a:round/>
              <a:headEnd/>
              <a:tailEnd/>
            </a:ln>
          </p:spPr>
          <p:txBody>
            <a:bodyPr vert="horz" wrap="square" lIns="99060" tIns="49530" rIns="99060" bIns="49530" numCol="1" anchor="t" anchorCtr="0" compatLnSpc="1">
              <a:prstTxWarp prst="textNoShape">
                <a:avLst/>
              </a:prstTxWarp>
            </a:bodyPr>
            <a:lstStyle/>
            <a:p>
              <a:endParaRPr lang="ar-SA" sz="1716"/>
            </a:p>
          </p:txBody>
        </p:sp>
        <p:sp>
          <p:nvSpPr>
            <p:cNvPr id="33" name="Freeform 244">
              <a:extLst>
                <a:ext uri="{FF2B5EF4-FFF2-40B4-BE49-F238E27FC236}">
                  <a16:creationId xmlns:a16="http://schemas.microsoft.com/office/drawing/2014/main" id="{3DA72713-6E2B-4D52-AC29-7BD7D2A4AEBC}"/>
                </a:ext>
              </a:extLst>
            </p:cNvPr>
            <p:cNvSpPr>
              <a:spLocks noEditPoints="1"/>
            </p:cNvSpPr>
            <p:nvPr/>
          </p:nvSpPr>
          <p:spPr bwMode="auto">
            <a:xfrm>
              <a:off x="4000500" y="1479550"/>
              <a:ext cx="38100" cy="38100"/>
            </a:xfrm>
            <a:custGeom>
              <a:avLst/>
              <a:gdLst/>
              <a:ahLst/>
              <a:cxnLst>
                <a:cxn ang="0">
                  <a:pos x="12" y="0"/>
                </a:cxn>
                <a:cxn ang="0">
                  <a:pos x="12" y="0"/>
                </a:cxn>
                <a:cxn ang="0">
                  <a:pos x="8" y="0"/>
                </a:cxn>
                <a:cxn ang="0">
                  <a:pos x="4" y="4"/>
                </a:cxn>
                <a:cxn ang="0">
                  <a:pos x="0" y="8"/>
                </a:cxn>
                <a:cxn ang="0">
                  <a:pos x="0" y="12"/>
                </a:cxn>
                <a:cxn ang="0">
                  <a:pos x="0" y="12"/>
                </a:cxn>
                <a:cxn ang="0">
                  <a:pos x="0" y="16"/>
                </a:cxn>
                <a:cxn ang="0">
                  <a:pos x="4" y="20"/>
                </a:cxn>
                <a:cxn ang="0">
                  <a:pos x="8" y="24"/>
                </a:cxn>
                <a:cxn ang="0">
                  <a:pos x="12" y="24"/>
                </a:cxn>
                <a:cxn ang="0">
                  <a:pos x="12" y="24"/>
                </a:cxn>
                <a:cxn ang="0">
                  <a:pos x="16" y="24"/>
                </a:cxn>
                <a:cxn ang="0">
                  <a:pos x="20" y="20"/>
                </a:cxn>
                <a:cxn ang="0">
                  <a:pos x="24" y="16"/>
                </a:cxn>
                <a:cxn ang="0">
                  <a:pos x="24" y="12"/>
                </a:cxn>
                <a:cxn ang="0">
                  <a:pos x="24" y="12"/>
                </a:cxn>
                <a:cxn ang="0">
                  <a:pos x="24" y="8"/>
                </a:cxn>
                <a:cxn ang="0">
                  <a:pos x="20" y="4"/>
                </a:cxn>
                <a:cxn ang="0">
                  <a:pos x="16" y="0"/>
                </a:cxn>
                <a:cxn ang="0">
                  <a:pos x="12" y="0"/>
                </a:cxn>
                <a:cxn ang="0">
                  <a:pos x="12" y="16"/>
                </a:cxn>
                <a:cxn ang="0">
                  <a:pos x="12" y="16"/>
                </a:cxn>
                <a:cxn ang="0">
                  <a:pos x="10" y="14"/>
                </a:cxn>
                <a:cxn ang="0">
                  <a:pos x="8" y="12"/>
                </a:cxn>
                <a:cxn ang="0">
                  <a:pos x="8" y="12"/>
                </a:cxn>
                <a:cxn ang="0">
                  <a:pos x="10" y="10"/>
                </a:cxn>
                <a:cxn ang="0">
                  <a:pos x="12" y="8"/>
                </a:cxn>
                <a:cxn ang="0">
                  <a:pos x="12" y="8"/>
                </a:cxn>
                <a:cxn ang="0">
                  <a:pos x="14" y="10"/>
                </a:cxn>
                <a:cxn ang="0">
                  <a:pos x="16" y="12"/>
                </a:cxn>
                <a:cxn ang="0">
                  <a:pos x="16" y="12"/>
                </a:cxn>
                <a:cxn ang="0">
                  <a:pos x="14" y="14"/>
                </a:cxn>
                <a:cxn ang="0">
                  <a:pos x="12" y="16"/>
                </a:cxn>
              </a:cxnLst>
              <a:rect l="0" t="0" r="r" b="b"/>
              <a:pathLst>
                <a:path w="24" h="24">
                  <a:moveTo>
                    <a:pt x="12" y="0"/>
                  </a:moveTo>
                  <a:lnTo>
                    <a:pt x="12" y="0"/>
                  </a:lnTo>
                  <a:lnTo>
                    <a:pt x="8" y="0"/>
                  </a:lnTo>
                  <a:lnTo>
                    <a:pt x="4" y="4"/>
                  </a:lnTo>
                  <a:lnTo>
                    <a:pt x="0" y="8"/>
                  </a:lnTo>
                  <a:lnTo>
                    <a:pt x="0" y="12"/>
                  </a:lnTo>
                  <a:lnTo>
                    <a:pt x="0" y="12"/>
                  </a:lnTo>
                  <a:lnTo>
                    <a:pt x="0" y="16"/>
                  </a:lnTo>
                  <a:lnTo>
                    <a:pt x="4" y="20"/>
                  </a:lnTo>
                  <a:lnTo>
                    <a:pt x="8" y="24"/>
                  </a:lnTo>
                  <a:lnTo>
                    <a:pt x="12" y="24"/>
                  </a:lnTo>
                  <a:lnTo>
                    <a:pt x="12" y="24"/>
                  </a:lnTo>
                  <a:lnTo>
                    <a:pt x="16" y="24"/>
                  </a:lnTo>
                  <a:lnTo>
                    <a:pt x="20" y="20"/>
                  </a:lnTo>
                  <a:lnTo>
                    <a:pt x="24" y="16"/>
                  </a:lnTo>
                  <a:lnTo>
                    <a:pt x="24" y="12"/>
                  </a:lnTo>
                  <a:lnTo>
                    <a:pt x="24" y="12"/>
                  </a:lnTo>
                  <a:lnTo>
                    <a:pt x="24" y="8"/>
                  </a:lnTo>
                  <a:lnTo>
                    <a:pt x="20" y="4"/>
                  </a:lnTo>
                  <a:lnTo>
                    <a:pt x="16" y="0"/>
                  </a:lnTo>
                  <a:lnTo>
                    <a:pt x="12" y="0"/>
                  </a:lnTo>
                  <a:close/>
                  <a:moveTo>
                    <a:pt x="12" y="16"/>
                  </a:moveTo>
                  <a:lnTo>
                    <a:pt x="12" y="16"/>
                  </a:lnTo>
                  <a:lnTo>
                    <a:pt x="10" y="14"/>
                  </a:lnTo>
                  <a:lnTo>
                    <a:pt x="8" y="12"/>
                  </a:lnTo>
                  <a:lnTo>
                    <a:pt x="8" y="12"/>
                  </a:lnTo>
                  <a:lnTo>
                    <a:pt x="10" y="10"/>
                  </a:lnTo>
                  <a:lnTo>
                    <a:pt x="12" y="8"/>
                  </a:lnTo>
                  <a:lnTo>
                    <a:pt x="12" y="8"/>
                  </a:lnTo>
                  <a:lnTo>
                    <a:pt x="14" y="10"/>
                  </a:lnTo>
                  <a:lnTo>
                    <a:pt x="16" y="12"/>
                  </a:lnTo>
                  <a:lnTo>
                    <a:pt x="16" y="12"/>
                  </a:lnTo>
                  <a:lnTo>
                    <a:pt x="14" y="14"/>
                  </a:lnTo>
                  <a:lnTo>
                    <a:pt x="12" y="16"/>
                  </a:lnTo>
                  <a:close/>
                </a:path>
              </a:pathLst>
            </a:custGeom>
            <a:grpFill/>
            <a:ln w="9525">
              <a:noFill/>
              <a:round/>
              <a:headEnd/>
              <a:tailEnd/>
            </a:ln>
          </p:spPr>
          <p:txBody>
            <a:bodyPr vert="horz" wrap="square" lIns="99060" tIns="49530" rIns="99060" bIns="49530" numCol="1" anchor="t" anchorCtr="0" compatLnSpc="1">
              <a:prstTxWarp prst="textNoShape">
                <a:avLst/>
              </a:prstTxWarp>
            </a:bodyPr>
            <a:lstStyle/>
            <a:p>
              <a:endParaRPr lang="ar-SA" sz="1716"/>
            </a:p>
          </p:txBody>
        </p:sp>
        <p:sp>
          <p:nvSpPr>
            <p:cNvPr id="34" name="Freeform 245">
              <a:extLst>
                <a:ext uri="{FF2B5EF4-FFF2-40B4-BE49-F238E27FC236}">
                  <a16:creationId xmlns:a16="http://schemas.microsoft.com/office/drawing/2014/main" id="{B202BD1D-9FB2-4A1C-8BDA-DA4AD9FE332D}"/>
                </a:ext>
              </a:extLst>
            </p:cNvPr>
            <p:cNvSpPr>
              <a:spLocks/>
            </p:cNvSpPr>
            <p:nvPr/>
          </p:nvSpPr>
          <p:spPr bwMode="auto">
            <a:xfrm>
              <a:off x="4000500" y="1479550"/>
              <a:ext cx="38100" cy="38100"/>
            </a:xfrm>
            <a:custGeom>
              <a:avLst/>
              <a:gdLst/>
              <a:ahLst/>
              <a:cxnLst>
                <a:cxn ang="0">
                  <a:pos x="12" y="0"/>
                </a:cxn>
                <a:cxn ang="0">
                  <a:pos x="12" y="0"/>
                </a:cxn>
                <a:cxn ang="0">
                  <a:pos x="8" y="0"/>
                </a:cxn>
                <a:cxn ang="0">
                  <a:pos x="4" y="4"/>
                </a:cxn>
                <a:cxn ang="0">
                  <a:pos x="0" y="8"/>
                </a:cxn>
                <a:cxn ang="0">
                  <a:pos x="0" y="12"/>
                </a:cxn>
                <a:cxn ang="0">
                  <a:pos x="0" y="12"/>
                </a:cxn>
                <a:cxn ang="0">
                  <a:pos x="0" y="16"/>
                </a:cxn>
                <a:cxn ang="0">
                  <a:pos x="4" y="20"/>
                </a:cxn>
                <a:cxn ang="0">
                  <a:pos x="8" y="24"/>
                </a:cxn>
                <a:cxn ang="0">
                  <a:pos x="12" y="24"/>
                </a:cxn>
                <a:cxn ang="0">
                  <a:pos x="12" y="24"/>
                </a:cxn>
                <a:cxn ang="0">
                  <a:pos x="16" y="24"/>
                </a:cxn>
                <a:cxn ang="0">
                  <a:pos x="20" y="20"/>
                </a:cxn>
                <a:cxn ang="0">
                  <a:pos x="24" y="16"/>
                </a:cxn>
                <a:cxn ang="0">
                  <a:pos x="24" y="12"/>
                </a:cxn>
                <a:cxn ang="0">
                  <a:pos x="24" y="12"/>
                </a:cxn>
                <a:cxn ang="0">
                  <a:pos x="24" y="8"/>
                </a:cxn>
                <a:cxn ang="0">
                  <a:pos x="20" y="4"/>
                </a:cxn>
                <a:cxn ang="0">
                  <a:pos x="16" y="0"/>
                </a:cxn>
                <a:cxn ang="0">
                  <a:pos x="12" y="0"/>
                </a:cxn>
              </a:cxnLst>
              <a:rect l="0" t="0" r="r" b="b"/>
              <a:pathLst>
                <a:path w="24" h="24">
                  <a:moveTo>
                    <a:pt x="12" y="0"/>
                  </a:moveTo>
                  <a:lnTo>
                    <a:pt x="12" y="0"/>
                  </a:lnTo>
                  <a:lnTo>
                    <a:pt x="8" y="0"/>
                  </a:lnTo>
                  <a:lnTo>
                    <a:pt x="4" y="4"/>
                  </a:lnTo>
                  <a:lnTo>
                    <a:pt x="0" y="8"/>
                  </a:lnTo>
                  <a:lnTo>
                    <a:pt x="0" y="12"/>
                  </a:lnTo>
                  <a:lnTo>
                    <a:pt x="0" y="12"/>
                  </a:lnTo>
                  <a:lnTo>
                    <a:pt x="0" y="16"/>
                  </a:lnTo>
                  <a:lnTo>
                    <a:pt x="4" y="20"/>
                  </a:lnTo>
                  <a:lnTo>
                    <a:pt x="8" y="24"/>
                  </a:lnTo>
                  <a:lnTo>
                    <a:pt x="12" y="24"/>
                  </a:lnTo>
                  <a:lnTo>
                    <a:pt x="12" y="24"/>
                  </a:lnTo>
                  <a:lnTo>
                    <a:pt x="16" y="24"/>
                  </a:lnTo>
                  <a:lnTo>
                    <a:pt x="20" y="20"/>
                  </a:lnTo>
                  <a:lnTo>
                    <a:pt x="24" y="16"/>
                  </a:lnTo>
                  <a:lnTo>
                    <a:pt x="24" y="12"/>
                  </a:lnTo>
                  <a:lnTo>
                    <a:pt x="24" y="12"/>
                  </a:lnTo>
                  <a:lnTo>
                    <a:pt x="24" y="8"/>
                  </a:lnTo>
                  <a:lnTo>
                    <a:pt x="20" y="4"/>
                  </a:lnTo>
                  <a:lnTo>
                    <a:pt x="16" y="0"/>
                  </a:lnTo>
                  <a:lnTo>
                    <a:pt x="12" y="0"/>
                  </a:lnTo>
                </a:path>
              </a:pathLst>
            </a:custGeom>
            <a:grpFill/>
            <a:ln w="9525">
              <a:noFill/>
              <a:round/>
              <a:headEnd/>
              <a:tailEnd/>
            </a:ln>
          </p:spPr>
          <p:txBody>
            <a:bodyPr vert="horz" wrap="square" lIns="99060" tIns="49530" rIns="99060" bIns="49530" numCol="1" anchor="t" anchorCtr="0" compatLnSpc="1">
              <a:prstTxWarp prst="textNoShape">
                <a:avLst/>
              </a:prstTxWarp>
            </a:bodyPr>
            <a:lstStyle/>
            <a:p>
              <a:endParaRPr lang="ar-SA" sz="1716"/>
            </a:p>
          </p:txBody>
        </p:sp>
        <p:sp>
          <p:nvSpPr>
            <p:cNvPr id="35" name="Freeform 246">
              <a:extLst>
                <a:ext uri="{FF2B5EF4-FFF2-40B4-BE49-F238E27FC236}">
                  <a16:creationId xmlns:a16="http://schemas.microsoft.com/office/drawing/2014/main" id="{ACBF7EF1-146E-4782-AB41-BD365A3D6874}"/>
                </a:ext>
              </a:extLst>
            </p:cNvPr>
            <p:cNvSpPr>
              <a:spLocks/>
            </p:cNvSpPr>
            <p:nvPr/>
          </p:nvSpPr>
          <p:spPr bwMode="auto">
            <a:xfrm>
              <a:off x="4013200" y="1492250"/>
              <a:ext cx="12700" cy="12700"/>
            </a:xfrm>
            <a:custGeom>
              <a:avLst/>
              <a:gdLst/>
              <a:ahLst/>
              <a:cxnLst>
                <a:cxn ang="0">
                  <a:pos x="4" y="8"/>
                </a:cxn>
                <a:cxn ang="0">
                  <a:pos x="4" y="8"/>
                </a:cxn>
                <a:cxn ang="0">
                  <a:pos x="2" y="6"/>
                </a:cxn>
                <a:cxn ang="0">
                  <a:pos x="0" y="4"/>
                </a:cxn>
                <a:cxn ang="0">
                  <a:pos x="0" y="4"/>
                </a:cxn>
                <a:cxn ang="0">
                  <a:pos x="2" y="2"/>
                </a:cxn>
                <a:cxn ang="0">
                  <a:pos x="4" y="0"/>
                </a:cxn>
                <a:cxn ang="0">
                  <a:pos x="4" y="0"/>
                </a:cxn>
                <a:cxn ang="0">
                  <a:pos x="6" y="2"/>
                </a:cxn>
                <a:cxn ang="0">
                  <a:pos x="8" y="4"/>
                </a:cxn>
                <a:cxn ang="0">
                  <a:pos x="8" y="4"/>
                </a:cxn>
                <a:cxn ang="0">
                  <a:pos x="6" y="6"/>
                </a:cxn>
                <a:cxn ang="0">
                  <a:pos x="4" y="8"/>
                </a:cxn>
              </a:cxnLst>
              <a:rect l="0" t="0" r="r" b="b"/>
              <a:pathLst>
                <a:path w="8" h="8">
                  <a:moveTo>
                    <a:pt x="4" y="8"/>
                  </a:moveTo>
                  <a:lnTo>
                    <a:pt x="4" y="8"/>
                  </a:lnTo>
                  <a:lnTo>
                    <a:pt x="2" y="6"/>
                  </a:lnTo>
                  <a:lnTo>
                    <a:pt x="0" y="4"/>
                  </a:lnTo>
                  <a:lnTo>
                    <a:pt x="0" y="4"/>
                  </a:lnTo>
                  <a:lnTo>
                    <a:pt x="2" y="2"/>
                  </a:lnTo>
                  <a:lnTo>
                    <a:pt x="4" y="0"/>
                  </a:lnTo>
                  <a:lnTo>
                    <a:pt x="4" y="0"/>
                  </a:lnTo>
                  <a:lnTo>
                    <a:pt x="6" y="2"/>
                  </a:lnTo>
                  <a:lnTo>
                    <a:pt x="8" y="4"/>
                  </a:lnTo>
                  <a:lnTo>
                    <a:pt x="8" y="4"/>
                  </a:lnTo>
                  <a:lnTo>
                    <a:pt x="6" y="6"/>
                  </a:lnTo>
                  <a:lnTo>
                    <a:pt x="4" y="8"/>
                  </a:lnTo>
                </a:path>
              </a:pathLst>
            </a:custGeom>
            <a:grpFill/>
            <a:ln w="9525">
              <a:noFill/>
              <a:round/>
              <a:headEnd/>
              <a:tailEnd/>
            </a:ln>
          </p:spPr>
          <p:txBody>
            <a:bodyPr vert="horz" wrap="square" lIns="99060" tIns="49530" rIns="99060" bIns="49530" numCol="1" anchor="t" anchorCtr="0" compatLnSpc="1">
              <a:prstTxWarp prst="textNoShape">
                <a:avLst/>
              </a:prstTxWarp>
            </a:bodyPr>
            <a:lstStyle/>
            <a:p>
              <a:endParaRPr lang="ar-SA" sz="1716"/>
            </a:p>
          </p:txBody>
        </p:sp>
      </p:grpSp>
      <p:grpSp>
        <p:nvGrpSpPr>
          <p:cNvPr id="36" name="Group 35">
            <a:extLst>
              <a:ext uri="{FF2B5EF4-FFF2-40B4-BE49-F238E27FC236}">
                <a16:creationId xmlns:a16="http://schemas.microsoft.com/office/drawing/2014/main" id="{D91EA398-CB58-40E0-AB7A-7E7226B02FB2}"/>
              </a:ext>
            </a:extLst>
          </p:cNvPr>
          <p:cNvGrpSpPr/>
          <p:nvPr/>
        </p:nvGrpSpPr>
        <p:grpSpPr>
          <a:xfrm rot="10800000">
            <a:off x="914823" y="1764039"/>
            <a:ext cx="348824" cy="348824"/>
            <a:chOff x="3962400" y="1149350"/>
            <a:chExt cx="406400" cy="406400"/>
          </a:xfrm>
          <a:solidFill>
            <a:srgbClr val="C00000"/>
          </a:solidFill>
        </p:grpSpPr>
        <p:sp>
          <p:nvSpPr>
            <p:cNvPr id="37" name="Freeform 240">
              <a:extLst>
                <a:ext uri="{FF2B5EF4-FFF2-40B4-BE49-F238E27FC236}">
                  <a16:creationId xmlns:a16="http://schemas.microsoft.com/office/drawing/2014/main" id="{38AA33DA-E5FC-44DE-9CD8-0CCD97D22405}"/>
                </a:ext>
              </a:extLst>
            </p:cNvPr>
            <p:cNvSpPr>
              <a:spLocks noEditPoints="1"/>
            </p:cNvSpPr>
            <p:nvPr/>
          </p:nvSpPr>
          <p:spPr bwMode="auto">
            <a:xfrm>
              <a:off x="3962400" y="1149350"/>
              <a:ext cx="406400" cy="406400"/>
            </a:xfrm>
            <a:custGeom>
              <a:avLst/>
              <a:gdLst/>
              <a:ahLst/>
              <a:cxnLst>
                <a:cxn ang="0">
                  <a:pos x="208" y="82"/>
                </a:cxn>
                <a:cxn ang="0">
                  <a:pos x="168" y="54"/>
                </a:cxn>
                <a:cxn ang="0">
                  <a:pos x="160" y="24"/>
                </a:cxn>
                <a:cxn ang="0">
                  <a:pos x="136" y="2"/>
                </a:cxn>
                <a:cxn ang="0">
                  <a:pos x="112" y="6"/>
                </a:cxn>
                <a:cxn ang="0">
                  <a:pos x="102" y="38"/>
                </a:cxn>
                <a:cxn ang="0">
                  <a:pos x="82" y="76"/>
                </a:cxn>
                <a:cxn ang="0">
                  <a:pos x="64" y="86"/>
                </a:cxn>
                <a:cxn ang="0">
                  <a:pos x="24" y="80"/>
                </a:cxn>
                <a:cxn ang="0">
                  <a:pos x="2" y="94"/>
                </a:cxn>
                <a:cxn ang="0">
                  <a:pos x="2" y="242"/>
                </a:cxn>
                <a:cxn ang="0">
                  <a:pos x="48" y="256"/>
                </a:cxn>
                <a:cxn ang="0">
                  <a:pos x="66" y="248"/>
                </a:cxn>
                <a:cxn ang="0">
                  <a:pos x="70" y="242"/>
                </a:cxn>
                <a:cxn ang="0">
                  <a:pos x="72" y="242"/>
                </a:cxn>
                <a:cxn ang="0">
                  <a:pos x="136" y="256"/>
                </a:cxn>
                <a:cxn ang="0">
                  <a:pos x="206" y="256"/>
                </a:cxn>
                <a:cxn ang="0">
                  <a:pos x="224" y="240"/>
                </a:cxn>
                <a:cxn ang="0">
                  <a:pos x="228" y="218"/>
                </a:cxn>
                <a:cxn ang="0">
                  <a:pos x="242" y="198"/>
                </a:cxn>
                <a:cxn ang="0">
                  <a:pos x="242" y="176"/>
                </a:cxn>
                <a:cxn ang="0">
                  <a:pos x="252" y="144"/>
                </a:cxn>
                <a:cxn ang="0">
                  <a:pos x="256" y="116"/>
                </a:cxn>
                <a:cxn ang="0">
                  <a:pos x="256" y="112"/>
                </a:cxn>
                <a:cxn ang="0">
                  <a:pos x="234" y="84"/>
                </a:cxn>
                <a:cxn ang="0">
                  <a:pos x="54" y="238"/>
                </a:cxn>
                <a:cxn ang="0">
                  <a:pos x="24" y="240"/>
                </a:cxn>
                <a:cxn ang="0">
                  <a:pos x="16" y="232"/>
                </a:cxn>
                <a:cxn ang="0">
                  <a:pos x="18" y="98"/>
                </a:cxn>
                <a:cxn ang="0">
                  <a:pos x="48" y="96"/>
                </a:cxn>
                <a:cxn ang="0">
                  <a:pos x="56" y="104"/>
                </a:cxn>
                <a:cxn ang="0">
                  <a:pos x="240" y="120"/>
                </a:cxn>
                <a:cxn ang="0">
                  <a:pos x="208" y="128"/>
                </a:cxn>
                <a:cxn ang="0">
                  <a:pos x="204" y="132"/>
                </a:cxn>
                <a:cxn ang="0">
                  <a:pos x="224" y="136"/>
                </a:cxn>
                <a:cxn ang="0">
                  <a:pos x="236" y="150"/>
                </a:cxn>
                <a:cxn ang="0">
                  <a:pos x="228" y="166"/>
                </a:cxn>
                <a:cxn ang="0">
                  <a:pos x="198" y="170"/>
                </a:cxn>
                <a:cxn ang="0">
                  <a:pos x="200" y="176"/>
                </a:cxn>
                <a:cxn ang="0">
                  <a:pos x="226" y="182"/>
                </a:cxn>
                <a:cxn ang="0">
                  <a:pos x="224" y="198"/>
                </a:cxn>
                <a:cxn ang="0">
                  <a:pos x="192" y="208"/>
                </a:cxn>
                <a:cxn ang="0">
                  <a:pos x="188" y="212"/>
                </a:cxn>
                <a:cxn ang="0">
                  <a:pos x="204" y="216"/>
                </a:cxn>
                <a:cxn ang="0">
                  <a:pos x="212" y="228"/>
                </a:cxn>
                <a:cxn ang="0">
                  <a:pos x="206" y="238"/>
                </a:cxn>
                <a:cxn ang="0">
                  <a:pos x="136" y="240"/>
                </a:cxn>
                <a:cxn ang="0">
                  <a:pos x="70" y="226"/>
                </a:cxn>
                <a:cxn ang="0">
                  <a:pos x="64" y="218"/>
                </a:cxn>
                <a:cxn ang="0">
                  <a:pos x="70" y="100"/>
                </a:cxn>
                <a:cxn ang="0">
                  <a:pos x="84" y="94"/>
                </a:cxn>
                <a:cxn ang="0">
                  <a:pos x="114" y="56"/>
                </a:cxn>
                <a:cxn ang="0">
                  <a:pos x="120" y="24"/>
                </a:cxn>
                <a:cxn ang="0">
                  <a:pos x="128" y="16"/>
                </a:cxn>
                <a:cxn ang="0">
                  <a:pos x="148" y="40"/>
                </a:cxn>
                <a:cxn ang="0">
                  <a:pos x="150" y="74"/>
                </a:cxn>
                <a:cxn ang="0">
                  <a:pos x="226" y="98"/>
                </a:cxn>
                <a:cxn ang="0">
                  <a:pos x="238" y="106"/>
                </a:cxn>
              </a:cxnLst>
              <a:rect l="0" t="0" r="r" b="b"/>
              <a:pathLst>
                <a:path w="256" h="256">
                  <a:moveTo>
                    <a:pt x="234" y="84"/>
                  </a:moveTo>
                  <a:lnTo>
                    <a:pt x="234" y="84"/>
                  </a:lnTo>
                  <a:lnTo>
                    <a:pt x="224" y="82"/>
                  </a:lnTo>
                  <a:lnTo>
                    <a:pt x="208" y="82"/>
                  </a:lnTo>
                  <a:lnTo>
                    <a:pt x="166" y="80"/>
                  </a:lnTo>
                  <a:lnTo>
                    <a:pt x="166" y="80"/>
                  </a:lnTo>
                  <a:lnTo>
                    <a:pt x="168" y="68"/>
                  </a:lnTo>
                  <a:lnTo>
                    <a:pt x="168" y="54"/>
                  </a:lnTo>
                  <a:lnTo>
                    <a:pt x="168" y="54"/>
                  </a:lnTo>
                  <a:lnTo>
                    <a:pt x="166" y="44"/>
                  </a:lnTo>
                  <a:lnTo>
                    <a:pt x="164" y="34"/>
                  </a:lnTo>
                  <a:lnTo>
                    <a:pt x="160" y="24"/>
                  </a:lnTo>
                  <a:lnTo>
                    <a:pt x="154" y="16"/>
                  </a:lnTo>
                  <a:lnTo>
                    <a:pt x="148" y="10"/>
                  </a:lnTo>
                  <a:lnTo>
                    <a:pt x="142" y="4"/>
                  </a:lnTo>
                  <a:lnTo>
                    <a:pt x="136" y="2"/>
                  </a:lnTo>
                  <a:lnTo>
                    <a:pt x="128" y="0"/>
                  </a:lnTo>
                  <a:lnTo>
                    <a:pt x="128" y="0"/>
                  </a:lnTo>
                  <a:lnTo>
                    <a:pt x="118" y="2"/>
                  </a:lnTo>
                  <a:lnTo>
                    <a:pt x="112" y="6"/>
                  </a:lnTo>
                  <a:lnTo>
                    <a:pt x="106" y="14"/>
                  </a:lnTo>
                  <a:lnTo>
                    <a:pt x="104" y="24"/>
                  </a:lnTo>
                  <a:lnTo>
                    <a:pt x="104" y="24"/>
                  </a:lnTo>
                  <a:lnTo>
                    <a:pt x="102" y="38"/>
                  </a:lnTo>
                  <a:lnTo>
                    <a:pt x="98" y="54"/>
                  </a:lnTo>
                  <a:lnTo>
                    <a:pt x="94" y="62"/>
                  </a:lnTo>
                  <a:lnTo>
                    <a:pt x="88" y="70"/>
                  </a:lnTo>
                  <a:lnTo>
                    <a:pt x="82" y="76"/>
                  </a:lnTo>
                  <a:lnTo>
                    <a:pt x="72" y="82"/>
                  </a:lnTo>
                  <a:lnTo>
                    <a:pt x="72" y="82"/>
                  </a:lnTo>
                  <a:lnTo>
                    <a:pt x="64" y="86"/>
                  </a:lnTo>
                  <a:lnTo>
                    <a:pt x="64" y="86"/>
                  </a:lnTo>
                  <a:lnTo>
                    <a:pt x="64" y="86"/>
                  </a:lnTo>
                  <a:lnTo>
                    <a:pt x="56" y="82"/>
                  </a:lnTo>
                  <a:lnTo>
                    <a:pt x="48" y="80"/>
                  </a:lnTo>
                  <a:lnTo>
                    <a:pt x="24" y="80"/>
                  </a:lnTo>
                  <a:lnTo>
                    <a:pt x="24" y="80"/>
                  </a:lnTo>
                  <a:lnTo>
                    <a:pt x="14" y="82"/>
                  </a:lnTo>
                  <a:lnTo>
                    <a:pt x="8" y="88"/>
                  </a:lnTo>
                  <a:lnTo>
                    <a:pt x="2" y="94"/>
                  </a:lnTo>
                  <a:lnTo>
                    <a:pt x="0" y="104"/>
                  </a:lnTo>
                  <a:lnTo>
                    <a:pt x="0" y="232"/>
                  </a:lnTo>
                  <a:lnTo>
                    <a:pt x="0" y="232"/>
                  </a:lnTo>
                  <a:lnTo>
                    <a:pt x="2" y="242"/>
                  </a:lnTo>
                  <a:lnTo>
                    <a:pt x="8" y="248"/>
                  </a:lnTo>
                  <a:lnTo>
                    <a:pt x="14" y="254"/>
                  </a:lnTo>
                  <a:lnTo>
                    <a:pt x="24" y="256"/>
                  </a:lnTo>
                  <a:lnTo>
                    <a:pt x="48" y="256"/>
                  </a:lnTo>
                  <a:lnTo>
                    <a:pt x="48" y="256"/>
                  </a:lnTo>
                  <a:lnTo>
                    <a:pt x="54" y="254"/>
                  </a:lnTo>
                  <a:lnTo>
                    <a:pt x="60" y="252"/>
                  </a:lnTo>
                  <a:lnTo>
                    <a:pt x="66" y="248"/>
                  </a:lnTo>
                  <a:lnTo>
                    <a:pt x="70" y="242"/>
                  </a:lnTo>
                  <a:lnTo>
                    <a:pt x="70" y="242"/>
                  </a:lnTo>
                  <a:lnTo>
                    <a:pt x="70" y="242"/>
                  </a:lnTo>
                  <a:lnTo>
                    <a:pt x="70" y="242"/>
                  </a:lnTo>
                  <a:lnTo>
                    <a:pt x="72" y="242"/>
                  </a:lnTo>
                  <a:lnTo>
                    <a:pt x="72" y="242"/>
                  </a:lnTo>
                  <a:lnTo>
                    <a:pt x="72" y="242"/>
                  </a:lnTo>
                  <a:lnTo>
                    <a:pt x="72" y="242"/>
                  </a:lnTo>
                  <a:lnTo>
                    <a:pt x="104" y="250"/>
                  </a:lnTo>
                  <a:lnTo>
                    <a:pt x="104" y="250"/>
                  </a:lnTo>
                  <a:lnTo>
                    <a:pt x="122" y="254"/>
                  </a:lnTo>
                  <a:lnTo>
                    <a:pt x="136" y="256"/>
                  </a:lnTo>
                  <a:lnTo>
                    <a:pt x="152" y="256"/>
                  </a:lnTo>
                  <a:lnTo>
                    <a:pt x="196" y="256"/>
                  </a:lnTo>
                  <a:lnTo>
                    <a:pt x="196" y="256"/>
                  </a:lnTo>
                  <a:lnTo>
                    <a:pt x="206" y="256"/>
                  </a:lnTo>
                  <a:lnTo>
                    <a:pt x="214" y="252"/>
                  </a:lnTo>
                  <a:lnTo>
                    <a:pt x="220" y="248"/>
                  </a:lnTo>
                  <a:lnTo>
                    <a:pt x="224" y="240"/>
                  </a:lnTo>
                  <a:lnTo>
                    <a:pt x="224" y="240"/>
                  </a:lnTo>
                  <a:lnTo>
                    <a:pt x="228" y="232"/>
                  </a:lnTo>
                  <a:lnTo>
                    <a:pt x="228" y="232"/>
                  </a:lnTo>
                  <a:lnTo>
                    <a:pt x="230" y="226"/>
                  </a:lnTo>
                  <a:lnTo>
                    <a:pt x="228" y="218"/>
                  </a:lnTo>
                  <a:lnTo>
                    <a:pt x="228" y="218"/>
                  </a:lnTo>
                  <a:lnTo>
                    <a:pt x="234" y="212"/>
                  </a:lnTo>
                  <a:lnTo>
                    <a:pt x="238" y="208"/>
                  </a:lnTo>
                  <a:lnTo>
                    <a:pt x="242" y="198"/>
                  </a:lnTo>
                  <a:lnTo>
                    <a:pt x="242" y="198"/>
                  </a:lnTo>
                  <a:lnTo>
                    <a:pt x="244" y="184"/>
                  </a:lnTo>
                  <a:lnTo>
                    <a:pt x="242" y="176"/>
                  </a:lnTo>
                  <a:lnTo>
                    <a:pt x="242" y="176"/>
                  </a:lnTo>
                  <a:lnTo>
                    <a:pt x="248" y="166"/>
                  </a:lnTo>
                  <a:lnTo>
                    <a:pt x="252" y="154"/>
                  </a:lnTo>
                  <a:lnTo>
                    <a:pt x="252" y="154"/>
                  </a:lnTo>
                  <a:lnTo>
                    <a:pt x="252" y="144"/>
                  </a:lnTo>
                  <a:lnTo>
                    <a:pt x="248" y="134"/>
                  </a:lnTo>
                  <a:lnTo>
                    <a:pt x="248" y="134"/>
                  </a:lnTo>
                  <a:lnTo>
                    <a:pt x="254" y="126"/>
                  </a:lnTo>
                  <a:lnTo>
                    <a:pt x="256" y="116"/>
                  </a:lnTo>
                  <a:lnTo>
                    <a:pt x="256" y="116"/>
                  </a:lnTo>
                  <a:lnTo>
                    <a:pt x="256" y="116"/>
                  </a:lnTo>
                  <a:lnTo>
                    <a:pt x="256" y="112"/>
                  </a:lnTo>
                  <a:lnTo>
                    <a:pt x="256" y="112"/>
                  </a:lnTo>
                  <a:lnTo>
                    <a:pt x="254" y="104"/>
                  </a:lnTo>
                  <a:lnTo>
                    <a:pt x="250" y="96"/>
                  </a:lnTo>
                  <a:lnTo>
                    <a:pt x="244" y="88"/>
                  </a:lnTo>
                  <a:lnTo>
                    <a:pt x="234" y="84"/>
                  </a:lnTo>
                  <a:close/>
                  <a:moveTo>
                    <a:pt x="56" y="232"/>
                  </a:moveTo>
                  <a:lnTo>
                    <a:pt x="56" y="232"/>
                  </a:lnTo>
                  <a:lnTo>
                    <a:pt x="56" y="236"/>
                  </a:lnTo>
                  <a:lnTo>
                    <a:pt x="54" y="238"/>
                  </a:lnTo>
                  <a:lnTo>
                    <a:pt x="52" y="240"/>
                  </a:lnTo>
                  <a:lnTo>
                    <a:pt x="48" y="240"/>
                  </a:lnTo>
                  <a:lnTo>
                    <a:pt x="24" y="240"/>
                  </a:lnTo>
                  <a:lnTo>
                    <a:pt x="24" y="240"/>
                  </a:lnTo>
                  <a:lnTo>
                    <a:pt x="20" y="240"/>
                  </a:lnTo>
                  <a:lnTo>
                    <a:pt x="18" y="238"/>
                  </a:lnTo>
                  <a:lnTo>
                    <a:pt x="16" y="236"/>
                  </a:lnTo>
                  <a:lnTo>
                    <a:pt x="16" y="232"/>
                  </a:lnTo>
                  <a:lnTo>
                    <a:pt x="16" y="104"/>
                  </a:lnTo>
                  <a:lnTo>
                    <a:pt x="16" y="104"/>
                  </a:lnTo>
                  <a:lnTo>
                    <a:pt x="16" y="100"/>
                  </a:lnTo>
                  <a:lnTo>
                    <a:pt x="18" y="98"/>
                  </a:lnTo>
                  <a:lnTo>
                    <a:pt x="20" y="96"/>
                  </a:lnTo>
                  <a:lnTo>
                    <a:pt x="24" y="96"/>
                  </a:lnTo>
                  <a:lnTo>
                    <a:pt x="48" y="96"/>
                  </a:lnTo>
                  <a:lnTo>
                    <a:pt x="48" y="96"/>
                  </a:lnTo>
                  <a:lnTo>
                    <a:pt x="52" y="96"/>
                  </a:lnTo>
                  <a:lnTo>
                    <a:pt x="54" y="98"/>
                  </a:lnTo>
                  <a:lnTo>
                    <a:pt x="56" y="100"/>
                  </a:lnTo>
                  <a:lnTo>
                    <a:pt x="56" y="104"/>
                  </a:lnTo>
                  <a:lnTo>
                    <a:pt x="56" y="232"/>
                  </a:lnTo>
                  <a:close/>
                  <a:moveTo>
                    <a:pt x="240" y="116"/>
                  </a:moveTo>
                  <a:lnTo>
                    <a:pt x="240" y="116"/>
                  </a:lnTo>
                  <a:lnTo>
                    <a:pt x="240" y="120"/>
                  </a:lnTo>
                  <a:lnTo>
                    <a:pt x="238" y="124"/>
                  </a:lnTo>
                  <a:lnTo>
                    <a:pt x="232" y="126"/>
                  </a:lnTo>
                  <a:lnTo>
                    <a:pt x="224" y="128"/>
                  </a:lnTo>
                  <a:lnTo>
                    <a:pt x="208" y="128"/>
                  </a:lnTo>
                  <a:lnTo>
                    <a:pt x="208" y="128"/>
                  </a:lnTo>
                  <a:lnTo>
                    <a:pt x="206" y="130"/>
                  </a:lnTo>
                  <a:lnTo>
                    <a:pt x="204" y="132"/>
                  </a:lnTo>
                  <a:lnTo>
                    <a:pt x="204" y="132"/>
                  </a:lnTo>
                  <a:lnTo>
                    <a:pt x="206" y="134"/>
                  </a:lnTo>
                  <a:lnTo>
                    <a:pt x="208" y="136"/>
                  </a:lnTo>
                  <a:lnTo>
                    <a:pt x="224" y="136"/>
                  </a:lnTo>
                  <a:lnTo>
                    <a:pt x="224" y="136"/>
                  </a:lnTo>
                  <a:lnTo>
                    <a:pt x="230" y="138"/>
                  </a:lnTo>
                  <a:lnTo>
                    <a:pt x="234" y="142"/>
                  </a:lnTo>
                  <a:lnTo>
                    <a:pt x="236" y="146"/>
                  </a:lnTo>
                  <a:lnTo>
                    <a:pt x="236" y="150"/>
                  </a:lnTo>
                  <a:lnTo>
                    <a:pt x="236" y="150"/>
                  </a:lnTo>
                  <a:lnTo>
                    <a:pt x="236" y="156"/>
                  </a:lnTo>
                  <a:lnTo>
                    <a:pt x="232" y="162"/>
                  </a:lnTo>
                  <a:lnTo>
                    <a:pt x="228" y="166"/>
                  </a:lnTo>
                  <a:lnTo>
                    <a:pt x="220" y="168"/>
                  </a:lnTo>
                  <a:lnTo>
                    <a:pt x="200" y="168"/>
                  </a:lnTo>
                  <a:lnTo>
                    <a:pt x="200" y="168"/>
                  </a:lnTo>
                  <a:lnTo>
                    <a:pt x="198" y="170"/>
                  </a:lnTo>
                  <a:lnTo>
                    <a:pt x="196" y="172"/>
                  </a:lnTo>
                  <a:lnTo>
                    <a:pt x="196" y="172"/>
                  </a:lnTo>
                  <a:lnTo>
                    <a:pt x="198" y="174"/>
                  </a:lnTo>
                  <a:lnTo>
                    <a:pt x="200" y="176"/>
                  </a:lnTo>
                  <a:lnTo>
                    <a:pt x="216" y="176"/>
                  </a:lnTo>
                  <a:lnTo>
                    <a:pt x="216" y="176"/>
                  </a:lnTo>
                  <a:lnTo>
                    <a:pt x="224" y="178"/>
                  </a:lnTo>
                  <a:lnTo>
                    <a:pt x="226" y="182"/>
                  </a:lnTo>
                  <a:lnTo>
                    <a:pt x="228" y="188"/>
                  </a:lnTo>
                  <a:lnTo>
                    <a:pt x="226" y="192"/>
                  </a:lnTo>
                  <a:lnTo>
                    <a:pt x="226" y="192"/>
                  </a:lnTo>
                  <a:lnTo>
                    <a:pt x="224" y="198"/>
                  </a:lnTo>
                  <a:lnTo>
                    <a:pt x="220" y="204"/>
                  </a:lnTo>
                  <a:lnTo>
                    <a:pt x="216" y="206"/>
                  </a:lnTo>
                  <a:lnTo>
                    <a:pt x="206" y="208"/>
                  </a:lnTo>
                  <a:lnTo>
                    <a:pt x="192" y="208"/>
                  </a:lnTo>
                  <a:lnTo>
                    <a:pt x="192" y="208"/>
                  </a:lnTo>
                  <a:lnTo>
                    <a:pt x="190" y="210"/>
                  </a:lnTo>
                  <a:lnTo>
                    <a:pt x="188" y="212"/>
                  </a:lnTo>
                  <a:lnTo>
                    <a:pt x="188" y="212"/>
                  </a:lnTo>
                  <a:lnTo>
                    <a:pt x="190" y="214"/>
                  </a:lnTo>
                  <a:lnTo>
                    <a:pt x="192" y="216"/>
                  </a:lnTo>
                  <a:lnTo>
                    <a:pt x="204" y="216"/>
                  </a:lnTo>
                  <a:lnTo>
                    <a:pt x="204" y="216"/>
                  </a:lnTo>
                  <a:lnTo>
                    <a:pt x="210" y="218"/>
                  </a:lnTo>
                  <a:lnTo>
                    <a:pt x="212" y="220"/>
                  </a:lnTo>
                  <a:lnTo>
                    <a:pt x="214" y="224"/>
                  </a:lnTo>
                  <a:lnTo>
                    <a:pt x="212" y="228"/>
                  </a:lnTo>
                  <a:lnTo>
                    <a:pt x="212" y="228"/>
                  </a:lnTo>
                  <a:lnTo>
                    <a:pt x="210" y="234"/>
                  </a:lnTo>
                  <a:lnTo>
                    <a:pt x="210" y="234"/>
                  </a:lnTo>
                  <a:lnTo>
                    <a:pt x="206" y="238"/>
                  </a:lnTo>
                  <a:lnTo>
                    <a:pt x="196" y="240"/>
                  </a:lnTo>
                  <a:lnTo>
                    <a:pt x="152" y="240"/>
                  </a:lnTo>
                  <a:lnTo>
                    <a:pt x="152" y="240"/>
                  </a:lnTo>
                  <a:lnTo>
                    <a:pt x="136" y="240"/>
                  </a:lnTo>
                  <a:lnTo>
                    <a:pt x="122" y="238"/>
                  </a:lnTo>
                  <a:lnTo>
                    <a:pt x="108" y="234"/>
                  </a:lnTo>
                  <a:lnTo>
                    <a:pt x="108" y="234"/>
                  </a:lnTo>
                  <a:lnTo>
                    <a:pt x="70" y="226"/>
                  </a:lnTo>
                  <a:lnTo>
                    <a:pt x="70" y="226"/>
                  </a:lnTo>
                  <a:lnTo>
                    <a:pt x="68" y="224"/>
                  </a:lnTo>
                  <a:lnTo>
                    <a:pt x="66" y="222"/>
                  </a:lnTo>
                  <a:lnTo>
                    <a:pt x="64" y="218"/>
                  </a:lnTo>
                  <a:lnTo>
                    <a:pt x="64" y="108"/>
                  </a:lnTo>
                  <a:lnTo>
                    <a:pt x="64" y="108"/>
                  </a:lnTo>
                  <a:lnTo>
                    <a:pt x="66" y="104"/>
                  </a:lnTo>
                  <a:lnTo>
                    <a:pt x="70" y="100"/>
                  </a:lnTo>
                  <a:lnTo>
                    <a:pt x="70" y="100"/>
                  </a:lnTo>
                  <a:lnTo>
                    <a:pt x="72" y="100"/>
                  </a:lnTo>
                  <a:lnTo>
                    <a:pt x="72" y="100"/>
                  </a:lnTo>
                  <a:lnTo>
                    <a:pt x="84" y="94"/>
                  </a:lnTo>
                  <a:lnTo>
                    <a:pt x="94" y="86"/>
                  </a:lnTo>
                  <a:lnTo>
                    <a:pt x="104" y="76"/>
                  </a:lnTo>
                  <a:lnTo>
                    <a:pt x="110" y="66"/>
                  </a:lnTo>
                  <a:lnTo>
                    <a:pt x="114" y="56"/>
                  </a:lnTo>
                  <a:lnTo>
                    <a:pt x="118" y="46"/>
                  </a:lnTo>
                  <a:lnTo>
                    <a:pt x="120" y="34"/>
                  </a:lnTo>
                  <a:lnTo>
                    <a:pt x="120" y="24"/>
                  </a:lnTo>
                  <a:lnTo>
                    <a:pt x="120" y="24"/>
                  </a:lnTo>
                  <a:lnTo>
                    <a:pt x="122" y="18"/>
                  </a:lnTo>
                  <a:lnTo>
                    <a:pt x="124" y="16"/>
                  </a:lnTo>
                  <a:lnTo>
                    <a:pt x="128" y="16"/>
                  </a:lnTo>
                  <a:lnTo>
                    <a:pt x="128" y="16"/>
                  </a:lnTo>
                  <a:lnTo>
                    <a:pt x="132" y="16"/>
                  </a:lnTo>
                  <a:lnTo>
                    <a:pt x="136" y="18"/>
                  </a:lnTo>
                  <a:lnTo>
                    <a:pt x="142" y="28"/>
                  </a:lnTo>
                  <a:lnTo>
                    <a:pt x="148" y="40"/>
                  </a:lnTo>
                  <a:lnTo>
                    <a:pt x="150" y="46"/>
                  </a:lnTo>
                  <a:lnTo>
                    <a:pt x="152" y="54"/>
                  </a:lnTo>
                  <a:lnTo>
                    <a:pt x="152" y="54"/>
                  </a:lnTo>
                  <a:lnTo>
                    <a:pt x="150" y="74"/>
                  </a:lnTo>
                  <a:lnTo>
                    <a:pt x="144" y="96"/>
                  </a:lnTo>
                  <a:lnTo>
                    <a:pt x="144" y="96"/>
                  </a:lnTo>
                  <a:lnTo>
                    <a:pt x="214" y="96"/>
                  </a:lnTo>
                  <a:lnTo>
                    <a:pt x="226" y="98"/>
                  </a:lnTo>
                  <a:lnTo>
                    <a:pt x="230" y="98"/>
                  </a:lnTo>
                  <a:lnTo>
                    <a:pt x="230" y="98"/>
                  </a:lnTo>
                  <a:lnTo>
                    <a:pt x="236" y="102"/>
                  </a:lnTo>
                  <a:lnTo>
                    <a:pt x="238" y="106"/>
                  </a:lnTo>
                  <a:lnTo>
                    <a:pt x="240" y="112"/>
                  </a:lnTo>
                  <a:lnTo>
                    <a:pt x="240" y="112"/>
                  </a:lnTo>
                  <a:lnTo>
                    <a:pt x="240" y="116"/>
                  </a:lnTo>
                  <a:close/>
                </a:path>
              </a:pathLst>
            </a:custGeom>
            <a:grpFill/>
            <a:ln w="9525">
              <a:noFill/>
              <a:round/>
              <a:headEnd/>
              <a:tailEnd/>
            </a:ln>
          </p:spPr>
          <p:txBody>
            <a:bodyPr vert="horz" wrap="square" lIns="99060" tIns="49530" rIns="99060" bIns="49530" numCol="1" anchor="t" anchorCtr="0" compatLnSpc="1">
              <a:prstTxWarp prst="textNoShape">
                <a:avLst/>
              </a:prstTxWarp>
            </a:bodyPr>
            <a:lstStyle/>
            <a:p>
              <a:endParaRPr lang="ar-SA" sz="1716"/>
            </a:p>
          </p:txBody>
        </p:sp>
        <p:sp>
          <p:nvSpPr>
            <p:cNvPr id="38" name="Freeform 244">
              <a:extLst>
                <a:ext uri="{FF2B5EF4-FFF2-40B4-BE49-F238E27FC236}">
                  <a16:creationId xmlns:a16="http://schemas.microsoft.com/office/drawing/2014/main" id="{4E1BDDB7-1D2A-4019-AB39-4F8C246CE4CA}"/>
                </a:ext>
              </a:extLst>
            </p:cNvPr>
            <p:cNvSpPr>
              <a:spLocks noEditPoints="1"/>
            </p:cNvSpPr>
            <p:nvPr/>
          </p:nvSpPr>
          <p:spPr bwMode="auto">
            <a:xfrm>
              <a:off x="4000500" y="1479550"/>
              <a:ext cx="38100" cy="38100"/>
            </a:xfrm>
            <a:custGeom>
              <a:avLst/>
              <a:gdLst/>
              <a:ahLst/>
              <a:cxnLst>
                <a:cxn ang="0">
                  <a:pos x="12" y="0"/>
                </a:cxn>
                <a:cxn ang="0">
                  <a:pos x="12" y="0"/>
                </a:cxn>
                <a:cxn ang="0">
                  <a:pos x="8" y="0"/>
                </a:cxn>
                <a:cxn ang="0">
                  <a:pos x="4" y="4"/>
                </a:cxn>
                <a:cxn ang="0">
                  <a:pos x="0" y="8"/>
                </a:cxn>
                <a:cxn ang="0">
                  <a:pos x="0" y="12"/>
                </a:cxn>
                <a:cxn ang="0">
                  <a:pos x="0" y="12"/>
                </a:cxn>
                <a:cxn ang="0">
                  <a:pos x="0" y="16"/>
                </a:cxn>
                <a:cxn ang="0">
                  <a:pos x="4" y="20"/>
                </a:cxn>
                <a:cxn ang="0">
                  <a:pos x="8" y="24"/>
                </a:cxn>
                <a:cxn ang="0">
                  <a:pos x="12" y="24"/>
                </a:cxn>
                <a:cxn ang="0">
                  <a:pos x="12" y="24"/>
                </a:cxn>
                <a:cxn ang="0">
                  <a:pos x="16" y="24"/>
                </a:cxn>
                <a:cxn ang="0">
                  <a:pos x="20" y="20"/>
                </a:cxn>
                <a:cxn ang="0">
                  <a:pos x="24" y="16"/>
                </a:cxn>
                <a:cxn ang="0">
                  <a:pos x="24" y="12"/>
                </a:cxn>
                <a:cxn ang="0">
                  <a:pos x="24" y="12"/>
                </a:cxn>
                <a:cxn ang="0">
                  <a:pos x="24" y="8"/>
                </a:cxn>
                <a:cxn ang="0">
                  <a:pos x="20" y="4"/>
                </a:cxn>
                <a:cxn ang="0">
                  <a:pos x="16" y="0"/>
                </a:cxn>
                <a:cxn ang="0">
                  <a:pos x="12" y="0"/>
                </a:cxn>
                <a:cxn ang="0">
                  <a:pos x="12" y="16"/>
                </a:cxn>
                <a:cxn ang="0">
                  <a:pos x="12" y="16"/>
                </a:cxn>
                <a:cxn ang="0">
                  <a:pos x="10" y="14"/>
                </a:cxn>
                <a:cxn ang="0">
                  <a:pos x="8" y="12"/>
                </a:cxn>
                <a:cxn ang="0">
                  <a:pos x="8" y="12"/>
                </a:cxn>
                <a:cxn ang="0">
                  <a:pos x="10" y="10"/>
                </a:cxn>
                <a:cxn ang="0">
                  <a:pos x="12" y="8"/>
                </a:cxn>
                <a:cxn ang="0">
                  <a:pos x="12" y="8"/>
                </a:cxn>
                <a:cxn ang="0">
                  <a:pos x="14" y="10"/>
                </a:cxn>
                <a:cxn ang="0">
                  <a:pos x="16" y="12"/>
                </a:cxn>
                <a:cxn ang="0">
                  <a:pos x="16" y="12"/>
                </a:cxn>
                <a:cxn ang="0">
                  <a:pos x="14" y="14"/>
                </a:cxn>
                <a:cxn ang="0">
                  <a:pos x="12" y="16"/>
                </a:cxn>
              </a:cxnLst>
              <a:rect l="0" t="0" r="r" b="b"/>
              <a:pathLst>
                <a:path w="24" h="24">
                  <a:moveTo>
                    <a:pt x="12" y="0"/>
                  </a:moveTo>
                  <a:lnTo>
                    <a:pt x="12" y="0"/>
                  </a:lnTo>
                  <a:lnTo>
                    <a:pt x="8" y="0"/>
                  </a:lnTo>
                  <a:lnTo>
                    <a:pt x="4" y="4"/>
                  </a:lnTo>
                  <a:lnTo>
                    <a:pt x="0" y="8"/>
                  </a:lnTo>
                  <a:lnTo>
                    <a:pt x="0" y="12"/>
                  </a:lnTo>
                  <a:lnTo>
                    <a:pt x="0" y="12"/>
                  </a:lnTo>
                  <a:lnTo>
                    <a:pt x="0" y="16"/>
                  </a:lnTo>
                  <a:lnTo>
                    <a:pt x="4" y="20"/>
                  </a:lnTo>
                  <a:lnTo>
                    <a:pt x="8" y="24"/>
                  </a:lnTo>
                  <a:lnTo>
                    <a:pt x="12" y="24"/>
                  </a:lnTo>
                  <a:lnTo>
                    <a:pt x="12" y="24"/>
                  </a:lnTo>
                  <a:lnTo>
                    <a:pt x="16" y="24"/>
                  </a:lnTo>
                  <a:lnTo>
                    <a:pt x="20" y="20"/>
                  </a:lnTo>
                  <a:lnTo>
                    <a:pt x="24" y="16"/>
                  </a:lnTo>
                  <a:lnTo>
                    <a:pt x="24" y="12"/>
                  </a:lnTo>
                  <a:lnTo>
                    <a:pt x="24" y="12"/>
                  </a:lnTo>
                  <a:lnTo>
                    <a:pt x="24" y="8"/>
                  </a:lnTo>
                  <a:lnTo>
                    <a:pt x="20" y="4"/>
                  </a:lnTo>
                  <a:lnTo>
                    <a:pt x="16" y="0"/>
                  </a:lnTo>
                  <a:lnTo>
                    <a:pt x="12" y="0"/>
                  </a:lnTo>
                  <a:close/>
                  <a:moveTo>
                    <a:pt x="12" y="16"/>
                  </a:moveTo>
                  <a:lnTo>
                    <a:pt x="12" y="16"/>
                  </a:lnTo>
                  <a:lnTo>
                    <a:pt x="10" y="14"/>
                  </a:lnTo>
                  <a:lnTo>
                    <a:pt x="8" y="12"/>
                  </a:lnTo>
                  <a:lnTo>
                    <a:pt x="8" y="12"/>
                  </a:lnTo>
                  <a:lnTo>
                    <a:pt x="10" y="10"/>
                  </a:lnTo>
                  <a:lnTo>
                    <a:pt x="12" y="8"/>
                  </a:lnTo>
                  <a:lnTo>
                    <a:pt x="12" y="8"/>
                  </a:lnTo>
                  <a:lnTo>
                    <a:pt x="14" y="10"/>
                  </a:lnTo>
                  <a:lnTo>
                    <a:pt x="16" y="12"/>
                  </a:lnTo>
                  <a:lnTo>
                    <a:pt x="16" y="12"/>
                  </a:lnTo>
                  <a:lnTo>
                    <a:pt x="14" y="14"/>
                  </a:lnTo>
                  <a:lnTo>
                    <a:pt x="12" y="16"/>
                  </a:lnTo>
                  <a:close/>
                </a:path>
              </a:pathLst>
            </a:custGeom>
            <a:grpFill/>
            <a:ln w="9525">
              <a:noFill/>
              <a:round/>
              <a:headEnd/>
              <a:tailEnd/>
            </a:ln>
          </p:spPr>
          <p:txBody>
            <a:bodyPr vert="horz" wrap="square" lIns="99060" tIns="49530" rIns="99060" bIns="49530" numCol="1" anchor="t" anchorCtr="0" compatLnSpc="1">
              <a:prstTxWarp prst="textNoShape">
                <a:avLst/>
              </a:prstTxWarp>
            </a:bodyPr>
            <a:lstStyle/>
            <a:p>
              <a:endParaRPr lang="ar-SA" sz="1716"/>
            </a:p>
          </p:txBody>
        </p:sp>
        <p:sp>
          <p:nvSpPr>
            <p:cNvPr id="39" name="Freeform 245">
              <a:extLst>
                <a:ext uri="{FF2B5EF4-FFF2-40B4-BE49-F238E27FC236}">
                  <a16:creationId xmlns:a16="http://schemas.microsoft.com/office/drawing/2014/main" id="{9C66AD7A-A5C8-4D3C-9A27-C62D6033C701}"/>
                </a:ext>
              </a:extLst>
            </p:cNvPr>
            <p:cNvSpPr>
              <a:spLocks/>
            </p:cNvSpPr>
            <p:nvPr/>
          </p:nvSpPr>
          <p:spPr bwMode="auto">
            <a:xfrm>
              <a:off x="4000500" y="1479550"/>
              <a:ext cx="38100" cy="38100"/>
            </a:xfrm>
            <a:custGeom>
              <a:avLst/>
              <a:gdLst/>
              <a:ahLst/>
              <a:cxnLst>
                <a:cxn ang="0">
                  <a:pos x="12" y="0"/>
                </a:cxn>
                <a:cxn ang="0">
                  <a:pos x="12" y="0"/>
                </a:cxn>
                <a:cxn ang="0">
                  <a:pos x="8" y="0"/>
                </a:cxn>
                <a:cxn ang="0">
                  <a:pos x="4" y="4"/>
                </a:cxn>
                <a:cxn ang="0">
                  <a:pos x="0" y="8"/>
                </a:cxn>
                <a:cxn ang="0">
                  <a:pos x="0" y="12"/>
                </a:cxn>
                <a:cxn ang="0">
                  <a:pos x="0" y="12"/>
                </a:cxn>
                <a:cxn ang="0">
                  <a:pos x="0" y="16"/>
                </a:cxn>
                <a:cxn ang="0">
                  <a:pos x="4" y="20"/>
                </a:cxn>
                <a:cxn ang="0">
                  <a:pos x="8" y="24"/>
                </a:cxn>
                <a:cxn ang="0">
                  <a:pos x="12" y="24"/>
                </a:cxn>
                <a:cxn ang="0">
                  <a:pos x="12" y="24"/>
                </a:cxn>
                <a:cxn ang="0">
                  <a:pos x="16" y="24"/>
                </a:cxn>
                <a:cxn ang="0">
                  <a:pos x="20" y="20"/>
                </a:cxn>
                <a:cxn ang="0">
                  <a:pos x="24" y="16"/>
                </a:cxn>
                <a:cxn ang="0">
                  <a:pos x="24" y="12"/>
                </a:cxn>
                <a:cxn ang="0">
                  <a:pos x="24" y="12"/>
                </a:cxn>
                <a:cxn ang="0">
                  <a:pos x="24" y="8"/>
                </a:cxn>
                <a:cxn ang="0">
                  <a:pos x="20" y="4"/>
                </a:cxn>
                <a:cxn ang="0">
                  <a:pos x="16" y="0"/>
                </a:cxn>
                <a:cxn ang="0">
                  <a:pos x="12" y="0"/>
                </a:cxn>
              </a:cxnLst>
              <a:rect l="0" t="0" r="r" b="b"/>
              <a:pathLst>
                <a:path w="24" h="24">
                  <a:moveTo>
                    <a:pt x="12" y="0"/>
                  </a:moveTo>
                  <a:lnTo>
                    <a:pt x="12" y="0"/>
                  </a:lnTo>
                  <a:lnTo>
                    <a:pt x="8" y="0"/>
                  </a:lnTo>
                  <a:lnTo>
                    <a:pt x="4" y="4"/>
                  </a:lnTo>
                  <a:lnTo>
                    <a:pt x="0" y="8"/>
                  </a:lnTo>
                  <a:lnTo>
                    <a:pt x="0" y="12"/>
                  </a:lnTo>
                  <a:lnTo>
                    <a:pt x="0" y="12"/>
                  </a:lnTo>
                  <a:lnTo>
                    <a:pt x="0" y="16"/>
                  </a:lnTo>
                  <a:lnTo>
                    <a:pt x="4" y="20"/>
                  </a:lnTo>
                  <a:lnTo>
                    <a:pt x="8" y="24"/>
                  </a:lnTo>
                  <a:lnTo>
                    <a:pt x="12" y="24"/>
                  </a:lnTo>
                  <a:lnTo>
                    <a:pt x="12" y="24"/>
                  </a:lnTo>
                  <a:lnTo>
                    <a:pt x="16" y="24"/>
                  </a:lnTo>
                  <a:lnTo>
                    <a:pt x="20" y="20"/>
                  </a:lnTo>
                  <a:lnTo>
                    <a:pt x="24" y="16"/>
                  </a:lnTo>
                  <a:lnTo>
                    <a:pt x="24" y="12"/>
                  </a:lnTo>
                  <a:lnTo>
                    <a:pt x="24" y="12"/>
                  </a:lnTo>
                  <a:lnTo>
                    <a:pt x="24" y="8"/>
                  </a:lnTo>
                  <a:lnTo>
                    <a:pt x="20" y="4"/>
                  </a:lnTo>
                  <a:lnTo>
                    <a:pt x="16" y="0"/>
                  </a:lnTo>
                  <a:lnTo>
                    <a:pt x="12" y="0"/>
                  </a:lnTo>
                </a:path>
              </a:pathLst>
            </a:custGeom>
            <a:grpFill/>
            <a:ln w="9525">
              <a:noFill/>
              <a:round/>
              <a:headEnd/>
              <a:tailEnd/>
            </a:ln>
          </p:spPr>
          <p:txBody>
            <a:bodyPr vert="horz" wrap="square" lIns="99060" tIns="49530" rIns="99060" bIns="49530" numCol="1" anchor="t" anchorCtr="0" compatLnSpc="1">
              <a:prstTxWarp prst="textNoShape">
                <a:avLst/>
              </a:prstTxWarp>
            </a:bodyPr>
            <a:lstStyle/>
            <a:p>
              <a:endParaRPr lang="ar-SA" sz="1716"/>
            </a:p>
          </p:txBody>
        </p:sp>
        <p:sp>
          <p:nvSpPr>
            <p:cNvPr id="40" name="Freeform 246">
              <a:extLst>
                <a:ext uri="{FF2B5EF4-FFF2-40B4-BE49-F238E27FC236}">
                  <a16:creationId xmlns:a16="http://schemas.microsoft.com/office/drawing/2014/main" id="{0BE324EA-5959-4C36-A7BD-A93D967A744A}"/>
                </a:ext>
              </a:extLst>
            </p:cNvPr>
            <p:cNvSpPr>
              <a:spLocks/>
            </p:cNvSpPr>
            <p:nvPr/>
          </p:nvSpPr>
          <p:spPr bwMode="auto">
            <a:xfrm>
              <a:off x="4013200" y="1492250"/>
              <a:ext cx="12700" cy="12700"/>
            </a:xfrm>
            <a:custGeom>
              <a:avLst/>
              <a:gdLst/>
              <a:ahLst/>
              <a:cxnLst>
                <a:cxn ang="0">
                  <a:pos x="4" y="8"/>
                </a:cxn>
                <a:cxn ang="0">
                  <a:pos x="4" y="8"/>
                </a:cxn>
                <a:cxn ang="0">
                  <a:pos x="2" y="6"/>
                </a:cxn>
                <a:cxn ang="0">
                  <a:pos x="0" y="4"/>
                </a:cxn>
                <a:cxn ang="0">
                  <a:pos x="0" y="4"/>
                </a:cxn>
                <a:cxn ang="0">
                  <a:pos x="2" y="2"/>
                </a:cxn>
                <a:cxn ang="0">
                  <a:pos x="4" y="0"/>
                </a:cxn>
                <a:cxn ang="0">
                  <a:pos x="4" y="0"/>
                </a:cxn>
                <a:cxn ang="0">
                  <a:pos x="6" y="2"/>
                </a:cxn>
                <a:cxn ang="0">
                  <a:pos x="8" y="4"/>
                </a:cxn>
                <a:cxn ang="0">
                  <a:pos x="8" y="4"/>
                </a:cxn>
                <a:cxn ang="0">
                  <a:pos x="6" y="6"/>
                </a:cxn>
                <a:cxn ang="0">
                  <a:pos x="4" y="8"/>
                </a:cxn>
              </a:cxnLst>
              <a:rect l="0" t="0" r="r" b="b"/>
              <a:pathLst>
                <a:path w="8" h="8">
                  <a:moveTo>
                    <a:pt x="4" y="8"/>
                  </a:moveTo>
                  <a:lnTo>
                    <a:pt x="4" y="8"/>
                  </a:lnTo>
                  <a:lnTo>
                    <a:pt x="2" y="6"/>
                  </a:lnTo>
                  <a:lnTo>
                    <a:pt x="0" y="4"/>
                  </a:lnTo>
                  <a:lnTo>
                    <a:pt x="0" y="4"/>
                  </a:lnTo>
                  <a:lnTo>
                    <a:pt x="2" y="2"/>
                  </a:lnTo>
                  <a:lnTo>
                    <a:pt x="4" y="0"/>
                  </a:lnTo>
                  <a:lnTo>
                    <a:pt x="4" y="0"/>
                  </a:lnTo>
                  <a:lnTo>
                    <a:pt x="6" y="2"/>
                  </a:lnTo>
                  <a:lnTo>
                    <a:pt x="8" y="4"/>
                  </a:lnTo>
                  <a:lnTo>
                    <a:pt x="8" y="4"/>
                  </a:lnTo>
                  <a:lnTo>
                    <a:pt x="6" y="6"/>
                  </a:lnTo>
                  <a:lnTo>
                    <a:pt x="4" y="8"/>
                  </a:lnTo>
                </a:path>
              </a:pathLst>
            </a:custGeom>
            <a:grpFill/>
            <a:ln w="9525">
              <a:noFill/>
              <a:round/>
              <a:headEnd/>
              <a:tailEnd/>
            </a:ln>
          </p:spPr>
          <p:txBody>
            <a:bodyPr vert="horz" wrap="square" lIns="99060" tIns="49530" rIns="99060" bIns="49530" numCol="1" anchor="t" anchorCtr="0" compatLnSpc="1">
              <a:prstTxWarp prst="textNoShape">
                <a:avLst/>
              </a:prstTxWarp>
            </a:bodyPr>
            <a:lstStyle/>
            <a:p>
              <a:endParaRPr lang="ar-SA" sz="1716"/>
            </a:p>
          </p:txBody>
        </p:sp>
      </p:grpSp>
    </p:spTree>
    <p:extLst>
      <p:ext uri="{BB962C8B-B14F-4D97-AF65-F5344CB8AC3E}">
        <p14:creationId xmlns:p14="http://schemas.microsoft.com/office/powerpoint/2010/main" val="3652728737"/>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clustering </a:t>
            </a:r>
            <a:r>
              <a:rPr lang="en-US" dirty="0">
                <a:solidFill>
                  <a:schemeClr val="accent2"/>
                </a:solidFill>
              </a:rPr>
              <a:t>models </a:t>
            </a:r>
          </a:p>
        </p:txBody>
      </p:sp>
      <p:sp>
        <p:nvSpPr>
          <p:cNvPr id="3" name="Text Placeholder 2"/>
          <p:cNvSpPr>
            <a:spLocks noGrp="1"/>
          </p:cNvSpPr>
          <p:nvPr>
            <p:ph type="body" sz="quarter" idx="11"/>
          </p:nvPr>
        </p:nvSpPr>
        <p:spPr/>
        <p:txBody>
          <a:bodyPr/>
          <a:lstStyle/>
          <a:p>
            <a:r>
              <a:rPr lang="en-US" dirty="0"/>
              <a:t>KNN and K-Means Implementation</a:t>
            </a:r>
          </a:p>
        </p:txBody>
      </p:sp>
      <p:sp>
        <p:nvSpPr>
          <p:cNvPr id="8" name="TextBox 7"/>
          <p:cNvSpPr txBox="1"/>
          <p:nvPr/>
        </p:nvSpPr>
        <p:spPr>
          <a:xfrm>
            <a:off x="614363" y="1764616"/>
            <a:ext cx="3181233" cy="141898"/>
          </a:xfrm>
          <a:prstGeom prst="rect">
            <a:avLst/>
          </a:prstGeom>
          <a:noFill/>
        </p:spPr>
        <p:txBody>
          <a:bodyPr wrap="square" lIns="0" tIns="0" rIns="0" bIns="0" rtlCol="0">
            <a:spAutoFit/>
          </a:bodyPr>
          <a:lstStyle/>
          <a:p>
            <a:pPr algn="ct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Enter Text about failure</a:t>
            </a:r>
          </a:p>
        </p:txBody>
      </p:sp>
      <p:sp>
        <p:nvSpPr>
          <p:cNvPr id="9" name="Title 2"/>
          <p:cNvSpPr txBox="1">
            <a:spLocks/>
          </p:cNvSpPr>
          <p:nvPr/>
        </p:nvSpPr>
        <p:spPr>
          <a:xfrm>
            <a:off x="614363" y="1554011"/>
            <a:ext cx="3181233" cy="138499"/>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900" cap="all" spc="20" dirty="0">
                <a:solidFill>
                  <a:schemeClr val="accent1"/>
                </a:solidFill>
                <a:latin typeface="Lato" panose="020F0502020204030203" pitchFamily="34" charset="0"/>
              </a:rPr>
              <a:t>The issue</a:t>
            </a:r>
          </a:p>
        </p:txBody>
      </p:sp>
      <p:cxnSp>
        <p:nvCxnSpPr>
          <p:cNvPr id="25" name="Straight Connector 24"/>
          <p:cNvCxnSpPr/>
          <p:nvPr/>
        </p:nvCxnSpPr>
        <p:spPr>
          <a:xfrm>
            <a:off x="4572000" y="1543050"/>
            <a:ext cx="0" cy="274320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C7A0AEF-065D-4F65-BBCD-61C249AC7D9F}"/>
              </a:ext>
            </a:extLst>
          </p:cNvPr>
          <p:cNvSpPr/>
          <p:nvPr/>
        </p:nvSpPr>
        <p:spPr>
          <a:xfrm>
            <a:off x="488950" y="4641850"/>
            <a:ext cx="1549394"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3B85F0-5D45-4C3E-8B76-73B4B68F5F21}"/>
              </a:ext>
            </a:extLst>
          </p:cNvPr>
          <p:cNvSpPr/>
          <p:nvPr/>
        </p:nvSpPr>
        <p:spPr>
          <a:xfrm>
            <a:off x="6699250" y="4629150"/>
            <a:ext cx="1847850"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BDC4074B-07FE-453B-8EEC-6236E36FCB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0640" y="1029773"/>
            <a:ext cx="4146550" cy="190231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a:extLst>
              <a:ext uri="{FF2B5EF4-FFF2-40B4-BE49-F238E27FC236}">
                <a16:creationId xmlns:a16="http://schemas.microsoft.com/office/drawing/2014/main" id="{839A50F9-9F5A-46BC-8076-33D134442DE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998" t="21394" r="1955" b="19059"/>
          <a:stretch/>
        </p:blipFill>
        <p:spPr bwMode="auto">
          <a:xfrm>
            <a:off x="4807009" y="2998950"/>
            <a:ext cx="2425700" cy="148369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D5EF7C10-B8D4-4433-B10F-C5C83DC7318E}"/>
              </a:ext>
            </a:extLst>
          </p:cNvPr>
          <p:cNvPicPr>
            <a:picLocks noChangeAspect="1"/>
          </p:cNvPicPr>
          <p:nvPr/>
        </p:nvPicPr>
        <p:blipFill>
          <a:blip r:embed="rId4"/>
          <a:stretch>
            <a:fillRect/>
          </a:stretch>
        </p:blipFill>
        <p:spPr>
          <a:xfrm>
            <a:off x="7467717" y="2975688"/>
            <a:ext cx="1266128" cy="1612645"/>
          </a:xfrm>
          <a:prstGeom prst="rect">
            <a:avLst/>
          </a:prstGeom>
        </p:spPr>
      </p:pic>
    </p:spTree>
    <p:extLst>
      <p:ext uri="{BB962C8B-B14F-4D97-AF65-F5344CB8AC3E}">
        <p14:creationId xmlns:p14="http://schemas.microsoft.com/office/powerpoint/2010/main" val="26133309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regression </a:t>
            </a:r>
            <a:r>
              <a:rPr lang="en-US" dirty="0">
                <a:solidFill>
                  <a:schemeClr val="accent2"/>
                </a:solidFill>
              </a:rPr>
              <a:t>models </a:t>
            </a:r>
          </a:p>
        </p:txBody>
      </p:sp>
      <p:sp>
        <p:nvSpPr>
          <p:cNvPr id="3" name="Text Placeholder 2"/>
          <p:cNvSpPr>
            <a:spLocks noGrp="1"/>
          </p:cNvSpPr>
          <p:nvPr>
            <p:ph type="body" sz="quarter" idx="11"/>
          </p:nvPr>
        </p:nvSpPr>
        <p:spPr/>
        <p:txBody>
          <a:bodyPr/>
          <a:lstStyle/>
          <a:p>
            <a:r>
              <a:rPr lang="en-US" dirty="0"/>
              <a:t>Random Forest Regression Model</a:t>
            </a:r>
          </a:p>
        </p:txBody>
      </p:sp>
      <p:sp>
        <p:nvSpPr>
          <p:cNvPr id="8" name="TextBox 7"/>
          <p:cNvSpPr txBox="1"/>
          <p:nvPr/>
        </p:nvSpPr>
        <p:spPr>
          <a:xfrm>
            <a:off x="614363" y="1764616"/>
            <a:ext cx="3181233" cy="141898"/>
          </a:xfrm>
          <a:prstGeom prst="rect">
            <a:avLst/>
          </a:prstGeom>
          <a:noFill/>
        </p:spPr>
        <p:txBody>
          <a:bodyPr wrap="square" lIns="0" tIns="0" rIns="0" bIns="0" rtlCol="0">
            <a:spAutoFit/>
          </a:bodyPr>
          <a:lstStyle/>
          <a:p>
            <a:pPr algn="ct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Enter Text about why it worked</a:t>
            </a:r>
          </a:p>
        </p:txBody>
      </p:sp>
      <p:sp>
        <p:nvSpPr>
          <p:cNvPr id="9" name="Title 2"/>
          <p:cNvSpPr txBox="1">
            <a:spLocks/>
          </p:cNvSpPr>
          <p:nvPr/>
        </p:nvSpPr>
        <p:spPr>
          <a:xfrm>
            <a:off x="614363" y="1554011"/>
            <a:ext cx="3181233" cy="138499"/>
          </a:xfrm>
          <a:prstGeom prst="rect">
            <a:avLst/>
          </a:prstGeom>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900" cap="all" spc="20" dirty="0">
                <a:solidFill>
                  <a:schemeClr val="accent1"/>
                </a:solidFill>
                <a:latin typeface="Lato" panose="020F0502020204030203" pitchFamily="34" charset="0"/>
              </a:rPr>
              <a:t>The solution</a:t>
            </a:r>
          </a:p>
        </p:txBody>
      </p:sp>
      <p:cxnSp>
        <p:nvCxnSpPr>
          <p:cNvPr id="25" name="Straight Connector 24"/>
          <p:cNvCxnSpPr/>
          <p:nvPr/>
        </p:nvCxnSpPr>
        <p:spPr>
          <a:xfrm>
            <a:off x="4572000" y="1543050"/>
            <a:ext cx="0" cy="274320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C7A0AEF-065D-4F65-BBCD-61C249AC7D9F}"/>
              </a:ext>
            </a:extLst>
          </p:cNvPr>
          <p:cNvSpPr/>
          <p:nvPr/>
        </p:nvSpPr>
        <p:spPr>
          <a:xfrm>
            <a:off x="488950" y="4641850"/>
            <a:ext cx="1549394"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43B85F0-5D45-4C3E-8B76-73B4B68F5F21}"/>
              </a:ext>
            </a:extLst>
          </p:cNvPr>
          <p:cNvSpPr/>
          <p:nvPr/>
        </p:nvSpPr>
        <p:spPr>
          <a:xfrm>
            <a:off x="6699250" y="4629150"/>
            <a:ext cx="1847850"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294EF8E-2AEB-456B-98A6-66B32FA2037E}"/>
              </a:ext>
            </a:extLst>
          </p:cNvPr>
          <p:cNvSpPr txBox="1"/>
          <p:nvPr/>
        </p:nvSpPr>
        <p:spPr>
          <a:xfrm>
            <a:off x="5108633" y="1835565"/>
            <a:ext cx="3181233" cy="141898"/>
          </a:xfrm>
          <a:prstGeom prst="rect">
            <a:avLst/>
          </a:prstGeom>
          <a:noFill/>
        </p:spPr>
        <p:txBody>
          <a:bodyPr wrap="square" lIns="0" tIns="0" rIns="0" bIns="0" rtlCol="0">
            <a:spAutoFit/>
          </a:bodyPr>
          <a:lstStyle/>
          <a:p>
            <a:pPr algn="ctr">
              <a:lnSpc>
                <a:spcPct val="130000"/>
              </a:lnSpc>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Screenshot of model accuracy</a:t>
            </a:r>
          </a:p>
        </p:txBody>
      </p:sp>
    </p:spTree>
    <p:extLst>
      <p:ext uri="{BB962C8B-B14F-4D97-AF65-F5344CB8AC3E}">
        <p14:creationId xmlns:p14="http://schemas.microsoft.com/office/powerpoint/2010/main" val="183130543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feature </a:t>
            </a:r>
            <a:r>
              <a:rPr lang="en-US" dirty="0">
                <a:solidFill>
                  <a:schemeClr val="accent2"/>
                </a:solidFill>
              </a:rPr>
              <a:t>weighting</a:t>
            </a:r>
          </a:p>
        </p:txBody>
      </p:sp>
      <p:cxnSp>
        <p:nvCxnSpPr>
          <p:cNvPr id="5" name="Straight Connector 4"/>
          <p:cNvCxnSpPr>
            <a:cxnSpLocks/>
          </p:cNvCxnSpPr>
          <p:nvPr/>
        </p:nvCxnSpPr>
        <p:spPr>
          <a:xfrm>
            <a:off x="3159919" y="959101"/>
            <a:ext cx="0" cy="3207057"/>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5984081" y="959101"/>
            <a:ext cx="0" cy="3207057"/>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97946" y="959101"/>
            <a:ext cx="1683314" cy="138499"/>
          </a:xfrm>
          <a:prstGeom prst="rect">
            <a:avLst/>
          </a:prstGeom>
          <a:noFill/>
        </p:spPr>
        <p:txBody>
          <a:bodyPr wrap="square" lIns="0" tIns="0" rIns="0" bIns="0" rtlCol="0">
            <a:spAutoFit/>
          </a:bodyPr>
          <a:lstStyle/>
          <a:p>
            <a:pPr algn="ctr"/>
            <a:r>
              <a:rPr lang="en-US" sz="900" cap="all" spc="30" dirty="0">
                <a:solidFill>
                  <a:schemeClr val="accent3"/>
                </a:solidFill>
                <a:latin typeface="Lato Black" panose="020F0A02020204030203" pitchFamily="34" charset="0"/>
                <a:ea typeface="Open Sans" panose="020B0606030504020204" pitchFamily="34" charset="0"/>
                <a:cs typeface="Open Sans" panose="020B0606030504020204" pitchFamily="34" charset="0"/>
              </a:rPr>
              <a:t>Sedan</a:t>
            </a:r>
          </a:p>
        </p:txBody>
      </p:sp>
      <p:sp>
        <p:nvSpPr>
          <p:cNvPr id="26" name="TextBox 25">
            <a:extLst>
              <a:ext uri="{FF2B5EF4-FFF2-40B4-BE49-F238E27FC236}">
                <a16:creationId xmlns:a16="http://schemas.microsoft.com/office/drawing/2014/main" id="{B4CF65EF-FED3-4559-A2A1-CBAA6CA65B02}"/>
              </a:ext>
            </a:extLst>
          </p:cNvPr>
          <p:cNvSpPr txBox="1"/>
          <p:nvPr/>
        </p:nvSpPr>
        <p:spPr>
          <a:xfrm>
            <a:off x="3719232" y="959101"/>
            <a:ext cx="1683314" cy="138499"/>
          </a:xfrm>
          <a:prstGeom prst="rect">
            <a:avLst/>
          </a:prstGeom>
          <a:noFill/>
        </p:spPr>
        <p:txBody>
          <a:bodyPr wrap="square" lIns="0" tIns="0" rIns="0" bIns="0" rtlCol="0">
            <a:spAutoFit/>
          </a:bodyPr>
          <a:lstStyle/>
          <a:p>
            <a:pPr algn="ctr"/>
            <a:r>
              <a:rPr lang="en-US" sz="900" cap="all" spc="30" dirty="0">
                <a:solidFill>
                  <a:schemeClr val="accent3"/>
                </a:solidFill>
                <a:latin typeface="Lato Black" panose="020F0A02020204030203" pitchFamily="34" charset="0"/>
                <a:ea typeface="Open Sans" panose="020B0606030504020204" pitchFamily="34" charset="0"/>
                <a:cs typeface="Open Sans" panose="020B0606030504020204" pitchFamily="34" charset="0"/>
              </a:rPr>
              <a:t>suv</a:t>
            </a:r>
          </a:p>
        </p:txBody>
      </p:sp>
      <p:sp>
        <p:nvSpPr>
          <p:cNvPr id="27" name="TextBox 26">
            <a:extLst>
              <a:ext uri="{FF2B5EF4-FFF2-40B4-BE49-F238E27FC236}">
                <a16:creationId xmlns:a16="http://schemas.microsoft.com/office/drawing/2014/main" id="{24330B61-789C-4CCE-A137-61F840E915D8}"/>
              </a:ext>
            </a:extLst>
          </p:cNvPr>
          <p:cNvSpPr txBox="1"/>
          <p:nvPr/>
        </p:nvSpPr>
        <p:spPr>
          <a:xfrm>
            <a:off x="6699250" y="959101"/>
            <a:ext cx="1683314" cy="138499"/>
          </a:xfrm>
          <a:prstGeom prst="rect">
            <a:avLst/>
          </a:prstGeom>
          <a:noFill/>
        </p:spPr>
        <p:txBody>
          <a:bodyPr wrap="square" lIns="0" tIns="0" rIns="0" bIns="0" rtlCol="0">
            <a:spAutoFit/>
          </a:bodyPr>
          <a:lstStyle/>
          <a:p>
            <a:pPr algn="ctr"/>
            <a:r>
              <a:rPr lang="en-US" sz="900" cap="all" spc="30" dirty="0">
                <a:solidFill>
                  <a:schemeClr val="accent3"/>
                </a:solidFill>
                <a:latin typeface="Lato Black" panose="020F0A02020204030203" pitchFamily="34" charset="0"/>
                <a:ea typeface="Open Sans" panose="020B0606030504020204" pitchFamily="34" charset="0"/>
                <a:cs typeface="Open Sans" panose="020B0606030504020204" pitchFamily="34" charset="0"/>
              </a:rPr>
              <a:t>pickup</a:t>
            </a:r>
          </a:p>
        </p:txBody>
      </p:sp>
      <p:sp>
        <p:nvSpPr>
          <p:cNvPr id="33" name="Rectangle 32">
            <a:extLst>
              <a:ext uri="{FF2B5EF4-FFF2-40B4-BE49-F238E27FC236}">
                <a16:creationId xmlns:a16="http://schemas.microsoft.com/office/drawing/2014/main" id="{7DF95EE9-7854-4AD8-8064-5D4B5CBF97A5}"/>
              </a:ext>
            </a:extLst>
          </p:cNvPr>
          <p:cNvSpPr/>
          <p:nvPr/>
        </p:nvSpPr>
        <p:spPr>
          <a:xfrm>
            <a:off x="488950" y="4641850"/>
            <a:ext cx="1549394"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BE3485D-8DD3-4480-88B3-8728BFA53ED9}"/>
              </a:ext>
            </a:extLst>
          </p:cNvPr>
          <p:cNvSpPr/>
          <p:nvPr/>
        </p:nvSpPr>
        <p:spPr>
          <a:xfrm>
            <a:off x="6699250" y="4629150"/>
            <a:ext cx="1847850" cy="330200"/>
          </a:xfrm>
          <a:prstGeom prst="rect">
            <a:avLst/>
          </a:prstGeom>
          <a:solidFill>
            <a:srgbClr val="F6F8FA"/>
          </a:solidFill>
          <a:ln>
            <a:solidFill>
              <a:srgbClr val="F6F8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4E0F976F-A5DC-4B01-86BD-BB4FDF2275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48" y="1028350"/>
            <a:ext cx="3199224" cy="21328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a:extLst>
              <a:ext uri="{FF2B5EF4-FFF2-40B4-BE49-F238E27FC236}">
                <a16:creationId xmlns:a16="http://schemas.microsoft.com/office/drawing/2014/main" id="{6276D2AA-B72F-4764-838E-B4D13F545B2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1502" y="1028350"/>
            <a:ext cx="3199224" cy="213281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a:extLst>
              <a:ext uri="{FF2B5EF4-FFF2-40B4-BE49-F238E27FC236}">
                <a16:creationId xmlns:a16="http://schemas.microsoft.com/office/drawing/2014/main" id="{1D13BF45-3AB1-419B-8148-42129E6492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6256" y="1028350"/>
            <a:ext cx="3199224" cy="2132816"/>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32478587-E5CB-4146-B7FD-4871A5700545}"/>
              </a:ext>
            </a:extLst>
          </p:cNvPr>
          <p:cNvGrpSpPr/>
          <p:nvPr/>
        </p:nvGrpSpPr>
        <p:grpSpPr>
          <a:xfrm>
            <a:off x="488950" y="3273471"/>
            <a:ext cx="1136514" cy="1311503"/>
            <a:chOff x="593725" y="2122671"/>
            <a:chExt cx="2111375" cy="1311503"/>
          </a:xfrm>
        </p:grpSpPr>
        <p:sp>
          <p:nvSpPr>
            <p:cNvPr id="19" name="TextBox 18">
              <a:extLst>
                <a:ext uri="{FF2B5EF4-FFF2-40B4-BE49-F238E27FC236}">
                  <a16:creationId xmlns:a16="http://schemas.microsoft.com/office/drawing/2014/main" id="{8FEF7861-DF33-4DBE-9404-DFD007D612C6}"/>
                </a:ext>
              </a:extLst>
            </p:cNvPr>
            <p:cNvSpPr txBox="1"/>
            <p:nvPr/>
          </p:nvSpPr>
          <p:spPr>
            <a:xfrm>
              <a:off x="593725" y="2332013"/>
              <a:ext cx="2111375" cy="1102161"/>
            </a:xfrm>
            <a:prstGeom prst="rect">
              <a:avLst/>
            </a:prstGeom>
            <a:noFill/>
            <a:ln>
              <a:noFill/>
            </a:ln>
          </p:spPr>
          <p:txBody>
            <a:bodyPr wrap="square" lIns="0" tIns="0" rIns="0" bIns="0" rtlCol="0">
              <a:spAutoFit/>
            </a:bodyPr>
            <a:lstStyle/>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Toyota</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Audi</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Dodge</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TLX</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Mercedes-Benz</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BWM</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Etc.</a:t>
              </a:r>
            </a:p>
          </p:txBody>
        </p:sp>
        <p:sp>
          <p:nvSpPr>
            <p:cNvPr id="20" name="Title 2">
              <a:extLst>
                <a:ext uri="{FF2B5EF4-FFF2-40B4-BE49-F238E27FC236}">
                  <a16:creationId xmlns:a16="http://schemas.microsoft.com/office/drawing/2014/main" id="{10F4FABB-6EC7-46DE-844B-AF1546ACF634}"/>
                </a:ext>
              </a:extLst>
            </p:cNvPr>
            <p:cNvSpPr txBox="1">
              <a:spLocks/>
            </p:cNvSpPr>
            <p:nvPr/>
          </p:nvSpPr>
          <p:spPr>
            <a:xfrm>
              <a:off x="593725" y="2122671"/>
              <a:ext cx="2111375" cy="153888"/>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Vehicle makes</a:t>
              </a:r>
            </a:p>
          </p:txBody>
        </p:sp>
      </p:grpSp>
      <p:grpSp>
        <p:nvGrpSpPr>
          <p:cNvPr id="21" name="Group 20">
            <a:extLst>
              <a:ext uri="{FF2B5EF4-FFF2-40B4-BE49-F238E27FC236}">
                <a16:creationId xmlns:a16="http://schemas.microsoft.com/office/drawing/2014/main" id="{65C231CB-1DD8-4474-82BD-74427EAE2A21}"/>
              </a:ext>
            </a:extLst>
          </p:cNvPr>
          <p:cNvGrpSpPr/>
          <p:nvPr/>
        </p:nvGrpSpPr>
        <p:grpSpPr>
          <a:xfrm>
            <a:off x="3435204" y="3273471"/>
            <a:ext cx="1136513" cy="1311503"/>
            <a:chOff x="593725" y="2122671"/>
            <a:chExt cx="2111375" cy="1311503"/>
          </a:xfrm>
        </p:grpSpPr>
        <p:sp>
          <p:nvSpPr>
            <p:cNvPr id="22" name="TextBox 21">
              <a:extLst>
                <a:ext uri="{FF2B5EF4-FFF2-40B4-BE49-F238E27FC236}">
                  <a16:creationId xmlns:a16="http://schemas.microsoft.com/office/drawing/2014/main" id="{C5FCBBB3-2766-4DF8-A74F-AA62234427B0}"/>
                </a:ext>
              </a:extLst>
            </p:cNvPr>
            <p:cNvSpPr txBox="1"/>
            <p:nvPr/>
          </p:nvSpPr>
          <p:spPr>
            <a:xfrm>
              <a:off x="593725" y="2332013"/>
              <a:ext cx="2111375" cy="1102161"/>
            </a:xfrm>
            <a:prstGeom prst="rect">
              <a:avLst/>
            </a:prstGeom>
            <a:noFill/>
            <a:ln>
              <a:noFill/>
            </a:ln>
          </p:spPr>
          <p:txBody>
            <a:bodyPr wrap="square" lIns="0" tIns="0" rIns="0" bIns="0" rtlCol="0">
              <a:spAutoFit/>
            </a:bodyPr>
            <a:lstStyle/>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Jeep</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Volvo</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Wrangler</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Land Rover</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XC90</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BMW</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Etc.</a:t>
              </a:r>
            </a:p>
          </p:txBody>
        </p:sp>
        <p:sp>
          <p:nvSpPr>
            <p:cNvPr id="23" name="Title 2">
              <a:extLst>
                <a:ext uri="{FF2B5EF4-FFF2-40B4-BE49-F238E27FC236}">
                  <a16:creationId xmlns:a16="http://schemas.microsoft.com/office/drawing/2014/main" id="{2FFF1413-0CB6-4744-9579-B1EB900DE708}"/>
                </a:ext>
              </a:extLst>
            </p:cNvPr>
            <p:cNvSpPr txBox="1">
              <a:spLocks/>
            </p:cNvSpPr>
            <p:nvPr/>
          </p:nvSpPr>
          <p:spPr>
            <a:xfrm>
              <a:off x="593725" y="2122671"/>
              <a:ext cx="2111375" cy="153888"/>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Vehicle makes</a:t>
              </a:r>
            </a:p>
          </p:txBody>
        </p:sp>
      </p:grpSp>
      <p:grpSp>
        <p:nvGrpSpPr>
          <p:cNvPr id="24" name="Group 23">
            <a:extLst>
              <a:ext uri="{FF2B5EF4-FFF2-40B4-BE49-F238E27FC236}">
                <a16:creationId xmlns:a16="http://schemas.microsoft.com/office/drawing/2014/main" id="{98685F26-B19C-4BBF-9FDF-81072CFE5A2D}"/>
              </a:ext>
            </a:extLst>
          </p:cNvPr>
          <p:cNvGrpSpPr/>
          <p:nvPr/>
        </p:nvGrpSpPr>
        <p:grpSpPr>
          <a:xfrm>
            <a:off x="6278320" y="3273471"/>
            <a:ext cx="1037018" cy="831372"/>
            <a:chOff x="593725" y="2122671"/>
            <a:chExt cx="2111375" cy="831372"/>
          </a:xfrm>
        </p:grpSpPr>
        <p:sp>
          <p:nvSpPr>
            <p:cNvPr id="25" name="TextBox 24">
              <a:extLst>
                <a:ext uri="{FF2B5EF4-FFF2-40B4-BE49-F238E27FC236}">
                  <a16:creationId xmlns:a16="http://schemas.microsoft.com/office/drawing/2014/main" id="{129DCF2B-F234-43A8-97D9-7872B8F16093}"/>
                </a:ext>
              </a:extLst>
            </p:cNvPr>
            <p:cNvSpPr txBox="1"/>
            <p:nvPr/>
          </p:nvSpPr>
          <p:spPr>
            <a:xfrm>
              <a:off x="593725" y="2332013"/>
              <a:ext cx="2111375" cy="622030"/>
            </a:xfrm>
            <a:prstGeom prst="rect">
              <a:avLst/>
            </a:prstGeom>
            <a:noFill/>
            <a:ln>
              <a:noFill/>
            </a:ln>
          </p:spPr>
          <p:txBody>
            <a:bodyPr wrap="square" lIns="0" tIns="0" rIns="0" bIns="0" rtlCol="0">
              <a:spAutoFit/>
            </a:bodyPr>
            <a:lstStyle/>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Ford F-150</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Toyota Tundra</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Chevy Silverado</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Etc.</a:t>
              </a:r>
            </a:p>
          </p:txBody>
        </p:sp>
        <p:sp>
          <p:nvSpPr>
            <p:cNvPr id="28" name="Title 2">
              <a:extLst>
                <a:ext uri="{FF2B5EF4-FFF2-40B4-BE49-F238E27FC236}">
                  <a16:creationId xmlns:a16="http://schemas.microsoft.com/office/drawing/2014/main" id="{FB62DEE1-5CFF-42C8-BCBD-CF3D43E978FA}"/>
                </a:ext>
              </a:extLst>
            </p:cNvPr>
            <p:cNvSpPr txBox="1">
              <a:spLocks/>
            </p:cNvSpPr>
            <p:nvPr/>
          </p:nvSpPr>
          <p:spPr>
            <a:xfrm>
              <a:off x="593725" y="2122671"/>
              <a:ext cx="2111375" cy="153888"/>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Vehicle makes</a:t>
              </a:r>
            </a:p>
          </p:txBody>
        </p:sp>
      </p:grpSp>
      <p:grpSp>
        <p:nvGrpSpPr>
          <p:cNvPr id="29" name="Group 28">
            <a:extLst>
              <a:ext uri="{FF2B5EF4-FFF2-40B4-BE49-F238E27FC236}">
                <a16:creationId xmlns:a16="http://schemas.microsoft.com/office/drawing/2014/main" id="{3621AFC9-C24B-451A-9264-FD53376D4442}"/>
              </a:ext>
            </a:extLst>
          </p:cNvPr>
          <p:cNvGrpSpPr/>
          <p:nvPr/>
        </p:nvGrpSpPr>
        <p:grpSpPr>
          <a:xfrm>
            <a:off x="1734522" y="3273471"/>
            <a:ext cx="1136514" cy="991416"/>
            <a:chOff x="593725" y="2122671"/>
            <a:chExt cx="2111375" cy="991416"/>
          </a:xfrm>
        </p:grpSpPr>
        <p:sp>
          <p:nvSpPr>
            <p:cNvPr id="30" name="TextBox 29">
              <a:extLst>
                <a:ext uri="{FF2B5EF4-FFF2-40B4-BE49-F238E27FC236}">
                  <a16:creationId xmlns:a16="http://schemas.microsoft.com/office/drawing/2014/main" id="{AA682BF9-3474-4C38-A54E-0BD673E4E39E}"/>
                </a:ext>
              </a:extLst>
            </p:cNvPr>
            <p:cNvSpPr txBox="1"/>
            <p:nvPr/>
          </p:nvSpPr>
          <p:spPr>
            <a:xfrm>
              <a:off x="593725" y="2332013"/>
              <a:ext cx="2111375" cy="782074"/>
            </a:xfrm>
            <a:prstGeom prst="rect">
              <a:avLst/>
            </a:prstGeom>
            <a:noFill/>
            <a:ln>
              <a:noFill/>
            </a:ln>
          </p:spPr>
          <p:txBody>
            <a:bodyPr wrap="square" lIns="0" tIns="0" rIns="0" bIns="0" rtlCol="0">
              <a:spAutoFit/>
            </a:bodyPr>
            <a:lstStyle/>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Cylinders</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ID</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Mileage</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Gasoline</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Year</a:t>
              </a:r>
            </a:p>
          </p:txBody>
        </p:sp>
        <p:sp>
          <p:nvSpPr>
            <p:cNvPr id="31" name="Title 2">
              <a:extLst>
                <a:ext uri="{FF2B5EF4-FFF2-40B4-BE49-F238E27FC236}">
                  <a16:creationId xmlns:a16="http://schemas.microsoft.com/office/drawing/2014/main" id="{765E716A-245F-46B4-891C-32F0483F0A0E}"/>
                </a:ext>
              </a:extLst>
            </p:cNvPr>
            <p:cNvSpPr txBox="1">
              <a:spLocks/>
            </p:cNvSpPr>
            <p:nvPr/>
          </p:nvSpPr>
          <p:spPr>
            <a:xfrm>
              <a:off x="593725" y="2122671"/>
              <a:ext cx="2111375" cy="153888"/>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Top 5 features</a:t>
              </a:r>
            </a:p>
          </p:txBody>
        </p:sp>
      </p:grpSp>
      <p:grpSp>
        <p:nvGrpSpPr>
          <p:cNvPr id="32" name="Group 31">
            <a:extLst>
              <a:ext uri="{FF2B5EF4-FFF2-40B4-BE49-F238E27FC236}">
                <a16:creationId xmlns:a16="http://schemas.microsoft.com/office/drawing/2014/main" id="{BCA94247-A402-4D04-A8E6-24771D19DD5F}"/>
              </a:ext>
            </a:extLst>
          </p:cNvPr>
          <p:cNvGrpSpPr/>
          <p:nvPr/>
        </p:nvGrpSpPr>
        <p:grpSpPr>
          <a:xfrm>
            <a:off x="4674853" y="3273471"/>
            <a:ext cx="1136514" cy="991416"/>
            <a:chOff x="593725" y="2122671"/>
            <a:chExt cx="2111375" cy="991416"/>
          </a:xfrm>
        </p:grpSpPr>
        <p:sp>
          <p:nvSpPr>
            <p:cNvPr id="35" name="TextBox 34">
              <a:extLst>
                <a:ext uri="{FF2B5EF4-FFF2-40B4-BE49-F238E27FC236}">
                  <a16:creationId xmlns:a16="http://schemas.microsoft.com/office/drawing/2014/main" id="{B46D70F7-1D77-4287-8856-E95DAF0FC9E9}"/>
                </a:ext>
              </a:extLst>
            </p:cNvPr>
            <p:cNvSpPr txBox="1"/>
            <p:nvPr/>
          </p:nvSpPr>
          <p:spPr>
            <a:xfrm>
              <a:off x="593725" y="2332013"/>
              <a:ext cx="2111375" cy="782074"/>
            </a:xfrm>
            <a:prstGeom prst="rect">
              <a:avLst/>
            </a:prstGeom>
            <a:noFill/>
            <a:ln>
              <a:noFill/>
            </a:ln>
          </p:spPr>
          <p:txBody>
            <a:bodyPr wrap="square" lIns="0" tIns="0" rIns="0" bIns="0" rtlCol="0">
              <a:spAutoFit/>
            </a:bodyPr>
            <a:lstStyle/>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Cylinders</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ID</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Mileage</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Gasoline</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Year</a:t>
              </a:r>
            </a:p>
          </p:txBody>
        </p:sp>
        <p:sp>
          <p:nvSpPr>
            <p:cNvPr id="37" name="Title 2">
              <a:extLst>
                <a:ext uri="{FF2B5EF4-FFF2-40B4-BE49-F238E27FC236}">
                  <a16:creationId xmlns:a16="http://schemas.microsoft.com/office/drawing/2014/main" id="{32D808DA-00BC-4949-B251-6ED29168A61D}"/>
                </a:ext>
              </a:extLst>
            </p:cNvPr>
            <p:cNvSpPr txBox="1">
              <a:spLocks/>
            </p:cNvSpPr>
            <p:nvPr/>
          </p:nvSpPr>
          <p:spPr>
            <a:xfrm>
              <a:off x="593725" y="2122671"/>
              <a:ext cx="2111375" cy="153888"/>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Top 5 features</a:t>
              </a:r>
            </a:p>
          </p:txBody>
        </p:sp>
      </p:grpSp>
      <p:grpSp>
        <p:nvGrpSpPr>
          <p:cNvPr id="39" name="Group 38">
            <a:extLst>
              <a:ext uri="{FF2B5EF4-FFF2-40B4-BE49-F238E27FC236}">
                <a16:creationId xmlns:a16="http://schemas.microsoft.com/office/drawing/2014/main" id="{F49176AC-5EAB-4906-BD62-753C8797919B}"/>
              </a:ext>
            </a:extLst>
          </p:cNvPr>
          <p:cNvGrpSpPr/>
          <p:nvPr/>
        </p:nvGrpSpPr>
        <p:grpSpPr>
          <a:xfrm>
            <a:off x="7445868" y="3273471"/>
            <a:ext cx="1136514" cy="991416"/>
            <a:chOff x="593725" y="2122671"/>
            <a:chExt cx="2111375" cy="991416"/>
          </a:xfrm>
        </p:grpSpPr>
        <p:sp>
          <p:nvSpPr>
            <p:cNvPr id="41" name="TextBox 40">
              <a:extLst>
                <a:ext uri="{FF2B5EF4-FFF2-40B4-BE49-F238E27FC236}">
                  <a16:creationId xmlns:a16="http://schemas.microsoft.com/office/drawing/2014/main" id="{FFC13CE6-C23E-4B65-AED8-E1152FB4AD1D}"/>
                </a:ext>
              </a:extLst>
            </p:cNvPr>
            <p:cNvSpPr txBox="1"/>
            <p:nvPr/>
          </p:nvSpPr>
          <p:spPr>
            <a:xfrm>
              <a:off x="593725" y="2332013"/>
              <a:ext cx="2111375" cy="782074"/>
            </a:xfrm>
            <a:prstGeom prst="rect">
              <a:avLst/>
            </a:prstGeom>
            <a:noFill/>
            <a:ln>
              <a:noFill/>
            </a:ln>
          </p:spPr>
          <p:txBody>
            <a:bodyPr wrap="square" lIns="0" tIns="0" rIns="0" bIns="0" rtlCol="0">
              <a:spAutoFit/>
            </a:bodyPr>
            <a:lstStyle/>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Cylinders</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ID</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Mileage</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Gasoline</a:t>
              </a:r>
            </a:p>
            <a:p>
              <a:pPr marL="171450" indent="-171450">
                <a:lnSpc>
                  <a:spcPct val="130000"/>
                </a:lnSpc>
                <a:buFont typeface="Arial" panose="020B0604020202020204" pitchFamily="34" charset="0"/>
                <a:buChar char="•"/>
              </a:pPr>
              <a:r>
                <a:rPr lang="en-US" sz="800" dirty="0">
                  <a:solidFill>
                    <a:schemeClr val="accent4"/>
                  </a:solidFill>
                  <a:latin typeface="Lato" panose="020F0502020204030203" pitchFamily="34" charset="0"/>
                  <a:ea typeface="Open Sans Light" panose="020B0306030504020204" pitchFamily="34" charset="0"/>
                  <a:cs typeface="Open Sans Light" panose="020B0306030504020204" pitchFamily="34" charset="0"/>
                </a:rPr>
                <a:t>Year</a:t>
              </a:r>
            </a:p>
          </p:txBody>
        </p:sp>
        <p:sp>
          <p:nvSpPr>
            <p:cNvPr id="43" name="Title 2">
              <a:extLst>
                <a:ext uri="{FF2B5EF4-FFF2-40B4-BE49-F238E27FC236}">
                  <a16:creationId xmlns:a16="http://schemas.microsoft.com/office/drawing/2014/main" id="{6E0F8B65-C903-4C66-9D04-FA6F8AD4459A}"/>
                </a:ext>
              </a:extLst>
            </p:cNvPr>
            <p:cNvSpPr txBox="1">
              <a:spLocks/>
            </p:cNvSpPr>
            <p:nvPr/>
          </p:nvSpPr>
          <p:spPr>
            <a:xfrm>
              <a:off x="593725" y="2122671"/>
              <a:ext cx="2111375" cy="153888"/>
            </a:xfrm>
            <a:prstGeom prst="rect">
              <a:avLst/>
            </a:prstGeom>
            <a:ln>
              <a:noFill/>
            </a:ln>
          </p:spPr>
          <p:txBody>
            <a:bodyPr wrap="square" lIns="0" tIns="0" rIns="0" bIns="0">
              <a:spAutoFit/>
            </a:bodyPr>
            <a:lstStyle>
              <a:lvl1pPr algn="ctr" defTabSz="1828800" rtl="0" eaLnBrk="1" latinLnBrk="0" hangingPunct="1">
                <a:lnSpc>
                  <a:spcPct val="100000"/>
                </a:lnSpc>
                <a:spcBef>
                  <a:spcPct val="0"/>
                </a:spcBef>
                <a:buNone/>
                <a:defRPr sz="6000" b="1" kern="1200" cap="none" spc="-1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pPr algn="l"/>
              <a:r>
                <a:rPr lang="en-US" sz="1000" cap="all" spc="20" dirty="0">
                  <a:solidFill>
                    <a:schemeClr val="accent1"/>
                  </a:solidFill>
                  <a:latin typeface="Lato" panose="020F0502020204030203" pitchFamily="34" charset="0"/>
                </a:rPr>
                <a:t>Top 5 features</a:t>
              </a:r>
            </a:p>
          </p:txBody>
        </p:sp>
      </p:grpSp>
    </p:spTree>
    <p:extLst>
      <p:ext uri="{BB962C8B-B14F-4D97-AF65-F5344CB8AC3E}">
        <p14:creationId xmlns:p14="http://schemas.microsoft.com/office/powerpoint/2010/main" val="1084803519"/>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theme/theme1.xml><?xml version="1.0" encoding="utf-8"?>
<a:theme xmlns:a="http://schemas.openxmlformats.org/drawingml/2006/main" name="Office Theme">
  <a:themeElements>
    <a:clrScheme name="19-Dark Blue">
      <a:dk1>
        <a:sysClr val="windowText" lastClr="000000"/>
      </a:dk1>
      <a:lt1>
        <a:sysClr val="window" lastClr="FFFFFF"/>
      </a:lt1>
      <a:dk2>
        <a:srgbClr val="000000"/>
      </a:dk2>
      <a:lt2>
        <a:srgbClr val="E7E6E6"/>
      </a:lt2>
      <a:accent1>
        <a:srgbClr val="4B5050"/>
      </a:accent1>
      <a:accent2>
        <a:srgbClr val="008CD2"/>
      </a:accent2>
      <a:accent3>
        <a:srgbClr val="6E7378"/>
      </a:accent3>
      <a:accent4>
        <a:srgbClr val="91969B"/>
      </a:accent4>
      <a:accent5>
        <a:srgbClr val="AAAFB4"/>
      </a:accent5>
      <a:accent6>
        <a:srgbClr val="DCE1E6"/>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13196</TotalTime>
  <Words>660</Words>
  <Application>Microsoft Office PowerPoint</Application>
  <PresentationFormat>On-screen Show (16:9)</PresentationFormat>
  <Paragraphs>139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Lato</vt:lpstr>
      <vt:lpstr>Lato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Jafar</dc:creator>
  <cp:lastModifiedBy>Andrew Paton</cp:lastModifiedBy>
  <cp:revision>2188</cp:revision>
  <dcterms:created xsi:type="dcterms:W3CDTF">2015-05-25T12:45:08Z</dcterms:created>
  <dcterms:modified xsi:type="dcterms:W3CDTF">2022-03-05T22:48:22Z</dcterms:modified>
</cp:coreProperties>
</file>