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Introdução ao </a:t>
            </a:r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O látex, ou </a:t>
            </a:r>
            <a:r>
              <a:rPr lang="pt-BR" dirty="0" err="1"/>
              <a:t>látice</a:t>
            </a:r>
            <a:r>
              <a:rPr lang="pt-BR" dirty="0"/>
              <a:t>, é o suco leitoso esbranquiçado expelido por algumas plantas, uma emulsão de micropartículas poliméricas em meio aquoso, que pode ser natural obtido através do extrativismo vegetal ou produzido sinteticamente</a:t>
            </a:r>
          </a:p>
        </p:txBody>
      </p:sp>
      <p:pic>
        <p:nvPicPr>
          <p:cNvPr id="1026" name="Picture 2" descr="Látex - Conceito e o que é">
            <a:extLst>
              <a:ext uri="{FF2B5EF4-FFF2-40B4-BE49-F238E27FC236}">
                <a16:creationId xmlns:a16="http://schemas.microsoft.com/office/drawing/2014/main" id="{D331345B-42AF-12F4-82BE-D80550B4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0034"/>
            <a:ext cx="5157788" cy="34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8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92" y="1978243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Não! Pera!</a:t>
            </a:r>
          </a:p>
        </p:txBody>
      </p:sp>
      <p:pic>
        <p:nvPicPr>
          <p:cNvPr id="2050" name="Picture 2" descr="🙅🏻‍♂️ Homem Fazendo Gesto De “Não”: Pele Clara Emoji">
            <a:extLst>
              <a:ext uri="{FF2B5EF4-FFF2-40B4-BE49-F238E27FC236}">
                <a16:creationId xmlns:a16="http://schemas.microsoft.com/office/drawing/2014/main" id="{6CE45AE7-4E54-D433-90CD-1312DC57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93" y="3924876"/>
            <a:ext cx="2538414" cy="25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17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800" dirty="0"/>
              <a:t>É um sistema de composição tipográfica de qualidade, que inclui recursos destinados à produção de documentos técnicos e científicos.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Isso significa que o </a:t>
            </a:r>
            <a:r>
              <a:rPr lang="pt-BR" sz="2800" dirty="0" err="1"/>
              <a:t>LaTeX</a:t>
            </a:r>
            <a:r>
              <a:rPr lang="pt-BR" sz="2800" dirty="0"/>
              <a:t> é um sistema de preparação de documentos, que simplifica a digitação dos textos, especialmente de caracteres matemáticos.</a:t>
            </a:r>
          </a:p>
        </p:txBody>
      </p:sp>
    </p:spTree>
    <p:extLst>
      <p:ext uri="{BB962C8B-B14F-4D97-AF65-F5344CB8AC3E}">
        <p14:creationId xmlns:p14="http://schemas.microsoft.com/office/powerpoint/2010/main" val="391794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Vocês vão se preocupar com o texto de vocês, sem precisar se preocupar tanto com a formatação</a:t>
            </a:r>
          </a:p>
        </p:txBody>
      </p:sp>
    </p:spTree>
    <p:extLst>
      <p:ext uri="{BB962C8B-B14F-4D97-AF65-F5344CB8AC3E}">
        <p14:creationId xmlns:p14="http://schemas.microsoft.com/office/powerpoint/2010/main" val="22713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onde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Existem varias ferramentas, mas vamos utilizar o </a:t>
            </a:r>
            <a:r>
              <a:rPr lang="pt-BR" sz="2800" dirty="0" err="1"/>
              <a:t>Overleaf</a:t>
            </a: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0" indent="0" algn="ctr">
              <a:buNone/>
            </a:pPr>
            <a:r>
              <a:rPr lang="pt-BR" sz="4400" u="sng" dirty="0">
                <a:solidFill>
                  <a:srgbClr val="0070C0"/>
                </a:solidFill>
              </a:rPr>
              <a:t>https://www.overleaf.com/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518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5B7F-6382-7CC7-E1D4-9209B796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7A19FA3-BDAD-B198-D3DA-D2A9E8027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50638"/>
              </p:ext>
            </p:extLst>
          </p:nvPr>
        </p:nvGraphicFramePr>
        <p:xfrm>
          <a:off x="1180147" y="1783081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75">
                  <a:extLst>
                    <a:ext uri="{9D8B030D-6E8A-4147-A177-3AD203B41FA5}">
                      <a16:colId xmlns:a16="http://schemas.microsoft.com/office/drawing/2014/main" val="885085103"/>
                    </a:ext>
                  </a:extLst>
                </a:gridCol>
                <a:gridCol w="6054725">
                  <a:extLst>
                    <a:ext uri="{9D8B030D-6E8A-4147-A177-3AD203B41FA5}">
                      <a16:colId xmlns:a16="http://schemas.microsoft.com/office/drawing/2014/main" val="323329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Capitulo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chapter</a:t>
                      </a:r>
                      <a:r>
                        <a:rPr lang="pt-BR" dirty="0"/>
                        <a:t>{ 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6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Sessões: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section</a:t>
                      </a:r>
                      <a:r>
                        <a:rPr lang="pt-BR" dirty="0"/>
                        <a:t>{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2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Subseções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subsection</a:t>
                      </a:r>
                      <a:r>
                        <a:rPr lang="pt-BR" dirty="0"/>
                        <a:t>{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textbf</a:t>
                      </a:r>
                      <a:r>
                        <a:rPr lang="pt-BR" dirty="0"/>
                        <a:t>{   }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3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Sublinhado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  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Itálico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textit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  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0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\</a:t>
                      </a:r>
                      <a:r>
                        <a:rPr lang="pt-BR" dirty="0" err="1"/>
                        <a:t>ref</a:t>
                      </a:r>
                      <a:r>
                        <a:rPr lang="pt-BR" dirty="0"/>
                        <a:t>{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0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\cite{  }                  \</a:t>
                      </a:r>
                      <a:r>
                        <a:rPr lang="pt-BR" dirty="0" err="1"/>
                        <a:t>citep</a:t>
                      </a:r>
                      <a:r>
                        <a:rPr lang="pt-BR" dirty="0"/>
                        <a:t>{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8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3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6332-E997-9A51-3415-FBE0A407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Bibitex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E01A2-A0E4-F753-CA32-C355E52E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Google Acadêmico</a:t>
            </a:r>
          </a:p>
          <a:p>
            <a:endParaRPr lang="pt-BR" dirty="0"/>
          </a:p>
          <a:p>
            <a:pPr algn="ctr"/>
            <a:r>
              <a:rPr lang="pt-BR" sz="2800" u="sng" dirty="0">
                <a:solidFill>
                  <a:srgbClr val="0070C0"/>
                </a:solidFill>
              </a:rPr>
              <a:t>https://scholar.google.com.br/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3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5B7F-6382-7CC7-E1D4-9209B796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88C0C-4FCB-18AE-687E-CDA25B70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begin</a:t>
            </a:r>
            <a:r>
              <a:rPr lang="pt-BR" dirty="0"/>
              <a:t>{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figure</a:t>
            </a:r>
            <a:r>
              <a:rPr lang="pt-BR" dirty="0"/>
              <a:t>}[!</a:t>
            </a:r>
            <a:r>
              <a:rPr lang="pt-BR" dirty="0" err="1"/>
              <a:t>ht</a:t>
            </a:r>
            <a:r>
              <a:rPr lang="pt-BR" dirty="0"/>
              <a:t>]</a:t>
            </a:r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centering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includegraphics</a:t>
            </a:r>
            <a:r>
              <a:rPr lang="pt-BR" dirty="0"/>
              <a:t>[</a:t>
            </a:r>
            <a:r>
              <a:rPr lang="pt-BR" dirty="0" err="1"/>
              <a:t>width</a:t>
            </a:r>
            <a:r>
              <a:rPr lang="pt-BR" dirty="0"/>
              <a:t>=14cm]{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figuras/Ano.png</a:t>
            </a:r>
            <a:r>
              <a:rPr lang="pt-BR" dirty="0"/>
              <a:t>}</a:t>
            </a:r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caption</a:t>
            </a:r>
            <a:r>
              <a:rPr lang="pt-BR" dirty="0"/>
              <a:t>{Ano de publicação dos artigos}</a:t>
            </a:r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label</a:t>
            </a:r>
            <a:r>
              <a:rPr lang="pt-BR" dirty="0"/>
              <a:t>{</a:t>
            </a:r>
            <a:r>
              <a:rPr lang="pt-BR" dirty="0" err="1"/>
              <a:t>fig:imgAno</a:t>
            </a:r>
            <a:r>
              <a:rPr lang="pt-BR" dirty="0"/>
              <a:t>}</a:t>
            </a:r>
          </a:p>
          <a:p>
            <a:r>
              <a:rPr lang="pt-BR" dirty="0">
                <a:solidFill>
                  <a:srgbClr val="0070C0"/>
                </a:solidFill>
              </a:rPr>
              <a:t>\</a:t>
            </a:r>
            <a:r>
              <a:rPr lang="pt-BR" dirty="0" err="1">
                <a:solidFill>
                  <a:srgbClr val="0070C0"/>
                </a:solidFill>
              </a:rPr>
              <a:t>end</a:t>
            </a:r>
            <a:r>
              <a:rPr lang="pt-BR" dirty="0"/>
              <a:t>{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figure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8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1936</TotalTime>
  <Words>244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Introdução ao LaTex</vt:lpstr>
      <vt:lpstr>O que é LaTex</vt:lpstr>
      <vt:lpstr>Não! Pera!</vt:lpstr>
      <vt:lpstr>O que é LaTex</vt:lpstr>
      <vt:lpstr>LaTex</vt:lpstr>
      <vt:lpstr>Por onde usar?</vt:lpstr>
      <vt:lpstr>Apresentação do PowerPoint</vt:lpstr>
      <vt:lpstr>Bibitex</vt:lpstr>
      <vt:lpstr>Adicionar imagens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3</cp:revision>
  <dcterms:created xsi:type="dcterms:W3CDTF">2024-03-12T12:53:54Z</dcterms:created>
  <dcterms:modified xsi:type="dcterms:W3CDTF">2024-04-02T00:37:50Z</dcterms:modified>
</cp:coreProperties>
</file>