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/>
          <a:lstStyle/>
          <a:p>
            <a:pPr algn="ctr"/>
            <a:r>
              <a:rPr lang="pt-BR" dirty="0"/>
              <a:t>Análise e Projetos </a:t>
            </a:r>
            <a:br>
              <a:rPr lang="pt-BR" dirty="0"/>
            </a:br>
            <a:r>
              <a:rPr lang="pt-BR" dirty="0"/>
              <a:t>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6043-4009-013C-7636-D555D75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E72A-5D4C-AF51-59B5-83A2B962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3629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Analisar o problema </a:t>
            </a:r>
          </a:p>
          <a:p>
            <a:r>
              <a:rPr lang="pt-BR" sz="2400" dirty="0"/>
              <a:t>Elaborar e Documentar o projeto</a:t>
            </a:r>
          </a:p>
          <a:p>
            <a:pPr lvl="1"/>
            <a:r>
              <a:rPr lang="pt-BR" sz="2200" dirty="0"/>
              <a:t>Especificar os requisitos detalhadamente</a:t>
            </a:r>
          </a:p>
          <a:p>
            <a:pPr lvl="1"/>
            <a:r>
              <a:rPr lang="pt-BR" sz="2200" dirty="0"/>
              <a:t>Criar os esboços </a:t>
            </a:r>
          </a:p>
          <a:p>
            <a:pPr lvl="1"/>
            <a:r>
              <a:rPr lang="pt-BR" sz="2200" dirty="0"/>
              <a:t>Levantar os custos </a:t>
            </a:r>
          </a:p>
          <a:p>
            <a:pPr lvl="1"/>
            <a:r>
              <a:rPr lang="pt-BR" sz="2200" dirty="0"/>
              <a:t>Validar</a:t>
            </a:r>
          </a:p>
          <a:p>
            <a:r>
              <a:rPr lang="pt-BR" sz="2400" dirty="0"/>
              <a:t>Executar a construção</a:t>
            </a:r>
          </a:p>
          <a:p>
            <a:r>
              <a:rPr lang="pt-BR" sz="2400" dirty="0"/>
              <a:t>Testar</a:t>
            </a:r>
          </a:p>
          <a:p>
            <a:r>
              <a:rPr lang="pt-BR" sz="2400" dirty="0"/>
              <a:t>Corrigir os erros</a:t>
            </a:r>
          </a:p>
          <a:p>
            <a:r>
              <a:rPr lang="pt-BR" sz="2400" dirty="0"/>
              <a:t>Analisar novamente</a:t>
            </a:r>
          </a:p>
          <a:p>
            <a:r>
              <a:rPr lang="pt-BR" sz="2400" dirty="0"/>
              <a:t>...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lvl="1"/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687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6043-4009-013C-7636-D555D75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E72A-5D4C-AF51-59B5-83A2B962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Seu Geraldinho possui uma farmácia há 30 anos na cidade de Arroio dos Ratos/RS. Ele deseja automatizar sua farmácia tendo um sistema que ele possa controlar o seu estoque.</a:t>
            </a:r>
          </a:p>
          <a:p>
            <a:endParaRPr lang="pt-BR" sz="2400" dirty="0"/>
          </a:p>
          <a:p>
            <a:r>
              <a:rPr lang="pt-BR" sz="2400" dirty="0"/>
              <a:t>O que seria necessário para esse sistema?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(Formem equipes de 5 pessoas e listem os requisitos)</a:t>
            </a:r>
          </a:p>
        </p:txBody>
      </p:sp>
    </p:spTree>
    <p:extLst>
      <p:ext uri="{BB962C8B-B14F-4D97-AF65-F5344CB8AC3E}">
        <p14:creationId xmlns:p14="http://schemas.microsoft.com/office/powerpoint/2010/main" val="14467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0DBA-69C0-250D-62B3-AD03A21A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AF321-6E97-8885-1C20-A26BABCD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892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Engenheiro de Computação –UEFS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Mestrando em Ciências da Computação – 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Mecânico Industrial – Senai Feira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Freelar</a:t>
            </a:r>
            <a:r>
              <a:rPr lang="pt-BR" dirty="0"/>
              <a:t> – Big4Tec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Escritor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Violeiro nada profissional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Fã de jogos e series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D57406-6DE6-0EF0-F504-C659042B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25322" r="31328" b="7896"/>
          <a:stretch/>
        </p:blipFill>
        <p:spPr>
          <a:xfrm>
            <a:off x="7129463" y="1737360"/>
            <a:ext cx="4543425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6C59-273E-0BD9-0EA1-05FB72CD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vocês?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1DC35-BF41-C242-191B-E6B1C7C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34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CPF, numero do cartão e </a:t>
            </a:r>
            <a:r>
              <a:rPr lang="pt-BR" dirty="0" err="1"/>
              <a:t>csv</a:t>
            </a:r>
            <a:r>
              <a:rPr lang="pt-BR" dirty="0"/>
              <a:t> (brincadeira!)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Sonhos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que gostam de fazer nas horas vagas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Gosta de computadores?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Por que escolheram essa modalidade ?</a:t>
            </a:r>
          </a:p>
          <a:p>
            <a:endParaRPr lang="pt-BR" dirty="0"/>
          </a:p>
        </p:txBody>
      </p:sp>
      <p:pic>
        <p:nvPicPr>
          <p:cNvPr id="1026" name="Picture 2" descr="Estudantes Ilustrações, Vetores E Clipart De Stock – (75,586 Stock  Illustrations)">
            <a:extLst>
              <a:ext uri="{FF2B5EF4-FFF2-40B4-BE49-F238E27FC236}">
                <a16:creationId xmlns:a16="http://schemas.microsoft.com/office/drawing/2014/main" id="{C6304653-1BC3-1D23-711F-D04C7416E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752040" y="3116746"/>
            <a:ext cx="6439960" cy="3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608DE-902C-EBA8-9128-0742A018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BBF59-35DE-57D1-F16A-08A6E3F1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Carga horaria – 80 horas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Dias das aulas –  Terça (10:20 – 12:00 )</a:t>
            </a:r>
          </a:p>
        </p:txBody>
      </p:sp>
    </p:spTree>
    <p:extLst>
      <p:ext uri="{BB962C8B-B14F-4D97-AF65-F5344CB8AC3E}">
        <p14:creationId xmlns:p14="http://schemas.microsoft.com/office/powerpoint/2010/main" val="166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Visão geral e princípios fundamentais da engenharia de software;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Conceitos básicos de engenharia de requisitos (entrevista com cliente e identificação de requisitos);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Metodologias ágeis de desenvolvimento de software;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analise e projeto de Sistemas.</a:t>
            </a:r>
          </a:p>
        </p:txBody>
      </p:sp>
    </p:spTree>
    <p:extLst>
      <p:ext uri="{BB962C8B-B14F-4D97-AF65-F5344CB8AC3E}">
        <p14:creationId xmlns:p14="http://schemas.microsoft.com/office/powerpoint/2010/main" val="398180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44078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60981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Calibri (Corpo)"/>
              </a:rPr>
              <a:t>A engenharia de software abrange todos os aspectos da produção de software, desde a fase inicial de especificação do sistema até a sua manutenção contínua após a entrada em operação.</a:t>
            </a:r>
            <a:endParaRPr lang="pt-BR" sz="2800" dirty="0">
              <a:latin typeface="Calibri (Corpo)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latin typeface="Calibri (Corpo)"/>
            </a:endParaRPr>
          </a:p>
          <a:p>
            <a:pPr marL="0" indent="0" algn="r">
              <a:buNone/>
            </a:pPr>
            <a:r>
              <a:rPr lang="pt-BR" sz="2800" dirty="0" err="1">
                <a:latin typeface="Calibri (Corpo)"/>
              </a:rPr>
              <a:t>Sommerville</a:t>
            </a:r>
            <a:r>
              <a:rPr lang="pt-BR" sz="2800" dirty="0">
                <a:latin typeface="Calibri (Corpo)"/>
              </a:rPr>
              <a:t>, 2007</a:t>
            </a:r>
          </a:p>
        </p:txBody>
      </p:sp>
    </p:spTree>
    <p:extLst>
      <p:ext uri="{BB962C8B-B14F-4D97-AF65-F5344CB8AC3E}">
        <p14:creationId xmlns:p14="http://schemas.microsoft.com/office/powerpoint/2010/main" val="298066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6043-4009-013C-7636-D555D75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E72A-5D4C-AF51-59B5-83A2B962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engenheiro de software usa conhecimento de computação para ajudar na resolução de problemas e para isto é essencial o entendimento do problema. </a:t>
            </a:r>
          </a:p>
          <a:p>
            <a:endParaRPr lang="pt-BR" sz="2400" dirty="0"/>
          </a:p>
          <a:p>
            <a:pPr algn="r"/>
            <a:r>
              <a:rPr lang="pt-BR" sz="2400" dirty="0"/>
              <a:t>PFLEEGER, 1998</a:t>
            </a:r>
          </a:p>
        </p:txBody>
      </p:sp>
    </p:spTree>
    <p:extLst>
      <p:ext uri="{BB962C8B-B14F-4D97-AF65-F5344CB8AC3E}">
        <p14:creationId xmlns:p14="http://schemas.microsoft.com/office/powerpoint/2010/main" val="31550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6043-4009-013C-7636-D555D75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E72A-5D4C-AF51-59B5-83A2B962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Mas não só dos conceitos da computação</a:t>
            </a:r>
          </a:p>
          <a:p>
            <a:endParaRPr lang="pt-BR" sz="2400" dirty="0"/>
          </a:p>
          <a:p>
            <a:r>
              <a:rPr lang="pt-BR" sz="2400" dirty="0"/>
              <a:t>É necessário compreender o problema no qual quer resolver</a:t>
            </a:r>
          </a:p>
          <a:p>
            <a:endParaRPr lang="pt-BR" sz="2400" dirty="0"/>
          </a:p>
          <a:p>
            <a:r>
              <a:rPr lang="pt-BR" sz="2400" dirty="0"/>
              <a:t>Solucionar os problemas representados através de um processo de análise e síntese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116925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</TotalTime>
  <Words>324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(Corpo)</vt:lpstr>
      <vt:lpstr>Calibri Light</vt:lpstr>
      <vt:lpstr>Retrospectiva</vt:lpstr>
      <vt:lpstr>Análise e Projetos  de Sistemas</vt:lpstr>
      <vt:lpstr>Sobre o Professor</vt:lpstr>
      <vt:lpstr>Sobre vocês?</vt:lpstr>
      <vt:lpstr>Sobre a disciplina</vt:lpstr>
      <vt:lpstr>O que vamos aprender</vt:lpstr>
      <vt:lpstr>Engenharia de Software</vt:lpstr>
      <vt:lpstr>O que é?</vt:lpstr>
      <vt:lpstr>Engenharia de Software</vt:lpstr>
      <vt:lpstr>Engenharia de Software</vt:lpstr>
      <vt:lpstr>Engenharia de Software</vt:lpstr>
      <vt:lpstr>Problema -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5</cp:revision>
  <dcterms:created xsi:type="dcterms:W3CDTF">2024-03-12T12:53:54Z</dcterms:created>
  <dcterms:modified xsi:type="dcterms:W3CDTF">2024-03-25T19:04:04Z</dcterms:modified>
</cp:coreProperties>
</file>