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1788-65FD-16A0-0736-E9B9F07E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01877"/>
            <a:ext cx="10058400" cy="239858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Fundamentos e Arquitetura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763DD-5002-3476-C781-EC2CC983F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14863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Henderson Chalegre</a:t>
            </a:r>
          </a:p>
        </p:txBody>
      </p:sp>
    </p:spTree>
    <p:extLst>
      <p:ext uri="{BB962C8B-B14F-4D97-AF65-F5344CB8AC3E}">
        <p14:creationId xmlns:p14="http://schemas.microsoft.com/office/powerpoint/2010/main" val="21991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10DBA-69C0-250D-62B3-AD03A21A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AF321-6E97-8885-1C20-A26BABCD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8925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Engenheiro de Computação –UEFS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Mestrando em Ciências da Computação – UEFS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Mecânico Industrial – Senai Feira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Freelar</a:t>
            </a:r>
            <a:r>
              <a:rPr lang="pt-BR" dirty="0"/>
              <a:t> – Big4Tec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Escritor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Violeiro nada profissional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Fã de jogos e series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D57406-6DE6-0EF0-F504-C659042B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6" t="25322" r="31328" b="7896"/>
          <a:stretch/>
        </p:blipFill>
        <p:spPr>
          <a:xfrm>
            <a:off x="7129463" y="1737360"/>
            <a:ext cx="4543425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6C59-273E-0BD9-0EA1-05FB72CD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vocês?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1DC35-BF41-C242-191B-E6B1C7C8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344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CPF, numero do cartão e </a:t>
            </a:r>
            <a:r>
              <a:rPr lang="pt-BR" dirty="0" err="1"/>
              <a:t>csv</a:t>
            </a:r>
            <a:r>
              <a:rPr lang="pt-BR" dirty="0"/>
              <a:t> (brincadeira!)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Sonhos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que gostam de fazer nas horas vagas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Gosta de computadores?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Por que escolheram essa modalidade ?</a:t>
            </a:r>
          </a:p>
          <a:p>
            <a:endParaRPr lang="pt-BR" dirty="0"/>
          </a:p>
        </p:txBody>
      </p:sp>
      <p:pic>
        <p:nvPicPr>
          <p:cNvPr id="1026" name="Picture 2" descr="Estudantes Ilustrações, Vetores E Clipart De Stock – (75,586 Stock  Illustrations)">
            <a:extLst>
              <a:ext uri="{FF2B5EF4-FFF2-40B4-BE49-F238E27FC236}">
                <a16:creationId xmlns:a16="http://schemas.microsoft.com/office/drawing/2014/main" id="{C6304653-1BC3-1D23-711F-D04C7416E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752040" y="3116746"/>
            <a:ext cx="6439960" cy="3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608DE-902C-EBA8-9128-0742A018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BBF59-35DE-57D1-F16A-08A6E3F1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Carga horaria – 80 horas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Dias das aulas –  </a:t>
            </a:r>
          </a:p>
        </p:txBody>
      </p:sp>
    </p:spTree>
    <p:extLst>
      <p:ext uri="{BB962C8B-B14F-4D97-AF65-F5344CB8AC3E}">
        <p14:creationId xmlns:p14="http://schemas.microsoft.com/office/powerpoint/2010/main" val="1660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Estudos fundamentais das partes físicas e lógicas dos computadores: hardware e software.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Os componentes e as unidades básicas de um computador: conceitos e funções. Conceitos de manutenção e montagem de um microcomputador.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Atividades práticas em laboratórios.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Arquitetura de memória e os dispositivos de entrada e saída.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981801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</TotalTime>
  <Words>142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Retrospectiva</vt:lpstr>
      <vt:lpstr>Fundamentos e Arquitetura de Computadores</vt:lpstr>
      <vt:lpstr>Sobre o Professor</vt:lpstr>
      <vt:lpstr>Sobre vocês?</vt:lpstr>
      <vt:lpstr>Sobre a disciplina</vt:lpstr>
      <vt:lpstr>O que vamos aprender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Henderson Chalegre</dc:creator>
  <cp:lastModifiedBy>Henderson Chalegre</cp:lastModifiedBy>
  <cp:revision>3</cp:revision>
  <dcterms:created xsi:type="dcterms:W3CDTF">2024-03-12T12:53:54Z</dcterms:created>
  <dcterms:modified xsi:type="dcterms:W3CDTF">2024-03-18T00:02:40Z</dcterms:modified>
</cp:coreProperties>
</file>