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g1Il0lTMiKalH2SsGh6txHgEU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70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91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56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4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56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45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66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93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19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86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4485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40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886265" y="1291175"/>
            <a:ext cx="10238935" cy="507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pt-BR" sz="8900" b="1" dirty="0">
                <a:solidFill>
                  <a:srgbClr val="2F5496"/>
                </a:solidFill>
              </a:rPr>
              <a:t>Fundamentos e Arquitetura de Computadores</a:t>
            </a:r>
            <a:br>
              <a:rPr lang="pt-BR" sz="5300" dirty="0">
                <a:solidFill>
                  <a:srgbClr val="2F5496"/>
                </a:solidFill>
              </a:rPr>
            </a:br>
            <a:br>
              <a:rPr lang="pt-BR" sz="5300" dirty="0">
                <a:solidFill>
                  <a:srgbClr val="2F5496"/>
                </a:solidFill>
              </a:rPr>
            </a:br>
            <a:r>
              <a:rPr lang="pt-BR" sz="4400" dirty="0">
                <a:solidFill>
                  <a:srgbClr val="2F5496"/>
                </a:solidFill>
              </a:rPr>
              <a:t>Henderson Chalegre</a:t>
            </a:r>
            <a:br>
              <a:rPr lang="pt-BR" dirty="0">
                <a:solidFill>
                  <a:srgbClr val="2F5496"/>
                </a:solidFill>
              </a:rPr>
            </a:br>
            <a:endParaRPr dirty="0">
              <a:solidFill>
                <a:srgbClr val="2F5496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9959925" y="5566825"/>
            <a:ext cx="2232075" cy="79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t-BR">
                <a:solidFill>
                  <a:schemeClr val="lt1"/>
                </a:solidFill>
              </a:rPr>
              <a:t>Henderson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t-BR">
                <a:solidFill>
                  <a:schemeClr val="lt1"/>
                </a:solidFill>
              </a:rPr>
              <a:t>Chalegre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2419644" y="189914"/>
            <a:ext cx="7512148" cy="4202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7200"/>
              <a:buFont typeface="Calibri"/>
              <a:buNone/>
            </a:pPr>
            <a:r>
              <a:rPr lang="pt-BR" sz="7200" b="1" dirty="0">
                <a:solidFill>
                  <a:srgbClr val="2F5496"/>
                </a:solidFill>
              </a:rPr>
              <a:t>Leitores </a:t>
            </a:r>
            <a:br>
              <a:rPr lang="pt-BR" sz="7200" b="1" dirty="0">
                <a:solidFill>
                  <a:srgbClr val="2F5496"/>
                </a:solidFill>
              </a:rPr>
            </a:br>
            <a:br>
              <a:rPr lang="pt-BR" sz="7200" b="1" dirty="0">
                <a:solidFill>
                  <a:srgbClr val="2F5496"/>
                </a:solidFill>
              </a:rPr>
            </a:br>
            <a:endParaRPr sz="7200" b="1" dirty="0">
              <a:solidFill>
                <a:srgbClr val="2F5496"/>
              </a:solidFill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168" name="Google Shape;168;p11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2290689" y="2522557"/>
            <a:ext cx="7641102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DVD</a:t>
            </a:r>
            <a:endParaRPr/>
          </a:p>
          <a:p>
            <a:pPr marL="571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Disquete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Cartão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1" descr="DVD+RW Regravável 4.7GB 4x - Elgin na Papelaria Art No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1465" y="2290656"/>
            <a:ext cx="3648221" cy="364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1" descr="DISKET - Definição e sinônimos de disket no dicionário turc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8326" y="2743352"/>
            <a:ext cx="2802124" cy="283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 descr="Cartão de Memória MicroSD 64GB com Adaptador SD | GT - lojaiby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94873" y="591334"/>
            <a:ext cx="1874520" cy="187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2419643" y="189915"/>
            <a:ext cx="8172157" cy="426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7200"/>
              <a:buFont typeface="Calibri"/>
              <a:buNone/>
            </a:pPr>
            <a:r>
              <a:rPr lang="pt-BR" sz="7200" b="1" dirty="0">
                <a:solidFill>
                  <a:srgbClr val="2F5496"/>
                </a:solidFill>
              </a:rPr>
              <a:t>Fonte de alimentação</a:t>
            </a:r>
            <a:br>
              <a:rPr lang="pt-BR" sz="7200" b="1" dirty="0">
                <a:solidFill>
                  <a:srgbClr val="2F5496"/>
                </a:solidFill>
              </a:rPr>
            </a:br>
            <a:br>
              <a:rPr lang="pt-BR" sz="7200" b="1" dirty="0">
                <a:solidFill>
                  <a:srgbClr val="2F5496"/>
                </a:solidFill>
              </a:rPr>
            </a:br>
            <a:endParaRPr sz="7200" b="1" dirty="0">
              <a:solidFill>
                <a:srgbClr val="2F5496"/>
              </a:solidFill>
            </a:endParaRPr>
          </a:p>
        </p:txBody>
      </p:sp>
      <p:sp>
        <p:nvSpPr>
          <p:cNvPr id="178" name="Google Shape;178;p12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179" name="Google Shape;179;p12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180" name="Google Shape;180;p12" descr="Imagem 1 de 2 de Fonte Atx Pc 400w Reais Cowboy Silenciosa 110v 220v Kp-532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98" y="1962576"/>
            <a:ext cx="4762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>
            <a:spLocks noGrp="1"/>
          </p:cNvSpPr>
          <p:nvPr>
            <p:ph type="title"/>
          </p:nvPr>
        </p:nvSpPr>
        <p:spPr>
          <a:xfrm>
            <a:off x="2419643" y="189915"/>
            <a:ext cx="7349197" cy="409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7200"/>
              <a:buFont typeface="Calibri"/>
              <a:buNone/>
            </a:pPr>
            <a:r>
              <a:rPr lang="pt-BR" sz="7200" b="1" dirty="0">
                <a:solidFill>
                  <a:srgbClr val="2F5496"/>
                </a:solidFill>
              </a:rPr>
              <a:t>Placa de vídeo</a:t>
            </a:r>
            <a:br>
              <a:rPr lang="pt-BR" sz="7200" b="1" dirty="0">
                <a:solidFill>
                  <a:srgbClr val="2F5496"/>
                </a:solidFill>
              </a:rPr>
            </a:br>
            <a:br>
              <a:rPr lang="pt-BR" sz="7200" b="1" dirty="0">
                <a:solidFill>
                  <a:srgbClr val="2F5496"/>
                </a:solidFill>
              </a:rPr>
            </a:br>
            <a:endParaRPr sz="7200" b="1" dirty="0">
              <a:solidFill>
                <a:srgbClr val="2F5496"/>
              </a:solidFill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188" name="Google Shape;188;p13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189" name="Google Shape;189;p13" descr="Imagem 1 de 2 de Fonte Atx Pc 400w Reais Cowboy Silenciosa 110v 220v Kp-532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3" descr="Placa de Vídeo Galax GeForce GTX 1660 Ti OC Dual 6GB 60IRL7DSY91C GDDR6  PCI-EX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8860" y="1849901"/>
            <a:ext cx="4376225" cy="43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2419643" y="189915"/>
            <a:ext cx="7882597" cy="410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7200"/>
              <a:buFont typeface="Calibri"/>
              <a:buNone/>
            </a:pPr>
            <a:r>
              <a:rPr lang="pt-BR" sz="7200" b="1" dirty="0">
                <a:solidFill>
                  <a:srgbClr val="2F5496"/>
                </a:solidFill>
              </a:rPr>
              <a:t>Placas de Rede</a:t>
            </a:r>
            <a:br>
              <a:rPr lang="pt-BR" sz="7200" b="1" dirty="0">
                <a:solidFill>
                  <a:srgbClr val="2F5496"/>
                </a:solidFill>
              </a:rPr>
            </a:br>
            <a:br>
              <a:rPr lang="pt-BR" sz="7200" b="1" dirty="0">
                <a:solidFill>
                  <a:srgbClr val="2F5496"/>
                </a:solidFill>
              </a:rPr>
            </a:br>
            <a:endParaRPr sz="7200" b="1" dirty="0">
              <a:solidFill>
                <a:srgbClr val="2F5496"/>
              </a:solidFill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197" name="Google Shape;197;p1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198" name="Google Shape;198;p14" descr="Imagem 1 de 2 de Fonte Atx Pc 400w Reais Cowboy Silenciosa 110v 220v Kp-532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2518117" y="2813538"/>
            <a:ext cx="725424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Wireless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Cabeada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Discada (em desuso) </a:t>
            </a:r>
            <a:endParaRPr/>
          </a:p>
        </p:txBody>
      </p:sp>
      <p:pic>
        <p:nvPicPr>
          <p:cNvPr id="200" name="Google Shape;2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7167" y="2524490"/>
            <a:ext cx="2428338" cy="3137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1954" y="2385109"/>
            <a:ext cx="2498923" cy="385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2194560" y="203067"/>
            <a:ext cx="9186202" cy="665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pt-BR" sz="6000" b="1">
                <a:solidFill>
                  <a:srgbClr val="1F3864"/>
                </a:solidFill>
              </a:rPr>
              <a:t>Como as informações entram e saem do computador?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l="36000" t="20704" r="15538" b="17424"/>
          <a:stretch/>
        </p:blipFill>
        <p:spPr>
          <a:xfrm>
            <a:off x="3066757" y="645666"/>
            <a:ext cx="7755236" cy="5566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2194560" y="203067"/>
            <a:ext cx="9186202" cy="142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1F3864"/>
                </a:solidFill>
              </a:rPr>
              <a:t>Quais são os dispositivos de Entrada?</a:t>
            </a:r>
            <a:endParaRPr/>
          </a:p>
        </p:txBody>
      </p:sp>
      <p:sp>
        <p:nvSpPr>
          <p:cNvPr id="113" name="Google Shape;113;p5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114" name="Google Shape;114;p5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l="27000" t="37533" r="50845" b="29631"/>
          <a:stretch/>
        </p:blipFill>
        <p:spPr>
          <a:xfrm>
            <a:off x="2552114" y="1839417"/>
            <a:ext cx="2700997" cy="2250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l="50000" t="44109" r="24537" b="36289"/>
          <a:stretch/>
        </p:blipFill>
        <p:spPr>
          <a:xfrm>
            <a:off x="3069102" y="4419599"/>
            <a:ext cx="3976467" cy="1721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l="77193" t="34133" r="6076" b="45023"/>
          <a:stretch/>
        </p:blipFill>
        <p:spPr>
          <a:xfrm>
            <a:off x="8011551" y="2000215"/>
            <a:ext cx="2039816" cy="1428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l="77077" t="59311" r="7230" b="13803"/>
          <a:stretch/>
        </p:blipFill>
        <p:spPr>
          <a:xfrm>
            <a:off x="9031459" y="4297814"/>
            <a:ext cx="1913206" cy="1842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2152357" y="0"/>
            <a:ext cx="9257713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7200"/>
              <a:buFont typeface="Calibri"/>
              <a:buNone/>
            </a:pPr>
            <a:r>
              <a:rPr lang="pt-BR" sz="7200" b="1">
                <a:solidFill>
                  <a:srgbClr val="2F5496"/>
                </a:solidFill>
              </a:rPr>
              <a:t>Como é um computador por dentro?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2419643" y="189915"/>
            <a:ext cx="7166317" cy="3879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7200"/>
              <a:buFont typeface="Calibri"/>
              <a:buNone/>
            </a:pPr>
            <a:r>
              <a:rPr lang="pt-BR" sz="7200" b="1" dirty="0">
                <a:solidFill>
                  <a:srgbClr val="2F5496"/>
                </a:solidFill>
              </a:rPr>
              <a:t>Placa Mãe</a:t>
            </a:r>
            <a:br>
              <a:rPr lang="pt-BR" sz="7200" b="1" dirty="0">
                <a:solidFill>
                  <a:srgbClr val="2F5496"/>
                </a:solidFill>
              </a:rPr>
            </a:br>
            <a:br>
              <a:rPr lang="pt-BR" sz="7200" b="1" dirty="0">
                <a:solidFill>
                  <a:srgbClr val="2F5496"/>
                </a:solidFill>
              </a:rPr>
            </a:br>
            <a:endParaRPr sz="7200" b="1" dirty="0">
              <a:solidFill>
                <a:srgbClr val="2F5496"/>
              </a:solidFill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132" name="Google Shape;132;p7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133" name="Google Shape;133;p7" descr="Placa-mãe DDR4: veja sete opções para comprar no Brasil em 2021 | Qual  Comprar? | TechTudo"/>
          <p:cNvPicPr preferRelativeResize="0"/>
          <p:nvPr/>
        </p:nvPicPr>
        <p:blipFill rotWithShape="1">
          <a:blip r:embed="rId3">
            <a:alphaModFix/>
          </a:blip>
          <a:srcRect l="6978" t="2069" r="6412" b="4834"/>
          <a:stretch/>
        </p:blipFill>
        <p:spPr>
          <a:xfrm>
            <a:off x="5303521" y="2835275"/>
            <a:ext cx="5936566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2419643" y="189915"/>
            <a:ext cx="8476957" cy="4244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7200"/>
              <a:buFont typeface="Calibri"/>
              <a:buNone/>
            </a:pPr>
            <a:r>
              <a:rPr lang="pt-BR" sz="7200" b="1" dirty="0">
                <a:solidFill>
                  <a:srgbClr val="2F5496"/>
                </a:solidFill>
              </a:rPr>
              <a:t>Processador</a:t>
            </a:r>
            <a:br>
              <a:rPr lang="pt-BR" sz="7200" b="1" dirty="0">
                <a:solidFill>
                  <a:srgbClr val="2F5496"/>
                </a:solidFill>
              </a:rPr>
            </a:br>
            <a:br>
              <a:rPr lang="pt-BR" sz="7200" b="1" dirty="0">
                <a:solidFill>
                  <a:srgbClr val="2F5496"/>
                </a:solidFill>
              </a:rPr>
            </a:br>
            <a:endParaRPr sz="7200" b="1" dirty="0">
              <a:solidFill>
                <a:srgbClr val="2F5496"/>
              </a:solidFill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140" name="Google Shape;140;p8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4358" y="2522557"/>
            <a:ext cx="5251352" cy="290389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 txBox="1"/>
          <p:nvPr/>
        </p:nvSpPr>
        <p:spPr>
          <a:xfrm>
            <a:off x="2290689" y="2522557"/>
            <a:ext cx="7641102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Processing Unit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Central de Processamento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2419643" y="189915"/>
            <a:ext cx="8187397" cy="430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7200"/>
              <a:buFont typeface="Calibri"/>
              <a:buNone/>
            </a:pPr>
            <a:r>
              <a:rPr lang="pt-BR" sz="7200" b="1" dirty="0">
                <a:solidFill>
                  <a:srgbClr val="2F5496"/>
                </a:solidFill>
              </a:rPr>
              <a:t>Memória RAM</a:t>
            </a:r>
            <a:br>
              <a:rPr lang="pt-BR" sz="7200" b="1" dirty="0">
                <a:solidFill>
                  <a:srgbClr val="2F5496"/>
                </a:solidFill>
              </a:rPr>
            </a:br>
            <a:br>
              <a:rPr lang="pt-BR" sz="7200" b="1" dirty="0">
                <a:solidFill>
                  <a:srgbClr val="2F5496"/>
                </a:solidFill>
              </a:rPr>
            </a:br>
            <a:endParaRPr sz="7200" b="1" dirty="0">
              <a:solidFill>
                <a:srgbClr val="2F5496"/>
              </a:solidFill>
            </a:endParaRPr>
          </a:p>
        </p:txBody>
      </p:sp>
      <p:sp>
        <p:nvSpPr>
          <p:cNvPr id="148" name="Google Shape;148;p9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149" name="Google Shape;149;p9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150" name="Google Shape;150;p9"/>
          <p:cNvSpPr txBox="1"/>
          <p:nvPr/>
        </p:nvSpPr>
        <p:spPr>
          <a:xfrm>
            <a:off x="2290689" y="2522557"/>
            <a:ext cx="764110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Armazenamento volátil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9" descr="Saiba o que é a memória RAM do celular e como ela funciona | Notícias |  TechTu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6004" y="3260194"/>
            <a:ext cx="5380306" cy="3597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2419643" y="189915"/>
            <a:ext cx="7934179" cy="430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7200"/>
              <a:buFont typeface="Calibri"/>
              <a:buNone/>
            </a:pPr>
            <a:r>
              <a:rPr lang="pt-BR" sz="7200" b="1" dirty="0">
                <a:solidFill>
                  <a:srgbClr val="2F5496"/>
                </a:solidFill>
              </a:rPr>
              <a:t>HD / SSD</a:t>
            </a:r>
            <a:br>
              <a:rPr lang="pt-BR" sz="7200" b="1" dirty="0">
                <a:solidFill>
                  <a:srgbClr val="2F5496"/>
                </a:solidFill>
              </a:rPr>
            </a:br>
            <a:br>
              <a:rPr lang="pt-BR" sz="7200" b="1" dirty="0">
                <a:solidFill>
                  <a:srgbClr val="2F5496"/>
                </a:solidFill>
              </a:rPr>
            </a:br>
            <a:endParaRPr sz="7200" b="1" dirty="0">
              <a:solidFill>
                <a:srgbClr val="2F5496"/>
              </a:solidFill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158" name="Google Shape;158;p10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159" name="Google Shape;159;p10"/>
          <p:cNvSpPr txBox="1"/>
          <p:nvPr/>
        </p:nvSpPr>
        <p:spPr>
          <a:xfrm>
            <a:off x="2290689" y="2522557"/>
            <a:ext cx="7641102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Armazenamento Permanente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Arquivos </a:t>
            </a:r>
            <a:endParaRPr/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sistema</a:t>
            </a:r>
            <a:endParaRPr/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Pessoais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4656" y="3200400"/>
            <a:ext cx="3467686" cy="346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0" descr="HD SSD 120 GB Sata 3 Kingston A400 | Amazon.com.b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73709" y="4310911"/>
            <a:ext cx="3360225" cy="2181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11217</TotalTime>
  <Words>145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Retrospectiva</vt:lpstr>
      <vt:lpstr>Fundamentos e Arquitetura de Computadores  Henderson Chalegre </vt:lpstr>
      <vt:lpstr>Como as informações entram e saem do computador?</vt:lpstr>
      <vt:lpstr>Apresentação do PowerPoint</vt:lpstr>
      <vt:lpstr>Quais são os dispositivos de Entrada?</vt:lpstr>
      <vt:lpstr>Como é um computador por dentro?</vt:lpstr>
      <vt:lpstr>Placa Mãe  </vt:lpstr>
      <vt:lpstr>Processador  </vt:lpstr>
      <vt:lpstr>Memória RAM  </vt:lpstr>
      <vt:lpstr>HD / SSD  </vt:lpstr>
      <vt:lpstr>Leitores   </vt:lpstr>
      <vt:lpstr>Fonte de alimentação  </vt:lpstr>
      <vt:lpstr>Placa de vídeo  </vt:lpstr>
      <vt:lpstr>Placas de Rede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e Arquitetura de Computadores  Henderson Chalegre </dc:title>
  <dc:creator>Henderson Chalegre</dc:creator>
  <cp:lastModifiedBy>Henderson Chalegre</cp:lastModifiedBy>
  <cp:revision>2</cp:revision>
  <dcterms:created xsi:type="dcterms:W3CDTF">2022-03-30T19:21:48Z</dcterms:created>
  <dcterms:modified xsi:type="dcterms:W3CDTF">2024-03-25T19:04:57Z</dcterms:modified>
</cp:coreProperties>
</file>