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Programação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27A1-4332-0F3F-4F10-A7C967BE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410D4-8E1E-E6D3-BF2C-FA352BD6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4036"/>
            <a:ext cx="6504781" cy="1709928"/>
          </a:xfrm>
        </p:spPr>
        <p:txBody>
          <a:bodyPr/>
          <a:lstStyle/>
          <a:p>
            <a:r>
              <a:rPr lang="pt-BR" sz="3600" dirty="0"/>
              <a:t>Scratch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Scratch – Wikipédia, a enciclopédia livre">
            <a:extLst>
              <a:ext uri="{FF2B5EF4-FFF2-40B4-BE49-F238E27FC236}">
                <a16:creationId xmlns:a16="http://schemas.microsoft.com/office/drawing/2014/main" id="{94FB7C3D-0842-77E4-9330-EE43AD0B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70" y="1885950"/>
            <a:ext cx="7096125" cy="44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27A1-4332-0F3F-4F10-A7C967BE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410D4-8E1E-E6D3-BF2C-FA352BD6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4036"/>
            <a:ext cx="6504781" cy="1709928"/>
          </a:xfrm>
        </p:spPr>
        <p:txBody>
          <a:bodyPr/>
          <a:lstStyle/>
          <a:p>
            <a:r>
              <a:rPr lang="pt-BR" sz="3600" dirty="0"/>
              <a:t>App Inventor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 descr="App Inventor – Wikipédia, a enciclopédia livre">
            <a:extLst>
              <a:ext uri="{FF2B5EF4-FFF2-40B4-BE49-F238E27FC236}">
                <a16:creationId xmlns:a16="http://schemas.microsoft.com/office/drawing/2014/main" id="{9D6B97FA-8030-D90C-6D2C-565E231E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51" y="1785223"/>
            <a:ext cx="6134467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pp Inventor? | MIT App Inventor and Particle.IO | Adafruit  Learning System">
            <a:extLst>
              <a:ext uri="{FF2B5EF4-FFF2-40B4-BE49-F238E27FC236}">
                <a16:creationId xmlns:a16="http://schemas.microsoft.com/office/drawing/2014/main" id="{001F7504-B5D3-085B-F6CB-E49EB08E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316843"/>
            <a:ext cx="4017645" cy="30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2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27A1-4332-0F3F-4F10-A7C967BE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410D4-8E1E-E6D3-BF2C-FA352BD6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4036"/>
            <a:ext cx="6504781" cy="1709928"/>
          </a:xfrm>
        </p:spPr>
        <p:txBody>
          <a:bodyPr/>
          <a:lstStyle/>
          <a:p>
            <a:r>
              <a:rPr lang="pt-BR" sz="3600"/>
              <a:t>BlueJ</a:t>
            </a:r>
            <a:endParaRPr lang="pt-BR" sz="3600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BlueJ">
            <a:extLst>
              <a:ext uri="{FF2B5EF4-FFF2-40B4-BE49-F238E27FC236}">
                <a16:creationId xmlns:a16="http://schemas.microsoft.com/office/drawing/2014/main" id="{987A1987-D2BF-2393-C4D0-07AAEA1A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79" y="1857375"/>
            <a:ext cx="6023008" cy="44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0DBA-69C0-250D-62B3-AD03A21A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AF321-6E97-8885-1C20-A26BABCD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892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Engenheiro de Computação –UEFS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Mestrando em Ciências da Computação – UEFS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Mecânico Industrial – Senai Feira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Freelar</a:t>
            </a:r>
            <a:r>
              <a:rPr lang="pt-BR" dirty="0"/>
              <a:t> – Big4Tec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Escritor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Violeiro nada profissional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Fã de jogos e series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D57406-6DE6-0EF0-F504-C659042BA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25322" r="31328" b="7896"/>
          <a:stretch/>
        </p:blipFill>
        <p:spPr>
          <a:xfrm>
            <a:off x="7129463" y="1737360"/>
            <a:ext cx="4543425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6C59-273E-0BD9-0EA1-05FB72C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vocês?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1DC35-BF41-C242-191B-E6B1C7C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4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CPF, numero do cartão e </a:t>
            </a:r>
            <a:r>
              <a:rPr lang="pt-BR" dirty="0" err="1"/>
              <a:t>csv</a:t>
            </a:r>
            <a:r>
              <a:rPr lang="pt-BR" dirty="0"/>
              <a:t> (brincadeira!)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Sonhos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que gostam de fazer nas horas vagas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Gosta de computadores?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Por que escolheram essa modalidade ?</a:t>
            </a:r>
          </a:p>
          <a:p>
            <a:endParaRPr lang="pt-BR" dirty="0"/>
          </a:p>
        </p:txBody>
      </p:sp>
      <p:pic>
        <p:nvPicPr>
          <p:cNvPr id="1026" name="Picture 2" descr="Estudantes Ilustrações, Vetores E Clipart De Stock – (75,586 Stock  Illustrations)">
            <a:extLst>
              <a:ext uri="{FF2B5EF4-FFF2-40B4-BE49-F238E27FC236}">
                <a16:creationId xmlns:a16="http://schemas.microsoft.com/office/drawing/2014/main" id="{C6304653-1BC3-1D23-711F-D04C7416E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752040" y="3116746"/>
            <a:ext cx="6439960" cy="3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608DE-902C-EBA8-9128-0742A018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BBF59-35DE-57D1-F16A-08A6E3F1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Carga horaria – 80 horas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Dias das aulas –  </a:t>
            </a:r>
          </a:p>
        </p:txBody>
      </p:sp>
    </p:spTree>
    <p:extLst>
      <p:ext uri="{BB962C8B-B14F-4D97-AF65-F5344CB8AC3E}">
        <p14:creationId xmlns:p14="http://schemas.microsoft.com/office/powerpoint/2010/main" val="166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Estudos introdutórios à linguagem visual.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Elementos imagéticos: desenho, ilustração, fotografia e o diagrama.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Conceitos de mídias e multimídias.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Hardware e software de multimídia: meios, organização e expressão visual.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Componentes visuais de páginas da web.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Ferramentas de autoria. Animação e vídeo.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Criação visual e utilização de efeitos em vídeo e áudio.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Estudos introdutórios em elaboração de projetos de programação visual.</a:t>
            </a:r>
          </a:p>
        </p:txBody>
      </p:sp>
    </p:spTree>
    <p:extLst>
      <p:ext uri="{BB962C8B-B14F-4D97-AF65-F5344CB8AC3E}">
        <p14:creationId xmlns:p14="http://schemas.microsoft.com/office/powerpoint/2010/main" val="22283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53FD6-5805-EBC9-5595-9105CBA1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17" y="294407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 </a:t>
            </a:r>
            <a:r>
              <a:rPr lang="pt-BR" sz="8000" dirty="0">
                <a:solidFill>
                  <a:srgbClr val="2683C6"/>
                </a:solidFill>
              </a:rPr>
              <a:t>Linguagem Visual</a:t>
            </a:r>
          </a:p>
        </p:txBody>
      </p:sp>
    </p:spTree>
    <p:extLst>
      <p:ext uri="{BB962C8B-B14F-4D97-AF65-F5344CB8AC3E}">
        <p14:creationId xmlns:p14="http://schemas.microsoft.com/office/powerpoint/2010/main" val="293621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4DC77-8B49-D1CF-169F-32A02913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7B3F1-1FD8-9C67-2998-54EB87DA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A Linguagem de Programação Visual, ou Visual </a:t>
            </a:r>
            <a:r>
              <a:rPr lang="pt-BR" sz="3600" dirty="0" err="1"/>
              <a:t>Programming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r>
              <a:rPr lang="pt-BR" sz="3600" dirty="0"/>
              <a:t>(VPL), é um novo conceito em aprendizagem de programação de computadores. </a:t>
            </a:r>
          </a:p>
        </p:txBody>
      </p:sp>
    </p:spTree>
    <p:extLst>
      <p:ext uri="{BB962C8B-B14F-4D97-AF65-F5344CB8AC3E}">
        <p14:creationId xmlns:p14="http://schemas.microsoft.com/office/powerpoint/2010/main" val="38771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4C10-6082-B633-F2BE-EDD8BBC3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A4B7B-C589-E1FC-E224-F04B351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das linguagens visuais, é </a:t>
            </a:r>
            <a:r>
              <a:rPr lang="pt-BR" dirty="0" err="1"/>
              <a:t>possivel</a:t>
            </a:r>
            <a:r>
              <a:rPr lang="pt-BR" dirty="0"/>
              <a:t> criar programas manipulando elementos de programa graficamente ao invés da utilização de textos.</a:t>
            </a:r>
          </a:p>
        </p:txBody>
      </p:sp>
    </p:spTree>
    <p:extLst>
      <p:ext uri="{BB962C8B-B14F-4D97-AF65-F5344CB8AC3E}">
        <p14:creationId xmlns:p14="http://schemas.microsoft.com/office/powerpoint/2010/main" val="3890234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</TotalTime>
  <Words>234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Retrospectiva</vt:lpstr>
      <vt:lpstr>Programação Visual</vt:lpstr>
      <vt:lpstr>Sobre o Professor</vt:lpstr>
      <vt:lpstr>Sobre vocês?</vt:lpstr>
      <vt:lpstr>Sobre a disciplina</vt:lpstr>
      <vt:lpstr>O que vamos aprender</vt:lpstr>
      <vt:lpstr>O que vamos aprender</vt:lpstr>
      <vt:lpstr> Linguagem Visual</vt:lpstr>
      <vt:lpstr>O que é?</vt:lpstr>
      <vt:lpstr>O que é?</vt:lpstr>
      <vt:lpstr>O que é ?</vt:lpstr>
      <vt:lpstr>O que é ?</vt:lpstr>
      <vt:lpstr>O que é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2</cp:revision>
  <dcterms:created xsi:type="dcterms:W3CDTF">2024-03-12T12:53:54Z</dcterms:created>
  <dcterms:modified xsi:type="dcterms:W3CDTF">2024-03-17T23:14:20Z</dcterms:modified>
</cp:coreProperties>
</file>