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4C6C-A2F8-4335-8870-42A7903149E2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E6AE-D11C-4361-8565-EB306BA0CD08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02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4C6C-A2F8-4335-8870-42A7903149E2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E6AE-D11C-4361-8565-EB306BA0C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5165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4C6C-A2F8-4335-8870-42A7903149E2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E6AE-D11C-4361-8565-EB306BA0C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579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4C6C-A2F8-4335-8870-42A7903149E2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E6AE-D11C-4361-8565-EB306BA0C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2429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4C6C-A2F8-4335-8870-42A7903149E2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E6AE-D11C-4361-8565-EB306BA0CD08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076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4C6C-A2F8-4335-8870-42A7903149E2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E6AE-D11C-4361-8565-EB306BA0C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028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4C6C-A2F8-4335-8870-42A7903149E2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E6AE-D11C-4361-8565-EB306BA0C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155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4C6C-A2F8-4335-8870-42A7903149E2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E6AE-D11C-4361-8565-EB306BA0C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8507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4C6C-A2F8-4335-8870-42A7903149E2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E6AE-D11C-4361-8565-EB306BA0C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19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BBF4C6C-A2F8-4335-8870-42A7903149E2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46E6AE-D11C-4361-8565-EB306BA0C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5310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4C6C-A2F8-4335-8870-42A7903149E2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E6AE-D11C-4361-8565-EB306BA0C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24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BBF4C6C-A2F8-4335-8870-42A7903149E2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946E6AE-D11C-4361-8565-EB306BA0CD0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801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E61788-65FD-16A0-0736-E9B9F07EB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301877"/>
            <a:ext cx="10058400" cy="2398586"/>
          </a:xfrm>
        </p:spPr>
        <p:txBody>
          <a:bodyPr/>
          <a:lstStyle/>
          <a:p>
            <a:pPr algn="ctr"/>
            <a:r>
              <a:rPr lang="pt-BR" dirty="0"/>
              <a:t>Sistemas Operacionais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8763DD-5002-3476-C781-EC2CC983F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614863"/>
            <a:ext cx="10058400" cy="1143000"/>
          </a:xfrm>
        </p:spPr>
        <p:txBody>
          <a:bodyPr/>
          <a:lstStyle/>
          <a:p>
            <a:pPr algn="ctr"/>
            <a:r>
              <a:rPr lang="pt-BR" dirty="0"/>
              <a:t>Henderson Chalegre</a:t>
            </a:r>
          </a:p>
        </p:txBody>
      </p:sp>
    </p:spTree>
    <p:extLst>
      <p:ext uri="{BB962C8B-B14F-4D97-AF65-F5344CB8AC3E}">
        <p14:creationId xmlns:p14="http://schemas.microsoft.com/office/powerpoint/2010/main" val="2199137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B10DBA-69C0-250D-62B3-AD03A21A7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o Professor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CAF321-6E97-8885-1C20-A26BABCD8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489258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Engenheiro de Computação –UEFS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Mestrando em Ciências da Computação – UEFS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Mecânico Industrial – Senai Feira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err="1"/>
              <a:t>Freelar</a:t>
            </a:r>
            <a:r>
              <a:rPr lang="pt-BR" dirty="0"/>
              <a:t> – Big4Tec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Escritor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Violeiro nada profissional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Fã de jogos e series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BD57406-6DE6-0EF0-F504-C659042BA4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6" t="25322" r="31328" b="7896"/>
          <a:stretch/>
        </p:blipFill>
        <p:spPr>
          <a:xfrm>
            <a:off x="7129463" y="1737360"/>
            <a:ext cx="4543425" cy="457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677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46C59-273E-0BD9-0EA1-05FB72CD0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vocês?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D1DC35-BF41-C242-191B-E6B1C7C86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703445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Nome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CPF, numero do cartão e </a:t>
            </a:r>
            <a:r>
              <a:rPr lang="pt-BR" dirty="0" err="1"/>
              <a:t>csv</a:t>
            </a:r>
            <a:r>
              <a:rPr lang="pt-BR" dirty="0"/>
              <a:t> (brincadeira!)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Sonhos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O que gostam de fazer nas horas vagas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Gosta de computadores?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Por que escolheram essa modalidade ?</a:t>
            </a:r>
          </a:p>
          <a:p>
            <a:endParaRPr lang="pt-BR" dirty="0"/>
          </a:p>
        </p:txBody>
      </p:sp>
      <p:pic>
        <p:nvPicPr>
          <p:cNvPr id="1026" name="Picture 2" descr="Estudantes Ilustrações, Vetores E Clipart De Stock – (75,586 Stock  Illustrations)">
            <a:extLst>
              <a:ext uri="{FF2B5EF4-FFF2-40B4-BE49-F238E27FC236}">
                <a16:creationId xmlns:a16="http://schemas.microsoft.com/office/drawing/2014/main" id="{C6304653-1BC3-1D23-711F-D04C7416EA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5752040" y="3116746"/>
            <a:ext cx="6439960" cy="321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9880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608DE-902C-EBA8-9128-0742A0184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a disciplina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3BBF59-35DE-57D1-F16A-08A6E3F1E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Carga horaria – 80 horas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Dias das aulas – A definir</a:t>
            </a:r>
          </a:p>
        </p:txBody>
      </p:sp>
    </p:spTree>
    <p:extLst>
      <p:ext uri="{BB962C8B-B14F-4D97-AF65-F5344CB8AC3E}">
        <p14:creationId xmlns:p14="http://schemas.microsoft.com/office/powerpoint/2010/main" val="16602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60B4B-E2D4-C606-F895-6C710C2B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aprender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2107C2-0ECA-2AD2-FDE1-4AEA8E8C0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1. Conceitos Básicos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Histórico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Tipos de Sistemas Operacionais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Funções Básicas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Máquina de Camadas </a:t>
            </a:r>
          </a:p>
        </p:txBody>
      </p:sp>
    </p:spTree>
    <p:extLst>
      <p:ext uri="{BB962C8B-B14F-4D97-AF65-F5344CB8AC3E}">
        <p14:creationId xmlns:p14="http://schemas.microsoft.com/office/powerpoint/2010/main" val="3981801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60B4B-E2D4-C606-F895-6C710C2B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aprender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2107C2-0ECA-2AD2-FDE1-4AEA8E8C0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47497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2 Conceitos de Hardware e Software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2.1 Hardware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Processador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Memória Principal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Memória Secundária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Memória Cache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Dispositivos de Entrada e Saída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Barramento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Pipelining</a:t>
            </a:r>
            <a:r>
              <a:rPr lang="pt-BR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Arquiteturas RISC e CISC 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E9391A5B-2B3D-54F9-2EB0-A7BA19D7B17B}"/>
              </a:ext>
            </a:extLst>
          </p:cNvPr>
          <p:cNvSpPr txBox="1">
            <a:spLocks/>
          </p:cNvSpPr>
          <p:nvPr/>
        </p:nvSpPr>
        <p:spPr>
          <a:xfrm>
            <a:off x="6893242" y="2219425"/>
            <a:ext cx="510349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2.2 Software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Tradutor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Interpretador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 </a:t>
            </a:r>
            <a:r>
              <a:rPr lang="pt-BR" dirty="0" err="1"/>
              <a:t>Linker</a:t>
            </a:r>
            <a:r>
              <a:rPr lang="pt-BR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Loader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 Depurador 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5689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60B4B-E2D4-C606-F895-6C710C2B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aprender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2107C2-0ECA-2AD2-FDE1-4AEA8E8C0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3 Estrutura do Sistema Operacional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Funções do Núcleo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Modo de Acesso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Rotinas do Sistema Operacional e System </a:t>
            </a:r>
            <a:r>
              <a:rPr lang="pt-BR" dirty="0" err="1"/>
              <a:t>Calls</a:t>
            </a:r>
            <a:r>
              <a:rPr lang="pt-BR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Chamada a Rotinas do Sistema Operacional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Linguagem de Comandos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 Ativação/Desativação do Sistema Operacional</a:t>
            </a:r>
          </a:p>
        </p:txBody>
      </p:sp>
    </p:spTree>
    <p:extLst>
      <p:ext uri="{BB962C8B-B14F-4D97-AF65-F5344CB8AC3E}">
        <p14:creationId xmlns:p14="http://schemas.microsoft.com/office/powerpoint/2010/main" val="2228321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60B4B-E2D4-C606-F895-6C710C2B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aprender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2107C2-0ECA-2AD2-FDE1-4AEA8E8C0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74895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4 Processos e Threads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4.1 Processos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Estrutura do Processo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Estados do Processos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Criação e Eliminação de Processos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A1E19205-CAD8-D176-2BA1-8E300D51C9AF}"/>
              </a:ext>
            </a:extLst>
          </p:cNvPr>
          <p:cNvSpPr txBox="1">
            <a:spLocks/>
          </p:cNvSpPr>
          <p:nvPr/>
        </p:nvSpPr>
        <p:spPr>
          <a:xfrm>
            <a:off x="6219825" y="1845734"/>
            <a:ext cx="487489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4.2 Thread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Ambiente </a:t>
            </a:r>
            <a:r>
              <a:rPr lang="pt-BR" dirty="0" err="1"/>
              <a:t>Monothread</a:t>
            </a:r>
            <a:r>
              <a:rPr lang="pt-BR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Ambiente </a:t>
            </a:r>
            <a:r>
              <a:rPr lang="pt-BR" dirty="0" err="1"/>
              <a:t>Multithread</a:t>
            </a:r>
            <a:r>
              <a:rPr lang="pt-BR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Sincronização de comunicação de Processos</a:t>
            </a:r>
          </a:p>
        </p:txBody>
      </p:sp>
    </p:spTree>
    <p:extLst>
      <p:ext uri="{BB962C8B-B14F-4D97-AF65-F5344CB8AC3E}">
        <p14:creationId xmlns:p14="http://schemas.microsoft.com/office/powerpoint/2010/main" val="13848809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428</TotalTime>
  <Words>213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Retrospectiva</vt:lpstr>
      <vt:lpstr>Sistemas Operacionais</vt:lpstr>
      <vt:lpstr>Sobre o Professor</vt:lpstr>
      <vt:lpstr>Sobre vocês?</vt:lpstr>
      <vt:lpstr>Sobre a disciplina</vt:lpstr>
      <vt:lpstr>O que vamos aprender</vt:lpstr>
      <vt:lpstr>O que vamos aprender</vt:lpstr>
      <vt:lpstr>O que vamos aprender</vt:lpstr>
      <vt:lpstr>O que vamos aprender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Operacionais</dc:title>
  <dc:creator>Henderson Chalegre</dc:creator>
  <cp:lastModifiedBy>Henderson Chalegre</cp:lastModifiedBy>
  <cp:revision>1</cp:revision>
  <dcterms:created xsi:type="dcterms:W3CDTF">2024-03-12T12:53:54Z</dcterms:created>
  <dcterms:modified xsi:type="dcterms:W3CDTF">2024-03-25T19:14:07Z</dcterms:modified>
</cp:coreProperties>
</file>