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BF4C6C-A2F8-4335-8870-42A7903149E2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46E6AE-D11C-4361-8565-EB306BA0CD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1788-65FD-16A0-0736-E9B9F07E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01877"/>
            <a:ext cx="10058400" cy="2398586"/>
          </a:xfrm>
        </p:spPr>
        <p:txBody>
          <a:bodyPr/>
          <a:lstStyle/>
          <a:p>
            <a:pPr algn="ctr"/>
            <a:r>
              <a:rPr lang="pt-BR" dirty="0"/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763DD-5002-3476-C781-EC2CC983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14863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Henderson Chalegre</a:t>
            </a:r>
          </a:p>
        </p:txBody>
      </p:sp>
    </p:spTree>
    <p:extLst>
      <p:ext uri="{BB962C8B-B14F-4D97-AF65-F5344CB8AC3E}">
        <p14:creationId xmlns:p14="http://schemas.microsoft.com/office/powerpoint/2010/main" val="21991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Vemos um sistema operacional como os programas, implementados como software ou firmware, que tornam o hardware utilizável.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hardware oferece capacidade computacional bruta. </a:t>
            </a:r>
          </a:p>
          <a:p>
            <a:pPr marL="0" indent="0">
              <a:buNone/>
            </a:pPr>
            <a:r>
              <a:rPr lang="pt-BR" dirty="0"/>
              <a:t>Os sistemas operacionais disponibilizam convenientemente tais capacidades aos usuários, gerenciando cuidadosamente o hardware para que se obtenha uma performance adequada.</a:t>
            </a:r>
          </a:p>
          <a:p>
            <a:pPr marL="0" indent="0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 err="1"/>
              <a:t>Detel</a:t>
            </a:r>
            <a:r>
              <a:rPr lang="pt-BR" dirty="0"/>
              <a:t>, 1992</a:t>
            </a:r>
          </a:p>
        </p:txBody>
      </p:sp>
    </p:spTree>
    <p:extLst>
      <p:ext uri="{BB962C8B-B14F-4D97-AF65-F5344CB8AC3E}">
        <p14:creationId xmlns:p14="http://schemas.microsoft.com/office/powerpoint/2010/main" val="39818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1842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O hardware é o conjunto de dispositivos elétricos, eletrônicos, ópticos e eletromecânicos que compõe o computador, sendo a máquina física propriamente dita.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O hardware, aparentemente identificável pelos dispositivos ou módulos que compõe um sistema computacional, determina as capacidades deste sistema.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56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O software é o conjunto de todos os programas de computador em operação num dado computador.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32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Firmware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46995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2800" dirty="0"/>
              <a:t>O firmware é representado por programas especiais armazenados de forma permanente no hardware do computador que permitem o funcionamento elementar e a realização de operações básicas em certos dispositivos do computador, geralmente associadas a alguns periféricos e a execução de outros programas também especiais.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8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0B4B-E2D4-C606-F895-6C710C2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Firmware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07C2-0ECA-2AD2-FDE1-4AEA8E8C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46995" cy="40233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2800" dirty="0"/>
              <a:t>Firmwares estão presentes em computadores na forma de BIOS, leitores e/ou gravadores de CDs/DVDs.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Também estão presentes em celulares, leitores MP3 e MP4, câmeras digitais, consoles, impressoras, televisões e cafeteiras.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/>
              <a:t>Em portáteis como cartões de memória, pen drives, consoles portáteis, controles remotos, brinquedos e virtualmente quaisquer equipamentos eletrônicos da atualidade, incluindo eletrodomésticos como fornos de micro-ondas, geladeiras ou lavadoras.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1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14D89-3C14-FB55-D149-A9AE580D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22793-D9A2-194C-BA59-A7D2F439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B16D83-9B99-2DED-6E68-D35E93C3B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02" t="59171" r="24179" b="12822"/>
          <a:stretch/>
        </p:blipFill>
        <p:spPr>
          <a:xfrm>
            <a:off x="2682577" y="1845734"/>
            <a:ext cx="682684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14D89-3C14-FB55-D149-A9AE580D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22793-D9A2-194C-BA59-A7D2F439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sistema operacional é um programa, ou conjunto de programas, especialmente desenvolvido para oferecer, da forma mais simples e transparente possível, os recursos de um sistema computacional aos seus usuários, controlando e organizando o uso destes recursos de maneira que se obtenha um sistema eficiente e seguro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99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854</TotalTime>
  <Words>309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Sistemas Operacionais</vt:lpstr>
      <vt:lpstr>O que são Sistemas Operacionais</vt:lpstr>
      <vt:lpstr>Hardware</vt:lpstr>
      <vt:lpstr>Software</vt:lpstr>
      <vt:lpstr>Firmware </vt:lpstr>
      <vt:lpstr>Firmware </vt:lpstr>
      <vt:lpstr>Apresentação do PowerPoint</vt:lpstr>
      <vt:lpstr>Definindo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Henderson Chalegre</dc:creator>
  <cp:lastModifiedBy>Henderson Chalegre</cp:lastModifiedBy>
  <cp:revision>4</cp:revision>
  <dcterms:created xsi:type="dcterms:W3CDTF">2024-03-12T12:53:54Z</dcterms:created>
  <dcterms:modified xsi:type="dcterms:W3CDTF">2024-03-26T02:22:05Z</dcterms:modified>
</cp:coreProperties>
</file>