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Análise e Projetos </a:t>
            </a:r>
            <a:br>
              <a:rPr lang="pt-BR" dirty="0"/>
            </a:br>
            <a:r>
              <a:rPr lang="pt-BR" dirty="0"/>
              <a:t>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F1F5-B862-D3BD-060C-E83D48B1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B00F9-C21E-6FF6-9D75-DECB304C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 devem ser verificáveis</a:t>
            </a:r>
          </a:p>
          <a:p>
            <a:endParaRPr lang="pt-BR" dirty="0"/>
          </a:p>
          <a:p>
            <a:r>
              <a:rPr lang="pt-BR"/>
              <a:t>Isto </a:t>
            </a:r>
            <a:r>
              <a:rPr lang="pt-BR" dirty="0"/>
              <a:t>é, deve ser possível testar se os requisitos estão sendo atendidos. Um </a:t>
            </a:r>
            <a:r>
              <a:rPr lang="pt-BR" dirty="0" err="1"/>
              <a:t>contra-exemplo</a:t>
            </a:r>
            <a:r>
              <a:rPr lang="pt-BR" dirty="0"/>
              <a:t> é um requisito que apenas requer que o sistema seja amigável. Como os desenvolvedores vão saber se estão atendendo a essa expectativa dos clientes?</a:t>
            </a:r>
          </a:p>
        </p:txBody>
      </p:sp>
    </p:spTree>
    <p:extLst>
      <p:ext uri="{BB962C8B-B14F-4D97-AF65-F5344CB8AC3E}">
        <p14:creationId xmlns:p14="http://schemas.microsoft.com/office/powerpoint/2010/main" val="40781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44078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098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É uma característica ou capacidade que um sistema de software deve ter para atender às necessidades dos usuários, clientes ou outras partes interessadas.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D0D0D"/>
              </a:solidFill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Requisitos podem incluir funcionalidades específicas que o sistema deve fornecer, restrições de desempenho, compatibilidade com determinados dispositivos ou sistemas operacionais, e outras características que são necessárias para o sucesso do projeto de software.</a:t>
            </a:r>
            <a:endParaRPr lang="pt-BR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98066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E1C993-CCC7-662D-916F-07E0DA49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EEA3B-637A-8E51-64A5-264CD04E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0" t="45205" r="53594" b="12822"/>
          <a:stretch/>
        </p:blipFill>
        <p:spPr>
          <a:xfrm>
            <a:off x="3500437" y="1980942"/>
            <a:ext cx="5457825" cy="3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9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6043-4009-013C-7636-D555D75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E72A-5D4C-AF51-59B5-83A2B962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b="0" i="0" dirty="0">
                <a:solidFill>
                  <a:srgbClr val="040C28"/>
                </a:solidFill>
                <a:effectLst/>
                <a:latin typeface="Google Sans"/>
              </a:rPr>
              <a:t>É o nome que se dá ao conjunto de atividades relacionadas com a descoberta, análise, especificação e manutenção dos requisitos de um sistema</a:t>
            </a:r>
            <a:r>
              <a:rPr lang="pt-BR" sz="32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550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C88D5-8D3B-43D6-3EB8-0CE4B4B2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AC3404-ABDF-E06F-DE7A-58C9FD34A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10923"/>
            <a:ext cx="10058400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Requisitos devem estar 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corretos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800" dirty="0">
              <a:solidFill>
                <a:srgbClr val="111111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Um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contra-exemplo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é a especificação de forma incorreta da fórmula para remuneração das cadernetas de poupança em um sistema bancário. Evidentemente, uma imprecisão na descrição dessa fórmula irá resultar em prejuízos para o banco ou para seus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1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688F1-6FA8-1B9D-9458-E2BA3E3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29002-6F73-BF3F-8DCB-648354F2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Requisitos devem ser precisos, isto é, não devem ser ambíguos. </a:t>
            </a:r>
          </a:p>
          <a:p>
            <a:endParaRPr lang="pt-BR" dirty="0"/>
          </a:p>
          <a:p>
            <a:r>
              <a:rPr lang="pt-BR" dirty="0"/>
              <a:t>No entanto, ambiguidade ocorre com mais frequência do que gostaríamos quando usamos linguagem natural. </a:t>
            </a:r>
          </a:p>
          <a:p>
            <a:r>
              <a:rPr lang="pt-BR" dirty="0"/>
              <a:t>Por exemplo, considere essa condição: para ser aprovado um aluno precisa obter 60 pontos no semestre ou 60 pontos no Exame Especial e ser frequente. Veja que ela admite duas interpretações. A primeira é a seguinte: </a:t>
            </a:r>
            <a:r>
              <a:rPr lang="pt-BR" dirty="0">
                <a:solidFill>
                  <a:srgbClr val="FF0000"/>
                </a:solidFill>
              </a:rPr>
              <a:t>(60 pontos no semestre ou 60 pontos no Exame Especial) e ser frequente</a:t>
            </a:r>
            <a:r>
              <a:rPr lang="pt-BR" dirty="0"/>
              <a:t>. Porém, pode-se interpretar também como: </a:t>
            </a:r>
            <a:r>
              <a:rPr lang="pt-BR" dirty="0">
                <a:solidFill>
                  <a:srgbClr val="FF0000"/>
                </a:solidFill>
              </a:rPr>
              <a:t>60 pontos no semestre ou (60 pontos no Exame Especial e ser frequente)</a:t>
            </a:r>
            <a:r>
              <a:rPr lang="pt-BR" dirty="0"/>
              <a:t>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Conforme você observou, tivemos que usar parênteses para eliminar a ambiguidade na ordem das operações e </a:t>
            </a:r>
            <a:r>
              <a:rPr lang="pt-BR" dirty="0" err="1"/>
              <a:t>e</a:t>
            </a:r>
            <a:r>
              <a:rPr lang="pt-BR" dirty="0"/>
              <a:t> ou.</a:t>
            </a:r>
          </a:p>
        </p:txBody>
      </p:sp>
    </p:spTree>
    <p:extLst>
      <p:ext uri="{BB962C8B-B14F-4D97-AF65-F5344CB8AC3E}">
        <p14:creationId xmlns:p14="http://schemas.microsoft.com/office/powerpoint/2010/main" val="349579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37522-09CE-DBA0-CAF6-81758349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FA16D-0BE5-2D29-FACD-59E8D9EB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 devem ser completos.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Isto é, não podemos esquecer de especificar certos requisitos, principalmente se eles forem importantes no sistema que se pretende construir.</a:t>
            </a:r>
          </a:p>
        </p:txBody>
      </p:sp>
    </p:spTree>
    <p:extLst>
      <p:ext uri="{BB962C8B-B14F-4D97-AF65-F5344CB8AC3E}">
        <p14:creationId xmlns:p14="http://schemas.microsoft.com/office/powerpoint/2010/main" val="245715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35894-60B4-5727-4FA9-96389AB7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C71F0-ED5E-C712-34CA-AAD79C2B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 devem ser consistentes. 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/>
              <a:t>contra-exemplo</a:t>
            </a:r>
            <a:r>
              <a:rPr lang="pt-BR" dirty="0"/>
              <a:t> ocorre quando um stakeholder afirma que a disponibilidade do sistema deve ser 99,9% e outro considera que 90% já é suficiente.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33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</TotalTime>
  <Words>387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(Corpo)</vt:lpstr>
      <vt:lpstr>Calibri Light</vt:lpstr>
      <vt:lpstr>Google Sans</vt:lpstr>
      <vt:lpstr>Söhne</vt:lpstr>
      <vt:lpstr>Retrospectiva</vt:lpstr>
      <vt:lpstr>Análise e Projetos  de Sistemas</vt:lpstr>
      <vt:lpstr>Engenharia de Requisitos</vt:lpstr>
      <vt:lpstr>O que é?</vt:lpstr>
      <vt:lpstr>Requisitos</vt:lpstr>
      <vt:lpstr>Engenharia de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6</cp:revision>
  <dcterms:created xsi:type="dcterms:W3CDTF">2024-03-12T12:53:54Z</dcterms:created>
  <dcterms:modified xsi:type="dcterms:W3CDTF">2024-04-02T02:20:10Z</dcterms:modified>
</cp:coreProperties>
</file>