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6" r:id="rId4"/>
    <p:sldId id="267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1788-65FD-16A0-0736-E9B9F07E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01877"/>
            <a:ext cx="10058400" cy="2398586"/>
          </a:xfrm>
        </p:spPr>
        <p:txBody>
          <a:bodyPr/>
          <a:lstStyle/>
          <a:p>
            <a:pPr algn="ctr"/>
            <a:r>
              <a:rPr lang="pt-BR" dirty="0"/>
              <a:t>Sistemas Operacionais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763DD-5002-3476-C781-EC2CC983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486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Henderson Chalegre</a:t>
            </a:r>
          </a:p>
        </p:txBody>
      </p:sp>
    </p:spTree>
    <p:extLst>
      <p:ext uri="{BB962C8B-B14F-4D97-AF65-F5344CB8AC3E}">
        <p14:creationId xmlns:p14="http://schemas.microsoft.com/office/powerpoint/2010/main" val="21991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Sistemas Proprietários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macOS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Sistemas  Livres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Android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8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Batch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Rede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Distribuído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/>
              <a:t>Multi-usuário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Desktop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Mobile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Servidor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Embutido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Tempo real</a:t>
            </a:r>
          </a:p>
        </p:txBody>
      </p:sp>
    </p:spTree>
    <p:extLst>
      <p:ext uri="{BB962C8B-B14F-4D97-AF65-F5344CB8AC3E}">
        <p14:creationId xmlns:p14="http://schemas.microsoft.com/office/powerpoint/2010/main" val="246404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ACEE-685C-9CAB-CB9E-4210BFD1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Batch (lote)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739B4-09E6-57FA-4543-3562A5B5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Todos os programas a executar eram colocados em uma fila.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O processador recebia um programa após o outro, processando-os em sequência, o que permitia um alto grau de utilização do sistema.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9291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ACEE-685C-9CAB-CB9E-4210BFD1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Batch (lote)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739B4-09E6-57FA-4543-3562A5B5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 O termo lote ainda é usado para definir um conjunto de comandos que rodam sem interferência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420912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ACEE-685C-9CAB-CB9E-4210BFD1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Batch (lote)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6CBFC2-0A09-7AF3-9EE7-F2090372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671E7B-E9DC-7F17-ACFA-2CFAA8535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9" t="26903" r="15157" b="7480"/>
          <a:stretch/>
        </p:blipFill>
        <p:spPr>
          <a:xfrm>
            <a:off x="2471738" y="1845734"/>
            <a:ext cx="6629400" cy="44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8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ACEE-685C-9CAB-CB9E-4210BFD1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Batch (lote)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6CBFC2-0A09-7AF3-9EE7-F2090372F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548" y="1168506"/>
            <a:ext cx="10058400" cy="568854"/>
          </a:xfrm>
        </p:spPr>
        <p:txBody>
          <a:bodyPr>
            <a:normAutofit/>
          </a:bodyPr>
          <a:lstStyle/>
          <a:p>
            <a:r>
              <a:rPr lang="pt-BR" sz="2800" dirty="0"/>
              <a:t>Um sistema em lotes (batch) antigo: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CC281585-7AB7-9808-BADC-7CFC49A26228}"/>
              </a:ext>
            </a:extLst>
          </p:cNvPr>
          <p:cNvSpPr txBox="1">
            <a:spLocks/>
          </p:cNvSpPr>
          <p:nvPr/>
        </p:nvSpPr>
        <p:spPr>
          <a:xfrm>
            <a:off x="1097280" y="4033567"/>
            <a:ext cx="8722042" cy="229245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(a) Os programadores levam os cartões para o 1401.</a:t>
            </a:r>
          </a:p>
          <a:p>
            <a:r>
              <a:rPr lang="pt-BR" dirty="0"/>
              <a:t>(b) O 1401 grava os lotes de tarefas nas fitas.</a:t>
            </a:r>
          </a:p>
          <a:p>
            <a:r>
              <a:rPr lang="pt-BR" dirty="0"/>
              <a:t>(c) O operador leva a fita de entrada para o 7094.</a:t>
            </a:r>
          </a:p>
          <a:p>
            <a:r>
              <a:rPr lang="pt-BR" dirty="0"/>
              <a:t>(d) 7094 executa o processamento.</a:t>
            </a:r>
          </a:p>
          <a:p>
            <a:r>
              <a:rPr lang="pt-BR" dirty="0"/>
              <a:t>(e) O operador leva a fita de saída para o 1401.</a:t>
            </a:r>
          </a:p>
          <a:p>
            <a:r>
              <a:rPr lang="pt-BR" dirty="0"/>
              <a:t>(f) 1401 imprime as saídas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B4CA76-F66B-E95F-5C85-D083BF854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1" t="33325" r="6719" b="33231"/>
          <a:stretch/>
        </p:blipFill>
        <p:spPr>
          <a:xfrm>
            <a:off x="2014537" y="1817923"/>
            <a:ext cx="7638098" cy="22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74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</TotalTime>
  <Words>185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Sistemas Operacionais</vt:lpstr>
      <vt:lpstr>Tipos de Sistemas Operacionais</vt:lpstr>
      <vt:lpstr>Tipos de Sistemas Operacionais</vt:lpstr>
      <vt:lpstr>Batch (lote)</vt:lpstr>
      <vt:lpstr>Batch (lote)</vt:lpstr>
      <vt:lpstr>Batch (lote)</vt:lpstr>
      <vt:lpstr>Batch (lote)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2</cp:revision>
  <dcterms:created xsi:type="dcterms:W3CDTF">2024-03-12T12:53:54Z</dcterms:created>
  <dcterms:modified xsi:type="dcterms:W3CDTF">2024-04-02T01:07:27Z</dcterms:modified>
</cp:coreProperties>
</file>