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40" r:id="rId2"/>
    <p:sldMasterId id="2147483707" r:id="rId3"/>
  </p:sldMasterIdLst>
  <p:notesMasterIdLst>
    <p:notesMasterId r:id="rId10"/>
  </p:notesMasterIdLst>
  <p:handoutMasterIdLst>
    <p:handoutMasterId r:id="rId11"/>
  </p:handoutMasterIdLst>
  <p:sldIdLst>
    <p:sldId id="256" r:id="rId4"/>
    <p:sldId id="257" r:id="rId5"/>
    <p:sldId id="288" r:id="rId6"/>
    <p:sldId id="289" r:id="rId7"/>
    <p:sldId id="290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E"/>
    <a:srgbClr val="E7E6E6"/>
    <a:srgbClr val="807F80"/>
    <a:srgbClr val="A5A6A6"/>
    <a:srgbClr val="585858"/>
    <a:srgbClr val="AAAAAA"/>
    <a:srgbClr val="929292"/>
    <a:srgbClr val="FFFF00"/>
    <a:srgbClr val="F1F2F2"/>
    <a:srgbClr val="F9F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9"/>
    <p:restoredTop sz="96959"/>
  </p:normalViewPr>
  <p:slideViewPr>
    <p:cSldViewPr snapToGrid="0" snapToObjects="1" showGuides="1">
      <p:cViewPr varScale="1">
        <p:scale>
          <a:sx n="114" d="100"/>
          <a:sy n="114" d="100"/>
        </p:scale>
        <p:origin x="25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0.41255916700145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bg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9F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86-7743-A8E3-CB06C727B3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86-7743-A8E3-CB06C727B3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86-7743-A8E3-CB06C727B3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763968"/>
        <c:axId val="571192768"/>
      </c:barChart>
      <c:catAx>
        <c:axId val="11547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571192768"/>
        <c:crosses val="autoZero"/>
        <c:auto val="1"/>
        <c:lblAlgn val="ctr"/>
        <c:lblOffset val="100"/>
        <c:noMultiLvlLbl val="0"/>
      </c:catAx>
      <c:valAx>
        <c:axId val="571192768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E6E6E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1547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52552523746062"/>
          <c:y val="0.93412845896881036"/>
          <c:w val="0.40894878693928838"/>
          <c:h val="6.5871541031189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SALES</a:t>
            </a:r>
          </a:p>
        </c:rich>
      </c:tx>
      <c:layout>
        <c:manualLayout>
          <c:xMode val="edge"/>
          <c:yMode val="edge"/>
          <c:x val="0.403157922587241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E5-BC47-8800-5A9F6026E152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E5-BC47-8800-5A9F6026E152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E5-BC47-8800-5A9F6026E152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E5-BC47-8800-5A9F6026E152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65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E5-BC47-8800-5A9F6026E1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155787985527038E-2"/>
          <c:y val="0.92494248187899974"/>
          <c:w val="0.81568842402894592"/>
          <c:h val="7.5057518121000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0.41255916700145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9F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4B-6C47-972A-B110C8D37B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4B-6C47-972A-B110C8D37B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4B-6C47-972A-B110C8D37B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763968"/>
        <c:axId val="571192768"/>
      </c:barChart>
      <c:catAx>
        <c:axId val="11547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571192768"/>
        <c:crosses val="autoZero"/>
        <c:auto val="1"/>
        <c:lblAlgn val="ctr"/>
        <c:lblOffset val="100"/>
        <c:noMultiLvlLbl val="0"/>
      </c:catAx>
      <c:valAx>
        <c:axId val="571192768"/>
        <c:scaling>
          <c:orientation val="minMax"/>
        </c:scaling>
        <c:delete val="0"/>
        <c:axPos val="l"/>
        <c:majorGridlines>
          <c:spPr>
            <a:ln w="15875" cap="flat" cmpd="sng" algn="ctr">
              <a:solidFill>
                <a:srgbClr val="E6E6E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1547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52552523746062"/>
          <c:y val="0.93412845896881036"/>
          <c:w val="0.40894878693928838"/>
          <c:h val="6.5871541031189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SALES</a:t>
            </a:r>
          </a:p>
        </c:rich>
      </c:tx>
      <c:layout>
        <c:manualLayout>
          <c:xMode val="edge"/>
          <c:yMode val="edge"/>
          <c:x val="0.403157922587241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8E-CD47-A703-74F3E808FEB0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8E-CD47-A703-74F3E808FEB0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8E-CD47-A703-74F3E808FEB0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8E-CD47-A703-74F3E808FEB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65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8E-CD47-A703-74F3E808FE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155787985527038E-2"/>
          <c:y val="0.92494248187899974"/>
          <c:w val="0.81568842402894592"/>
          <c:h val="7.5057518121000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8C3969-9E63-A345-BB21-C4F80F17B8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AFF04-979D-ED46-A90F-3C0B9D5964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77756-703A-4C45-96D0-2261A4FADC5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A9E3F-2800-654D-A508-43B1B8C345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DB950-E412-6D41-986A-A4F7198885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AD6D8-DF40-6D42-973A-CD331A9D1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097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A7845-6E42-A54B-BDCA-C3518250E7B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41982-9C9C-C141-8575-EDABC034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62B305F-E454-6A49-BE5A-20AC4E248E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355" y="5837238"/>
            <a:ext cx="8854531" cy="400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Subantraštė</a:t>
            </a:r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D15DE3A-FC37-F54E-907A-A159B33E9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355" y="1952625"/>
            <a:ext cx="8854531" cy="353452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BC27-E701-EC4E-A29B-BA55A67673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236F9-E2AE-0F43-8E57-369CAB55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0B7D9-02D2-AC4C-8368-6F07A5A2E8F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35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8978606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6F165C-7173-9B41-9B41-5FC5C0B7D5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1225"/>
            <a:ext cx="12192000" cy="190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47D6DC-D91B-A144-80BE-9E55BF0FD1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63222" y="696316"/>
            <a:ext cx="590985" cy="31847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D405FBB-9895-7146-BF23-12D1784B464A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62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_Dvi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D8A384-C846-7641-BEB4-42006FEB54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497E261-9388-AC42-BFA8-252592EA0D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FF6581-2E75-F54C-AC74-4CFB30823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EC282FF-8A8E-4743-8FE6-0CBA9BBA69B5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437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as_Dvi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D8A384-C846-7641-BEB4-42006FEB54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497E261-9388-AC42-BFA8-252592EA0D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FF6581-2E75-F54C-AC74-4CFB30823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83568EC-B77A-0E4D-9628-B5B410A3918A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94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224FEE-B2A5-5B45-808C-F0B694341654}"/>
              </a:ext>
            </a:extLst>
          </p:cNvPr>
          <p:cNvSpPr/>
          <p:nvPr userDrawn="1"/>
        </p:nvSpPr>
        <p:spPr>
          <a:xfrm>
            <a:off x="6096001" y="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B72BBEF3-610E-084B-8035-69D7E509C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E145C-81F0-8344-8DEA-9501D7BD7159}"/>
              </a:ext>
            </a:extLst>
          </p:cNvPr>
          <p:cNvSpPr/>
          <p:nvPr userDrawn="1"/>
        </p:nvSpPr>
        <p:spPr>
          <a:xfrm>
            <a:off x="1" y="342900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3E63EFE9-5010-3C45-ABA3-DB0AF79AC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962774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04E145C-81F0-8344-8DEA-9501D7BD7159}"/>
              </a:ext>
            </a:extLst>
          </p:cNvPr>
          <p:cNvSpPr/>
          <p:nvPr userDrawn="1"/>
        </p:nvSpPr>
        <p:spPr>
          <a:xfrm>
            <a:off x="1" y="-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224FEE-B2A5-5B45-808C-F0B694341654}"/>
              </a:ext>
            </a:extLst>
          </p:cNvPr>
          <p:cNvSpPr/>
          <p:nvPr userDrawn="1"/>
        </p:nvSpPr>
        <p:spPr>
          <a:xfrm>
            <a:off x="6096001" y="3428998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B72BBEF3-610E-084B-8035-69D7E509C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3E63EFE9-5010-3C45-ABA3-DB0AF79AC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36036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kstas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CE84176-04FD-7E44-80FE-534E00AD68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A2479587-0613-014A-907C-7A6BD40A26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0FAD5EC6-4199-5C46-B4E6-5A8F477342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63654EC9-44A8-5048-83C2-2359A000B8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87ED44B0-B49B-2E43-9448-B9CA2D9A13B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967530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747910-06FD-4846-B37B-91A91EE5B3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719F9151-DC16-CE4F-9309-39250B29EA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C502A480-02A7-4745-AB98-DBF6178125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9DD59F3E-D979-E24A-8E0A-3B87A2DA64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8037D3B-F9E1-394A-A1A9-880049C2F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1770696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skutin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D15DE3A-FC37-F54E-907A-A159B33E9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355" y="2909230"/>
            <a:ext cx="8854531" cy="3534526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Q&amp;A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BC27-E701-EC4E-A29B-BA55A67673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236F9-E2AE-0F43-8E57-369CAB55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0B7D9-02D2-AC4C-8368-6F07A5A2E8F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57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2968082D-F45E-1B49-9FC3-AAC24B3207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62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F302F9B-B4B3-B045-8492-FFC9D53025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49388"/>
            <a:ext cx="12192000" cy="54086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90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ulin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4141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F302F9B-B4B3-B045-8492-FFC9D53025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49388"/>
            <a:ext cx="12192000" cy="54086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11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i_Foto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10908714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5230BBD-D8AC-0545-A7D5-13382E10E9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177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0D8EEC7-A4A8-754E-B0D5-1BD7DE8A8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8761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18BB3B5-113D-8548-9F2F-322C167FD2BE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550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i_Foto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10908714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5230BBD-D8AC-0545-A7D5-13382E10E9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177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0D8EEC7-A4A8-754E-B0D5-1BD7DE8A8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8761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86F870C-64A2-4745-A31D-1B11AEC206B2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8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Teksta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B5F1E7A3-042D-1A41-A4EE-C4B741F2F95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393B77B-8341-1C44-8B13-EC418665B4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87791077-CFD2-474A-ADBD-B95943A9190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D9565FE-3CF5-C940-8534-EF27E7FE6B39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4329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Teksta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960C207-DFB8-7C44-BEFE-3C8BB4B229DC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87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raštė_Tekstas_Foto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6AC166F-BD2D-6D49-902E-EA2D168F6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1CCD885-C1EB-3A48-B8A0-CC1F23EEB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</p:spTree>
    <p:extLst>
      <p:ext uri="{BB962C8B-B14F-4D97-AF65-F5344CB8AC3E}">
        <p14:creationId xmlns:p14="http://schemas.microsoft.com/office/powerpoint/2010/main" val="1562306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raštė_Tekstas_Foto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6AC166F-BD2D-6D49-902E-EA2D168F6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1CCD885-C1EB-3A48-B8A0-CC1F23EEB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</p:spTree>
    <p:extLst>
      <p:ext uri="{BB962C8B-B14F-4D97-AF65-F5344CB8AC3E}">
        <p14:creationId xmlns:p14="http://schemas.microsoft.com/office/powerpoint/2010/main" val="3322117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to_Antraštė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42900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29899320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to_Antraštė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42900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3899158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to_Antraštė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3428998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429003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4197057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ulin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147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to_Antraštė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3428998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429003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1911777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a_Juodas fon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B4F772-2275-974B-AA4E-C0D2280B6421}"/>
              </a:ext>
            </a:extLst>
          </p:cNvPr>
          <p:cNvSpPr txBox="1"/>
          <p:nvPr userDrawn="1"/>
        </p:nvSpPr>
        <p:spPr>
          <a:xfrm>
            <a:off x="1279922" y="403225"/>
            <a:ext cx="9632156" cy="198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rgbClr val="FFFF00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0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diagramą: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b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Visos kitos diagramos turi būti kuriamos remiantis esama stilistika.</a:t>
            </a:r>
            <a:endParaRPr lang="en-US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ECDE41A-C15A-8C4B-A12D-1A07B994E01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983733450"/>
              </p:ext>
            </p:extLst>
          </p:nvPr>
        </p:nvGraphicFramePr>
        <p:xfrm>
          <a:off x="988701" y="2767449"/>
          <a:ext cx="5988569" cy="3899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E189536-B994-8B44-9AD6-1E9B3000F88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81667176"/>
              </p:ext>
            </p:extLst>
          </p:nvPr>
        </p:nvGraphicFramePr>
        <p:xfrm>
          <a:off x="7585316" y="3085203"/>
          <a:ext cx="4006368" cy="35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310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a_Baltas f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22D502-64E2-DE49-8A59-1D3013B76A6E}"/>
              </a:ext>
            </a:extLst>
          </p:cNvPr>
          <p:cNvSpPr txBox="1"/>
          <p:nvPr userDrawn="1"/>
        </p:nvSpPr>
        <p:spPr>
          <a:xfrm>
            <a:off x="1279922" y="403225"/>
            <a:ext cx="9632156" cy="198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0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diagramą: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b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1" i="0" dirty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Visos kitos diagramos turi būti kuriamos remiantis esama stilistika.</a:t>
            </a:r>
            <a:endParaRPr lang="en-US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EE4845D-B78D-4A46-9763-62D727630EA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37979793"/>
              </p:ext>
            </p:extLst>
          </p:nvPr>
        </p:nvGraphicFramePr>
        <p:xfrm>
          <a:off x="988701" y="2763075"/>
          <a:ext cx="5995285" cy="3903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A0CB8A1-1010-EC4F-B6C5-EFB7467F76E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245475880"/>
              </p:ext>
            </p:extLst>
          </p:nvPr>
        </p:nvGraphicFramePr>
        <p:xfrm>
          <a:off x="7585316" y="3085203"/>
          <a:ext cx="4006368" cy="35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810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_Juodas fon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A4775A3-EB07-A141-A562-5216ADEA360A}"/>
              </a:ext>
            </a:extLst>
          </p:cNvPr>
          <p:cNvSpPr txBox="1"/>
          <p:nvPr userDrawn="1"/>
        </p:nvSpPr>
        <p:spPr>
          <a:xfrm>
            <a:off x="1102519" y="698500"/>
            <a:ext cx="9986962" cy="153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rgbClr val="FFFF00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lt-LT" b="0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lentelę: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b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DCF25F-588F-FA48-A5FB-9F332A23BAD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31052889"/>
              </p:ext>
            </p:extLst>
          </p:nvPr>
        </p:nvGraphicFramePr>
        <p:xfrm>
          <a:off x="947737" y="2736570"/>
          <a:ext cx="10077314" cy="3475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463">
                  <a:extLst>
                    <a:ext uri="{9D8B030D-6E8A-4147-A177-3AD203B41FA5}">
                      <a16:colId xmlns:a16="http://schemas.microsoft.com/office/drawing/2014/main" val="553379762"/>
                    </a:ext>
                  </a:extLst>
                </a:gridCol>
                <a:gridCol w="5672183">
                  <a:extLst>
                    <a:ext uri="{9D8B030D-6E8A-4147-A177-3AD203B41FA5}">
                      <a16:colId xmlns:a16="http://schemas.microsoft.com/office/drawing/2014/main" val="2887563481"/>
                    </a:ext>
                  </a:extLst>
                </a:gridCol>
                <a:gridCol w="2632166">
                  <a:extLst>
                    <a:ext uri="{9D8B030D-6E8A-4147-A177-3AD203B41FA5}">
                      <a16:colId xmlns:a16="http://schemas.microsoft.com/office/drawing/2014/main" val="1877026651"/>
                    </a:ext>
                  </a:extLst>
                </a:gridCol>
                <a:gridCol w="1247502">
                  <a:extLst>
                    <a:ext uri="{9D8B030D-6E8A-4147-A177-3AD203B41FA5}">
                      <a16:colId xmlns:a16="http://schemas.microsoft.com/office/drawing/2014/main" val="2481374449"/>
                    </a:ext>
                  </a:extLst>
                </a:gridCol>
              </a:tblGrid>
              <a:tr h="695007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Nr.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Magna aliquam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 ad minim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Iriure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61061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Aoreet dolore magna aliquam erat volutpat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Praesent luptatum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34893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 wisi enim ad minim veniam, quis nostrud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Dolore te feugait nul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9185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Exerci tation ullamcorper suscipit lobortis nisl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Augue duis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808814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Duis autem vel eum iriure dolor 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 feugait nulla facilisi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4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08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_Baltas f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245F59-08C9-D44E-AAB0-68B4A977944C}"/>
              </a:ext>
            </a:extLst>
          </p:cNvPr>
          <p:cNvSpPr txBox="1"/>
          <p:nvPr userDrawn="1"/>
        </p:nvSpPr>
        <p:spPr>
          <a:xfrm>
            <a:off x="1102519" y="698500"/>
            <a:ext cx="9986962" cy="153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lt-LT" b="0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lentelę: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b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D29DF7-224A-0946-B65F-B6854B3ABD9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36463211"/>
              </p:ext>
            </p:extLst>
          </p:nvPr>
        </p:nvGraphicFramePr>
        <p:xfrm>
          <a:off x="947737" y="2736570"/>
          <a:ext cx="10279789" cy="3475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8366">
                  <a:extLst>
                    <a:ext uri="{9D8B030D-6E8A-4147-A177-3AD203B41FA5}">
                      <a16:colId xmlns:a16="http://schemas.microsoft.com/office/drawing/2014/main" val="553379762"/>
                    </a:ext>
                  </a:extLst>
                </a:gridCol>
                <a:gridCol w="5669280">
                  <a:extLst>
                    <a:ext uri="{9D8B030D-6E8A-4147-A177-3AD203B41FA5}">
                      <a16:colId xmlns:a16="http://schemas.microsoft.com/office/drawing/2014/main" val="2887563481"/>
                    </a:ext>
                  </a:extLst>
                </a:gridCol>
                <a:gridCol w="2625634">
                  <a:extLst>
                    <a:ext uri="{9D8B030D-6E8A-4147-A177-3AD203B41FA5}">
                      <a16:colId xmlns:a16="http://schemas.microsoft.com/office/drawing/2014/main" val="1877026651"/>
                    </a:ext>
                  </a:extLst>
                </a:gridCol>
                <a:gridCol w="1456509">
                  <a:extLst>
                    <a:ext uri="{9D8B030D-6E8A-4147-A177-3AD203B41FA5}">
                      <a16:colId xmlns:a16="http://schemas.microsoft.com/office/drawing/2014/main" val="2481374449"/>
                    </a:ext>
                  </a:extLst>
                </a:gridCol>
              </a:tblGrid>
              <a:tr h="695007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Nr.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Magna aliquam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 ad minim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Iriure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61061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Aoreet dolore magna aliquam erat volutpat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Praesent luptatum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34893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 wisi enim ad minim veniam, quis nostrud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Dolore te feugait nul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9185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Exerci tation ullamcorper suscipit lobortis nisl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Augue duis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808814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Duis autem vel eum iriure dolor 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 feugait nulla facilisi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4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7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6921" y="424809"/>
            <a:ext cx="862883" cy="983770"/>
          </a:xfrm>
          <a:prstGeom prst="rect">
            <a:avLst/>
          </a:prstGeom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46D6B95C-B687-614F-8DA6-5031F96661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3221" y="1960510"/>
            <a:ext cx="6975279" cy="4276777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10000"/>
              </a:lnSpc>
              <a:spcBef>
                <a:spcPts val="1200"/>
              </a:spcBef>
              <a:buClr>
                <a:srgbClr val="FFFF00"/>
              </a:buClr>
              <a:buFont typeface="+mj-lt"/>
              <a:buAutoNum type="arabicPeriod"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5D01418-F6D6-EA49-BF7F-FFFFA2FDDC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13221" y="600737"/>
            <a:ext cx="8037512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Turinys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8C0BA-DBA4-9E4F-97DF-579214DE10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46472" y="0"/>
            <a:ext cx="190500" cy="6858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D862C0A-2BED-074B-8AF0-3A7D2789C0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1604416" y="3603891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AF8862B-96D5-3A40-B92F-BAC6CDE874C0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229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731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yrius_Vienas skaiči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892914-F5A9-F642-B52A-C75D04F092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40052" y="0"/>
            <a:ext cx="381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4D699B-062F-E34A-B8AF-6AF33D54CB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119640" t="58032" r="-170830" b="390"/>
          <a:stretch/>
        </p:blipFill>
        <p:spPr>
          <a:xfrm rot="5400000">
            <a:off x="1351336" y="52466"/>
            <a:ext cx="148773" cy="2851446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4758FE-FB03-7945-8489-CE74EBB534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67098" y="3668711"/>
            <a:ext cx="6222494" cy="2724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6E61C04-401B-A548-95BE-432EEC7539D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73481" y="1329925"/>
            <a:ext cx="1104900" cy="254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3BDE46-B3FD-934A-954D-8ED9ABBD06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3ABD1B-A1CE-B243-B0AE-AFA3DF058648}"/>
              </a:ext>
            </a:extLst>
          </p:cNvPr>
          <p:cNvSpPr txBox="1"/>
          <p:nvPr userDrawn="1"/>
        </p:nvSpPr>
        <p:spPr>
          <a:xfrm>
            <a:off x="3467098" y="1289465"/>
            <a:ext cx="4604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1500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KAUNO TECHNOLOGIJOS UNIVERSITETAS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0045096-48AE-2F45-81DE-246F7A97B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373722"/>
            <a:ext cx="2828658" cy="3222561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0" indent="0" algn="ctr">
              <a:buNone/>
              <a:defRPr sz="26000" b="1" i="0">
                <a:ln w="19050">
                  <a:solidFill>
                    <a:schemeClr val="bg1"/>
                  </a:solidFill>
                </a:ln>
                <a:noFill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64796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yrius_Du skaičia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55EE49-EA86-604D-B79E-1835648D4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254768" t="1" r="-836988" b="29251"/>
          <a:stretch/>
        </p:blipFill>
        <p:spPr>
          <a:xfrm rot="5400000">
            <a:off x="2198923" y="-847734"/>
            <a:ext cx="454047" cy="485189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892914-F5A9-F642-B52A-C75D04F092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32844" y="0"/>
            <a:ext cx="381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8C8245-A0B5-4343-A773-99B1AC5A1C1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78535" y="1329925"/>
            <a:ext cx="1104900" cy="254000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4758FE-FB03-7945-8489-CE74EBB534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77810" y="3668711"/>
            <a:ext cx="4361134" cy="2724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0FA2AC1-A86F-6246-9CF6-463924E7F5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500F5A-81CA-2F4B-BDD4-88D7FC1AE05F}"/>
              </a:ext>
            </a:extLst>
          </p:cNvPr>
          <p:cNvSpPr txBox="1"/>
          <p:nvPr userDrawn="1"/>
        </p:nvSpPr>
        <p:spPr>
          <a:xfrm>
            <a:off x="5477810" y="1289465"/>
            <a:ext cx="4604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1500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KAUNO TECHNOLOGIJOS UNIVERSITETAS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6224EDB-B787-DE4E-BE6F-8D8484097F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373722"/>
            <a:ext cx="4832844" cy="3222561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0" indent="0" algn="ctr">
              <a:buNone/>
              <a:defRPr sz="26000" b="1" i="0">
                <a:ln w="19050">
                  <a:solidFill>
                    <a:schemeClr val="bg1"/>
                  </a:solidFill>
                </a:ln>
                <a:noFill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744837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Šūki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DEC24-8D93-6D48-A79C-7BDDFFA2B1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3890" y="0"/>
            <a:ext cx="38100" cy="6858000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D1AB869-1A97-C74F-B22C-8C4A3C855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015AA5-A63A-AA42-ACD1-300F08FBDC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-1" r="9663" b="-12809"/>
          <a:stretch/>
        </p:blipFill>
        <p:spPr>
          <a:xfrm>
            <a:off x="0" y="1356723"/>
            <a:ext cx="11013890" cy="214901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10A3938-1C5A-734A-9AEB-AA2A81156F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14565" y="696317"/>
            <a:ext cx="590984" cy="318475"/>
          </a:xfrm>
          <a:prstGeom prst="rect">
            <a:avLst/>
          </a:prstGeom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EE7EFB9-58EC-4E46-B135-D34F2910C588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424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Šūki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D1AB869-1A97-C74F-B22C-8C4A3C855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028207-03C6-EB4F-8087-70DFE414C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B3520C-4886-5844-B632-0EFDEEFA0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BDCAF9-A99D-AB48-B61A-DEA4A9FF6C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1705FAF-CC62-BB49-B817-BC45A057FA08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7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8978606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C3A560-9403-BC49-A5F7-C015081D15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1225"/>
            <a:ext cx="12192000" cy="190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36B143-6BE1-0541-83D6-F8722667238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63044" y="696317"/>
            <a:ext cx="590984" cy="31847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E81F693-50CC-E74A-92F2-28556691589B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28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40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44" r:id="rId2"/>
    <p:sldLayoutId id="2147483745" r:id="rId3"/>
    <p:sldLayoutId id="2147483712" r:id="rId4"/>
    <p:sldLayoutId id="2147483714" r:id="rId5"/>
    <p:sldLayoutId id="2147483715" r:id="rId6"/>
    <p:sldLayoutId id="2147483716" r:id="rId7"/>
    <p:sldLayoutId id="2147483723" r:id="rId8"/>
    <p:sldLayoutId id="2147483737" r:id="rId9"/>
    <p:sldLayoutId id="2147483738" r:id="rId10"/>
    <p:sldLayoutId id="2147483717" r:id="rId11"/>
    <p:sldLayoutId id="2147483718" r:id="rId12"/>
    <p:sldLayoutId id="2147483719" r:id="rId13"/>
    <p:sldLayoutId id="2147483720" r:id="rId14"/>
    <p:sldLayoutId id="2147483677" r:id="rId15"/>
    <p:sldLayoutId id="2147483739" r:id="rId16"/>
    <p:sldLayoutId id="214748374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55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42" r:id="rId7"/>
    <p:sldLayoutId id="2147483732" r:id="rId8"/>
    <p:sldLayoutId id="2147483731" r:id="rId9"/>
    <p:sldLayoutId id="2147483733" r:id="rId10"/>
    <p:sldLayoutId id="2147483734" r:id="rId11"/>
    <p:sldLayoutId id="2147483735" r:id="rId12"/>
    <p:sldLayoutId id="214748373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67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9.emf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0.emf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9.emf"/><Relationship Id="rId7" Type="http://schemas.openxmlformats.org/officeDocument/2006/relationships/image" Target="../media/image30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35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13388A-EE5E-F84E-96EC-2F74F012C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8D94D4E1-C06D-704D-A98C-46703D721A44}"/>
              </a:ext>
            </a:extLst>
          </p:cNvPr>
          <p:cNvSpPr txBox="1">
            <a:spLocks/>
          </p:cNvSpPr>
          <p:nvPr/>
        </p:nvSpPr>
        <p:spPr>
          <a:xfrm>
            <a:off x="8032129" y="5279464"/>
            <a:ext cx="2750855" cy="400050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Komanda</a:t>
            </a:r>
            <a:r>
              <a:rPr lang="en-US" dirty="0">
                <a:solidFill>
                  <a:schemeClr val="tx1"/>
                </a:solidFill>
              </a:rPr>
              <a:t> 0.5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F43B101-836F-7849-B640-6B542DBC814C}"/>
              </a:ext>
            </a:extLst>
          </p:cNvPr>
          <p:cNvSpPr txBox="1">
            <a:spLocks/>
          </p:cNvSpPr>
          <p:nvPr/>
        </p:nvSpPr>
        <p:spPr>
          <a:xfrm>
            <a:off x="632355" y="1952625"/>
            <a:ext cx="8854531" cy="3534526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000" b="1" i="0" kern="120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Raudonakmenis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EE182-6452-884A-B8BC-F4D515486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BF6A53A-64ED-D24E-9605-263180428E60}"/>
              </a:ext>
            </a:extLst>
          </p:cNvPr>
          <p:cNvSpPr txBox="1">
            <a:spLocks/>
          </p:cNvSpPr>
          <p:nvPr/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UŽ KIEKVIENOS TECHNOLOGIJOS – ŽMOGUS</a:t>
            </a:r>
            <a:endParaRPr lang="en-LT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9935D9-B675-2A4C-BC04-3CF96A0029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A5E0F2-68F2-B243-8DB3-90B38C236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50CA2F7-EB77-FBC6-7A55-DC50534939BE}"/>
              </a:ext>
            </a:extLst>
          </p:cNvPr>
          <p:cNvSpPr txBox="1">
            <a:spLocks/>
          </p:cNvSpPr>
          <p:nvPr/>
        </p:nvSpPr>
        <p:spPr>
          <a:xfrm>
            <a:off x="7027632" y="5178396"/>
            <a:ext cx="3391600" cy="1641617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0" dirty="0" err="1">
                <a:solidFill>
                  <a:schemeClr val="tx1"/>
                </a:solidFill>
              </a:rPr>
              <a:t>Nedas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Liaudanskis</a:t>
            </a:r>
            <a:endParaRPr lang="en-US" sz="1600" b="0" dirty="0">
              <a:solidFill>
                <a:schemeClr val="tx1"/>
              </a:solidFill>
            </a:endParaRPr>
          </a:p>
          <a:p>
            <a:pPr algn="r"/>
            <a:r>
              <a:rPr lang="en-US" sz="1600" b="0" dirty="0">
                <a:solidFill>
                  <a:schemeClr val="tx1"/>
                </a:solidFill>
              </a:rPr>
              <a:t>Jonas </a:t>
            </a:r>
            <a:r>
              <a:rPr lang="en-US" sz="1600" b="0" dirty="0" err="1">
                <a:solidFill>
                  <a:schemeClr val="tx1"/>
                </a:solidFill>
              </a:rPr>
              <a:t>Arma</a:t>
            </a:r>
            <a:r>
              <a:rPr lang="lt-LT" sz="1600" b="0" dirty="0">
                <a:solidFill>
                  <a:schemeClr val="tx1"/>
                </a:solidFill>
              </a:rPr>
              <a:t>šauskas</a:t>
            </a:r>
          </a:p>
          <a:p>
            <a:pPr algn="r"/>
            <a:r>
              <a:rPr lang="lt-LT" sz="1600" b="0" dirty="0">
                <a:solidFill>
                  <a:schemeClr val="tx1"/>
                </a:solidFill>
              </a:rPr>
              <a:t>Dovydas Jareckas</a:t>
            </a:r>
            <a:endParaRPr lang="en-US" sz="1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37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9072D4-1620-E84B-874C-91088151B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21" y="424809"/>
            <a:ext cx="862883" cy="983770"/>
          </a:xfrm>
          <a:prstGeom prst="rect">
            <a:avLst/>
          </a:prstGeom>
        </p:spPr>
      </p:pic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78D5CDE-EE26-4348-B09D-C90DC0AC6CAF}"/>
              </a:ext>
            </a:extLst>
          </p:cNvPr>
          <p:cNvSpPr txBox="1">
            <a:spLocks/>
          </p:cNvSpPr>
          <p:nvPr/>
        </p:nvSpPr>
        <p:spPr>
          <a:xfrm>
            <a:off x="2613221" y="1960510"/>
            <a:ext cx="6975279" cy="4276777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FF00"/>
              </a:buClr>
              <a:buFont typeface="+mj-lt"/>
              <a:buAutoNum type="arabicPeriod"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Kalbos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savyb</a:t>
            </a:r>
            <a:r>
              <a:rPr lang="lt-LT" dirty="0">
                <a:solidFill>
                  <a:schemeClr val="tx1"/>
                </a:solidFill>
              </a:rPr>
              <a:t>ės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lt-LT" dirty="0">
                <a:solidFill>
                  <a:schemeClr val="tx1"/>
                </a:solidFill>
              </a:rPr>
              <a:t>Specialiųjų operatorių apibrėžimai</a:t>
            </a:r>
          </a:p>
          <a:p>
            <a:r>
              <a:rPr lang="lt-LT" dirty="0">
                <a:solidFill>
                  <a:schemeClr val="tx1"/>
                </a:solidFill>
              </a:rPr>
              <a:t>Kodo sulietuvinimas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Gramatika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D96E5C24-BC6D-AE4C-B1DB-B4259391BFCF}"/>
              </a:ext>
            </a:extLst>
          </p:cNvPr>
          <p:cNvSpPr txBox="1">
            <a:spLocks/>
          </p:cNvSpPr>
          <p:nvPr/>
        </p:nvSpPr>
        <p:spPr>
          <a:xfrm>
            <a:off x="2613221" y="600737"/>
            <a:ext cx="8037512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Turinys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68BDD-AB53-DF4E-A88F-96488FBA4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472" y="0"/>
            <a:ext cx="190500" cy="685800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B85795B-A405-1343-9A10-FBEB3F7BED44}"/>
              </a:ext>
            </a:extLst>
          </p:cNvPr>
          <p:cNvSpPr txBox="1">
            <a:spLocks/>
          </p:cNvSpPr>
          <p:nvPr/>
        </p:nvSpPr>
        <p:spPr>
          <a:xfrm rot="16200000">
            <a:off x="-1604416" y="3603891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UŽ KIEKVIENOS TECHNOLOGIJOS – ŽMOGUS</a:t>
            </a:r>
            <a:endParaRPr lang="en-LT" dirty="0">
              <a:solidFill>
                <a:schemeClr val="tx1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BFD8B21-52CF-FB47-A8E6-5D1FCFFBA475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2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48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3E404E78-09E8-5C4B-B72F-9298DF60639A}"/>
              </a:ext>
            </a:extLst>
          </p:cNvPr>
          <p:cNvSpPr txBox="1">
            <a:spLocks/>
          </p:cNvSpPr>
          <p:nvPr/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Raudonakmenis kalbos savybės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7D53B0-CDBF-9C44-904B-988A0A2F4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890" y="0"/>
            <a:ext cx="38100" cy="6858000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A7FB8EC-0EF5-1145-99CB-C6F5B401C834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UŽ KIEKVIENOS TECHNOLOGIJOS – ŽMOGUS</a:t>
            </a:r>
            <a:endParaRPr lang="en-LT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F8CBB-B9EC-7B48-B010-FC64512FBC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9663" b="-12809"/>
          <a:stretch/>
        </p:blipFill>
        <p:spPr>
          <a:xfrm>
            <a:off x="0" y="1356723"/>
            <a:ext cx="11013890" cy="214901"/>
          </a:xfrm>
          <a:prstGeom prst="rect">
            <a:avLst/>
          </a:prstGeom>
        </p:spPr>
      </p:pic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43E6A559-B543-F947-8668-EF0343600029}"/>
              </a:ext>
            </a:extLst>
          </p:cNvPr>
          <p:cNvSpPr txBox="1">
            <a:spLocks/>
          </p:cNvSpPr>
          <p:nvPr/>
        </p:nvSpPr>
        <p:spPr>
          <a:xfrm>
            <a:off x="492721" y="2322738"/>
            <a:ext cx="9828212" cy="416195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 kern="120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tx1"/>
                </a:solidFill>
              </a:rPr>
              <a:t>Kintamuosius ( int, float, string, bool, char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tx1"/>
                </a:solidFill>
              </a:rPr>
              <a:t>Funkcijas ( Funkcijos gali priimti argumentus, gali grąžinti reikšmes, gali turėti tipus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tx1"/>
                </a:solidFill>
              </a:rPr>
              <a:t>Sąlyginiai sakiniai ( Sąlyginis „jeigu“ (if) sakinys, taip pat „arba“ (else, else if)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tx1"/>
                </a:solidFill>
              </a:rPr>
              <a:t>Ciklai ( „ciklas“ (for) arba „kol“ (while) )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Konversijos</a:t>
            </a:r>
            <a:r>
              <a:rPr lang="en-US" dirty="0">
                <a:solidFill>
                  <a:schemeClr val="tx1"/>
                </a:solidFill>
              </a:rPr>
              <a:t> ( </a:t>
            </a:r>
            <a:r>
              <a:rPr lang="lt-LT" dirty="0">
                <a:solidFill>
                  <a:schemeClr val="tx1"/>
                </a:solidFill>
              </a:rPr>
              <a:t>string konvertuoti į int ir t.t )</a:t>
            </a:r>
            <a:endParaRPr lang="en-US" dirty="0">
              <a:solidFill>
                <a:schemeClr val="tx1"/>
              </a:solidFill>
            </a:endParaRPr>
          </a:p>
          <a:p>
            <a:endParaRPr lang="lt-LT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tx1"/>
                </a:solidFill>
              </a:rPr>
              <a:t>Operatoriai:</a:t>
            </a:r>
          </a:p>
          <a:p>
            <a:r>
              <a:rPr lang="lt-LT" dirty="0">
                <a:solidFill>
                  <a:schemeClr val="tx1"/>
                </a:solidFill>
              </a:rPr>
              <a:t>Matematiniai operatoriai: +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lt-LT" dirty="0">
                <a:solidFill>
                  <a:schemeClr val="tx1"/>
                </a:solidFill>
              </a:rPr>
              <a:t> -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lt-LT" dirty="0">
                <a:solidFill>
                  <a:schemeClr val="tx1"/>
                </a:solidFill>
              </a:rPr>
              <a:t> *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lt-LT" dirty="0">
                <a:solidFill>
                  <a:schemeClr val="tx1"/>
                </a:solidFill>
              </a:rPr>
              <a:t> /</a:t>
            </a:r>
            <a:r>
              <a:rPr lang="en-US" dirty="0">
                <a:solidFill>
                  <a:schemeClr val="tx1"/>
                </a:solidFill>
              </a:rPr>
              <a:t>, %</a:t>
            </a:r>
            <a:endParaRPr lang="lt-LT" dirty="0">
              <a:solidFill>
                <a:schemeClr val="tx1"/>
              </a:solidFill>
            </a:endParaRPr>
          </a:p>
          <a:p>
            <a:r>
              <a:rPr lang="lt-LT" dirty="0">
                <a:solidFill>
                  <a:schemeClr val="tx1"/>
                </a:solidFill>
              </a:rPr>
              <a:t>Priskyrimo operatoriai: +</a:t>
            </a:r>
            <a:r>
              <a:rPr lang="en-US" dirty="0">
                <a:solidFill>
                  <a:schemeClr val="tx1"/>
                </a:solidFill>
              </a:rPr>
              <a:t>=, -=, /=, *=, %=, ^=</a:t>
            </a:r>
            <a:endParaRPr lang="lt-LT" dirty="0">
              <a:solidFill>
                <a:schemeClr val="tx1"/>
              </a:solidFill>
            </a:endParaRPr>
          </a:p>
          <a:p>
            <a:r>
              <a:rPr lang="lt-LT" dirty="0">
                <a:solidFill>
                  <a:schemeClr val="tx1"/>
                </a:solidFill>
              </a:rPr>
              <a:t>Lyginimo operatoriai: </a:t>
            </a:r>
            <a:r>
              <a:rPr lang="en-US" dirty="0">
                <a:solidFill>
                  <a:schemeClr val="tx1"/>
                </a:solidFill>
              </a:rPr>
              <a:t>==, !=, &lt;, &gt;, &lt;=, &gt;=</a:t>
            </a:r>
          </a:p>
          <a:p>
            <a:r>
              <a:rPr lang="en-US" dirty="0" err="1">
                <a:solidFill>
                  <a:schemeClr val="tx1"/>
                </a:solidFill>
              </a:rPr>
              <a:t>Loginiai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operatoriai</a:t>
            </a:r>
            <a:r>
              <a:rPr lang="en-US" dirty="0">
                <a:solidFill>
                  <a:schemeClr val="tx1"/>
                </a:solidFill>
              </a:rPr>
              <a:t>: &amp;&amp;, ||</a:t>
            </a:r>
            <a:endParaRPr lang="lt-LT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Kiti</a:t>
            </a:r>
            <a:r>
              <a:rPr lang="en-US" dirty="0">
                <a:solidFill>
                  <a:schemeClr val="tx1"/>
                </a:solidFill>
              </a:rPr>
              <a:t> m</a:t>
            </a:r>
            <a:r>
              <a:rPr lang="lt-LT" dirty="0">
                <a:solidFill>
                  <a:schemeClr val="tx1"/>
                </a:solidFill>
              </a:rPr>
              <a:t>ūsų apibrėžti operatoriai: ++, --, +++, ---, </a:t>
            </a:r>
            <a:r>
              <a:rPr lang="en-US" dirty="0">
                <a:solidFill>
                  <a:schemeClr val="tx1"/>
                </a:solidFill>
              </a:rPr>
              <a:t>@@, %%, $$int, $$float</a:t>
            </a:r>
            <a:endParaRPr lang="lt-LT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>
              <a:solidFill>
                <a:schemeClr val="tx1"/>
              </a:solidFill>
            </a:endParaRP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272DBFE9-D011-7F4E-B35C-016A4CD995E2}"/>
              </a:ext>
            </a:extLst>
          </p:cNvPr>
          <p:cNvSpPr txBox="1">
            <a:spLocks/>
          </p:cNvSpPr>
          <p:nvPr/>
        </p:nvSpPr>
        <p:spPr>
          <a:xfrm>
            <a:off x="-102898" y="1520165"/>
            <a:ext cx="4221892" cy="595618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lt-LT" dirty="0">
                <a:solidFill>
                  <a:schemeClr val="tx1"/>
                </a:solidFill>
              </a:rPr>
              <a:t>Mūsų gramatika apibrėžia: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51A2DA-6D5A-2041-AC1A-068D42A03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4565" y="696317"/>
            <a:ext cx="590984" cy="318475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7D8C618-9836-4142-8960-B79527B82FFF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3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0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3E404E78-09E8-5C4B-B72F-9298DF60639A}"/>
              </a:ext>
            </a:extLst>
          </p:cNvPr>
          <p:cNvSpPr txBox="1">
            <a:spLocks/>
          </p:cNvSpPr>
          <p:nvPr/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Specialiųjų operatorių apibrėžimai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7D53B0-CDBF-9C44-904B-988A0A2F4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890" y="0"/>
            <a:ext cx="38100" cy="6858000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A7FB8EC-0EF5-1145-99CB-C6F5B401C834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UŽ KIEKVIENOS TECHNOLOGIJOS – ŽMOGUS</a:t>
            </a:r>
            <a:endParaRPr lang="en-LT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F8CBB-B9EC-7B48-B010-FC64512FBC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9663" b="-12809"/>
          <a:stretch/>
        </p:blipFill>
        <p:spPr>
          <a:xfrm>
            <a:off x="8170" y="1382112"/>
            <a:ext cx="11013890" cy="214901"/>
          </a:xfrm>
          <a:prstGeom prst="rect">
            <a:avLst/>
          </a:prstGeom>
        </p:spPr>
      </p:pic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43E6A559-B543-F947-8668-EF0343600029}"/>
              </a:ext>
            </a:extLst>
          </p:cNvPr>
          <p:cNvSpPr txBox="1">
            <a:spLocks/>
          </p:cNvSpPr>
          <p:nvPr/>
        </p:nvSpPr>
        <p:spPr>
          <a:xfrm>
            <a:off x="4023164" y="1666192"/>
            <a:ext cx="4145671" cy="50131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 kern="120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sz="2000" dirty="0">
                <a:solidFill>
                  <a:srgbClr val="00B050"/>
                </a:solidFill>
              </a:rPr>
              <a:t>+++, ---, </a:t>
            </a:r>
            <a:r>
              <a:rPr lang="en-US" sz="2000" dirty="0">
                <a:solidFill>
                  <a:srgbClr val="00B050"/>
                </a:solidFill>
              </a:rPr>
              <a:t>@@, %%, $$int, $$float</a:t>
            </a:r>
            <a:endParaRPr lang="lt-LT" sz="20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sz="2000" dirty="0">
              <a:solidFill>
                <a:schemeClr val="tx1"/>
              </a:solidFill>
            </a:endParaRP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272DBFE9-D011-7F4E-B35C-016A4CD995E2}"/>
              </a:ext>
            </a:extLst>
          </p:cNvPr>
          <p:cNvSpPr txBox="1">
            <a:spLocks/>
          </p:cNvSpPr>
          <p:nvPr/>
        </p:nvSpPr>
        <p:spPr>
          <a:xfrm>
            <a:off x="-38100" y="1520165"/>
            <a:ext cx="4221892" cy="595618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lt-LT" dirty="0">
                <a:solidFill>
                  <a:schemeClr val="tx1"/>
                </a:solidFill>
              </a:rPr>
              <a:t>Mūsų specialūs operatoriai: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51A2DA-6D5A-2041-AC1A-068D42A03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4565" y="696317"/>
            <a:ext cx="590984" cy="318475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7D8C618-9836-4142-8960-B79527B82FFF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4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77E1FA82-01DB-B007-890F-76332A99E4B8}"/>
              </a:ext>
            </a:extLst>
          </p:cNvPr>
          <p:cNvSpPr txBox="1">
            <a:spLocks/>
          </p:cNvSpPr>
          <p:nvPr/>
        </p:nvSpPr>
        <p:spPr>
          <a:xfrm>
            <a:off x="264065" y="2297718"/>
            <a:ext cx="3242533" cy="81985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 kern="120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lt-LT" sz="2000" dirty="0">
                <a:solidFill>
                  <a:srgbClr val="00B050"/>
                </a:solidFill>
              </a:rPr>
              <a:t>+++</a:t>
            </a:r>
          </a:p>
          <a:p>
            <a:pPr algn="ctr"/>
            <a:r>
              <a:rPr lang="lt-LT" sz="2000" dirty="0">
                <a:solidFill>
                  <a:schemeClr val="tx1"/>
                </a:solidFill>
              </a:rPr>
              <a:t>Padidina reikšmę dviem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lt-LT" sz="2000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07CE54-06E4-5D19-7382-9277648E5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644" y="3075779"/>
            <a:ext cx="2432932" cy="7755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067AB9-7942-75BF-C287-C8E007ADBE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644" y="3851368"/>
            <a:ext cx="2435046" cy="657225"/>
          </a:xfrm>
          <a:prstGeom prst="rect">
            <a:avLst/>
          </a:prstGeom>
        </p:spPr>
      </p:pic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CE9D9A-800C-110B-55FA-EC8D5349C9C6}"/>
              </a:ext>
            </a:extLst>
          </p:cNvPr>
          <p:cNvSpPr txBox="1">
            <a:spLocks/>
          </p:cNvSpPr>
          <p:nvPr/>
        </p:nvSpPr>
        <p:spPr>
          <a:xfrm>
            <a:off x="3759105" y="2255925"/>
            <a:ext cx="3242533" cy="81985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 kern="120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00B050"/>
                </a:solidFill>
              </a:rPr>
              <a:t>---</a:t>
            </a:r>
            <a:endParaRPr lang="lt-LT" sz="2000" dirty="0">
              <a:solidFill>
                <a:srgbClr val="00B050"/>
              </a:solidFill>
            </a:endParaRPr>
          </a:p>
          <a:p>
            <a:pPr algn="ctr"/>
            <a:r>
              <a:rPr lang="lt-LT" sz="2000" dirty="0">
                <a:solidFill>
                  <a:schemeClr val="tx1"/>
                </a:solidFill>
              </a:rPr>
              <a:t>P</a:t>
            </a:r>
            <a:r>
              <a:rPr lang="en-US" sz="2000" dirty="0">
                <a:solidFill>
                  <a:schemeClr val="tx1"/>
                </a:solidFill>
              </a:rPr>
              <a:t>ama</a:t>
            </a:r>
            <a:r>
              <a:rPr lang="lt-LT" sz="2000" dirty="0">
                <a:solidFill>
                  <a:schemeClr val="tx1"/>
                </a:solidFill>
              </a:rPr>
              <a:t>žina reikšmę dviem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lt-LT" sz="2000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0F18671-D0E8-2757-C9CF-42FBAD6D0B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5854" y="3060089"/>
            <a:ext cx="2419374" cy="7755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117B6C-0A0A-A1F9-F988-AA85A8594C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5854" y="3835678"/>
            <a:ext cx="2435047" cy="629213"/>
          </a:xfrm>
          <a:prstGeom prst="rect">
            <a:avLst/>
          </a:prstGeom>
        </p:spPr>
      </p:pic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A8303467-B0EE-82C2-961F-A2A0A18C03E4}"/>
              </a:ext>
            </a:extLst>
          </p:cNvPr>
          <p:cNvSpPr txBox="1">
            <a:spLocks/>
          </p:cNvSpPr>
          <p:nvPr/>
        </p:nvSpPr>
        <p:spPr>
          <a:xfrm>
            <a:off x="7571725" y="1842176"/>
            <a:ext cx="3242533" cy="114614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 kern="120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00B050"/>
                </a:solidFill>
              </a:rPr>
              <a:t>@@</a:t>
            </a:r>
            <a:endParaRPr lang="lt-LT" sz="2000" dirty="0">
              <a:solidFill>
                <a:srgbClr val="00B050"/>
              </a:solidFill>
            </a:endParaRPr>
          </a:p>
          <a:p>
            <a:pPr algn="ctr"/>
            <a:r>
              <a:rPr lang="lt-LT" sz="2000" dirty="0">
                <a:solidFill>
                  <a:schemeClr val="tx1"/>
                </a:solidFill>
              </a:rPr>
              <a:t>i</a:t>
            </a:r>
            <a:r>
              <a:rPr lang="en-US" sz="2000" dirty="0" err="1">
                <a:solidFill>
                  <a:schemeClr val="tx1"/>
                </a:solidFill>
              </a:rPr>
              <a:t>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ar</a:t>
            </a:r>
            <a:r>
              <a:rPr lang="en-US" sz="2000" dirty="0">
                <a:solidFill>
                  <a:schemeClr val="tx1"/>
                </a:solidFill>
              </a:rPr>
              <a:t> float </a:t>
            </a:r>
            <a:r>
              <a:rPr lang="en-US" sz="2000" dirty="0" err="1">
                <a:solidFill>
                  <a:schemeClr val="tx1"/>
                </a:solidFill>
              </a:rPr>
              <a:t>reik</a:t>
            </a:r>
            <a:r>
              <a:rPr lang="lt-LT" sz="2000" dirty="0">
                <a:solidFill>
                  <a:schemeClr val="tx1"/>
                </a:solidFill>
              </a:rPr>
              <a:t>šmę konvertuoja į string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lt-LT" sz="2000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0001817-9F9C-64DD-9757-DB157DCB4E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2783" y="2934240"/>
            <a:ext cx="2619375" cy="11144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6EE8666-AAA4-994E-E967-D99A9C30BB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53257" y="4037426"/>
            <a:ext cx="2638425" cy="657225"/>
          </a:xfrm>
          <a:prstGeom prst="rect">
            <a:avLst/>
          </a:prstGeom>
        </p:spPr>
      </p:pic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61387959-DD6D-4ABD-076E-BBC24C3ADF90}"/>
              </a:ext>
            </a:extLst>
          </p:cNvPr>
          <p:cNvSpPr txBox="1">
            <a:spLocks/>
          </p:cNvSpPr>
          <p:nvPr/>
        </p:nvSpPr>
        <p:spPr>
          <a:xfrm>
            <a:off x="1263206" y="4558257"/>
            <a:ext cx="3242533" cy="81985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 kern="120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00B050"/>
                </a:solidFill>
              </a:rPr>
              <a:t>%%</a:t>
            </a:r>
            <a:endParaRPr lang="lt-LT" sz="2000" dirty="0">
              <a:solidFill>
                <a:srgbClr val="00B050"/>
              </a:solidFill>
            </a:endParaRPr>
          </a:p>
          <a:p>
            <a:pPr algn="ctr"/>
            <a:r>
              <a:rPr lang="lt-LT" sz="2000" dirty="0">
                <a:solidFill>
                  <a:schemeClr val="tx1"/>
                </a:solidFill>
              </a:rPr>
              <a:t>A</a:t>
            </a:r>
            <a:r>
              <a:rPr lang="en-US" sz="2000" dirty="0" err="1">
                <a:solidFill>
                  <a:schemeClr val="tx1"/>
                </a:solidFill>
              </a:rPr>
              <a:t>psuka</a:t>
            </a:r>
            <a:r>
              <a:rPr lang="en-US" sz="2000" dirty="0">
                <a:solidFill>
                  <a:schemeClr val="tx1"/>
                </a:solidFill>
              </a:rPr>
              <a:t> string </a:t>
            </a:r>
            <a:r>
              <a:rPr lang="en-US" sz="2000" dirty="0" err="1">
                <a:solidFill>
                  <a:schemeClr val="tx1"/>
                </a:solidFill>
              </a:rPr>
              <a:t>reik</a:t>
            </a:r>
            <a:r>
              <a:rPr lang="lt-LT" sz="2000" dirty="0">
                <a:solidFill>
                  <a:schemeClr val="tx1"/>
                </a:solidFill>
              </a:rPr>
              <a:t>šmę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lt-LT" sz="2000" dirty="0">
              <a:solidFill>
                <a:schemeClr val="tx1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96F26F1-AE37-8ADF-E0C3-A17CD5F071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320" y="5333846"/>
            <a:ext cx="2331979" cy="141984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F790F09-F3B0-C7CE-7243-A3C3D63FFFF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62299" y="5848811"/>
            <a:ext cx="2667000" cy="904875"/>
          </a:xfrm>
          <a:prstGeom prst="rect">
            <a:avLst/>
          </a:prstGeom>
        </p:spPr>
      </p:pic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70550983-B471-3B9F-D9D6-577587FF4DAA}"/>
              </a:ext>
            </a:extLst>
          </p:cNvPr>
          <p:cNvSpPr txBox="1">
            <a:spLocks/>
          </p:cNvSpPr>
          <p:nvPr/>
        </p:nvSpPr>
        <p:spPr>
          <a:xfrm>
            <a:off x="5512036" y="4704413"/>
            <a:ext cx="3730321" cy="90487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 kern="120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00B050"/>
                </a:solidFill>
              </a:rPr>
              <a:t>$$int </a:t>
            </a:r>
            <a:r>
              <a:rPr lang="en-US" sz="2000" dirty="0" err="1">
                <a:solidFill>
                  <a:srgbClr val="00B050"/>
                </a:solidFill>
              </a:rPr>
              <a:t>ar</a:t>
            </a:r>
            <a:r>
              <a:rPr lang="en-US" sz="2000" dirty="0">
                <a:solidFill>
                  <a:srgbClr val="00B050"/>
                </a:solidFill>
              </a:rPr>
              <a:t> $$float</a:t>
            </a:r>
            <a:endParaRPr lang="lt-LT" sz="2000" dirty="0">
              <a:solidFill>
                <a:srgbClr val="00B050"/>
              </a:solidFill>
            </a:endParaRPr>
          </a:p>
          <a:p>
            <a:pPr algn="ctr"/>
            <a:r>
              <a:rPr lang="lt-LT" sz="2000" dirty="0">
                <a:solidFill>
                  <a:schemeClr val="tx1"/>
                </a:solidFill>
              </a:rPr>
              <a:t>s</a:t>
            </a:r>
            <a:r>
              <a:rPr lang="en-US" sz="2000" dirty="0" err="1">
                <a:solidFill>
                  <a:schemeClr val="tx1"/>
                </a:solidFill>
              </a:rPr>
              <a:t>tring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konvertuoja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lt-LT" sz="2000" dirty="0">
                <a:solidFill>
                  <a:schemeClr val="tx1"/>
                </a:solidFill>
              </a:rPr>
              <a:t>į </a:t>
            </a:r>
            <a:r>
              <a:rPr lang="en-US" sz="2000" dirty="0">
                <a:solidFill>
                  <a:schemeClr val="tx1"/>
                </a:solidFill>
              </a:rPr>
              <a:t>int / float</a:t>
            </a:r>
            <a:endParaRPr lang="lt-LT" sz="20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lt-LT" sz="2000" dirty="0">
              <a:solidFill>
                <a:schemeClr val="tx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66D5E29-EC81-ABFB-56E7-8DCFF7D44ED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63523" y="5454550"/>
            <a:ext cx="2190750" cy="11144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E76D1AE-394D-1363-44A4-66F8FF8DA0A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29463" y="5892700"/>
            <a:ext cx="26289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8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3E404E78-09E8-5C4B-B72F-9298DF60639A}"/>
              </a:ext>
            </a:extLst>
          </p:cNvPr>
          <p:cNvSpPr txBox="1">
            <a:spLocks/>
          </p:cNvSpPr>
          <p:nvPr/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Kodo sulietuvinimas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7D53B0-CDBF-9C44-904B-988A0A2F4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890" y="0"/>
            <a:ext cx="38100" cy="6858000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A7FB8EC-0EF5-1145-99CB-C6F5B401C834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UŽ KIEKVIENOS TECHNOLOGIJOS – ŽMOGUS</a:t>
            </a:r>
            <a:endParaRPr lang="en-LT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F8CBB-B9EC-7B48-B010-FC64512FBC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9663" b="-12809"/>
          <a:stretch/>
        </p:blipFill>
        <p:spPr>
          <a:xfrm>
            <a:off x="8170" y="1382112"/>
            <a:ext cx="11013890" cy="214901"/>
          </a:xfrm>
          <a:prstGeom prst="rect">
            <a:avLst/>
          </a:prstGeom>
        </p:spPr>
      </p:pic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272DBFE9-D011-7F4E-B35C-016A4CD995E2}"/>
              </a:ext>
            </a:extLst>
          </p:cNvPr>
          <p:cNvSpPr txBox="1">
            <a:spLocks/>
          </p:cNvSpPr>
          <p:nvPr/>
        </p:nvSpPr>
        <p:spPr>
          <a:xfrm>
            <a:off x="8170" y="1607764"/>
            <a:ext cx="10789415" cy="595618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>
                <a:solidFill>
                  <a:schemeClr val="tx1"/>
                </a:solidFill>
              </a:rPr>
              <a:t>Mūsų programavimo kalba kviečia komandas lietuvių kalba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51A2DA-6D5A-2041-AC1A-068D42A03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4565" y="696317"/>
            <a:ext cx="590984" cy="318475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7D8C618-9836-4142-8960-B79527B82FFF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5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B93057-FAE8-1B6F-9E75-BF5251D32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3464" y="2275488"/>
            <a:ext cx="4086225" cy="3200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2DF94CB-7609-63DA-3FAF-5F07B95DC9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3464" y="5475888"/>
            <a:ext cx="4086225" cy="105359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804971A-4CAB-2AC9-6C73-4D11D87D16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241" y="2355111"/>
            <a:ext cx="3438525" cy="25431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87C6608-6861-C609-0149-3BDA227AE2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7778" y="4712070"/>
            <a:ext cx="2422168" cy="212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87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3E404E78-09E8-5C4B-B72F-9298DF60639A}"/>
              </a:ext>
            </a:extLst>
          </p:cNvPr>
          <p:cNvSpPr txBox="1">
            <a:spLocks/>
          </p:cNvSpPr>
          <p:nvPr/>
        </p:nvSpPr>
        <p:spPr>
          <a:xfrm>
            <a:off x="3728793" y="13508"/>
            <a:ext cx="2302193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/>
              <a:t>Gramatika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7D53B0-CDBF-9C44-904B-988A0A2F4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890" y="0"/>
            <a:ext cx="38100" cy="6858000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A7FB8EC-0EF5-1145-99CB-C6F5B401C834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UŽ KIEKVIENOS TECHNOLOGIJOS – ŽMOGUS</a:t>
            </a:r>
            <a:endParaRPr lang="en-LT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51A2DA-6D5A-2041-AC1A-068D42A03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4565" y="696317"/>
            <a:ext cx="590984" cy="318475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7D8C618-9836-4142-8960-B79527B82FFF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6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E75CAB-AB0F-129C-967E-6AA06A8FF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3817978" cy="3429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AD051C-6D34-4DD7-5E7A-A5674D9FB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" y="3324667"/>
            <a:ext cx="5360610" cy="35333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5CCB041-6CD3-E326-A300-BF5C4E41B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1017" y="0"/>
            <a:ext cx="4852874" cy="45106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FD8687-517F-E47A-FDAB-E643EEE03B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510639"/>
            <a:ext cx="3391454" cy="22609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3EFE1AA-6081-C9C1-0553-8F3A5784F5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7901" y="4510639"/>
            <a:ext cx="3391454" cy="226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18961"/>
      </p:ext>
    </p:extLst>
  </p:cSld>
  <p:clrMapOvr>
    <a:masterClrMapping/>
  </p:clrMapOvr>
</p:sld>
</file>

<file path=ppt/theme/theme1.xml><?xml version="1.0" encoding="utf-8"?>
<a:theme xmlns:a="http://schemas.openxmlformats.org/drawingml/2006/main" name="TEKST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GRAMA_LENTEL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</TotalTime>
  <Words>259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Inter Medium</vt:lpstr>
      <vt:lpstr>Inter Semi Bold</vt:lpstr>
      <vt:lpstr>TEKSTAS</vt:lpstr>
      <vt:lpstr>FOTO</vt:lpstr>
      <vt:lpstr>DIAGRAMA_LENTELĖ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Jareckas Dovydas</cp:lastModifiedBy>
  <cp:revision>105</cp:revision>
  <dcterms:created xsi:type="dcterms:W3CDTF">2020-12-23T08:59:48Z</dcterms:created>
  <dcterms:modified xsi:type="dcterms:W3CDTF">2023-05-24T20:12:49Z</dcterms:modified>
</cp:coreProperties>
</file>