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0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F327-AAA9-4CD1-9ACF-7DC556C45BBC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6E51-8BAB-43B0-92EE-8AD8269F7E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  <a:endParaRPr lang="en-US" sz="7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Monefy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–TEST PLAN &amp; BUG REPORTING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" y="684212"/>
            <a:ext cx="11102340" cy="396875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006600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dirty="0" smtClean="0"/>
              <a:t>TC01 Check that the user can add New income from”+” sign</a:t>
            </a:r>
          </a:p>
          <a:p>
            <a:pPr lvl="0"/>
            <a:r>
              <a:rPr lang="en-US" sz="1400" dirty="0" smtClean="0"/>
              <a:t>TC02 Check that the user can add New Expense from ‘’-“ sign</a:t>
            </a:r>
          </a:p>
          <a:p>
            <a:pPr lvl="0"/>
            <a:r>
              <a:rPr lang="en-US" sz="1400" dirty="0" smtClean="0"/>
              <a:t>TC03 Check that the user has an overview of incomes </a:t>
            </a:r>
          </a:p>
          <a:p>
            <a:pPr lvl="0"/>
            <a:r>
              <a:rPr lang="en-US" sz="1400" dirty="0" smtClean="0"/>
              <a:t>TC04 Check that the user has an overview of expenses</a:t>
            </a:r>
          </a:p>
          <a:p>
            <a:pPr lvl="0"/>
            <a:r>
              <a:rPr lang="en-US" sz="1400" dirty="0" smtClean="0"/>
              <a:t>TC05 Check that the user can access his detailed view of All records</a:t>
            </a:r>
          </a:p>
          <a:p>
            <a:pPr lvl="0"/>
            <a:r>
              <a:rPr lang="en-US" sz="1400" dirty="0" smtClean="0"/>
              <a:t>TC06 Check that the user can access detailed Daily report</a:t>
            </a:r>
          </a:p>
          <a:p>
            <a:pPr lvl="0"/>
            <a:r>
              <a:rPr lang="en-US" sz="1400" dirty="0" smtClean="0"/>
              <a:t>TC07 Check that the user can access detailed  Weekly report</a:t>
            </a:r>
          </a:p>
          <a:p>
            <a:pPr lvl="0"/>
            <a:r>
              <a:rPr lang="en-US" sz="1400" dirty="0" smtClean="0"/>
              <a:t>TC08 Check that the user can access detailed Yearly report</a:t>
            </a:r>
          </a:p>
          <a:p>
            <a:pPr lvl="0"/>
            <a:r>
              <a:rPr lang="en-US" sz="1400" dirty="0" smtClean="0"/>
              <a:t>TC09 Check that the user can choose between Cash, payment Card and All account</a:t>
            </a:r>
          </a:p>
          <a:p>
            <a:pPr lvl="0"/>
            <a:r>
              <a:rPr lang="en-US" sz="1400" dirty="0" smtClean="0"/>
              <a:t>TC10 Check that the user can choose predefines category to his income </a:t>
            </a:r>
          </a:p>
          <a:p>
            <a:pPr lvl="0"/>
            <a:endParaRPr lang="en-US" sz="1400" dirty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lvl="0"/>
            <a:endParaRPr lang="en-US" sz="1400" dirty="0" smtClean="0"/>
          </a:p>
          <a:p>
            <a:pPr lvl="0"/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97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2475" y="886242"/>
            <a:ext cx="97155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TC11 Check that the user can choose predefines category to his </a:t>
            </a:r>
            <a:r>
              <a:rPr lang="en-US" sz="1400" dirty="0" smtClean="0"/>
              <a:t>expense</a:t>
            </a:r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TC12 Check that the user can add his own </a:t>
            </a:r>
            <a:r>
              <a:rPr lang="en-US" sz="1400" dirty="0" smtClean="0"/>
              <a:t>category</a:t>
            </a:r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TC13 Check that the user can select any currency </a:t>
            </a:r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TC14 Check that the user can select any </a:t>
            </a:r>
            <a:r>
              <a:rPr lang="en-US" sz="1400" dirty="0" smtClean="0"/>
              <a:t>language</a:t>
            </a:r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TC15 Check that the user can enable the synchronization with Google  Drive </a:t>
            </a:r>
            <a:r>
              <a:rPr lang="en-US" sz="1400" dirty="0" smtClean="0"/>
              <a:t>account</a:t>
            </a:r>
          </a:p>
          <a:p>
            <a:pPr lvl="0"/>
            <a:r>
              <a:rPr lang="en-US" sz="1400" dirty="0" smtClean="0"/>
              <a:t> </a:t>
            </a: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TC16 Check that the user can enable the synchronization with his Dropbox account </a:t>
            </a:r>
            <a:endParaRPr lang="en-US" sz="1400" dirty="0" smtClean="0"/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TC17 Check that the user can create a backup </a:t>
            </a:r>
            <a:endParaRPr lang="en-US" sz="1400" dirty="0" smtClean="0"/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TC18 Check that the user can restore a </a:t>
            </a:r>
            <a:r>
              <a:rPr lang="en-US" sz="1400" dirty="0" smtClean="0"/>
              <a:t>backup</a:t>
            </a:r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TC19 Check that the user can select any currency </a:t>
            </a:r>
            <a:endParaRPr lang="en-US" sz="1400" dirty="0" smtClean="0"/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TC20 Check that the user can select any </a:t>
            </a:r>
            <a:r>
              <a:rPr lang="en-US" sz="1400" dirty="0" smtClean="0"/>
              <a:t>language</a:t>
            </a:r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TC21 Check that user can export to </a:t>
            </a:r>
            <a:r>
              <a:rPr lang="en-US" sz="1400" dirty="0" smtClean="0"/>
              <a:t>file</a:t>
            </a:r>
          </a:p>
          <a:p>
            <a:pPr lvl="0"/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TC22 Check the user to clear data completely</a:t>
            </a:r>
          </a:p>
        </p:txBody>
      </p:sp>
    </p:spTree>
    <p:extLst>
      <p:ext uri="{BB962C8B-B14F-4D97-AF65-F5344CB8AC3E}">
        <p14:creationId xmlns:p14="http://schemas.microsoft.com/office/powerpoint/2010/main" val="77578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95275"/>
            <a:ext cx="10515600" cy="619125"/>
          </a:xfrm>
        </p:spPr>
        <p:txBody>
          <a:bodyPr>
            <a:normAutofit fontScale="90000"/>
          </a:bodyPr>
          <a:lstStyle/>
          <a:p>
            <a:r>
              <a:rPr lang="en-US" sz="40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 Reporting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143000"/>
            <a:ext cx="10515600" cy="47434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Please find the below attachment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en-US" sz="17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 (Headings)"/>
              </a:rPr>
              <a:t>Some thoughts to improve experience UX:</a:t>
            </a:r>
          </a:p>
          <a:p>
            <a:endParaRPr lang="en-US" sz="17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 (Headings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 </a:t>
            </a:r>
            <a:r>
              <a:rPr lang="en-US" sz="1400" dirty="0">
                <a:solidFill>
                  <a:schemeClr val="tx1"/>
                </a:solidFill>
              </a:rPr>
              <a:t>would recommend if there is integration with the customer's bank account so the user </a:t>
            </a:r>
            <a:r>
              <a:rPr lang="en-US" sz="1400" dirty="0" smtClean="0">
                <a:solidFill>
                  <a:schemeClr val="tx1"/>
                </a:solidFill>
              </a:rPr>
              <a:t>doesn't </a:t>
            </a:r>
            <a:r>
              <a:rPr lang="en-US" sz="1400" dirty="0">
                <a:solidFill>
                  <a:schemeClr val="tx1"/>
                </a:solidFill>
              </a:rPr>
              <a:t>have to do actions manually to register income or expenses.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As </a:t>
            </a:r>
            <a:r>
              <a:rPr lang="en-US" sz="1400" dirty="0">
                <a:solidFill>
                  <a:schemeClr val="tx1"/>
                </a:solidFill>
              </a:rPr>
              <a:t>well, pushing a warning notifications to the user when he is about to exceed his budget so we can help users to control their expenses.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Create </a:t>
            </a:r>
            <a:r>
              <a:rPr lang="en-US" sz="1400" dirty="0">
                <a:solidFill>
                  <a:schemeClr val="tx1"/>
                </a:solidFill>
              </a:rPr>
              <a:t>graph layout and colors more attractive than the </a:t>
            </a:r>
            <a:r>
              <a:rPr lang="en-US" sz="1400" dirty="0" smtClean="0">
                <a:solidFill>
                  <a:schemeClr val="tx1"/>
                </a:solidFill>
              </a:rPr>
              <a:t>implemented </a:t>
            </a:r>
            <a:r>
              <a:rPr lang="en-US" sz="1400" dirty="0">
                <a:solidFill>
                  <a:schemeClr val="tx1"/>
                </a:solidFill>
              </a:rPr>
              <a:t>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Allow </a:t>
            </a:r>
            <a:r>
              <a:rPr lang="en-US" sz="1400" dirty="0">
                <a:solidFill>
                  <a:schemeClr val="tx1"/>
                </a:solidFill>
              </a:rPr>
              <a:t>users to signup so </a:t>
            </a:r>
            <a:r>
              <a:rPr lang="en-US" sz="1400" dirty="0" smtClean="0">
                <a:solidFill>
                  <a:schemeClr val="tx1"/>
                </a:solidFill>
              </a:rPr>
              <a:t>they can </a:t>
            </a:r>
            <a:r>
              <a:rPr lang="en-US" sz="1400" dirty="0">
                <a:solidFill>
                  <a:schemeClr val="tx1"/>
                </a:solidFill>
              </a:rPr>
              <a:t>access their account with username and password from any device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583152"/>
              </p:ext>
            </p:extLst>
          </p:nvPr>
        </p:nvGraphicFramePr>
        <p:xfrm>
          <a:off x="1114425" y="154622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154622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58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Calibri Light (Headings)</vt:lpstr>
      <vt:lpstr>Office Theme</vt:lpstr>
      <vt:lpstr>Microsoft Excel Worksheet</vt:lpstr>
      <vt:lpstr>Monefy –TEST PLAN &amp; BUG REPORTING</vt:lpstr>
      <vt:lpstr>TEST CASES: </vt:lpstr>
      <vt:lpstr>PowerPoint Presentation</vt:lpstr>
      <vt:lpstr>Bug Reporting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Monefy -Test  Plan</dc:title>
  <dc:creator>Hassan, Hend, Vodafone Group</dc:creator>
  <cp:lastModifiedBy>Hassan, Hend, Vodafone Group</cp:lastModifiedBy>
  <cp:revision>9</cp:revision>
  <dcterms:created xsi:type="dcterms:W3CDTF">2019-11-27T09:57:09Z</dcterms:created>
  <dcterms:modified xsi:type="dcterms:W3CDTF">2019-11-27T14:20:46Z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hend.hassan1@vodafone.com</vt:lpwstr>
  </property>
  <property fmtid="{D5CDD505-2E9C-101B-9397-08002B2CF9AE}" pid="5" name="MSIP_Label_0359f705-2ba0-454b-9cfc-6ce5bcaac040_SetDate">
    <vt:lpwstr>2019-11-27T14:12:52.7127636Z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