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7" r:id="rId1"/>
  </p:sldMasterIdLst>
  <p:notesMasterIdLst>
    <p:notesMasterId r:id="rId15"/>
  </p:notesMasterIdLst>
  <p:sldIdLst>
    <p:sldId id="256" r:id="rId2"/>
    <p:sldId id="257" r:id="rId3"/>
    <p:sldId id="258" r:id="rId4"/>
    <p:sldId id="259" r:id="rId5"/>
    <p:sldId id="260" r:id="rId6"/>
    <p:sldId id="261" r:id="rId7"/>
    <p:sldId id="266" r:id="rId8"/>
    <p:sldId id="265" r:id="rId9"/>
    <p:sldId id="263" r:id="rId10"/>
    <p:sldId id="264" r:id="rId11"/>
    <p:sldId id="267" r:id="rId12"/>
    <p:sldId id="268" r:id="rId13"/>
    <p:sldId id="269" r:id="rId14"/>
  </p:sldIdLst>
  <p:sldSz cx="9144000" cy="6858000" type="screen4x3"/>
  <p:notesSz cx="6718300" cy="9855200"/>
  <p:defaultTextStyle>
    <a:defPPr>
      <a:defRPr lang="en-US"/>
    </a:defPPr>
    <a:lvl1pPr algn="ctr" rtl="0" eaLnBrk="0" fontAlgn="base" hangingPunct="0">
      <a:spcBef>
        <a:spcPct val="0"/>
      </a:spcBef>
      <a:spcAft>
        <a:spcPct val="0"/>
      </a:spcAft>
      <a:defRPr sz="2400" kern="1200">
        <a:solidFill>
          <a:schemeClr val="tx1"/>
        </a:solidFill>
        <a:latin typeface="Times New Roman"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0059" autoAdjust="0"/>
  </p:normalViewPr>
  <p:slideViewPr>
    <p:cSldViewPr>
      <p:cViewPr varScale="1">
        <p:scale>
          <a:sx n="101" d="100"/>
          <a:sy n="101" d="100"/>
        </p:scale>
        <p:origin x="-12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CH"/>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50"/>
      <c:rotY val="0"/>
      <c:depthPercent val="100"/>
      <c:rAngAx val="0"/>
      <c:perspective val="30"/>
    </c:view3D>
    <c:floor>
      <c:thickness val="0"/>
    </c:floor>
    <c:sideWall>
      <c:thickness val="0"/>
    </c:sideWall>
    <c:backWall>
      <c:thickness val="0"/>
    </c:backWall>
    <c:plotArea>
      <c:layout>
        <c:manualLayout>
          <c:layoutTarget val="inner"/>
          <c:xMode val="edge"/>
          <c:yMode val="edge"/>
          <c:x val="7.4575047216975887E-2"/>
          <c:y val="0.17782066164983937"/>
          <c:w val="0.5211331294573508"/>
          <c:h val="0.72705442025715961"/>
        </c:manualLayout>
      </c:layout>
      <c:pie3DChart>
        <c:varyColors val="1"/>
        <c:ser>
          <c:idx val="0"/>
          <c:order val="0"/>
          <c:tx>
            <c:strRef>
              <c:f>Feuil1!$B$1</c:f>
              <c:strCache>
                <c:ptCount val="1"/>
                <c:pt idx="0">
                  <c:v>Planification</c:v>
                </c:pt>
              </c:strCache>
            </c:strRef>
          </c:tx>
          <c:explosion val="25"/>
          <c:dLbls>
            <c:dLbl>
              <c:idx val="0"/>
              <c:layout>
                <c:manualLayout>
                  <c:x val="-3.8151611256926217E-3"/>
                  <c:y val="3.292101771115699E-3"/>
                </c:manualLayout>
              </c:layout>
              <c:showLegendKey val="0"/>
              <c:showVal val="0"/>
              <c:showCatName val="0"/>
              <c:showSerName val="0"/>
              <c:showPercent val="1"/>
              <c:showBubbleSize val="0"/>
            </c:dLbl>
            <c:dLbl>
              <c:idx val="1"/>
              <c:layout>
                <c:manualLayout>
                  <c:x val="-8.4521726450860306E-3"/>
                  <c:y val="-5.7908958558432304E-3"/>
                </c:manualLayout>
              </c:layout>
              <c:showLegendKey val="0"/>
              <c:showVal val="0"/>
              <c:showCatName val="0"/>
              <c:showSerName val="0"/>
              <c:showPercent val="1"/>
              <c:showBubbleSize val="0"/>
            </c:dLbl>
            <c:dLbl>
              <c:idx val="2"/>
              <c:layout>
                <c:manualLayout>
                  <c:x val="-8.9949693788284957E-4"/>
                  <c:y val="-1.9683790559263187E-2"/>
                </c:manualLayout>
              </c:layout>
              <c:showLegendKey val="0"/>
              <c:showVal val="0"/>
              <c:showCatName val="0"/>
              <c:showSerName val="0"/>
              <c:showPercent val="1"/>
              <c:showBubbleSize val="0"/>
            </c:dLbl>
            <c:dLbl>
              <c:idx val="3"/>
              <c:layout>
                <c:manualLayout>
                  <c:x val="-1.7204359871682707E-3"/>
                  <c:y val="1.4099042087225056E-2"/>
                </c:manualLayout>
              </c:layout>
              <c:showLegendKey val="0"/>
              <c:showVal val="0"/>
              <c:showCatName val="0"/>
              <c:showSerName val="0"/>
              <c:showPercent val="1"/>
              <c:showBubbleSize val="0"/>
            </c:dLbl>
            <c:dLbl>
              <c:idx val="4"/>
              <c:layout>
                <c:manualLayout>
                  <c:x val="6.0300014581510641E-3"/>
                  <c:y val="-1.1918384405122465E-4"/>
                </c:manualLayout>
              </c:layout>
              <c:showLegendKey val="0"/>
              <c:showVal val="0"/>
              <c:showCatName val="0"/>
              <c:showSerName val="0"/>
              <c:showPercent val="1"/>
              <c:showBubbleSize val="0"/>
            </c:dLbl>
            <c:dLbl>
              <c:idx val="5"/>
              <c:layout>
                <c:manualLayout>
                  <c:x val="3.8696595217264508E-3"/>
                  <c:y val="-5.2165611112814231E-3"/>
                </c:manualLayout>
              </c:layout>
              <c:showLegendKey val="0"/>
              <c:showVal val="0"/>
              <c:showCatName val="0"/>
              <c:showSerName val="0"/>
              <c:showPercent val="1"/>
              <c:showBubbleSize val="0"/>
            </c:dLbl>
            <c:dLbl>
              <c:idx val="6"/>
              <c:layout>
                <c:manualLayout>
                  <c:x val="1.3940653251676852E-2"/>
                  <c:y val="-0.10206829328109682"/>
                </c:manualLayout>
              </c:layout>
              <c:showLegendKey val="0"/>
              <c:showVal val="0"/>
              <c:showCatName val="0"/>
              <c:showSerName val="0"/>
              <c:showPercent val="1"/>
              <c:showBubbleSize val="0"/>
            </c:dLbl>
            <c:dLbl>
              <c:idx val="7"/>
              <c:layout>
                <c:manualLayout>
                  <c:x val="3.189887722367995E-3"/>
                  <c:y val="6.4909836327110544E-4"/>
                </c:manualLayout>
              </c:layout>
              <c:showLegendKey val="0"/>
              <c:showVal val="0"/>
              <c:showCatName val="0"/>
              <c:showSerName val="0"/>
              <c:showPercent val="1"/>
              <c:showBubbleSize val="0"/>
            </c:dLbl>
            <c:showLegendKey val="0"/>
            <c:showVal val="0"/>
            <c:showCatName val="0"/>
            <c:showSerName val="0"/>
            <c:showPercent val="1"/>
            <c:showBubbleSize val="0"/>
            <c:showLeaderLines val="0"/>
          </c:dLbls>
          <c:cat>
            <c:strRef>
              <c:f>Feuil1!$A$2:$A$9</c:f>
              <c:strCache>
                <c:ptCount val="8"/>
                <c:pt idx="0">
                  <c:v>Absence et Imprévus</c:v>
                </c:pt>
                <c:pt idx="1">
                  <c:v>Cahier des charges</c:v>
                </c:pt>
                <c:pt idx="2">
                  <c:v>Planification</c:v>
                </c:pt>
                <c:pt idx="3">
                  <c:v>Rapport de projet</c:v>
                </c:pt>
                <c:pt idx="4">
                  <c:v>Journal de travail</c:v>
                </c:pt>
                <c:pt idx="5">
                  <c:v>Recherche Internet</c:v>
                </c:pt>
                <c:pt idx="6">
                  <c:v>Réalisation</c:v>
                </c:pt>
                <c:pt idx="7">
                  <c:v>Test</c:v>
                </c:pt>
              </c:strCache>
            </c:strRef>
          </c:cat>
          <c:val>
            <c:numRef>
              <c:f>Feuil1!$B$2:$B$9</c:f>
              <c:numCache>
                <c:formatCode>General</c:formatCode>
                <c:ptCount val="8"/>
                <c:pt idx="0">
                  <c:v>47</c:v>
                </c:pt>
                <c:pt idx="1">
                  <c:v>87</c:v>
                </c:pt>
                <c:pt idx="2">
                  <c:v>55</c:v>
                </c:pt>
                <c:pt idx="3">
                  <c:v>323</c:v>
                </c:pt>
                <c:pt idx="4">
                  <c:v>34</c:v>
                </c:pt>
                <c:pt idx="5">
                  <c:v>51</c:v>
                </c:pt>
                <c:pt idx="6">
                  <c:v>369</c:v>
                </c:pt>
                <c:pt idx="7">
                  <c:v>24</c:v>
                </c:pt>
              </c:numCache>
            </c:numRef>
          </c:val>
        </c:ser>
        <c:dLbls>
          <c:showLegendKey val="0"/>
          <c:showVal val="0"/>
          <c:showCatName val="0"/>
          <c:showSerName val="0"/>
          <c:showPercent val="0"/>
          <c:showBubbleSize val="0"/>
          <c:showLeaderLines val="0"/>
        </c:dLbls>
      </c:pie3DChart>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CH"/>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view3D>
      <c:rotX val="50"/>
      <c:rotY val="0"/>
      <c:rAngAx val="0"/>
      <c:perspective val="30"/>
    </c:view3D>
    <c:floor>
      <c:thickness val="0"/>
    </c:floor>
    <c:sideWall>
      <c:thickness val="0"/>
    </c:sideWall>
    <c:backWall>
      <c:thickness val="0"/>
    </c:backWall>
    <c:plotArea>
      <c:layout/>
      <c:pie3DChart>
        <c:varyColors val="1"/>
        <c:ser>
          <c:idx val="0"/>
          <c:order val="0"/>
          <c:tx>
            <c:strRef>
              <c:f>Feuil1!$B$1</c:f>
              <c:strCache>
                <c:ptCount val="1"/>
                <c:pt idx="0">
                  <c:v>Planification Détaillée</c:v>
                </c:pt>
              </c:strCache>
            </c:strRef>
          </c:tx>
          <c:explosion val="25"/>
          <c:dLbls>
            <c:dLblPos val="outEnd"/>
            <c:showLegendKey val="0"/>
            <c:showVal val="0"/>
            <c:showCatName val="0"/>
            <c:showSerName val="0"/>
            <c:showPercent val="1"/>
            <c:showBubbleSize val="0"/>
            <c:showLeaderLines val="1"/>
          </c:dLbls>
          <c:cat>
            <c:strRef>
              <c:f>Feuil1!$A$2:$A$9</c:f>
              <c:strCache>
                <c:ptCount val="8"/>
                <c:pt idx="0">
                  <c:v>Absence et Imprévus</c:v>
                </c:pt>
                <c:pt idx="1">
                  <c:v>Cahier des charges</c:v>
                </c:pt>
                <c:pt idx="2">
                  <c:v>Planification</c:v>
                </c:pt>
                <c:pt idx="3">
                  <c:v>Rapport de projet</c:v>
                </c:pt>
                <c:pt idx="4">
                  <c:v>Journal de travail</c:v>
                </c:pt>
                <c:pt idx="5">
                  <c:v>Recherche Internet</c:v>
                </c:pt>
                <c:pt idx="6">
                  <c:v>Réalisation</c:v>
                </c:pt>
                <c:pt idx="7">
                  <c:v>Test</c:v>
                </c:pt>
              </c:strCache>
            </c:strRef>
          </c:cat>
          <c:val>
            <c:numRef>
              <c:f>Feuil1!$B$2:$B$9</c:f>
              <c:numCache>
                <c:formatCode>General</c:formatCode>
                <c:ptCount val="8"/>
                <c:pt idx="0">
                  <c:v>303</c:v>
                </c:pt>
                <c:pt idx="1">
                  <c:v>87</c:v>
                </c:pt>
                <c:pt idx="2">
                  <c:v>40</c:v>
                </c:pt>
                <c:pt idx="3">
                  <c:v>198</c:v>
                </c:pt>
                <c:pt idx="4">
                  <c:v>30</c:v>
                </c:pt>
                <c:pt idx="5">
                  <c:v>68</c:v>
                </c:pt>
                <c:pt idx="6">
                  <c:v>260</c:v>
                </c:pt>
                <c:pt idx="7">
                  <c:v>10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11263" cy="49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fr-FR"/>
          </a:p>
        </p:txBody>
      </p:sp>
      <p:sp>
        <p:nvSpPr>
          <p:cNvPr id="5123" name="Rectangle 3"/>
          <p:cNvSpPr>
            <a:spLocks noGrp="1" noChangeArrowheads="1"/>
          </p:cNvSpPr>
          <p:nvPr>
            <p:ph type="dt" idx="1"/>
          </p:nvPr>
        </p:nvSpPr>
        <p:spPr bwMode="auto">
          <a:xfrm>
            <a:off x="3807037" y="0"/>
            <a:ext cx="2911263" cy="49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fr-FR"/>
          </a:p>
        </p:txBody>
      </p:sp>
      <p:sp>
        <p:nvSpPr>
          <p:cNvPr id="5124" name="Rectangle 4"/>
          <p:cNvSpPr>
            <a:spLocks noGrp="1" noRot="1" noChangeAspect="1" noChangeArrowheads="1" noTextEdit="1"/>
          </p:cNvSpPr>
          <p:nvPr>
            <p:ph type="sldImg" idx="2"/>
          </p:nvPr>
        </p:nvSpPr>
        <p:spPr bwMode="auto">
          <a:xfrm>
            <a:off x="895350" y="739775"/>
            <a:ext cx="4927600" cy="36957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895774" y="4681980"/>
            <a:ext cx="4926753" cy="443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5126" name="Rectangle 6"/>
          <p:cNvSpPr>
            <a:spLocks noGrp="1" noChangeArrowheads="1"/>
          </p:cNvSpPr>
          <p:nvPr>
            <p:ph type="ftr" sz="quarter" idx="4"/>
          </p:nvPr>
        </p:nvSpPr>
        <p:spPr bwMode="auto">
          <a:xfrm>
            <a:off x="0" y="9362360"/>
            <a:ext cx="2911263" cy="49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fr-FR"/>
          </a:p>
        </p:txBody>
      </p:sp>
      <p:sp>
        <p:nvSpPr>
          <p:cNvPr id="5127" name="Rectangle 7"/>
          <p:cNvSpPr>
            <a:spLocks noGrp="1" noChangeArrowheads="1"/>
          </p:cNvSpPr>
          <p:nvPr>
            <p:ph type="sldNum" sz="quarter" idx="5"/>
          </p:nvPr>
        </p:nvSpPr>
        <p:spPr bwMode="auto">
          <a:xfrm>
            <a:off x="3807037" y="9362360"/>
            <a:ext cx="2911263" cy="49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FCF0E97-C05A-47CC-9D71-D0DFFADC81F7}" type="slidenum">
              <a:rPr lang="fr-FR"/>
              <a:pPr/>
              <a:t>‹N°›</a:t>
            </a:fld>
            <a:endParaRPr lang="fr-FR"/>
          </a:p>
        </p:txBody>
      </p:sp>
    </p:spTree>
    <p:extLst>
      <p:ext uri="{BB962C8B-B14F-4D97-AF65-F5344CB8AC3E}">
        <p14:creationId xmlns:p14="http://schemas.microsoft.com/office/powerpoint/2010/main" val="4019194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Bonjour, je vais vous présenté mon projet qui a été réaliser en 11 semaine:</a:t>
            </a:r>
            <a:r>
              <a:rPr lang="fr-CH" baseline="0" dirty="0" smtClean="0"/>
              <a:t> League of Click! Je l’ai prénommé comme ceci vu que je me suis basé sur «League of Legends» et que c’est un </a:t>
            </a:r>
            <a:r>
              <a:rPr lang="fr-CH" baseline="0" dirty="0" err="1" smtClean="0"/>
              <a:t>clicker</a:t>
            </a:r>
            <a:r>
              <a:rPr lang="fr-CH" baseline="0" dirty="0" smtClean="0"/>
              <a:t>.</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1</a:t>
            </a:fld>
            <a:endParaRPr lang="fr-FR"/>
          </a:p>
        </p:txBody>
      </p:sp>
    </p:spTree>
    <p:extLst>
      <p:ext uri="{BB962C8B-B14F-4D97-AF65-F5344CB8AC3E}">
        <p14:creationId xmlns:p14="http://schemas.microsoft.com/office/powerpoint/2010/main" val="3477745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Dans</a:t>
            </a:r>
            <a:r>
              <a:rPr lang="fr-CH" baseline="0" dirty="0" smtClean="0"/>
              <a:t> mon programme, j’avais fais beaucoup de «if» et de «</a:t>
            </a:r>
            <a:r>
              <a:rPr lang="fr-CH" baseline="0" dirty="0" err="1" smtClean="0"/>
              <a:t>else</a:t>
            </a:r>
            <a:r>
              <a:rPr lang="fr-CH" baseline="0" dirty="0" smtClean="0"/>
              <a:t> if» ce qui ralentissait énormément tout le programme. Mme Rodrigues m’a donc fortement conseillé de changer tous les «if» «</a:t>
            </a:r>
            <a:r>
              <a:rPr lang="fr-CH" baseline="0" dirty="0" err="1" smtClean="0"/>
              <a:t>else</a:t>
            </a:r>
            <a:r>
              <a:rPr lang="fr-CH" baseline="0" dirty="0" smtClean="0"/>
              <a:t> if» qui devaient être changé. Cela rend donc le programme beaucoup plus rapide. </a:t>
            </a:r>
            <a:r>
              <a:rPr kumimoji="1" lang="fr-CH" sz="1200" b="0" i="0" kern="1200" baseline="0" dirty="0" smtClean="0">
                <a:solidFill>
                  <a:schemeClr val="tx1"/>
                </a:solidFill>
                <a:effectLst/>
                <a:latin typeface="Times New Roman" charset="0"/>
                <a:ea typeface="+mn-ea"/>
                <a:cs typeface="+mn-cs"/>
              </a:rPr>
              <a:t>Cela m’a aussi permit d’apprendre comment utiliser un «switch» en C#.</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10</a:t>
            </a:fld>
            <a:endParaRPr lang="fr-FR"/>
          </a:p>
        </p:txBody>
      </p:sp>
    </p:spTree>
    <p:extLst>
      <p:ext uri="{BB962C8B-B14F-4D97-AF65-F5344CB8AC3E}">
        <p14:creationId xmlns:p14="http://schemas.microsoft.com/office/powerpoint/2010/main" val="25565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CH" sz="1200" dirty="0" smtClean="0"/>
              <a:t>J’ai donc réussi à faire tout mon cahier des charges sauf le point qui demandait de faire le chronomètre de 30 secondes pour tuer le boss final du jeu. J’ai par contre fais un point</a:t>
            </a:r>
            <a:r>
              <a:rPr lang="fr-CH" sz="1200" baseline="0" dirty="0" smtClean="0"/>
              <a:t> qui était dans le travail supplémentaire mais je l’ai fais chez moi et non en cours. Cela me servais beaucoup de le faire puise que pour faire mes test, cela me permettais d’aller directement à un niveau ou autres. Cela à aussi servi pour les tests de Mme Rodrigues.</a:t>
            </a:r>
            <a:endParaRPr lang="fr-CH" sz="1200" dirty="0" smtClean="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11</a:t>
            </a:fld>
            <a:endParaRPr lang="fr-FR"/>
          </a:p>
        </p:txBody>
      </p:sp>
    </p:spTree>
    <p:extLst>
      <p:ext uri="{BB962C8B-B14F-4D97-AF65-F5344CB8AC3E}">
        <p14:creationId xmlns:p14="http://schemas.microsoft.com/office/powerpoint/2010/main" val="2513233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Je</a:t>
            </a:r>
            <a:r>
              <a:rPr lang="fr-CH" baseline="0" dirty="0" smtClean="0"/>
              <a:t> ne suis pas très satisfait de mon projet. Pourquoi? Tout simplement que maintenant que je connais les lignes de commandes qui sont «basiques», je me dis que je pourrai le refaire à mon avis en beaucoup moins de temps que celui que j’ai fais. Je suis tout de même content d’avoir appris la gestion d’une </a:t>
            </a:r>
            <a:r>
              <a:rPr lang="fr-CH" baseline="0" dirty="0" err="1" smtClean="0"/>
              <a:t>progressbar</a:t>
            </a:r>
            <a:r>
              <a:rPr lang="fr-CH" baseline="0" dirty="0" smtClean="0"/>
              <a:t>, comment fonctionnent les </a:t>
            </a:r>
            <a:r>
              <a:rPr lang="fr-CH" baseline="0" dirty="0" err="1" smtClean="0"/>
              <a:t>switchs</a:t>
            </a:r>
            <a:r>
              <a:rPr lang="fr-CH" baseline="0" dirty="0" smtClean="0"/>
              <a:t>. Je suis donc à moitié satisfait de mon projet. Autrement, je remercie Mme Rodrigues pour tout ce quelle m’a apporté durant le projet. C’est notamment elle qui m’a conseiller de changer les variables de points de vie en constantes et changer les valeurs également.</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12</a:t>
            </a:fld>
            <a:endParaRPr lang="fr-FR"/>
          </a:p>
        </p:txBody>
      </p:sp>
    </p:spTree>
    <p:extLst>
      <p:ext uri="{BB962C8B-B14F-4D97-AF65-F5344CB8AC3E}">
        <p14:creationId xmlns:p14="http://schemas.microsoft.com/office/powerpoint/2010/main" val="885405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Avez-vous des question?</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13</a:t>
            </a:fld>
            <a:endParaRPr lang="fr-FR"/>
          </a:p>
        </p:txBody>
      </p:sp>
    </p:spTree>
    <p:extLst>
      <p:ext uri="{BB962C8B-B14F-4D97-AF65-F5344CB8AC3E}">
        <p14:creationId xmlns:p14="http://schemas.microsoft.com/office/powerpoint/2010/main" val="310860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Le sommaire</a:t>
            </a:r>
            <a:r>
              <a:rPr lang="fr-CH" baseline="0" dirty="0" smtClean="0"/>
              <a:t> 1.1: Je vais vous présenté mon projet. 1.2: A quoi il servira. 2.1: Quels sont ses fonctionnalités. 2.2: Que ce que j’ai fais avec le miens. 3.1: Le problème que j’ai eu sur la gestion des dégâts. 3.2: Pourquoi j’ai changé constantes de points de vie. 3.3: Et pourquoi j’ai changé mes if, </a:t>
            </a:r>
            <a:r>
              <a:rPr lang="fr-CH" baseline="0" dirty="0" err="1" smtClean="0"/>
              <a:t>else</a:t>
            </a:r>
            <a:r>
              <a:rPr lang="fr-CH" baseline="0" dirty="0" smtClean="0"/>
              <a:t> if en Switch. 4.1 Mes différents graphique de la planification avant et après le projet. 4.2</a:t>
            </a:r>
            <a:r>
              <a:rPr lang="fr-CH" baseline="0" dirty="0" smtClean="0"/>
              <a:t>: Mon expérience</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2</a:t>
            </a:fld>
            <a:endParaRPr lang="fr-FR"/>
          </a:p>
        </p:txBody>
      </p:sp>
    </p:spTree>
    <p:extLst>
      <p:ext uri="{BB962C8B-B14F-4D97-AF65-F5344CB8AC3E}">
        <p14:creationId xmlns:p14="http://schemas.microsoft.com/office/powerpoint/2010/main" val="323250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Mon projet consiste a créer un </a:t>
            </a:r>
            <a:r>
              <a:rPr lang="fr-CH" dirty="0" err="1" smtClean="0"/>
              <a:t>clicker</a:t>
            </a:r>
            <a:r>
              <a:rPr lang="fr-CH" baseline="0" dirty="0" smtClean="0"/>
              <a:t>. Que-ce qu’un </a:t>
            </a:r>
            <a:r>
              <a:rPr lang="fr-CH" baseline="0" dirty="0" err="1" smtClean="0"/>
              <a:t>clicker</a:t>
            </a:r>
            <a:r>
              <a:rPr lang="fr-CH" baseline="0" dirty="0" smtClean="0"/>
              <a:t>? C’est un jeu où il faut tout simplement cliquer. </a:t>
            </a:r>
            <a:r>
              <a:rPr lang="fr-CH" baseline="0" dirty="0" smtClean="0"/>
              <a:t>Mon projet </a:t>
            </a:r>
            <a:r>
              <a:rPr lang="fr-CH" baseline="0" dirty="0" smtClean="0"/>
              <a:t>est basé sur le jeu «League of Legends» pour créer les items (objets) et choisir les champions en arrière plan. </a:t>
            </a:r>
            <a:r>
              <a:rPr lang="fr-CH" baseline="0" dirty="0" smtClean="0"/>
              <a:t>Je me </a:t>
            </a:r>
            <a:r>
              <a:rPr lang="fr-CH" baseline="0" dirty="0" smtClean="0"/>
              <a:t>suis également inspiré du jeu «</a:t>
            </a:r>
            <a:r>
              <a:rPr lang="fr-CH" baseline="0" dirty="0" err="1" smtClean="0"/>
              <a:t>Tap</a:t>
            </a:r>
            <a:r>
              <a:rPr lang="fr-CH" baseline="0" dirty="0" smtClean="0"/>
              <a:t> Titans» et «</a:t>
            </a:r>
            <a:r>
              <a:rPr lang="fr-CH" baseline="0" dirty="0" err="1" smtClean="0"/>
              <a:t>Clicker</a:t>
            </a:r>
            <a:r>
              <a:rPr lang="fr-CH" baseline="0" dirty="0" smtClean="0"/>
              <a:t> Heroes» pour créer la gestion des dégâts et PO. Le but de mon </a:t>
            </a:r>
            <a:r>
              <a:rPr lang="fr-CH" baseline="0" dirty="0" err="1" smtClean="0"/>
              <a:t>clicker</a:t>
            </a:r>
            <a:r>
              <a:rPr lang="fr-CH" baseline="0" dirty="0" smtClean="0"/>
              <a:t> est de vaincre tous les champions du jeu avec des armes améliorables. Dès que le joueur arrive au niveau 10, un Boss apparaît et le joueur est obliger de le tuer pour terminer le jeu.</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3</a:t>
            </a:fld>
            <a:endParaRPr lang="fr-FR"/>
          </a:p>
        </p:txBody>
      </p:sp>
    </p:spTree>
    <p:extLst>
      <p:ext uri="{BB962C8B-B14F-4D97-AF65-F5344CB8AC3E}">
        <p14:creationId xmlns:p14="http://schemas.microsoft.com/office/powerpoint/2010/main" val="137820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C’est un jeu</a:t>
            </a:r>
            <a:r>
              <a:rPr lang="fr-CH" baseline="0" dirty="0" smtClean="0"/>
              <a:t> de type divertissant. Le but de ce jeu est de devoir tuer le Boss. Il existe plusieurs sorte </a:t>
            </a:r>
            <a:r>
              <a:rPr lang="fr-CH" baseline="0" dirty="0" err="1" smtClean="0"/>
              <a:t>clicker</a:t>
            </a:r>
            <a:r>
              <a:rPr lang="fr-CH" baseline="0" dirty="0" smtClean="0"/>
              <a:t> différents: Tuer des monstres, gagner de l’argents et autres. Avec les </a:t>
            </a:r>
            <a:r>
              <a:rPr lang="fr-CH" baseline="0" dirty="0" err="1" smtClean="0"/>
              <a:t>clickers</a:t>
            </a:r>
            <a:r>
              <a:rPr lang="fr-CH" baseline="0" dirty="0" smtClean="0"/>
              <a:t> en général, nous pouvons faire des activités autres sans se soucier de ne pas pouvoir continuer la partie. Par exemple, si ma mère me demande d’aller sortir les poubelles alors que je joue à mon </a:t>
            </a:r>
            <a:r>
              <a:rPr lang="fr-CH" baseline="0" dirty="0" err="1" smtClean="0"/>
              <a:t>clicker</a:t>
            </a:r>
            <a:r>
              <a:rPr lang="fr-CH" baseline="0" dirty="0" smtClean="0"/>
              <a:t>, je peux y aller sans problème vu que je fais des dégâts toutes les secondes. D’où le poubelle.</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4</a:t>
            </a:fld>
            <a:endParaRPr lang="fr-FR"/>
          </a:p>
        </p:txBody>
      </p:sp>
    </p:spTree>
    <p:extLst>
      <p:ext uri="{BB962C8B-B14F-4D97-AF65-F5344CB8AC3E}">
        <p14:creationId xmlns:p14="http://schemas.microsoft.com/office/powerpoint/2010/main" val="2701777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Le</a:t>
            </a:r>
            <a:r>
              <a:rPr lang="fr-CH" baseline="0" dirty="0" smtClean="0"/>
              <a:t> système de niveau n’est pas tout à fait complet. Il me manque le point qui me permettais de ne pouvoir tuer le boss qu’en 30 secondes. Mais je n’ai malheureusement pas eu le temps de le faire. Autrement tout le reste est ok.</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5</a:t>
            </a:fld>
            <a:endParaRPr lang="fr-FR"/>
          </a:p>
        </p:txBody>
      </p:sp>
    </p:spTree>
    <p:extLst>
      <p:ext uri="{BB962C8B-B14F-4D97-AF65-F5344CB8AC3E}">
        <p14:creationId xmlns:p14="http://schemas.microsoft.com/office/powerpoint/2010/main" val="1758420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Ce</a:t>
            </a:r>
            <a:r>
              <a:rPr lang="fr-CH" baseline="0" dirty="0" smtClean="0"/>
              <a:t> programme est dans la catégorie des </a:t>
            </a:r>
            <a:r>
              <a:rPr lang="fr-CH" baseline="0" dirty="0" err="1" smtClean="0"/>
              <a:t>Clickers</a:t>
            </a:r>
            <a:r>
              <a:rPr lang="fr-CH" baseline="0" dirty="0" smtClean="0"/>
              <a:t>. C’est-à-dire que le but est de cliquer comme dit précédemment. Dans mon </a:t>
            </a:r>
            <a:r>
              <a:rPr lang="fr-CH" baseline="0" dirty="0" err="1" smtClean="0"/>
              <a:t>clicker</a:t>
            </a:r>
            <a:r>
              <a:rPr lang="fr-CH" baseline="0" dirty="0" smtClean="0"/>
              <a:t>, le but est de faire des dégâts et non gagner des pièces ou autres comme dans «Cookie </a:t>
            </a:r>
            <a:r>
              <a:rPr lang="fr-CH" baseline="0" dirty="0" err="1" smtClean="0"/>
              <a:t>Clicker</a:t>
            </a:r>
            <a:r>
              <a:rPr lang="fr-CH" baseline="0" dirty="0" smtClean="0"/>
              <a:t>» par exemple qui ici, le but est de gagner des cookies. Vu que je fais des dégâts, il faut bien que je les améliorent ces dégâts, donc j’ai crée des armes améliorables et qui coûte </a:t>
            </a:r>
            <a:r>
              <a:rPr lang="fr-CH" baseline="0" dirty="0" smtClean="0"/>
              <a:t>chacune </a:t>
            </a:r>
            <a:r>
              <a:rPr lang="fr-CH" baseline="0" dirty="0" smtClean="0"/>
              <a:t>tant de PO. Il existe une arme qui fait tant de dégâts par click et des armes qui font tant de dégâts toutes les 50 millisecondes. Nous pouvons voir ici que la deuxième armes à gauche est griser. Pourquoi? Vu qu’il faut un certain nombre de PO au joueur pour acheter (améliorer) une arme, celle-ci se grise si le joueur n’a pas assez de PO pour ne pas pouvoir l’acheter.</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6</a:t>
            </a:fld>
            <a:endParaRPr lang="fr-FR"/>
          </a:p>
        </p:txBody>
      </p:sp>
    </p:spTree>
    <p:extLst>
      <p:ext uri="{BB962C8B-B14F-4D97-AF65-F5344CB8AC3E}">
        <p14:creationId xmlns:p14="http://schemas.microsoft.com/office/powerpoint/2010/main" val="2318741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Au début</a:t>
            </a:r>
            <a:r>
              <a:rPr lang="fr-CH" baseline="0" dirty="0" smtClean="0"/>
              <a:t> de mon programme, j’avais trouvé cette méthode pour faire des dégâts par click mais ce n’était pas la bonne façon de faire des dégâts. Ce n’était pas fluide et j’ai donc dû modifié cette méthode en faisant </a:t>
            </a:r>
            <a:r>
              <a:rPr lang="fr-CH" baseline="0" dirty="0" smtClean="0"/>
              <a:t>les </a:t>
            </a:r>
            <a:r>
              <a:rPr lang="fr-CH" baseline="0" dirty="0" smtClean="0"/>
              <a:t>dégâts en pourcentage. </a:t>
            </a:r>
            <a:r>
              <a:rPr lang="fr-CH" baseline="0" dirty="0" smtClean="0"/>
              <a:t>C’est-à-dire que de base, je faisais des dégâts par click en dégâts brut: 10 points de vie; 1 points de dégâts direct. Mais j’ai ensuite changé en faisant des dégâts en pourcentage. Ces </a:t>
            </a:r>
            <a:r>
              <a:rPr lang="fr-CH" baseline="0" dirty="0" smtClean="0"/>
              <a:t>dégâts en pourcentage étaient géré par une variable</a:t>
            </a:r>
            <a:r>
              <a:rPr lang="fr-CH" baseline="0" dirty="0" smtClean="0"/>
              <a:t>. </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7</a:t>
            </a:fld>
            <a:endParaRPr lang="fr-FR"/>
          </a:p>
        </p:txBody>
      </p:sp>
    </p:spTree>
    <p:extLst>
      <p:ext uri="{BB962C8B-B14F-4D97-AF65-F5344CB8AC3E}">
        <p14:creationId xmlns:p14="http://schemas.microsoft.com/office/powerpoint/2010/main" val="3141855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Comme ici sur l’image</a:t>
            </a:r>
            <a:r>
              <a:rPr lang="fr-CH" baseline="0" dirty="0" smtClean="0"/>
              <a:t> du bas</a:t>
            </a:r>
            <a:r>
              <a:rPr lang="fr-CH" dirty="0" smtClean="0"/>
              <a:t>, nous pouvons voir</a:t>
            </a:r>
            <a:r>
              <a:rPr lang="fr-CH" baseline="0" dirty="0" smtClean="0"/>
              <a:t> que je fais des dégâts en pourcentage et non des dégâts brut. Je fais donc: nombre de point de dégâts (1) * pourcentage (100) / points de vie du champion actuel (10). Cela permet d’avoir une meilleur fluidité au programme et cela m’a permis d’apprendre une nouvelle façon de faire des dégâts grâce à Mme Rodrigues.</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8</a:t>
            </a:fld>
            <a:endParaRPr lang="fr-FR"/>
          </a:p>
        </p:txBody>
      </p:sp>
    </p:spTree>
    <p:extLst>
      <p:ext uri="{BB962C8B-B14F-4D97-AF65-F5344CB8AC3E}">
        <p14:creationId xmlns:p14="http://schemas.microsoft.com/office/powerpoint/2010/main" val="2666628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H" dirty="0" smtClean="0"/>
              <a:t>De base,</a:t>
            </a:r>
            <a:r>
              <a:rPr lang="fr-CH" baseline="0" dirty="0" smtClean="0"/>
              <a:t> ces variables étaient des «</a:t>
            </a:r>
            <a:r>
              <a:rPr lang="fr-CH" baseline="0" dirty="0" err="1" smtClean="0"/>
              <a:t>int</a:t>
            </a:r>
            <a:r>
              <a:rPr lang="fr-CH" baseline="0" dirty="0" smtClean="0"/>
              <a:t>» et non des «</a:t>
            </a:r>
            <a:r>
              <a:rPr lang="fr-CH" baseline="0" dirty="0" err="1" smtClean="0"/>
              <a:t>const</a:t>
            </a:r>
            <a:r>
              <a:rPr lang="fr-CH" baseline="0" dirty="0" smtClean="0"/>
              <a:t> </a:t>
            </a:r>
            <a:r>
              <a:rPr lang="fr-CH" baseline="0" dirty="0" err="1" smtClean="0"/>
              <a:t>int</a:t>
            </a:r>
            <a:r>
              <a:rPr lang="fr-CH" baseline="0" dirty="0" smtClean="0"/>
              <a:t>». Cela permet encore une fois une meilleur fluidité au programme et de ne pas allouer de l’espace pour des «</a:t>
            </a:r>
            <a:r>
              <a:rPr lang="fr-CH" baseline="0" dirty="0" err="1" smtClean="0"/>
              <a:t>int</a:t>
            </a:r>
            <a:r>
              <a:rPr lang="fr-CH" baseline="0" dirty="0" smtClean="0"/>
              <a:t>» qui ne changent jamais de valeur. Mais ensuite, j’ai aussi changé les valeur des points de vie. Car si je laissais comme avant, </a:t>
            </a:r>
            <a:r>
              <a:rPr kumimoji="1" lang="fr-CH" sz="1200" kern="1200" dirty="0" smtClean="0">
                <a:solidFill>
                  <a:schemeClr val="tx1"/>
                </a:solidFill>
                <a:effectLst/>
                <a:latin typeface="Times New Roman" charset="0"/>
                <a:ea typeface="+mn-ea"/>
                <a:cs typeface="+mn-cs"/>
              </a:rPr>
              <a:t>si par exemple, le joueur était arrivé au niveau 2 sans avoir acheté aucun items, c’est-à-dire qu’il aurait toujours 1 point de dégâts par click, et que la vie était égale à 250, le calcul pour faire les dégâts en pourcentage donnait comme résultat un chiffre inférieurs à 1%, du coup, l’incrémentation ne se faisait pas, même en modifiant les variables nécessaire en </a:t>
            </a:r>
            <a:r>
              <a:rPr kumimoji="1" lang="fr-CH" sz="1200" kern="1200" dirty="0" err="1" smtClean="0">
                <a:solidFill>
                  <a:schemeClr val="tx1"/>
                </a:solidFill>
                <a:effectLst/>
                <a:latin typeface="Times New Roman" charset="0"/>
                <a:ea typeface="+mn-ea"/>
                <a:cs typeface="+mn-cs"/>
              </a:rPr>
              <a:t>float</a:t>
            </a:r>
            <a:r>
              <a:rPr kumimoji="1" lang="fr-CH" sz="1200" kern="1200" dirty="0" smtClean="0">
                <a:solidFill>
                  <a:schemeClr val="tx1"/>
                </a:solidFill>
                <a:effectLst/>
                <a:latin typeface="Times New Roman" charset="0"/>
                <a:ea typeface="+mn-ea"/>
                <a:cs typeface="+mn-cs"/>
              </a:rPr>
              <a:t>, l’événement </a:t>
            </a:r>
            <a:r>
              <a:rPr kumimoji="1" lang="fr-CH" sz="1200" kern="1200" dirty="0" err="1" smtClean="0">
                <a:solidFill>
                  <a:schemeClr val="tx1"/>
                </a:solidFill>
                <a:effectLst/>
                <a:latin typeface="Times New Roman" charset="0"/>
                <a:ea typeface="+mn-ea"/>
                <a:cs typeface="+mn-cs"/>
              </a:rPr>
              <a:t>Increment</a:t>
            </a:r>
            <a:r>
              <a:rPr kumimoji="1" lang="fr-CH" sz="1200" kern="1200" dirty="0" smtClean="0">
                <a:solidFill>
                  <a:schemeClr val="tx1"/>
                </a:solidFill>
                <a:effectLst/>
                <a:latin typeface="Times New Roman" charset="0"/>
                <a:ea typeface="+mn-ea"/>
                <a:cs typeface="+mn-cs"/>
              </a:rPr>
              <a:t> ne prenait pas en compte les chiffre à virgules. Ce donc pour cela que j’ai changé ces variables.</a:t>
            </a:r>
            <a:endParaRPr lang="fr-CH" dirty="0"/>
          </a:p>
        </p:txBody>
      </p:sp>
      <p:sp>
        <p:nvSpPr>
          <p:cNvPr id="4" name="Espace réservé du numéro de diapositive 3"/>
          <p:cNvSpPr>
            <a:spLocks noGrp="1"/>
          </p:cNvSpPr>
          <p:nvPr>
            <p:ph type="sldNum" sz="quarter" idx="10"/>
          </p:nvPr>
        </p:nvSpPr>
        <p:spPr/>
        <p:txBody>
          <a:bodyPr/>
          <a:lstStyle/>
          <a:p>
            <a:fld id="{3FCF0E97-C05A-47CC-9D71-D0DFFADC81F7}" type="slidenum">
              <a:rPr lang="fr-FR" smtClean="0"/>
              <a:pPr/>
              <a:t>9</a:t>
            </a:fld>
            <a:endParaRPr lang="fr-FR"/>
          </a:p>
        </p:txBody>
      </p:sp>
    </p:spTree>
    <p:extLst>
      <p:ext uri="{BB962C8B-B14F-4D97-AF65-F5344CB8AC3E}">
        <p14:creationId xmlns:p14="http://schemas.microsoft.com/office/powerpoint/2010/main" val="413319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Sous-titr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Titr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fr-FR" smtClean="0"/>
              <a:t>Modifiez le style du titre</a:t>
            </a:r>
            <a:endParaRPr kumimoji="0" lang="en-US"/>
          </a:p>
        </p:txBody>
      </p:sp>
      <p:cxnSp>
        <p:nvCxnSpPr>
          <p:cNvPr id="8" name="Connecteur droit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Espace réservé de la date 14"/>
          <p:cNvSpPr>
            <a:spLocks noGrp="1"/>
          </p:cNvSpPr>
          <p:nvPr>
            <p:ph type="dt" sz="half" idx="10"/>
          </p:nvPr>
        </p:nvSpPr>
        <p:spPr/>
        <p:txBody>
          <a:bodyPr/>
          <a:lstStyle/>
          <a:p>
            <a:fld id="{E70EE3B6-A8C9-4846-A32B-4633E38D9524}" type="datetime1">
              <a:rPr lang="fr-FR" smtClean="0"/>
              <a:t>02/06/2017</a:t>
            </a:fld>
            <a:endParaRPr lang="fr-FR"/>
          </a:p>
        </p:txBody>
      </p:sp>
      <p:sp>
        <p:nvSpPr>
          <p:cNvPr id="16" name="Espace réservé du numéro de diapositive 15"/>
          <p:cNvSpPr>
            <a:spLocks noGrp="1"/>
          </p:cNvSpPr>
          <p:nvPr>
            <p:ph type="sldNum" sz="quarter" idx="11"/>
          </p:nvPr>
        </p:nvSpPr>
        <p:spPr/>
        <p:txBody>
          <a:bodyPr/>
          <a:lstStyle/>
          <a:p>
            <a:fld id="{5047532B-08D5-4E7A-A032-FF0F483508E3}" type="slidenum">
              <a:rPr lang="fr-FR" smtClean="0"/>
              <a:pPr/>
              <a:t>‹N°›</a:t>
            </a:fld>
            <a:endParaRPr lang="fr-FR"/>
          </a:p>
        </p:txBody>
      </p:sp>
      <p:sp>
        <p:nvSpPr>
          <p:cNvPr id="17" name="Espace réservé du pied de page 16"/>
          <p:cNvSpPr>
            <a:spLocks noGrp="1"/>
          </p:cNvSpPr>
          <p:nvPr>
            <p:ph type="ftr" sz="quarter" idx="12"/>
          </p:nvPr>
        </p:nvSpPr>
        <p:spPr/>
        <p:txBody>
          <a:bodyPr/>
          <a:lstStyle/>
          <a:p>
            <a:r>
              <a:rPr lang="fr-FR" smtClean="0"/>
              <a:t>Fazzi Enzo</a:t>
            </a:r>
            <a:endParaRPr lang="fr-F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052673C-73CC-4978-A394-DB2B8F43C4F8}" type="datetime1">
              <a:rPr lang="fr-FR" smtClean="0"/>
              <a:t>02/06/2017</a:t>
            </a:fld>
            <a:endParaRPr lang="fr-FR"/>
          </a:p>
        </p:txBody>
      </p:sp>
      <p:sp>
        <p:nvSpPr>
          <p:cNvPr id="5" name="Espace réservé du pied de page 4"/>
          <p:cNvSpPr>
            <a:spLocks noGrp="1"/>
          </p:cNvSpPr>
          <p:nvPr>
            <p:ph type="ftr" sz="quarter" idx="11"/>
          </p:nvPr>
        </p:nvSpPr>
        <p:spPr/>
        <p:txBody>
          <a:bodyPr/>
          <a:lstStyle/>
          <a:p>
            <a:r>
              <a:rPr lang="fr-FR" smtClean="0"/>
              <a:t>Fazzi Enzo</a:t>
            </a:r>
            <a:endParaRPr lang="fr-FR"/>
          </a:p>
        </p:txBody>
      </p:sp>
      <p:sp>
        <p:nvSpPr>
          <p:cNvPr id="6" name="Espace réservé du numéro de diapositive 5"/>
          <p:cNvSpPr>
            <a:spLocks noGrp="1"/>
          </p:cNvSpPr>
          <p:nvPr>
            <p:ph type="sldNum" sz="quarter" idx="12"/>
          </p:nvPr>
        </p:nvSpPr>
        <p:spPr/>
        <p:txBody>
          <a:bodyPr/>
          <a:lstStyle/>
          <a:p>
            <a:fld id="{BEFEA6E7-7A4A-4A5E-A251-C615424648AB}" type="slidenum">
              <a:rPr lang="fr-FR" smtClean="0"/>
              <a:pPr/>
              <a:t>‹N°›</a:t>
            </a:fld>
            <a:endParaRPr lang="fr-F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FF63A5B-E3D9-4A22-953A-06D35E276C6B}" type="datetime1">
              <a:rPr lang="fr-FR" smtClean="0"/>
              <a:t>02/06/2017</a:t>
            </a:fld>
            <a:endParaRPr lang="fr-FR"/>
          </a:p>
        </p:txBody>
      </p:sp>
      <p:sp>
        <p:nvSpPr>
          <p:cNvPr id="5" name="Espace réservé du pied de page 4"/>
          <p:cNvSpPr>
            <a:spLocks noGrp="1"/>
          </p:cNvSpPr>
          <p:nvPr>
            <p:ph type="ftr" sz="quarter" idx="11"/>
          </p:nvPr>
        </p:nvSpPr>
        <p:spPr/>
        <p:txBody>
          <a:bodyPr/>
          <a:lstStyle/>
          <a:p>
            <a:r>
              <a:rPr lang="fr-FR" smtClean="0"/>
              <a:t>Fazzi Enzo</a:t>
            </a:r>
            <a:endParaRPr lang="fr-FR"/>
          </a:p>
        </p:txBody>
      </p:sp>
      <p:sp>
        <p:nvSpPr>
          <p:cNvPr id="6" name="Espace réservé du numéro de diapositive 5"/>
          <p:cNvSpPr>
            <a:spLocks noGrp="1"/>
          </p:cNvSpPr>
          <p:nvPr>
            <p:ph type="sldNum" sz="quarter" idx="12"/>
          </p:nvPr>
        </p:nvSpPr>
        <p:spPr/>
        <p:txBody>
          <a:bodyPr/>
          <a:lstStyle/>
          <a:p>
            <a:fld id="{5A17896B-96D2-4C94-A1F0-7A420EB1A5C8}" type="slidenum">
              <a:rPr lang="fr-FR" smtClean="0"/>
              <a:pPr/>
              <a:t>‹N°›</a:t>
            </a:fld>
            <a:endParaRPr lang="fr-FR"/>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457200" y="1524000"/>
            <a:ext cx="82296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4" name="Espace réservé de la date 13"/>
          <p:cNvSpPr>
            <a:spLocks noGrp="1"/>
          </p:cNvSpPr>
          <p:nvPr>
            <p:ph type="dt" sz="half" idx="14"/>
          </p:nvPr>
        </p:nvSpPr>
        <p:spPr/>
        <p:txBody>
          <a:bodyPr/>
          <a:lstStyle/>
          <a:p>
            <a:fld id="{3C65FB1D-040E-415A-BF59-1F6D42B40882}" type="datetime1">
              <a:rPr lang="fr-FR" smtClean="0"/>
              <a:t>02/06/2017</a:t>
            </a:fld>
            <a:endParaRPr lang="fr-FR"/>
          </a:p>
        </p:txBody>
      </p:sp>
      <p:sp>
        <p:nvSpPr>
          <p:cNvPr id="15" name="Espace réservé du numéro de diapositive 14"/>
          <p:cNvSpPr>
            <a:spLocks noGrp="1"/>
          </p:cNvSpPr>
          <p:nvPr>
            <p:ph type="sldNum" sz="quarter" idx="15"/>
          </p:nvPr>
        </p:nvSpPr>
        <p:spPr/>
        <p:txBody>
          <a:bodyPr/>
          <a:lstStyle>
            <a:lvl1pPr algn="ctr">
              <a:defRPr/>
            </a:lvl1pPr>
          </a:lstStyle>
          <a:p>
            <a:fld id="{46DB0AB0-4B5C-4EE8-B1F7-4920D278E64B}" type="slidenum">
              <a:rPr lang="fr-FR" smtClean="0"/>
              <a:pPr/>
              <a:t>‹N°›</a:t>
            </a:fld>
            <a:endParaRPr lang="fr-FR"/>
          </a:p>
        </p:txBody>
      </p:sp>
      <p:sp>
        <p:nvSpPr>
          <p:cNvPr id="16" name="Espace réservé du pied de page 15"/>
          <p:cNvSpPr>
            <a:spLocks noGrp="1"/>
          </p:cNvSpPr>
          <p:nvPr>
            <p:ph type="ftr" sz="quarter" idx="16"/>
          </p:nvPr>
        </p:nvSpPr>
        <p:spPr/>
        <p:txBody>
          <a:bodyPr/>
          <a:lstStyle/>
          <a:p>
            <a:r>
              <a:rPr lang="fr-FR" smtClean="0"/>
              <a:t>Fazzi Enzo</a:t>
            </a:r>
            <a:endParaRPr lang="fr-FR"/>
          </a:p>
        </p:txBody>
      </p:sp>
      <p:sp>
        <p:nvSpPr>
          <p:cNvPr id="17" name="Titre 16"/>
          <p:cNvSpPr>
            <a:spLocks noGrp="1"/>
          </p:cNvSpPr>
          <p:nvPr>
            <p:ph type="title"/>
          </p:nvPr>
        </p:nvSpPr>
        <p:spPr/>
        <p:txBody>
          <a:bodyPr rtlCol="0" anchor="b" anchorCtr="0"/>
          <a:lstStyle/>
          <a:p>
            <a:r>
              <a:rPr kumimoji="0" lang="fr-FR" smtClean="0"/>
              <a:t>Modifiez le style du titre</a:t>
            </a:r>
            <a:endParaRPr kumimoji="0"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03F65F55-7E69-4BEA-A1F5-5AC76BDDC1BF}" type="datetime1">
              <a:rPr lang="fr-FR" smtClean="0"/>
              <a:t>02/06/2017</a:t>
            </a:fld>
            <a:endParaRPr lang="fr-FR"/>
          </a:p>
        </p:txBody>
      </p:sp>
      <p:sp>
        <p:nvSpPr>
          <p:cNvPr id="5" name="Espace réservé du pied de page 4"/>
          <p:cNvSpPr>
            <a:spLocks noGrp="1"/>
          </p:cNvSpPr>
          <p:nvPr>
            <p:ph type="ftr" sz="quarter" idx="11"/>
          </p:nvPr>
        </p:nvSpPr>
        <p:spPr/>
        <p:txBody>
          <a:bodyPr/>
          <a:lstStyle/>
          <a:p>
            <a:r>
              <a:rPr lang="fr-FR" smtClean="0"/>
              <a:t>Fazzi Enzo</a:t>
            </a:r>
            <a:endParaRPr lang="fr-FR"/>
          </a:p>
        </p:txBody>
      </p:sp>
      <p:sp>
        <p:nvSpPr>
          <p:cNvPr id="6" name="Espace réservé du numéro de diapositive 5"/>
          <p:cNvSpPr>
            <a:spLocks noGrp="1"/>
          </p:cNvSpPr>
          <p:nvPr>
            <p:ph type="sldNum" sz="quarter" idx="12"/>
          </p:nvPr>
        </p:nvSpPr>
        <p:spPr/>
        <p:txBody>
          <a:bodyPr/>
          <a:lstStyle/>
          <a:p>
            <a:fld id="{E8AAF3C9-CE9E-4449-BB2E-B1119464ADC0}" type="slidenum">
              <a:rPr lang="fr-FR" smtClean="0"/>
              <a:pPr/>
              <a:t>‹N°›</a:t>
            </a:fld>
            <a:endParaRPr lang="fr-FR"/>
          </a:p>
        </p:txBody>
      </p:sp>
      <p:sp>
        <p:nvSpPr>
          <p:cNvPr id="2" name="Titr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cxnSp>
        <p:nvCxnSpPr>
          <p:cNvPr id="7" name="Connecteur droit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922A3D28-38B8-4905-A0FE-547B81F4B266}" type="datetime1">
              <a:rPr lang="fr-FR" smtClean="0"/>
              <a:t>02/06/2017</a:t>
            </a:fld>
            <a:endParaRPr lang="fr-FR"/>
          </a:p>
        </p:txBody>
      </p:sp>
      <p:sp>
        <p:nvSpPr>
          <p:cNvPr id="6" name="Espace réservé du pied de page 5"/>
          <p:cNvSpPr>
            <a:spLocks noGrp="1"/>
          </p:cNvSpPr>
          <p:nvPr>
            <p:ph type="ftr" sz="quarter" idx="11"/>
          </p:nvPr>
        </p:nvSpPr>
        <p:spPr/>
        <p:txBody>
          <a:bodyPr/>
          <a:lstStyle/>
          <a:p>
            <a:r>
              <a:rPr lang="fr-FR" smtClean="0"/>
              <a:t>Fazzi Enzo</a:t>
            </a:r>
            <a:endParaRPr lang="fr-FR"/>
          </a:p>
        </p:txBody>
      </p:sp>
      <p:sp>
        <p:nvSpPr>
          <p:cNvPr id="7" name="Espace réservé du numéro de diapositive 6"/>
          <p:cNvSpPr>
            <a:spLocks noGrp="1"/>
          </p:cNvSpPr>
          <p:nvPr>
            <p:ph type="sldNum" sz="quarter" idx="12"/>
          </p:nvPr>
        </p:nvSpPr>
        <p:spPr/>
        <p:txBody>
          <a:bodyPr/>
          <a:lstStyle/>
          <a:p>
            <a:fld id="{7B71427C-A1B9-467E-B269-2CDB931B33B1}" type="slidenum">
              <a:rPr lang="fr-FR" smtClean="0"/>
              <a:pPr/>
              <a:t>‹N°›</a:t>
            </a:fld>
            <a:endParaRPr lang="fr-FR"/>
          </a:p>
        </p:txBody>
      </p:sp>
      <p:sp>
        <p:nvSpPr>
          <p:cNvPr id="2" name="Titre 1"/>
          <p:cNvSpPr>
            <a:spLocks noGrp="1"/>
          </p:cNvSpPr>
          <p:nvPr>
            <p:ph type="title"/>
          </p:nvPr>
        </p:nvSpPr>
        <p:spPr/>
        <p:txBody>
          <a:bodyPr/>
          <a:lstStyle/>
          <a:p>
            <a:r>
              <a:rPr kumimoji="0" lang="fr-FR" smtClean="0"/>
              <a:t>Modifiez le style du titre</a:t>
            </a:r>
            <a:endParaRPr kumimoji="0" lang="en-US"/>
          </a:p>
        </p:txBody>
      </p:sp>
      <p:sp>
        <p:nvSpPr>
          <p:cNvPr id="11" name="Espace réservé du contenu 10"/>
          <p:cNvSpPr>
            <a:spLocks noGrp="1"/>
          </p:cNvSpPr>
          <p:nvPr>
            <p:ph sz="half" idx="1"/>
          </p:nvPr>
        </p:nvSpPr>
        <p:spPr>
          <a:xfrm>
            <a:off x="457200" y="1524000"/>
            <a:ext cx="4059936"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2"/>
          </p:nvPr>
        </p:nvSpPr>
        <p:spPr>
          <a:xfrm>
            <a:off x="4648200" y="1524000"/>
            <a:ext cx="4059936"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BA35BD79-079E-4EB7-8607-28E15DE8EE37}" type="slidenum">
              <a:rPr lang="fr-FR" smtClean="0"/>
              <a:pPr/>
              <a:t>‹N°›</a:t>
            </a:fld>
            <a:endParaRPr lang="fr-FR"/>
          </a:p>
        </p:txBody>
      </p:sp>
      <p:sp>
        <p:nvSpPr>
          <p:cNvPr id="8" name="Espace réservé du pied de page 7"/>
          <p:cNvSpPr>
            <a:spLocks noGrp="1"/>
          </p:cNvSpPr>
          <p:nvPr>
            <p:ph type="ftr" sz="quarter" idx="11"/>
          </p:nvPr>
        </p:nvSpPr>
        <p:spPr/>
        <p:txBody>
          <a:bodyPr/>
          <a:lstStyle/>
          <a:p>
            <a:r>
              <a:rPr lang="fr-FR" smtClean="0"/>
              <a:t>Fazzi Enzo</a:t>
            </a:r>
            <a:endParaRPr lang="fr-FR"/>
          </a:p>
        </p:txBody>
      </p:sp>
      <p:sp>
        <p:nvSpPr>
          <p:cNvPr id="7" name="Espace réservé de la date 6"/>
          <p:cNvSpPr>
            <a:spLocks noGrp="1"/>
          </p:cNvSpPr>
          <p:nvPr>
            <p:ph type="dt" sz="half" idx="10"/>
          </p:nvPr>
        </p:nvSpPr>
        <p:spPr/>
        <p:txBody>
          <a:bodyPr/>
          <a:lstStyle/>
          <a:p>
            <a:fld id="{4742C2AD-95A5-4DB9-8867-8427DDB24A5D}" type="datetime1">
              <a:rPr lang="fr-FR" smtClean="0"/>
              <a:t>02/06/2017</a:t>
            </a:fld>
            <a:endParaRPr lang="fr-FR"/>
          </a:p>
        </p:txBody>
      </p:sp>
      <p:sp>
        <p:nvSpPr>
          <p:cNvPr id="3" name="Espace réservé du texte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32" name="Espace réservé du contenu 31"/>
          <p:cNvSpPr>
            <a:spLocks noGrp="1"/>
          </p:cNvSpPr>
          <p:nvPr>
            <p:ph sz="half" idx="2"/>
          </p:nvPr>
        </p:nvSpPr>
        <p:spPr>
          <a:xfrm>
            <a:off x="457200" y="2201896"/>
            <a:ext cx="4038600" cy="391363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34" name="Espace réservé du contenu 33"/>
          <p:cNvSpPr>
            <a:spLocks noGrp="1"/>
          </p:cNvSpPr>
          <p:nvPr>
            <p:ph sz="quarter" idx="4"/>
          </p:nvPr>
        </p:nvSpPr>
        <p:spPr>
          <a:xfrm>
            <a:off x="4649788" y="2201896"/>
            <a:ext cx="4038600" cy="391363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 name="Titre 1"/>
          <p:cNvSpPr>
            <a:spLocks noGrp="1"/>
          </p:cNvSpPr>
          <p:nvPr>
            <p:ph type="title"/>
          </p:nvPr>
        </p:nvSpPr>
        <p:spPr>
          <a:xfrm>
            <a:off x="457200" y="155448"/>
            <a:ext cx="8229600" cy="1143000"/>
          </a:xfrm>
        </p:spPr>
        <p:txBody>
          <a:bodyPr anchor="b" anchorCtr="0"/>
          <a:lstStyle>
            <a:lvl1pPr>
              <a:defRPr/>
            </a:lvl1pPr>
          </a:lstStyle>
          <a:p>
            <a:r>
              <a:rPr kumimoji="0" lang="fr-FR" smtClean="0"/>
              <a:t>Modifiez le style du titre</a:t>
            </a:r>
            <a:endParaRPr kumimoji="0" lang="en-US"/>
          </a:p>
        </p:txBody>
      </p:sp>
      <p:sp>
        <p:nvSpPr>
          <p:cNvPr id="12" name="Espace réservé du texte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cxnSp>
        <p:nvCxnSpPr>
          <p:cNvPr id="10" name="Connecteur droit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4D0E7C8F-1D99-40E3-8028-1C625877DEE5}" type="datetime1">
              <a:rPr lang="fr-FR" smtClean="0"/>
              <a:t>02/06/2017</a:t>
            </a:fld>
            <a:endParaRPr lang="fr-FR"/>
          </a:p>
        </p:txBody>
      </p:sp>
      <p:sp>
        <p:nvSpPr>
          <p:cNvPr id="4" name="Espace réservé du pied de page 3"/>
          <p:cNvSpPr>
            <a:spLocks noGrp="1"/>
          </p:cNvSpPr>
          <p:nvPr>
            <p:ph type="ftr" sz="quarter" idx="11"/>
          </p:nvPr>
        </p:nvSpPr>
        <p:spPr/>
        <p:txBody>
          <a:bodyPr/>
          <a:lstStyle/>
          <a:p>
            <a:r>
              <a:rPr lang="fr-FR" smtClean="0"/>
              <a:t>Fazzi Enzo</a:t>
            </a:r>
            <a:endParaRPr lang="fr-FR"/>
          </a:p>
        </p:txBody>
      </p:sp>
      <p:sp>
        <p:nvSpPr>
          <p:cNvPr id="5" name="Espace réservé du numéro de diapositive 4"/>
          <p:cNvSpPr>
            <a:spLocks noGrp="1"/>
          </p:cNvSpPr>
          <p:nvPr>
            <p:ph type="sldNum" sz="quarter" idx="12"/>
          </p:nvPr>
        </p:nvSpPr>
        <p:spPr/>
        <p:txBody>
          <a:bodyPr/>
          <a:lstStyle/>
          <a:p>
            <a:fld id="{88448062-026C-4503-8D28-7BA9529831F9}" type="slidenum">
              <a:rPr lang="fr-FR" smtClean="0"/>
              <a:pPr/>
              <a:t>‹N°›</a:t>
            </a:fld>
            <a:endParaRPr lang="fr-FR"/>
          </a:p>
        </p:txBody>
      </p:sp>
      <p:sp>
        <p:nvSpPr>
          <p:cNvPr id="2" name="Titre 1"/>
          <p:cNvSpPr>
            <a:spLocks noGrp="1"/>
          </p:cNvSpPr>
          <p:nvPr>
            <p:ph type="title"/>
          </p:nvPr>
        </p:nvSpPr>
        <p:spPr/>
        <p:txBody>
          <a:bodyPr/>
          <a:lstStyle/>
          <a:p>
            <a:r>
              <a:rPr kumimoji="0" lang="fr-FR" smtClean="0"/>
              <a:t>Modifiez le style du titre</a:t>
            </a:r>
            <a:endParaRPr kumimoji="0"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1A51A9-7D0F-473D-A3F3-5C481FD1E090}" type="datetime1">
              <a:rPr lang="fr-FR" smtClean="0"/>
              <a:t>02/06/2017</a:t>
            </a:fld>
            <a:endParaRPr lang="fr-FR"/>
          </a:p>
        </p:txBody>
      </p:sp>
      <p:sp>
        <p:nvSpPr>
          <p:cNvPr id="3" name="Espace réservé du pied de page 2"/>
          <p:cNvSpPr>
            <a:spLocks noGrp="1"/>
          </p:cNvSpPr>
          <p:nvPr>
            <p:ph type="ftr" sz="quarter" idx="11"/>
          </p:nvPr>
        </p:nvSpPr>
        <p:spPr/>
        <p:txBody>
          <a:bodyPr/>
          <a:lstStyle/>
          <a:p>
            <a:r>
              <a:rPr lang="fr-FR" smtClean="0"/>
              <a:t>Fazzi Enzo</a:t>
            </a:r>
            <a:endParaRPr lang="fr-FR"/>
          </a:p>
        </p:txBody>
      </p:sp>
      <p:sp>
        <p:nvSpPr>
          <p:cNvPr id="4" name="Espace réservé du numéro de diapositive 3"/>
          <p:cNvSpPr>
            <a:spLocks noGrp="1"/>
          </p:cNvSpPr>
          <p:nvPr>
            <p:ph type="sldNum" sz="quarter" idx="12"/>
          </p:nvPr>
        </p:nvSpPr>
        <p:spPr/>
        <p:txBody>
          <a:bodyPr/>
          <a:lstStyle/>
          <a:p>
            <a:fld id="{B96553FC-A0F5-47F6-8461-DE9B82D9494C}" type="slidenum">
              <a:rPr lang="fr-FR" smtClean="0"/>
              <a:pPr/>
              <a:t>‹N°›</a:t>
            </a:fld>
            <a:endParaRPr lang="fr-F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9" name="Espace réservé du contenu 28"/>
          <p:cNvSpPr>
            <a:spLocks noGrp="1"/>
          </p:cNvSpPr>
          <p:nvPr>
            <p:ph sz="quarter" idx="1"/>
          </p:nvPr>
        </p:nvSpPr>
        <p:spPr>
          <a:xfrm>
            <a:off x="457200" y="457200"/>
            <a:ext cx="6248400" cy="5715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3" name="Espace réservé du texte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31" name="Titr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fr-FR" smtClean="0"/>
              <a:t>Modifiez le style du titre</a:t>
            </a:r>
            <a:endParaRPr kumimoji="0" lang="en-US"/>
          </a:p>
        </p:txBody>
      </p:sp>
      <p:sp>
        <p:nvSpPr>
          <p:cNvPr id="8" name="Espace réservé de la date 7"/>
          <p:cNvSpPr>
            <a:spLocks noGrp="1"/>
          </p:cNvSpPr>
          <p:nvPr>
            <p:ph type="dt" sz="half" idx="14"/>
          </p:nvPr>
        </p:nvSpPr>
        <p:spPr/>
        <p:txBody>
          <a:bodyPr/>
          <a:lstStyle/>
          <a:p>
            <a:fld id="{B269CF1B-108B-4DF1-821F-C1486C9E5100}" type="datetime1">
              <a:rPr lang="fr-FR" smtClean="0"/>
              <a:t>02/06/2017</a:t>
            </a:fld>
            <a:endParaRPr lang="fr-FR"/>
          </a:p>
        </p:txBody>
      </p:sp>
      <p:sp>
        <p:nvSpPr>
          <p:cNvPr id="9" name="Espace réservé du numéro de diapositive 8"/>
          <p:cNvSpPr>
            <a:spLocks noGrp="1"/>
          </p:cNvSpPr>
          <p:nvPr>
            <p:ph type="sldNum" sz="quarter" idx="15"/>
          </p:nvPr>
        </p:nvSpPr>
        <p:spPr/>
        <p:txBody>
          <a:bodyPr/>
          <a:lstStyle/>
          <a:p>
            <a:fld id="{B11BE2CC-36EE-40E2-818A-B68890E00236}" type="slidenum">
              <a:rPr lang="fr-FR" smtClean="0"/>
              <a:pPr/>
              <a:t>‹N°›</a:t>
            </a:fld>
            <a:endParaRPr lang="fr-FR"/>
          </a:p>
        </p:txBody>
      </p:sp>
      <p:sp>
        <p:nvSpPr>
          <p:cNvPr id="10" name="Espace réservé du pied de page 9"/>
          <p:cNvSpPr>
            <a:spLocks noGrp="1"/>
          </p:cNvSpPr>
          <p:nvPr>
            <p:ph type="ftr" sz="quarter" idx="16"/>
          </p:nvPr>
        </p:nvSpPr>
        <p:spPr/>
        <p:txBody>
          <a:bodyPr/>
          <a:lstStyle/>
          <a:p>
            <a:r>
              <a:rPr lang="fr-FR" smtClean="0"/>
              <a:t>Fazzi Enzo</a:t>
            </a:r>
            <a:endParaRPr lang="fr-F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8" name="Espace réservé de la date 7"/>
          <p:cNvSpPr>
            <a:spLocks noGrp="1"/>
          </p:cNvSpPr>
          <p:nvPr>
            <p:ph type="dt" sz="half" idx="10"/>
          </p:nvPr>
        </p:nvSpPr>
        <p:spPr/>
        <p:txBody>
          <a:bodyPr/>
          <a:lstStyle/>
          <a:p>
            <a:fld id="{E522C940-163D-49A4-AEB7-3E697A69CD53}" type="datetime1">
              <a:rPr lang="fr-FR" smtClean="0"/>
              <a:t>02/06/2017</a:t>
            </a:fld>
            <a:endParaRPr lang="fr-FR"/>
          </a:p>
        </p:txBody>
      </p:sp>
      <p:sp>
        <p:nvSpPr>
          <p:cNvPr id="9" name="Espace réservé du numéro de diapositive 8"/>
          <p:cNvSpPr>
            <a:spLocks noGrp="1"/>
          </p:cNvSpPr>
          <p:nvPr>
            <p:ph type="sldNum" sz="quarter" idx="11"/>
          </p:nvPr>
        </p:nvSpPr>
        <p:spPr/>
        <p:txBody>
          <a:bodyPr/>
          <a:lstStyle/>
          <a:p>
            <a:fld id="{097361D8-455F-4374-8A1D-5786226E6543}" type="slidenum">
              <a:rPr lang="fr-FR" smtClean="0"/>
              <a:pPr/>
              <a:t>‹N°›</a:t>
            </a:fld>
            <a:endParaRPr lang="fr-FR"/>
          </a:p>
        </p:txBody>
      </p:sp>
      <p:sp>
        <p:nvSpPr>
          <p:cNvPr id="10" name="Espace réservé du pied de page 9"/>
          <p:cNvSpPr>
            <a:spLocks noGrp="1"/>
          </p:cNvSpPr>
          <p:nvPr>
            <p:ph type="ftr" sz="quarter" idx="12"/>
          </p:nvPr>
        </p:nvSpPr>
        <p:spPr/>
        <p:txBody>
          <a:bodyPr/>
          <a:lstStyle/>
          <a:p>
            <a:r>
              <a:rPr lang="fr-FR" smtClean="0"/>
              <a:t>Fazzi Enzo</a:t>
            </a:r>
            <a:endParaRPr lang="fr-F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Espace réservé du texte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7F7AACE-C16C-4D74-9E2C-D969456BA577}" type="datetime1">
              <a:rPr lang="fr-FR" smtClean="0"/>
              <a:t>02/06/2017</a:t>
            </a:fld>
            <a:endParaRPr lang="fr-FR"/>
          </a:p>
        </p:txBody>
      </p:sp>
      <p:sp>
        <p:nvSpPr>
          <p:cNvPr id="10" name="Espace réservé du pied de page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r>
              <a:rPr lang="fr-FR" smtClean="0"/>
              <a:t>Fazzi Enzo</a:t>
            </a:r>
            <a:endParaRPr lang="fr-FR"/>
          </a:p>
        </p:txBody>
      </p:sp>
      <p:sp>
        <p:nvSpPr>
          <p:cNvPr id="22" name="Espace réservé du numéro de diapositive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722D40F-F39D-4A0D-AEE4-F1B8C4136643}" type="slidenum">
              <a:rPr lang="fr-FR" smtClean="0"/>
              <a:pPr/>
              <a:t>‹N°›</a:t>
            </a:fld>
            <a:endParaRPr lang="fr-FR"/>
          </a:p>
        </p:txBody>
      </p:sp>
      <p:sp>
        <p:nvSpPr>
          <p:cNvPr id="5" name="Espace réservé du titre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fr-FR" smtClean="0"/>
              <a:t>Modifiez le style du titre</a:t>
            </a:r>
            <a:endParaRPr kumimoji="0" lang="en-US"/>
          </a:p>
        </p:txBody>
      </p:sp>
    </p:spTree>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spd="slow">
    <p:pull/>
  </p:transition>
  <p:hf hdr="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u contenu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624" y="1844824"/>
            <a:ext cx="6912768" cy="3888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Espace réservé de la date 8"/>
          <p:cNvSpPr>
            <a:spLocks noGrp="1"/>
          </p:cNvSpPr>
          <p:nvPr>
            <p:ph type="dt" sz="half" idx="14"/>
          </p:nvPr>
        </p:nvSpPr>
        <p:spPr>
          <a:xfrm>
            <a:off x="323528" y="6237312"/>
            <a:ext cx="1152128" cy="384048"/>
          </a:xfrm>
        </p:spPr>
        <p:txBody>
          <a:bodyPr/>
          <a:lstStyle/>
          <a:p>
            <a:fld id="{ABE6C3E7-91F7-4EC4-A9CE-951EC1D0F189}" type="datetime1">
              <a:rPr lang="fr-FR" smtClean="0">
                <a:solidFill>
                  <a:schemeClr val="tx1"/>
                </a:solidFill>
              </a:rPr>
              <a:t>02/06/2017</a:t>
            </a:fld>
            <a:endParaRPr lang="fr-FR" dirty="0">
              <a:solidFill>
                <a:schemeClr val="tx1"/>
              </a:solidFill>
            </a:endParaRPr>
          </a:p>
        </p:txBody>
      </p:sp>
      <p:sp>
        <p:nvSpPr>
          <p:cNvPr id="10" name="Espace réservé du pied de page 9"/>
          <p:cNvSpPr>
            <a:spLocks noGrp="1"/>
          </p:cNvSpPr>
          <p:nvPr>
            <p:ph type="ftr" sz="quarter" idx="16"/>
          </p:nvPr>
        </p:nvSpPr>
        <p:spPr>
          <a:xfrm>
            <a:off x="3779912" y="6237312"/>
            <a:ext cx="1944216" cy="384048"/>
          </a:xfrm>
        </p:spPr>
        <p:txBody>
          <a:bodyPr/>
          <a:lstStyle/>
          <a:p>
            <a:pPr algn="ctr"/>
            <a:r>
              <a:rPr lang="fr-FR" dirty="0" err="1" smtClean="0">
                <a:solidFill>
                  <a:schemeClr val="tx1"/>
                </a:solidFill>
              </a:rPr>
              <a:t>Fazzi</a:t>
            </a:r>
            <a:r>
              <a:rPr lang="fr-FR" dirty="0" smtClean="0">
                <a:solidFill>
                  <a:schemeClr val="tx1"/>
                </a:solidFill>
              </a:rPr>
              <a:t> Enzo</a:t>
            </a:r>
            <a:endParaRPr lang="fr-FR" dirty="0">
              <a:solidFill>
                <a:schemeClr val="tx1"/>
              </a:solidFill>
            </a:endParaRPr>
          </a:p>
        </p:txBody>
      </p:sp>
      <p:sp>
        <p:nvSpPr>
          <p:cNvPr id="6146" name="Rectangle 2"/>
          <p:cNvSpPr>
            <a:spLocks noGrp="1" noChangeArrowheads="1"/>
          </p:cNvSpPr>
          <p:nvPr>
            <p:ph type="title"/>
          </p:nvPr>
        </p:nvSpPr>
        <p:spPr>
          <a:xfrm>
            <a:off x="467544" y="404664"/>
            <a:ext cx="8229600" cy="780696"/>
          </a:xfrm>
        </p:spPr>
        <p:txBody>
          <a:bodyPr>
            <a:normAutofit/>
          </a:bodyPr>
          <a:lstStyle/>
          <a:p>
            <a:pPr algn="ctr"/>
            <a:r>
              <a:rPr lang="fr-FR" dirty="0" smtClean="0">
                <a:solidFill>
                  <a:schemeClr val="tx2">
                    <a:lumMod val="75000"/>
                  </a:schemeClr>
                </a:solidFill>
              </a:rPr>
              <a:t>League of Click</a:t>
            </a:r>
            <a:endParaRPr lang="fr-FR" dirty="0">
              <a:solidFill>
                <a:schemeClr val="tx2">
                  <a:lumMod val="75000"/>
                </a:schemeClr>
              </a:solidFill>
            </a:endParaRPr>
          </a:p>
        </p:txBody>
      </p:sp>
      <p:pic>
        <p:nvPicPr>
          <p:cNvPr id="43" name="Imag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781" y="6309320"/>
            <a:ext cx="2638793" cy="390580"/>
          </a:xfrm>
          <a:prstGeom prst="rect">
            <a:avLst/>
          </a:prstGeom>
        </p:spPr>
      </p:pic>
    </p:spTree>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CH" dirty="0" smtClean="0">
                <a:solidFill>
                  <a:schemeClr val="tx2">
                    <a:lumMod val="75000"/>
                  </a:schemeClr>
                </a:solidFill>
              </a:rPr>
              <a:t>3. Problèmes Rencontrés</a:t>
            </a:r>
            <a:br>
              <a:rPr lang="fr-CH" dirty="0" smtClean="0">
                <a:solidFill>
                  <a:schemeClr val="tx2">
                    <a:lumMod val="75000"/>
                  </a:schemeClr>
                </a:solidFill>
              </a:rPr>
            </a:br>
            <a:r>
              <a:rPr lang="fr-CH" sz="2000" dirty="0" smtClean="0">
                <a:solidFill>
                  <a:schemeClr val="tx2">
                    <a:lumMod val="75000"/>
                  </a:schemeClr>
                </a:solidFill>
              </a:rPr>
              <a:t>Changement  en  Switch</a:t>
            </a:r>
            <a:endParaRPr lang="fr-CH" sz="2000" dirty="0">
              <a:solidFill>
                <a:schemeClr val="tx2">
                  <a:lumMod val="75000"/>
                </a:schemeClr>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6278780"/>
            <a:ext cx="2638793" cy="390580"/>
          </a:xfrm>
          <a:prstGeom prst="rect">
            <a:avLst/>
          </a:prstGeom>
        </p:spPr>
      </p:pic>
      <p:pic>
        <p:nvPicPr>
          <p:cNvPr id="8" name="Espace réservé du contenu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2440543"/>
            <a:ext cx="8229600" cy="2738913"/>
          </a:xfrm>
        </p:spPr>
      </p:pic>
    </p:spTree>
    <p:extLst>
      <p:ext uri="{BB962C8B-B14F-4D97-AF65-F5344CB8AC3E}">
        <p14:creationId xmlns:p14="http://schemas.microsoft.com/office/powerpoint/2010/main" val="2419658441"/>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CH" dirty="0" smtClean="0">
                <a:solidFill>
                  <a:schemeClr val="tx2">
                    <a:lumMod val="75000"/>
                  </a:schemeClr>
                </a:solidFill>
              </a:rPr>
              <a:t>4. Bilan</a:t>
            </a:r>
            <a:br>
              <a:rPr lang="fr-CH" dirty="0" smtClean="0">
                <a:solidFill>
                  <a:schemeClr val="tx2">
                    <a:lumMod val="75000"/>
                  </a:schemeClr>
                </a:solidFill>
              </a:rPr>
            </a:br>
            <a:r>
              <a:rPr lang="fr-CH" sz="2000" dirty="0" smtClean="0">
                <a:solidFill>
                  <a:schemeClr val="tx2">
                    <a:lumMod val="75000"/>
                  </a:schemeClr>
                </a:solidFill>
              </a:rPr>
              <a:t>Bilan planification</a:t>
            </a:r>
            <a:endParaRPr lang="fr-CH" sz="2000" dirty="0">
              <a:solidFill>
                <a:schemeClr val="tx2">
                  <a:lumMod val="75000"/>
                </a:schemeClr>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6278541"/>
            <a:ext cx="2638793" cy="390580"/>
          </a:xfrm>
          <a:prstGeom prst="rect">
            <a:avLst/>
          </a:prstGeom>
        </p:spPr>
      </p:pic>
      <p:graphicFrame>
        <p:nvGraphicFramePr>
          <p:cNvPr id="8" name="Graphique 7"/>
          <p:cNvGraphicFramePr/>
          <p:nvPr>
            <p:extLst>
              <p:ext uri="{D42A27DB-BD31-4B8C-83A1-F6EECF244321}">
                <p14:modId xmlns:p14="http://schemas.microsoft.com/office/powerpoint/2010/main" val="1978917199"/>
              </p:ext>
            </p:extLst>
          </p:nvPr>
        </p:nvGraphicFramePr>
        <p:xfrm>
          <a:off x="467544" y="1772816"/>
          <a:ext cx="4104456" cy="35283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Graphique 9"/>
          <p:cNvGraphicFramePr/>
          <p:nvPr>
            <p:extLst>
              <p:ext uri="{D42A27DB-BD31-4B8C-83A1-F6EECF244321}">
                <p14:modId xmlns:p14="http://schemas.microsoft.com/office/powerpoint/2010/main" val="2550424773"/>
              </p:ext>
            </p:extLst>
          </p:nvPr>
        </p:nvGraphicFramePr>
        <p:xfrm>
          <a:off x="4658426" y="1772816"/>
          <a:ext cx="4208551" cy="349247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84574464"/>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CH" dirty="0" smtClean="0">
                <a:solidFill>
                  <a:schemeClr val="tx2">
                    <a:lumMod val="75000"/>
                  </a:schemeClr>
                </a:solidFill>
              </a:rPr>
              <a:t>4. Bilan</a:t>
            </a:r>
            <a:br>
              <a:rPr lang="fr-CH" dirty="0" smtClean="0">
                <a:solidFill>
                  <a:schemeClr val="tx2">
                    <a:lumMod val="75000"/>
                  </a:schemeClr>
                </a:solidFill>
              </a:rPr>
            </a:br>
            <a:r>
              <a:rPr lang="fr-CH" sz="2000" dirty="0" smtClean="0">
                <a:solidFill>
                  <a:schemeClr val="tx2">
                    <a:lumMod val="75000"/>
                  </a:schemeClr>
                </a:solidFill>
              </a:rPr>
              <a:t>Bilan personnel</a:t>
            </a:r>
            <a:endParaRPr lang="fr-CH" sz="2000" dirty="0">
              <a:solidFill>
                <a:schemeClr val="tx2">
                  <a:lumMod val="75000"/>
                </a:schemeClr>
              </a:solidFill>
            </a:endParaRPr>
          </a:p>
        </p:txBody>
      </p:sp>
      <p:pic>
        <p:nvPicPr>
          <p:cNvPr id="33" name="Espace réservé du contenu 3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1524000"/>
            <a:ext cx="4572000" cy="4572000"/>
          </a:xfr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3" y="6278780"/>
            <a:ext cx="2638793" cy="390580"/>
          </a:xfrm>
          <a:prstGeom prst="rect">
            <a:avLst/>
          </a:prstGeom>
        </p:spPr>
      </p:pic>
    </p:spTree>
    <p:extLst>
      <p:ext uri="{BB962C8B-B14F-4D97-AF65-F5344CB8AC3E}">
        <p14:creationId xmlns:p14="http://schemas.microsoft.com/office/powerpoint/2010/main" val="353015330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80">
                                          <p:stCondLst>
                                            <p:cond delay="0"/>
                                          </p:stCondLst>
                                        </p:cTn>
                                        <p:tgtEl>
                                          <p:spTgt spid="33"/>
                                        </p:tgtEl>
                                      </p:cBhvr>
                                    </p:animEffect>
                                    <p:anim calcmode="lin" valueType="num">
                                      <p:cBhvr>
                                        <p:cTn id="8"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3" dur="26">
                                          <p:stCondLst>
                                            <p:cond delay="650"/>
                                          </p:stCondLst>
                                        </p:cTn>
                                        <p:tgtEl>
                                          <p:spTgt spid="33"/>
                                        </p:tgtEl>
                                      </p:cBhvr>
                                      <p:to x="100000" y="60000"/>
                                    </p:animScale>
                                    <p:animScale>
                                      <p:cBhvr>
                                        <p:cTn id="14" dur="166" decel="50000">
                                          <p:stCondLst>
                                            <p:cond delay="676"/>
                                          </p:stCondLst>
                                        </p:cTn>
                                        <p:tgtEl>
                                          <p:spTgt spid="33"/>
                                        </p:tgtEl>
                                      </p:cBhvr>
                                      <p:to x="100000" y="100000"/>
                                    </p:animScale>
                                    <p:animScale>
                                      <p:cBhvr>
                                        <p:cTn id="15" dur="26">
                                          <p:stCondLst>
                                            <p:cond delay="1312"/>
                                          </p:stCondLst>
                                        </p:cTn>
                                        <p:tgtEl>
                                          <p:spTgt spid="33"/>
                                        </p:tgtEl>
                                      </p:cBhvr>
                                      <p:to x="100000" y="80000"/>
                                    </p:animScale>
                                    <p:animScale>
                                      <p:cBhvr>
                                        <p:cTn id="16" dur="166" decel="50000">
                                          <p:stCondLst>
                                            <p:cond delay="1338"/>
                                          </p:stCondLst>
                                        </p:cTn>
                                        <p:tgtEl>
                                          <p:spTgt spid="33"/>
                                        </p:tgtEl>
                                      </p:cBhvr>
                                      <p:to x="100000" y="100000"/>
                                    </p:animScale>
                                    <p:animScale>
                                      <p:cBhvr>
                                        <p:cTn id="17" dur="26">
                                          <p:stCondLst>
                                            <p:cond delay="1642"/>
                                          </p:stCondLst>
                                        </p:cTn>
                                        <p:tgtEl>
                                          <p:spTgt spid="33"/>
                                        </p:tgtEl>
                                      </p:cBhvr>
                                      <p:to x="100000" y="90000"/>
                                    </p:animScale>
                                    <p:animScale>
                                      <p:cBhvr>
                                        <p:cTn id="18" dur="166" decel="50000">
                                          <p:stCondLst>
                                            <p:cond delay="1668"/>
                                          </p:stCondLst>
                                        </p:cTn>
                                        <p:tgtEl>
                                          <p:spTgt spid="33"/>
                                        </p:tgtEl>
                                      </p:cBhvr>
                                      <p:to x="100000" y="100000"/>
                                    </p:animScale>
                                    <p:animScale>
                                      <p:cBhvr>
                                        <p:cTn id="19" dur="26">
                                          <p:stCondLst>
                                            <p:cond delay="1808"/>
                                          </p:stCondLst>
                                        </p:cTn>
                                        <p:tgtEl>
                                          <p:spTgt spid="33"/>
                                        </p:tgtEl>
                                      </p:cBhvr>
                                      <p:to x="100000" y="95000"/>
                                    </p:animScale>
                                    <p:animScale>
                                      <p:cBhvr>
                                        <p:cTn id="20" dur="166" decel="50000">
                                          <p:stCondLst>
                                            <p:cond delay="1834"/>
                                          </p:stCondLst>
                                        </p:cTn>
                                        <p:tgtEl>
                                          <p:spTgt spid="3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0750" y="2424112"/>
            <a:ext cx="4762500" cy="27717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re 5"/>
          <p:cNvSpPr>
            <a:spLocks noGrp="1"/>
          </p:cNvSpPr>
          <p:nvPr>
            <p:ph type="title"/>
          </p:nvPr>
        </p:nvSpPr>
        <p:spPr/>
        <p:txBody>
          <a:bodyPr/>
          <a:lstStyle/>
          <a:p>
            <a:pPr algn="ctr"/>
            <a:r>
              <a:rPr lang="fr-CH" dirty="0" smtClean="0">
                <a:solidFill>
                  <a:schemeClr val="tx2">
                    <a:lumMod val="75000"/>
                  </a:schemeClr>
                </a:solidFill>
              </a:rPr>
              <a:t>Final</a:t>
            </a:r>
            <a:endParaRPr lang="fr-CH" dirty="0">
              <a:solidFill>
                <a:schemeClr val="tx2">
                  <a:lumMod val="75000"/>
                </a:schemeClr>
              </a:solidFill>
            </a:endParaRPr>
          </a:p>
        </p:txBody>
      </p:sp>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6309320"/>
            <a:ext cx="2638793" cy="390580"/>
          </a:xfrm>
          <a:prstGeom prst="rect">
            <a:avLst/>
          </a:prstGeom>
        </p:spPr>
      </p:pic>
    </p:spTree>
    <p:extLst>
      <p:ext uri="{BB962C8B-B14F-4D97-AF65-F5344CB8AC3E}">
        <p14:creationId xmlns:p14="http://schemas.microsoft.com/office/powerpoint/2010/main" val="766923996"/>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a:r>
              <a:rPr lang="fr-CH" dirty="0" smtClean="0">
                <a:solidFill>
                  <a:schemeClr val="tx2">
                    <a:lumMod val="75000"/>
                  </a:schemeClr>
                </a:solidFill>
              </a:rPr>
              <a:t>Sommaire</a:t>
            </a:r>
            <a:endParaRPr lang="fr-CH" dirty="0">
              <a:solidFill>
                <a:schemeClr val="tx2">
                  <a:lumMod val="75000"/>
                </a:schemeClr>
              </a:solidFill>
            </a:endParaRPr>
          </a:p>
        </p:txBody>
      </p:sp>
      <p:sp>
        <p:nvSpPr>
          <p:cNvPr id="7" name="ZoneTexte 6"/>
          <p:cNvSpPr txBox="1"/>
          <p:nvPr/>
        </p:nvSpPr>
        <p:spPr>
          <a:xfrm>
            <a:off x="4915261" y="1588730"/>
            <a:ext cx="3833203" cy="400110"/>
          </a:xfrm>
          <a:prstGeom prst="rect">
            <a:avLst/>
          </a:prstGeom>
          <a:noFill/>
        </p:spPr>
        <p:txBody>
          <a:bodyPr wrap="square" rtlCol="0">
            <a:spAutoFit/>
          </a:bodyPr>
          <a:lstStyle/>
          <a:p>
            <a:pPr algn="l"/>
            <a:r>
              <a:rPr lang="fr-CH" sz="2000" dirty="0" smtClean="0"/>
              <a:t>3. PROBLÈMES RENCONTRÉS</a:t>
            </a:r>
            <a:endParaRPr lang="fr-CH" sz="2000" dirty="0"/>
          </a:p>
        </p:txBody>
      </p:sp>
      <p:sp>
        <p:nvSpPr>
          <p:cNvPr id="8" name="ZoneTexte 7"/>
          <p:cNvSpPr txBox="1"/>
          <p:nvPr/>
        </p:nvSpPr>
        <p:spPr>
          <a:xfrm>
            <a:off x="4915261" y="4372294"/>
            <a:ext cx="1728192" cy="400110"/>
          </a:xfrm>
          <a:prstGeom prst="rect">
            <a:avLst/>
          </a:prstGeom>
          <a:noFill/>
        </p:spPr>
        <p:txBody>
          <a:bodyPr wrap="square" rtlCol="0">
            <a:spAutoFit/>
          </a:bodyPr>
          <a:lstStyle/>
          <a:p>
            <a:pPr algn="l"/>
            <a:r>
              <a:rPr lang="fr-CH" sz="2000" dirty="0" smtClean="0"/>
              <a:t>4. BILAN</a:t>
            </a:r>
            <a:endParaRPr lang="fr-CH" sz="2000" dirty="0"/>
          </a:p>
        </p:txBody>
      </p:sp>
      <p:sp>
        <p:nvSpPr>
          <p:cNvPr id="10" name="ZoneTexte 9"/>
          <p:cNvSpPr txBox="1"/>
          <p:nvPr/>
        </p:nvSpPr>
        <p:spPr>
          <a:xfrm>
            <a:off x="1530884" y="3947394"/>
            <a:ext cx="3113124" cy="400110"/>
          </a:xfrm>
          <a:prstGeom prst="rect">
            <a:avLst/>
          </a:prstGeom>
          <a:noFill/>
        </p:spPr>
        <p:txBody>
          <a:bodyPr wrap="square" rtlCol="0">
            <a:spAutoFit/>
          </a:bodyPr>
          <a:lstStyle/>
          <a:p>
            <a:pPr algn="l"/>
            <a:r>
              <a:rPr lang="fr-CH" sz="2000" dirty="0" smtClean="0"/>
              <a:t>2. OBJECTIF DU PROJET</a:t>
            </a:r>
          </a:p>
        </p:txBody>
      </p:sp>
      <p:sp>
        <p:nvSpPr>
          <p:cNvPr id="11" name="ZoneTexte 10"/>
          <p:cNvSpPr txBox="1"/>
          <p:nvPr/>
        </p:nvSpPr>
        <p:spPr>
          <a:xfrm>
            <a:off x="1530884" y="1988840"/>
            <a:ext cx="2465052" cy="400110"/>
          </a:xfrm>
          <a:prstGeom prst="rect">
            <a:avLst/>
          </a:prstGeom>
          <a:noFill/>
        </p:spPr>
        <p:txBody>
          <a:bodyPr wrap="square" rtlCol="0">
            <a:spAutoFit/>
          </a:bodyPr>
          <a:lstStyle/>
          <a:p>
            <a:pPr algn="l"/>
            <a:r>
              <a:rPr lang="fr-CH" sz="2000" dirty="0" smtClean="0"/>
              <a:t>1. INTRODUCTION</a:t>
            </a:r>
            <a:endParaRPr lang="fr-CH" sz="2000" dirty="0"/>
          </a:p>
        </p:txBody>
      </p:sp>
      <p:sp>
        <p:nvSpPr>
          <p:cNvPr id="14" name="ZoneTexte 13"/>
          <p:cNvSpPr txBox="1"/>
          <p:nvPr/>
        </p:nvSpPr>
        <p:spPr>
          <a:xfrm>
            <a:off x="1746909" y="2413740"/>
            <a:ext cx="2160240" cy="923330"/>
          </a:xfrm>
          <a:prstGeom prst="rect">
            <a:avLst/>
          </a:prstGeom>
          <a:noFill/>
        </p:spPr>
        <p:txBody>
          <a:bodyPr wrap="square" rtlCol="0">
            <a:spAutoFit/>
          </a:bodyPr>
          <a:lstStyle/>
          <a:p>
            <a:pPr algn="l"/>
            <a:r>
              <a:rPr lang="fr-CH" sz="1800" dirty="0" smtClean="0"/>
              <a:t>Quel est mon projet?</a:t>
            </a:r>
          </a:p>
          <a:p>
            <a:pPr algn="l"/>
            <a:endParaRPr lang="fr-CH" sz="1800" dirty="0" smtClean="0"/>
          </a:p>
          <a:p>
            <a:pPr algn="l"/>
            <a:r>
              <a:rPr lang="fr-CH" sz="1800" dirty="0" smtClean="0"/>
              <a:t>À quoi sert-il?</a:t>
            </a:r>
            <a:endParaRPr lang="fr-CH" sz="1800" dirty="0"/>
          </a:p>
        </p:txBody>
      </p:sp>
      <p:sp>
        <p:nvSpPr>
          <p:cNvPr id="24" name="ZoneTexte 23"/>
          <p:cNvSpPr txBox="1"/>
          <p:nvPr/>
        </p:nvSpPr>
        <p:spPr>
          <a:xfrm>
            <a:off x="5131286" y="2013629"/>
            <a:ext cx="2609066" cy="1477328"/>
          </a:xfrm>
          <a:prstGeom prst="rect">
            <a:avLst/>
          </a:prstGeom>
          <a:noFill/>
        </p:spPr>
        <p:txBody>
          <a:bodyPr wrap="square" rtlCol="0">
            <a:spAutoFit/>
          </a:bodyPr>
          <a:lstStyle/>
          <a:p>
            <a:pPr algn="l"/>
            <a:r>
              <a:rPr lang="fr-CH" sz="1800" dirty="0" smtClean="0"/>
              <a:t>Gestion des dégâts</a:t>
            </a:r>
          </a:p>
          <a:p>
            <a:pPr algn="l"/>
            <a:endParaRPr lang="fr-CH" sz="1800" dirty="0"/>
          </a:p>
          <a:p>
            <a:pPr algn="l"/>
            <a:r>
              <a:rPr lang="fr-CH" sz="1800" dirty="0" smtClean="0"/>
              <a:t>Constantes vie champions</a:t>
            </a:r>
          </a:p>
          <a:p>
            <a:pPr algn="l"/>
            <a:endParaRPr lang="fr-CH" sz="1800" dirty="0"/>
          </a:p>
          <a:p>
            <a:pPr algn="l"/>
            <a:r>
              <a:rPr lang="fr-CH" sz="1800" dirty="0" smtClean="0"/>
              <a:t>Changement en Switch</a:t>
            </a:r>
            <a:endParaRPr lang="fr-CH" sz="1800" dirty="0"/>
          </a:p>
        </p:txBody>
      </p:sp>
      <p:sp>
        <p:nvSpPr>
          <p:cNvPr id="25" name="ZoneTexte 24"/>
          <p:cNvSpPr txBox="1"/>
          <p:nvPr/>
        </p:nvSpPr>
        <p:spPr>
          <a:xfrm>
            <a:off x="1730130" y="4379442"/>
            <a:ext cx="1728192" cy="923330"/>
          </a:xfrm>
          <a:prstGeom prst="rect">
            <a:avLst/>
          </a:prstGeom>
          <a:noFill/>
        </p:spPr>
        <p:txBody>
          <a:bodyPr wrap="square" rtlCol="0">
            <a:spAutoFit/>
          </a:bodyPr>
          <a:lstStyle/>
          <a:p>
            <a:pPr algn="l"/>
            <a:r>
              <a:rPr lang="fr-CH" sz="1800" dirty="0" smtClean="0"/>
              <a:t>Fonctionnalités</a:t>
            </a:r>
          </a:p>
          <a:p>
            <a:pPr algn="l"/>
            <a:endParaRPr lang="fr-CH" sz="1800" dirty="0" smtClean="0"/>
          </a:p>
          <a:p>
            <a:pPr algn="l"/>
            <a:r>
              <a:rPr lang="fr-CH" sz="1800" dirty="0" smtClean="0"/>
              <a:t>Programme</a:t>
            </a:r>
            <a:endParaRPr lang="fr-CH" sz="1800" dirty="0"/>
          </a:p>
        </p:txBody>
      </p:sp>
      <p:sp>
        <p:nvSpPr>
          <p:cNvPr id="26" name="ZoneTexte 25"/>
          <p:cNvSpPr txBox="1"/>
          <p:nvPr/>
        </p:nvSpPr>
        <p:spPr>
          <a:xfrm>
            <a:off x="5131285" y="4804342"/>
            <a:ext cx="2448272" cy="923330"/>
          </a:xfrm>
          <a:prstGeom prst="rect">
            <a:avLst/>
          </a:prstGeom>
          <a:noFill/>
        </p:spPr>
        <p:txBody>
          <a:bodyPr wrap="square" rtlCol="0">
            <a:spAutoFit/>
          </a:bodyPr>
          <a:lstStyle/>
          <a:p>
            <a:pPr algn="l"/>
            <a:r>
              <a:rPr lang="fr-CH" sz="1800" dirty="0"/>
              <a:t>P</a:t>
            </a:r>
            <a:r>
              <a:rPr lang="fr-CH" sz="1800" dirty="0" smtClean="0"/>
              <a:t>lanification</a:t>
            </a:r>
          </a:p>
          <a:p>
            <a:pPr algn="l"/>
            <a:endParaRPr lang="fr-CH" sz="1800" dirty="0" smtClean="0"/>
          </a:p>
          <a:p>
            <a:pPr algn="l"/>
            <a:r>
              <a:rPr lang="fr-CH" sz="1800" dirty="0" smtClean="0"/>
              <a:t>Personnel</a:t>
            </a:r>
            <a:endParaRPr lang="fr-CH" sz="1800"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159" y="6309320"/>
            <a:ext cx="2638793" cy="390580"/>
          </a:xfrm>
          <a:prstGeom prst="rect">
            <a:avLst/>
          </a:prstGeom>
        </p:spPr>
      </p:pic>
    </p:spTree>
    <p:extLst>
      <p:ext uri="{BB962C8B-B14F-4D97-AF65-F5344CB8AC3E}">
        <p14:creationId xmlns:p14="http://schemas.microsoft.com/office/powerpoint/2010/main" val="43851250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4" grpId="0"/>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u contenu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0598" y="1556792"/>
            <a:ext cx="4789674" cy="4104456"/>
          </a:xfrm>
          <a:prstGeom prst="roundRect">
            <a:avLst>
              <a:gd name="adj" fmla="val 5183"/>
            </a:avLst>
          </a:prstGeom>
          <a:ln w="19050">
            <a:solidFill>
              <a:schemeClr val="accent1">
                <a:lumMod val="75000"/>
              </a:schemeClr>
            </a:solidFill>
          </a:ln>
          <a:effectLst>
            <a:glow rad="139700">
              <a:schemeClr val="accent1">
                <a:satMod val="175000"/>
                <a:alpha val="40000"/>
              </a:schemeClr>
            </a:glow>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re 1"/>
          <p:cNvSpPr>
            <a:spLocks noGrp="1"/>
          </p:cNvSpPr>
          <p:nvPr>
            <p:ph type="title"/>
          </p:nvPr>
        </p:nvSpPr>
        <p:spPr/>
        <p:txBody>
          <a:bodyPr>
            <a:normAutofit/>
          </a:bodyPr>
          <a:lstStyle/>
          <a:p>
            <a:r>
              <a:rPr lang="fr-CH" dirty="0" smtClean="0">
                <a:solidFill>
                  <a:schemeClr val="tx2">
                    <a:lumMod val="75000"/>
                  </a:schemeClr>
                </a:solidFill>
              </a:rPr>
              <a:t>1. Introduction</a:t>
            </a:r>
            <a:br>
              <a:rPr lang="fr-CH" dirty="0" smtClean="0">
                <a:solidFill>
                  <a:schemeClr val="tx2">
                    <a:lumMod val="75000"/>
                  </a:schemeClr>
                </a:solidFill>
              </a:rPr>
            </a:br>
            <a:r>
              <a:rPr lang="fr-CH" sz="2000" dirty="0" smtClean="0">
                <a:solidFill>
                  <a:schemeClr val="tx2">
                    <a:lumMod val="75000"/>
                  </a:schemeClr>
                </a:solidFill>
              </a:rPr>
              <a:t>Quel est mon projet?</a:t>
            </a:r>
            <a:endParaRPr lang="fr-CH" sz="2000" dirty="0">
              <a:solidFill>
                <a:schemeClr val="tx2">
                  <a:lumMod val="75000"/>
                </a:schemeClr>
              </a:solidFill>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696" y="6309320"/>
            <a:ext cx="2638793" cy="390580"/>
          </a:xfrm>
          <a:prstGeom prst="rect">
            <a:avLst/>
          </a:prstGeom>
        </p:spPr>
      </p:pic>
    </p:spTree>
    <p:extLst>
      <p:ext uri="{BB962C8B-B14F-4D97-AF65-F5344CB8AC3E}">
        <p14:creationId xmlns:p14="http://schemas.microsoft.com/office/powerpoint/2010/main" val="3297296827"/>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CH" dirty="0" smtClean="0">
                <a:solidFill>
                  <a:schemeClr val="tx2">
                    <a:lumMod val="75000"/>
                  </a:schemeClr>
                </a:solidFill>
              </a:rPr>
              <a:t>1. Introduction</a:t>
            </a:r>
            <a:br>
              <a:rPr lang="fr-CH" dirty="0" smtClean="0">
                <a:solidFill>
                  <a:schemeClr val="tx2">
                    <a:lumMod val="75000"/>
                  </a:schemeClr>
                </a:solidFill>
              </a:rPr>
            </a:br>
            <a:r>
              <a:rPr lang="fr-CH" sz="2200" dirty="0" smtClean="0">
                <a:solidFill>
                  <a:schemeClr val="tx2">
                    <a:lumMod val="75000"/>
                  </a:schemeClr>
                </a:solidFill>
              </a:rPr>
              <a:t>À quoi sert-il?</a:t>
            </a:r>
            <a:endParaRPr lang="fr-CH" sz="2200" dirty="0">
              <a:solidFill>
                <a:schemeClr val="tx2">
                  <a:lumMod val="75000"/>
                </a:schemeClr>
              </a:solidFill>
            </a:endParaRPr>
          </a:p>
        </p:txBody>
      </p:sp>
      <p:sp>
        <p:nvSpPr>
          <p:cNvPr id="9" name="ZoneTexte 8"/>
          <p:cNvSpPr txBox="1"/>
          <p:nvPr/>
        </p:nvSpPr>
        <p:spPr>
          <a:xfrm>
            <a:off x="4149646" y="1703442"/>
            <a:ext cx="1226163" cy="461665"/>
          </a:xfrm>
          <a:prstGeom prst="rect">
            <a:avLst/>
          </a:prstGeom>
          <a:noFill/>
        </p:spPr>
        <p:txBody>
          <a:bodyPr wrap="square" rtlCol="0">
            <a:spAutoFit/>
          </a:bodyPr>
          <a:lstStyle/>
          <a:p>
            <a:r>
              <a:rPr lang="fr-CH" dirty="0" smtClean="0"/>
              <a:t>Jeu</a:t>
            </a:r>
            <a:endParaRPr lang="fr-CH"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686" y="6309320"/>
            <a:ext cx="2638793" cy="390580"/>
          </a:xfrm>
          <a:prstGeom prst="rect">
            <a:avLst/>
          </a:prstGeom>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359" y="2185803"/>
            <a:ext cx="4674736" cy="4006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ZoneTexte 14"/>
          <p:cNvSpPr txBox="1"/>
          <p:nvPr/>
        </p:nvSpPr>
        <p:spPr>
          <a:xfrm rot="20240797">
            <a:off x="395536" y="2564904"/>
            <a:ext cx="1872208" cy="461665"/>
          </a:xfrm>
          <a:prstGeom prst="rect">
            <a:avLst/>
          </a:prstGeom>
          <a:noFill/>
        </p:spPr>
        <p:txBody>
          <a:bodyPr wrap="square" rtlCol="0">
            <a:spAutoFit/>
          </a:bodyPr>
          <a:lstStyle/>
          <a:p>
            <a:r>
              <a:rPr lang="fr-CH" dirty="0" smtClean="0"/>
              <a:t>Poubelle</a:t>
            </a:r>
            <a:endParaRPr lang="fr-CH" dirty="0"/>
          </a:p>
        </p:txBody>
      </p:sp>
    </p:spTree>
    <p:extLst>
      <p:ext uri="{BB962C8B-B14F-4D97-AF65-F5344CB8AC3E}">
        <p14:creationId xmlns:p14="http://schemas.microsoft.com/office/powerpoint/2010/main" val="3647386387"/>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CH" dirty="0">
                <a:solidFill>
                  <a:schemeClr val="tx2">
                    <a:lumMod val="75000"/>
                  </a:schemeClr>
                </a:solidFill>
              </a:rPr>
              <a:t>2</a:t>
            </a:r>
            <a:r>
              <a:rPr lang="fr-CH" dirty="0" smtClean="0">
                <a:solidFill>
                  <a:schemeClr val="tx2">
                    <a:lumMod val="75000"/>
                  </a:schemeClr>
                </a:solidFill>
              </a:rPr>
              <a:t>. Objectif du projet</a:t>
            </a:r>
            <a:br>
              <a:rPr lang="fr-CH" dirty="0" smtClean="0">
                <a:solidFill>
                  <a:schemeClr val="tx2">
                    <a:lumMod val="75000"/>
                  </a:schemeClr>
                </a:solidFill>
              </a:rPr>
            </a:br>
            <a:r>
              <a:rPr lang="fr-CH" sz="2200" dirty="0" smtClean="0">
                <a:solidFill>
                  <a:schemeClr val="tx2">
                    <a:lumMod val="75000"/>
                  </a:schemeClr>
                </a:solidFill>
              </a:rPr>
              <a:t>Fonctionnalités</a:t>
            </a:r>
            <a:endParaRPr lang="fr-CH" sz="2200" dirty="0">
              <a:solidFill>
                <a:schemeClr val="tx2">
                  <a:lumMod val="75000"/>
                </a:schemeClr>
              </a:solidFill>
            </a:endParaRPr>
          </a:p>
        </p:txBody>
      </p:sp>
      <p:pic>
        <p:nvPicPr>
          <p:cNvPr id="5" name="Espace réservé du contenu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412776"/>
            <a:ext cx="3416300" cy="4572000"/>
          </a:xfrm>
          <a:prstGeom prst="rect">
            <a:avLst/>
          </a:prstGeom>
        </p:spPr>
      </p:pic>
      <p:sp>
        <p:nvSpPr>
          <p:cNvPr id="7" name="ZoneTexte 6"/>
          <p:cNvSpPr txBox="1"/>
          <p:nvPr/>
        </p:nvSpPr>
        <p:spPr>
          <a:xfrm>
            <a:off x="3903886" y="2597696"/>
            <a:ext cx="1872208" cy="338554"/>
          </a:xfrm>
          <a:prstGeom prst="rect">
            <a:avLst/>
          </a:prstGeom>
          <a:noFill/>
        </p:spPr>
        <p:txBody>
          <a:bodyPr wrap="square" rtlCol="0">
            <a:spAutoFit/>
          </a:bodyPr>
          <a:lstStyle/>
          <a:p>
            <a:pPr algn="l"/>
            <a:r>
              <a:rPr lang="fr-CH" sz="1600" dirty="0" smtClean="0"/>
              <a:t>Arme dégâts/click</a:t>
            </a:r>
            <a:endParaRPr lang="fr-CH" sz="1600" dirty="0"/>
          </a:p>
        </p:txBody>
      </p:sp>
      <p:sp>
        <p:nvSpPr>
          <p:cNvPr id="8" name="ZoneTexte 7"/>
          <p:cNvSpPr txBox="1"/>
          <p:nvPr/>
        </p:nvSpPr>
        <p:spPr>
          <a:xfrm>
            <a:off x="3903886" y="2979222"/>
            <a:ext cx="2160240" cy="338554"/>
          </a:xfrm>
          <a:prstGeom prst="rect">
            <a:avLst/>
          </a:prstGeom>
          <a:noFill/>
        </p:spPr>
        <p:txBody>
          <a:bodyPr wrap="square" rtlCol="0">
            <a:spAutoFit/>
          </a:bodyPr>
          <a:lstStyle/>
          <a:p>
            <a:pPr algn="l"/>
            <a:r>
              <a:rPr lang="fr-CH" sz="1600" dirty="0" smtClean="0"/>
              <a:t>Armes dégâts/secondes</a:t>
            </a:r>
            <a:endParaRPr lang="fr-CH" sz="1600" dirty="0"/>
          </a:p>
        </p:txBody>
      </p:sp>
      <p:sp>
        <p:nvSpPr>
          <p:cNvPr id="9" name="ZoneTexte 8"/>
          <p:cNvSpPr txBox="1"/>
          <p:nvPr/>
        </p:nvSpPr>
        <p:spPr>
          <a:xfrm>
            <a:off x="3903886" y="3355740"/>
            <a:ext cx="1872208" cy="338554"/>
          </a:xfrm>
          <a:prstGeom prst="rect">
            <a:avLst/>
          </a:prstGeom>
          <a:noFill/>
        </p:spPr>
        <p:txBody>
          <a:bodyPr wrap="square" rtlCol="0">
            <a:spAutoFit/>
          </a:bodyPr>
          <a:lstStyle/>
          <a:p>
            <a:pPr algn="l"/>
            <a:r>
              <a:rPr lang="fr-CH" sz="1600" dirty="0" smtClean="0"/>
              <a:t>Système de Niveau</a:t>
            </a:r>
            <a:endParaRPr lang="fr-CH" sz="1600" dirty="0"/>
          </a:p>
        </p:txBody>
      </p:sp>
      <p:sp>
        <p:nvSpPr>
          <p:cNvPr id="10" name="ZoneTexte 9"/>
          <p:cNvSpPr txBox="1"/>
          <p:nvPr/>
        </p:nvSpPr>
        <p:spPr>
          <a:xfrm>
            <a:off x="3903886" y="3771310"/>
            <a:ext cx="1872208" cy="338554"/>
          </a:xfrm>
          <a:prstGeom prst="rect">
            <a:avLst/>
          </a:prstGeom>
          <a:noFill/>
        </p:spPr>
        <p:txBody>
          <a:bodyPr wrap="square" rtlCol="0">
            <a:spAutoFit/>
          </a:bodyPr>
          <a:lstStyle/>
          <a:p>
            <a:pPr algn="l"/>
            <a:r>
              <a:rPr lang="fr-CH" sz="1600" dirty="0" smtClean="0"/>
              <a:t>Paramètres</a:t>
            </a:r>
            <a:endParaRPr lang="fr-CH" sz="1600" dirty="0"/>
          </a:p>
        </p:txBody>
      </p:sp>
      <p:sp>
        <p:nvSpPr>
          <p:cNvPr id="11" name="ZoneTexte 10"/>
          <p:cNvSpPr txBox="1"/>
          <p:nvPr/>
        </p:nvSpPr>
        <p:spPr>
          <a:xfrm>
            <a:off x="3898895" y="4181872"/>
            <a:ext cx="1800200" cy="338554"/>
          </a:xfrm>
          <a:prstGeom prst="rect">
            <a:avLst/>
          </a:prstGeom>
          <a:noFill/>
        </p:spPr>
        <p:txBody>
          <a:bodyPr wrap="square" rtlCol="0">
            <a:spAutoFit/>
          </a:bodyPr>
          <a:lstStyle/>
          <a:p>
            <a:pPr algn="l"/>
            <a:r>
              <a:rPr lang="fr-CH" sz="1600" dirty="0" smtClean="0"/>
              <a:t>Barre de vie</a:t>
            </a:r>
            <a:endParaRPr lang="fr-CH" sz="1600" dirty="0"/>
          </a:p>
        </p:txBody>
      </p:sp>
      <p:sp>
        <p:nvSpPr>
          <p:cNvPr id="12" name="ZoneTexte 11"/>
          <p:cNvSpPr txBox="1"/>
          <p:nvPr/>
        </p:nvSpPr>
        <p:spPr>
          <a:xfrm>
            <a:off x="3903886" y="4563398"/>
            <a:ext cx="1728192" cy="338554"/>
          </a:xfrm>
          <a:prstGeom prst="rect">
            <a:avLst/>
          </a:prstGeom>
          <a:noFill/>
        </p:spPr>
        <p:txBody>
          <a:bodyPr wrap="square" rtlCol="0">
            <a:spAutoFit/>
          </a:bodyPr>
          <a:lstStyle/>
          <a:p>
            <a:pPr algn="l"/>
            <a:r>
              <a:rPr lang="fr-CH" sz="1600" dirty="0" smtClean="0"/>
              <a:t>Boutons Dégâts</a:t>
            </a:r>
            <a:endParaRPr lang="fr-CH" sz="1600" dirty="0"/>
          </a:p>
        </p:txBody>
      </p:sp>
      <p:sp>
        <p:nvSpPr>
          <p:cNvPr id="13" name="ZoneTexte 12"/>
          <p:cNvSpPr txBox="1"/>
          <p:nvPr/>
        </p:nvSpPr>
        <p:spPr>
          <a:xfrm>
            <a:off x="3903886" y="4973960"/>
            <a:ext cx="1728192" cy="338554"/>
          </a:xfrm>
          <a:prstGeom prst="rect">
            <a:avLst/>
          </a:prstGeom>
          <a:noFill/>
        </p:spPr>
        <p:txBody>
          <a:bodyPr wrap="square" rtlCol="0">
            <a:spAutoFit/>
          </a:bodyPr>
          <a:lstStyle/>
          <a:p>
            <a:pPr algn="l"/>
            <a:r>
              <a:rPr lang="fr-CH" sz="1600" dirty="0" smtClean="0"/>
              <a:t>Labels</a:t>
            </a:r>
            <a:endParaRPr lang="fr-CH" sz="1600" dirty="0"/>
          </a:p>
        </p:txBody>
      </p:sp>
      <p:sp>
        <p:nvSpPr>
          <p:cNvPr id="3" name="ZoneTexte 2"/>
          <p:cNvSpPr txBox="1"/>
          <p:nvPr/>
        </p:nvSpPr>
        <p:spPr>
          <a:xfrm>
            <a:off x="3898895" y="5344157"/>
            <a:ext cx="1728192" cy="338554"/>
          </a:xfrm>
          <a:prstGeom prst="rect">
            <a:avLst/>
          </a:prstGeom>
          <a:noFill/>
        </p:spPr>
        <p:txBody>
          <a:bodyPr wrap="square" rtlCol="0">
            <a:spAutoFit/>
          </a:bodyPr>
          <a:lstStyle/>
          <a:p>
            <a:pPr algn="l"/>
            <a:r>
              <a:rPr lang="fr-CH" sz="1600" dirty="0" smtClean="0"/>
              <a:t>Chronomètre</a:t>
            </a:r>
            <a:endParaRPr lang="fr-CH" sz="1600" dirty="0"/>
          </a:p>
        </p:txBody>
      </p:sp>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1906" y="6309320"/>
            <a:ext cx="2638793" cy="390580"/>
          </a:xfrm>
          <a:prstGeom prst="rect">
            <a:avLst/>
          </a:prstGeom>
        </p:spPr>
      </p:pic>
    </p:spTree>
    <p:extLst>
      <p:ext uri="{BB962C8B-B14F-4D97-AF65-F5344CB8AC3E}">
        <p14:creationId xmlns:p14="http://schemas.microsoft.com/office/powerpoint/2010/main" val="37255819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normAutofit/>
          </a:bodyPr>
          <a:lstStyle/>
          <a:p>
            <a:r>
              <a:rPr lang="fr-CH" dirty="0" smtClean="0">
                <a:solidFill>
                  <a:schemeClr val="tx2">
                    <a:lumMod val="75000"/>
                  </a:schemeClr>
                </a:solidFill>
              </a:rPr>
              <a:t>2. Objectif du projet</a:t>
            </a:r>
            <a:br>
              <a:rPr lang="fr-CH" dirty="0" smtClean="0">
                <a:solidFill>
                  <a:schemeClr val="tx2">
                    <a:lumMod val="75000"/>
                  </a:schemeClr>
                </a:solidFill>
              </a:rPr>
            </a:br>
            <a:r>
              <a:rPr lang="fr-CH" sz="2200" dirty="0" smtClean="0">
                <a:solidFill>
                  <a:schemeClr val="tx2">
                    <a:lumMod val="75000"/>
                  </a:schemeClr>
                </a:solidFill>
              </a:rPr>
              <a:t>Programme</a:t>
            </a:r>
            <a:endParaRPr lang="fr-CH" sz="2200" dirty="0">
              <a:solidFill>
                <a:schemeClr val="tx2">
                  <a:lumMod val="75000"/>
                </a:schemeClr>
              </a:solidFill>
            </a:endParaRPr>
          </a:p>
        </p:txBody>
      </p:sp>
      <p:pic>
        <p:nvPicPr>
          <p:cNvPr id="12" name="Espace réservé du contenu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5000" y="1524000"/>
            <a:ext cx="5334000" cy="4572000"/>
          </a:xfrm>
          <a:prstGeom prst="rect">
            <a:avLst/>
          </a:prstGeom>
          <a:ln>
            <a:noFill/>
          </a:ln>
          <a:effectLst>
            <a:outerShdw blurRad="190500" algn="tl" rotWithShape="0">
              <a:srgbClr val="000000">
                <a:alpha val="70000"/>
              </a:srgbClr>
            </a:outerShdw>
          </a:effectLst>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6309320"/>
            <a:ext cx="2638793" cy="390580"/>
          </a:xfrm>
          <a:prstGeom prst="rect">
            <a:avLst/>
          </a:prstGeom>
        </p:spPr>
      </p:pic>
      <p:sp>
        <p:nvSpPr>
          <p:cNvPr id="2" name="ZoneTexte 1"/>
          <p:cNvSpPr txBox="1"/>
          <p:nvPr/>
        </p:nvSpPr>
        <p:spPr>
          <a:xfrm rot="2462744">
            <a:off x="7206888" y="2118053"/>
            <a:ext cx="2058419" cy="461665"/>
          </a:xfrm>
          <a:prstGeom prst="rect">
            <a:avLst/>
          </a:prstGeom>
          <a:noFill/>
        </p:spPr>
        <p:txBody>
          <a:bodyPr wrap="square" rtlCol="0">
            <a:spAutoFit/>
          </a:bodyPr>
          <a:lstStyle/>
          <a:p>
            <a:r>
              <a:rPr lang="fr-CH" dirty="0" smtClean="0"/>
              <a:t>Cookie Click</a:t>
            </a:r>
            <a:endParaRPr lang="fr-CH" dirty="0"/>
          </a:p>
        </p:txBody>
      </p:sp>
      <p:sp>
        <p:nvSpPr>
          <p:cNvPr id="4" name="ZoneTexte 3"/>
          <p:cNvSpPr txBox="1"/>
          <p:nvPr/>
        </p:nvSpPr>
        <p:spPr>
          <a:xfrm rot="20719243">
            <a:off x="214793" y="5044768"/>
            <a:ext cx="1574976" cy="461665"/>
          </a:xfrm>
          <a:prstGeom prst="rect">
            <a:avLst/>
          </a:prstGeom>
          <a:noFill/>
        </p:spPr>
        <p:txBody>
          <a:bodyPr wrap="square" rtlCol="0">
            <a:spAutoFit/>
          </a:bodyPr>
          <a:lstStyle/>
          <a:p>
            <a:r>
              <a:rPr lang="fr-CH" dirty="0" smtClean="0"/>
              <a:t>2</a:t>
            </a:r>
            <a:r>
              <a:rPr lang="fr-CH" baseline="30000" dirty="0" smtClean="0"/>
              <a:t>ème</a:t>
            </a:r>
            <a:r>
              <a:rPr lang="fr-CH" dirty="0" smtClean="0"/>
              <a:t> Armes</a:t>
            </a:r>
            <a:endParaRPr lang="fr-CH" dirty="0"/>
          </a:p>
        </p:txBody>
      </p:sp>
    </p:spTree>
    <p:extLst>
      <p:ext uri="{BB962C8B-B14F-4D97-AF65-F5344CB8AC3E}">
        <p14:creationId xmlns:p14="http://schemas.microsoft.com/office/powerpoint/2010/main" val="309665383"/>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98065" y="4293096"/>
            <a:ext cx="5946757" cy="792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re 5"/>
          <p:cNvSpPr>
            <a:spLocks noGrp="1"/>
          </p:cNvSpPr>
          <p:nvPr>
            <p:ph type="title"/>
          </p:nvPr>
        </p:nvSpPr>
        <p:spPr/>
        <p:txBody>
          <a:bodyPr/>
          <a:lstStyle/>
          <a:p>
            <a:r>
              <a:rPr lang="fr-CH" dirty="0">
                <a:solidFill>
                  <a:schemeClr val="tx2">
                    <a:lumMod val="75000"/>
                  </a:schemeClr>
                </a:solidFill>
              </a:rPr>
              <a:t>3. Problèmes Rencontrés</a:t>
            </a:r>
            <a:br>
              <a:rPr lang="fr-CH" dirty="0">
                <a:solidFill>
                  <a:schemeClr val="tx2">
                    <a:lumMod val="75000"/>
                  </a:schemeClr>
                </a:solidFill>
              </a:rPr>
            </a:br>
            <a:r>
              <a:rPr lang="fr-CH" sz="2200" dirty="0">
                <a:solidFill>
                  <a:schemeClr val="tx2">
                    <a:lumMod val="75000"/>
                  </a:schemeClr>
                </a:solidFill>
              </a:rPr>
              <a:t>Gestion </a:t>
            </a:r>
            <a:r>
              <a:rPr lang="fr-CH" sz="2200" dirty="0" smtClean="0">
                <a:solidFill>
                  <a:schemeClr val="tx2">
                    <a:lumMod val="75000"/>
                  </a:schemeClr>
                </a:solidFill>
              </a:rPr>
              <a:t> des  </a:t>
            </a:r>
            <a:r>
              <a:rPr lang="fr-CH" sz="2200" dirty="0">
                <a:solidFill>
                  <a:schemeClr val="tx2">
                    <a:lumMod val="75000"/>
                  </a:schemeClr>
                </a:solidFill>
              </a:rPr>
              <a:t>dégâts</a:t>
            </a:r>
            <a:endParaRPr lang="fr-CH" dirty="0"/>
          </a:p>
        </p:txBody>
      </p:sp>
      <p:sp>
        <p:nvSpPr>
          <p:cNvPr id="11" name="ZoneTexte 10"/>
          <p:cNvSpPr txBox="1"/>
          <p:nvPr/>
        </p:nvSpPr>
        <p:spPr>
          <a:xfrm>
            <a:off x="3275300" y="1910595"/>
            <a:ext cx="2592288" cy="461665"/>
          </a:xfrm>
          <a:prstGeom prst="rect">
            <a:avLst/>
          </a:prstGeom>
          <a:noFill/>
        </p:spPr>
        <p:txBody>
          <a:bodyPr wrap="square" rtlCol="0">
            <a:spAutoFit/>
          </a:bodyPr>
          <a:lstStyle/>
          <a:p>
            <a:r>
              <a:rPr lang="fr-CH" dirty="0" smtClean="0"/>
              <a:t>Avant</a:t>
            </a:r>
            <a:endParaRPr lang="fr-CH"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686" y="6309320"/>
            <a:ext cx="2638793" cy="390580"/>
          </a:xfrm>
          <a:prstGeom prst="rect">
            <a:avLst/>
          </a:prstGeom>
        </p:spPr>
      </p:pic>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150" y="2924944"/>
            <a:ext cx="6892588" cy="727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867753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CH" dirty="0">
                <a:solidFill>
                  <a:schemeClr val="tx2">
                    <a:lumMod val="75000"/>
                  </a:schemeClr>
                </a:solidFill>
              </a:rPr>
              <a:t>3. Problèmes Rencontrés</a:t>
            </a:r>
            <a:br>
              <a:rPr lang="fr-CH" dirty="0">
                <a:solidFill>
                  <a:schemeClr val="tx2">
                    <a:lumMod val="75000"/>
                  </a:schemeClr>
                </a:solidFill>
              </a:rPr>
            </a:br>
            <a:r>
              <a:rPr lang="fr-CH" sz="2200" dirty="0">
                <a:solidFill>
                  <a:schemeClr val="tx2">
                    <a:lumMod val="75000"/>
                  </a:schemeClr>
                </a:solidFill>
              </a:rPr>
              <a:t>Gestion </a:t>
            </a:r>
            <a:r>
              <a:rPr lang="fr-CH" sz="2200" dirty="0" smtClean="0">
                <a:solidFill>
                  <a:schemeClr val="tx2">
                    <a:lumMod val="75000"/>
                  </a:schemeClr>
                </a:solidFill>
              </a:rPr>
              <a:t> des  dégâts</a:t>
            </a:r>
            <a:endParaRPr lang="fr-CH" dirty="0"/>
          </a:p>
        </p:txBody>
      </p:sp>
      <p:sp>
        <p:nvSpPr>
          <p:cNvPr id="8" name="ZoneTexte 7"/>
          <p:cNvSpPr txBox="1"/>
          <p:nvPr/>
        </p:nvSpPr>
        <p:spPr>
          <a:xfrm>
            <a:off x="3451932" y="1131208"/>
            <a:ext cx="2088232" cy="461665"/>
          </a:xfrm>
          <a:prstGeom prst="rect">
            <a:avLst/>
          </a:prstGeom>
          <a:noFill/>
        </p:spPr>
        <p:txBody>
          <a:bodyPr wrap="square" rtlCol="0">
            <a:spAutoFit/>
          </a:bodyPr>
          <a:lstStyle/>
          <a:p>
            <a:r>
              <a:rPr lang="fr-CH" dirty="0" smtClean="0"/>
              <a:t>Après</a:t>
            </a:r>
            <a:endParaRPr lang="fr-CH" dirty="0"/>
          </a:p>
        </p:txBody>
      </p:sp>
      <p:pic>
        <p:nvPicPr>
          <p:cNvPr id="9"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5536" y="5733256"/>
            <a:ext cx="8317061" cy="448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184" y="6309320"/>
            <a:ext cx="2638793" cy="390580"/>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8725" y="1700808"/>
            <a:ext cx="5774643" cy="1972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8726" y="4437112"/>
            <a:ext cx="5774643" cy="10848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ZoneTexte 6"/>
          <p:cNvSpPr txBox="1"/>
          <p:nvPr/>
        </p:nvSpPr>
        <p:spPr>
          <a:xfrm>
            <a:off x="3199904" y="3681745"/>
            <a:ext cx="2592288" cy="646331"/>
          </a:xfrm>
          <a:prstGeom prst="rect">
            <a:avLst/>
          </a:prstGeom>
          <a:noFill/>
        </p:spPr>
        <p:txBody>
          <a:bodyPr wrap="square" rtlCol="0">
            <a:spAutoFit/>
          </a:bodyPr>
          <a:lstStyle/>
          <a:p>
            <a:r>
              <a:rPr lang="fr-CH" sz="3600" dirty="0" smtClean="0">
                <a:solidFill>
                  <a:schemeClr val="bg1"/>
                </a:solidFill>
              </a:rPr>
              <a:t>[…]</a:t>
            </a:r>
            <a:endParaRPr lang="fr-CH" sz="3600" dirty="0">
              <a:solidFill>
                <a:schemeClr val="bg1"/>
              </a:solidFill>
            </a:endParaRPr>
          </a:p>
        </p:txBody>
      </p:sp>
    </p:spTree>
    <p:extLst>
      <p:ext uri="{BB962C8B-B14F-4D97-AF65-F5344CB8AC3E}">
        <p14:creationId xmlns:p14="http://schemas.microsoft.com/office/powerpoint/2010/main" val="16750379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CH" dirty="0">
                <a:solidFill>
                  <a:schemeClr val="tx2">
                    <a:lumMod val="75000"/>
                  </a:schemeClr>
                </a:solidFill>
              </a:rPr>
              <a:t>3. Problèmes Rencontrés</a:t>
            </a:r>
            <a:br>
              <a:rPr lang="fr-CH" dirty="0">
                <a:solidFill>
                  <a:schemeClr val="tx2">
                    <a:lumMod val="75000"/>
                  </a:schemeClr>
                </a:solidFill>
              </a:rPr>
            </a:br>
            <a:r>
              <a:rPr lang="fr-CH" sz="2000" dirty="0" smtClean="0">
                <a:solidFill>
                  <a:schemeClr val="tx2">
                    <a:lumMod val="75000"/>
                  </a:schemeClr>
                </a:solidFill>
              </a:rPr>
              <a:t>Constantes  vie  champions</a:t>
            </a:r>
            <a:endParaRPr lang="fr-CH" sz="2000" dirty="0">
              <a:solidFill>
                <a:schemeClr val="tx2">
                  <a:lumMod val="75000"/>
                </a:schemeClr>
              </a:solidFil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4" y="6278780"/>
            <a:ext cx="2638793" cy="390580"/>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314922">
            <a:off x="2843807" y="2132856"/>
            <a:ext cx="3574061" cy="301269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ZoneTexte 7"/>
          <p:cNvSpPr txBox="1"/>
          <p:nvPr/>
        </p:nvSpPr>
        <p:spPr>
          <a:xfrm rot="360672">
            <a:off x="727803" y="2074849"/>
            <a:ext cx="1956662" cy="1200329"/>
          </a:xfrm>
          <a:prstGeom prst="rect">
            <a:avLst/>
          </a:prstGeom>
          <a:noFill/>
        </p:spPr>
        <p:txBody>
          <a:bodyPr wrap="square" rtlCol="0">
            <a:spAutoFit/>
          </a:bodyPr>
          <a:lstStyle/>
          <a:p>
            <a:r>
              <a:rPr lang="fr-CH" dirty="0" smtClean="0"/>
              <a:t>Changement des points de vie</a:t>
            </a:r>
            <a:endParaRPr lang="fr-CH" dirty="0"/>
          </a:p>
        </p:txBody>
      </p:sp>
    </p:spTree>
    <p:extLst>
      <p:ext uri="{BB962C8B-B14F-4D97-AF65-F5344CB8AC3E}">
        <p14:creationId xmlns:p14="http://schemas.microsoft.com/office/powerpoint/2010/main" val="2737482166"/>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ier">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i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i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1822</TotalTime>
  <Words>1311</Words>
  <Application>Microsoft Office PowerPoint</Application>
  <PresentationFormat>Affichage à l'écran (4:3)</PresentationFormat>
  <Paragraphs>85</Paragraphs>
  <Slides>13</Slides>
  <Notes>13</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Papier</vt:lpstr>
      <vt:lpstr>League of Click</vt:lpstr>
      <vt:lpstr>Sommaire</vt:lpstr>
      <vt:lpstr>1. Introduction Quel est mon projet?</vt:lpstr>
      <vt:lpstr>1. Introduction À quoi sert-il?</vt:lpstr>
      <vt:lpstr>2. Objectif du projet Fonctionnalités</vt:lpstr>
      <vt:lpstr>2. Objectif du projet Programme</vt:lpstr>
      <vt:lpstr>3. Problèmes Rencontrés Gestion  des  dégâts</vt:lpstr>
      <vt:lpstr>3. Problèmes Rencontrés Gestion  des  dégâts</vt:lpstr>
      <vt:lpstr>3. Problèmes Rencontrés Constantes  vie  champions</vt:lpstr>
      <vt:lpstr>3. Problèmes Rencontrés Changement  en  Switch</vt:lpstr>
      <vt:lpstr>4. Bilan Bilan planification</vt:lpstr>
      <vt:lpstr>4. Bilan Bilan personnel</vt:lpstr>
      <vt:lpstr>Final</vt:lpstr>
    </vt:vector>
  </TitlesOfParts>
  <Company>ETML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Fazzi Enzo</dc:creator>
  <cp:lastModifiedBy>Fazzi Enzo</cp:lastModifiedBy>
  <cp:revision>223</cp:revision>
  <cp:lastPrinted>2017-06-02T13:37:07Z</cp:lastPrinted>
  <dcterms:created xsi:type="dcterms:W3CDTF">2017-05-23T12:41:06Z</dcterms:created>
  <dcterms:modified xsi:type="dcterms:W3CDTF">2017-06-02T13:41:43Z</dcterms:modified>
</cp:coreProperties>
</file>