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B5F2A6-94AA-45E1-9FB0-F4BC6BC6B468}" type="datetimeFigureOut">
              <a:rPr lang="en-US" smtClean="0"/>
              <a:t>29-Sep-15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613D0F3-588D-46AF-A69C-D4A62303A4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TUJUAN RPL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M. HENDRA FEBIAWAN (1421024129)</a:t>
            </a:r>
          </a:p>
          <a:p>
            <a:r>
              <a:rPr lang="en-US" b="1" dirty="0" smtClean="0"/>
              <a:t>MI – 5 / SEMESTER 3</a:t>
            </a:r>
            <a:endParaRPr lang="en-US" b="1" dirty="0"/>
          </a:p>
        </p:txBody>
      </p:sp>
      <p:pic>
        <p:nvPicPr>
          <p:cNvPr id="4" name="Picture 3" descr="AK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2" y="4724400"/>
            <a:ext cx="1457418" cy="1490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876800"/>
            <a:ext cx="8183880" cy="13868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SPONSOR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0" dirty="0" err="1" smtClean="0">
                <a:solidFill>
                  <a:schemeClr val="tx1"/>
                </a:solidFill>
              </a:rPr>
              <a:t>Pada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</a:rPr>
              <a:t>intinya</a:t>
            </a:r>
            <a:r>
              <a:rPr lang="en-US" sz="2200" b="0" dirty="0" smtClean="0">
                <a:solidFill>
                  <a:schemeClr val="tx1"/>
                </a:solidFill>
              </a:rPr>
              <a:t>, </a:t>
            </a:r>
            <a:r>
              <a:rPr lang="en-US" sz="2200" b="0" dirty="0" err="1" smtClean="0">
                <a:solidFill>
                  <a:schemeClr val="tx1"/>
                </a:solidFill>
              </a:rPr>
              <a:t>pihak</a:t>
            </a:r>
            <a:r>
              <a:rPr lang="en-US" sz="2200" b="0" dirty="0" smtClean="0">
                <a:solidFill>
                  <a:schemeClr val="tx1"/>
                </a:solidFill>
              </a:rPr>
              <a:t> sponsor </a:t>
            </a:r>
            <a:r>
              <a:rPr lang="en-US" sz="2200" b="0" dirty="0" err="1" smtClean="0">
                <a:solidFill>
                  <a:schemeClr val="tx1"/>
                </a:solidFill>
              </a:rPr>
              <a:t>menginginkan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</a:rPr>
              <a:t>biaya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</a:rPr>
              <a:t>produksi</a:t>
            </a:r>
            <a:r>
              <a:rPr lang="en-US" sz="2200" b="0" dirty="0" smtClean="0">
                <a:solidFill>
                  <a:schemeClr val="tx1"/>
                </a:solidFill>
              </a:rPr>
              <a:t> yang </a:t>
            </a:r>
            <a:r>
              <a:rPr lang="en-US" sz="2200" b="0" dirty="0" err="1" smtClean="0">
                <a:solidFill>
                  <a:schemeClr val="tx1"/>
                </a:solidFill>
              </a:rPr>
              <a:t>efisien</a:t>
            </a:r>
            <a:r>
              <a:rPr lang="en-US" sz="2200" b="0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Low Cost,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rendah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Increased Productivity</a:t>
            </a:r>
            <a:r>
              <a:rPr lang="en-US" sz="2400" dirty="0" smtClean="0"/>
              <a:t>,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perawatannya</a:t>
            </a:r>
            <a:r>
              <a:rPr lang="en-US" sz="2400" dirty="0" smtClean="0"/>
              <a:t> </a:t>
            </a:r>
            <a:r>
              <a:rPr lang="en-US" sz="2400" dirty="0" err="1" smtClean="0"/>
              <a:t>rendah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Flexibility,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macam</a:t>
            </a:r>
            <a:r>
              <a:rPr lang="en-US" sz="2400" dirty="0" smtClean="0"/>
              <a:t> platform.</a:t>
            </a:r>
          </a:p>
          <a:p>
            <a:r>
              <a:rPr lang="en-US" sz="2400" b="1" dirty="0" err="1" smtClean="0"/>
              <a:t>Eficiency</a:t>
            </a:r>
            <a:r>
              <a:rPr lang="en-US" sz="2400" b="1" dirty="0" smtClean="0"/>
              <a:t>,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kinerjanya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, </a:t>
            </a:r>
            <a:r>
              <a:rPr lang="en-US" sz="2400" dirty="0" err="1" smtClean="0"/>
              <a:t>andal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tepat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632960"/>
            <a:ext cx="8183880" cy="192024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PEMAKAI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Bagi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pemakai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perangkat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lunak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digunakan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untuk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membantu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menyelesaikan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tugas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–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tugasnya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.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Maka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dari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itu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perangkat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lunak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harus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memiliki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fungsi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–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fungsi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dibutuhkan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+mn-lt"/>
              </a:rPr>
              <a:t>penggunanya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Funcionalty</a:t>
            </a:r>
            <a:r>
              <a:rPr lang="en-US" b="1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Easy of Learning,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Easy of Remembering,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penggunaannya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Easy of Use,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0"/>
            <a:ext cx="8183880" cy="1676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MAINTENER / MODIFIER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Tujuannya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agar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perangkat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lunak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tidak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terlalu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banyak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yang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harus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dirubah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.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Karena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sangat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kecil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kemungkinan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bisa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membuat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perangkat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lunak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yang 100%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bebas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dari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</a:rPr>
              <a:t>kesalahan</a:t>
            </a:r>
            <a:r>
              <a:rPr lang="en-US" sz="2200" b="0" dirty="0" smtClean="0">
                <a:solidFill>
                  <a:schemeClr val="tx1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Minimum Errors,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instal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error.</a:t>
            </a:r>
          </a:p>
          <a:p>
            <a:r>
              <a:rPr lang="en-US" b="1" dirty="0" smtClean="0"/>
              <a:t>Good Documentations,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terdokumentasi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agar </a:t>
            </a:r>
            <a:r>
              <a:rPr lang="en-US" dirty="0" err="1" smtClean="0"/>
              <a:t>mudam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Readable Code, </a:t>
            </a:r>
            <a:r>
              <a:rPr lang="en-US" dirty="0" smtClean="0"/>
              <a:t>source code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, </a:t>
            </a:r>
            <a:r>
              <a:rPr lang="en-US" dirty="0" err="1" smtClean="0"/>
              <a:t>terstruktur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modular.</a:t>
            </a:r>
          </a:p>
          <a:p>
            <a:r>
              <a:rPr lang="en-US" b="1" dirty="0" smtClean="0"/>
              <a:t>Good Design,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agar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Reliability,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67</TotalTime>
  <Words>235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Aspect</vt:lpstr>
      <vt:lpstr>TUJUAN RPL</vt:lpstr>
      <vt:lpstr>SPONSOR Pada intinya, pihak sponsor menginginkan biaya produksi yang efisien.</vt:lpstr>
      <vt:lpstr>PEMAKAI Bagi pemakai, perangkat lunak digunakan untuk membantu menyelesaikan tugas – tugasnya. Maka dari itu, perangkat lunak harus memiliki fungsi – fungsi yang dibutuhkan penggunanya.</vt:lpstr>
      <vt:lpstr>MAINTENER / MODIFIER Tujuannya agar perangkat lunak tidak terlalu banyak yang harus dirubah. Karena sangat kecil kemungkinan bisa membuat perangkat lunak yang 100% bebas dari kesalahan.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HENDRA</dc:creator>
  <cp:lastModifiedBy>HENDRA</cp:lastModifiedBy>
  <cp:revision>7</cp:revision>
  <dcterms:created xsi:type="dcterms:W3CDTF">2015-09-29T12:30:29Z</dcterms:created>
  <dcterms:modified xsi:type="dcterms:W3CDTF">2015-09-29T13:38:08Z</dcterms:modified>
</cp:coreProperties>
</file>