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5" r:id="rId4"/>
    <p:sldId id="272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A83C-0515-4C48-929E-ACFA18D3843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84BB-4711-4BB8-BFBD-826BC11F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258" y="0"/>
            <a:ext cx="13434516" cy="77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R O G R A M </a:t>
            </a:r>
            <a:r>
              <a:rPr lang="en-US" sz="5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N </a:t>
            </a:r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 3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0" y="1033174"/>
            <a:ext cx="5857139" cy="50980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62" y="0"/>
            <a:ext cx="670490" cy="6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6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0" y="1033174"/>
            <a:ext cx="5857139" cy="5098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930" y="2349500"/>
            <a:ext cx="1587500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Power USB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60" y="4244474"/>
            <a:ext cx="9981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Power 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500" y="3735616"/>
            <a:ext cx="20193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Voltage Regulator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4800" y="3182084"/>
            <a:ext cx="1905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Crystal Oscillator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9920" y="5153024"/>
            <a:ext cx="811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Reset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146" y="5642118"/>
            <a:ext cx="6368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3.3 V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1121" y="5811395"/>
            <a:ext cx="5130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5</a:t>
            </a:r>
            <a:r>
              <a:rPr lang="en-US" sz="1600" dirty="0" smtClean="0">
                <a:latin typeface="+mj-lt"/>
              </a:rPr>
              <a:t> V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3712" y="5647568"/>
            <a:ext cx="2885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Gnd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5123" y="5811395"/>
            <a:ext cx="513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V</a:t>
            </a:r>
            <a:r>
              <a:rPr lang="en-US" baseline="-25000" dirty="0" smtClean="0">
                <a:latin typeface="+mj-lt"/>
              </a:rPr>
              <a:t>in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2763" y="5347730"/>
            <a:ext cx="1234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Pin Analog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569" y="3875142"/>
            <a:ext cx="1833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IC </a:t>
            </a:r>
            <a:r>
              <a:rPr lang="en-US" dirty="0" err="1" smtClean="0">
                <a:latin typeface="+mj-lt"/>
              </a:rPr>
              <a:t>Mikrokontroler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4570" y="3138848"/>
            <a:ext cx="998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Pin ICSP</a:t>
            </a:r>
            <a:endParaRPr 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4569" y="2584450"/>
            <a:ext cx="1910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LED </a:t>
            </a:r>
            <a:r>
              <a:rPr lang="en-US" dirty="0" err="1" smtClean="0">
                <a:latin typeface="+mj-lt"/>
              </a:rPr>
              <a:t>Daya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24569" y="2052433"/>
            <a:ext cx="1910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LED </a:t>
            </a:r>
            <a:r>
              <a:rPr lang="en-US" dirty="0" err="1" smtClean="0">
                <a:latin typeface="+mj-lt"/>
              </a:rPr>
              <a:t>Tx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Rx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6674" y="663842"/>
            <a:ext cx="1111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Digital I/O</a:t>
            </a:r>
            <a:endParaRPr lang="en-US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3976" y="663842"/>
            <a:ext cx="663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AREF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8112" y="983661"/>
            <a:ext cx="1422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Reset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62" y="0"/>
            <a:ext cx="670490" cy="6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6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Digital </a:t>
            </a:r>
            <a:r>
              <a:rPr lang="en-US" sz="4800" dirty="0" err="1" smtClean="0"/>
              <a:t>Input/Output</a:t>
            </a:r>
            <a:endParaRPr lang="en-US" sz="4800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3407701" y="1443789"/>
            <a:ext cx="5986556" cy="4982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+mj-lt"/>
              </a:rPr>
              <a:t>Papan</a:t>
            </a:r>
            <a:r>
              <a:rPr lang="en-US" dirty="0">
                <a:latin typeface="+mj-lt"/>
              </a:rPr>
              <a:t> Arduino UNO </a:t>
            </a:r>
            <a:r>
              <a:rPr lang="en-US" dirty="0" err="1">
                <a:latin typeface="+mj-lt"/>
              </a:rPr>
              <a:t>memiliki</a:t>
            </a:r>
            <a:r>
              <a:rPr lang="en-US" dirty="0">
                <a:latin typeface="+mj-lt"/>
              </a:rPr>
              <a:t> 14 pin I/O </a:t>
            </a:r>
            <a:r>
              <a:rPr lang="en-US" dirty="0" smtClean="0">
                <a:latin typeface="+mj-lt"/>
              </a:rPr>
              <a:t>digital yang </a:t>
            </a:r>
            <a:r>
              <a:rPr lang="en-US" dirty="0" err="1" smtClean="0">
                <a:latin typeface="+mj-lt"/>
              </a:rPr>
              <a:t>diantaranya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menyediakan</a:t>
            </a:r>
            <a:r>
              <a:rPr lang="en-US" dirty="0" smtClean="0">
                <a:latin typeface="+mj-lt"/>
              </a:rPr>
              <a:t> 6 pin </a:t>
            </a:r>
            <a:r>
              <a:rPr lang="en-US" dirty="0">
                <a:latin typeface="+mj-lt"/>
              </a:rPr>
              <a:t>output PWM (Pulse Width Modulation).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Pin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dikonfigurasi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pin digital input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membaca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nilai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logika</a:t>
            </a:r>
            <a:r>
              <a:rPr lang="en-US" dirty="0">
                <a:latin typeface="+mj-lt"/>
              </a:rPr>
              <a:t> (0 </a:t>
            </a:r>
            <a:r>
              <a:rPr lang="en-US" dirty="0" err="1">
                <a:latin typeface="+mj-lt"/>
              </a:rPr>
              <a:t>atau</a:t>
            </a:r>
            <a:r>
              <a:rPr lang="en-US" dirty="0">
                <a:latin typeface="+mj-lt"/>
              </a:rPr>
              <a:t> 1) </a:t>
            </a:r>
            <a:r>
              <a:rPr lang="en-US" dirty="0" err="1">
                <a:latin typeface="+mj-lt"/>
              </a:rPr>
              <a:t>atau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pin digital output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menggerakkan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modul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berbeda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seperti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LED, relay, </a:t>
            </a:r>
            <a:r>
              <a:rPr lang="en-US" dirty="0" err="1">
                <a:latin typeface="+mj-lt"/>
              </a:rPr>
              <a:t>dll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Pin </a:t>
            </a:r>
            <a:r>
              <a:rPr lang="en-US" dirty="0">
                <a:latin typeface="+mj-lt"/>
              </a:rPr>
              <a:t>yang </a:t>
            </a:r>
            <a:r>
              <a:rPr lang="en-US" dirty="0" err="1">
                <a:latin typeface="+mj-lt"/>
              </a:rPr>
              <a:t>berlabel</a:t>
            </a:r>
            <a:r>
              <a:rPr lang="en-US" dirty="0">
                <a:latin typeface="+mj-lt"/>
              </a:rPr>
              <a:t> “~”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menghasilkan</a:t>
            </a:r>
            <a:r>
              <a:rPr lang="en-US" dirty="0">
                <a:latin typeface="+mj-lt"/>
              </a:rPr>
              <a:t> PWM.</a:t>
            </a:r>
            <a:endParaRPr lang="en-US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25020" y="2587874"/>
            <a:ext cx="5593482" cy="2083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62" y="0"/>
            <a:ext cx="670490" cy="6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1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Pin Analog</a:t>
            </a:r>
            <a:endParaRPr lang="en-US" sz="4800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3407701" y="1443789"/>
            <a:ext cx="8084863" cy="312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Modul</a:t>
            </a:r>
            <a:r>
              <a:rPr lang="en-US" dirty="0" smtClean="0"/>
              <a:t> Arduino </a:t>
            </a:r>
            <a:r>
              <a:rPr lang="en-US" dirty="0"/>
              <a:t>UNO </a:t>
            </a:r>
            <a:r>
              <a:rPr lang="en-US" dirty="0" err="1"/>
              <a:t>memiliki</a:t>
            </a:r>
            <a:r>
              <a:rPr lang="en-US" dirty="0"/>
              <a:t> lima pin input analog A0 </a:t>
            </a:r>
            <a:r>
              <a:rPr lang="en-US" dirty="0" err="1"/>
              <a:t>hingga</a:t>
            </a:r>
            <a:r>
              <a:rPr lang="en-US" dirty="0"/>
              <a:t> A5. </a:t>
            </a:r>
            <a:r>
              <a:rPr lang="en-US" dirty="0" smtClean="0"/>
              <a:t>Pin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sensor analog </a:t>
            </a:r>
            <a:r>
              <a:rPr lang="en-US" dirty="0" err="1"/>
              <a:t>seperti</a:t>
            </a:r>
            <a:r>
              <a:rPr lang="en-US" dirty="0"/>
              <a:t> sensor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sensor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digital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mikroprosesor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52" y="3909325"/>
            <a:ext cx="4637498" cy="2154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62" y="0"/>
            <a:ext cx="670490" cy="6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156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Courier New</vt:lpstr>
      <vt:lpstr>Office Theme</vt:lpstr>
      <vt:lpstr>P R O G R A M M I N G Pt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Bimanjaya Aji</dc:creator>
  <cp:lastModifiedBy>Bimanjaya Aji</cp:lastModifiedBy>
  <cp:revision>25</cp:revision>
  <dcterms:created xsi:type="dcterms:W3CDTF">2019-10-30T01:33:53Z</dcterms:created>
  <dcterms:modified xsi:type="dcterms:W3CDTF">2019-11-13T11:46:47Z</dcterms:modified>
</cp:coreProperties>
</file>