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7104063" cy="10234613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EECF3-3806-15A2-DB6D-ABE3EAC63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14885DB-61F9-2DCF-0DB2-91EF27F5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B84FBA-35F1-97B4-17F9-DE2EA4EE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A782A5-574D-7331-598E-3E5AD008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8C63E4-A433-B724-076C-7CA9806F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38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505DA-F1CC-370B-139E-59CD55EA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74E641-F8E4-7146-3824-3271A5979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8E6D6-5F1B-5D4E-61F9-D80D3393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C77744-90A8-6755-CBA2-99DF3714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C7F2EA-EF85-DBB9-0980-F347BDB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1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3A38579-7D83-CF06-1E8A-4CEFEE9FE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8D239B-7D7B-950E-ECAD-CC4FCC6A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01E397-56B5-474A-4B7B-93E0165F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A5DB3-07B3-9B29-F572-12843F00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4F37CE-040D-BDC4-6ACE-036D1178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47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9D778-C3AF-234C-4B58-E4ECA144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E846F-7A04-3115-796A-B220238D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7A366E-CDC2-0FCA-7FDD-8A091C21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62A52A-5DA2-8F73-4E4A-D34D006C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EBF361-B239-346F-0FAA-3BD97B97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210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78F8C-AFEB-FB89-79F4-CF22F7E7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5BC759-8868-F65B-BEEC-DEB302B1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8C162B-0328-227C-C83E-3FFDD290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A608E0-5CCE-EA48-5156-0D0CCF31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FD2EFE-9543-0FE9-8858-35178976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95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D0DE3-C03B-538F-9AF6-88D889C0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793C58-DE0A-3CEA-1C25-D9A04CBC9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CF53EA-FE5C-C82C-AB54-B309D0AE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B288CC-59C0-5878-5644-943C1C6F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C65313-6C02-77A8-8D38-B9D1D1AD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3D5BD-E284-9C8F-3F96-51AFDB22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53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9826C-5AD2-F38E-E0D4-CEC820B0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A90D1A-E400-5DA8-C6A7-72EA2927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81FA72-A976-0E50-FCEF-11CD4B5C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682C9D8-A394-AC87-3CA5-D578D6F0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DC87BF-4FBC-426E-4B31-7F4C7A95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19509D-2807-3CE7-9078-244ABDF8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9E44765-1E33-13DF-2C8E-B515F8C0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B13DA5-52BA-6BBA-B5FE-D722AEE3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70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807C2-255D-0D67-69D4-B2B922C6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6A5F282-C0B6-859A-9794-1FDC39FD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8AAEB7-70CE-B491-0B35-A191675D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7420BF-C303-4CE7-6377-08A5CDBA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75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9B205EC-CDD7-6B56-7BFF-D3CD5500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52C8356-6D07-72E9-DBB5-EB60917C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CF12F1-88C2-B9EF-580D-81C6396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045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0FBD1-A9F0-8862-F7B2-CAA79471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EF229A-FCA3-BCEB-C7EE-A3B15B45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55700B-B6A3-31DE-913C-EF3F5A76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9D1E9A-1090-F72F-F2F2-224B49E8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5D8ACA-EF00-FFE0-7CCF-8B8BF935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6B7805-7A7F-A800-114E-F6173B8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483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CB910-4E08-813B-2CE0-F229FB61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7CF179D-2C40-C562-6568-376D8C03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805E30-134E-8A97-9F8C-5BAD88733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DCC05B-5C31-0954-AF12-3A83A4E3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C1AB9B-B729-32BE-60B5-38EFCFCA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F141D3-B01B-4882-4846-8D954187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38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9A074D4-CD0B-D724-0A78-6799C17E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CB5308-01B8-24DE-33B7-3A0C7952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BB7E7D-87AB-039C-4E03-AC9D16131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87C5-7EC7-418F-9E9A-3C22F7F6D03F}" type="datetimeFigureOut">
              <a:rPr lang="LID4096" smtClean="0"/>
              <a:t>08/18/2024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4D8178-0363-18F3-520A-4927266AC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8213BB-86F5-0A1E-F77A-812BD47A8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A50A-7BD7-437F-9F19-E5D6812B7344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657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9FAE9-A82E-6061-7D43-A649CD717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Block diagrams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DD4C39-CF95-95E0-9566-4DBCDCA4A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98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hoek 40">
            <a:extLst>
              <a:ext uri="{FF2B5EF4-FFF2-40B4-BE49-F238E27FC236}">
                <a16:creationId xmlns:a16="http://schemas.microsoft.com/office/drawing/2014/main" id="{237FCFAD-6F9D-3757-86DE-FDF19D7842F9}"/>
              </a:ext>
            </a:extLst>
          </p:cNvPr>
          <p:cNvSpPr/>
          <p:nvPr/>
        </p:nvSpPr>
        <p:spPr>
          <a:xfrm>
            <a:off x="2359636" y="2687797"/>
            <a:ext cx="3292184" cy="16089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Transmitter</a:t>
            </a:r>
            <a:b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(per Symbol)</a:t>
            </a: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ID4096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E7B625C4-24D7-3092-9531-75B3A87F053B}"/>
              </a:ext>
            </a:extLst>
          </p:cNvPr>
          <p:cNvSpPr/>
          <p:nvPr/>
        </p:nvSpPr>
        <p:spPr>
          <a:xfrm>
            <a:off x="5811379" y="2677748"/>
            <a:ext cx="3820302" cy="16089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</a:p>
          <a:p>
            <a:pPr algn="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(Signal)</a:t>
            </a: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ID4096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5515474-C5DA-7CF0-E224-3AC9490D814E}"/>
              </a:ext>
            </a:extLst>
          </p:cNvPr>
          <p:cNvSpPr/>
          <p:nvPr/>
        </p:nvSpPr>
        <p:spPr>
          <a:xfrm>
            <a:off x="4176425" y="3299024"/>
            <a:ext cx="1199246" cy="636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Modulate LoRa Symbol</a:t>
            </a:r>
            <a:endParaRPr lang="LID4096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troomdiagram: Samenvoeging 4">
            <a:extLst>
              <a:ext uri="{FF2B5EF4-FFF2-40B4-BE49-F238E27FC236}">
                <a16:creationId xmlns:a16="http://schemas.microsoft.com/office/drawing/2014/main" id="{993334A2-5693-6A60-9EFD-86038D7BB082}"/>
              </a:ext>
            </a:extLst>
          </p:cNvPr>
          <p:cNvSpPr/>
          <p:nvPr/>
        </p:nvSpPr>
        <p:spPr>
          <a:xfrm>
            <a:off x="8011159" y="3486889"/>
            <a:ext cx="260057" cy="260057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FE33CFF-6D7D-9220-7A20-CE53F1041E16}"/>
              </a:ext>
            </a:extLst>
          </p:cNvPr>
          <p:cNvSpPr/>
          <p:nvPr/>
        </p:nvSpPr>
        <p:spPr>
          <a:xfrm>
            <a:off x="2522169" y="3323091"/>
            <a:ext cx="1199246" cy="636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SF bits of Data</a:t>
            </a:r>
            <a:endParaRPr lang="LID4096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troomdiagram: Of 12">
            <a:extLst>
              <a:ext uri="{FF2B5EF4-FFF2-40B4-BE49-F238E27FC236}">
                <a16:creationId xmlns:a16="http://schemas.microsoft.com/office/drawing/2014/main" id="{86436257-87E9-F987-EE7D-4BE493B42A3D}"/>
              </a:ext>
            </a:extLst>
          </p:cNvPr>
          <p:cNvSpPr/>
          <p:nvPr/>
        </p:nvSpPr>
        <p:spPr>
          <a:xfrm>
            <a:off x="6421300" y="3486889"/>
            <a:ext cx="260057" cy="260057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156DB755-4665-F782-036B-FD2003F70178}"/>
              </a:ext>
            </a:extLst>
          </p:cNvPr>
          <p:cNvSpPr/>
          <p:nvPr/>
        </p:nvSpPr>
        <p:spPr>
          <a:xfrm>
            <a:off x="6016103" y="2851198"/>
            <a:ext cx="1070452" cy="460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endParaRPr lang="LID4096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60E7BC33-B98F-17D5-51EB-BCA0CB6A6D72}"/>
                  </a:ext>
                </a:extLst>
              </p:cNvPr>
              <p:cNvSpPr/>
              <p:nvPr/>
            </p:nvSpPr>
            <p:spPr>
              <a:xfrm>
                <a:off x="7509269" y="2851198"/>
                <a:ext cx="1276796" cy="4602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Doppler Shift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2</m:t>
                          </m:r>
                          <m:r>
                            <m:rPr>
                              <m:sty m:val="p"/>
                            </m:rPr>
                            <a:rPr lang="el-G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π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LID4096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60E7BC33-B98F-17D5-51EB-BCA0CB6A6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69" y="2851198"/>
                <a:ext cx="1276796" cy="460279"/>
              </a:xfrm>
              <a:prstGeom prst="rect">
                <a:avLst/>
              </a:prstGeom>
              <a:blipFill>
                <a:blip r:embed="rId2"/>
                <a:stretch>
                  <a:fillRect t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4ED0E70F-0D1E-8ED3-16CB-DDBF14563B2C}"/>
              </a:ext>
            </a:extLst>
          </p:cNvPr>
          <p:cNvCxnSpPr>
            <a:stCxn id="5" idx="6"/>
          </p:cNvCxnSpPr>
          <p:nvPr/>
        </p:nvCxnSpPr>
        <p:spPr>
          <a:xfrm>
            <a:off x="8271216" y="3616918"/>
            <a:ext cx="776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AD33D628-969C-9F55-194D-97924EDAEA9D}"/>
              </a:ext>
            </a:extLst>
          </p:cNvPr>
          <p:cNvSpPr/>
          <p:nvPr/>
        </p:nvSpPr>
        <p:spPr>
          <a:xfrm>
            <a:off x="3523639" y="4460182"/>
            <a:ext cx="4256361" cy="16089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  <a:b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(per Symbol)</a:t>
            </a:r>
          </a:p>
          <a:p>
            <a:pPr algn="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ID4096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hoek 59">
                <a:extLst>
                  <a:ext uri="{FF2B5EF4-FFF2-40B4-BE49-F238E27FC236}">
                    <a16:creationId xmlns:a16="http://schemas.microsoft.com/office/drawing/2014/main" id="{9D23322A-1B66-D25D-EE8E-6550DA14C9C5}"/>
                  </a:ext>
                </a:extLst>
              </p:cNvPr>
              <p:cNvSpPr/>
              <p:nvPr/>
            </p:nvSpPr>
            <p:spPr>
              <a:xfrm>
                <a:off x="5208605" y="5104325"/>
                <a:ext cx="1199246" cy="636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𝑆𝐹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Point</a:t>
                </a:r>
                <a:endParaRPr lang="LID4096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FFT </a:t>
                </a:r>
                <a:endParaRPr lang="LID4096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hoek 59">
                <a:extLst>
                  <a:ext uri="{FF2B5EF4-FFF2-40B4-BE49-F238E27FC236}">
                    <a16:creationId xmlns:a16="http://schemas.microsoft.com/office/drawing/2014/main" id="{9D23322A-1B66-D25D-EE8E-6550DA14C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5" y="5104325"/>
                <a:ext cx="1199246" cy="636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Stroomdiagram: Samenvoeging 61">
            <a:extLst>
              <a:ext uri="{FF2B5EF4-FFF2-40B4-BE49-F238E27FC236}">
                <a16:creationId xmlns:a16="http://schemas.microsoft.com/office/drawing/2014/main" id="{9BE1D47B-3F91-F4A1-5744-9BB1F7E0B6D9}"/>
              </a:ext>
            </a:extLst>
          </p:cNvPr>
          <p:cNvSpPr/>
          <p:nvPr/>
        </p:nvSpPr>
        <p:spPr>
          <a:xfrm>
            <a:off x="4194542" y="5292749"/>
            <a:ext cx="260057" cy="260057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6" name="Rechthoek 65">
            <a:extLst>
              <a:ext uri="{FF2B5EF4-FFF2-40B4-BE49-F238E27FC236}">
                <a16:creationId xmlns:a16="http://schemas.microsoft.com/office/drawing/2014/main" id="{A0519274-153E-6883-BF67-8666E829FED5}"/>
              </a:ext>
            </a:extLst>
          </p:cNvPr>
          <p:cNvSpPr/>
          <p:nvPr/>
        </p:nvSpPr>
        <p:spPr>
          <a:xfrm>
            <a:off x="3686173" y="4605018"/>
            <a:ext cx="1276796" cy="460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Downchirp</a:t>
            </a:r>
          </a:p>
        </p:txBody>
      </p:sp>
      <p:cxnSp>
        <p:nvCxnSpPr>
          <p:cNvPr id="84" name="Rechte verbindingslijn met pijl 83">
            <a:extLst>
              <a:ext uri="{FF2B5EF4-FFF2-40B4-BE49-F238E27FC236}">
                <a16:creationId xmlns:a16="http://schemas.microsoft.com/office/drawing/2014/main" id="{EC11C2AF-D58A-45C9-88CC-850F9E515E02}"/>
              </a:ext>
            </a:extLst>
          </p:cNvPr>
          <p:cNvCxnSpPr>
            <a:cxnSpLocks/>
          </p:cNvCxnSpPr>
          <p:nvPr/>
        </p:nvCxnSpPr>
        <p:spPr>
          <a:xfrm>
            <a:off x="6407851" y="5422778"/>
            <a:ext cx="3584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86">
            <a:extLst>
              <a:ext uri="{FF2B5EF4-FFF2-40B4-BE49-F238E27FC236}">
                <a16:creationId xmlns:a16="http://schemas.microsoft.com/office/drawing/2014/main" id="{D3E7BBFF-39F4-3140-8B08-77C27DC1CDEC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6681357" y="3614956"/>
            <a:ext cx="1341809" cy="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81409C51-765D-63CF-A7D7-F85C8084FAF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141188" y="3311477"/>
            <a:ext cx="0" cy="175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014EC917-8C49-3B01-99B0-B72B6875B7BC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>
            <a:off x="6551329" y="3311477"/>
            <a:ext cx="0" cy="175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AE13954D-B589-1C2A-FE72-D5D0F9F9D2AF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 flipV="1">
            <a:off x="5375671" y="3616918"/>
            <a:ext cx="1045629" cy="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C72C4EDC-4D13-0F23-4FAB-64C7CC9983A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21415" y="3617478"/>
            <a:ext cx="4550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hoek 111">
            <a:extLst>
              <a:ext uri="{FF2B5EF4-FFF2-40B4-BE49-F238E27FC236}">
                <a16:creationId xmlns:a16="http://schemas.microsoft.com/office/drawing/2014/main" id="{39AEC56C-2C89-CBEE-89C4-2A55040B5598}"/>
              </a:ext>
            </a:extLst>
          </p:cNvPr>
          <p:cNvSpPr/>
          <p:nvPr/>
        </p:nvSpPr>
        <p:spPr>
          <a:xfrm>
            <a:off x="6710783" y="5066086"/>
            <a:ext cx="1199246" cy="636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SF bits of Data</a:t>
            </a:r>
            <a:endParaRPr lang="LID4096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9F632EA5-7CA6-40B7-137B-8D33210BF54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454599" y="5422778"/>
            <a:ext cx="75400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>
            <a:extLst>
              <a:ext uri="{FF2B5EF4-FFF2-40B4-BE49-F238E27FC236}">
                <a16:creationId xmlns:a16="http://schemas.microsoft.com/office/drawing/2014/main" id="{F2347703-DA64-82CD-957E-3B7407A58B67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721415" y="5422777"/>
            <a:ext cx="47312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met pijl 127">
            <a:extLst>
              <a:ext uri="{FF2B5EF4-FFF2-40B4-BE49-F238E27FC236}">
                <a16:creationId xmlns:a16="http://schemas.microsoft.com/office/drawing/2014/main" id="{76DE6097-88B2-FDFB-1D75-031C96EB9160}"/>
              </a:ext>
            </a:extLst>
          </p:cNvPr>
          <p:cNvCxnSpPr>
            <a:cxnSpLocks/>
            <a:stCxn id="66" idx="2"/>
            <a:endCxn id="62" idx="0"/>
          </p:cNvCxnSpPr>
          <p:nvPr/>
        </p:nvCxnSpPr>
        <p:spPr>
          <a:xfrm>
            <a:off x="4324571" y="5065297"/>
            <a:ext cx="0" cy="227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el 136">
            <a:extLst>
              <a:ext uri="{FF2B5EF4-FFF2-40B4-BE49-F238E27FC236}">
                <a16:creationId xmlns:a16="http://schemas.microsoft.com/office/drawing/2014/main" id="{6C944920-32A3-5594-33C5-FA4627A9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5464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hoek 70">
            <a:extLst>
              <a:ext uri="{FF2B5EF4-FFF2-40B4-BE49-F238E27FC236}">
                <a16:creationId xmlns:a16="http://schemas.microsoft.com/office/drawing/2014/main" id="{876FC691-3ABC-2B06-675D-12A9189AD2DC}"/>
              </a:ext>
            </a:extLst>
          </p:cNvPr>
          <p:cNvSpPr/>
          <p:nvPr/>
        </p:nvSpPr>
        <p:spPr>
          <a:xfrm>
            <a:off x="327809" y="4410800"/>
            <a:ext cx="11558969" cy="238045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  <a:b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(per Symbol) </a:t>
            </a: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5515474-C5DA-7CF0-E224-3AC9490D814E}"/>
              </a:ext>
            </a:extLst>
          </p:cNvPr>
          <p:cNvSpPr/>
          <p:nvPr/>
        </p:nvSpPr>
        <p:spPr>
          <a:xfrm>
            <a:off x="1881054" y="1214321"/>
            <a:ext cx="1788522" cy="997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QPSK MAP</a:t>
            </a:r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FE33CFF-6D7D-9220-7A20-CE53F1041E16}"/>
              </a:ext>
            </a:extLst>
          </p:cNvPr>
          <p:cNvSpPr/>
          <p:nvPr/>
        </p:nvSpPr>
        <p:spPr>
          <a:xfrm>
            <a:off x="483586" y="1214320"/>
            <a:ext cx="1108286" cy="9972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Data</a:t>
            </a:r>
            <a:endParaRPr lang="LID4096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175C0D19-8920-70D1-11EC-E9745AD8AC64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91872" y="1712931"/>
            <a:ext cx="2891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239CBE0A-16EB-9729-F638-8039FC5501C2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 flipV="1">
            <a:off x="3669576" y="1712931"/>
            <a:ext cx="2244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>
            <a:extLst>
              <a:ext uri="{FF2B5EF4-FFF2-40B4-BE49-F238E27FC236}">
                <a16:creationId xmlns:a16="http://schemas.microsoft.com/office/drawing/2014/main" id="{3EFC9B90-4E22-96A4-E0C4-8A769B63CB40}"/>
              </a:ext>
            </a:extLst>
          </p:cNvPr>
          <p:cNvSpPr/>
          <p:nvPr/>
        </p:nvSpPr>
        <p:spPr>
          <a:xfrm>
            <a:off x="3894025" y="1214320"/>
            <a:ext cx="1575651" cy="997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N Samples</a:t>
            </a:r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E081AF36-DFC4-530E-C2D6-BEF7B6E39361}"/>
              </a:ext>
            </a:extLst>
          </p:cNvPr>
          <p:cNvSpPr/>
          <p:nvPr/>
        </p:nvSpPr>
        <p:spPr>
          <a:xfrm>
            <a:off x="6491248" y="1214320"/>
            <a:ext cx="2064747" cy="997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Point Inverse FFT</a:t>
            </a:r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3F412C2A-A860-E1AC-98C8-50F77CD1B57D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5469676" y="1712931"/>
            <a:ext cx="1021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59FDC3AB-6CA2-AD18-84A7-9624E4A81887}"/>
              </a:ext>
            </a:extLst>
          </p:cNvPr>
          <p:cNvCxnSpPr>
            <a:cxnSpLocks/>
            <a:stCxn id="41" idx="3"/>
            <a:endCxn id="122" idx="1"/>
          </p:cNvCxnSpPr>
          <p:nvPr/>
        </p:nvCxnSpPr>
        <p:spPr>
          <a:xfrm flipV="1">
            <a:off x="8555995" y="1712930"/>
            <a:ext cx="14474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hoek 54">
            <a:extLst>
              <a:ext uri="{FF2B5EF4-FFF2-40B4-BE49-F238E27FC236}">
                <a16:creationId xmlns:a16="http://schemas.microsoft.com/office/drawing/2014/main" id="{DD6EACD1-2BA3-568D-E240-5AF62B94E0D7}"/>
              </a:ext>
            </a:extLst>
          </p:cNvPr>
          <p:cNvSpPr/>
          <p:nvPr/>
        </p:nvSpPr>
        <p:spPr>
          <a:xfrm>
            <a:off x="8963033" y="981111"/>
            <a:ext cx="1339704" cy="9972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Vierkante haken 56">
            <a:extLst>
              <a:ext uri="{FF2B5EF4-FFF2-40B4-BE49-F238E27FC236}">
                <a16:creationId xmlns:a16="http://schemas.microsoft.com/office/drawing/2014/main" id="{7F58D44C-9BCF-00C9-B02F-4D1F471D8D05}"/>
              </a:ext>
            </a:extLst>
          </p:cNvPr>
          <p:cNvSpPr/>
          <p:nvPr/>
        </p:nvSpPr>
        <p:spPr>
          <a:xfrm>
            <a:off x="5608514" y="324817"/>
            <a:ext cx="726429" cy="124568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ctr"/>
            <a:r>
              <a:rPr lang="en-GB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endParaRPr lang="en-GB" baseline="-25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GB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LID4096" dirty="0"/>
          </a:p>
        </p:txBody>
      </p:sp>
      <p:sp>
        <p:nvSpPr>
          <p:cNvPr id="58" name="Vierkante haken 57">
            <a:extLst>
              <a:ext uri="{FF2B5EF4-FFF2-40B4-BE49-F238E27FC236}">
                <a16:creationId xmlns:a16="http://schemas.microsoft.com/office/drawing/2014/main" id="{5706B0DD-EA96-8380-C2FF-FF24B5BB5EAB}"/>
              </a:ext>
            </a:extLst>
          </p:cNvPr>
          <p:cNvSpPr/>
          <p:nvPr/>
        </p:nvSpPr>
        <p:spPr>
          <a:xfrm>
            <a:off x="8698241" y="1214320"/>
            <a:ext cx="1188679" cy="31432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GB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1,…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LID4096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E7E2A280-701E-3FE3-DD22-FAE9D7BADF87}"/>
              </a:ext>
            </a:extLst>
          </p:cNvPr>
          <p:cNvSpPr/>
          <p:nvPr/>
        </p:nvSpPr>
        <p:spPr>
          <a:xfrm>
            <a:off x="316515" y="71363"/>
            <a:ext cx="11558969" cy="238045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Transmitter</a:t>
            </a:r>
            <a:b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(per Symbol) </a:t>
            </a: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7963EC0E-3107-8684-CFD3-9C4EB7E71CF6}"/>
              </a:ext>
            </a:extLst>
          </p:cNvPr>
          <p:cNvSpPr/>
          <p:nvPr/>
        </p:nvSpPr>
        <p:spPr>
          <a:xfrm>
            <a:off x="1307683" y="5417950"/>
            <a:ext cx="1788522" cy="997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Cyclic Prefix</a:t>
            </a:r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6E5CBB7-91B9-5854-CEA7-C5D7A939F965}"/>
              </a:ext>
            </a:extLst>
          </p:cNvPr>
          <p:cNvSpPr/>
          <p:nvPr/>
        </p:nvSpPr>
        <p:spPr>
          <a:xfrm>
            <a:off x="9886921" y="5417950"/>
            <a:ext cx="1910064" cy="9972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Data</a:t>
            </a:r>
            <a:endParaRPr lang="LID4096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Rechte verbindingslijn met pijl 61">
            <a:extLst>
              <a:ext uri="{FF2B5EF4-FFF2-40B4-BE49-F238E27FC236}">
                <a16:creationId xmlns:a16="http://schemas.microsoft.com/office/drawing/2014/main" id="{A38EE7B4-DE33-E2B3-783C-4CBB3FB70E9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18270" y="5916561"/>
            <a:ext cx="589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8BE14B48-0AAF-F306-8F6C-061F2548C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3096205" y="5916561"/>
            <a:ext cx="1448916" cy="2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hoek 63">
            <a:extLst>
              <a:ext uri="{FF2B5EF4-FFF2-40B4-BE49-F238E27FC236}">
                <a16:creationId xmlns:a16="http://schemas.microsoft.com/office/drawing/2014/main" id="{43884F19-0CAD-F7F2-7DD5-89A9DB729327}"/>
              </a:ext>
            </a:extLst>
          </p:cNvPr>
          <p:cNvSpPr/>
          <p:nvPr/>
        </p:nvSpPr>
        <p:spPr>
          <a:xfrm>
            <a:off x="4545121" y="5420855"/>
            <a:ext cx="1575651" cy="997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Point FFT</a:t>
            </a:r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B5528216-AFC4-A154-383F-42A1B4A6B613}"/>
              </a:ext>
            </a:extLst>
          </p:cNvPr>
          <p:cNvSpPr/>
          <p:nvPr/>
        </p:nvSpPr>
        <p:spPr>
          <a:xfrm>
            <a:off x="7121676" y="5417950"/>
            <a:ext cx="2064747" cy="997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QPSK </a:t>
            </a:r>
            <a:r>
              <a:rPr lang="en-GB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deMAP</a:t>
            </a:r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DDF4AB8C-8268-5321-FB78-EB5B73C0B08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6120772" y="5916561"/>
            <a:ext cx="1000904" cy="2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EA623F56-C644-D0B8-7271-84DEFCE007F6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186423" y="5916561"/>
            <a:ext cx="579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hoek 67">
            <a:extLst>
              <a:ext uri="{FF2B5EF4-FFF2-40B4-BE49-F238E27FC236}">
                <a16:creationId xmlns:a16="http://schemas.microsoft.com/office/drawing/2014/main" id="{A95CA552-4447-4551-8679-1929116527EB}"/>
              </a:ext>
            </a:extLst>
          </p:cNvPr>
          <p:cNvSpPr/>
          <p:nvPr/>
        </p:nvSpPr>
        <p:spPr>
          <a:xfrm>
            <a:off x="8392052" y="5202796"/>
            <a:ext cx="1339704" cy="9972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Vierkante haken 68">
            <a:extLst>
              <a:ext uri="{FF2B5EF4-FFF2-40B4-BE49-F238E27FC236}">
                <a16:creationId xmlns:a16="http://schemas.microsoft.com/office/drawing/2014/main" id="{F695BAA6-E472-D7A5-9CC4-BB42A2A88A26}"/>
              </a:ext>
            </a:extLst>
          </p:cNvPr>
          <p:cNvSpPr/>
          <p:nvPr/>
        </p:nvSpPr>
        <p:spPr>
          <a:xfrm>
            <a:off x="6265053" y="4561901"/>
            <a:ext cx="726429" cy="124568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ctr"/>
            <a:r>
              <a:rPr lang="en-GB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endParaRPr lang="en-GB" baseline="-25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en-GB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LID4096" dirty="0"/>
          </a:p>
        </p:txBody>
      </p:sp>
      <p:sp>
        <p:nvSpPr>
          <p:cNvPr id="70" name="Vierkante haken 69">
            <a:extLst>
              <a:ext uri="{FF2B5EF4-FFF2-40B4-BE49-F238E27FC236}">
                <a16:creationId xmlns:a16="http://schemas.microsoft.com/office/drawing/2014/main" id="{EAEE6DBD-9764-D768-B261-88F2CFEDA796}"/>
              </a:ext>
            </a:extLst>
          </p:cNvPr>
          <p:cNvSpPr/>
          <p:nvPr/>
        </p:nvSpPr>
        <p:spPr>
          <a:xfrm>
            <a:off x="3197876" y="5484775"/>
            <a:ext cx="1188679" cy="31432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GB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1,…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LID4096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67F79B7B-FDCB-F603-FE36-C64DC7F8AD67}"/>
              </a:ext>
            </a:extLst>
          </p:cNvPr>
          <p:cNvSpPr/>
          <p:nvPr/>
        </p:nvSpPr>
        <p:spPr>
          <a:xfrm>
            <a:off x="2220874" y="2713454"/>
            <a:ext cx="1325822" cy="5579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5" name="Rechte verbindingslijn met pijl 84">
            <a:extLst>
              <a:ext uri="{FF2B5EF4-FFF2-40B4-BE49-F238E27FC236}">
                <a16:creationId xmlns:a16="http://schemas.microsoft.com/office/drawing/2014/main" id="{1D629B42-6F65-CAA8-5330-6CA964E6E957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1713099" y="3820760"/>
            <a:ext cx="21556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hthoek 87">
                <a:extLst>
                  <a:ext uri="{FF2B5EF4-FFF2-40B4-BE49-F238E27FC236}">
                    <a16:creationId xmlns:a16="http://schemas.microsoft.com/office/drawing/2014/main" id="{12C1F7A5-7D43-C521-8F23-BA15B1659BE8}"/>
                  </a:ext>
                </a:extLst>
              </p:cNvPr>
              <p:cNvSpPr/>
              <p:nvPr/>
            </p:nvSpPr>
            <p:spPr>
              <a:xfrm>
                <a:off x="5609371" y="2750373"/>
                <a:ext cx="2064747" cy="8041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Doppler Shift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2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π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Rechthoek 87">
                <a:extLst>
                  <a:ext uri="{FF2B5EF4-FFF2-40B4-BE49-F238E27FC236}">
                    <a16:creationId xmlns:a16="http://schemas.microsoft.com/office/drawing/2014/main" id="{12C1F7A5-7D43-C521-8F23-BA15B1659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71" y="2750373"/>
                <a:ext cx="2064747" cy="804185"/>
              </a:xfrm>
              <a:prstGeom prst="rect">
                <a:avLst/>
              </a:prstGeom>
              <a:blipFill>
                <a:blip r:embed="rId2"/>
                <a:stretch>
                  <a:fillRect t="-583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Rechte verbindingslijn met pijl 88">
            <a:extLst>
              <a:ext uri="{FF2B5EF4-FFF2-40B4-BE49-F238E27FC236}">
                <a16:creationId xmlns:a16="http://schemas.microsoft.com/office/drawing/2014/main" id="{6C36DC77-A690-F073-1950-FF7B9B024D1B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4333502" y="3820760"/>
            <a:ext cx="3938180" cy="3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hoek 90">
            <a:extLst>
              <a:ext uri="{FF2B5EF4-FFF2-40B4-BE49-F238E27FC236}">
                <a16:creationId xmlns:a16="http://schemas.microsoft.com/office/drawing/2014/main" id="{0EFC8E7A-FFFF-F0DF-DB60-782A322B7E51}"/>
              </a:ext>
            </a:extLst>
          </p:cNvPr>
          <p:cNvSpPr/>
          <p:nvPr/>
        </p:nvSpPr>
        <p:spPr>
          <a:xfrm>
            <a:off x="8392052" y="2745837"/>
            <a:ext cx="1339704" cy="9972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hthoek 93">
            <a:extLst>
              <a:ext uri="{FF2B5EF4-FFF2-40B4-BE49-F238E27FC236}">
                <a16:creationId xmlns:a16="http://schemas.microsoft.com/office/drawing/2014/main" id="{480F6353-CDF6-5DBA-081E-231B7B1D4681}"/>
              </a:ext>
            </a:extLst>
          </p:cNvPr>
          <p:cNvSpPr/>
          <p:nvPr/>
        </p:nvSpPr>
        <p:spPr>
          <a:xfrm>
            <a:off x="316515" y="2542240"/>
            <a:ext cx="11558969" cy="17595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  <a:b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(signal) </a:t>
            </a: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Stroomdiagram: Of 98">
            <a:extLst>
              <a:ext uri="{FF2B5EF4-FFF2-40B4-BE49-F238E27FC236}">
                <a16:creationId xmlns:a16="http://schemas.microsoft.com/office/drawing/2014/main" id="{879D9632-D351-DF98-8502-3CEE4146B6D7}"/>
              </a:ext>
            </a:extLst>
          </p:cNvPr>
          <p:cNvSpPr/>
          <p:nvPr/>
        </p:nvSpPr>
        <p:spPr>
          <a:xfrm>
            <a:off x="3868769" y="3587328"/>
            <a:ext cx="464733" cy="466864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1" name="Verbindingslijn: gebogen 100">
            <a:extLst>
              <a:ext uri="{FF2B5EF4-FFF2-40B4-BE49-F238E27FC236}">
                <a16:creationId xmlns:a16="http://schemas.microsoft.com/office/drawing/2014/main" id="{28893CCD-1FF3-3A64-E060-6795F1B6C968}"/>
              </a:ext>
            </a:extLst>
          </p:cNvPr>
          <p:cNvCxnSpPr>
            <a:stCxn id="83" idx="3"/>
            <a:endCxn id="99" idx="0"/>
          </p:cNvCxnSpPr>
          <p:nvPr/>
        </p:nvCxnSpPr>
        <p:spPr>
          <a:xfrm>
            <a:off x="3546696" y="2992428"/>
            <a:ext cx="554440" cy="5949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troomdiagram: Samenvoeging 101">
            <a:extLst>
              <a:ext uri="{FF2B5EF4-FFF2-40B4-BE49-F238E27FC236}">
                <a16:creationId xmlns:a16="http://schemas.microsoft.com/office/drawing/2014/main" id="{1BA03C96-FBAC-F5D1-38F5-D343934850EF}"/>
              </a:ext>
            </a:extLst>
          </p:cNvPr>
          <p:cNvSpPr/>
          <p:nvPr/>
        </p:nvSpPr>
        <p:spPr>
          <a:xfrm>
            <a:off x="8271682" y="3591307"/>
            <a:ext cx="464733" cy="466864"/>
          </a:xfrm>
          <a:prstGeom prst="flowChartSummingJunc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DEDCF4A8-47B6-B682-BDB0-3519C9E6F0F6}"/>
              </a:ext>
            </a:extLst>
          </p:cNvPr>
          <p:cNvCxnSpPr>
            <a:cxnSpLocks/>
            <a:stCxn id="88" idx="3"/>
            <a:endCxn id="102" idx="0"/>
          </p:cNvCxnSpPr>
          <p:nvPr/>
        </p:nvCxnSpPr>
        <p:spPr>
          <a:xfrm>
            <a:off x="7674118" y="3152466"/>
            <a:ext cx="829931" cy="43884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54185609-2E49-962D-8D8A-B2C76AE08723}"/>
              </a:ext>
            </a:extLst>
          </p:cNvPr>
          <p:cNvCxnSpPr>
            <a:cxnSpLocks/>
            <a:stCxn id="102" idx="6"/>
          </p:cNvCxnSpPr>
          <p:nvPr/>
        </p:nvCxnSpPr>
        <p:spPr>
          <a:xfrm flipV="1">
            <a:off x="8736415" y="3822749"/>
            <a:ext cx="753152" cy="1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6540CDB4-91BB-E605-A358-7C0727D3DF5E}"/>
              </a:ext>
            </a:extLst>
          </p:cNvPr>
          <p:cNvSpPr/>
          <p:nvPr/>
        </p:nvSpPr>
        <p:spPr>
          <a:xfrm>
            <a:off x="10003441" y="1090090"/>
            <a:ext cx="1339704" cy="1245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Prepend Cyclic Prefix</a:t>
            </a:r>
            <a:endParaRPr lang="LID4096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9" name="Rechte verbindingslijn met pijl 128">
            <a:extLst>
              <a:ext uri="{FF2B5EF4-FFF2-40B4-BE49-F238E27FC236}">
                <a16:creationId xmlns:a16="http://schemas.microsoft.com/office/drawing/2014/main" id="{6E41B188-1322-7B8A-78A5-5B566EB9A052}"/>
              </a:ext>
            </a:extLst>
          </p:cNvPr>
          <p:cNvCxnSpPr>
            <a:cxnSpLocks/>
          </p:cNvCxnSpPr>
          <p:nvPr/>
        </p:nvCxnSpPr>
        <p:spPr>
          <a:xfrm>
            <a:off x="11343145" y="1712930"/>
            <a:ext cx="224835" cy="3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217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102</Words>
  <Application>Microsoft Office PowerPoint</Application>
  <PresentationFormat>Breedbeeld</PresentationFormat>
  <Paragraphs>78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Kantoorthema</vt:lpstr>
      <vt:lpstr>Block diagrams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Hendrik Valcke</dc:creator>
  <cp:lastModifiedBy>Hendrik Valcke</cp:lastModifiedBy>
  <cp:revision>4</cp:revision>
  <cp:lastPrinted>2024-08-18T14:47:52Z</cp:lastPrinted>
  <dcterms:created xsi:type="dcterms:W3CDTF">2024-08-18T13:30:53Z</dcterms:created>
  <dcterms:modified xsi:type="dcterms:W3CDTF">2024-08-18T15:57:17Z</dcterms:modified>
</cp:coreProperties>
</file>