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7D5E1-3F56-492C-8C86-D0A4A19CC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7F347F-7894-402E-A2F7-C03CDA210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BF1AA-3504-4D48-A5DA-498E4F8D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04890-6C7C-4D4B-ABB2-AA760734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9782C-128F-47A8-AD8E-DF3610E1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3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B2C92-BFEF-4302-881B-D0B0C428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1A91B6-7D73-45AF-96B2-58928FF7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6460C-4731-4CEC-B3F9-88A1ABB2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49203-E3E9-4290-A88D-D4B63ECB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4F22F-2CE9-4C11-A2F5-9AA21F80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636ED4-D114-4622-BC18-C6D8341E6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46169-D5D3-42F4-96BB-A2D2EBDA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09861-6A3D-4BC9-82F8-347C503E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65BBD-E220-4365-A093-A67B04F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5841B-F900-4824-9829-845C00EB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11A62-22E5-4FD5-A2DE-A153106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46675-F25F-4316-A21A-AE7D5205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CB693-95D4-416C-9EFB-87C767AF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6AC97-AFFB-44EC-AEBD-84FA4355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33ADA-6DA9-4E7E-B5E2-D94510A8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84173-2757-496D-B10A-72A49059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BA706-66E8-41B1-80A9-3C26877F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0A37B-ED0D-4583-BBBA-D5CC16B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25D07-9088-40AF-8193-5BF4E372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77DE5-4939-4A9D-BAC3-B2EC72EC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5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137D-8BBA-4FFF-8D97-876102A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C0BA7-EC28-4C6C-8012-49BEA7BA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064DDD-1908-421A-AF8E-F47BE806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BB825-F5C9-4CB7-8A9E-5666F38D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80EF0-0844-40B5-A92B-EDBC8FFE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B941B0-CCF0-4D37-BA89-5D382E19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942CA-3605-45BA-94B6-40A5D230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EFA5A-E381-475A-8309-100210D2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B7B2D-25F8-4477-B7F0-68D06C3F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E662D4-D97F-421C-B06D-A4056409D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F0442-6BE6-4549-83FB-8DA9AD3C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B6D9C5-6170-4AAE-BFD4-5D2455E9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2CF88C-EA22-4256-A196-D43C30A6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4F436-83AA-45B0-BD26-CD604C22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1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9D980-D444-4FD9-B19A-AE9E26C1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392714-22F6-4F4A-878F-16B5B2CE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FF43CF-023B-405F-ACD7-FF0948DB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F3E26-256D-4707-8CA1-B9EFE9D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8EFBD3-BE30-4CAE-B6AC-F7560982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44B3C6-FFF8-41F2-9E2A-3B666240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3AB46-4C1B-4D2C-9D4C-AB3609E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0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FE42-8CCA-4831-ABCA-513AF0A7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49E1C-7EE3-4A81-8A76-BA59C977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DBF729-E445-4DE7-AA1D-32D975FE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BF9001-3712-4CD2-8F22-78D8A25E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0B3EB-40A7-49FC-B787-FC3D59F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8AD92-8D9D-420F-B092-ECEAF2F1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4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B8D3B-2ED4-4BDD-A10B-AFE943C9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5A19CA-D398-4964-A6D0-044B019E4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597F2-5EE6-4FE9-AED1-BE58F9314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7411F-F23C-4760-99DA-8E291B8C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B7227-FE51-41DB-B6FD-87770677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3DCDD5-A598-493F-B186-A1CB005E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3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03DA2E-9BBB-4E6A-9CAA-F7493CB3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DCA10-924D-46FA-8330-62F09822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6F6EB-9278-439E-8497-2D963C8A7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B34D-D1FE-43CF-B6CA-95B25A2B0E92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CFF9A-3B97-4F06-B7B3-3FFC78FE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4CAFE-1C1A-46A1-BF01-38BAD0C31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35832-7B54-46F3-961A-2C97CB896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E8228C-ADDA-4573-9E00-3F2ED89D5E6C}"/>
              </a:ext>
            </a:extLst>
          </p:cNvPr>
          <p:cNvSpPr/>
          <p:nvPr/>
        </p:nvSpPr>
        <p:spPr>
          <a:xfrm>
            <a:off x="8327163" y="3029686"/>
            <a:ext cx="714056" cy="139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F2A1E9-2ED8-45C8-8F77-F36F09CDE59E}"/>
              </a:ext>
            </a:extLst>
          </p:cNvPr>
          <p:cNvSpPr/>
          <p:nvPr/>
        </p:nvSpPr>
        <p:spPr>
          <a:xfrm>
            <a:off x="8903405" y="1192383"/>
            <a:ext cx="714056" cy="139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E481F6-C6A3-4CF4-AE00-DB4AF46FD87B}"/>
              </a:ext>
            </a:extLst>
          </p:cNvPr>
          <p:cNvSpPr/>
          <p:nvPr/>
        </p:nvSpPr>
        <p:spPr>
          <a:xfrm rot="5400000">
            <a:off x="7211942" y="1193778"/>
            <a:ext cx="667158" cy="1491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04CD89-1C6C-4B4B-A12E-829392F890CF}"/>
              </a:ext>
            </a:extLst>
          </p:cNvPr>
          <p:cNvSpPr/>
          <p:nvPr/>
        </p:nvSpPr>
        <p:spPr>
          <a:xfrm rot="5400000">
            <a:off x="7211942" y="2617705"/>
            <a:ext cx="667158" cy="1491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29AC84-4990-4892-B022-DEB291741F3D}"/>
              </a:ext>
            </a:extLst>
          </p:cNvPr>
          <p:cNvSpPr/>
          <p:nvPr/>
        </p:nvSpPr>
        <p:spPr>
          <a:xfrm rot="5400000">
            <a:off x="7211942" y="4041632"/>
            <a:ext cx="667158" cy="1491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A87082F-5943-4F8B-B45D-3A2AD8F6AB7B}"/>
              </a:ext>
            </a:extLst>
          </p:cNvPr>
          <p:cNvSpPr/>
          <p:nvPr/>
        </p:nvSpPr>
        <p:spPr>
          <a:xfrm rot="5400000">
            <a:off x="4787844" y="1193778"/>
            <a:ext cx="667158" cy="1491119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60E359-262A-4D05-B4E4-D496554B2C31}"/>
              </a:ext>
            </a:extLst>
          </p:cNvPr>
          <p:cNvSpPr/>
          <p:nvPr/>
        </p:nvSpPr>
        <p:spPr>
          <a:xfrm rot="5400000">
            <a:off x="4787844" y="2617705"/>
            <a:ext cx="667158" cy="1491119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64A298-233B-40AA-8044-5BF3714BEBB8}"/>
              </a:ext>
            </a:extLst>
          </p:cNvPr>
          <p:cNvSpPr/>
          <p:nvPr/>
        </p:nvSpPr>
        <p:spPr>
          <a:xfrm rot="5400000">
            <a:off x="4787844" y="4041632"/>
            <a:ext cx="667158" cy="1491119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BF0314-5DBC-4353-AC2A-75CE12A8AFD3}"/>
              </a:ext>
            </a:extLst>
          </p:cNvPr>
          <p:cNvSpPr/>
          <p:nvPr/>
        </p:nvSpPr>
        <p:spPr>
          <a:xfrm rot="5400000">
            <a:off x="4836046" y="5434817"/>
            <a:ext cx="667158" cy="1491119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45CD8E-E272-472B-9B05-35773074DDC9}"/>
              </a:ext>
            </a:extLst>
          </p:cNvPr>
          <p:cNvSpPr/>
          <p:nvPr/>
        </p:nvSpPr>
        <p:spPr>
          <a:xfrm rot="5400000">
            <a:off x="7957502" y="5434816"/>
            <a:ext cx="667158" cy="1491119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98D1D2-5F6B-46A2-83C7-EA94182CC007}"/>
              </a:ext>
            </a:extLst>
          </p:cNvPr>
          <p:cNvSpPr/>
          <p:nvPr/>
        </p:nvSpPr>
        <p:spPr>
          <a:xfrm rot="5400000">
            <a:off x="6400709" y="5434817"/>
            <a:ext cx="667158" cy="1491119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92CC03-4304-4D11-940A-C57349754BCF}"/>
              </a:ext>
            </a:extLst>
          </p:cNvPr>
          <p:cNvSpPr/>
          <p:nvPr/>
        </p:nvSpPr>
        <p:spPr>
          <a:xfrm rot="10800000">
            <a:off x="8327163" y="4453613"/>
            <a:ext cx="714056" cy="1393184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2A7B3D-5163-4A76-8574-3BAEF470A706}"/>
              </a:ext>
            </a:extLst>
          </p:cNvPr>
          <p:cNvSpPr/>
          <p:nvPr/>
        </p:nvSpPr>
        <p:spPr>
          <a:xfrm>
            <a:off x="10085535" y="78489"/>
            <a:ext cx="294024" cy="67343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25D3CC-DBE4-4600-BFCE-A95A56B82BD4}"/>
              </a:ext>
            </a:extLst>
          </p:cNvPr>
          <p:cNvSpPr/>
          <p:nvPr/>
        </p:nvSpPr>
        <p:spPr>
          <a:xfrm rot="16200000">
            <a:off x="6365155" y="-3699795"/>
            <a:ext cx="274713" cy="7754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B3A225E-3E33-4066-B94D-823AC207915B}"/>
              </a:ext>
            </a:extLst>
          </p:cNvPr>
          <p:cNvSpPr/>
          <p:nvPr/>
        </p:nvSpPr>
        <p:spPr>
          <a:xfrm>
            <a:off x="2628890" y="123621"/>
            <a:ext cx="294024" cy="6689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D5124A-7337-458A-94F0-77A7F8D9B7EE}"/>
              </a:ext>
            </a:extLst>
          </p:cNvPr>
          <p:cNvSpPr/>
          <p:nvPr/>
        </p:nvSpPr>
        <p:spPr>
          <a:xfrm rot="10800000">
            <a:off x="3683363" y="5309799"/>
            <a:ext cx="667158" cy="1204155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6A9BEC7-D3E6-42B0-9F0A-D93CCDB87A60}"/>
              </a:ext>
            </a:extLst>
          </p:cNvPr>
          <p:cNvSpPr/>
          <p:nvPr/>
        </p:nvSpPr>
        <p:spPr>
          <a:xfrm rot="10800000">
            <a:off x="3683363" y="4067706"/>
            <a:ext cx="667158" cy="1204155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8FF535D-784D-4ABD-BF48-17060B36C1B9}"/>
              </a:ext>
            </a:extLst>
          </p:cNvPr>
          <p:cNvSpPr/>
          <p:nvPr/>
        </p:nvSpPr>
        <p:spPr>
          <a:xfrm rot="10800000">
            <a:off x="3672622" y="2836732"/>
            <a:ext cx="667158" cy="1204155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77C679-9461-4CE9-B30D-4880FF34A1F6}"/>
              </a:ext>
            </a:extLst>
          </p:cNvPr>
          <p:cNvSpPr/>
          <p:nvPr/>
        </p:nvSpPr>
        <p:spPr>
          <a:xfrm rot="10800000">
            <a:off x="3672622" y="1605758"/>
            <a:ext cx="667158" cy="1204155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FCA3D24-4BBD-4FEE-8F55-2ACD1EB27DE4}"/>
              </a:ext>
            </a:extLst>
          </p:cNvPr>
          <p:cNvSpPr/>
          <p:nvPr/>
        </p:nvSpPr>
        <p:spPr>
          <a:xfrm rot="5400000">
            <a:off x="4844937" y="601423"/>
            <a:ext cx="514762" cy="667158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D9883A-F87A-47DE-A7FF-3F14F22FAB5D}"/>
              </a:ext>
            </a:extLst>
          </p:cNvPr>
          <p:cNvSpPr/>
          <p:nvPr/>
        </p:nvSpPr>
        <p:spPr>
          <a:xfrm rot="5400000">
            <a:off x="4279383" y="332365"/>
            <a:ext cx="514762" cy="715360"/>
          </a:xfrm>
          <a:prstGeom prst="rect">
            <a:avLst/>
          </a:prstGeom>
          <a:solidFill>
            <a:srgbClr val="FFE699">
              <a:alpha val="36078"/>
            </a:srgbClr>
          </a:solidFill>
          <a:ln>
            <a:solidFill>
              <a:srgbClr val="000000">
                <a:alpha val="2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146A46-6686-46B8-828B-335D182CDF0A}"/>
              </a:ext>
            </a:extLst>
          </p:cNvPr>
          <p:cNvSpPr txBox="1"/>
          <p:nvPr/>
        </p:nvSpPr>
        <p:spPr>
          <a:xfrm>
            <a:off x="9036641" y="873415"/>
            <a:ext cx="9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Speaker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D95CF9F-1ABD-4164-AEEB-A7A3A6658EE1}"/>
              </a:ext>
            </a:extLst>
          </p:cNvPr>
          <p:cNvSpPr/>
          <p:nvPr/>
        </p:nvSpPr>
        <p:spPr>
          <a:xfrm>
            <a:off x="9261122" y="1298578"/>
            <a:ext cx="86696" cy="91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7E12AC6-25D6-44B3-AC0F-E2E7AD5B5D70}"/>
              </a:ext>
            </a:extLst>
          </p:cNvPr>
          <p:cNvSpPr/>
          <p:nvPr/>
        </p:nvSpPr>
        <p:spPr>
          <a:xfrm>
            <a:off x="9224059" y="1263584"/>
            <a:ext cx="154798" cy="1615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02A729E-699F-41C7-BAA9-5BC9E0A00F5D}"/>
              </a:ext>
            </a:extLst>
          </p:cNvPr>
          <p:cNvSpPr/>
          <p:nvPr/>
        </p:nvSpPr>
        <p:spPr>
          <a:xfrm>
            <a:off x="9192877" y="1235785"/>
            <a:ext cx="217161" cy="202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B308D71-0146-46DC-8238-92CA48996A13}"/>
              </a:ext>
            </a:extLst>
          </p:cNvPr>
          <p:cNvSpPr/>
          <p:nvPr/>
        </p:nvSpPr>
        <p:spPr>
          <a:xfrm rot="19657057">
            <a:off x="9249696" y="1342656"/>
            <a:ext cx="261471" cy="274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C22C757-5F0D-41B9-818B-A7FBC086F02F}"/>
              </a:ext>
            </a:extLst>
          </p:cNvPr>
          <p:cNvSpPr/>
          <p:nvPr/>
        </p:nvSpPr>
        <p:spPr>
          <a:xfrm>
            <a:off x="8558332" y="3293932"/>
            <a:ext cx="294335" cy="2897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F6638F4-3406-416B-98CC-DA6E217BF2E2}"/>
              </a:ext>
            </a:extLst>
          </p:cNvPr>
          <p:cNvSpPr/>
          <p:nvPr/>
        </p:nvSpPr>
        <p:spPr>
          <a:xfrm>
            <a:off x="7826532" y="3218386"/>
            <a:ext cx="294335" cy="2897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8B75065-7E2A-4446-AC36-8A1BDBFD6C6B}"/>
              </a:ext>
            </a:extLst>
          </p:cNvPr>
          <p:cNvSpPr/>
          <p:nvPr/>
        </p:nvSpPr>
        <p:spPr>
          <a:xfrm>
            <a:off x="6870759" y="3218386"/>
            <a:ext cx="294335" cy="2897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5F7E789-38BE-430D-8F81-43D091D4527A}"/>
              </a:ext>
            </a:extLst>
          </p:cNvPr>
          <p:cNvSpPr/>
          <p:nvPr/>
        </p:nvSpPr>
        <p:spPr>
          <a:xfrm>
            <a:off x="6949906" y="4482065"/>
            <a:ext cx="294335" cy="2897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A8D103A-7561-4D54-A844-258CE3C33284}"/>
              </a:ext>
            </a:extLst>
          </p:cNvPr>
          <p:cNvSpPr/>
          <p:nvPr/>
        </p:nvSpPr>
        <p:spPr>
          <a:xfrm>
            <a:off x="6998540" y="1794459"/>
            <a:ext cx="294335" cy="2897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B7F9ECE-7ECE-4722-AC99-172215318766}"/>
              </a:ext>
            </a:extLst>
          </p:cNvPr>
          <p:cNvSpPr/>
          <p:nvPr/>
        </p:nvSpPr>
        <p:spPr>
          <a:xfrm>
            <a:off x="7826532" y="4669783"/>
            <a:ext cx="294335" cy="2897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E3246C6-36E2-4A9A-87DD-8C0DC8A331C6}"/>
              </a:ext>
            </a:extLst>
          </p:cNvPr>
          <p:cNvSpPr/>
          <p:nvPr/>
        </p:nvSpPr>
        <p:spPr>
          <a:xfrm>
            <a:off x="7601806" y="2511000"/>
            <a:ext cx="294335" cy="289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3C0949F-6B1A-49DC-B105-95AFB0C7E6A7}"/>
              </a:ext>
            </a:extLst>
          </p:cNvPr>
          <p:cNvSpPr/>
          <p:nvPr/>
        </p:nvSpPr>
        <p:spPr>
          <a:xfrm>
            <a:off x="7599033" y="3934926"/>
            <a:ext cx="294335" cy="289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DA92C010-5E9F-404A-8518-E01F787504FD}"/>
              </a:ext>
            </a:extLst>
          </p:cNvPr>
          <p:cNvSpPr/>
          <p:nvPr/>
        </p:nvSpPr>
        <p:spPr>
          <a:xfrm>
            <a:off x="7057022" y="5497201"/>
            <a:ext cx="1692968" cy="352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Desk Measurement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65150D62-B4FE-4387-97B1-5A2E17B87BD9}"/>
              </a:ext>
            </a:extLst>
          </p:cNvPr>
          <p:cNvSpPr/>
          <p:nvPr/>
        </p:nvSpPr>
        <p:spPr>
          <a:xfrm>
            <a:off x="7057022" y="5921538"/>
            <a:ext cx="1692968" cy="352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Floor Measurement</a:t>
            </a:r>
          </a:p>
        </p:txBody>
      </p:sp>
    </p:spTree>
    <p:extLst>
      <p:ext uri="{BB962C8B-B14F-4D97-AF65-F5344CB8AC3E}">
        <p14:creationId xmlns:p14="http://schemas.microsoft.com/office/powerpoint/2010/main" val="319787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Laux</dc:creator>
  <cp:lastModifiedBy>Hendrik Laux</cp:lastModifiedBy>
  <cp:revision>3</cp:revision>
  <dcterms:created xsi:type="dcterms:W3CDTF">2018-01-30T16:46:15Z</dcterms:created>
  <dcterms:modified xsi:type="dcterms:W3CDTF">2018-01-30T17:08:04Z</dcterms:modified>
</cp:coreProperties>
</file>