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335154d0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335154d0_0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817ff5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817ff5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817ff5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817ff5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a6ab3d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a6ab3d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817ff5f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817ff5f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817ff5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817ff5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817ff5f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817ff5f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817ff5f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817ff5f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2a140b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2a140b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a6ab3d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a6ab3d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35154d0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335154d0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335154d0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335154d0_0_1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2a140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2a140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2a140b1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2a140b1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2a140b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2a140b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335154d0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335154d0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a6ab3d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a6ab3d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invnt/internships-2020-summ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laine-zheng/summer2020internship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Summer Search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72575" y="2715925"/>
            <a:ext cx="8147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&amp; applying for paid summer research / internships in STEM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 to look: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Job sites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Glassdoor, Indeed, etc.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 connections</a:t>
            </a:r>
            <a:endParaRPr>
              <a:solidFill>
                <a:srgbClr val="FFFFFF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Ask professors, family, friends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Spring Internship Fair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Compiled Internship lists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https://github.com/jbinvnt/internships-2020-summer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https://github.com/elaine-zheng/summer2020internships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Specific institutions you have interest in</a:t>
            </a:r>
            <a:endParaRPr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eg. companies you’ve heard of, anything Government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there a company you really love?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107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Unlike research opportunities, sometimes a company is considering an internship program but hasn’t put out any feelers yet. Sometimes, if you ask, they’ll make on just for you!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Contact their HR department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Ask about internship opportunities or if they’d be willing to create one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Resume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One page!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Bullet points - try to avoid two-line sentences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PDF if sent directly, word document if submitted online (for the machines)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Don’t include anything from high school after freshman year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List projects that you’ve worked 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Link to GitHub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List relevant work experiences with dates and locations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Only provide home address if you are applying to something local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Large 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8045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Be ready for their process (multi-step applications, CV, cover letter, etc.)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Many interviews, including a coding interview and phone screen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They will contact you most of the time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2"/>
          </p:nvPr>
        </p:nvSpPr>
        <p:spPr>
          <a:xfrm>
            <a:off x="4781875" y="17546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persistent! If they said they’ll call back and don’t, call them!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personal, may be a “culture” interview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flexible. They probably don’t have a huge HR department, so you’re getting the scraps of their time.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781875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companies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117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48324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11700" y="80825"/>
            <a:ext cx="399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Applying to...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Large 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8045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Probably pays better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Looks better on resumes</a:t>
            </a:r>
            <a:endParaRPr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Stepping stone to jobs at big-name companies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Travel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Opportunity to work on wide range of issues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Resources devoted to internship program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2"/>
          </p:nvPr>
        </p:nvSpPr>
        <p:spPr>
          <a:xfrm>
            <a:off x="4781875" y="17546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Stay local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Tighter knit community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often choose more specific areas of work by choosing a company (telecom systems, app development, security)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Start-ups are great for getting lots of experience in many areas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4781875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companies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117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48324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11700" y="80825"/>
            <a:ext cx="4619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Pros of working at...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Large 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8045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Housing costs (if not paid for)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Lost in the fray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Big company; big expectations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Less opportunity for impact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2"/>
          </p:nvPr>
        </p:nvSpPr>
        <p:spPr>
          <a:xfrm>
            <a:off x="4781875" y="17546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Unstructured internship program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Few interns/people your age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money, but less than Facebook will give you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781875" y="9849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companies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3117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48324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11700" y="80825"/>
            <a:ext cx="4572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 of working at...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research or internships, it’s all a number’s game. Start applying!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FAQ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should I start?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Finals / Winter Break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 many should I apply to?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As many as you are interested. ~10 is a good goal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Do I have a chance of getting anything?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Yes!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 Campus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5222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Long term research project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Stay near friends and family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Strengthen connection with a mentor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Additional free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832400" y="1522200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Topics of research not available at Hendrix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Experience a new city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Expand your network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Professional development programming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Campus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117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832400" y="883850"/>
            <a:ext cx="625200" cy="298800"/>
          </a:xfrm>
          <a:prstGeom prst="mathMinus">
            <a:avLst>
              <a:gd name="adj1" fmla="val 23520"/>
            </a:avLst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Where to start finding research / internships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NSF REUs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Distributed Research Experiences for Undergraduates  (DREU)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Specific institutions you are interested in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Other College Career-Services Pages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Organizing your search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4294967295"/>
          </p:nvPr>
        </p:nvSpPr>
        <p:spPr>
          <a:xfrm>
            <a:off x="311700" y="1144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REU title / Institution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Due date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Application requirements (# of recommendations, type of transcript)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Program dates / length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Financial aspects (stipend, housing)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Website / link to application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Brief reminder of why you like the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Letters of Recommendation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294967295"/>
          </p:nvPr>
        </p:nvSpPr>
        <p:spPr>
          <a:xfrm>
            <a:off x="253225" y="9341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Ask at least 3 professors if they can write a </a:t>
            </a:r>
            <a:r>
              <a:rPr lang="en" i="1">
                <a:solidFill>
                  <a:srgbClr val="FFFFFF"/>
                </a:solidFill>
              </a:rPr>
              <a:t>STRONG</a:t>
            </a:r>
            <a:r>
              <a:rPr lang="en">
                <a:solidFill>
                  <a:srgbClr val="FFFFFF"/>
                </a:solidFill>
              </a:rPr>
              <a:t> letter for you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STEM professors who know you well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Research mentor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Ask them how they prefer to be informed / reminded about letters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Let them know about letters early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Spreadsheet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Due date (sorted)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Program title and location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Why you want to be in the program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Send a reminder the week before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Write them a Thank You note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Personal Statement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Have a general statement to work with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Professional / educational aspirations  (getting a PhD)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Why summer research is important for achieving this goal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Mention: small liberal-arts institution in central Arkansas (limited research)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Previous research and relevant coursework / experiences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Personalize for each program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Research topics you would like to work on at the program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Mentors you would be interested in working with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How the professional development programs could help you become a better scientist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Interest in pursuing a PhD at the institution in question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Geometric</vt:lpstr>
      <vt:lpstr>The Summer Search</vt:lpstr>
      <vt:lpstr>Research</vt:lpstr>
      <vt:lpstr>On Campus</vt:lpstr>
      <vt:lpstr>Where to start finding research / internships</vt:lpstr>
      <vt:lpstr>Organizing your search</vt:lpstr>
      <vt:lpstr>Letters of Recommendation</vt:lpstr>
      <vt:lpstr>Personal Statement</vt:lpstr>
      <vt:lpstr>Demo</vt:lpstr>
      <vt:lpstr>Internships</vt:lpstr>
      <vt:lpstr>Where to look:</vt:lpstr>
      <vt:lpstr>Is there a company you really love?</vt:lpstr>
      <vt:lpstr>Resume</vt:lpstr>
      <vt:lpstr>Large companies</vt:lpstr>
      <vt:lpstr>Large companies</vt:lpstr>
      <vt:lpstr>Large companies</vt:lpstr>
      <vt:lpstr>For research or internships, it’s all a number’s game. Start applying!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Summer Search</dc:title>
  <cp:lastModifiedBy>Kate Sanders</cp:lastModifiedBy>
  <cp:revision>1</cp:revision>
  <dcterms:modified xsi:type="dcterms:W3CDTF">2019-12-17T15:54:36Z</dcterms:modified>
</cp:coreProperties>
</file>