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11163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198885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656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274915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897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1515471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1628880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4287702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18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309884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47064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334427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11267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18787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396752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170278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330804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altLang="zh-SG" smtClean="0"/>
              <a:t>‹#›</a:t>
            </a:fld>
            <a:endParaRPr lang="en-US" altLang="zh-SG"/>
          </a:p>
        </p:txBody>
      </p:sp>
    </p:spTree>
    <p:extLst>
      <p:ext uri="{BB962C8B-B14F-4D97-AF65-F5344CB8AC3E}">
        <p14:creationId xmlns:p14="http://schemas.microsoft.com/office/powerpoint/2010/main" val="330079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2449601"/>
            <a:ext cx="5823458" cy="121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250" dirty="0"/>
              <a:t>Coursera</a:t>
            </a:r>
            <a:r>
              <a:rPr spc="-459" dirty="0"/>
              <a:t> </a:t>
            </a:r>
            <a:r>
              <a:rPr spc="-254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70" dirty="0"/>
              <a:t>IBM</a:t>
            </a:r>
            <a:r>
              <a:rPr sz="3200" spc="-540" dirty="0"/>
              <a:t> </a:t>
            </a:r>
            <a:r>
              <a:rPr sz="3200" spc="-150" dirty="0"/>
              <a:t>Applied </a:t>
            </a:r>
            <a:r>
              <a:rPr sz="3200" spc="-165" dirty="0"/>
              <a:t>Data Science </a:t>
            </a:r>
            <a:r>
              <a:rPr sz="3200" spc="-145" dirty="0"/>
              <a:t>Capstone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Business</a:t>
            </a:r>
            <a:r>
              <a:rPr sz="4400" spc="-459" dirty="0"/>
              <a:t> </a:t>
            </a:r>
            <a:r>
              <a:rPr sz="4400" spc="-245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Location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 is </a:t>
            </a:r>
            <a:r>
              <a:rPr sz="2400" spc="-10" dirty="0">
                <a:latin typeface="Carlito"/>
                <a:cs typeface="Carlito"/>
              </a:rPr>
              <a:t>one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most important </a:t>
            </a:r>
            <a:r>
              <a:rPr sz="2400" spc="-5" dirty="0">
                <a:latin typeface="Carlito"/>
                <a:cs typeface="Carlito"/>
              </a:rPr>
              <a:t>decisions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will  </a:t>
            </a:r>
            <a:r>
              <a:rPr sz="2400" spc="-5" dirty="0">
                <a:latin typeface="Carlito"/>
                <a:cs typeface="Carlito"/>
              </a:rPr>
              <a:t>determine whether </a:t>
            </a:r>
            <a:r>
              <a:rPr sz="2400" dirty="0">
                <a:latin typeface="Carlito"/>
                <a:cs typeface="Carlito"/>
              </a:rPr>
              <a:t>the mall will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success or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failure</a:t>
            </a:r>
            <a:endParaRPr sz="2400">
              <a:latin typeface="Carlito"/>
              <a:cs typeface="Carlito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Objective: </a:t>
            </a: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analyse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select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best locations </a:t>
            </a:r>
            <a:r>
              <a:rPr sz="2400" dirty="0">
                <a:latin typeface="Carlito"/>
                <a:cs typeface="Carlito"/>
              </a:rPr>
              <a:t>in the city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Kuala </a:t>
            </a:r>
            <a:r>
              <a:rPr sz="2400" spc="-35" dirty="0">
                <a:latin typeface="Carlito"/>
                <a:cs typeface="Carlito"/>
              </a:rPr>
              <a:t>Lumpur,  </a:t>
            </a:r>
            <a:r>
              <a:rPr sz="2400" spc="-10" dirty="0">
                <a:latin typeface="Carlito"/>
                <a:cs typeface="Carlito"/>
              </a:rPr>
              <a:t>Malaysia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dirty="0">
                <a:latin typeface="Carlito"/>
                <a:cs typeface="Carlito"/>
              </a:rPr>
              <a:t> mall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timely as the city is </a:t>
            </a:r>
            <a:r>
              <a:rPr sz="2400" spc="-10" dirty="0">
                <a:latin typeface="Carlito"/>
                <a:cs typeface="Carlito"/>
              </a:rPr>
              <a:t>currently </a:t>
            </a:r>
            <a:r>
              <a:rPr sz="2400" spc="-15" dirty="0">
                <a:latin typeface="Carlito"/>
                <a:cs typeface="Carlito"/>
              </a:rPr>
              <a:t>suffering from oversupply </a:t>
            </a:r>
            <a:r>
              <a:rPr sz="2400" spc="-5" dirty="0">
                <a:latin typeface="Carlito"/>
                <a:cs typeface="Carlito"/>
              </a:rPr>
              <a:t>of shopping 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Business</a:t>
            </a:r>
            <a:r>
              <a:rPr sz="2400" spc="-5" dirty="0">
                <a:latin typeface="Carlito"/>
                <a:cs typeface="Carlito"/>
              </a:rPr>
              <a:t> question</a:t>
            </a:r>
            <a:endParaRPr sz="2400">
              <a:latin typeface="Carlito"/>
              <a:cs typeface="Carlito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rlito"/>
                <a:cs typeface="Carlito"/>
              </a:rPr>
              <a:t>In the city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Kuala </a:t>
            </a:r>
            <a:r>
              <a:rPr sz="2400" spc="-35" dirty="0">
                <a:latin typeface="Carlito"/>
                <a:cs typeface="Carlito"/>
              </a:rPr>
              <a:t>Lumpur, </a:t>
            </a:r>
            <a:r>
              <a:rPr sz="2400" spc="-10" dirty="0">
                <a:latin typeface="Carlito"/>
                <a:cs typeface="Carlito"/>
              </a:rPr>
              <a:t>Malaysia, </a:t>
            </a:r>
            <a:r>
              <a:rPr sz="2400" dirty="0">
                <a:latin typeface="Carlito"/>
                <a:cs typeface="Carlito"/>
              </a:rPr>
              <a:t>if a </a:t>
            </a:r>
            <a:r>
              <a:rPr sz="2400" spc="-10" dirty="0">
                <a:latin typeface="Carlito"/>
                <a:cs typeface="Carlito"/>
              </a:rPr>
              <a:t>property </a:t>
            </a:r>
            <a:r>
              <a:rPr sz="2400" spc="-5" dirty="0">
                <a:latin typeface="Carlito"/>
                <a:cs typeface="Carlito"/>
              </a:rPr>
              <a:t>developer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looking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mall, </a:t>
            </a:r>
            <a:r>
              <a:rPr sz="2400" spc="-10" dirty="0">
                <a:latin typeface="Carlito"/>
                <a:cs typeface="Carlito"/>
              </a:rPr>
              <a:t>where would you recommend </a:t>
            </a:r>
            <a:r>
              <a:rPr sz="2400" spc="-5" dirty="0">
                <a:latin typeface="Carlito"/>
                <a:cs typeface="Carlito"/>
              </a:rPr>
              <a:t>that they open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it?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D</a:t>
            </a:r>
            <a:r>
              <a:rPr sz="4400" spc="-325" dirty="0"/>
              <a:t>a</a:t>
            </a:r>
            <a:r>
              <a:rPr sz="4400" spc="-385" dirty="0"/>
              <a:t>t</a:t>
            </a:r>
            <a:r>
              <a:rPr sz="4400" spc="-24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Data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required</a:t>
            </a:r>
            <a:endParaRPr sz="280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List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5" dirty="0">
                <a:latin typeface="Carlito"/>
                <a:cs typeface="Carlito"/>
              </a:rPr>
              <a:t>Kuala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Lumpur</a:t>
            </a:r>
            <a:endParaRPr sz="240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longitude </a:t>
            </a:r>
            <a:r>
              <a:rPr sz="2400" spc="-1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endParaRPr sz="240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rlito"/>
                <a:cs typeface="Carlito"/>
              </a:rPr>
              <a:t>Venue </a:t>
            </a:r>
            <a:r>
              <a:rPr sz="2400" spc="-15" dirty="0">
                <a:latin typeface="Carlito"/>
                <a:cs typeface="Carlito"/>
              </a:rPr>
              <a:t>data, </a:t>
            </a:r>
            <a:r>
              <a:rPr sz="2400" spc="-5" dirty="0">
                <a:latin typeface="Carlito"/>
                <a:cs typeface="Carlito"/>
              </a:rPr>
              <a:t>particularly </a:t>
            </a:r>
            <a:r>
              <a:rPr sz="2400" spc="-15" dirty="0">
                <a:latin typeface="Carlito"/>
                <a:cs typeface="Carlito"/>
              </a:rPr>
              <a:t>data related to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0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Sources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rlito"/>
                <a:cs typeface="Carlito"/>
              </a:rPr>
              <a:t>Wikipedia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neighbourhoods  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https://en.wikipedia.org/wiki/Category:Suburbs_in_Kuala_Lumpur</a:t>
            </a:r>
            <a:r>
              <a:rPr sz="2400" spc="-10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rlito"/>
                <a:cs typeface="Carlito"/>
              </a:rPr>
              <a:t>Geocoder </a:t>
            </a:r>
            <a:r>
              <a:rPr sz="2400" spc="-10" dirty="0">
                <a:latin typeface="Carlito"/>
                <a:cs typeface="Carlito"/>
              </a:rPr>
              <a:t>package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longitude</a:t>
            </a:r>
            <a:r>
              <a:rPr sz="2400" spc="-15" dirty="0">
                <a:latin typeface="Carlito"/>
                <a:cs typeface="Carlito"/>
              </a:rPr>
              <a:t> coordinates</a:t>
            </a:r>
            <a:endParaRPr sz="2400">
              <a:latin typeface="Carlito"/>
              <a:cs typeface="Carlito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venue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35" dirty="0"/>
              <a:t>M</a:t>
            </a:r>
            <a:r>
              <a:rPr sz="4400" spc="-280" dirty="0"/>
              <a:t>e</a:t>
            </a:r>
            <a:r>
              <a:rPr sz="4400" spc="-325" dirty="0"/>
              <a:t>t</a:t>
            </a:r>
            <a:r>
              <a:rPr sz="4400" spc="-165" dirty="0"/>
              <a:t>h</a:t>
            </a:r>
            <a:r>
              <a:rPr sz="4400" spc="-110" dirty="0"/>
              <a:t>o</a:t>
            </a:r>
            <a:r>
              <a:rPr sz="4400" spc="-215" dirty="0"/>
              <a:t>d</a:t>
            </a:r>
            <a:r>
              <a:rPr sz="4400" spc="-120" dirty="0"/>
              <a:t>o</a:t>
            </a:r>
            <a:r>
              <a:rPr sz="4400" spc="-360" dirty="0"/>
              <a:t>l</a:t>
            </a:r>
            <a:r>
              <a:rPr sz="4400" spc="-110" dirty="0"/>
              <a:t>o</a:t>
            </a:r>
            <a:r>
              <a:rPr sz="4400" spc="-185" dirty="0"/>
              <a:t>g</a:t>
            </a:r>
            <a:r>
              <a:rPr sz="4400" spc="-229" dirty="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spc="-10" dirty="0">
                <a:latin typeface="Carlito"/>
                <a:cs typeface="Carlito"/>
              </a:rPr>
              <a:t>scraping </a:t>
            </a:r>
            <a:r>
              <a:rPr sz="2400" dirty="0">
                <a:latin typeface="Carlito"/>
                <a:cs typeface="Carlito"/>
              </a:rPr>
              <a:t>Wikipedia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list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Get latitude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longitude </a:t>
            </a:r>
            <a:r>
              <a:rPr sz="2400" spc="-1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10" dirty="0">
                <a:latin typeface="Carlito"/>
                <a:cs typeface="Carlito"/>
              </a:rPr>
              <a:t> Geocoder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get venue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Group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neighbourhood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taking </a:t>
            </a:r>
            <a:r>
              <a:rPr sz="2400" dirty="0">
                <a:latin typeface="Carlito"/>
                <a:cs typeface="Carlito"/>
              </a:rPr>
              <a:t>the mean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frequency of  occurrence of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0" dirty="0">
                <a:latin typeface="Carlito"/>
                <a:cs typeface="Carlito"/>
              </a:rPr>
              <a:t>venue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category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Filter </a:t>
            </a:r>
            <a:r>
              <a:rPr sz="2400" spc="-10" dirty="0">
                <a:latin typeface="Carlito"/>
                <a:cs typeface="Carlito"/>
              </a:rPr>
              <a:t>venue category by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Perform </a:t>
            </a:r>
            <a:r>
              <a:rPr sz="2400" spc="-5" dirty="0">
                <a:latin typeface="Carlito"/>
                <a:cs typeface="Carlito"/>
              </a:rPr>
              <a:t>clustering 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k-means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clustering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Visualize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clusters </a:t>
            </a:r>
            <a:r>
              <a:rPr sz="2400" dirty="0">
                <a:latin typeface="Carlito"/>
                <a:cs typeface="Carlito"/>
              </a:rPr>
              <a:t>in a map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Folium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35" dirty="0"/>
              <a:t>Results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Categorized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neighbourhoods 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3 </a:t>
            </a:r>
            <a:r>
              <a:rPr sz="2400" spc="-15" dirty="0">
                <a:latin typeface="Carlito"/>
                <a:cs typeface="Carlito"/>
              </a:rPr>
              <a:t>clusters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0: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1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number of shopping 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10" dirty="0">
                <a:latin typeface="Carlito"/>
                <a:cs typeface="Carlito"/>
              </a:rPr>
              <a:t>low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existence </a:t>
            </a:r>
            <a:r>
              <a:rPr sz="2400" spc="-5" dirty="0">
                <a:latin typeface="Carlito"/>
                <a:cs typeface="Carlito"/>
              </a:rPr>
              <a:t>of  shopping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2: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5" dirty="0">
                <a:latin typeface="Carlito"/>
                <a:cs typeface="Carlito"/>
              </a:rPr>
              <a:t>high </a:t>
            </a:r>
            <a:r>
              <a:rPr sz="2400" spc="-15" dirty="0">
                <a:latin typeface="Carlito"/>
                <a:cs typeface="Carlito"/>
              </a:rPr>
              <a:t>concentration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shopping 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547" y="1879092"/>
            <a:ext cx="5388863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Most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malls </a:t>
            </a:r>
            <a:r>
              <a:rPr sz="2400" spc="-15" dirty="0">
                <a:latin typeface="Carlito"/>
                <a:cs typeface="Carlito"/>
              </a:rPr>
              <a:t>are concentrated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0" dirty="0">
                <a:latin typeface="Carlito"/>
                <a:cs typeface="Carlito"/>
              </a:rPr>
              <a:t>central area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city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Highest number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2 and </a:t>
            </a:r>
            <a:r>
              <a:rPr sz="2400" spc="-1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5" dirty="0">
                <a:latin typeface="Carlito"/>
                <a:cs typeface="Carlito"/>
              </a:rPr>
              <a:t>has very low number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shopping </a:t>
            </a:r>
            <a:r>
              <a:rPr sz="2400" dirty="0">
                <a:latin typeface="Carlito"/>
                <a:cs typeface="Carlito"/>
              </a:rPr>
              <a:t>mall in 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neighbourhoods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Oversupply </a:t>
            </a:r>
            <a:r>
              <a:rPr sz="2400" spc="-5" dirty="0">
                <a:latin typeface="Carlito"/>
                <a:cs typeface="Carlito"/>
              </a:rPr>
              <a:t>of shopping </a:t>
            </a:r>
            <a:r>
              <a:rPr sz="2400" dirty="0">
                <a:latin typeface="Carlito"/>
                <a:cs typeface="Carlito"/>
              </a:rPr>
              <a:t>malls </a:t>
            </a:r>
            <a:r>
              <a:rPr sz="2400" spc="-5" dirty="0">
                <a:latin typeface="Carlito"/>
                <a:cs typeface="Carlito"/>
              </a:rPr>
              <a:t>mostly happened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0" dirty="0">
                <a:latin typeface="Carlito"/>
                <a:cs typeface="Carlito"/>
              </a:rPr>
              <a:t>central area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35" dirty="0">
                <a:latin typeface="Carlito"/>
                <a:cs typeface="Carlito"/>
              </a:rPr>
              <a:t>city, 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5" dirty="0">
                <a:latin typeface="Carlito"/>
                <a:cs typeface="Carlito"/>
              </a:rPr>
              <a:t>suburb </a:t>
            </a:r>
            <a:r>
              <a:rPr sz="2400" spc="-10" dirty="0">
                <a:latin typeface="Carlito"/>
                <a:cs typeface="Carlito"/>
              </a:rPr>
              <a:t>area still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very </a:t>
            </a:r>
            <a:r>
              <a:rPr sz="2400" spc="-20" dirty="0">
                <a:latin typeface="Carlito"/>
                <a:cs typeface="Carlito"/>
              </a:rPr>
              <a:t>few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35" dirty="0"/>
              <a:t>R</a:t>
            </a:r>
            <a:r>
              <a:rPr sz="4400" spc="-260" dirty="0"/>
              <a:t>e</a:t>
            </a:r>
            <a:r>
              <a:rPr sz="4400" spc="-385" dirty="0"/>
              <a:t>c</a:t>
            </a:r>
            <a:r>
              <a:rPr sz="4400" spc="-110" dirty="0"/>
              <a:t>o</a:t>
            </a:r>
            <a:r>
              <a:rPr sz="4400" spc="-245" dirty="0"/>
              <a:t>mm</a:t>
            </a:r>
            <a:r>
              <a:rPr sz="4400" spc="-270" dirty="0"/>
              <a:t>e</a:t>
            </a:r>
            <a:r>
              <a:rPr sz="4400" spc="-165" dirty="0"/>
              <a:t>n</a:t>
            </a:r>
            <a:r>
              <a:rPr sz="4400" spc="-225" dirty="0"/>
              <a:t>d</a:t>
            </a:r>
            <a:r>
              <a:rPr sz="4400" spc="-325" dirty="0"/>
              <a:t>at</a:t>
            </a:r>
            <a:r>
              <a:rPr sz="4400" spc="-315" dirty="0"/>
              <a:t>i</a:t>
            </a:r>
            <a:r>
              <a:rPr sz="4400" spc="-110" dirty="0"/>
              <a:t>o</a:t>
            </a:r>
            <a:r>
              <a:rPr sz="4400" spc="-165" dirty="0"/>
              <a:t>n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Open new shopping </a:t>
            </a:r>
            <a:r>
              <a:rPr sz="2400" dirty="0">
                <a:latin typeface="Carlito"/>
                <a:cs typeface="Carlito"/>
              </a:rPr>
              <a:t>malls in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 with </a:t>
            </a:r>
            <a:r>
              <a:rPr sz="2400" spc="-10" dirty="0">
                <a:latin typeface="Carlito"/>
                <a:cs typeface="Carlito"/>
              </a:rPr>
              <a:t>little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 competition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0 with </a:t>
            </a:r>
            <a:r>
              <a:rPr sz="2400" spc="-1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competition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20" dirty="0">
                <a:latin typeface="Carlito"/>
                <a:cs typeface="Carlito"/>
              </a:rPr>
              <a:t>have  </a:t>
            </a:r>
            <a:r>
              <a:rPr sz="2400" spc="-5" dirty="0">
                <a:latin typeface="Carlito"/>
                <a:cs typeface="Carlito"/>
              </a:rPr>
              <a:t>unique selling </a:t>
            </a:r>
            <a:r>
              <a:rPr sz="2400" spc="-10" dirty="0">
                <a:latin typeface="Carlito"/>
                <a:cs typeface="Carlito"/>
              </a:rPr>
              <a:t>propositions </a:t>
            </a:r>
            <a:r>
              <a:rPr sz="2400" spc="-15" dirty="0">
                <a:latin typeface="Carlito"/>
                <a:cs typeface="Carlito"/>
              </a:rPr>
              <a:t>to stand </a:t>
            </a:r>
            <a:r>
              <a:rPr sz="2400" spc="-5" dirty="0">
                <a:latin typeface="Carlito"/>
                <a:cs typeface="Carlito"/>
              </a:rPr>
              <a:t>out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competition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Avoid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2, </a:t>
            </a:r>
            <a:r>
              <a:rPr sz="2400" spc="-5" dirty="0">
                <a:latin typeface="Carlito"/>
                <a:cs typeface="Carlito"/>
              </a:rPr>
              <a:t>already high </a:t>
            </a:r>
            <a:r>
              <a:rPr sz="2400" spc="-15" dirty="0">
                <a:latin typeface="Carlito"/>
                <a:cs typeface="Carlito"/>
              </a:rPr>
              <a:t>concentration </a:t>
            </a:r>
            <a:r>
              <a:rPr sz="2400" spc="-5" dirty="0">
                <a:latin typeface="Carlito"/>
                <a:cs typeface="Carlito"/>
              </a:rPr>
              <a:t>of shopping </a:t>
            </a:r>
            <a:r>
              <a:rPr sz="2400" dirty="0">
                <a:latin typeface="Carlito"/>
                <a:cs typeface="Carlito"/>
              </a:rPr>
              <a:t>malls  and </a:t>
            </a:r>
            <a:r>
              <a:rPr sz="2400" spc="-10" dirty="0">
                <a:latin typeface="Carlito"/>
                <a:cs typeface="Carlito"/>
              </a:rPr>
              <a:t>intense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competition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Answer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business question: The </a:t>
            </a:r>
            <a:r>
              <a:rPr sz="2400" spc="-1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most  </a:t>
            </a:r>
            <a:r>
              <a:rPr sz="2400" spc="-20" dirty="0">
                <a:latin typeface="Carlito"/>
                <a:cs typeface="Carlito"/>
              </a:rPr>
              <a:t>preferred </a:t>
            </a:r>
            <a:r>
              <a:rPr sz="2400" spc="-10" dirty="0">
                <a:latin typeface="Carlito"/>
                <a:cs typeface="Carlito"/>
              </a:rPr>
              <a:t>locations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</a:t>
            </a:r>
            <a:endParaRPr sz="2400">
              <a:latin typeface="Carlito"/>
              <a:cs typeface="Carlito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Findings of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help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relevant stakeholders to </a:t>
            </a:r>
            <a:r>
              <a:rPr sz="2400" spc="-10" dirty="0">
                <a:latin typeface="Carlito"/>
                <a:cs typeface="Carlito"/>
              </a:rPr>
              <a:t>capitalize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opportunities </a:t>
            </a:r>
            <a:r>
              <a:rPr sz="2400" spc="-10" dirty="0">
                <a:latin typeface="Carlito"/>
                <a:cs typeface="Carlito"/>
              </a:rPr>
              <a:t>on </a:t>
            </a:r>
            <a:r>
              <a:rPr sz="2400" spc="-5" dirty="0">
                <a:latin typeface="Carlito"/>
                <a:cs typeface="Carlito"/>
              </a:rPr>
              <a:t>high </a:t>
            </a:r>
            <a:r>
              <a:rPr sz="2400" spc="-10" dirty="0">
                <a:latin typeface="Carlito"/>
                <a:cs typeface="Carlito"/>
              </a:rPr>
              <a:t>potential locations </a:t>
            </a:r>
            <a:r>
              <a:rPr sz="2400" dirty="0">
                <a:latin typeface="Carlito"/>
                <a:cs typeface="Carlito"/>
              </a:rPr>
              <a:t>while </a:t>
            </a:r>
            <a:r>
              <a:rPr sz="2400" spc="-15" dirty="0">
                <a:latin typeface="Carlito"/>
                <a:cs typeface="Carlito"/>
              </a:rPr>
              <a:t>avoiding overcrowded </a:t>
            </a:r>
            <a:r>
              <a:rPr sz="2400" spc="-10" dirty="0">
                <a:latin typeface="Carlito"/>
                <a:cs typeface="Carlito"/>
              </a:rPr>
              <a:t>areas </a:t>
            </a:r>
            <a:r>
              <a:rPr sz="2400" dirty="0">
                <a:latin typeface="Carlito"/>
                <a:cs typeface="Carlito"/>
              </a:rPr>
              <a:t>in  their </a:t>
            </a:r>
            <a:r>
              <a:rPr sz="2400" spc="-5" dirty="0">
                <a:latin typeface="Carlito"/>
                <a:cs typeface="Carlito"/>
              </a:rPr>
              <a:t>decisions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73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/>
              <a:t>Thank</a:t>
            </a:r>
            <a:r>
              <a:rPr sz="4400" spc="-520" dirty="0"/>
              <a:t> </a:t>
            </a:r>
            <a:r>
              <a:rPr sz="4400" spc="-190" dirty="0"/>
              <a:t>you!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75560" y="1671827"/>
            <a:ext cx="7040880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444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Carlito</vt:lpstr>
      <vt:lpstr>Arial</vt:lpstr>
      <vt:lpstr>Trebuchet MS</vt:lpstr>
      <vt:lpstr>Wingdings</vt:lpstr>
      <vt:lpstr>Wingdings 3</vt:lpstr>
      <vt:lpstr>平面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Yuehui Liang</cp:lastModifiedBy>
  <cp:revision>1</cp:revision>
  <dcterms:created xsi:type="dcterms:W3CDTF">2020-04-13T05:22:38Z</dcterms:created>
  <dcterms:modified xsi:type="dcterms:W3CDTF">2020-04-13T05:23:23Z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2020-04-13T00:00:00Z</vt:filetime>
  </property>
</Properties>
</file>