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43"/>
  </p:notesMasterIdLst>
  <p:sldIdLst>
    <p:sldId id="555" r:id="rId2"/>
    <p:sldId id="55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</p:sldIdLst>
  <p:sldSz cx="9144000" cy="6858000" type="screen4x3"/>
  <p:notesSz cx="7302500" cy="95885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7" roundtripDataSignature="AMtx7mhJqCrAc/StJA5yTw28pDNWd6dt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B08029D-D92B-46C4-BC6C-C28DF4828FF3}">
  <a:tblStyle styleId="{6B08029D-D92B-46C4-BC6C-C28DF4828FF3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3F9FA"/>
          </a:solidFill>
        </a:fill>
      </a:tcStyle>
    </a:wholeTbl>
    <a:band1H>
      <a:tcTxStyle/>
      <a:tcStyle>
        <a:tcBdr/>
        <a:fill>
          <a:solidFill>
            <a:srgbClr val="E7F3F4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7F3F4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46"/>
    <p:restoredTop sz="73309" autoAdjust="0"/>
  </p:normalViewPr>
  <p:slideViewPr>
    <p:cSldViewPr snapToGrid="0">
      <p:cViewPr varScale="1">
        <p:scale>
          <a:sx n="90" d="100"/>
          <a:sy n="90" d="100"/>
        </p:scale>
        <p:origin x="218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#YU WENHAN#" userId="57c7d524-3a3c-48d0-8609-7432eb4d10a9" providerId="ADAL" clId="{3738F584-0FA6-4AAC-877B-36FC53A08206}"/>
    <pc:docChg chg="custSel addSld delSld modSld">
      <pc:chgData name="#YU WENHAN#" userId="57c7d524-3a3c-48d0-8609-7432eb4d10a9" providerId="ADAL" clId="{3738F584-0FA6-4AAC-877B-36FC53A08206}" dt="2023-02-12T15:05:32.814" v="3" actId="207"/>
      <pc:docMkLst>
        <pc:docMk/>
      </pc:docMkLst>
      <pc:sldChg chg="del">
        <pc:chgData name="#YU WENHAN#" userId="57c7d524-3a3c-48d0-8609-7432eb4d10a9" providerId="ADAL" clId="{3738F584-0FA6-4AAC-877B-36FC53A08206}" dt="2023-02-12T15:05:25.442" v="1" actId="47"/>
        <pc:sldMkLst>
          <pc:docMk/>
          <pc:sldMk cId="170791139" sldId="447"/>
        </pc:sldMkLst>
      </pc:sldChg>
      <pc:sldChg chg="modSp add mod">
        <pc:chgData name="#YU WENHAN#" userId="57c7d524-3a3c-48d0-8609-7432eb4d10a9" providerId="ADAL" clId="{3738F584-0FA6-4AAC-877B-36FC53A08206}" dt="2023-02-12T15:05:32.814" v="3" actId="207"/>
        <pc:sldMkLst>
          <pc:docMk/>
          <pc:sldMk cId="2178059371" sldId="555"/>
        </pc:sldMkLst>
        <pc:graphicFrameChg chg="modGraphic">
          <ac:chgData name="#YU WENHAN#" userId="57c7d524-3a3c-48d0-8609-7432eb4d10a9" providerId="ADAL" clId="{3738F584-0FA6-4AAC-877B-36FC53A08206}" dt="2023-02-12T15:05:32.814" v="3" actId="207"/>
          <ac:graphicFrameMkLst>
            <pc:docMk/>
            <pc:sldMk cId="2178059371" sldId="555"/>
            <ac:graphicFrameMk id="3" creationId="{08D450A3-C3EB-2B82-1A88-559B7A0D6B18}"/>
          </ac:graphicFrameMkLst>
        </pc:graphicFrameChg>
      </pc:sldChg>
    </pc:docChg>
  </pc:docChgLst>
  <pc:docChgLst>
    <pc:chgData name="#YU WENHAN#" userId="57c7d524-3a3c-48d0-8609-7432eb4d10a9" providerId="ADAL" clId="{BE5194C5-C0C7-4B28-BCF1-28A24D4C4C90}"/>
    <pc:docChg chg="modSld">
      <pc:chgData name="#YU WENHAN#" userId="57c7d524-3a3c-48d0-8609-7432eb4d10a9" providerId="ADAL" clId="{BE5194C5-C0C7-4B28-BCF1-28A24D4C4C90}" dt="2023-02-07T11:57:10.626" v="0"/>
      <pc:docMkLst>
        <pc:docMk/>
      </pc:docMkLst>
      <pc:sldChg chg="modSp">
        <pc:chgData name="#YU WENHAN#" userId="57c7d524-3a3c-48d0-8609-7432eb4d10a9" providerId="ADAL" clId="{BE5194C5-C0C7-4B28-BCF1-28A24D4C4C90}" dt="2023-02-07T11:57:10.626" v="0"/>
        <pc:sldMkLst>
          <pc:docMk/>
          <pc:sldMk cId="170791139" sldId="447"/>
        </pc:sldMkLst>
        <pc:graphicFrameChg chg="mod">
          <ac:chgData name="#YU WENHAN#" userId="57c7d524-3a3c-48d0-8609-7432eb4d10a9" providerId="ADAL" clId="{BE5194C5-C0C7-4B28-BCF1-28A24D4C4C90}" dt="2023-02-07T11:57:10.626" v="0"/>
          <ac:graphicFrameMkLst>
            <pc:docMk/>
            <pc:sldMk cId="170791139" sldId="447"/>
            <ac:graphicFrameMk id="3" creationId="{08D450A3-C3EB-2B82-1A88-559B7A0D6B18}"/>
          </ac:graphicFrameMkLst>
        </pc:graphicFrameChg>
      </pc:sldChg>
    </pc:docChg>
  </pc:docChgLst>
  <pc:docChgLst>
    <pc:chgData name="#YU WENHAN#" userId="57c7d524-3a3c-48d0-8609-7432eb4d10a9" providerId="ADAL" clId="{D9B18F99-8B25-4A25-9D0F-02DF38CDABAB}"/>
    <pc:docChg chg="custSel addSld delSld modSld sldOrd">
      <pc:chgData name="#YU WENHAN#" userId="57c7d524-3a3c-48d0-8609-7432eb4d10a9" providerId="ADAL" clId="{D9B18F99-8B25-4A25-9D0F-02DF38CDABAB}" dt="2023-01-28T09:03:39.432" v="24" actId="207"/>
      <pc:docMkLst>
        <pc:docMk/>
      </pc:docMkLst>
      <pc:sldChg chg="del">
        <pc:chgData name="#YU WENHAN#" userId="57c7d524-3a3c-48d0-8609-7432eb4d10a9" providerId="ADAL" clId="{D9B18F99-8B25-4A25-9D0F-02DF38CDABAB}" dt="2023-01-28T09:02:42.120" v="19" actId="47"/>
        <pc:sldMkLst>
          <pc:docMk/>
          <pc:sldMk cId="0" sldId="256"/>
        </pc:sldMkLst>
      </pc:sldChg>
      <pc:sldChg chg="modSp mod">
        <pc:chgData name="#YU WENHAN#" userId="57c7d524-3a3c-48d0-8609-7432eb4d10a9" providerId="ADAL" clId="{D9B18F99-8B25-4A25-9D0F-02DF38CDABAB}" dt="2023-01-27T09:48:54.043" v="18" actId="207"/>
        <pc:sldMkLst>
          <pc:docMk/>
          <pc:sldMk cId="0" sldId="258"/>
        </pc:sldMkLst>
        <pc:spChg chg="mod">
          <ac:chgData name="#YU WENHAN#" userId="57c7d524-3a3c-48d0-8609-7432eb4d10a9" providerId="ADAL" clId="{D9B18F99-8B25-4A25-9D0F-02DF38CDABAB}" dt="2023-01-27T09:48:20.835" v="0"/>
          <ac:spMkLst>
            <pc:docMk/>
            <pc:sldMk cId="0" sldId="258"/>
            <ac:spMk id="92" creationId="{00000000-0000-0000-0000-000000000000}"/>
          </ac:spMkLst>
        </pc:spChg>
        <pc:spChg chg="mod">
          <ac:chgData name="#YU WENHAN#" userId="57c7d524-3a3c-48d0-8609-7432eb4d10a9" providerId="ADAL" clId="{D9B18F99-8B25-4A25-9D0F-02DF38CDABAB}" dt="2023-01-27T09:48:54.043" v="18" actId="207"/>
          <ac:spMkLst>
            <pc:docMk/>
            <pc:sldMk cId="0" sldId="258"/>
            <ac:spMk id="94" creationId="{00000000-0000-0000-0000-000000000000}"/>
          </ac:spMkLst>
        </pc:spChg>
      </pc:sldChg>
      <pc:sldChg chg="modSp add mod ord">
        <pc:chgData name="#YU WENHAN#" userId="57c7d524-3a3c-48d0-8609-7432eb4d10a9" providerId="ADAL" clId="{D9B18F99-8B25-4A25-9D0F-02DF38CDABAB}" dt="2023-01-28T09:03:39.432" v="24" actId="207"/>
        <pc:sldMkLst>
          <pc:docMk/>
          <pc:sldMk cId="170791139" sldId="447"/>
        </pc:sldMkLst>
        <pc:graphicFrameChg chg="modGraphic">
          <ac:chgData name="#YU WENHAN#" userId="57c7d524-3a3c-48d0-8609-7432eb4d10a9" providerId="ADAL" clId="{D9B18F99-8B25-4A25-9D0F-02DF38CDABAB}" dt="2023-01-28T09:03:39.432" v="24" actId="207"/>
          <ac:graphicFrameMkLst>
            <pc:docMk/>
            <pc:sldMk cId="170791139" sldId="447"/>
            <ac:graphicFrameMk id="3" creationId="{08D450A3-C3EB-2B82-1A88-559B7A0D6B1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388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37025" y="0"/>
            <a:ext cx="316388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2538" y="719138"/>
            <a:ext cx="4797425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838" y="4556125"/>
            <a:ext cx="5838825" cy="431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07488"/>
            <a:ext cx="316388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82356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2538" y="719138"/>
            <a:ext cx="4797425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5" name="Google Shape;255;p9:notes"/>
          <p:cNvSpPr txBox="1">
            <a:spLocks noGrp="1"/>
          </p:cNvSpPr>
          <p:nvPr>
            <p:ph type="body" idx="1"/>
          </p:nvPr>
        </p:nvSpPr>
        <p:spPr>
          <a:xfrm>
            <a:off x="731838" y="4556125"/>
            <a:ext cx="5838825" cy="431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6" name="Google Shape;256;p9:notes"/>
          <p:cNvSpPr txBox="1">
            <a:spLocks noGrp="1"/>
          </p:cNvSpPr>
          <p:nvPr>
            <p:ph type="sldNum" idx="12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2538" y="719138"/>
            <a:ext cx="4797425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06" name="Google Shape;306;p10:notes"/>
          <p:cNvSpPr txBox="1">
            <a:spLocks noGrp="1"/>
          </p:cNvSpPr>
          <p:nvPr>
            <p:ph type="body" idx="1"/>
          </p:nvPr>
        </p:nvSpPr>
        <p:spPr>
          <a:xfrm>
            <a:off x="731838" y="4556125"/>
            <a:ext cx="5838825" cy="431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0:notes"/>
          <p:cNvSpPr txBox="1">
            <a:spLocks noGrp="1"/>
          </p:cNvSpPr>
          <p:nvPr>
            <p:ph type="sldNum" idx="12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1:notes"/>
          <p:cNvSpPr txBox="1">
            <a:spLocks noGrp="1"/>
          </p:cNvSpPr>
          <p:nvPr>
            <p:ph type="body" idx="1"/>
          </p:nvPr>
        </p:nvSpPr>
        <p:spPr>
          <a:xfrm>
            <a:off x="731838" y="4556125"/>
            <a:ext cx="5838825" cy="4313238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2538" y="719138"/>
            <a:ext cx="4797425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2538" y="719138"/>
            <a:ext cx="4797425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61" name="Google Shape;361;p12:notes"/>
          <p:cNvSpPr txBox="1">
            <a:spLocks noGrp="1"/>
          </p:cNvSpPr>
          <p:nvPr>
            <p:ph type="body" idx="1"/>
          </p:nvPr>
        </p:nvSpPr>
        <p:spPr>
          <a:xfrm>
            <a:off x="731838" y="4556125"/>
            <a:ext cx="5838825" cy="431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2:notes"/>
          <p:cNvSpPr txBox="1">
            <a:spLocks noGrp="1"/>
          </p:cNvSpPr>
          <p:nvPr>
            <p:ph type="sldNum" idx="12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2538" y="719138"/>
            <a:ext cx="4797425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69" name="Google Shape;369;p13:notes"/>
          <p:cNvSpPr txBox="1">
            <a:spLocks noGrp="1"/>
          </p:cNvSpPr>
          <p:nvPr>
            <p:ph type="body" idx="1"/>
          </p:nvPr>
        </p:nvSpPr>
        <p:spPr>
          <a:xfrm>
            <a:off x="731838" y="4556125"/>
            <a:ext cx="5838825" cy="431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0" name="Google Shape;370;p13:notes"/>
          <p:cNvSpPr txBox="1">
            <a:spLocks noGrp="1"/>
          </p:cNvSpPr>
          <p:nvPr>
            <p:ph type="sldNum" idx="12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2538" y="719138"/>
            <a:ext cx="4797425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49" name="Google Shape;649;p14:notes"/>
          <p:cNvSpPr txBox="1">
            <a:spLocks noGrp="1"/>
          </p:cNvSpPr>
          <p:nvPr>
            <p:ph type="body" idx="1"/>
          </p:nvPr>
        </p:nvSpPr>
        <p:spPr>
          <a:xfrm>
            <a:off x="731838" y="4556125"/>
            <a:ext cx="5838825" cy="431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0" name="Google Shape;650;p14:notes"/>
          <p:cNvSpPr txBox="1">
            <a:spLocks noGrp="1"/>
          </p:cNvSpPr>
          <p:nvPr>
            <p:ph type="sldNum" idx="12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2538" y="719138"/>
            <a:ext cx="4797425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23" name="Google Shape;1523;p15:notes"/>
          <p:cNvSpPr txBox="1">
            <a:spLocks noGrp="1"/>
          </p:cNvSpPr>
          <p:nvPr>
            <p:ph type="body" idx="1"/>
          </p:nvPr>
        </p:nvSpPr>
        <p:spPr>
          <a:xfrm>
            <a:off x="731838" y="4556125"/>
            <a:ext cx="5838825" cy="431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24" name="Google Shape;1524;p15:notes"/>
          <p:cNvSpPr txBox="1">
            <a:spLocks noGrp="1"/>
          </p:cNvSpPr>
          <p:nvPr>
            <p:ph type="sldNum" idx="12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2538" y="719138"/>
            <a:ext cx="4797425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50" name="Google Shape;1750;p16:notes"/>
          <p:cNvSpPr txBox="1">
            <a:spLocks noGrp="1"/>
          </p:cNvSpPr>
          <p:nvPr>
            <p:ph type="body" idx="1"/>
          </p:nvPr>
        </p:nvSpPr>
        <p:spPr>
          <a:xfrm>
            <a:off x="731838" y="4556125"/>
            <a:ext cx="5838825" cy="431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1" name="Google Shape;1751;p16:notes"/>
          <p:cNvSpPr txBox="1">
            <a:spLocks noGrp="1"/>
          </p:cNvSpPr>
          <p:nvPr>
            <p:ph type="sldNum" idx="12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Google Shape;176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2538" y="719138"/>
            <a:ext cx="4797425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62" name="Google Shape;1762;p17:notes"/>
          <p:cNvSpPr txBox="1">
            <a:spLocks noGrp="1"/>
          </p:cNvSpPr>
          <p:nvPr>
            <p:ph type="body" idx="1"/>
          </p:nvPr>
        </p:nvSpPr>
        <p:spPr>
          <a:xfrm>
            <a:off x="731838" y="4556125"/>
            <a:ext cx="5838825" cy="431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63" name="Google Shape;1763;p17:notes"/>
          <p:cNvSpPr txBox="1">
            <a:spLocks noGrp="1"/>
          </p:cNvSpPr>
          <p:nvPr>
            <p:ph type="sldNum" idx="12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6" name="Google Shape;177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2538" y="719138"/>
            <a:ext cx="4797425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77" name="Google Shape;1777;p18:notes"/>
          <p:cNvSpPr txBox="1">
            <a:spLocks noGrp="1"/>
          </p:cNvSpPr>
          <p:nvPr>
            <p:ph type="body" idx="1"/>
          </p:nvPr>
        </p:nvSpPr>
        <p:spPr>
          <a:xfrm>
            <a:off x="731838" y="4556125"/>
            <a:ext cx="5838825" cy="431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78" name="Google Shape;1778;p18:notes"/>
          <p:cNvSpPr txBox="1">
            <a:spLocks noGrp="1"/>
          </p:cNvSpPr>
          <p:nvPr>
            <p:ph type="sldNum" idx="12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60A08E-B480-4EEB-AC0A-E85FC61EE48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390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7" name="Google Shape;179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2538" y="719138"/>
            <a:ext cx="4797425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98" name="Google Shape;1798;p19:notes"/>
          <p:cNvSpPr txBox="1">
            <a:spLocks noGrp="1"/>
          </p:cNvSpPr>
          <p:nvPr>
            <p:ph type="body" idx="1"/>
          </p:nvPr>
        </p:nvSpPr>
        <p:spPr>
          <a:xfrm>
            <a:off x="731838" y="4556125"/>
            <a:ext cx="5838825" cy="431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99" name="Google Shape;1799;p19:notes"/>
          <p:cNvSpPr txBox="1">
            <a:spLocks noGrp="1"/>
          </p:cNvSpPr>
          <p:nvPr>
            <p:ph type="sldNum" idx="12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Google Shape;180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2538" y="719138"/>
            <a:ext cx="4797425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806" name="Google Shape;1806;p20:notes"/>
          <p:cNvSpPr txBox="1">
            <a:spLocks noGrp="1"/>
          </p:cNvSpPr>
          <p:nvPr>
            <p:ph type="body" idx="1"/>
          </p:nvPr>
        </p:nvSpPr>
        <p:spPr>
          <a:xfrm>
            <a:off x="731838" y="4556125"/>
            <a:ext cx="5838825" cy="431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7" name="Google Shape;1807;p20:notes"/>
          <p:cNvSpPr txBox="1">
            <a:spLocks noGrp="1"/>
          </p:cNvSpPr>
          <p:nvPr>
            <p:ph type="sldNum" idx="12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6" name="Google Shape;213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2538" y="719138"/>
            <a:ext cx="4797425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137" name="Google Shape;2137;p21:notes"/>
          <p:cNvSpPr txBox="1">
            <a:spLocks noGrp="1"/>
          </p:cNvSpPr>
          <p:nvPr>
            <p:ph type="body" idx="1"/>
          </p:nvPr>
        </p:nvSpPr>
        <p:spPr>
          <a:xfrm>
            <a:off x="731838" y="4556125"/>
            <a:ext cx="5838825" cy="431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8" name="Google Shape;2138;p21:notes"/>
          <p:cNvSpPr txBox="1">
            <a:spLocks noGrp="1"/>
          </p:cNvSpPr>
          <p:nvPr>
            <p:ph type="sldNum" idx="12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4" name="Google Shape;239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2538" y="719138"/>
            <a:ext cx="4797425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95" name="Google Shape;2395;p22:notes"/>
          <p:cNvSpPr txBox="1">
            <a:spLocks noGrp="1"/>
          </p:cNvSpPr>
          <p:nvPr>
            <p:ph type="body" idx="1"/>
          </p:nvPr>
        </p:nvSpPr>
        <p:spPr>
          <a:xfrm>
            <a:off x="731838" y="4556125"/>
            <a:ext cx="5838825" cy="431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6" name="Google Shape;2396;p22:notes"/>
          <p:cNvSpPr txBox="1">
            <a:spLocks noGrp="1"/>
          </p:cNvSpPr>
          <p:nvPr>
            <p:ph type="sldNum" idx="12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2" name="Google Shape;240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2538" y="719138"/>
            <a:ext cx="4797425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403" name="Google Shape;2403;p23:notes"/>
          <p:cNvSpPr txBox="1">
            <a:spLocks noGrp="1"/>
          </p:cNvSpPr>
          <p:nvPr>
            <p:ph type="body" idx="1"/>
          </p:nvPr>
        </p:nvSpPr>
        <p:spPr>
          <a:xfrm>
            <a:off x="731838" y="4556125"/>
            <a:ext cx="5838825" cy="431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04" name="Google Shape;2404;p23:notes"/>
          <p:cNvSpPr txBox="1">
            <a:spLocks noGrp="1"/>
          </p:cNvSpPr>
          <p:nvPr>
            <p:ph type="sldNum" idx="12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2" name="Google Shape;241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2538" y="719138"/>
            <a:ext cx="4797425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413" name="Google Shape;2413;p24:notes"/>
          <p:cNvSpPr txBox="1">
            <a:spLocks noGrp="1"/>
          </p:cNvSpPr>
          <p:nvPr>
            <p:ph type="body" idx="1"/>
          </p:nvPr>
        </p:nvSpPr>
        <p:spPr>
          <a:xfrm>
            <a:off x="731838" y="4556125"/>
            <a:ext cx="5838825" cy="431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4" name="Google Shape;2414;p24:notes"/>
          <p:cNvSpPr txBox="1">
            <a:spLocks noGrp="1"/>
          </p:cNvSpPr>
          <p:nvPr>
            <p:ph type="sldNum" idx="12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9" name="Google Shape;241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2538" y="719138"/>
            <a:ext cx="4797425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420" name="Google Shape;2420;p25:notes"/>
          <p:cNvSpPr txBox="1">
            <a:spLocks noGrp="1"/>
          </p:cNvSpPr>
          <p:nvPr>
            <p:ph type="body" idx="1"/>
          </p:nvPr>
        </p:nvSpPr>
        <p:spPr>
          <a:xfrm>
            <a:off x="731838" y="4556125"/>
            <a:ext cx="5838825" cy="431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21" name="Google Shape;2421;p25:notes"/>
          <p:cNvSpPr txBox="1">
            <a:spLocks noGrp="1"/>
          </p:cNvSpPr>
          <p:nvPr>
            <p:ph type="sldNum" idx="12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" name="Google Shape;243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2538" y="719138"/>
            <a:ext cx="4797425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438" name="Google Shape;2438;p26:notes"/>
          <p:cNvSpPr txBox="1">
            <a:spLocks noGrp="1"/>
          </p:cNvSpPr>
          <p:nvPr>
            <p:ph type="body" idx="1"/>
          </p:nvPr>
        </p:nvSpPr>
        <p:spPr>
          <a:xfrm>
            <a:off x="731838" y="4556125"/>
            <a:ext cx="5838825" cy="431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39" name="Google Shape;2439;p26:notes"/>
          <p:cNvSpPr txBox="1">
            <a:spLocks noGrp="1"/>
          </p:cNvSpPr>
          <p:nvPr>
            <p:ph type="sldNum" idx="12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8" name="Google Shape;256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2538" y="719138"/>
            <a:ext cx="4797425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69" name="Google Shape;2569;p27:notes"/>
          <p:cNvSpPr txBox="1">
            <a:spLocks noGrp="1"/>
          </p:cNvSpPr>
          <p:nvPr>
            <p:ph type="body" idx="1"/>
          </p:nvPr>
        </p:nvSpPr>
        <p:spPr>
          <a:xfrm>
            <a:off x="731838" y="4556125"/>
            <a:ext cx="5838825" cy="431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0" name="Google Shape;2570;p27:notes"/>
          <p:cNvSpPr txBox="1">
            <a:spLocks noGrp="1"/>
          </p:cNvSpPr>
          <p:nvPr>
            <p:ph type="sldNum" idx="12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2" name="Google Shape;270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2538" y="719138"/>
            <a:ext cx="4797425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703" name="Google Shape;2703;p28:notes"/>
          <p:cNvSpPr txBox="1">
            <a:spLocks noGrp="1"/>
          </p:cNvSpPr>
          <p:nvPr>
            <p:ph type="body" idx="1"/>
          </p:nvPr>
        </p:nvSpPr>
        <p:spPr>
          <a:xfrm>
            <a:off x="731838" y="4556125"/>
            <a:ext cx="5838825" cy="431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04" name="Google Shape;2704;p28:notes"/>
          <p:cNvSpPr txBox="1">
            <a:spLocks noGrp="1"/>
          </p:cNvSpPr>
          <p:nvPr>
            <p:ph type="sldNum" idx="12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>
            <a:spLocks noGrp="1"/>
          </p:cNvSpPr>
          <p:nvPr>
            <p:ph type="body" idx="1"/>
          </p:nvPr>
        </p:nvSpPr>
        <p:spPr>
          <a:xfrm>
            <a:off x="731838" y="4556125"/>
            <a:ext cx="5838825" cy="4313238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2538" y="719138"/>
            <a:ext cx="4797425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0" name="Google Shape;271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2538" y="719138"/>
            <a:ext cx="4797425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711" name="Google Shape;2711;p29:notes"/>
          <p:cNvSpPr txBox="1">
            <a:spLocks noGrp="1"/>
          </p:cNvSpPr>
          <p:nvPr>
            <p:ph type="body" idx="1"/>
          </p:nvPr>
        </p:nvSpPr>
        <p:spPr>
          <a:xfrm>
            <a:off x="731838" y="4556125"/>
            <a:ext cx="5838825" cy="431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2" name="Google Shape;2712;p29:notes"/>
          <p:cNvSpPr txBox="1">
            <a:spLocks noGrp="1"/>
          </p:cNvSpPr>
          <p:nvPr>
            <p:ph type="sldNum" idx="12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2538" y="719138"/>
            <a:ext cx="4797425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722" name="Google Shape;2722;p30:notes"/>
          <p:cNvSpPr txBox="1">
            <a:spLocks noGrp="1"/>
          </p:cNvSpPr>
          <p:nvPr>
            <p:ph type="body" idx="1"/>
          </p:nvPr>
        </p:nvSpPr>
        <p:spPr>
          <a:xfrm>
            <a:off x="731838" y="4556125"/>
            <a:ext cx="5838825" cy="431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3" name="Google Shape;2723;p30:notes"/>
          <p:cNvSpPr txBox="1">
            <a:spLocks noGrp="1"/>
          </p:cNvSpPr>
          <p:nvPr>
            <p:ph type="sldNum" idx="12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0" name="Google Shape;2860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2538" y="719138"/>
            <a:ext cx="4797425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861" name="Google Shape;2861;p31:notes"/>
          <p:cNvSpPr txBox="1">
            <a:spLocks noGrp="1"/>
          </p:cNvSpPr>
          <p:nvPr>
            <p:ph type="body" idx="1"/>
          </p:nvPr>
        </p:nvSpPr>
        <p:spPr>
          <a:xfrm>
            <a:off x="731838" y="4556125"/>
            <a:ext cx="5838825" cy="431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2" name="Google Shape;2862;p31:notes"/>
          <p:cNvSpPr txBox="1">
            <a:spLocks noGrp="1"/>
          </p:cNvSpPr>
          <p:nvPr>
            <p:ph type="sldNum" idx="12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8" name="Google Shape;3018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2538" y="719138"/>
            <a:ext cx="4797425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019" name="Google Shape;3019;p32:notes"/>
          <p:cNvSpPr txBox="1">
            <a:spLocks noGrp="1"/>
          </p:cNvSpPr>
          <p:nvPr>
            <p:ph type="body" idx="1"/>
          </p:nvPr>
        </p:nvSpPr>
        <p:spPr>
          <a:xfrm>
            <a:off x="731838" y="4556125"/>
            <a:ext cx="5838825" cy="431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20" name="Google Shape;3020;p32:notes"/>
          <p:cNvSpPr txBox="1">
            <a:spLocks noGrp="1"/>
          </p:cNvSpPr>
          <p:nvPr>
            <p:ph type="sldNum" idx="12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3" name="Google Shape;316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2538" y="719138"/>
            <a:ext cx="4797425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164" name="Google Shape;3164;p33:notes"/>
          <p:cNvSpPr txBox="1">
            <a:spLocks noGrp="1"/>
          </p:cNvSpPr>
          <p:nvPr>
            <p:ph type="body" idx="1"/>
          </p:nvPr>
        </p:nvSpPr>
        <p:spPr>
          <a:xfrm>
            <a:off x="731838" y="4556125"/>
            <a:ext cx="5838825" cy="431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65" name="Google Shape;3165;p33:notes"/>
          <p:cNvSpPr txBox="1">
            <a:spLocks noGrp="1"/>
          </p:cNvSpPr>
          <p:nvPr>
            <p:ph type="sldNum" idx="12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1" name="Google Shape;3171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2538" y="719138"/>
            <a:ext cx="4797425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172" name="Google Shape;3172;p34:notes"/>
          <p:cNvSpPr txBox="1">
            <a:spLocks noGrp="1"/>
          </p:cNvSpPr>
          <p:nvPr>
            <p:ph type="body" idx="1"/>
          </p:nvPr>
        </p:nvSpPr>
        <p:spPr>
          <a:xfrm>
            <a:off x="731838" y="4556125"/>
            <a:ext cx="5838825" cy="431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73" name="Google Shape;3173;p34:notes"/>
          <p:cNvSpPr txBox="1">
            <a:spLocks noGrp="1"/>
          </p:cNvSpPr>
          <p:nvPr>
            <p:ph type="sldNum" idx="12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" name="Google Shape;3328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2538" y="719138"/>
            <a:ext cx="4797425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329" name="Google Shape;3329;p35:notes"/>
          <p:cNvSpPr txBox="1">
            <a:spLocks noGrp="1"/>
          </p:cNvSpPr>
          <p:nvPr>
            <p:ph type="body" idx="1"/>
          </p:nvPr>
        </p:nvSpPr>
        <p:spPr>
          <a:xfrm>
            <a:off x="731838" y="4556125"/>
            <a:ext cx="5838825" cy="431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30" name="Google Shape;3330;p35:notes"/>
          <p:cNvSpPr txBox="1">
            <a:spLocks noGrp="1"/>
          </p:cNvSpPr>
          <p:nvPr>
            <p:ph type="sldNum" idx="12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8" name="Google Shape;3458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2538" y="719138"/>
            <a:ext cx="4797425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459" name="Google Shape;3459;p36:notes"/>
          <p:cNvSpPr txBox="1">
            <a:spLocks noGrp="1"/>
          </p:cNvSpPr>
          <p:nvPr>
            <p:ph type="body" idx="1"/>
          </p:nvPr>
        </p:nvSpPr>
        <p:spPr>
          <a:xfrm>
            <a:off x="731838" y="4556125"/>
            <a:ext cx="5838825" cy="431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60" name="Google Shape;3460;p36:notes"/>
          <p:cNvSpPr txBox="1">
            <a:spLocks noGrp="1"/>
          </p:cNvSpPr>
          <p:nvPr>
            <p:ph type="sldNum" idx="12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7" name="Google Shape;3627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2538" y="719138"/>
            <a:ext cx="4797425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628" name="Google Shape;3628;p37:notes"/>
          <p:cNvSpPr txBox="1">
            <a:spLocks noGrp="1"/>
          </p:cNvSpPr>
          <p:nvPr>
            <p:ph type="body" idx="1"/>
          </p:nvPr>
        </p:nvSpPr>
        <p:spPr>
          <a:xfrm>
            <a:off x="731838" y="4556125"/>
            <a:ext cx="5838825" cy="431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29" name="Google Shape;3629;p37:notes"/>
          <p:cNvSpPr txBox="1">
            <a:spLocks noGrp="1"/>
          </p:cNvSpPr>
          <p:nvPr>
            <p:ph type="sldNum" idx="12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" name="Google Shape;3635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2538" y="719138"/>
            <a:ext cx="4797425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636" name="Google Shape;3636;p38:notes"/>
          <p:cNvSpPr txBox="1">
            <a:spLocks noGrp="1"/>
          </p:cNvSpPr>
          <p:nvPr>
            <p:ph type="body" idx="1"/>
          </p:nvPr>
        </p:nvSpPr>
        <p:spPr>
          <a:xfrm>
            <a:off x="731838" y="4556125"/>
            <a:ext cx="5838825" cy="431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37" name="Google Shape;3637;p38:notes"/>
          <p:cNvSpPr txBox="1">
            <a:spLocks noGrp="1"/>
          </p:cNvSpPr>
          <p:nvPr>
            <p:ph type="sldNum" idx="12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2538" y="719138"/>
            <a:ext cx="4797425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731838" y="4556125"/>
            <a:ext cx="5838825" cy="431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3:notes"/>
          <p:cNvSpPr txBox="1">
            <a:spLocks noGrp="1"/>
          </p:cNvSpPr>
          <p:nvPr>
            <p:ph type="sldNum" idx="12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3" name="Google Shape;3843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2538" y="719138"/>
            <a:ext cx="4797425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844" name="Google Shape;3844;p39:notes"/>
          <p:cNvSpPr txBox="1">
            <a:spLocks noGrp="1"/>
          </p:cNvSpPr>
          <p:nvPr>
            <p:ph type="body" idx="1"/>
          </p:nvPr>
        </p:nvSpPr>
        <p:spPr>
          <a:xfrm>
            <a:off x="731838" y="4556125"/>
            <a:ext cx="5838825" cy="431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45" name="Google Shape;3845;p39:notes"/>
          <p:cNvSpPr txBox="1">
            <a:spLocks noGrp="1"/>
          </p:cNvSpPr>
          <p:nvPr>
            <p:ph type="sldNum" idx="12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1" name="Google Shape;3851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2538" y="719138"/>
            <a:ext cx="4797425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852" name="Google Shape;3852;p40:notes"/>
          <p:cNvSpPr txBox="1">
            <a:spLocks noGrp="1"/>
          </p:cNvSpPr>
          <p:nvPr>
            <p:ph type="body" idx="1"/>
          </p:nvPr>
        </p:nvSpPr>
        <p:spPr>
          <a:xfrm>
            <a:off x="731838" y="4556125"/>
            <a:ext cx="5838825" cy="431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3" name="Google Shape;3853;p40:notes"/>
          <p:cNvSpPr txBox="1">
            <a:spLocks noGrp="1"/>
          </p:cNvSpPr>
          <p:nvPr>
            <p:ph type="sldNum" idx="12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>
            <a:spLocks noGrp="1"/>
          </p:cNvSpPr>
          <p:nvPr>
            <p:ph type="sldNum" idx="12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98" name="Google Shape;9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2538" y="719138"/>
            <a:ext cx="4797425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731838" y="4556125"/>
            <a:ext cx="5838825" cy="431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731838" y="4556125"/>
            <a:ext cx="5838825" cy="4313238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2538" y="719138"/>
            <a:ext cx="4797425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2538" y="719138"/>
            <a:ext cx="4797425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2" name="Google Shape;112;p6:notes"/>
          <p:cNvSpPr txBox="1">
            <a:spLocks noGrp="1"/>
          </p:cNvSpPr>
          <p:nvPr>
            <p:ph type="body" idx="1"/>
          </p:nvPr>
        </p:nvSpPr>
        <p:spPr>
          <a:xfrm>
            <a:off x="731838" y="4556125"/>
            <a:ext cx="5838825" cy="431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:notes"/>
          <p:cNvSpPr txBox="1">
            <a:spLocks noGrp="1"/>
          </p:cNvSpPr>
          <p:nvPr>
            <p:ph type="sldNum" idx="12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2538" y="719138"/>
            <a:ext cx="4797425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8" name="Google Shape;158;p7:notes"/>
          <p:cNvSpPr txBox="1">
            <a:spLocks noGrp="1"/>
          </p:cNvSpPr>
          <p:nvPr>
            <p:ph type="body" idx="1"/>
          </p:nvPr>
        </p:nvSpPr>
        <p:spPr>
          <a:xfrm>
            <a:off x="731838" y="4556125"/>
            <a:ext cx="5838825" cy="431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7:notes"/>
          <p:cNvSpPr txBox="1">
            <a:spLocks noGrp="1"/>
          </p:cNvSpPr>
          <p:nvPr>
            <p:ph type="sldNum" idx="12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2538" y="719138"/>
            <a:ext cx="4797425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6" name="Google Shape;206;p8:notes"/>
          <p:cNvSpPr txBox="1">
            <a:spLocks noGrp="1"/>
          </p:cNvSpPr>
          <p:nvPr>
            <p:ph type="body" idx="1"/>
          </p:nvPr>
        </p:nvSpPr>
        <p:spPr>
          <a:xfrm>
            <a:off x="731838" y="4556125"/>
            <a:ext cx="5838825" cy="431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8:notes"/>
          <p:cNvSpPr txBox="1">
            <a:spLocks noGrp="1"/>
          </p:cNvSpPr>
          <p:nvPr>
            <p:ph type="sldNum" idx="12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2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42"/>
          <p:cNvSpPr txBox="1">
            <a:spLocks noGrp="1"/>
          </p:cNvSpPr>
          <p:nvPr>
            <p:ph type="sldNum" idx="12"/>
          </p:nvPr>
        </p:nvSpPr>
        <p:spPr>
          <a:xfrm>
            <a:off x="8077200" y="64008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5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51"/>
          <p:cNvSpPr txBox="1">
            <a:spLocks noGrp="1"/>
          </p:cNvSpPr>
          <p:nvPr>
            <p:ph type="sldNum" idx="12"/>
          </p:nvPr>
        </p:nvSpPr>
        <p:spPr>
          <a:xfrm>
            <a:off x="8077200" y="64008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2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52"/>
          <p:cNvSpPr txBox="1">
            <a:spLocks noGrp="1"/>
          </p:cNvSpPr>
          <p:nvPr>
            <p:ph type="body" idx="1"/>
          </p:nvPr>
        </p:nvSpPr>
        <p:spPr>
          <a:xfrm rot="5400000">
            <a:off x="2057400" y="-381000"/>
            <a:ext cx="50292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62" name="Google Shape;62;p52"/>
          <p:cNvSpPr txBox="1">
            <a:spLocks noGrp="1"/>
          </p:cNvSpPr>
          <p:nvPr>
            <p:ph type="sldNum" idx="12"/>
          </p:nvPr>
        </p:nvSpPr>
        <p:spPr>
          <a:xfrm>
            <a:off x="8077200" y="64008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3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5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66" name="Google Shape;66;p53"/>
          <p:cNvSpPr txBox="1">
            <a:spLocks noGrp="1"/>
          </p:cNvSpPr>
          <p:nvPr>
            <p:ph type="sldNum" idx="12"/>
          </p:nvPr>
        </p:nvSpPr>
        <p:spPr>
          <a:xfrm>
            <a:off x="8077200" y="64008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2 Content" type="txAndTwoObj">
  <p:cSld name="TEXT_AND_TWO_OBJECT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5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0" name="Google Shape;70;p54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1" name="Google Shape;71;p54"/>
          <p:cNvSpPr txBox="1">
            <a:spLocks noGrp="1"/>
          </p:cNvSpPr>
          <p:nvPr>
            <p:ph type="body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2" name="Google Shape;72;p5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3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3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3" name="Google Shape;23;p43"/>
          <p:cNvSpPr txBox="1">
            <a:spLocks noGrp="1"/>
          </p:cNvSpPr>
          <p:nvPr>
            <p:ph type="sldNum" idx="12"/>
          </p:nvPr>
        </p:nvSpPr>
        <p:spPr>
          <a:xfrm>
            <a:off x="8382000" y="63246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4"/>
          <p:cNvSpPr txBox="1">
            <a:spLocks noGrp="1"/>
          </p:cNvSpPr>
          <p:nvPr>
            <p:ph type="ctrTitle"/>
          </p:nvPr>
        </p:nvSpPr>
        <p:spPr>
          <a:xfrm>
            <a:off x="685800" y="30480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4"/>
          <p:cNvSpPr txBox="1">
            <a:spLocks noGrp="1"/>
          </p:cNvSpPr>
          <p:nvPr>
            <p:ph type="sldNum" idx="12"/>
          </p:nvPr>
        </p:nvSpPr>
        <p:spPr>
          <a:xfrm>
            <a:off x="8077200" y="64008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1pPr>
            <a:lvl2pPr lvl="1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lvl="5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6pPr>
            <a:lvl7pPr lvl="6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7pPr>
            <a:lvl8pPr lvl="7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8pPr>
            <a:lvl9pPr lvl="8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5"/>
          <p:cNvSpPr txBox="1">
            <a:spLocks noGrp="1"/>
          </p:cNvSpPr>
          <p:nvPr>
            <p:ph type="sldNum" idx="12"/>
          </p:nvPr>
        </p:nvSpPr>
        <p:spPr>
          <a:xfrm>
            <a:off x="8077200" y="64008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34" name="Google Shape;34;p46"/>
          <p:cNvSpPr txBox="1">
            <a:spLocks noGrp="1"/>
          </p:cNvSpPr>
          <p:nvPr>
            <p:ph type="sldNum" idx="12"/>
          </p:nvPr>
        </p:nvSpPr>
        <p:spPr>
          <a:xfrm>
            <a:off x="8077200" y="64008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7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8" name="Google Shape;38;p4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9" name="Google Shape;39;p47"/>
          <p:cNvSpPr txBox="1">
            <a:spLocks noGrp="1"/>
          </p:cNvSpPr>
          <p:nvPr>
            <p:ph type="sldNum" idx="12"/>
          </p:nvPr>
        </p:nvSpPr>
        <p:spPr>
          <a:xfrm>
            <a:off x="8077200" y="64008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8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4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4" name="Google Shape;44;p4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4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6" name="Google Shape;46;p48"/>
          <p:cNvSpPr txBox="1">
            <a:spLocks noGrp="1"/>
          </p:cNvSpPr>
          <p:nvPr>
            <p:ph type="sldNum" idx="12"/>
          </p:nvPr>
        </p:nvSpPr>
        <p:spPr>
          <a:xfrm>
            <a:off x="8077200" y="64008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9"/>
          <p:cNvSpPr txBox="1">
            <a:spLocks noGrp="1"/>
          </p:cNvSpPr>
          <p:nvPr>
            <p:ph type="sldNum" idx="12"/>
          </p:nvPr>
        </p:nvSpPr>
        <p:spPr>
          <a:xfrm>
            <a:off x="8077200" y="64008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52" name="Google Shape;52;p5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53" name="Google Shape;53;p50"/>
          <p:cNvSpPr txBox="1">
            <a:spLocks noGrp="1"/>
          </p:cNvSpPr>
          <p:nvPr>
            <p:ph type="sldNum" idx="12"/>
          </p:nvPr>
        </p:nvSpPr>
        <p:spPr>
          <a:xfrm>
            <a:off x="8077200" y="64008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1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33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33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33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33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33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33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33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33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33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1" name="Google Shape;11;p41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41"/>
          <p:cNvSpPr txBox="1">
            <a:spLocks noGrp="1"/>
          </p:cNvSpPr>
          <p:nvPr>
            <p:ph type="sldNum" idx="12"/>
          </p:nvPr>
        </p:nvSpPr>
        <p:spPr>
          <a:xfrm>
            <a:off x="8077200" y="64008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" name="Google Shape;13;p41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457200" y="6376193"/>
            <a:ext cx="1346994" cy="48180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41"/>
          <p:cNvSpPr/>
          <p:nvPr/>
        </p:nvSpPr>
        <p:spPr>
          <a:xfrm>
            <a:off x="457200" y="1066800"/>
            <a:ext cx="8229600" cy="15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41"/>
          <p:cNvSpPr/>
          <p:nvPr/>
        </p:nvSpPr>
        <p:spPr>
          <a:xfrm>
            <a:off x="462455" y="6248400"/>
            <a:ext cx="8229600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class.teicrete.gr/modules/document/file.php/TP326/%CE%98%CE%B5%CF%89%CF%81%CE%AF%CE%B1%20(Lectures)/Computer_Networking_A_Top-Down_Approach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youtube.com/watch?v=8T7orRAQgic&amp;list=PLCyR4nKNLRkFTER9ohRBnbRFK0pWe0Qtf&amp;index=1&amp;t=61s" TargetMode="External"/><Relationship Id="rId4" Type="http://schemas.openxmlformats.org/officeDocument/2006/relationships/hyperlink" Target="https://www.youtube.com/watch?v=t3FVP5wuG4g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oleObject" Target="../embeddings/oleObject5.bin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oleObject" Target="../embeddings/oleObject8.bin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78" y="208343"/>
            <a:ext cx="8941444" cy="52735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Part I Syllabus – Fundamental Underlying Layers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EA82A8-6361-4164-890C-6BD5213043A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08D450A3-C3EB-2B82-1A88-559B7A0D6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235367"/>
              </p:ext>
            </p:extLst>
          </p:nvPr>
        </p:nvGraphicFramePr>
        <p:xfrm>
          <a:off x="354842" y="930208"/>
          <a:ext cx="8434316" cy="5158308"/>
        </p:xfrm>
        <a:graphic>
          <a:graphicData uri="http://schemas.openxmlformats.org/drawingml/2006/table">
            <a:tbl>
              <a:tblPr/>
              <a:tblGrid>
                <a:gridCol w="1225448">
                  <a:extLst>
                    <a:ext uri="{9D8B030D-6E8A-4147-A177-3AD203B41FA5}">
                      <a16:colId xmlns:a16="http://schemas.microsoft.com/office/drawing/2014/main" val="242221198"/>
                    </a:ext>
                  </a:extLst>
                </a:gridCol>
                <a:gridCol w="1872630">
                  <a:extLst>
                    <a:ext uri="{9D8B030D-6E8A-4147-A177-3AD203B41FA5}">
                      <a16:colId xmlns:a16="http://schemas.microsoft.com/office/drawing/2014/main" val="3036812357"/>
                    </a:ext>
                  </a:extLst>
                </a:gridCol>
                <a:gridCol w="5336238">
                  <a:extLst>
                    <a:ext uri="{9D8B030D-6E8A-4147-A177-3AD203B41FA5}">
                      <a16:colId xmlns:a16="http://schemas.microsoft.com/office/drawing/2014/main" val="3656309321"/>
                    </a:ext>
                  </a:extLst>
                </a:gridCol>
              </a:tblGrid>
              <a:tr h="20555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1" i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Week</a:t>
                      </a: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US" sz="14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1" i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Date</a:t>
                      </a: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US" sz="14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1" i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Subject</a:t>
                      </a: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US" sz="14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665977"/>
                  </a:ext>
                </a:extLst>
              </a:tr>
              <a:tr h="35198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Week 1</a:t>
                      </a:r>
                      <a:endParaRPr lang="nl-NL" sz="1400" b="0" i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ase"/>
                      <a:endParaRPr lang="nl-NL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9/Jan/2023​</a:t>
                      </a:r>
                      <a:endParaRPr kumimoji="0" lang="nl-NL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Introduction: Course Logistics and Internet History​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6728656"/>
                  </a:ext>
                </a:extLst>
              </a:tr>
              <a:tr h="227834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11/Jan/2023​</a:t>
                      </a:r>
                      <a:endParaRPr kumimoji="0" lang="nl-NL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Layered Network Architecture​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76155"/>
                  </a:ext>
                </a:extLst>
              </a:tr>
              <a:tr h="338425">
                <a:tc rowSpan="2">
                  <a:txBody>
                    <a:bodyPr/>
                    <a:lstStyle/>
                    <a:p>
                      <a:pPr algn="l" fontAlgn="base"/>
                      <a:r>
                        <a:rPr lang="nl-NL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Week 2</a:t>
                      </a:r>
                      <a:endParaRPr lang="nl-NL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16/Jan/2023​</a:t>
                      </a:r>
                      <a:endParaRPr kumimoji="0" lang="nl-NL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Physical-layer Resilience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097863"/>
                  </a:ext>
                </a:extLst>
              </a:tr>
              <a:tr h="205554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18/Jan/2023​</a:t>
                      </a:r>
                      <a:endParaRPr kumimoji="0" lang="nl-NL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Data Link Layer: Flow Control​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282017"/>
                  </a:ext>
                </a:extLst>
              </a:tr>
              <a:tr h="657049">
                <a:tc>
                  <a:txBody>
                    <a:bodyPr/>
                    <a:lstStyle/>
                    <a:p>
                      <a:pPr algn="l" fontAlgn="base"/>
                      <a:r>
                        <a:rPr lang="nl-NL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Week 3</a:t>
                      </a:r>
                      <a:endParaRPr lang="nl-NL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25/Jan/2023​</a:t>
                      </a:r>
                      <a:br>
                        <a:rPr lang="nl-NL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nl-NL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(no class on 23/Jan/2023, a</a:t>
                      </a:r>
                      <a:r>
                        <a:rPr lang="zh-CN" altLang="en-US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zh-CN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holiday</a:t>
                      </a:r>
                      <a:r>
                        <a:rPr lang="nl-NL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​)</a:t>
                      </a:r>
                      <a:endParaRPr lang="nl-NL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618" marR="65618" marT="32809" marB="32809" anchor="ctr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Data Link Layer: Error Control​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618" marR="65618" marT="32809" marB="32809" anchor="ctr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938022"/>
                  </a:ext>
                </a:extLst>
              </a:tr>
              <a:tr h="205554">
                <a:tc rowSpan="2">
                  <a:txBody>
                    <a:bodyPr/>
                    <a:lstStyle/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Week 4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30/Jan/2023​</a:t>
                      </a:r>
                      <a:endParaRPr kumimoji="0" 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Local Area Network: Introduction​</a:t>
                      </a: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404970"/>
                  </a:ext>
                </a:extLst>
              </a:tr>
              <a:tr h="351980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01/Feb/2023​</a:t>
                      </a:r>
                      <a:endParaRPr kumimoji="0" 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Local Area Network: Medium Access Control (MAC)​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355579"/>
                  </a:ext>
                </a:extLst>
              </a:tr>
              <a:tr h="234399">
                <a:tc rowSpan="2">
                  <a:txBody>
                    <a:bodyPr/>
                    <a:lstStyle/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Week 5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06/Feb/2023​</a:t>
                      </a:r>
                      <a:endParaRPr kumimoji="0" 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Local Area Network: </a:t>
                      </a:r>
                      <a:r>
                        <a:rPr lang="en-US" sz="1400" b="0" i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Ethernet​</a:t>
                      </a:r>
                      <a:endParaRPr lang="en-US" sz="1400" b="0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118883"/>
                  </a:ext>
                </a:extLst>
              </a:tr>
              <a:tr h="234399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08/Feb/2023​</a:t>
                      </a:r>
                      <a:endParaRPr kumimoji="0" 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Local Area Network: </a:t>
                      </a:r>
                      <a:r>
                        <a:rPr lang="en-US" sz="1400" b="0" i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Ethernet Evolutions​</a:t>
                      </a:r>
                      <a:endParaRPr lang="en-US" sz="1400" b="0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9948469"/>
                  </a:ext>
                </a:extLst>
              </a:tr>
              <a:tr h="351980">
                <a:tc rowSpan="2">
                  <a:txBody>
                    <a:bodyPr/>
                    <a:lstStyle/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Week 6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13/Feb/2023​</a:t>
                      </a:r>
                      <a:endParaRPr kumimoji="0" 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Wireless Local Area Network (WLAN): Overview and 802.11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176197"/>
                  </a:ext>
                </a:extLst>
              </a:tr>
              <a:tr h="540059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15/Feb/2023​</a:t>
                      </a:r>
                      <a:endParaRPr kumimoji="0" 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First Part: WLAN’s Multi-Access Reservation Protocol (MARP)</a:t>
                      </a:r>
                      <a:r>
                        <a:rPr lang="en-US" altLang="zh-CN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;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Second Part: A Brief Overview of Network </a:t>
                      </a:r>
                      <a:r>
                        <a:rPr lang="en-US" altLang="zh-CN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aradigms​</a:t>
                      </a: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2234817"/>
                  </a:ext>
                </a:extLst>
              </a:tr>
              <a:tr h="351980">
                <a:tc rowSpan="2">
                  <a:txBody>
                    <a:bodyPr/>
                    <a:lstStyle/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</a:rPr>
                        <a:t>Week 7</a:t>
                      </a: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20/Feb/2023</a:t>
                      </a: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Network Paradigms​: Circuit Switching versus Packet Switching</a:t>
                      </a:r>
                      <a:endParaRPr lang="en-US" sz="1400" b="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405927"/>
                  </a:ext>
                </a:extLst>
              </a:tr>
              <a:tr h="205554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22/Feb/2023</a:t>
                      </a: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 dirty="0">
                          <a:solidFill>
                            <a:srgbClr val="C00000"/>
                          </a:solidFill>
                          <a:effectLst/>
                        </a:rPr>
                        <a:t>Mobile Access Networks</a:t>
                      </a: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00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8059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9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Characteristics of Selected Wireless Link Standards</a:t>
            </a:r>
            <a:endParaRPr/>
          </a:p>
        </p:txBody>
      </p:sp>
      <p:sp>
        <p:nvSpPr>
          <p:cNvPr id="259" name="Google Shape;259;p9"/>
          <p:cNvSpPr txBox="1">
            <a:spLocks noGrp="1"/>
          </p:cNvSpPr>
          <p:nvPr>
            <p:ph type="sldNum" idx="12"/>
          </p:nvPr>
        </p:nvSpPr>
        <p:spPr>
          <a:xfrm>
            <a:off x="8382000" y="63246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60" name="Google Shape;260;p9"/>
          <p:cNvSpPr/>
          <p:nvPr/>
        </p:nvSpPr>
        <p:spPr>
          <a:xfrm>
            <a:off x="2952750" y="1968500"/>
            <a:ext cx="1589088" cy="3454400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9"/>
          <p:cNvSpPr/>
          <p:nvPr/>
        </p:nvSpPr>
        <p:spPr>
          <a:xfrm>
            <a:off x="4578350" y="1982788"/>
            <a:ext cx="1589088" cy="3440112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9"/>
          <p:cNvSpPr/>
          <p:nvPr/>
        </p:nvSpPr>
        <p:spPr>
          <a:xfrm>
            <a:off x="6203950" y="1982788"/>
            <a:ext cx="1589088" cy="3440112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9"/>
          <p:cNvSpPr/>
          <p:nvPr/>
        </p:nvSpPr>
        <p:spPr>
          <a:xfrm>
            <a:off x="1327150" y="1955800"/>
            <a:ext cx="1589088" cy="3467100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4" name="Google Shape;264;p9"/>
          <p:cNvCxnSpPr/>
          <p:nvPr/>
        </p:nvCxnSpPr>
        <p:spPr>
          <a:xfrm>
            <a:off x="1327150" y="5422900"/>
            <a:ext cx="66262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5" name="Google Shape;265;p9"/>
          <p:cNvSpPr txBox="1"/>
          <p:nvPr/>
        </p:nvSpPr>
        <p:spPr>
          <a:xfrm>
            <a:off x="1704975" y="5413375"/>
            <a:ext cx="831850" cy="579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Indoor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10-30m</a:t>
            </a:r>
            <a:endParaRPr/>
          </a:p>
        </p:txBody>
      </p:sp>
      <p:sp>
        <p:nvSpPr>
          <p:cNvPr id="266" name="Google Shape;266;p9"/>
          <p:cNvSpPr txBox="1"/>
          <p:nvPr/>
        </p:nvSpPr>
        <p:spPr>
          <a:xfrm>
            <a:off x="3217863" y="5416550"/>
            <a:ext cx="1009650" cy="579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Outdoor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50-200m</a:t>
            </a:r>
            <a:endParaRPr/>
          </a:p>
        </p:txBody>
      </p:sp>
      <p:sp>
        <p:nvSpPr>
          <p:cNvPr id="267" name="Google Shape;267;p9"/>
          <p:cNvSpPr txBox="1"/>
          <p:nvPr/>
        </p:nvSpPr>
        <p:spPr>
          <a:xfrm>
            <a:off x="4695825" y="5421313"/>
            <a:ext cx="1238250" cy="85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Mid-range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outdoor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200m – 4 Km</a:t>
            </a:r>
            <a:endParaRPr/>
          </a:p>
        </p:txBody>
      </p:sp>
      <p:sp>
        <p:nvSpPr>
          <p:cNvPr id="268" name="Google Shape;268;p9"/>
          <p:cNvSpPr txBox="1"/>
          <p:nvPr/>
        </p:nvSpPr>
        <p:spPr>
          <a:xfrm>
            <a:off x="6200775" y="5421313"/>
            <a:ext cx="1352550" cy="85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Long-range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outdoor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5Km – 20 Km</a:t>
            </a:r>
            <a:endParaRPr/>
          </a:p>
        </p:txBody>
      </p:sp>
      <p:sp>
        <p:nvSpPr>
          <p:cNvPr id="269" name="Google Shape;269;p9"/>
          <p:cNvSpPr txBox="1"/>
          <p:nvPr/>
        </p:nvSpPr>
        <p:spPr>
          <a:xfrm>
            <a:off x="679450" y="4800600"/>
            <a:ext cx="6286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.056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9"/>
          <p:cNvSpPr txBox="1"/>
          <p:nvPr/>
        </p:nvSpPr>
        <p:spPr>
          <a:xfrm>
            <a:off x="682625" y="4368800"/>
            <a:ext cx="6286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.384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9"/>
          <p:cNvSpPr txBox="1"/>
          <p:nvPr/>
        </p:nvSpPr>
        <p:spPr>
          <a:xfrm>
            <a:off x="923925" y="3678238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9"/>
          <p:cNvSpPr txBox="1"/>
          <p:nvPr/>
        </p:nvSpPr>
        <p:spPr>
          <a:xfrm>
            <a:off x="922338" y="3246438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9"/>
          <p:cNvSpPr txBox="1"/>
          <p:nvPr/>
        </p:nvSpPr>
        <p:spPr>
          <a:xfrm>
            <a:off x="625475" y="2851150"/>
            <a:ext cx="6413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5-11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9"/>
          <p:cNvSpPr txBox="1"/>
          <p:nvPr/>
        </p:nvSpPr>
        <p:spPr>
          <a:xfrm>
            <a:off x="814388" y="2435225"/>
            <a:ext cx="4381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54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9"/>
          <p:cNvSpPr/>
          <p:nvPr/>
        </p:nvSpPr>
        <p:spPr>
          <a:xfrm>
            <a:off x="2662238" y="4852988"/>
            <a:ext cx="4676775" cy="284162"/>
          </a:xfrm>
          <a:prstGeom prst="rect">
            <a:avLst/>
          </a:prstGeom>
          <a:solidFill>
            <a:srgbClr val="3333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9"/>
          <p:cNvSpPr txBox="1"/>
          <p:nvPr/>
        </p:nvSpPr>
        <p:spPr>
          <a:xfrm>
            <a:off x="3948113" y="4845050"/>
            <a:ext cx="174307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IS-95, CDMA, GSM</a:t>
            </a:r>
            <a:endParaRPr/>
          </a:p>
        </p:txBody>
      </p:sp>
      <p:sp>
        <p:nvSpPr>
          <p:cNvPr id="277" name="Google Shape;277;p9"/>
          <p:cNvSpPr txBox="1"/>
          <p:nvPr/>
        </p:nvSpPr>
        <p:spPr>
          <a:xfrm>
            <a:off x="7750175" y="4795838"/>
            <a:ext cx="455613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2G</a:t>
            </a:r>
            <a:endParaRPr/>
          </a:p>
        </p:txBody>
      </p:sp>
      <p:sp>
        <p:nvSpPr>
          <p:cNvPr id="278" name="Google Shape;278;p9"/>
          <p:cNvSpPr/>
          <p:nvPr/>
        </p:nvSpPr>
        <p:spPr>
          <a:xfrm>
            <a:off x="2651125" y="4435475"/>
            <a:ext cx="4676775" cy="284163"/>
          </a:xfrm>
          <a:prstGeom prst="rect">
            <a:avLst/>
          </a:prstGeom>
          <a:solidFill>
            <a:srgbClr val="3333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9"/>
          <p:cNvSpPr txBox="1"/>
          <p:nvPr/>
        </p:nvSpPr>
        <p:spPr>
          <a:xfrm>
            <a:off x="3681413" y="4413250"/>
            <a:ext cx="2463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UMTS/WCDMA, CDMA2000</a:t>
            </a:r>
            <a:endParaRPr/>
          </a:p>
        </p:txBody>
      </p:sp>
      <p:sp>
        <p:nvSpPr>
          <p:cNvPr id="280" name="Google Shape;280;p9"/>
          <p:cNvSpPr txBox="1"/>
          <p:nvPr/>
        </p:nvSpPr>
        <p:spPr>
          <a:xfrm>
            <a:off x="7751763" y="4406900"/>
            <a:ext cx="455612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3G</a:t>
            </a:r>
            <a:endParaRPr/>
          </a:p>
        </p:txBody>
      </p:sp>
      <p:sp>
        <p:nvSpPr>
          <p:cNvPr id="281" name="Google Shape;281;p9"/>
          <p:cNvSpPr/>
          <p:nvPr/>
        </p:nvSpPr>
        <p:spPr>
          <a:xfrm>
            <a:off x="1339850" y="3703638"/>
            <a:ext cx="928688" cy="284162"/>
          </a:xfrm>
          <a:prstGeom prst="rect">
            <a:avLst/>
          </a:prstGeom>
          <a:solidFill>
            <a:srgbClr val="3333CC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9"/>
          <p:cNvSpPr txBox="1"/>
          <p:nvPr/>
        </p:nvSpPr>
        <p:spPr>
          <a:xfrm>
            <a:off x="1422400" y="3711575"/>
            <a:ext cx="725488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802.15</a:t>
            </a:r>
            <a:endParaRPr/>
          </a:p>
        </p:txBody>
      </p:sp>
      <p:sp>
        <p:nvSpPr>
          <p:cNvPr id="283" name="Google Shape;283;p9"/>
          <p:cNvSpPr/>
          <p:nvPr/>
        </p:nvSpPr>
        <p:spPr>
          <a:xfrm>
            <a:off x="1354138" y="2865438"/>
            <a:ext cx="1724025" cy="315912"/>
          </a:xfrm>
          <a:prstGeom prst="rect">
            <a:avLst/>
          </a:prstGeom>
          <a:solidFill>
            <a:srgbClr val="3333CC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9"/>
          <p:cNvSpPr txBox="1"/>
          <p:nvPr/>
        </p:nvSpPr>
        <p:spPr>
          <a:xfrm>
            <a:off x="1724025" y="2890838"/>
            <a:ext cx="833438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802.11b</a:t>
            </a:r>
            <a:endParaRPr/>
          </a:p>
        </p:txBody>
      </p:sp>
      <p:sp>
        <p:nvSpPr>
          <p:cNvPr id="285" name="Google Shape;285;p9"/>
          <p:cNvSpPr/>
          <p:nvPr/>
        </p:nvSpPr>
        <p:spPr>
          <a:xfrm>
            <a:off x="1357313" y="2432050"/>
            <a:ext cx="1724025" cy="315913"/>
          </a:xfrm>
          <a:prstGeom prst="rect">
            <a:avLst/>
          </a:prstGeom>
          <a:solidFill>
            <a:srgbClr val="3333CC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9"/>
          <p:cNvSpPr txBox="1"/>
          <p:nvPr/>
        </p:nvSpPr>
        <p:spPr>
          <a:xfrm>
            <a:off x="1727200" y="2457450"/>
            <a:ext cx="98107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802.11a,g</a:t>
            </a:r>
            <a:endParaRPr/>
          </a:p>
        </p:txBody>
      </p:sp>
      <p:cxnSp>
        <p:nvCxnSpPr>
          <p:cNvPr id="287" name="Google Shape;287;p9"/>
          <p:cNvCxnSpPr/>
          <p:nvPr/>
        </p:nvCxnSpPr>
        <p:spPr>
          <a:xfrm rot="10800000">
            <a:off x="1328738" y="2395538"/>
            <a:ext cx="0" cy="302736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8" name="Google Shape;288;p9"/>
          <p:cNvSpPr/>
          <p:nvPr/>
        </p:nvSpPr>
        <p:spPr>
          <a:xfrm>
            <a:off x="2717800" y="2744788"/>
            <a:ext cx="5078413" cy="596900"/>
          </a:xfrm>
          <a:prstGeom prst="rect">
            <a:avLst/>
          </a:prstGeom>
          <a:solidFill>
            <a:srgbClr val="3333CC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9"/>
          <p:cNvSpPr txBox="1"/>
          <p:nvPr/>
        </p:nvSpPr>
        <p:spPr>
          <a:xfrm>
            <a:off x="5013325" y="2922588"/>
            <a:ext cx="150495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802.16 (WiMAX)</a:t>
            </a:r>
            <a:endParaRPr/>
          </a:p>
        </p:txBody>
      </p:sp>
      <p:sp>
        <p:nvSpPr>
          <p:cNvPr id="290" name="Google Shape;290;p9"/>
          <p:cNvSpPr/>
          <p:nvPr/>
        </p:nvSpPr>
        <p:spPr>
          <a:xfrm>
            <a:off x="3133725" y="2536825"/>
            <a:ext cx="4062413" cy="284163"/>
          </a:xfrm>
          <a:prstGeom prst="rect">
            <a:avLst/>
          </a:prstGeom>
          <a:solidFill>
            <a:srgbClr val="3333CC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9"/>
          <p:cNvSpPr txBox="1"/>
          <p:nvPr/>
        </p:nvSpPr>
        <p:spPr>
          <a:xfrm>
            <a:off x="4164013" y="2514600"/>
            <a:ext cx="217805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802.11a,g point-to-point</a:t>
            </a:r>
            <a:endParaRPr/>
          </a:p>
        </p:txBody>
      </p:sp>
      <p:cxnSp>
        <p:nvCxnSpPr>
          <p:cNvPr id="292" name="Google Shape;292;p9"/>
          <p:cNvCxnSpPr/>
          <p:nvPr/>
        </p:nvCxnSpPr>
        <p:spPr>
          <a:xfrm rot="10800000">
            <a:off x="7900988" y="2700338"/>
            <a:ext cx="254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3" name="Google Shape;293;p9"/>
          <p:cNvSpPr txBox="1"/>
          <p:nvPr/>
        </p:nvSpPr>
        <p:spPr>
          <a:xfrm>
            <a:off x="714375" y="2022475"/>
            <a:ext cx="5651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200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1344613" y="2036763"/>
            <a:ext cx="1522412" cy="315912"/>
          </a:xfrm>
          <a:prstGeom prst="rect">
            <a:avLst/>
          </a:prstGeom>
          <a:solidFill>
            <a:srgbClr val="3333CC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9"/>
          <p:cNvSpPr txBox="1"/>
          <p:nvPr/>
        </p:nvSpPr>
        <p:spPr>
          <a:xfrm>
            <a:off x="1714500" y="2036763"/>
            <a:ext cx="833438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802.11n</a:t>
            </a:r>
            <a:endParaRPr/>
          </a:p>
        </p:txBody>
      </p:sp>
      <p:sp>
        <p:nvSpPr>
          <p:cNvPr id="296" name="Google Shape;296;p9"/>
          <p:cNvSpPr txBox="1"/>
          <p:nvPr/>
        </p:nvSpPr>
        <p:spPr>
          <a:xfrm rot="-5400000">
            <a:off x="-446881" y="3417094"/>
            <a:ext cx="18986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rate (Mbps)</a:t>
            </a:r>
            <a:endParaRPr/>
          </a:p>
        </p:txBody>
      </p:sp>
      <p:sp>
        <p:nvSpPr>
          <p:cNvPr id="297" name="Google Shape;297;p9"/>
          <p:cNvSpPr/>
          <p:nvPr/>
        </p:nvSpPr>
        <p:spPr>
          <a:xfrm>
            <a:off x="7799388" y="2124075"/>
            <a:ext cx="152400" cy="1238250"/>
          </a:xfrm>
          <a:prstGeom prst="rightBrace">
            <a:avLst>
              <a:gd name="adj1" fmla="val 67708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9"/>
          <p:cNvSpPr txBox="1"/>
          <p:nvPr/>
        </p:nvSpPr>
        <p:spPr>
          <a:xfrm>
            <a:off x="7937500" y="2541588"/>
            <a:ext cx="579438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</p:txBody>
      </p:sp>
      <p:sp>
        <p:nvSpPr>
          <p:cNvPr id="299" name="Google Shape;299;p9"/>
          <p:cNvSpPr/>
          <p:nvPr/>
        </p:nvSpPr>
        <p:spPr>
          <a:xfrm>
            <a:off x="1233488" y="3521075"/>
            <a:ext cx="1112837" cy="661988"/>
          </a:xfrm>
          <a:prstGeom prst="ellipse">
            <a:avLst/>
          </a:prstGeom>
          <a:noFill/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0" name="Google Shape;300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65388" y="1411288"/>
            <a:ext cx="2733675" cy="227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94300" y="3678238"/>
            <a:ext cx="3033713" cy="204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63800" y="3678238"/>
            <a:ext cx="2730500" cy="204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194300" y="1398588"/>
            <a:ext cx="3040063" cy="22796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C18A1D0-9E3E-4D80-833D-D6CCC77AF043}"/>
              </a:ext>
            </a:extLst>
          </p:cNvPr>
          <p:cNvSpPr/>
          <p:nvPr/>
        </p:nvSpPr>
        <p:spPr>
          <a:xfrm>
            <a:off x="1403350" y="4141307"/>
            <a:ext cx="7754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Zigbee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0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Characteristics of Selected Wireless Link Standards</a:t>
            </a:r>
            <a:endParaRPr/>
          </a:p>
        </p:txBody>
      </p:sp>
      <p:sp>
        <p:nvSpPr>
          <p:cNvPr id="310" name="Google Shape;310;p10"/>
          <p:cNvSpPr txBox="1">
            <a:spLocks noGrp="1"/>
          </p:cNvSpPr>
          <p:nvPr>
            <p:ph type="sldNum" idx="12"/>
          </p:nvPr>
        </p:nvSpPr>
        <p:spPr>
          <a:xfrm>
            <a:off x="8382000" y="63246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311" name="Google Shape;311;p10"/>
          <p:cNvSpPr/>
          <p:nvPr/>
        </p:nvSpPr>
        <p:spPr>
          <a:xfrm>
            <a:off x="2952750" y="1423987"/>
            <a:ext cx="1589088" cy="3454400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0"/>
          <p:cNvSpPr/>
          <p:nvPr/>
        </p:nvSpPr>
        <p:spPr>
          <a:xfrm>
            <a:off x="4578350" y="1438275"/>
            <a:ext cx="1589088" cy="3440112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0"/>
          <p:cNvSpPr/>
          <p:nvPr/>
        </p:nvSpPr>
        <p:spPr>
          <a:xfrm>
            <a:off x="6203950" y="1438275"/>
            <a:ext cx="1589088" cy="3440112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10"/>
          <p:cNvSpPr/>
          <p:nvPr/>
        </p:nvSpPr>
        <p:spPr>
          <a:xfrm>
            <a:off x="1327150" y="1411287"/>
            <a:ext cx="1589088" cy="3467100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5" name="Google Shape;315;p10"/>
          <p:cNvCxnSpPr/>
          <p:nvPr/>
        </p:nvCxnSpPr>
        <p:spPr>
          <a:xfrm>
            <a:off x="1327150" y="4878387"/>
            <a:ext cx="66262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6" name="Google Shape;316;p10"/>
          <p:cNvSpPr txBox="1"/>
          <p:nvPr/>
        </p:nvSpPr>
        <p:spPr>
          <a:xfrm>
            <a:off x="1704975" y="4868862"/>
            <a:ext cx="831850" cy="579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Indoor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10-30m</a:t>
            </a:r>
            <a:endParaRPr/>
          </a:p>
        </p:txBody>
      </p:sp>
      <p:sp>
        <p:nvSpPr>
          <p:cNvPr id="317" name="Google Shape;317;p10"/>
          <p:cNvSpPr txBox="1"/>
          <p:nvPr/>
        </p:nvSpPr>
        <p:spPr>
          <a:xfrm>
            <a:off x="3217863" y="4872037"/>
            <a:ext cx="1009650" cy="579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Outdoor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50-200m</a:t>
            </a:r>
            <a:endParaRPr/>
          </a:p>
        </p:txBody>
      </p:sp>
      <p:sp>
        <p:nvSpPr>
          <p:cNvPr id="318" name="Google Shape;318;p10"/>
          <p:cNvSpPr txBox="1"/>
          <p:nvPr/>
        </p:nvSpPr>
        <p:spPr>
          <a:xfrm>
            <a:off x="4695825" y="4876800"/>
            <a:ext cx="1238250" cy="85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Mid-range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outdoor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200m – 4 Km</a:t>
            </a:r>
            <a:endParaRPr/>
          </a:p>
        </p:txBody>
      </p:sp>
      <p:sp>
        <p:nvSpPr>
          <p:cNvPr id="319" name="Google Shape;319;p10"/>
          <p:cNvSpPr txBox="1"/>
          <p:nvPr/>
        </p:nvSpPr>
        <p:spPr>
          <a:xfrm>
            <a:off x="6200775" y="4876800"/>
            <a:ext cx="1352550" cy="85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Long-range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outdoor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5Km – 20 Km</a:t>
            </a:r>
            <a:endParaRPr/>
          </a:p>
        </p:txBody>
      </p:sp>
      <p:sp>
        <p:nvSpPr>
          <p:cNvPr id="320" name="Google Shape;320;p10"/>
          <p:cNvSpPr txBox="1"/>
          <p:nvPr/>
        </p:nvSpPr>
        <p:spPr>
          <a:xfrm>
            <a:off x="679450" y="4256087"/>
            <a:ext cx="6286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.056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0"/>
          <p:cNvSpPr txBox="1"/>
          <p:nvPr/>
        </p:nvSpPr>
        <p:spPr>
          <a:xfrm>
            <a:off x="682625" y="3824287"/>
            <a:ext cx="6286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.384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10"/>
          <p:cNvSpPr txBox="1"/>
          <p:nvPr/>
        </p:nvSpPr>
        <p:spPr>
          <a:xfrm>
            <a:off x="923925" y="3133725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0"/>
          <p:cNvSpPr txBox="1"/>
          <p:nvPr/>
        </p:nvSpPr>
        <p:spPr>
          <a:xfrm>
            <a:off x="922338" y="2701925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10"/>
          <p:cNvSpPr txBox="1"/>
          <p:nvPr/>
        </p:nvSpPr>
        <p:spPr>
          <a:xfrm>
            <a:off x="625475" y="2306637"/>
            <a:ext cx="6413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5-11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10"/>
          <p:cNvSpPr txBox="1"/>
          <p:nvPr/>
        </p:nvSpPr>
        <p:spPr>
          <a:xfrm>
            <a:off x="814388" y="1890712"/>
            <a:ext cx="4381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54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10"/>
          <p:cNvSpPr/>
          <p:nvPr/>
        </p:nvSpPr>
        <p:spPr>
          <a:xfrm>
            <a:off x="2662238" y="4308475"/>
            <a:ext cx="4676775" cy="284162"/>
          </a:xfrm>
          <a:prstGeom prst="rect">
            <a:avLst/>
          </a:prstGeom>
          <a:solidFill>
            <a:srgbClr val="3333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10"/>
          <p:cNvSpPr txBox="1"/>
          <p:nvPr/>
        </p:nvSpPr>
        <p:spPr>
          <a:xfrm>
            <a:off x="3948113" y="4300537"/>
            <a:ext cx="174307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IS-95, CDMA, GSM</a:t>
            </a:r>
            <a:endParaRPr/>
          </a:p>
        </p:txBody>
      </p:sp>
      <p:sp>
        <p:nvSpPr>
          <p:cNvPr id="328" name="Google Shape;328;p10"/>
          <p:cNvSpPr txBox="1"/>
          <p:nvPr/>
        </p:nvSpPr>
        <p:spPr>
          <a:xfrm>
            <a:off x="7750175" y="4251325"/>
            <a:ext cx="455613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2G</a:t>
            </a:r>
            <a:endParaRPr/>
          </a:p>
        </p:txBody>
      </p:sp>
      <p:sp>
        <p:nvSpPr>
          <p:cNvPr id="329" name="Google Shape;329;p10"/>
          <p:cNvSpPr/>
          <p:nvPr/>
        </p:nvSpPr>
        <p:spPr>
          <a:xfrm>
            <a:off x="2651125" y="3890962"/>
            <a:ext cx="4676775" cy="284163"/>
          </a:xfrm>
          <a:prstGeom prst="rect">
            <a:avLst/>
          </a:prstGeom>
          <a:solidFill>
            <a:srgbClr val="3333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10"/>
          <p:cNvSpPr txBox="1"/>
          <p:nvPr/>
        </p:nvSpPr>
        <p:spPr>
          <a:xfrm>
            <a:off x="3681413" y="3868737"/>
            <a:ext cx="2463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UMTS/WCDMA, CDMA2000</a:t>
            </a:r>
            <a:endParaRPr/>
          </a:p>
        </p:txBody>
      </p:sp>
      <p:sp>
        <p:nvSpPr>
          <p:cNvPr id="331" name="Google Shape;331;p10"/>
          <p:cNvSpPr txBox="1"/>
          <p:nvPr/>
        </p:nvSpPr>
        <p:spPr>
          <a:xfrm>
            <a:off x="7751763" y="3862387"/>
            <a:ext cx="455612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3G</a:t>
            </a:r>
            <a:endParaRPr/>
          </a:p>
        </p:txBody>
      </p:sp>
      <p:sp>
        <p:nvSpPr>
          <p:cNvPr id="332" name="Google Shape;332;p10"/>
          <p:cNvSpPr/>
          <p:nvPr/>
        </p:nvSpPr>
        <p:spPr>
          <a:xfrm>
            <a:off x="1339850" y="3159125"/>
            <a:ext cx="928688" cy="284162"/>
          </a:xfrm>
          <a:prstGeom prst="rect">
            <a:avLst/>
          </a:prstGeom>
          <a:solidFill>
            <a:srgbClr val="3333CC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10"/>
          <p:cNvSpPr txBox="1"/>
          <p:nvPr/>
        </p:nvSpPr>
        <p:spPr>
          <a:xfrm>
            <a:off x="1422400" y="3167062"/>
            <a:ext cx="725488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802.15</a:t>
            </a:r>
            <a:endParaRPr/>
          </a:p>
        </p:txBody>
      </p:sp>
      <p:sp>
        <p:nvSpPr>
          <p:cNvPr id="334" name="Google Shape;334;p10"/>
          <p:cNvSpPr/>
          <p:nvPr/>
        </p:nvSpPr>
        <p:spPr>
          <a:xfrm>
            <a:off x="1354138" y="2320925"/>
            <a:ext cx="1724025" cy="315912"/>
          </a:xfrm>
          <a:prstGeom prst="rect">
            <a:avLst/>
          </a:prstGeom>
          <a:solidFill>
            <a:srgbClr val="3333CC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0"/>
          <p:cNvSpPr txBox="1"/>
          <p:nvPr/>
        </p:nvSpPr>
        <p:spPr>
          <a:xfrm>
            <a:off x="1724025" y="2346325"/>
            <a:ext cx="833438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802.11b</a:t>
            </a:r>
            <a:endParaRPr/>
          </a:p>
        </p:txBody>
      </p:sp>
      <p:sp>
        <p:nvSpPr>
          <p:cNvPr id="336" name="Google Shape;336;p10"/>
          <p:cNvSpPr/>
          <p:nvPr/>
        </p:nvSpPr>
        <p:spPr>
          <a:xfrm>
            <a:off x="1357313" y="1887537"/>
            <a:ext cx="1724025" cy="315913"/>
          </a:xfrm>
          <a:prstGeom prst="rect">
            <a:avLst/>
          </a:prstGeom>
          <a:solidFill>
            <a:srgbClr val="3333CC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0"/>
          <p:cNvSpPr txBox="1"/>
          <p:nvPr/>
        </p:nvSpPr>
        <p:spPr>
          <a:xfrm>
            <a:off x="1727200" y="1912937"/>
            <a:ext cx="98107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802.11a,g</a:t>
            </a:r>
            <a:endParaRPr/>
          </a:p>
        </p:txBody>
      </p:sp>
      <p:cxnSp>
        <p:nvCxnSpPr>
          <p:cNvPr id="338" name="Google Shape;338;p10"/>
          <p:cNvCxnSpPr/>
          <p:nvPr/>
        </p:nvCxnSpPr>
        <p:spPr>
          <a:xfrm rot="10800000">
            <a:off x="1328738" y="1851025"/>
            <a:ext cx="0" cy="302736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9" name="Google Shape;339;p10"/>
          <p:cNvSpPr/>
          <p:nvPr/>
        </p:nvSpPr>
        <p:spPr>
          <a:xfrm>
            <a:off x="2717800" y="2200275"/>
            <a:ext cx="5078413" cy="596900"/>
          </a:xfrm>
          <a:prstGeom prst="rect">
            <a:avLst/>
          </a:prstGeom>
          <a:solidFill>
            <a:srgbClr val="3333CC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0"/>
          <p:cNvSpPr txBox="1"/>
          <p:nvPr/>
        </p:nvSpPr>
        <p:spPr>
          <a:xfrm>
            <a:off x="5013325" y="2378075"/>
            <a:ext cx="150495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802.16 (WiMAX)</a:t>
            </a:r>
            <a:endParaRPr/>
          </a:p>
        </p:txBody>
      </p:sp>
      <p:sp>
        <p:nvSpPr>
          <p:cNvPr id="341" name="Google Shape;341;p10"/>
          <p:cNvSpPr/>
          <p:nvPr/>
        </p:nvSpPr>
        <p:spPr>
          <a:xfrm>
            <a:off x="3133725" y="1992312"/>
            <a:ext cx="4062413" cy="284163"/>
          </a:xfrm>
          <a:prstGeom prst="rect">
            <a:avLst/>
          </a:prstGeom>
          <a:solidFill>
            <a:srgbClr val="3333CC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10"/>
          <p:cNvSpPr txBox="1"/>
          <p:nvPr/>
        </p:nvSpPr>
        <p:spPr>
          <a:xfrm>
            <a:off x="4164013" y="1970087"/>
            <a:ext cx="217805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802.11a,g point-to-point</a:t>
            </a:r>
            <a:endParaRPr/>
          </a:p>
        </p:txBody>
      </p:sp>
      <p:cxnSp>
        <p:nvCxnSpPr>
          <p:cNvPr id="343" name="Google Shape;343;p10"/>
          <p:cNvCxnSpPr/>
          <p:nvPr/>
        </p:nvCxnSpPr>
        <p:spPr>
          <a:xfrm rot="10800000">
            <a:off x="7900988" y="2155825"/>
            <a:ext cx="254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4" name="Google Shape;344;p10"/>
          <p:cNvSpPr txBox="1"/>
          <p:nvPr/>
        </p:nvSpPr>
        <p:spPr>
          <a:xfrm>
            <a:off x="714375" y="1477962"/>
            <a:ext cx="5651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200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0"/>
          <p:cNvSpPr/>
          <p:nvPr/>
        </p:nvSpPr>
        <p:spPr>
          <a:xfrm>
            <a:off x="1344613" y="1492250"/>
            <a:ext cx="1522412" cy="315912"/>
          </a:xfrm>
          <a:prstGeom prst="rect">
            <a:avLst/>
          </a:prstGeom>
          <a:solidFill>
            <a:srgbClr val="3333CC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0"/>
          <p:cNvSpPr txBox="1"/>
          <p:nvPr/>
        </p:nvSpPr>
        <p:spPr>
          <a:xfrm>
            <a:off x="1714500" y="1492250"/>
            <a:ext cx="833438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802.11n</a:t>
            </a:r>
            <a:endParaRPr/>
          </a:p>
        </p:txBody>
      </p:sp>
      <p:sp>
        <p:nvSpPr>
          <p:cNvPr id="347" name="Google Shape;347;p10"/>
          <p:cNvSpPr txBox="1"/>
          <p:nvPr/>
        </p:nvSpPr>
        <p:spPr>
          <a:xfrm rot="-5400000">
            <a:off x="-446881" y="2872581"/>
            <a:ext cx="18986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rate (Mbps)</a:t>
            </a:r>
            <a:endParaRPr/>
          </a:p>
        </p:txBody>
      </p:sp>
      <p:sp>
        <p:nvSpPr>
          <p:cNvPr id="348" name="Google Shape;348;p10"/>
          <p:cNvSpPr/>
          <p:nvPr/>
        </p:nvSpPr>
        <p:spPr>
          <a:xfrm>
            <a:off x="7799388" y="1579562"/>
            <a:ext cx="152400" cy="1238250"/>
          </a:xfrm>
          <a:prstGeom prst="rightBrace">
            <a:avLst>
              <a:gd name="adj1" fmla="val 67708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10"/>
          <p:cNvSpPr txBox="1"/>
          <p:nvPr/>
        </p:nvSpPr>
        <p:spPr>
          <a:xfrm>
            <a:off x="7937500" y="1997075"/>
            <a:ext cx="579438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</p:txBody>
      </p:sp>
      <p:sp>
        <p:nvSpPr>
          <p:cNvPr id="350" name="Google Shape;350;p10"/>
          <p:cNvSpPr/>
          <p:nvPr/>
        </p:nvSpPr>
        <p:spPr>
          <a:xfrm>
            <a:off x="3748088" y="1660525"/>
            <a:ext cx="3376612" cy="1225550"/>
          </a:xfrm>
          <a:prstGeom prst="ellipse">
            <a:avLst/>
          </a:prstGeom>
          <a:noFill/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1" name="Google Shape;351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6150" y="1887537"/>
            <a:ext cx="2801938" cy="421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46500" y="2947987"/>
            <a:ext cx="4046538" cy="3224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1"/>
          <p:cNvSpPr txBox="1">
            <a:spLocks noGrp="1"/>
          </p:cNvSpPr>
          <p:nvPr>
            <p:ph type="ctrTitle"/>
          </p:nvPr>
        </p:nvSpPr>
        <p:spPr>
          <a:xfrm>
            <a:off x="685800" y="30480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Cellular Networks: 1G to 5G</a:t>
            </a:r>
            <a:endParaRPr/>
          </a:p>
        </p:txBody>
      </p:sp>
      <p:sp>
        <p:nvSpPr>
          <p:cNvPr id="358" name="Google Shape;358;p11"/>
          <p:cNvSpPr txBox="1">
            <a:spLocks noGrp="1"/>
          </p:cNvSpPr>
          <p:nvPr>
            <p:ph type="sldNum" idx="12"/>
          </p:nvPr>
        </p:nvSpPr>
        <p:spPr>
          <a:xfrm>
            <a:off x="8077200" y="64008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2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Boost of Mobiles</a:t>
            </a:r>
            <a:endParaRPr/>
          </a:p>
        </p:txBody>
      </p:sp>
      <p:sp>
        <p:nvSpPr>
          <p:cNvPr id="365" name="Google Shape;365;p12"/>
          <p:cNvSpPr txBox="1">
            <a:spLocks noGrp="1"/>
          </p:cNvSpPr>
          <p:nvPr>
            <p:ph type="sldNum" idx="12"/>
          </p:nvPr>
        </p:nvSpPr>
        <p:spPr>
          <a:xfrm>
            <a:off x="8382000" y="63246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366" name="Google Shape;366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1012" y="1295400"/>
            <a:ext cx="5716588" cy="4805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3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Cellular Network Architecture</a:t>
            </a:r>
            <a:endParaRPr/>
          </a:p>
        </p:txBody>
      </p:sp>
      <p:sp>
        <p:nvSpPr>
          <p:cNvPr id="373" name="Google Shape;373;p13"/>
          <p:cNvSpPr txBox="1">
            <a:spLocks noGrp="1"/>
          </p:cNvSpPr>
          <p:nvPr>
            <p:ph type="sldNum" idx="12"/>
          </p:nvPr>
        </p:nvSpPr>
        <p:spPr>
          <a:xfrm>
            <a:off x="8382000" y="63246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grpSp>
        <p:nvGrpSpPr>
          <p:cNvPr id="374" name="Google Shape;374;p13"/>
          <p:cNvGrpSpPr/>
          <p:nvPr/>
        </p:nvGrpSpPr>
        <p:grpSpPr>
          <a:xfrm>
            <a:off x="3314700" y="2635250"/>
            <a:ext cx="5368925" cy="3657600"/>
            <a:chOff x="1820" y="1536"/>
            <a:chExt cx="3382" cy="2304"/>
          </a:xfrm>
        </p:grpSpPr>
        <p:sp>
          <p:nvSpPr>
            <p:cNvPr id="375" name="Google Shape;375;p13"/>
            <p:cNvSpPr/>
            <p:nvPr/>
          </p:nvSpPr>
          <p:spPr>
            <a:xfrm>
              <a:off x="1820" y="1536"/>
              <a:ext cx="666" cy="576"/>
            </a:xfrm>
            <a:prstGeom prst="hexagon">
              <a:avLst>
                <a:gd name="adj" fmla="val 28906"/>
                <a:gd name="vf" fmla="val 11547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13"/>
            <p:cNvSpPr/>
            <p:nvPr/>
          </p:nvSpPr>
          <p:spPr>
            <a:xfrm>
              <a:off x="2328" y="1823"/>
              <a:ext cx="666" cy="576"/>
            </a:xfrm>
            <a:prstGeom prst="hexagon">
              <a:avLst>
                <a:gd name="adj" fmla="val 28906"/>
                <a:gd name="vf" fmla="val 11547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13"/>
            <p:cNvSpPr/>
            <p:nvPr/>
          </p:nvSpPr>
          <p:spPr>
            <a:xfrm>
              <a:off x="1840" y="2699"/>
              <a:ext cx="666" cy="576"/>
            </a:xfrm>
            <a:prstGeom prst="hexagon">
              <a:avLst>
                <a:gd name="adj" fmla="val 28906"/>
                <a:gd name="vf" fmla="val 11547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13"/>
            <p:cNvSpPr/>
            <p:nvPr/>
          </p:nvSpPr>
          <p:spPr>
            <a:xfrm>
              <a:off x="2340" y="2971"/>
              <a:ext cx="666" cy="576"/>
            </a:xfrm>
            <a:prstGeom prst="hexagon">
              <a:avLst>
                <a:gd name="adj" fmla="val 28906"/>
                <a:gd name="vf" fmla="val 11547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13"/>
            <p:cNvSpPr/>
            <p:nvPr/>
          </p:nvSpPr>
          <p:spPr>
            <a:xfrm>
              <a:off x="1829" y="2118"/>
              <a:ext cx="666" cy="576"/>
            </a:xfrm>
            <a:prstGeom prst="hexagon">
              <a:avLst>
                <a:gd name="adj" fmla="val 28906"/>
                <a:gd name="vf" fmla="val 11547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13"/>
            <p:cNvSpPr/>
            <p:nvPr/>
          </p:nvSpPr>
          <p:spPr>
            <a:xfrm>
              <a:off x="2340" y="2397"/>
              <a:ext cx="666" cy="576"/>
            </a:xfrm>
            <a:prstGeom prst="hexagon">
              <a:avLst>
                <a:gd name="adj" fmla="val 28906"/>
                <a:gd name="vf" fmla="val 11547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13"/>
            <p:cNvSpPr/>
            <p:nvPr/>
          </p:nvSpPr>
          <p:spPr>
            <a:xfrm>
              <a:off x="2845" y="3264"/>
              <a:ext cx="666" cy="576"/>
            </a:xfrm>
            <a:prstGeom prst="hexagon">
              <a:avLst>
                <a:gd name="adj" fmla="val 28906"/>
                <a:gd name="vf" fmla="val 11547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2" name="Google Shape;382;p13"/>
            <p:cNvGrpSpPr/>
            <p:nvPr/>
          </p:nvGrpSpPr>
          <p:grpSpPr>
            <a:xfrm>
              <a:off x="3109" y="3344"/>
              <a:ext cx="156" cy="308"/>
              <a:chOff x="3789" y="1034"/>
              <a:chExt cx="879" cy="1246"/>
            </a:xfrm>
          </p:grpSpPr>
          <p:cxnSp>
            <p:nvCxnSpPr>
              <p:cNvPr id="383" name="Google Shape;383;p13"/>
              <p:cNvCxnSpPr/>
              <p:nvPr/>
            </p:nvCxnSpPr>
            <p:spPr>
              <a:xfrm flipH="1">
                <a:off x="3992" y="1481"/>
                <a:ext cx="235" cy="72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4" name="Google Shape;384;p13"/>
              <p:cNvCxnSpPr/>
              <p:nvPr/>
            </p:nvCxnSpPr>
            <p:spPr>
              <a:xfrm>
                <a:off x="4227" y="1481"/>
                <a:ext cx="236" cy="7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5" name="Google Shape;385;p13"/>
              <p:cNvCxnSpPr/>
              <p:nvPr/>
            </p:nvCxnSpPr>
            <p:spPr>
              <a:xfrm>
                <a:off x="3992" y="2201"/>
                <a:ext cx="235" cy="7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6" name="Google Shape;386;p13"/>
              <p:cNvCxnSpPr/>
              <p:nvPr/>
            </p:nvCxnSpPr>
            <p:spPr>
              <a:xfrm flipH="1">
                <a:off x="4227" y="2201"/>
                <a:ext cx="236" cy="7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7" name="Google Shape;387;p13"/>
              <p:cNvCxnSpPr/>
              <p:nvPr/>
            </p:nvCxnSpPr>
            <p:spPr>
              <a:xfrm>
                <a:off x="4227" y="1497"/>
                <a:ext cx="0" cy="78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8" name="Google Shape;388;p13"/>
              <p:cNvCxnSpPr/>
              <p:nvPr/>
            </p:nvCxnSpPr>
            <p:spPr>
              <a:xfrm rot="10800000" flipH="1">
                <a:off x="3992" y="2127"/>
                <a:ext cx="235" cy="7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9" name="Google Shape;389;p13"/>
              <p:cNvCxnSpPr/>
              <p:nvPr/>
            </p:nvCxnSpPr>
            <p:spPr>
              <a:xfrm rot="10800000">
                <a:off x="4227" y="2127"/>
                <a:ext cx="236" cy="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0" name="Google Shape;390;p13"/>
              <p:cNvCxnSpPr/>
              <p:nvPr/>
            </p:nvCxnSpPr>
            <p:spPr>
              <a:xfrm>
                <a:off x="4092" y="1890"/>
                <a:ext cx="135" cy="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1" name="Google Shape;391;p13"/>
              <p:cNvCxnSpPr/>
              <p:nvPr/>
            </p:nvCxnSpPr>
            <p:spPr>
              <a:xfrm rot="10800000" flipH="1">
                <a:off x="4227" y="1890"/>
                <a:ext cx="143" cy="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2" name="Google Shape;392;p13"/>
              <p:cNvCxnSpPr/>
              <p:nvPr/>
            </p:nvCxnSpPr>
            <p:spPr>
              <a:xfrm>
                <a:off x="4047" y="1996"/>
                <a:ext cx="175" cy="8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3" name="Google Shape;393;p13"/>
              <p:cNvCxnSpPr/>
              <p:nvPr/>
            </p:nvCxnSpPr>
            <p:spPr>
              <a:xfrm rot="10800000" flipH="1">
                <a:off x="4227" y="2012"/>
                <a:ext cx="176" cy="7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4" name="Google Shape;394;p13"/>
              <p:cNvCxnSpPr/>
              <p:nvPr/>
            </p:nvCxnSpPr>
            <p:spPr>
              <a:xfrm rot="10800000" flipH="1">
                <a:off x="4227" y="1782"/>
                <a:ext cx="90" cy="2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5" name="Google Shape;395;p13"/>
              <p:cNvCxnSpPr/>
              <p:nvPr/>
            </p:nvCxnSpPr>
            <p:spPr>
              <a:xfrm rot="10800000" flipH="1">
                <a:off x="4227" y="1632"/>
                <a:ext cx="57" cy="2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6" name="Google Shape;396;p13"/>
              <p:cNvCxnSpPr/>
              <p:nvPr/>
            </p:nvCxnSpPr>
            <p:spPr>
              <a:xfrm>
                <a:off x="4126" y="1772"/>
                <a:ext cx="109" cy="3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7" name="Google Shape;397;p13"/>
              <p:cNvCxnSpPr/>
              <p:nvPr/>
            </p:nvCxnSpPr>
            <p:spPr>
              <a:xfrm>
                <a:off x="4175" y="1625"/>
                <a:ext cx="63" cy="3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398" name="Google Shape;398;p13"/>
              <p:cNvGrpSpPr/>
              <p:nvPr/>
            </p:nvGrpSpPr>
            <p:grpSpPr>
              <a:xfrm>
                <a:off x="4269" y="1382"/>
                <a:ext cx="399" cy="203"/>
                <a:chOff x="4227" y="1295"/>
                <a:chExt cx="879" cy="401"/>
              </a:xfrm>
            </p:grpSpPr>
            <p:cxnSp>
              <p:nvCxnSpPr>
                <p:cNvPr id="399" name="Google Shape;399;p13"/>
                <p:cNvCxnSpPr/>
                <p:nvPr/>
              </p:nvCxnSpPr>
              <p:spPr>
                <a:xfrm>
                  <a:off x="4227" y="1604"/>
                  <a:ext cx="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0" name="Google Shape;400;p13"/>
                <p:cNvCxnSpPr/>
                <p:nvPr/>
              </p:nvCxnSpPr>
              <p:spPr>
                <a:xfrm rot="-4438044">
                  <a:off x="4464" y="1205"/>
                  <a:ext cx="189" cy="500"/>
                </a:xfrm>
                <a:prstGeom prst="straightConnector1">
                  <a:avLst/>
                </a:prstGeom>
                <a:noFill/>
                <a:ln w="3175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1" name="Google Shape;401;p13"/>
                <p:cNvCxnSpPr/>
                <p:nvPr/>
              </p:nvCxnSpPr>
              <p:spPr>
                <a:xfrm rot="6361956">
                  <a:off x="4602" y="1393"/>
                  <a:ext cx="189" cy="203"/>
                </a:xfrm>
                <a:prstGeom prst="straightConnector1">
                  <a:avLst/>
                </a:prstGeom>
                <a:noFill/>
                <a:ln w="3175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2" name="Google Shape;402;p13"/>
                <p:cNvCxnSpPr/>
                <p:nvPr/>
              </p:nvCxnSpPr>
              <p:spPr>
                <a:xfrm rot="-4438044">
                  <a:off x="4745" y="1286"/>
                  <a:ext cx="189" cy="500"/>
                </a:xfrm>
                <a:prstGeom prst="straightConnector1">
                  <a:avLst/>
                </a:prstGeom>
                <a:noFill/>
                <a:ln w="3175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03" name="Google Shape;403;p13"/>
              <p:cNvGrpSpPr/>
              <p:nvPr/>
            </p:nvGrpSpPr>
            <p:grpSpPr>
              <a:xfrm rot="5700496">
                <a:off x="4049" y="1140"/>
                <a:ext cx="399" cy="203"/>
                <a:chOff x="4227" y="1295"/>
                <a:chExt cx="879" cy="401"/>
              </a:xfrm>
            </p:grpSpPr>
            <p:cxnSp>
              <p:nvCxnSpPr>
                <p:cNvPr id="404" name="Google Shape;404;p13"/>
                <p:cNvCxnSpPr/>
                <p:nvPr/>
              </p:nvCxnSpPr>
              <p:spPr>
                <a:xfrm>
                  <a:off x="4227" y="1604"/>
                  <a:ext cx="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5" name="Google Shape;405;p13"/>
                <p:cNvCxnSpPr/>
                <p:nvPr/>
              </p:nvCxnSpPr>
              <p:spPr>
                <a:xfrm rot="-4438044">
                  <a:off x="4464" y="1205"/>
                  <a:ext cx="189" cy="500"/>
                </a:xfrm>
                <a:prstGeom prst="straightConnector1">
                  <a:avLst/>
                </a:prstGeom>
                <a:noFill/>
                <a:ln w="3175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6" name="Google Shape;406;p13"/>
                <p:cNvCxnSpPr/>
                <p:nvPr/>
              </p:nvCxnSpPr>
              <p:spPr>
                <a:xfrm rot="6361956">
                  <a:off x="4602" y="1393"/>
                  <a:ext cx="189" cy="203"/>
                </a:xfrm>
                <a:prstGeom prst="straightConnector1">
                  <a:avLst/>
                </a:prstGeom>
                <a:noFill/>
                <a:ln w="3175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7" name="Google Shape;407;p13"/>
                <p:cNvCxnSpPr/>
                <p:nvPr/>
              </p:nvCxnSpPr>
              <p:spPr>
                <a:xfrm rot="-4438044">
                  <a:off x="4745" y="1286"/>
                  <a:ext cx="189" cy="500"/>
                </a:xfrm>
                <a:prstGeom prst="straightConnector1">
                  <a:avLst/>
                </a:prstGeom>
                <a:noFill/>
                <a:ln w="3175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08" name="Google Shape;408;p13"/>
              <p:cNvGrpSpPr/>
              <p:nvPr/>
            </p:nvGrpSpPr>
            <p:grpSpPr>
              <a:xfrm rot="10800000">
                <a:off x="3789" y="1369"/>
                <a:ext cx="399" cy="203"/>
                <a:chOff x="4227" y="1295"/>
                <a:chExt cx="879" cy="401"/>
              </a:xfrm>
            </p:grpSpPr>
            <p:cxnSp>
              <p:nvCxnSpPr>
                <p:cNvPr id="409" name="Google Shape;409;p13"/>
                <p:cNvCxnSpPr/>
                <p:nvPr/>
              </p:nvCxnSpPr>
              <p:spPr>
                <a:xfrm>
                  <a:off x="4227" y="1604"/>
                  <a:ext cx="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0" name="Google Shape;410;p13"/>
                <p:cNvCxnSpPr/>
                <p:nvPr/>
              </p:nvCxnSpPr>
              <p:spPr>
                <a:xfrm rot="-4438044">
                  <a:off x="4464" y="1205"/>
                  <a:ext cx="189" cy="500"/>
                </a:xfrm>
                <a:prstGeom prst="straightConnector1">
                  <a:avLst/>
                </a:prstGeom>
                <a:noFill/>
                <a:ln w="3175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1" name="Google Shape;411;p13"/>
                <p:cNvCxnSpPr/>
                <p:nvPr/>
              </p:nvCxnSpPr>
              <p:spPr>
                <a:xfrm rot="6361956">
                  <a:off x="4602" y="1393"/>
                  <a:ext cx="189" cy="203"/>
                </a:xfrm>
                <a:prstGeom prst="straightConnector1">
                  <a:avLst/>
                </a:prstGeom>
                <a:noFill/>
                <a:ln w="3175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2" name="Google Shape;412;p13"/>
                <p:cNvCxnSpPr/>
                <p:nvPr/>
              </p:nvCxnSpPr>
              <p:spPr>
                <a:xfrm rot="-4438044">
                  <a:off x="4745" y="1286"/>
                  <a:ext cx="189" cy="500"/>
                </a:xfrm>
                <a:prstGeom prst="straightConnector1">
                  <a:avLst/>
                </a:prstGeom>
                <a:noFill/>
                <a:ln w="3175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13" name="Google Shape;413;p13"/>
            <p:cNvGrpSpPr/>
            <p:nvPr/>
          </p:nvGrpSpPr>
          <p:grpSpPr>
            <a:xfrm>
              <a:off x="2589" y="2507"/>
              <a:ext cx="156" cy="308"/>
              <a:chOff x="3789" y="1034"/>
              <a:chExt cx="879" cy="1246"/>
            </a:xfrm>
          </p:grpSpPr>
          <p:cxnSp>
            <p:nvCxnSpPr>
              <p:cNvPr id="414" name="Google Shape;414;p13"/>
              <p:cNvCxnSpPr/>
              <p:nvPr/>
            </p:nvCxnSpPr>
            <p:spPr>
              <a:xfrm flipH="1">
                <a:off x="3992" y="1481"/>
                <a:ext cx="235" cy="72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5" name="Google Shape;415;p13"/>
              <p:cNvCxnSpPr/>
              <p:nvPr/>
            </p:nvCxnSpPr>
            <p:spPr>
              <a:xfrm>
                <a:off x="4227" y="1481"/>
                <a:ext cx="236" cy="7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6" name="Google Shape;416;p13"/>
              <p:cNvCxnSpPr/>
              <p:nvPr/>
            </p:nvCxnSpPr>
            <p:spPr>
              <a:xfrm>
                <a:off x="3992" y="2201"/>
                <a:ext cx="235" cy="7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7" name="Google Shape;417;p13"/>
              <p:cNvCxnSpPr/>
              <p:nvPr/>
            </p:nvCxnSpPr>
            <p:spPr>
              <a:xfrm flipH="1">
                <a:off x="4227" y="2201"/>
                <a:ext cx="236" cy="7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8" name="Google Shape;418;p13"/>
              <p:cNvCxnSpPr/>
              <p:nvPr/>
            </p:nvCxnSpPr>
            <p:spPr>
              <a:xfrm>
                <a:off x="4227" y="1497"/>
                <a:ext cx="0" cy="78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9" name="Google Shape;419;p13"/>
              <p:cNvCxnSpPr/>
              <p:nvPr/>
            </p:nvCxnSpPr>
            <p:spPr>
              <a:xfrm rot="10800000" flipH="1">
                <a:off x="3992" y="2127"/>
                <a:ext cx="235" cy="7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0" name="Google Shape;420;p13"/>
              <p:cNvCxnSpPr/>
              <p:nvPr/>
            </p:nvCxnSpPr>
            <p:spPr>
              <a:xfrm rot="10800000">
                <a:off x="4227" y="2127"/>
                <a:ext cx="236" cy="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1" name="Google Shape;421;p13"/>
              <p:cNvCxnSpPr/>
              <p:nvPr/>
            </p:nvCxnSpPr>
            <p:spPr>
              <a:xfrm>
                <a:off x="4092" y="1890"/>
                <a:ext cx="135" cy="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2" name="Google Shape;422;p13"/>
              <p:cNvCxnSpPr/>
              <p:nvPr/>
            </p:nvCxnSpPr>
            <p:spPr>
              <a:xfrm rot="10800000" flipH="1">
                <a:off x="4227" y="1890"/>
                <a:ext cx="143" cy="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3" name="Google Shape;423;p13"/>
              <p:cNvCxnSpPr/>
              <p:nvPr/>
            </p:nvCxnSpPr>
            <p:spPr>
              <a:xfrm>
                <a:off x="4047" y="1996"/>
                <a:ext cx="175" cy="8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4" name="Google Shape;424;p13"/>
              <p:cNvCxnSpPr/>
              <p:nvPr/>
            </p:nvCxnSpPr>
            <p:spPr>
              <a:xfrm rot="10800000" flipH="1">
                <a:off x="4227" y="2012"/>
                <a:ext cx="176" cy="7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5" name="Google Shape;425;p13"/>
              <p:cNvCxnSpPr/>
              <p:nvPr/>
            </p:nvCxnSpPr>
            <p:spPr>
              <a:xfrm rot="10800000" flipH="1">
                <a:off x="4227" y="1782"/>
                <a:ext cx="90" cy="2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6" name="Google Shape;426;p13"/>
              <p:cNvCxnSpPr/>
              <p:nvPr/>
            </p:nvCxnSpPr>
            <p:spPr>
              <a:xfrm rot="10800000" flipH="1">
                <a:off x="4227" y="1632"/>
                <a:ext cx="57" cy="2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7" name="Google Shape;427;p13"/>
              <p:cNvCxnSpPr/>
              <p:nvPr/>
            </p:nvCxnSpPr>
            <p:spPr>
              <a:xfrm>
                <a:off x="4126" y="1772"/>
                <a:ext cx="109" cy="3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8" name="Google Shape;428;p13"/>
              <p:cNvCxnSpPr/>
              <p:nvPr/>
            </p:nvCxnSpPr>
            <p:spPr>
              <a:xfrm>
                <a:off x="4175" y="1625"/>
                <a:ext cx="63" cy="3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429" name="Google Shape;429;p13"/>
              <p:cNvGrpSpPr/>
              <p:nvPr/>
            </p:nvGrpSpPr>
            <p:grpSpPr>
              <a:xfrm>
                <a:off x="4269" y="1382"/>
                <a:ext cx="399" cy="203"/>
                <a:chOff x="4227" y="1295"/>
                <a:chExt cx="879" cy="401"/>
              </a:xfrm>
            </p:grpSpPr>
            <p:cxnSp>
              <p:nvCxnSpPr>
                <p:cNvPr id="430" name="Google Shape;430;p13"/>
                <p:cNvCxnSpPr/>
                <p:nvPr/>
              </p:nvCxnSpPr>
              <p:spPr>
                <a:xfrm>
                  <a:off x="4227" y="1604"/>
                  <a:ext cx="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1" name="Google Shape;431;p13"/>
                <p:cNvCxnSpPr/>
                <p:nvPr/>
              </p:nvCxnSpPr>
              <p:spPr>
                <a:xfrm rot="-4438044">
                  <a:off x="4464" y="1205"/>
                  <a:ext cx="189" cy="500"/>
                </a:xfrm>
                <a:prstGeom prst="straightConnector1">
                  <a:avLst/>
                </a:prstGeom>
                <a:noFill/>
                <a:ln w="3175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2" name="Google Shape;432;p13"/>
                <p:cNvCxnSpPr/>
                <p:nvPr/>
              </p:nvCxnSpPr>
              <p:spPr>
                <a:xfrm rot="6361956">
                  <a:off x="4602" y="1393"/>
                  <a:ext cx="189" cy="203"/>
                </a:xfrm>
                <a:prstGeom prst="straightConnector1">
                  <a:avLst/>
                </a:prstGeom>
                <a:noFill/>
                <a:ln w="3175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3" name="Google Shape;433;p13"/>
                <p:cNvCxnSpPr/>
                <p:nvPr/>
              </p:nvCxnSpPr>
              <p:spPr>
                <a:xfrm rot="-4438044">
                  <a:off x="4745" y="1286"/>
                  <a:ext cx="189" cy="500"/>
                </a:xfrm>
                <a:prstGeom prst="straightConnector1">
                  <a:avLst/>
                </a:prstGeom>
                <a:noFill/>
                <a:ln w="3175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34" name="Google Shape;434;p13"/>
              <p:cNvGrpSpPr/>
              <p:nvPr/>
            </p:nvGrpSpPr>
            <p:grpSpPr>
              <a:xfrm rot="5700496">
                <a:off x="4049" y="1140"/>
                <a:ext cx="399" cy="203"/>
                <a:chOff x="4227" y="1295"/>
                <a:chExt cx="879" cy="401"/>
              </a:xfrm>
            </p:grpSpPr>
            <p:cxnSp>
              <p:nvCxnSpPr>
                <p:cNvPr id="435" name="Google Shape;435;p13"/>
                <p:cNvCxnSpPr/>
                <p:nvPr/>
              </p:nvCxnSpPr>
              <p:spPr>
                <a:xfrm>
                  <a:off x="4227" y="1604"/>
                  <a:ext cx="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6" name="Google Shape;436;p13"/>
                <p:cNvCxnSpPr/>
                <p:nvPr/>
              </p:nvCxnSpPr>
              <p:spPr>
                <a:xfrm rot="-4438044">
                  <a:off x="4464" y="1205"/>
                  <a:ext cx="189" cy="500"/>
                </a:xfrm>
                <a:prstGeom prst="straightConnector1">
                  <a:avLst/>
                </a:prstGeom>
                <a:noFill/>
                <a:ln w="3175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7" name="Google Shape;437;p13"/>
                <p:cNvCxnSpPr/>
                <p:nvPr/>
              </p:nvCxnSpPr>
              <p:spPr>
                <a:xfrm rot="6361956">
                  <a:off x="4602" y="1393"/>
                  <a:ext cx="189" cy="203"/>
                </a:xfrm>
                <a:prstGeom prst="straightConnector1">
                  <a:avLst/>
                </a:prstGeom>
                <a:noFill/>
                <a:ln w="3175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8" name="Google Shape;438;p13"/>
                <p:cNvCxnSpPr/>
                <p:nvPr/>
              </p:nvCxnSpPr>
              <p:spPr>
                <a:xfrm rot="-4438044">
                  <a:off x="4745" y="1286"/>
                  <a:ext cx="189" cy="500"/>
                </a:xfrm>
                <a:prstGeom prst="straightConnector1">
                  <a:avLst/>
                </a:prstGeom>
                <a:noFill/>
                <a:ln w="3175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39" name="Google Shape;439;p13"/>
              <p:cNvGrpSpPr/>
              <p:nvPr/>
            </p:nvGrpSpPr>
            <p:grpSpPr>
              <a:xfrm rot="10800000">
                <a:off x="3789" y="1369"/>
                <a:ext cx="399" cy="203"/>
                <a:chOff x="4227" y="1295"/>
                <a:chExt cx="879" cy="401"/>
              </a:xfrm>
            </p:grpSpPr>
            <p:cxnSp>
              <p:nvCxnSpPr>
                <p:cNvPr id="440" name="Google Shape;440;p13"/>
                <p:cNvCxnSpPr/>
                <p:nvPr/>
              </p:nvCxnSpPr>
              <p:spPr>
                <a:xfrm>
                  <a:off x="4227" y="1604"/>
                  <a:ext cx="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1" name="Google Shape;441;p13"/>
                <p:cNvCxnSpPr/>
                <p:nvPr/>
              </p:nvCxnSpPr>
              <p:spPr>
                <a:xfrm rot="-4438044">
                  <a:off x="4464" y="1205"/>
                  <a:ext cx="189" cy="500"/>
                </a:xfrm>
                <a:prstGeom prst="straightConnector1">
                  <a:avLst/>
                </a:prstGeom>
                <a:noFill/>
                <a:ln w="3175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2" name="Google Shape;442;p13"/>
                <p:cNvCxnSpPr/>
                <p:nvPr/>
              </p:nvCxnSpPr>
              <p:spPr>
                <a:xfrm rot="6361956">
                  <a:off x="4602" y="1393"/>
                  <a:ext cx="189" cy="203"/>
                </a:xfrm>
                <a:prstGeom prst="straightConnector1">
                  <a:avLst/>
                </a:prstGeom>
                <a:noFill/>
                <a:ln w="3175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3" name="Google Shape;443;p13"/>
                <p:cNvCxnSpPr/>
                <p:nvPr/>
              </p:nvCxnSpPr>
              <p:spPr>
                <a:xfrm rot="-4438044">
                  <a:off x="4745" y="1286"/>
                  <a:ext cx="189" cy="500"/>
                </a:xfrm>
                <a:prstGeom prst="straightConnector1">
                  <a:avLst/>
                </a:prstGeom>
                <a:noFill/>
                <a:ln w="3175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44" name="Google Shape;444;p13"/>
            <p:cNvGrpSpPr/>
            <p:nvPr/>
          </p:nvGrpSpPr>
          <p:grpSpPr>
            <a:xfrm>
              <a:off x="2595" y="3074"/>
              <a:ext cx="156" cy="308"/>
              <a:chOff x="3789" y="1034"/>
              <a:chExt cx="879" cy="1246"/>
            </a:xfrm>
          </p:grpSpPr>
          <p:cxnSp>
            <p:nvCxnSpPr>
              <p:cNvPr id="445" name="Google Shape;445;p13"/>
              <p:cNvCxnSpPr/>
              <p:nvPr/>
            </p:nvCxnSpPr>
            <p:spPr>
              <a:xfrm flipH="1">
                <a:off x="3992" y="1481"/>
                <a:ext cx="235" cy="72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6" name="Google Shape;446;p13"/>
              <p:cNvCxnSpPr/>
              <p:nvPr/>
            </p:nvCxnSpPr>
            <p:spPr>
              <a:xfrm>
                <a:off x="4227" y="1481"/>
                <a:ext cx="236" cy="7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7" name="Google Shape;447;p13"/>
              <p:cNvCxnSpPr/>
              <p:nvPr/>
            </p:nvCxnSpPr>
            <p:spPr>
              <a:xfrm>
                <a:off x="3992" y="2201"/>
                <a:ext cx="235" cy="7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8" name="Google Shape;448;p13"/>
              <p:cNvCxnSpPr/>
              <p:nvPr/>
            </p:nvCxnSpPr>
            <p:spPr>
              <a:xfrm flipH="1">
                <a:off x="4227" y="2201"/>
                <a:ext cx="236" cy="7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9" name="Google Shape;449;p13"/>
              <p:cNvCxnSpPr/>
              <p:nvPr/>
            </p:nvCxnSpPr>
            <p:spPr>
              <a:xfrm>
                <a:off x="4227" y="1497"/>
                <a:ext cx="0" cy="78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0" name="Google Shape;450;p13"/>
              <p:cNvCxnSpPr/>
              <p:nvPr/>
            </p:nvCxnSpPr>
            <p:spPr>
              <a:xfrm rot="10800000" flipH="1">
                <a:off x="3992" y="2127"/>
                <a:ext cx="235" cy="7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1" name="Google Shape;451;p13"/>
              <p:cNvCxnSpPr/>
              <p:nvPr/>
            </p:nvCxnSpPr>
            <p:spPr>
              <a:xfrm rot="10800000">
                <a:off x="4227" y="2127"/>
                <a:ext cx="236" cy="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2" name="Google Shape;452;p13"/>
              <p:cNvCxnSpPr/>
              <p:nvPr/>
            </p:nvCxnSpPr>
            <p:spPr>
              <a:xfrm>
                <a:off x="4092" y="1890"/>
                <a:ext cx="135" cy="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3" name="Google Shape;453;p13"/>
              <p:cNvCxnSpPr/>
              <p:nvPr/>
            </p:nvCxnSpPr>
            <p:spPr>
              <a:xfrm rot="10800000" flipH="1">
                <a:off x="4227" y="1890"/>
                <a:ext cx="143" cy="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4" name="Google Shape;454;p13"/>
              <p:cNvCxnSpPr/>
              <p:nvPr/>
            </p:nvCxnSpPr>
            <p:spPr>
              <a:xfrm>
                <a:off x="4047" y="1996"/>
                <a:ext cx="175" cy="8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5" name="Google Shape;455;p13"/>
              <p:cNvCxnSpPr/>
              <p:nvPr/>
            </p:nvCxnSpPr>
            <p:spPr>
              <a:xfrm rot="10800000" flipH="1">
                <a:off x="4227" y="2012"/>
                <a:ext cx="176" cy="7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6" name="Google Shape;456;p13"/>
              <p:cNvCxnSpPr/>
              <p:nvPr/>
            </p:nvCxnSpPr>
            <p:spPr>
              <a:xfrm rot="10800000" flipH="1">
                <a:off x="4227" y="1782"/>
                <a:ext cx="90" cy="2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7" name="Google Shape;457;p13"/>
              <p:cNvCxnSpPr/>
              <p:nvPr/>
            </p:nvCxnSpPr>
            <p:spPr>
              <a:xfrm rot="10800000" flipH="1">
                <a:off x="4227" y="1632"/>
                <a:ext cx="57" cy="2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8" name="Google Shape;458;p13"/>
              <p:cNvCxnSpPr/>
              <p:nvPr/>
            </p:nvCxnSpPr>
            <p:spPr>
              <a:xfrm>
                <a:off x="4126" y="1772"/>
                <a:ext cx="109" cy="3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9" name="Google Shape;459;p13"/>
              <p:cNvCxnSpPr/>
              <p:nvPr/>
            </p:nvCxnSpPr>
            <p:spPr>
              <a:xfrm>
                <a:off x="4175" y="1625"/>
                <a:ext cx="63" cy="3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460" name="Google Shape;460;p13"/>
              <p:cNvGrpSpPr/>
              <p:nvPr/>
            </p:nvGrpSpPr>
            <p:grpSpPr>
              <a:xfrm>
                <a:off x="4269" y="1382"/>
                <a:ext cx="399" cy="203"/>
                <a:chOff x="4227" y="1295"/>
                <a:chExt cx="879" cy="401"/>
              </a:xfrm>
            </p:grpSpPr>
            <p:cxnSp>
              <p:nvCxnSpPr>
                <p:cNvPr id="461" name="Google Shape;461;p13"/>
                <p:cNvCxnSpPr/>
                <p:nvPr/>
              </p:nvCxnSpPr>
              <p:spPr>
                <a:xfrm>
                  <a:off x="4227" y="1604"/>
                  <a:ext cx="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62" name="Google Shape;462;p13"/>
                <p:cNvCxnSpPr/>
                <p:nvPr/>
              </p:nvCxnSpPr>
              <p:spPr>
                <a:xfrm rot="-4438044">
                  <a:off x="4464" y="1205"/>
                  <a:ext cx="189" cy="500"/>
                </a:xfrm>
                <a:prstGeom prst="straightConnector1">
                  <a:avLst/>
                </a:prstGeom>
                <a:noFill/>
                <a:ln w="3175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63" name="Google Shape;463;p13"/>
                <p:cNvCxnSpPr/>
                <p:nvPr/>
              </p:nvCxnSpPr>
              <p:spPr>
                <a:xfrm rot="6361956">
                  <a:off x="4602" y="1393"/>
                  <a:ext cx="189" cy="203"/>
                </a:xfrm>
                <a:prstGeom prst="straightConnector1">
                  <a:avLst/>
                </a:prstGeom>
                <a:noFill/>
                <a:ln w="3175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64" name="Google Shape;464;p13"/>
                <p:cNvCxnSpPr/>
                <p:nvPr/>
              </p:nvCxnSpPr>
              <p:spPr>
                <a:xfrm rot="-4438044">
                  <a:off x="4745" y="1286"/>
                  <a:ext cx="189" cy="500"/>
                </a:xfrm>
                <a:prstGeom prst="straightConnector1">
                  <a:avLst/>
                </a:prstGeom>
                <a:noFill/>
                <a:ln w="3175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65" name="Google Shape;465;p13"/>
              <p:cNvGrpSpPr/>
              <p:nvPr/>
            </p:nvGrpSpPr>
            <p:grpSpPr>
              <a:xfrm rot="5700496">
                <a:off x="4049" y="1140"/>
                <a:ext cx="399" cy="203"/>
                <a:chOff x="4227" y="1295"/>
                <a:chExt cx="879" cy="401"/>
              </a:xfrm>
            </p:grpSpPr>
            <p:cxnSp>
              <p:nvCxnSpPr>
                <p:cNvPr id="466" name="Google Shape;466;p13"/>
                <p:cNvCxnSpPr/>
                <p:nvPr/>
              </p:nvCxnSpPr>
              <p:spPr>
                <a:xfrm>
                  <a:off x="4227" y="1604"/>
                  <a:ext cx="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67" name="Google Shape;467;p13"/>
                <p:cNvCxnSpPr/>
                <p:nvPr/>
              </p:nvCxnSpPr>
              <p:spPr>
                <a:xfrm rot="-4438044">
                  <a:off x="4464" y="1205"/>
                  <a:ext cx="189" cy="500"/>
                </a:xfrm>
                <a:prstGeom prst="straightConnector1">
                  <a:avLst/>
                </a:prstGeom>
                <a:noFill/>
                <a:ln w="3175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68" name="Google Shape;468;p13"/>
                <p:cNvCxnSpPr/>
                <p:nvPr/>
              </p:nvCxnSpPr>
              <p:spPr>
                <a:xfrm rot="6361956">
                  <a:off x="4602" y="1393"/>
                  <a:ext cx="189" cy="203"/>
                </a:xfrm>
                <a:prstGeom prst="straightConnector1">
                  <a:avLst/>
                </a:prstGeom>
                <a:noFill/>
                <a:ln w="3175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69" name="Google Shape;469;p13"/>
                <p:cNvCxnSpPr/>
                <p:nvPr/>
              </p:nvCxnSpPr>
              <p:spPr>
                <a:xfrm rot="-4438044">
                  <a:off x="4745" y="1286"/>
                  <a:ext cx="189" cy="500"/>
                </a:xfrm>
                <a:prstGeom prst="straightConnector1">
                  <a:avLst/>
                </a:prstGeom>
                <a:noFill/>
                <a:ln w="3175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70" name="Google Shape;470;p13"/>
              <p:cNvGrpSpPr/>
              <p:nvPr/>
            </p:nvGrpSpPr>
            <p:grpSpPr>
              <a:xfrm rot="10800000">
                <a:off x="3789" y="1369"/>
                <a:ext cx="399" cy="203"/>
                <a:chOff x="4227" y="1295"/>
                <a:chExt cx="879" cy="401"/>
              </a:xfrm>
            </p:grpSpPr>
            <p:cxnSp>
              <p:nvCxnSpPr>
                <p:cNvPr id="471" name="Google Shape;471;p13"/>
                <p:cNvCxnSpPr/>
                <p:nvPr/>
              </p:nvCxnSpPr>
              <p:spPr>
                <a:xfrm>
                  <a:off x="4227" y="1604"/>
                  <a:ext cx="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2" name="Google Shape;472;p13"/>
                <p:cNvCxnSpPr/>
                <p:nvPr/>
              </p:nvCxnSpPr>
              <p:spPr>
                <a:xfrm rot="-4438044">
                  <a:off x="4464" y="1205"/>
                  <a:ext cx="189" cy="500"/>
                </a:xfrm>
                <a:prstGeom prst="straightConnector1">
                  <a:avLst/>
                </a:prstGeom>
                <a:noFill/>
                <a:ln w="3175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3" name="Google Shape;473;p13"/>
                <p:cNvCxnSpPr/>
                <p:nvPr/>
              </p:nvCxnSpPr>
              <p:spPr>
                <a:xfrm rot="6361956">
                  <a:off x="4602" y="1393"/>
                  <a:ext cx="189" cy="203"/>
                </a:xfrm>
                <a:prstGeom prst="straightConnector1">
                  <a:avLst/>
                </a:prstGeom>
                <a:noFill/>
                <a:ln w="3175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4" name="Google Shape;474;p13"/>
                <p:cNvCxnSpPr/>
                <p:nvPr/>
              </p:nvCxnSpPr>
              <p:spPr>
                <a:xfrm rot="-4438044">
                  <a:off x="4745" y="1286"/>
                  <a:ext cx="189" cy="500"/>
                </a:xfrm>
                <a:prstGeom prst="straightConnector1">
                  <a:avLst/>
                </a:prstGeom>
                <a:noFill/>
                <a:ln w="3175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75" name="Google Shape;475;p13"/>
            <p:cNvGrpSpPr/>
            <p:nvPr/>
          </p:nvGrpSpPr>
          <p:grpSpPr>
            <a:xfrm>
              <a:off x="2094" y="1647"/>
              <a:ext cx="156" cy="308"/>
              <a:chOff x="3789" y="1034"/>
              <a:chExt cx="879" cy="1246"/>
            </a:xfrm>
          </p:grpSpPr>
          <p:cxnSp>
            <p:nvCxnSpPr>
              <p:cNvPr id="476" name="Google Shape;476;p13"/>
              <p:cNvCxnSpPr/>
              <p:nvPr/>
            </p:nvCxnSpPr>
            <p:spPr>
              <a:xfrm flipH="1">
                <a:off x="3992" y="1481"/>
                <a:ext cx="235" cy="72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7" name="Google Shape;477;p13"/>
              <p:cNvCxnSpPr/>
              <p:nvPr/>
            </p:nvCxnSpPr>
            <p:spPr>
              <a:xfrm>
                <a:off x="4227" y="1481"/>
                <a:ext cx="236" cy="7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8" name="Google Shape;478;p13"/>
              <p:cNvCxnSpPr/>
              <p:nvPr/>
            </p:nvCxnSpPr>
            <p:spPr>
              <a:xfrm>
                <a:off x="3992" y="2201"/>
                <a:ext cx="235" cy="7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9" name="Google Shape;479;p13"/>
              <p:cNvCxnSpPr/>
              <p:nvPr/>
            </p:nvCxnSpPr>
            <p:spPr>
              <a:xfrm flipH="1">
                <a:off x="4227" y="2201"/>
                <a:ext cx="236" cy="7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0" name="Google Shape;480;p13"/>
              <p:cNvCxnSpPr/>
              <p:nvPr/>
            </p:nvCxnSpPr>
            <p:spPr>
              <a:xfrm>
                <a:off x="4227" y="1497"/>
                <a:ext cx="0" cy="78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1" name="Google Shape;481;p13"/>
              <p:cNvCxnSpPr/>
              <p:nvPr/>
            </p:nvCxnSpPr>
            <p:spPr>
              <a:xfrm rot="10800000" flipH="1">
                <a:off x="3992" y="2127"/>
                <a:ext cx="235" cy="7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2" name="Google Shape;482;p13"/>
              <p:cNvCxnSpPr/>
              <p:nvPr/>
            </p:nvCxnSpPr>
            <p:spPr>
              <a:xfrm rot="10800000">
                <a:off x="4227" y="2127"/>
                <a:ext cx="236" cy="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3" name="Google Shape;483;p13"/>
              <p:cNvCxnSpPr/>
              <p:nvPr/>
            </p:nvCxnSpPr>
            <p:spPr>
              <a:xfrm>
                <a:off x="4092" y="1890"/>
                <a:ext cx="135" cy="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4" name="Google Shape;484;p13"/>
              <p:cNvCxnSpPr/>
              <p:nvPr/>
            </p:nvCxnSpPr>
            <p:spPr>
              <a:xfrm rot="10800000" flipH="1">
                <a:off x="4227" y="1890"/>
                <a:ext cx="143" cy="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5" name="Google Shape;485;p13"/>
              <p:cNvCxnSpPr/>
              <p:nvPr/>
            </p:nvCxnSpPr>
            <p:spPr>
              <a:xfrm>
                <a:off x="4047" y="1996"/>
                <a:ext cx="175" cy="8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6" name="Google Shape;486;p13"/>
              <p:cNvCxnSpPr/>
              <p:nvPr/>
            </p:nvCxnSpPr>
            <p:spPr>
              <a:xfrm rot="10800000" flipH="1">
                <a:off x="4227" y="2012"/>
                <a:ext cx="176" cy="7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7" name="Google Shape;487;p13"/>
              <p:cNvCxnSpPr/>
              <p:nvPr/>
            </p:nvCxnSpPr>
            <p:spPr>
              <a:xfrm rot="10800000" flipH="1">
                <a:off x="4227" y="1782"/>
                <a:ext cx="90" cy="2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8" name="Google Shape;488;p13"/>
              <p:cNvCxnSpPr/>
              <p:nvPr/>
            </p:nvCxnSpPr>
            <p:spPr>
              <a:xfrm rot="10800000" flipH="1">
                <a:off x="4227" y="1632"/>
                <a:ext cx="57" cy="2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9" name="Google Shape;489;p13"/>
              <p:cNvCxnSpPr/>
              <p:nvPr/>
            </p:nvCxnSpPr>
            <p:spPr>
              <a:xfrm>
                <a:off x="4126" y="1772"/>
                <a:ext cx="109" cy="3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0" name="Google Shape;490;p13"/>
              <p:cNvCxnSpPr/>
              <p:nvPr/>
            </p:nvCxnSpPr>
            <p:spPr>
              <a:xfrm>
                <a:off x="4175" y="1625"/>
                <a:ext cx="63" cy="3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491" name="Google Shape;491;p13"/>
              <p:cNvGrpSpPr/>
              <p:nvPr/>
            </p:nvGrpSpPr>
            <p:grpSpPr>
              <a:xfrm>
                <a:off x="4269" y="1382"/>
                <a:ext cx="399" cy="203"/>
                <a:chOff x="4227" y="1295"/>
                <a:chExt cx="879" cy="401"/>
              </a:xfrm>
            </p:grpSpPr>
            <p:cxnSp>
              <p:nvCxnSpPr>
                <p:cNvPr id="492" name="Google Shape;492;p13"/>
                <p:cNvCxnSpPr/>
                <p:nvPr/>
              </p:nvCxnSpPr>
              <p:spPr>
                <a:xfrm>
                  <a:off x="4227" y="1604"/>
                  <a:ext cx="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3" name="Google Shape;493;p13"/>
                <p:cNvCxnSpPr/>
                <p:nvPr/>
              </p:nvCxnSpPr>
              <p:spPr>
                <a:xfrm rot="-4438044">
                  <a:off x="4464" y="1205"/>
                  <a:ext cx="189" cy="500"/>
                </a:xfrm>
                <a:prstGeom prst="straightConnector1">
                  <a:avLst/>
                </a:prstGeom>
                <a:noFill/>
                <a:ln w="3175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4" name="Google Shape;494;p13"/>
                <p:cNvCxnSpPr/>
                <p:nvPr/>
              </p:nvCxnSpPr>
              <p:spPr>
                <a:xfrm rot="6361956">
                  <a:off x="4602" y="1393"/>
                  <a:ext cx="189" cy="203"/>
                </a:xfrm>
                <a:prstGeom prst="straightConnector1">
                  <a:avLst/>
                </a:prstGeom>
                <a:noFill/>
                <a:ln w="3175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5" name="Google Shape;495;p13"/>
                <p:cNvCxnSpPr/>
                <p:nvPr/>
              </p:nvCxnSpPr>
              <p:spPr>
                <a:xfrm rot="-4438044">
                  <a:off x="4745" y="1286"/>
                  <a:ext cx="189" cy="500"/>
                </a:xfrm>
                <a:prstGeom prst="straightConnector1">
                  <a:avLst/>
                </a:prstGeom>
                <a:noFill/>
                <a:ln w="3175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96" name="Google Shape;496;p13"/>
              <p:cNvGrpSpPr/>
              <p:nvPr/>
            </p:nvGrpSpPr>
            <p:grpSpPr>
              <a:xfrm rot="5700496">
                <a:off x="4049" y="1140"/>
                <a:ext cx="399" cy="203"/>
                <a:chOff x="4227" y="1295"/>
                <a:chExt cx="879" cy="401"/>
              </a:xfrm>
            </p:grpSpPr>
            <p:cxnSp>
              <p:nvCxnSpPr>
                <p:cNvPr id="497" name="Google Shape;497;p13"/>
                <p:cNvCxnSpPr/>
                <p:nvPr/>
              </p:nvCxnSpPr>
              <p:spPr>
                <a:xfrm>
                  <a:off x="4227" y="1604"/>
                  <a:ext cx="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8" name="Google Shape;498;p13"/>
                <p:cNvCxnSpPr/>
                <p:nvPr/>
              </p:nvCxnSpPr>
              <p:spPr>
                <a:xfrm rot="-4438044">
                  <a:off x="4464" y="1205"/>
                  <a:ext cx="189" cy="500"/>
                </a:xfrm>
                <a:prstGeom prst="straightConnector1">
                  <a:avLst/>
                </a:prstGeom>
                <a:noFill/>
                <a:ln w="3175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9" name="Google Shape;499;p13"/>
                <p:cNvCxnSpPr/>
                <p:nvPr/>
              </p:nvCxnSpPr>
              <p:spPr>
                <a:xfrm rot="6361956">
                  <a:off x="4602" y="1393"/>
                  <a:ext cx="189" cy="203"/>
                </a:xfrm>
                <a:prstGeom prst="straightConnector1">
                  <a:avLst/>
                </a:prstGeom>
                <a:noFill/>
                <a:ln w="3175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0" name="Google Shape;500;p13"/>
                <p:cNvCxnSpPr/>
                <p:nvPr/>
              </p:nvCxnSpPr>
              <p:spPr>
                <a:xfrm rot="-4438044">
                  <a:off x="4745" y="1286"/>
                  <a:ext cx="189" cy="500"/>
                </a:xfrm>
                <a:prstGeom prst="straightConnector1">
                  <a:avLst/>
                </a:prstGeom>
                <a:noFill/>
                <a:ln w="3175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01" name="Google Shape;501;p13"/>
              <p:cNvGrpSpPr/>
              <p:nvPr/>
            </p:nvGrpSpPr>
            <p:grpSpPr>
              <a:xfrm rot="10800000">
                <a:off x="3789" y="1369"/>
                <a:ext cx="399" cy="203"/>
                <a:chOff x="4227" y="1295"/>
                <a:chExt cx="879" cy="401"/>
              </a:xfrm>
            </p:grpSpPr>
            <p:cxnSp>
              <p:nvCxnSpPr>
                <p:cNvPr id="502" name="Google Shape;502;p13"/>
                <p:cNvCxnSpPr/>
                <p:nvPr/>
              </p:nvCxnSpPr>
              <p:spPr>
                <a:xfrm>
                  <a:off x="4227" y="1604"/>
                  <a:ext cx="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3" name="Google Shape;503;p13"/>
                <p:cNvCxnSpPr/>
                <p:nvPr/>
              </p:nvCxnSpPr>
              <p:spPr>
                <a:xfrm rot="-4438044">
                  <a:off x="4464" y="1205"/>
                  <a:ext cx="189" cy="500"/>
                </a:xfrm>
                <a:prstGeom prst="straightConnector1">
                  <a:avLst/>
                </a:prstGeom>
                <a:noFill/>
                <a:ln w="3175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4" name="Google Shape;504;p13"/>
                <p:cNvCxnSpPr/>
                <p:nvPr/>
              </p:nvCxnSpPr>
              <p:spPr>
                <a:xfrm rot="6361956">
                  <a:off x="4602" y="1393"/>
                  <a:ext cx="189" cy="203"/>
                </a:xfrm>
                <a:prstGeom prst="straightConnector1">
                  <a:avLst/>
                </a:prstGeom>
                <a:noFill/>
                <a:ln w="3175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13"/>
                <p:cNvCxnSpPr/>
                <p:nvPr/>
              </p:nvCxnSpPr>
              <p:spPr>
                <a:xfrm rot="-4438044">
                  <a:off x="4745" y="1286"/>
                  <a:ext cx="189" cy="500"/>
                </a:xfrm>
                <a:prstGeom prst="straightConnector1">
                  <a:avLst/>
                </a:prstGeom>
                <a:noFill/>
                <a:ln w="3175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13"/>
            <p:cNvGrpSpPr/>
            <p:nvPr/>
          </p:nvGrpSpPr>
          <p:grpSpPr>
            <a:xfrm>
              <a:off x="2578" y="1939"/>
              <a:ext cx="156" cy="308"/>
              <a:chOff x="3789" y="1034"/>
              <a:chExt cx="879" cy="1246"/>
            </a:xfrm>
          </p:grpSpPr>
          <p:cxnSp>
            <p:nvCxnSpPr>
              <p:cNvPr id="507" name="Google Shape;507;p13"/>
              <p:cNvCxnSpPr/>
              <p:nvPr/>
            </p:nvCxnSpPr>
            <p:spPr>
              <a:xfrm flipH="1">
                <a:off x="3992" y="1481"/>
                <a:ext cx="235" cy="72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8" name="Google Shape;508;p13"/>
              <p:cNvCxnSpPr/>
              <p:nvPr/>
            </p:nvCxnSpPr>
            <p:spPr>
              <a:xfrm>
                <a:off x="4227" y="1481"/>
                <a:ext cx="236" cy="7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9" name="Google Shape;509;p13"/>
              <p:cNvCxnSpPr/>
              <p:nvPr/>
            </p:nvCxnSpPr>
            <p:spPr>
              <a:xfrm>
                <a:off x="3992" y="2201"/>
                <a:ext cx="235" cy="7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0" name="Google Shape;510;p13"/>
              <p:cNvCxnSpPr/>
              <p:nvPr/>
            </p:nvCxnSpPr>
            <p:spPr>
              <a:xfrm flipH="1">
                <a:off x="4227" y="2201"/>
                <a:ext cx="236" cy="7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1" name="Google Shape;511;p13"/>
              <p:cNvCxnSpPr/>
              <p:nvPr/>
            </p:nvCxnSpPr>
            <p:spPr>
              <a:xfrm>
                <a:off x="4227" y="1497"/>
                <a:ext cx="0" cy="78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2" name="Google Shape;512;p13"/>
              <p:cNvCxnSpPr/>
              <p:nvPr/>
            </p:nvCxnSpPr>
            <p:spPr>
              <a:xfrm rot="10800000" flipH="1">
                <a:off x="3992" y="2127"/>
                <a:ext cx="235" cy="7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3" name="Google Shape;513;p13"/>
              <p:cNvCxnSpPr/>
              <p:nvPr/>
            </p:nvCxnSpPr>
            <p:spPr>
              <a:xfrm rot="10800000">
                <a:off x="4227" y="2127"/>
                <a:ext cx="236" cy="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4" name="Google Shape;514;p13"/>
              <p:cNvCxnSpPr/>
              <p:nvPr/>
            </p:nvCxnSpPr>
            <p:spPr>
              <a:xfrm>
                <a:off x="4092" y="1890"/>
                <a:ext cx="135" cy="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5" name="Google Shape;515;p13"/>
              <p:cNvCxnSpPr/>
              <p:nvPr/>
            </p:nvCxnSpPr>
            <p:spPr>
              <a:xfrm rot="10800000" flipH="1">
                <a:off x="4227" y="1890"/>
                <a:ext cx="143" cy="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6" name="Google Shape;516;p13"/>
              <p:cNvCxnSpPr/>
              <p:nvPr/>
            </p:nvCxnSpPr>
            <p:spPr>
              <a:xfrm>
                <a:off x="4047" y="1996"/>
                <a:ext cx="175" cy="8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7" name="Google Shape;517;p13"/>
              <p:cNvCxnSpPr/>
              <p:nvPr/>
            </p:nvCxnSpPr>
            <p:spPr>
              <a:xfrm rot="10800000" flipH="1">
                <a:off x="4227" y="2012"/>
                <a:ext cx="176" cy="7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8" name="Google Shape;518;p13"/>
              <p:cNvCxnSpPr/>
              <p:nvPr/>
            </p:nvCxnSpPr>
            <p:spPr>
              <a:xfrm rot="10800000" flipH="1">
                <a:off x="4227" y="1782"/>
                <a:ext cx="90" cy="2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9" name="Google Shape;519;p13"/>
              <p:cNvCxnSpPr/>
              <p:nvPr/>
            </p:nvCxnSpPr>
            <p:spPr>
              <a:xfrm rot="10800000" flipH="1">
                <a:off x="4227" y="1632"/>
                <a:ext cx="57" cy="2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0" name="Google Shape;520;p13"/>
              <p:cNvCxnSpPr/>
              <p:nvPr/>
            </p:nvCxnSpPr>
            <p:spPr>
              <a:xfrm>
                <a:off x="4126" y="1772"/>
                <a:ext cx="109" cy="3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1" name="Google Shape;521;p13"/>
              <p:cNvCxnSpPr/>
              <p:nvPr/>
            </p:nvCxnSpPr>
            <p:spPr>
              <a:xfrm>
                <a:off x="4175" y="1625"/>
                <a:ext cx="63" cy="3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22" name="Google Shape;522;p13"/>
              <p:cNvGrpSpPr/>
              <p:nvPr/>
            </p:nvGrpSpPr>
            <p:grpSpPr>
              <a:xfrm>
                <a:off x="4269" y="1382"/>
                <a:ext cx="399" cy="203"/>
                <a:chOff x="4227" y="1295"/>
                <a:chExt cx="879" cy="401"/>
              </a:xfrm>
            </p:grpSpPr>
            <p:cxnSp>
              <p:nvCxnSpPr>
                <p:cNvPr id="523" name="Google Shape;523;p13"/>
                <p:cNvCxnSpPr/>
                <p:nvPr/>
              </p:nvCxnSpPr>
              <p:spPr>
                <a:xfrm>
                  <a:off x="4227" y="1604"/>
                  <a:ext cx="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4" name="Google Shape;524;p13"/>
                <p:cNvCxnSpPr/>
                <p:nvPr/>
              </p:nvCxnSpPr>
              <p:spPr>
                <a:xfrm rot="-4438044">
                  <a:off x="4464" y="1205"/>
                  <a:ext cx="189" cy="500"/>
                </a:xfrm>
                <a:prstGeom prst="straightConnector1">
                  <a:avLst/>
                </a:prstGeom>
                <a:noFill/>
                <a:ln w="3175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5" name="Google Shape;525;p13"/>
                <p:cNvCxnSpPr/>
                <p:nvPr/>
              </p:nvCxnSpPr>
              <p:spPr>
                <a:xfrm rot="6361956">
                  <a:off x="4602" y="1393"/>
                  <a:ext cx="189" cy="203"/>
                </a:xfrm>
                <a:prstGeom prst="straightConnector1">
                  <a:avLst/>
                </a:prstGeom>
                <a:noFill/>
                <a:ln w="3175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6" name="Google Shape;526;p13"/>
                <p:cNvCxnSpPr/>
                <p:nvPr/>
              </p:nvCxnSpPr>
              <p:spPr>
                <a:xfrm rot="-4438044">
                  <a:off x="4745" y="1286"/>
                  <a:ext cx="189" cy="500"/>
                </a:xfrm>
                <a:prstGeom prst="straightConnector1">
                  <a:avLst/>
                </a:prstGeom>
                <a:noFill/>
                <a:ln w="3175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27" name="Google Shape;527;p13"/>
              <p:cNvGrpSpPr/>
              <p:nvPr/>
            </p:nvGrpSpPr>
            <p:grpSpPr>
              <a:xfrm rot="5700496">
                <a:off x="4049" y="1140"/>
                <a:ext cx="399" cy="203"/>
                <a:chOff x="4227" y="1295"/>
                <a:chExt cx="879" cy="401"/>
              </a:xfrm>
            </p:grpSpPr>
            <p:cxnSp>
              <p:nvCxnSpPr>
                <p:cNvPr id="528" name="Google Shape;528;p13"/>
                <p:cNvCxnSpPr/>
                <p:nvPr/>
              </p:nvCxnSpPr>
              <p:spPr>
                <a:xfrm>
                  <a:off x="4227" y="1604"/>
                  <a:ext cx="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9" name="Google Shape;529;p13"/>
                <p:cNvCxnSpPr/>
                <p:nvPr/>
              </p:nvCxnSpPr>
              <p:spPr>
                <a:xfrm rot="-4438044">
                  <a:off x="4464" y="1205"/>
                  <a:ext cx="189" cy="500"/>
                </a:xfrm>
                <a:prstGeom prst="straightConnector1">
                  <a:avLst/>
                </a:prstGeom>
                <a:noFill/>
                <a:ln w="3175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0" name="Google Shape;530;p13"/>
                <p:cNvCxnSpPr/>
                <p:nvPr/>
              </p:nvCxnSpPr>
              <p:spPr>
                <a:xfrm rot="6361956">
                  <a:off x="4602" y="1393"/>
                  <a:ext cx="189" cy="203"/>
                </a:xfrm>
                <a:prstGeom prst="straightConnector1">
                  <a:avLst/>
                </a:prstGeom>
                <a:noFill/>
                <a:ln w="3175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1" name="Google Shape;531;p13"/>
                <p:cNvCxnSpPr/>
                <p:nvPr/>
              </p:nvCxnSpPr>
              <p:spPr>
                <a:xfrm rot="-4438044">
                  <a:off x="4745" y="1286"/>
                  <a:ext cx="189" cy="500"/>
                </a:xfrm>
                <a:prstGeom prst="straightConnector1">
                  <a:avLst/>
                </a:prstGeom>
                <a:noFill/>
                <a:ln w="3175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32" name="Google Shape;532;p13"/>
              <p:cNvGrpSpPr/>
              <p:nvPr/>
            </p:nvGrpSpPr>
            <p:grpSpPr>
              <a:xfrm rot="10800000">
                <a:off x="3789" y="1369"/>
                <a:ext cx="399" cy="203"/>
                <a:chOff x="4227" y="1295"/>
                <a:chExt cx="879" cy="401"/>
              </a:xfrm>
            </p:grpSpPr>
            <p:cxnSp>
              <p:nvCxnSpPr>
                <p:cNvPr id="533" name="Google Shape;533;p13"/>
                <p:cNvCxnSpPr/>
                <p:nvPr/>
              </p:nvCxnSpPr>
              <p:spPr>
                <a:xfrm>
                  <a:off x="4227" y="1604"/>
                  <a:ext cx="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4" name="Google Shape;534;p13"/>
                <p:cNvCxnSpPr/>
                <p:nvPr/>
              </p:nvCxnSpPr>
              <p:spPr>
                <a:xfrm rot="-4438044">
                  <a:off x="4464" y="1205"/>
                  <a:ext cx="189" cy="500"/>
                </a:xfrm>
                <a:prstGeom prst="straightConnector1">
                  <a:avLst/>
                </a:prstGeom>
                <a:noFill/>
                <a:ln w="3175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5" name="Google Shape;535;p13"/>
                <p:cNvCxnSpPr/>
                <p:nvPr/>
              </p:nvCxnSpPr>
              <p:spPr>
                <a:xfrm rot="6361956">
                  <a:off x="4602" y="1393"/>
                  <a:ext cx="189" cy="203"/>
                </a:xfrm>
                <a:prstGeom prst="straightConnector1">
                  <a:avLst/>
                </a:prstGeom>
                <a:noFill/>
                <a:ln w="3175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6" name="Google Shape;536;p13"/>
                <p:cNvCxnSpPr/>
                <p:nvPr/>
              </p:nvCxnSpPr>
              <p:spPr>
                <a:xfrm rot="-4438044">
                  <a:off x="4745" y="1286"/>
                  <a:ext cx="189" cy="500"/>
                </a:xfrm>
                <a:prstGeom prst="straightConnector1">
                  <a:avLst/>
                </a:prstGeom>
                <a:noFill/>
                <a:ln w="3175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37" name="Google Shape;537;p13"/>
            <p:cNvGrpSpPr/>
            <p:nvPr/>
          </p:nvGrpSpPr>
          <p:grpSpPr>
            <a:xfrm>
              <a:off x="2107" y="2788"/>
              <a:ext cx="156" cy="308"/>
              <a:chOff x="3789" y="1034"/>
              <a:chExt cx="879" cy="1246"/>
            </a:xfrm>
          </p:grpSpPr>
          <p:cxnSp>
            <p:nvCxnSpPr>
              <p:cNvPr id="538" name="Google Shape;538;p13"/>
              <p:cNvCxnSpPr/>
              <p:nvPr/>
            </p:nvCxnSpPr>
            <p:spPr>
              <a:xfrm flipH="1">
                <a:off x="3992" y="1481"/>
                <a:ext cx="235" cy="72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9" name="Google Shape;539;p13"/>
              <p:cNvCxnSpPr/>
              <p:nvPr/>
            </p:nvCxnSpPr>
            <p:spPr>
              <a:xfrm>
                <a:off x="4227" y="1481"/>
                <a:ext cx="236" cy="7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0" name="Google Shape;540;p13"/>
              <p:cNvCxnSpPr/>
              <p:nvPr/>
            </p:nvCxnSpPr>
            <p:spPr>
              <a:xfrm>
                <a:off x="3992" y="2201"/>
                <a:ext cx="235" cy="7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1" name="Google Shape;541;p13"/>
              <p:cNvCxnSpPr/>
              <p:nvPr/>
            </p:nvCxnSpPr>
            <p:spPr>
              <a:xfrm flipH="1">
                <a:off x="4227" y="2201"/>
                <a:ext cx="236" cy="7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2" name="Google Shape;542;p13"/>
              <p:cNvCxnSpPr/>
              <p:nvPr/>
            </p:nvCxnSpPr>
            <p:spPr>
              <a:xfrm>
                <a:off x="4227" y="1497"/>
                <a:ext cx="0" cy="78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3" name="Google Shape;543;p13"/>
              <p:cNvCxnSpPr/>
              <p:nvPr/>
            </p:nvCxnSpPr>
            <p:spPr>
              <a:xfrm rot="10800000" flipH="1">
                <a:off x="3992" y="2127"/>
                <a:ext cx="235" cy="7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4" name="Google Shape;544;p13"/>
              <p:cNvCxnSpPr/>
              <p:nvPr/>
            </p:nvCxnSpPr>
            <p:spPr>
              <a:xfrm rot="10800000">
                <a:off x="4227" y="2127"/>
                <a:ext cx="236" cy="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5" name="Google Shape;545;p13"/>
              <p:cNvCxnSpPr/>
              <p:nvPr/>
            </p:nvCxnSpPr>
            <p:spPr>
              <a:xfrm>
                <a:off x="4092" y="1890"/>
                <a:ext cx="135" cy="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6" name="Google Shape;546;p13"/>
              <p:cNvCxnSpPr/>
              <p:nvPr/>
            </p:nvCxnSpPr>
            <p:spPr>
              <a:xfrm rot="10800000" flipH="1">
                <a:off x="4227" y="1890"/>
                <a:ext cx="143" cy="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7" name="Google Shape;547;p13"/>
              <p:cNvCxnSpPr/>
              <p:nvPr/>
            </p:nvCxnSpPr>
            <p:spPr>
              <a:xfrm>
                <a:off x="4047" y="1996"/>
                <a:ext cx="175" cy="8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8" name="Google Shape;548;p13"/>
              <p:cNvCxnSpPr/>
              <p:nvPr/>
            </p:nvCxnSpPr>
            <p:spPr>
              <a:xfrm rot="10800000" flipH="1">
                <a:off x="4227" y="2012"/>
                <a:ext cx="176" cy="7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9" name="Google Shape;549;p13"/>
              <p:cNvCxnSpPr/>
              <p:nvPr/>
            </p:nvCxnSpPr>
            <p:spPr>
              <a:xfrm rot="10800000" flipH="1">
                <a:off x="4227" y="1782"/>
                <a:ext cx="90" cy="2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0" name="Google Shape;550;p13"/>
              <p:cNvCxnSpPr/>
              <p:nvPr/>
            </p:nvCxnSpPr>
            <p:spPr>
              <a:xfrm rot="10800000" flipH="1">
                <a:off x="4227" y="1632"/>
                <a:ext cx="57" cy="2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1" name="Google Shape;551;p13"/>
              <p:cNvCxnSpPr/>
              <p:nvPr/>
            </p:nvCxnSpPr>
            <p:spPr>
              <a:xfrm>
                <a:off x="4126" y="1772"/>
                <a:ext cx="109" cy="3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2" name="Google Shape;552;p13"/>
              <p:cNvCxnSpPr/>
              <p:nvPr/>
            </p:nvCxnSpPr>
            <p:spPr>
              <a:xfrm>
                <a:off x="4175" y="1625"/>
                <a:ext cx="63" cy="3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53" name="Google Shape;553;p13"/>
              <p:cNvGrpSpPr/>
              <p:nvPr/>
            </p:nvGrpSpPr>
            <p:grpSpPr>
              <a:xfrm>
                <a:off x="4269" y="1382"/>
                <a:ext cx="399" cy="203"/>
                <a:chOff x="4227" y="1295"/>
                <a:chExt cx="879" cy="401"/>
              </a:xfrm>
            </p:grpSpPr>
            <p:cxnSp>
              <p:nvCxnSpPr>
                <p:cNvPr id="554" name="Google Shape;554;p13"/>
                <p:cNvCxnSpPr/>
                <p:nvPr/>
              </p:nvCxnSpPr>
              <p:spPr>
                <a:xfrm>
                  <a:off x="4227" y="1604"/>
                  <a:ext cx="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5" name="Google Shape;555;p13"/>
                <p:cNvCxnSpPr/>
                <p:nvPr/>
              </p:nvCxnSpPr>
              <p:spPr>
                <a:xfrm rot="-4438044">
                  <a:off x="4464" y="1205"/>
                  <a:ext cx="189" cy="500"/>
                </a:xfrm>
                <a:prstGeom prst="straightConnector1">
                  <a:avLst/>
                </a:prstGeom>
                <a:noFill/>
                <a:ln w="3175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6" name="Google Shape;556;p13"/>
                <p:cNvCxnSpPr/>
                <p:nvPr/>
              </p:nvCxnSpPr>
              <p:spPr>
                <a:xfrm rot="6361956">
                  <a:off x="4602" y="1393"/>
                  <a:ext cx="189" cy="203"/>
                </a:xfrm>
                <a:prstGeom prst="straightConnector1">
                  <a:avLst/>
                </a:prstGeom>
                <a:noFill/>
                <a:ln w="3175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7" name="Google Shape;557;p13"/>
                <p:cNvCxnSpPr/>
                <p:nvPr/>
              </p:nvCxnSpPr>
              <p:spPr>
                <a:xfrm rot="-4438044">
                  <a:off x="4745" y="1286"/>
                  <a:ext cx="189" cy="500"/>
                </a:xfrm>
                <a:prstGeom prst="straightConnector1">
                  <a:avLst/>
                </a:prstGeom>
                <a:noFill/>
                <a:ln w="3175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58" name="Google Shape;558;p13"/>
              <p:cNvGrpSpPr/>
              <p:nvPr/>
            </p:nvGrpSpPr>
            <p:grpSpPr>
              <a:xfrm rot="5700496">
                <a:off x="4049" y="1140"/>
                <a:ext cx="399" cy="203"/>
                <a:chOff x="4227" y="1295"/>
                <a:chExt cx="879" cy="401"/>
              </a:xfrm>
            </p:grpSpPr>
            <p:cxnSp>
              <p:nvCxnSpPr>
                <p:cNvPr id="559" name="Google Shape;559;p13"/>
                <p:cNvCxnSpPr/>
                <p:nvPr/>
              </p:nvCxnSpPr>
              <p:spPr>
                <a:xfrm>
                  <a:off x="4227" y="1604"/>
                  <a:ext cx="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0" name="Google Shape;560;p13"/>
                <p:cNvCxnSpPr/>
                <p:nvPr/>
              </p:nvCxnSpPr>
              <p:spPr>
                <a:xfrm rot="-4438044">
                  <a:off x="4464" y="1205"/>
                  <a:ext cx="189" cy="500"/>
                </a:xfrm>
                <a:prstGeom prst="straightConnector1">
                  <a:avLst/>
                </a:prstGeom>
                <a:noFill/>
                <a:ln w="3175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1" name="Google Shape;561;p13"/>
                <p:cNvCxnSpPr/>
                <p:nvPr/>
              </p:nvCxnSpPr>
              <p:spPr>
                <a:xfrm rot="6361956">
                  <a:off x="4602" y="1393"/>
                  <a:ext cx="189" cy="203"/>
                </a:xfrm>
                <a:prstGeom prst="straightConnector1">
                  <a:avLst/>
                </a:prstGeom>
                <a:noFill/>
                <a:ln w="3175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2" name="Google Shape;562;p13"/>
                <p:cNvCxnSpPr/>
                <p:nvPr/>
              </p:nvCxnSpPr>
              <p:spPr>
                <a:xfrm rot="-4438044">
                  <a:off x="4745" y="1286"/>
                  <a:ext cx="189" cy="500"/>
                </a:xfrm>
                <a:prstGeom prst="straightConnector1">
                  <a:avLst/>
                </a:prstGeom>
                <a:noFill/>
                <a:ln w="3175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63" name="Google Shape;563;p13"/>
              <p:cNvGrpSpPr/>
              <p:nvPr/>
            </p:nvGrpSpPr>
            <p:grpSpPr>
              <a:xfrm rot="10800000">
                <a:off x="3789" y="1369"/>
                <a:ext cx="399" cy="203"/>
                <a:chOff x="4227" y="1295"/>
                <a:chExt cx="879" cy="401"/>
              </a:xfrm>
            </p:grpSpPr>
            <p:cxnSp>
              <p:nvCxnSpPr>
                <p:cNvPr id="564" name="Google Shape;564;p13"/>
                <p:cNvCxnSpPr/>
                <p:nvPr/>
              </p:nvCxnSpPr>
              <p:spPr>
                <a:xfrm>
                  <a:off x="4227" y="1604"/>
                  <a:ext cx="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5" name="Google Shape;565;p13"/>
                <p:cNvCxnSpPr/>
                <p:nvPr/>
              </p:nvCxnSpPr>
              <p:spPr>
                <a:xfrm rot="-4438044">
                  <a:off x="4464" y="1205"/>
                  <a:ext cx="189" cy="500"/>
                </a:xfrm>
                <a:prstGeom prst="straightConnector1">
                  <a:avLst/>
                </a:prstGeom>
                <a:noFill/>
                <a:ln w="3175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6" name="Google Shape;566;p13"/>
                <p:cNvCxnSpPr/>
                <p:nvPr/>
              </p:nvCxnSpPr>
              <p:spPr>
                <a:xfrm rot="6361956">
                  <a:off x="4602" y="1393"/>
                  <a:ext cx="189" cy="203"/>
                </a:xfrm>
                <a:prstGeom prst="straightConnector1">
                  <a:avLst/>
                </a:prstGeom>
                <a:noFill/>
                <a:ln w="3175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7" name="Google Shape;567;p13"/>
                <p:cNvCxnSpPr/>
                <p:nvPr/>
              </p:nvCxnSpPr>
              <p:spPr>
                <a:xfrm rot="-4438044">
                  <a:off x="4745" y="1286"/>
                  <a:ext cx="189" cy="500"/>
                </a:xfrm>
                <a:prstGeom prst="straightConnector1">
                  <a:avLst/>
                </a:prstGeom>
                <a:noFill/>
                <a:ln w="3175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68" name="Google Shape;568;p13"/>
            <p:cNvGrpSpPr/>
            <p:nvPr/>
          </p:nvGrpSpPr>
          <p:grpSpPr>
            <a:xfrm>
              <a:off x="2090" y="2219"/>
              <a:ext cx="156" cy="308"/>
              <a:chOff x="3789" y="1034"/>
              <a:chExt cx="879" cy="1246"/>
            </a:xfrm>
          </p:grpSpPr>
          <p:cxnSp>
            <p:nvCxnSpPr>
              <p:cNvPr id="569" name="Google Shape;569;p13"/>
              <p:cNvCxnSpPr/>
              <p:nvPr/>
            </p:nvCxnSpPr>
            <p:spPr>
              <a:xfrm flipH="1">
                <a:off x="3992" y="1481"/>
                <a:ext cx="235" cy="72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0" name="Google Shape;570;p13"/>
              <p:cNvCxnSpPr/>
              <p:nvPr/>
            </p:nvCxnSpPr>
            <p:spPr>
              <a:xfrm>
                <a:off x="4227" y="1481"/>
                <a:ext cx="236" cy="7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1" name="Google Shape;571;p13"/>
              <p:cNvCxnSpPr/>
              <p:nvPr/>
            </p:nvCxnSpPr>
            <p:spPr>
              <a:xfrm>
                <a:off x="3992" y="2201"/>
                <a:ext cx="235" cy="7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2" name="Google Shape;572;p13"/>
              <p:cNvCxnSpPr/>
              <p:nvPr/>
            </p:nvCxnSpPr>
            <p:spPr>
              <a:xfrm flipH="1">
                <a:off x="4227" y="2201"/>
                <a:ext cx="236" cy="7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3" name="Google Shape;573;p13"/>
              <p:cNvCxnSpPr/>
              <p:nvPr/>
            </p:nvCxnSpPr>
            <p:spPr>
              <a:xfrm>
                <a:off x="4227" y="1497"/>
                <a:ext cx="0" cy="78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4" name="Google Shape;574;p13"/>
              <p:cNvCxnSpPr/>
              <p:nvPr/>
            </p:nvCxnSpPr>
            <p:spPr>
              <a:xfrm rot="10800000" flipH="1">
                <a:off x="3992" y="2127"/>
                <a:ext cx="235" cy="7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5" name="Google Shape;575;p13"/>
              <p:cNvCxnSpPr/>
              <p:nvPr/>
            </p:nvCxnSpPr>
            <p:spPr>
              <a:xfrm rot="10800000">
                <a:off x="4227" y="2127"/>
                <a:ext cx="236" cy="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6" name="Google Shape;576;p13"/>
              <p:cNvCxnSpPr/>
              <p:nvPr/>
            </p:nvCxnSpPr>
            <p:spPr>
              <a:xfrm>
                <a:off x="4092" y="1890"/>
                <a:ext cx="135" cy="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7" name="Google Shape;577;p13"/>
              <p:cNvCxnSpPr/>
              <p:nvPr/>
            </p:nvCxnSpPr>
            <p:spPr>
              <a:xfrm rot="10800000" flipH="1">
                <a:off x="4227" y="1890"/>
                <a:ext cx="143" cy="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8" name="Google Shape;578;p13"/>
              <p:cNvCxnSpPr/>
              <p:nvPr/>
            </p:nvCxnSpPr>
            <p:spPr>
              <a:xfrm>
                <a:off x="4047" y="1996"/>
                <a:ext cx="175" cy="8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9" name="Google Shape;579;p13"/>
              <p:cNvCxnSpPr/>
              <p:nvPr/>
            </p:nvCxnSpPr>
            <p:spPr>
              <a:xfrm rot="10800000" flipH="1">
                <a:off x="4227" y="2012"/>
                <a:ext cx="176" cy="7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0" name="Google Shape;580;p13"/>
              <p:cNvCxnSpPr/>
              <p:nvPr/>
            </p:nvCxnSpPr>
            <p:spPr>
              <a:xfrm rot="10800000" flipH="1">
                <a:off x="4227" y="1782"/>
                <a:ext cx="90" cy="2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1" name="Google Shape;581;p13"/>
              <p:cNvCxnSpPr/>
              <p:nvPr/>
            </p:nvCxnSpPr>
            <p:spPr>
              <a:xfrm rot="10800000" flipH="1">
                <a:off x="4227" y="1632"/>
                <a:ext cx="57" cy="2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2" name="Google Shape;582;p13"/>
              <p:cNvCxnSpPr/>
              <p:nvPr/>
            </p:nvCxnSpPr>
            <p:spPr>
              <a:xfrm>
                <a:off x="4126" y="1772"/>
                <a:ext cx="109" cy="3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3" name="Google Shape;583;p13"/>
              <p:cNvCxnSpPr/>
              <p:nvPr/>
            </p:nvCxnSpPr>
            <p:spPr>
              <a:xfrm>
                <a:off x="4175" y="1625"/>
                <a:ext cx="63" cy="3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84" name="Google Shape;584;p13"/>
              <p:cNvGrpSpPr/>
              <p:nvPr/>
            </p:nvGrpSpPr>
            <p:grpSpPr>
              <a:xfrm>
                <a:off x="4269" y="1382"/>
                <a:ext cx="399" cy="203"/>
                <a:chOff x="4227" y="1295"/>
                <a:chExt cx="879" cy="401"/>
              </a:xfrm>
            </p:grpSpPr>
            <p:cxnSp>
              <p:nvCxnSpPr>
                <p:cNvPr id="585" name="Google Shape;585;p13"/>
                <p:cNvCxnSpPr/>
                <p:nvPr/>
              </p:nvCxnSpPr>
              <p:spPr>
                <a:xfrm>
                  <a:off x="4227" y="1604"/>
                  <a:ext cx="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6" name="Google Shape;586;p13"/>
                <p:cNvCxnSpPr/>
                <p:nvPr/>
              </p:nvCxnSpPr>
              <p:spPr>
                <a:xfrm rot="-4438044">
                  <a:off x="4464" y="1205"/>
                  <a:ext cx="189" cy="500"/>
                </a:xfrm>
                <a:prstGeom prst="straightConnector1">
                  <a:avLst/>
                </a:prstGeom>
                <a:noFill/>
                <a:ln w="3175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7" name="Google Shape;587;p13"/>
                <p:cNvCxnSpPr/>
                <p:nvPr/>
              </p:nvCxnSpPr>
              <p:spPr>
                <a:xfrm rot="6361956">
                  <a:off x="4602" y="1393"/>
                  <a:ext cx="189" cy="203"/>
                </a:xfrm>
                <a:prstGeom prst="straightConnector1">
                  <a:avLst/>
                </a:prstGeom>
                <a:noFill/>
                <a:ln w="3175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8" name="Google Shape;588;p13"/>
                <p:cNvCxnSpPr/>
                <p:nvPr/>
              </p:nvCxnSpPr>
              <p:spPr>
                <a:xfrm rot="-4438044">
                  <a:off x="4745" y="1286"/>
                  <a:ext cx="189" cy="500"/>
                </a:xfrm>
                <a:prstGeom prst="straightConnector1">
                  <a:avLst/>
                </a:prstGeom>
                <a:noFill/>
                <a:ln w="3175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89" name="Google Shape;589;p13"/>
              <p:cNvGrpSpPr/>
              <p:nvPr/>
            </p:nvGrpSpPr>
            <p:grpSpPr>
              <a:xfrm rot="5700496">
                <a:off x="4049" y="1140"/>
                <a:ext cx="399" cy="203"/>
                <a:chOff x="4227" y="1295"/>
                <a:chExt cx="879" cy="401"/>
              </a:xfrm>
            </p:grpSpPr>
            <p:cxnSp>
              <p:nvCxnSpPr>
                <p:cNvPr id="590" name="Google Shape;590;p13"/>
                <p:cNvCxnSpPr/>
                <p:nvPr/>
              </p:nvCxnSpPr>
              <p:spPr>
                <a:xfrm>
                  <a:off x="4227" y="1604"/>
                  <a:ext cx="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91" name="Google Shape;591;p13"/>
                <p:cNvCxnSpPr/>
                <p:nvPr/>
              </p:nvCxnSpPr>
              <p:spPr>
                <a:xfrm rot="-4438044">
                  <a:off x="4464" y="1205"/>
                  <a:ext cx="189" cy="500"/>
                </a:xfrm>
                <a:prstGeom prst="straightConnector1">
                  <a:avLst/>
                </a:prstGeom>
                <a:noFill/>
                <a:ln w="3175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92" name="Google Shape;592;p13"/>
                <p:cNvCxnSpPr/>
                <p:nvPr/>
              </p:nvCxnSpPr>
              <p:spPr>
                <a:xfrm rot="6361956">
                  <a:off x="4602" y="1393"/>
                  <a:ext cx="189" cy="203"/>
                </a:xfrm>
                <a:prstGeom prst="straightConnector1">
                  <a:avLst/>
                </a:prstGeom>
                <a:noFill/>
                <a:ln w="3175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93" name="Google Shape;593;p13"/>
                <p:cNvCxnSpPr/>
                <p:nvPr/>
              </p:nvCxnSpPr>
              <p:spPr>
                <a:xfrm rot="-4438044">
                  <a:off x="4745" y="1286"/>
                  <a:ext cx="189" cy="500"/>
                </a:xfrm>
                <a:prstGeom prst="straightConnector1">
                  <a:avLst/>
                </a:prstGeom>
                <a:noFill/>
                <a:ln w="3175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94" name="Google Shape;594;p13"/>
              <p:cNvGrpSpPr/>
              <p:nvPr/>
            </p:nvGrpSpPr>
            <p:grpSpPr>
              <a:xfrm rot="10800000">
                <a:off x="3789" y="1369"/>
                <a:ext cx="399" cy="203"/>
                <a:chOff x="4227" y="1295"/>
                <a:chExt cx="879" cy="401"/>
              </a:xfrm>
            </p:grpSpPr>
            <p:cxnSp>
              <p:nvCxnSpPr>
                <p:cNvPr id="595" name="Google Shape;595;p13"/>
                <p:cNvCxnSpPr/>
                <p:nvPr/>
              </p:nvCxnSpPr>
              <p:spPr>
                <a:xfrm>
                  <a:off x="4227" y="1604"/>
                  <a:ext cx="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96" name="Google Shape;596;p13"/>
                <p:cNvCxnSpPr/>
                <p:nvPr/>
              </p:nvCxnSpPr>
              <p:spPr>
                <a:xfrm rot="-4438044">
                  <a:off x="4464" y="1205"/>
                  <a:ext cx="189" cy="500"/>
                </a:xfrm>
                <a:prstGeom prst="straightConnector1">
                  <a:avLst/>
                </a:prstGeom>
                <a:noFill/>
                <a:ln w="3175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97" name="Google Shape;597;p13"/>
                <p:cNvCxnSpPr/>
                <p:nvPr/>
              </p:nvCxnSpPr>
              <p:spPr>
                <a:xfrm rot="6361956">
                  <a:off x="4602" y="1393"/>
                  <a:ext cx="189" cy="203"/>
                </a:xfrm>
                <a:prstGeom prst="straightConnector1">
                  <a:avLst/>
                </a:prstGeom>
                <a:noFill/>
                <a:ln w="3175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98" name="Google Shape;598;p13"/>
                <p:cNvCxnSpPr/>
                <p:nvPr/>
              </p:nvCxnSpPr>
              <p:spPr>
                <a:xfrm rot="-4438044">
                  <a:off x="4745" y="1286"/>
                  <a:ext cx="189" cy="500"/>
                </a:xfrm>
                <a:prstGeom prst="straightConnector1">
                  <a:avLst/>
                </a:prstGeom>
                <a:noFill/>
                <a:ln w="3175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599" name="Google Shape;599;p13"/>
            <p:cNvCxnSpPr/>
            <p:nvPr/>
          </p:nvCxnSpPr>
          <p:spPr>
            <a:xfrm rot="10800000" flipH="1">
              <a:off x="3223" y="3069"/>
              <a:ext cx="316" cy="528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0" name="Google Shape;600;p13"/>
            <p:cNvCxnSpPr/>
            <p:nvPr/>
          </p:nvCxnSpPr>
          <p:spPr>
            <a:xfrm rot="10800000" flipH="1">
              <a:off x="2712" y="3069"/>
              <a:ext cx="519" cy="29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1" name="Google Shape;601;p13"/>
            <p:cNvCxnSpPr/>
            <p:nvPr/>
          </p:nvCxnSpPr>
          <p:spPr>
            <a:xfrm rot="10800000" flipH="1">
              <a:off x="2225" y="2948"/>
              <a:ext cx="957" cy="11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2" name="Google Shape;602;p13"/>
            <p:cNvCxnSpPr/>
            <p:nvPr/>
          </p:nvCxnSpPr>
          <p:spPr>
            <a:xfrm rot="10800000" flipH="1">
              <a:off x="2704" y="2128"/>
              <a:ext cx="568" cy="625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3" name="Google Shape;603;p13"/>
            <p:cNvCxnSpPr/>
            <p:nvPr/>
          </p:nvCxnSpPr>
          <p:spPr>
            <a:xfrm rot="10800000" flipH="1">
              <a:off x="2193" y="2047"/>
              <a:ext cx="1079" cy="41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4" name="Google Shape;604;p13"/>
            <p:cNvCxnSpPr/>
            <p:nvPr/>
          </p:nvCxnSpPr>
          <p:spPr>
            <a:xfrm rot="10800000" flipH="1">
              <a:off x="2696" y="1950"/>
              <a:ext cx="584" cy="235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5" name="Google Shape;605;p13"/>
            <p:cNvCxnSpPr/>
            <p:nvPr/>
          </p:nvCxnSpPr>
          <p:spPr>
            <a:xfrm>
              <a:off x="2209" y="1885"/>
              <a:ext cx="1079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06" name="Google Shape;606;p13"/>
            <p:cNvGrpSpPr/>
            <p:nvPr/>
          </p:nvGrpSpPr>
          <p:grpSpPr>
            <a:xfrm>
              <a:off x="3174" y="2654"/>
              <a:ext cx="622" cy="460"/>
              <a:chOff x="2197" y="1155"/>
              <a:chExt cx="622" cy="460"/>
            </a:xfrm>
          </p:grpSpPr>
          <p:grpSp>
            <p:nvGrpSpPr>
              <p:cNvPr id="607" name="Google Shape;607;p13"/>
              <p:cNvGrpSpPr/>
              <p:nvPr/>
            </p:nvGrpSpPr>
            <p:grpSpPr>
              <a:xfrm>
                <a:off x="2198" y="1176"/>
                <a:ext cx="621" cy="426"/>
                <a:chOff x="3164" y="2556"/>
                <a:chExt cx="901" cy="338"/>
              </a:xfrm>
            </p:grpSpPr>
            <p:sp>
              <p:nvSpPr>
                <p:cNvPr id="608" name="Google Shape;608;p13"/>
                <p:cNvSpPr/>
                <p:nvPr/>
              </p:nvSpPr>
              <p:spPr>
                <a:xfrm>
                  <a:off x="3164" y="2556"/>
                  <a:ext cx="901" cy="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9" name="Google Shape;609;p13"/>
                <p:cNvSpPr txBox="1"/>
                <p:nvPr/>
              </p:nvSpPr>
              <p:spPr>
                <a:xfrm>
                  <a:off x="3212" y="2573"/>
                  <a:ext cx="168" cy="18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610" name="Google Shape;610;p13"/>
              <p:cNvSpPr txBox="1"/>
              <p:nvPr/>
            </p:nvSpPr>
            <p:spPr>
              <a:xfrm>
                <a:off x="2197" y="1155"/>
                <a:ext cx="616" cy="4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Mobile </a:t>
                </a:r>
                <a:endParaRPr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Switching </a:t>
                </a:r>
                <a:endParaRPr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Center</a:t>
                </a:r>
                <a:endParaRPr/>
              </a:p>
            </p:txBody>
          </p:sp>
        </p:grpSp>
        <p:sp>
          <p:nvSpPr>
            <p:cNvPr id="611" name="Google Shape;611;p13"/>
            <p:cNvSpPr/>
            <p:nvPr/>
          </p:nvSpPr>
          <p:spPr>
            <a:xfrm>
              <a:off x="4092" y="1783"/>
              <a:ext cx="1078" cy="1430"/>
            </a:xfrm>
            <a:custGeom>
              <a:avLst/>
              <a:gdLst/>
              <a:ahLst/>
              <a:cxnLst/>
              <a:rect l="l" t="t" r="r" b="b"/>
              <a:pathLst>
                <a:path w="1292" h="1255" extrusionOk="0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13"/>
            <p:cNvSpPr txBox="1"/>
            <p:nvPr/>
          </p:nvSpPr>
          <p:spPr>
            <a:xfrm>
              <a:off x="4120" y="2100"/>
              <a:ext cx="1082" cy="5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Public telephone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network, and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Internet</a:t>
              </a:r>
              <a:endParaRPr/>
            </a:p>
          </p:txBody>
        </p:sp>
        <p:pic>
          <p:nvPicPr>
            <p:cNvPr id="613" name="Google Shape;613;p13" descr="imgyjavg[1]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90" y="2039"/>
              <a:ext cx="159" cy="1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4" name="Google Shape;614;p13" descr="imgyjavg[1]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886" y="2351"/>
              <a:ext cx="159" cy="1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5" name="Google Shape;615;p13" descr="imgyjavg[1]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206" y="2551"/>
              <a:ext cx="159" cy="1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6" name="Google Shape;616;p13" descr="imgyjavg[1]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82" y="2615"/>
              <a:ext cx="159" cy="1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7" name="Google Shape;617;p13" descr="imgyjavg[1]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726" y="3087"/>
              <a:ext cx="159" cy="1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8" name="Google Shape;618;p13" descr="imgyjavg[1]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98" y="3215"/>
              <a:ext cx="159" cy="11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19" name="Google Shape;619;p13"/>
            <p:cNvGrpSpPr/>
            <p:nvPr/>
          </p:nvGrpSpPr>
          <p:grpSpPr>
            <a:xfrm>
              <a:off x="2249" y="2806"/>
              <a:ext cx="524" cy="114"/>
              <a:chOff x="3072" y="739"/>
              <a:chExt cx="652" cy="146"/>
            </a:xfrm>
          </p:grpSpPr>
          <p:pic>
            <p:nvPicPr>
              <p:cNvPr id="620" name="Google Shape;620;p13" descr="lgv_fqmg[1]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 flipH="1">
                <a:off x="3237" y="739"/>
                <a:ext cx="487" cy="146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621" name="Google Shape;621;p13"/>
              <p:cNvCxnSpPr/>
              <p:nvPr/>
            </p:nvCxnSpPr>
            <p:spPr>
              <a:xfrm rot="10800000">
                <a:off x="3104" y="784"/>
                <a:ext cx="8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2" name="Google Shape;622;p13"/>
              <p:cNvCxnSpPr/>
              <p:nvPr/>
            </p:nvCxnSpPr>
            <p:spPr>
              <a:xfrm rot="10800000">
                <a:off x="3072" y="760"/>
                <a:ext cx="144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23" name="Google Shape;623;p13"/>
            <p:cNvGrpSpPr/>
            <p:nvPr/>
          </p:nvGrpSpPr>
          <p:grpSpPr>
            <a:xfrm>
              <a:off x="3270" y="1758"/>
              <a:ext cx="622" cy="460"/>
              <a:chOff x="2197" y="1155"/>
              <a:chExt cx="622" cy="460"/>
            </a:xfrm>
          </p:grpSpPr>
          <p:grpSp>
            <p:nvGrpSpPr>
              <p:cNvPr id="624" name="Google Shape;624;p13"/>
              <p:cNvGrpSpPr/>
              <p:nvPr/>
            </p:nvGrpSpPr>
            <p:grpSpPr>
              <a:xfrm>
                <a:off x="2198" y="1176"/>
                <a:ext cx="621" cy="426"/>
                <a:chOff x="3164" y="2556"/>
                <a:chExt cx="901" cy="338"/>
              </a:xfrm>
            </p:grpSpPr>
            <p:sp>
              <p:nvSpPr>
                <p:cNvPr id="625" name="Google Shape;625;p13"/>
                <p:cNvSpPr/>
                <p:nvPr/>
              </p:nvSpPr>
              <p:spPr>
                <a:xfrm>
                  <a:off x="3164" y="2556"/>
                  <a:ext cx="901" cy="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6" name="Google Shape;626;p13"/>
                <p:cNvSpPr txBox="1"/>
                <p:nvPr/>
              </p:nvSpPr>
              <p:spPr>
                <a:xfrm>
                  <a:off x="3212" y="2573"/>
                  <a:ext cx="168" cy="18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627" name="Google Shape;627;p13"/>
              <p:cNvSpPr txBox="1"/>
              <p:nvPr/>
            </p:nvSpPr>
            <p:spPr>
              <a:xfrm>
                <a:off x="2197" y="1155"/>
                <a:ext cx="616" cy="4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Mobile </a:t>
                </a:r>
                <a:endParaRPr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Switching </a:t>
                </a:r>
                <a:endParaRPr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Center</a:t>
                </a:r>
                <a:endParaRPr/>
              </a:p>
            </p:txBody>
          </p:sp>
        </p:grpSp>
        <p:cxnSp>
          <p:nvCxnSpPr>
            <p:cNvPr id="628" name="Google Shape;628;p13"/>
            <p:cNvCxnSpPr/>
            <p:nvPr/>
          </p:nvCxnSpPr>
          <p:spPr>
            <a:xfrm>
              <a:off x="3897" y="2011"/>
              <a:ext cx="232" cy="128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9" name="Google Shape;629;p13"/>
            <p:cNvCxnSpPr/>
            <p:nvPr/>
          </p:nvCxnSpPr>
          <p:spPr>
            <a:xfrm rot="10800000" flipH="1">
              <a:off x="3793" y="2715"/>
              <a:ext cx="320" cy="16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30" name="Google Shape;630;p13"/>
          <p:cNvGrpSpPr/>
          <p:nvPr/>
        </p:nvGrpSpPr>
        <p:grpSpPr>
          <a:xfrm>
            <a:off x="4495800" y="1006475"/>
            <a:ext cx="4022725" cy="1981200"/>
            <a:chOff x="2380" y="634"/>
            <a:chExt cx="2534" cy="1248"/>
          </a:xfrm>
        </p:grpSpPr>
        <p:sp>
          <p:nvSpPr>
            <p:cNvPr id="631" name="Google Shape;631;p13"/>
            <p:cNvSpPr txBox="1"/>
            <p:nvPr/>
          </p:nvSpPr>
          <p:spPr>
            <a:xfrm>
              <a:off x="2457" y="843"/>
              <a:ext cx="2398" cy="5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-97155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530"/>
                <a:buFont typeface="Noto Sans Symbols"/>
                <a:buChar char="❑"/>
              </a:pPr>
              <a:r>
                <a:rPr lang="en-US"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connects cells to wide area net</a:t>
              </a:r>
              <a:endParaRPr/>
            </a:p>
            <a:p>
              <a:pPr marL="0" marR="0" lvl="0" indent="-97155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530"/>
                <a:buFont typeface="Noto Sans Symbols"/>
                <a:buChar char="❑"/>
              </a:pPr>
              <a:r>
                <a:rPr lang="en-US"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manages call setup</a:t>
              </a:r>
              <a:endParaRPr/>
            </a:p>
            <a:p>
              <a:pPr marL="0" marR="0" lvl="0" indent="-97155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530"/>
                <a:buFont typeface="Noto Sans Symbols"/>
                <a:buChar char="❑"/>
              </a:pPr>
              <a:r>
                <a:rPr lang="en-US"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handles mobility</a:t>
              </a:r>
              <a:endParaRPr/>
            </a:p>
          </p:txBody>
        </p:sp>
        <p:sp>
          <p:nvSpPr>
            <p:cNvPr id="632" name="Google Shape;632;p13"/>
            <p:cNvSpPr/>
            <p:nvPr/>
          </p:nvSpPr>
          <p:spPr>
            <a:xfrm>
              <a:off x="2380" y="777"/>
              <a:ext cx="2534" cy="662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33" name="Google Shape;633;p13"/>
            <p:cNvGrpSpPr/>
            <p:nvPr/>
          </p:nvGrpSpPr>
          <p:grpSpPr>
            <a:xfrm>
              <a:off x="2544" y="634"/>
              <a:ext cx="547" cy="288"/>
              <a:chOff x="442" y="3293"/>
              <a:chExt cx="547" cy="288"/>
            </a:xfrm>
          </p:grpSpPr>
          <p:sp>
            <p:nvSpPr>
              <p:cNvPr id="634" name="Google Shape;634;p13"/>
              <p:cNvSpPr/>
              <p:nvPr/>
            </p:nvSpPr>
            <p:spPr>
              <a:xfrm>
                <a:off x="442" y="3321"/>
                <a:ext cx="547" cy="22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5" name="Google Shape;635;p13"/>
              <p:cNvSpPr txBox="1"/>
              <p:nvPr/>
            </p:nvSpPr>
            <p:spPr>
              <a:xfrm>
                <a:off x="450" y="3293"/>
                <a:ext cx="535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FF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MSC</a:t>
                </a:r>
                <a:endParaRPr/>
              </a:p>
            </p:txBody>
          </p:sp>
        </p:grpSp>
        <p:cxnSp>
          <p:nvCxnSpPr>
            <p:cNvPr id="636" name="Google Shape;636;p13"/>
            <p:cNvCxnSpPr/>
            <p:nvPr/>
          </p:nvCxnSpPr>
          <p:spPr>
            <a:xfrm>
              <a:off x="3293" y="1450"/>
              <a:ext cx="278" cy="432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637" name="Google Shape;637;p13"/>
          <p:cNvGrpSpPr/>
          <p:nvPr/>
        </p:nvGrpSpPr>
        <p:grpSpPr>
          <a:xfrm>
            <a:off x="274638" y="2071688"/>
            <a:ext cx="3170237" cy="3243262"/>
            <a:chOff x="173" y="1305"/>
            <a:chExt cx="1997" cy="2043"/>
          </a:xfrm>
        </p:grpSpPr>
        <p:sp>
          <p:nvSpPr>
            <p:cNvPr id="638" name="Google Shape;638;p13"/>
            <p:cNvSpPr txBox="1"/>
            <p:nvPr/>
          </p:nvSpPr>
          <p:spPr>
            <a:xfrm>
              <a:off x="250" y="1514"/>
              <a:ext cx="1662" cy="17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-97155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530"/>
                <a:buFont typeface="Noto Sans Symbols"/>
                <a:buChar char="❑"/>
              </a:pPr>
              <a:r>
                <a:rPr lang="en-US"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covers geographical region</a:t>
              </a:r>
              <a:endParaRPr/>
            </a:p>
            <a:p>
              <a:pPr marL="0" marR="0" lvl="0" indent="-97155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530"/>
                <a:buFont typeface="Noto Sans Symbols"/>
                <a:buChar char="❑"/>
              </a:pPr>
              <a:r>
                <a:rPr lang="en-US"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</a:t>
              </a:r>
              <a:r>
                <a:rPr lang="en-US" sz="1800" i="1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base station</a:t>
              </a:r>
              <a:r>
                <a:rPr lang="en-US"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(BS) similar to 802.11 AP</a:t>
              </a:r>
              <a:endParaRPr/>
            </a:p>
            <a:p>
              <a:pPr marL="0" marR="0" lvl="0" indent="-97155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530"/>
                <a:buFont typeface="Noto Sans Symbols"/>
                <a:buChar char="❑"/>
              </a:pPr>
              <a:r>
                <a:rPr lang="en-US"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</a:t>
              </a:r>
              <a:r>
                <a:rPr lang="en-US" sz="1800" i="1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mobile users</a:t>
              </a:r>
              <a:r>
                <a:rPr lang="en-US"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attach to network through BS</a:t>
              </a:r>
              <a:endParaRPr/>
            </a:p>
            <a:p>
              <a:pPr marL="0" marR="0" lvl="0" indent="-97155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530"/>
                <a:buFont typeface="Noto Sans Symbols"/>
                <a:buChar char="❑"/>
              </a:pPr>
              <a:r>
                <a:rPr lang="en-US"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</a:t>
              </a:r>
              <a:r>
                <a:rPr lang="en-US" sz="1800" i="1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air-interface:</a:t>
              </a:r>
              <a:r>
                <a:rPr lang="en-US"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physical and link layer protocol between mobile and BS</a:t>
              </a:r>
              <a:endParaRPr/>
            </a:p>
          </p:txBody>
        </p:sp>
        <p:sp>
          <p:nvSpPr>
            <p:cNvPr id="639" name="Google Shape;639;p13"/>
            <p:cNvSpPr/>
            <p:nvPr/>
          </p:nvSpPr>
          <p:spPr>
            <a:xfrm>
              <a:off x="173" y="1448"/>
              <a:ext cx="1727" cy="1900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40" name="Google Shape;640;p13"/>
            <p:cNvGrpSpPr/>
            <p:nvPr/>
          </p:nvGrpSpPr>
          <p:grpSpPr>
            <a:xfrm>
              <a:off x="337" y="1305"/>
              <a:ext cx="547" cy="288"/>
              <a:chOff x="442" y="3293"/>
              <a:chExt cx="547" cy="288"/>
            </a:xfrm>
          </p:grpSpPr>
          <p:sp>
            <p:nvSpPr>
              <p:cNvPr id="641" name="Google Shape;641;p13"/>
              <p:cNvSpPr/>
              <p:nvPr/>
            </p:nvSpPr>
            <p:spPr>
              <a:xfrm>
                <a:off x="442" y="3321"/>
                <a:ext cx="547" cy="22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2" name="Google Shape;642;p13"/>
              <p:cNvSpPr txBox="1"/>
              <p:nvPr/>
            </p:nvSpPr>
            <p:spPr>
              <a:xfrm>
                <a:off x="450" y="3293"/>
                <a:ext cx="426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FF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cell</a:t>
                </a:r>
                <a:endParaRPr/>
              </a:p>
            </p:txBody>
          </p:sp>
        </p:grpSp>
        <p:cxnSp>
          <p:nvCxnSpPr>
            <p:cNvPr id="643" name="Google Shape;643;p13"/>
            <p:cNvCxnSpPr/>
            <p:nvPr/>
          </p:nvCxnSpPr>
          <p:spPr>
            <a:xfrm>
              <a:off x="1891" y="1622"/>
              <a:ext cx="279" cy="183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644" name="Google Shape;644;p13"/>
          <p:cNvGrpSpPr/>
          <p:nvPr/>
        </p:nvGrpSpPr>
        <p:grpSpPr>
          <a:xfrm>
            <a:off x="6567488" y="4556125"/>
            <a:ext cx="2209800" cy="1401763"/>
            <a:chOff x="4137" y="2870"/>
            <a:chExt cx="1392" cy="883"/>
          </a:xfrm>
        </p:grpSpPr>
        <p:sp>
          <p:nvSpPr>
            <p:cNvPr id="645" name="Google Shape;645;p13"/>
            <p:cNvSpPr txBox="1"/>
            <p:nvPr/>
          </p:nvSpPr>
          <p:spPr>
            <a:xfrm>
              <a:off x="4137" y="3465"/>
              <a:ext cx="1392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wired network</a:t>
              </a:r>
              <a:endParaRPr/>
            </a:p>
          </p:txBody>
        </p:sp>
        <p:cxnSp>
          <p:nvCxnSpPr>
            <p:cNvPr id="646" name="Google Shape;646;p13"/>
            <p:cNvCxnSpPr/>
            <p:nvPr/>
          </p:nvCxnSpPr>
          <p:spPr>
            <a:xfrm rot="10800000" flipH="1">
              <a:off x="4560" y="2870"/>
              <a:ext cx="384" cy="644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14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Interconnection of Cellular Networks</a:t>
            </a:r>
            <a:endParaRPr/>
          </a:p>
        </p:txBody>
      </p:sp>
      <p:sp>
        <p:nvSpPr>
          <p:cNvPr id="653" name="Google Shape;653;p14"/>
          <p:cNvSpPr txBox="1">
            <a:spLocks noGrp="1"/>
          </p:cNvSpPr>
          <p:nvPr>
            <p:ph type="sldNum" idx="12"/>
          </p:nvPr>
        </p:nvSpPr>
        <p:spPr>
          <a:xfrm>
            <a:off x="8382000" y="63246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grpSp>
        <p:nvGrpSpPr>
          <p:cNvPr id="654" name="Google Shape;654;p14"/>
          <p:cNvGrpSpPr/>
          <p:nvPr/>
        </p:nvGrpSpPr>
        <p:grpSpPr>
          <a:xfrm>
            <a:off x="1425575" y="1409700"/>
            <a:ext cx="6194425" cy="3717925"/>
            <a:chOff x="2009775" y="1854200"/>
            <a:chExt cx="5610225" cy="3273425"/>
          </a:xfrm>
        </p:grpSpPr>
        <p:sp>
          <p:nvSpPr>
            <p:cNvPr id="655" name="Google Shape;655;p14"/>
            <p:cNvSpPr/>
            <p:nvPr/>
          </p:nvSpPr>
          <p:spPr>
            <a:xfrm>
              <a:off x="4554538" y="2600325"/>
              <a:ext cx="3065462" cy="2527300"/>
            </a:xfrm>
            <a:custGeom>
              <a:avLst/>
              <a:gdLst/>
              <a:ahLst/>
              <a:cxnLst/>
              <a:rect l="l" t="t" r="r" b="b"/>
              <a:pathLst>
                <a:path w="1931" h="1592" extrusionOk="0">
                  <a:moveTo>
                    <a:pt x="1757" y="318"/>
                  </a:moveTo>
                  <a:cubicBezTo>
                    <a:pt x="1793" y="564"/>
                    <a:pt x="1673" y="629"/>
                    <a:pt x="1691" y="702"/>
                  </a:cubicBezTo>
                  <a:cubicBezTo>
                    <a:pt x="1709" y="775"/>
                    <a:pt x="1834" y="653"/>
                    <a:pt x="1865" y="756"/>
                  </a:cubicBezTo>
                  <a:cubicBezTo>
                    <a:pt x="1896" y="859"/>
                    <a:pt x="1931" y="1196"/>
                    <a:pt x="1877" y="1320"/>
                  </a:cubicBezTo>
                  <a:cubicBezTo>
                    <a:pt x="1823" y="1444"/>
                    <a:pt x="1668" y="1505"/>
                    <a:pt x="1541" y="1500"/>
                  </a:cubicBezTo>
                  <a:cubicBezTo>
                    <a:pt x="1414" y="1495"/>
                    <a:pt x="1251" y="1276"/>
                    <a:pt x="1115" y="1290"/>
                  </a:cubicBezTo>
                  <a:cubicBezTo>
                    <a:pt x="979" y="1304"/>
                    <a:pt x="896" y="1576"/>
                    <a:pt x="725" y="1584"/>
                  </a:cubicBezTo>
                  <a:cubicBezTo>
                    <a:pt x="554" y="1592"/>
                    <a:pt x="178" y="1436"/>
                    <a:pt x="89" y="1338"/>
                  </a:cubicBezTo>
                  <a:cubicBezTo>
                    <a:pt x="0" y="1240"/>
                    <a:pt x="160" y="1120"/>
                    <a:pt x="191" y="996"/>
                  </a:cubicBezTo>
                  <a:cubicBezTo>
                    <a:pt x="222" y="872"/>
                    <a:pt x="218" y="703"/>
                    <a:pt x="273" y="594"/>
                  </a:cubicBezTo>
                  <a:cubicBezTo>
                    <a:pt x="328" y="485"/>
                    <a:pt x="401" y="433"/>
                    <a:pt x="521" y="342"/>
                  </a:cubicBezTo>
                  <a:cubicBezTo>
                    <a:pt x="641" y="251"/>
                    <a:pt x="849" y="96"/>
                    <a:pt x="995" y="48"/>
                  </a:cubicBezTo>
                  <a:cubicBezTo>
                    <a:pt x="1141" y="0"/>
                    <a:pt x="1313" y="53"/>
                    <a:pt x="1397" y="54"/>
                  </a:cubicBezTo>
                  <a:cubicBezTo>
                    <a:pt x="1397" y="54"/>
                    <a:pt x="1709" y="174"/>
                    <a:pt x="1757" y="318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14"/>
            <p:cNvSpPr/>
            <p:nvPr/>
          </p:nvSpPr>
          <p:spPr>
            <a:xfrm>
              <a:off x="2009775" y="2892425"/>
              <a:ext cx="2578100" cy="1973263"/>
            </a:xfrm>
            <a:custGeom>
              <a:avLst/>
              <a:gdLst/>
              <a:ahLst/>
              <a:cxnLst/>
              <a:rect l="l" t="t" r="r" b="b"/>
              <a:pathLst>
                <a:path w="1624" h="1243" extrusionOk="0">
                  <a:moveTo>
                    <a:pt x="177" y="0"/>
                  </a:moveTo>
                  <a:cubicBezTo>
                    <a:pt x="94" y="5"/>
                    <a:pt x="59" y="52"/>
                    <a:pt x="35" y="121"/>
                  </a:cubicBezTo>
                  <a:cubicBezTo>
                    <a:pt x="10" y="191"/>
                    <a:pt x="0" y="344"/>
                    <a:pt x="30" y="419"/>
                  </a:cubicBezTo>
                  <a:cubicBezTo>
                    <a:pt x="60" y="494"/>
                    <a:pt x="177" y="512"/>
                    <a:pt x="216" y="572"/>
                  </a:cubicBezTo>
                  <a:cubicBezTo>
                    <a:pt x="255" y="632"/>
                    <a:pt x="223" y="726"/>
                    <a:pt x="264" y="782"/>
                  </a:cubicBezTo>
                  <a:cubicBezTo>
                    <a:pt x="305" y="838"/>
                    <a:pt x="333" y="843"/>
                    <a:pt x="463" y="911"/>
                  </a:cubicBezTo>
                  <a:cubicBezTo>
                    <a:pt x="593" y="979"/>
                    <a:pt x="888" y="1143"/>
                    <a:pt x="1044" y="1190"/>
                  </a:cubicBezTo>
                  <a:cubicBezTo>
                    <a:pt x="1200" y="1237"/>
                    <a:pt x="1321" y="1243"/>
                    <a:pt x="1398" y="1196"/>
                  </a:cubicBezTo>
                  <a:cubicBezTo>
                    <a:pt x="1475" y="1149"/>
                    <a:pt x="1480" y="1015"/>
                    <a:pt x="1506" y="908"/>
                  </a:cubicBezTo>
                  <a:cubicBezTo>
                    <a:pt x="1532" y="801"/>
                    <a:pt x="1624" y="671"/>
                    <a:pt x="1554" y="554"/>
                  </a:cubicBezTo>
                  <a:cubicBezTo>
                    <a:pt x="1484" y="437"/>
                    <a:pt x="1183" y="288"/>
                    <a:pt x="1086" y="206"/>
                  </a:cubicBezTo>
                  <a:cubicBezTo>
                    <a:pt x="989" y="124"/>
                    <a:pt x="1061" y="93"/>
                    <a:pt x="972" y="62"/>
                  </a:cubicBezTo>
                  <a:cubicBezTo>
                    <a:pt x="883" y="31"/>
                    <a:pt x="639" y="29"/>
                    <a:pt x="552" y="20"/>
                  </a:cubicBezTo>
                </a:path>
              </a:pathLst>
            </a:custGeom>
            <a:solidFill>
              <a:srgbClr val="99CC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57" name="Google Shape;657;p14" descr="e2gmc3yp[1]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64163" y="2289175"/>
              <a:ext cx="411162" cy="4778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8" name="Google Shape;658;p14"/>
            <p:cNvSpPr txBox="1"/>
            <p:nvPr/>
          </p:nvSpPr>
          <p:spPr>
            <a:xfrm>
              <a:off x="5291138" y="1995488"/>
              <a:ext cx="1316037" cy="30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correspondent</a:t>
              </a:r>
              <a:endParaRPr/>
            </a:p>
          </p:txBody>
        </p:sp>
        <p:grpSp>
          <p:nvGrpSpPr>
            <p:cNvPr id="659" name="Google Shape;659;p14"/>
            <p:cNvGrpSpPr/>
            <p:nvPr/>
          </p:nvGrpSpPr>
          <p:grpSpPr>
            <a:xfrm>
              <a:off x="2206625" y="3184525"/>
              <a:ext cx="1020763" cy="841375"/>
              <a:chOff x="1807" y="2856"/>
              <a:chExt cx="803" cy="674"/>
            </a:xfrm>
          </p:grpSpPr>
          <p:sp>
            <p:nvSpPr>
              <p:cNvPr id="660" name="Google Shape;660;p14"/>
              <p:cNvSpPr/>
              <p:nvPr/>
            </p:nvSpPr>
            <p:spPr>
              <a:xfrm>
                <a:off x="1807" y="2856"/>
                <a:ext cx="315" cy="272"/>
              </a:xfrm>
              <a:prstGeom prst="hexagon">
                <a:avLst>
                  <a:gd name="adj" fmla="val 28952"/>
                  <a:gd name="vf" fmla="val 11547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2047" y="3258"/>
                <a:ext cx="315" cy="272"/>
              </a:xfrm>
              <a:prstGeom prst="hexagon">
                <a:avLst>
                  <a:gd name="adj" fmla="val 28952"/>
                  <a:gd name="vf" fmla="val 11547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2043" y="2985"/>
                <a:ext cx="315" cy="272"/>
              </a:xfrm>
              <a:prstGeom prst="hexagon">
                <a:avLst>
                  <a:gd name="adj" fmla="val 28952"/>
                  <a:gd name="vf" fmla="val 11547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2282" y="3123"/>
                <a:ext cx="314" cy="272"/>
              </a:xfrm>
              <a:prstGeom prst="hexagon">
                <a:avLst>
                  <a:gd name="adj" fmla="val 28860"/>
                  <a:gd name="vf" fmla="val 11547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64" name="Google Shape;664;p14"/>
              <p:cNvGrpSpPr/>
              <p:nvPr/>
            </p:nvGrpSpPr>
            <p:grpSpPr>
              <a:xfrm>
                <a:off x="2406" y="3161"/>
                <a:ext cx="73" cy="146"/>
                <a:chOff x="3789" y="1034"/>
                <a:chExt cx="879" cy="1246"/>
              </a:xfrm>
            </p:grpSpPr>
            <p:cxnSp>
              <p:nvCxnSpPr>
                <p:cNvPr id="665" name="Google Shape;665;p14"/>
                <p:cNvCxnSpPr/>
                <p:nvPr/>
              </p:nvCxnSpPr>
              <p:spPr>
                <a:xfrm flipH="1">
                  <a:off x="3992" y="1481"/>
                  <a:ext cx="235" cy="72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6" name="Google Shape;666;p14"/>
                <p:cNvCxnSpPr/>
                <p:nvPr/>
              </p:nvCxnSpPr>
              <p:spPr>
                <a:xfrm>
                  <a:off x="4227" y="1481"/>
                  <a:ext cx="236" cy="7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7" name="Google Shape;667;p14"/>
                <p:cNvCxnSpPr/>
                <p:nvPr/>
              </p:nvCxnSpPr>
              <p:spPr>
                <a:xfrm>
                  <a:off x="3992" y="2201"/>
                  <a:ext cx="235" cy="7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8" name="Google Shape;668;p14"/>
                <p:cNvCxnSpPr/>
                <p:nvPr/>
              </p:nvCxnSpPr>
              <p:spPr>
                <a:xfrm flipH="1">
                  <a:off x="4227" y="2201"/>
                  <a:ext cx="236" cy="7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9" name="Google Shape;669;p14"/>
                <p:cNvCxnSpPr/>
                <p:nvPr/>
              </p:nvCxnSpPr>
              <p:spPr>
                <a:xfrm>
                  <a:off x="4227" y="1497"/>
                  <a:ext cx="0" cy="78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0" name="Google Shape;670;p14"/>
                <p:cNvCxnSpPr/>
                <p:nvPr/>
              </p:nvCxnSpPr>
              <p:spPr>
                <a:xfrm rot="10800000" flipH="1">
                  <a:off x="3992" y="2127"/>
                  <a:ext cx="235" cy="7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1" name="Google Shape;671;p14"/>
                <p:cNvCxnSpPr/>
                <p:nvPr/>
              </p:nvCxnSpPr>
              <p:spPr>
                <a:xfrm rot="10800000">
                  <a:off x="4227" y="2127"/>
                  <a:ext cx="236" cy="7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2" name="Google Shape;672;p14"/>
                <p:cNvCxnSpPr/>
                <p:nvPr/>
              </p:nvCxnSpPr>
              <p:spPr>
                <a:xfrm>
                  <a:off x="4092" y="1890"/>
                  <a:ext cx="135" cy="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3" name="Google Shape;673;p14"/>
                <p:cNvCxnSpPr/>
                <p:nvPr/>
              </p:nvCxnSpPr>
              <p:spPr>
                <a:xfrm rot="10800000" flipH="1">
                  <a:off x="4227" y="1890"/>
                  <a:ext cx="143" cy="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4" name="Google Shape;674;p14"/>
                <p:cNvCxnSpPr/>
                <p:nvPr/>
              </p:nvCxnSpPr>
              <p:spPr>
                <a:xfrm>
                  <a:off x="4047" y="1996"/>
                  <a:ext cx="175" cy="8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5" name="Google Shape;675;p14"/>
                <p:cNvCxnSpPr/>
                <p:nvPr/>
              </p:nvCxnSpPr>
              <p:spPr>
                <a:xfrm rot="10800000" flipH="1">
                  <a:off x="4227" y="2012"/>
                  <a:ext cx="176" cy="7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6" name="Google Shape;676;p14"/>
                <p:cNvCxnSpPr/>
                <p:nvPr/>
              </p:nvCxnSpPr>
              <p:spPr>
                <a:xfrm rot="10800000" flipH="1">
                  <a:off x="4227" y="1782"/>
                  <a:ext cx="90" cy="2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7" name="Google Shape;677;p14"/>
                <p:cNvCxnSpPr/>
                <p:nvPr/>
              </p:nvCxnSpPr>
              <p:spPr>
                <a:xfrm rot="10800000" flipH="1">
                  <a:off x="4227" y="1632"/>
                  <a:ext cx="57" cy="2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8" name="Google Shape;678;p14"/>
                <p:cNvCxnSpPr/>
                <p:nvPr/>
              </p:nvCxnSpPr>
              <p:spPr>
                <a:xfrm>
                  <a:off x="4126" y="1772"/>
                  <a:ext cx="109" cy="3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9" name="Google Shape;679;p14"/>
                <p:cNvCxnSpPr/>
                <p:nvPr/>
              </p:nvCxnSpPr>
              <p:spPr>
                <a:xfrm>
                  <a:off x="4175" y="1625"/>
                  <a:ext cx="63" cy="3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grpSp>
              <p:nvGrpSpPr>
                <p:cNvPr id="680" name="Google Shape;680;p14"/>
                <p:cNvGrpSpPr/>
                <p:nvPr/>
              </p:nvGrpSpPr>
              <p:grpSpPr>
                <a:xfrm>
                  <a:off x="4269" y="1382"/>
                  <a:ext cx="399" cy="203"/>
                  <a:chOff x="4227" y="1295"/>
                  <a:chExt cx="879" cy="401"/>
                </a:xfrm>
              </p:grpSpPr>
              <p:cxnSp>
                <p:nvCxnSpPr>
                  <p:cNvPr id="681" name="Google Shape;681;p14"/>
                  <p:cNvCxnSpPr/>
                  <p:nvPr/>
                </p:nvCxnSpPr>
                <p:spPr>
                  <a:xfrm>
                    <a:off x="4227" y="1604"/>
                    <a:ext cx="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82" name="Google Shape;682;p14"/>
                  <p:cNvCxnSpPr/>
                  <p:nvPr/>
                </p:nvCxnSpPr>
                <p:spPr>
                  <a:xfrm rot="-4438044">
                    <a:off x="4464" y="1205"/>
                    <a:ext cx="189" cy="500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83" name="Google Shape;683;p14"/>
                  <p:cNvCxnSpPr/>
                  <p:nvPr/>
                </p:nvCxnSpPr>
                <p:spPr>
                  <a:xfrm rot="6361956">
                    <a:off x="4602" y="1393"/>
                    <a:ext cx="189" cy="203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84" name="Google Shape;684;p14"/>
                  <p:cNvCxnSpPr/>
                  <p:nvPr/>
                </p:nvCxnSpPr>
                <p:spPr>
                  <a:xfrm rot="-4438044">
                    <a:off x="4745" y="1286"/>
                    <a:ext cx="189" cy="500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685" name="Google Shape;685;p14"/>
                <p:cNvGrpSpPr/>
                <p:nvPr/>
              </p:nvGrpSpPr>
              <p:grpSpPr>
                <a:xfrm rot="5700496">
                  <a:off x="4049" y="1140"/>
                  <a:ext cx="399" cy="203"/>
                  <a:chOff x="4227" y="1295"/>
                  <a:chExt cx="879" cy="401"/>
                </a:xfrm>
              </p:grpSpPr>
              <p:cxnSp>
                <p:nvCxnSpPr>
                  <p:cNvPr id="686" name="Google Shape;686;p14"/>
                  <p:cNvCxnSpPr/>
                  <p:nvPr/>
                </p:nvCxnSpPr>
                <p:spPr>
                  <a:xfrm>
                    <a:off x="4227" y="1604"/>
                    <a:ext cx="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87" name="Google Shape;687;p14"/>
                  <p:cNvCxnSpPr/>
                  <p:nvPr/>
                </p:nvCxnSpPr>
                <p:spPr>
                  <a:xfrm rot="-4438044">
                    <a:off x="4464" y="1205"/>
                    <a:ext cx="189" cy="500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88" name="Google Shape;688;p14"/>
                  <p:cNvCxnSpPr/>
                  <p:nvPr/>
                </p:nvCxnSpPr>
                <p:spPr>
                  <a:xfrm rot="6361956">
                    <a:off x="4602" y="1393"/>
                    <a:ext cx="189" cy="203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89" name="Google Shape;689;p14"/>
                  <p:cNvCxnSpPr/>
                  <p:nvPr/>
                </p:nvCxnSpPr>
                <p:spPr>
                  <a:xfrm rot="-4438044">
                    <a:off x="4745" y="1286"/>
                    <a:ext cx="189" cy="500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690" name="Google Shape;690;p14"/>
                <p:cNvGrpSpPr/>
                <p:nvPr/>
              </p:nvGrpSpPr>
              <p:grpSpPr>
                <a:xfrm rot="10800000">
                  <a:off x="3789" y="1369"/>
                  <a:ext cx="399" cy="203"/>
                  <a:chOff x="4227" y="1295"/>
                  <a:chExt cx="879" cy="401"/>
                </a:xfrm>
              </p:grpSpPr>
              <p:cxnSp>
                <p:nvCxnSpPr>
                  <p:cNvPr id="691" name="Google Shape;691;p14"/>
                  <p:cNvCxnSpPr/>
                  <p:nvPr/>
                </p:nvCxnSpPr>
                <p:spPr>
                  <a:xfrm>
                    <a:off x="4227" y="1604"/>
                    <a:ext cx="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92" name="Google Shape;692;p14"/>
                  <p:cNvCxnSpPr/>
                  <p:nvPr/>
                </p:nvCxnSpPr>
                <p:spPr>
                  <a:xfrm rot="-4438044">
                    <a:off x="4464" y="1205"/>
                    <a:ext cx="189" cy="500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93" name="Google Shape;693;p14"/>
                  <p:cNvCxnSpPr/>
                  <p:nvPr/>
                </p:nvCxnSpPr>
                <p:spPr>
                  <a:xfrm rot="6361956">
                    <a:off x="4602" y="1393"/>
                    <a:ext cx="189" cy="203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94" name="Google Shape;694;p14"/>
                  <p:cNvCxnSpPr/>
                  <p:nvPr/>
                </p:nvCxnSpPr>
                <p:spPr>
                  <a:xfrm rot="-4438044">
                    <a:off x="4745" y="1286"/>
                    <a:ext cx="189" cy="500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695" name="Google Shape;695;p14"/>
              <p:cNvGrpSpPr/>
              <p:nvPr/>
            </p:nvGrpSpPr>
            <p:grpSpPr>
              <a:xfrm>
                <a:off x="2163" y="3033"/>
                <a:ext cx="73" cy="146"/>
                <a:chOff x="3789" y="1034"/>
                <a:chExt cx="879" cy="1246"/>
              </a:xfrm>
            </p:grpSpPr>
            <p:cxnSp>
              <p:nvCxnSpPr>
                <p:cNvPr id="696" name="Google Shape;696;p14"/>
                <p:cNvCxnSpPr/>
                <p:nvPr/>
              </p:nvCxnSpPr>
              <p:spPr>
                <a:xfrm flipH="1">
                  <a:off x="3992" y="1481"/>
                  <a:ext cx="235" cy="72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7" name="Google Shape;697;p14"/>
                <p:cNvCxnSpPr/>
                <p:nvPr/>
              </p:nvCxnSpPr>
              <p:spPr>
                <a:xfrm>
                  <a:off x="4227" y="1481"/>
                  <a:ext cx="236" cy="7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8" name="Google Shape;698;p14"/>
                <p:cNvCxnSpPr/>
                <p:nvPr/>
              </p:nvCxnSpPr>
              <p:spPr>
                <a:xfrm>
                  <a:off x="3992" y="2201"/>
                  <a:ext cx="235" cy="7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9" name="Google Shape;699;p14"/>
                <p:cNvCxnSpPr/>
                <p:nvPr/>
              </p:nvCxnSpPr>
              <p:spPr>
                <a:xfrm flipH="1">
                  <a:off x="4227" y="2201"/>
                  <a:ext cx="236" cy="7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00" name="Google Shape;700;p14"/>
                <p:cNvCxnSpPr/>
                <p:nvPr/>
              </p:nvCxnSpPr>
              <p:spPr>
                <a:xfrm>
                  <a:off x="4227" y="1497"/>
                  <a:ext cx="0" cy="78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01" name="Google Shape;701;p14"/>
                <p:cNvCxnSpPr/>
                <p:nvPr/>
              </p:nvCxnSpPr>
              <p:spPr>
                <a:xfrm rot="10800000" flipH="1">
                  <a:off x="3992" y="2127"/>
                  <a:ext cx="235" cy="7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02" name="Google Shape;702;p14"/>
                <p:cNvCxnSpPr/>
                <p:nvPr/>
              </p:nvCxnSpPr>
              <p:spPr>
                <a:xfrm rot="10800000">
                  <a:off x="4227" y="2127"/>
                  <a:ext cx="236" cy="7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03" name="Google Shape;703;p14"/>
                <p:cNvCxnSpPr/>
                <p:nvPr/>
              </p:nvCxnSpPr>
              <p:spPr>
                <a:xfrm>
                  <a:off x="4092" y="1890"/>
                  <a:ext cx="135" cy="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04" name="Google Shape;704;p14"/>
                <p:cNvCxnSpPr/>
                <p:nvPr/>
              </p:nvCxnSpPr>
              <p:spPr>
                <a:xfrm rot="10800000" flipH="1">
                  <a:off x="4227" y="1890"/>
                  <a:ext cx="143" cy="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05" name="Google Shape;705;p14"/>
                <p:cNvCxnSpPr/>
                <p:nvPr/>
              </p:nvCxnSpPr>
              <p:spPr>
                <a:xfrm>
                  <a:off x="4047" y="1996"/>
                  <a:ext cx="175" cy="8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06" name="Google Shape;706;p14"/>
                <p:cNvCxnSpPr/>
                <p:nvPr/>
              </p:nvCxnSpPr>
              <p:spPr>
                <a:xfrm rot="10800000" flipH="1">
                  <a:off x="4227" y="2012"/>
                  <a:ext cx="176" cy="7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07" name="Google Shape;707;p14"/>
                <p:cNvCxnSpPr/>
                <p:nvPr/>
              </p:nvCxnSpPr>
              <p:spPr>
                <a:xfrm rot="10800000" flipH="1">
                  <a:off x="4227" y="1782"/>
                  <a:ext cx="90" cy="2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08" name="Google Shape;708;p14"/>
                <p:cNvCxnSpPr/>
                <p:nvPr/>
              </p:nvCxnSpPr>
              <p:spPr>
                <a:xfrm rot="10800000" flipH="1">
                  <a:off x="4227" y="1632"/>
                  <a:ext cx="57" cy="2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09" name="Google Shape;709;p14"/>
                <p:cNvCxnSpPr/>
                <p:nvPr/>
              </p:nvCxnSpPr>
              <p:spPr>
                <a:xfrm>
                  <a:off x="4126" y="1772"/>
                  <a:ext cx="109" cy="3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10" name="Google Shape;710;p14"/>
                <p:cNvCxnSpPr/>
                <p:nvPr/>
              </p:nvCxnSpPr>
              <p:spPr>
                <a:xfrm>
                  <a:off x="4175" y="1625"/>
                  <a:ext cx="63" cy="3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grpSp>
              <p:nvGrpSpPr>
                <p:cNvPr id="711" name="Google Shape;711;p14"/>
                <p:cNvGrpSpPr/>
                <p:nvPr/>
              </p:nvGrpSpPr>
              <p:grpSpPr>
                <a:xfrm>
                  <a:off x="4269" y="1382"/>
                  <a:ext cx="399" cy="203"/>
                  <a:chOff x="4227" y="1295"/>
                  <a:chExt cx="879" cy="401"/>
                </a:xfrm>
              </p:grpSpPr>
              <p:cxnSp>
                <p:nvCxnSpPr>
                  <p:cNvPr id="712" name="Google Shape;712;p14"/>
                  <p:cNvCxnSpPr/>
                  <p:nvPr/>
                </p:nvCxnSpPr>
                <p:spPr>
                  <a:xfrm>
                    <a:off x="4227" y="1604"/>
                    <a:ext cx="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13" name="Google Shape;713;p14"/>
                  <p:cNvCxnSpPr/>
                  <p:nvPr/>
                </p:nvCxnSpPr>
                <p:spPr>
                  <a:xfrm rot="-4438044">
                    <a:off x="4464" y="1205"/>
                    <a:ext cx="189" cy="500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14" name="Google Shape;714;p14"/>
                  <p:cNvCxnSpPr/>
                  <p:nvPr/>
                </p:nvCxnSpPr>
                <p:spPr>
                  <a:xfrm rot="6361956">
                    <a:off x="4602" y="1393"/>
                    <a:ext cx="189" cy="203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15" name="Google Shape;715;p14"/>
                  <p:cNvCxnSpPr/>
                  <p:nvPr/>
                </p:nvCxnSpPr>
                <p:spPr>
                  <a:xfrm rot="-4438044">
                    <a:off x="4745" y="1286"/>
                    <a:ext cx="189" cy="500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716" name="Google Shape;716;p14"/>
                <p:cNvGrpSpPr/>
                <p:nvPr/>
              </p:nvGrpSpPr>
              <p:grpSpPr>
                <a:xfrm rot="5700496">
                  <a:off x="4049" y="1140"/>
                  <a:ext cx="399" cy="203"/>
                  <a:chOff x="4227" y="1295"/>
                  <a:chExt cx="879" cy="401"/>
                </a:xfrm>
              </p:grpSpPr>
              <p:cxnSp>
                <p:nvCxnSpPr>
                  <p:cNvPr id="717" name="Google Shape;717;p14"/>
                  <p:cNvCxnSpPr/>
                  <p:nvPr/>
                </p:nvCxnSpPr>
                <p:spPr>
                  <a:xfrm>
                    <a:off x="4227" y="1604"/>
                    <a:ext cx="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18" name="Google Shape;718;p14"/>
                  <p:cNvCxnSpPr/>
                  <p:nvPr/>
                </p:nvCxnSpPr>
                <p:spPr>
                  <a:xfrm rot="-4438044">
                    <a:off x="4464" y="1205"/>
                    <a:ext cx="189" cy="500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19" name="Google Shape;719;p14"/>
                  <p:cNvCxnSpPr/>
                  <p:nvPr/>
                </p:nvCxnSpPr>
                <p:spPr>
                  <a:xfrm rot="6361956">
                    <a:off x="4602" y="1393"/>
                    <a:ext cx="189" cy="203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20" name="Google Shape;720;p14"/>
                  <p:cNvCxnSpPr/>
                  <p:nvPr/>
                </p:nvCxnSpPr>
                <p:spPr>
                  <a:xfrm rot="-4438044">
                    <a:off x="4745" y="1286"/>
                    <a:ext cx="189" cy="500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721" name="Google Shape;721;p14"/>
                <p:cNvGrpSpPr/>
                <p:nvPr/>
              </p:nvGrpSpPr>
              <p:grpSpPr>
                <a:xfrm rot="10800000">
                  <a:off x="3789" y="1369"/>
                  <a:ext cx="399" cy="203"/>
                  <a:chOff x="4227" y="1295"/>
                  <a:chExt cx="879" cy="401"/>
                </a:xfrm>
              </p:grpSpPr>
              <p:cxnSp>
                <p:nvCxnSpPr>
                  <p:cNvPr id="722" name="Google Shape;722;p14"/>
                  <p:cNvCxnSpPr/>
                  <p:nvPr/>
                </p:nvCxnSpPr>
                <p:spPr>
                  <a:xfrm>
                    <a:off x="4227" y="1604"/>
                    <a:ext cx="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23" name="Google Shape;723;p14"/>
                  <p:cNvCxnSpPr/>
                  <p:nvPr/>
                </p:nvCxnSpPr>
                <p:spPr>
                  <a:xfrm rot="-4438044">
                    <a:off x="4464" y="1205"/>
                    <a:ext cx="189" cy="500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24" name="Google Shape;724;p14"/>
                  <p:cNvCxnSpPr/>
                  <p:nvPr/>
                </p:nvCxnSpPr>
                <p:spPr>
                  <a:xfrm rot="6361956">
                    <a:off x="4602" y="1393"/>
                    <a:ext cx="189" cy="203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25" name="Google Shape;725;p14"/>
                  <p:cNvCxnSpPr/>
                  <p:nvPr/>
                </p:nvCxnSpPr>
                <p:spPr>
                  <a:xfrm rot="-4438044">
                    <a:off x="4745" y="1286"/>
                    <a:ext cx="189" cy="500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726" name="Google Shape;726;p14"/>
              <p:cNvGrpSpPr/>
              <p:nvPr/>
            </p:nvGrpSpPr>
            <p:grpSpPr>
              <a:xfrm>
                <a:off x="2174" y="3301"/>
                <a:ext cx="73" cy="145"/>
                <a:chOff x="3789" y="1034"/>
                <a:chExt cx="879" cy="1246"/>
              </a:xfrm>
            </p:grpSpPr>
            <p:cxnSp>
              <p:nvCxnSpPr>
                <p:cNvPr id="727" name="Google Shape;727;p14"/>
                <p:cNvCxnSpPr/>
                <p:nvPr/>
              </p:nvCxnSpPr>
              <p:spPr>
                <a:xfrm flipH="1">
                  <a:off x="3992" y="1481"/>
                  <a:ext cx="235" cy="72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8" name="Google Shape;728;p14"/>
                <p:cNvCxnSpPr/>
                <p:nvPr/>
              </p:nvCxnSpPr>
              <p:spPr>
                <a:xfrm>
                  <a:off x="4227" y="1481"/>
                  <a:ext cx="236" cy="7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9" name="Google Shape;729;p14"/>
                <p:cNvCxnSpPr/>
                <p:nvPr/>
              </p:nvCxnSpPr>
              <p:spPr>
                <a:xfrm>
                  <a:off x="3992" y="2201"/>
                  <a:ext cx="235" cy="7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0" name="Google Shape;730;p14"/>
                <p:cNvCxnSpPr/>
                <p:nvPr/>
              </p:nvCxnSpPr>
              <p:spPr>
                <a:xfrm flipH="1">
                  <a:off x="4227" y="2201"/>
                  <a:ext cx="236" cy="7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1" name="Google Shape;731;p14"/>
                <p:cNvCxnSpPr/>
                <p:nvPr/>
              </p:nvCxnSpPr>
              <p:spPr>
                <a:xfrm>
                  <a:off x="4227" y="1497"/>
                  <a:ext cx="0" cy="78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2" name="Google Shape;732;p14"/>
                <p:cNvCxnSpPr/>
                <p:nvPr/>
              </p:nvCxnSpPr>
              <p:spPr>
                <a:xfrm rot="10800000" flipH="1">
                  <a:off x="3992" y="2127"/>
                  <a:ext cx="235" cy="7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3" name="Google Shape;733;p14"/>
                <p:cNvCxnSpPr/>
                <p:nvPr/>
              </p:nvCxnSpPr>
              <p:spPr>
                <a:xfrm rot="10800000">
                  <a:off x="4227" y="2127"/>
                  <a:ext cx="236" cy="7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4" name="Google Shape;734;p14"/>
                <p:cNvCxnSpPr/>
                <p:nvPr/>
              </p:nvCxnSpPr>
              <p:spPr>
                <a:xfrm>
                  <a:off x="4092" y="1890"/>
                  <a:ext cx="135" cy="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5" name="Google Shape;735;p14"/>
                <p:cNvCxnSpPr/>
                <p:nvPr/>
              </p:nvCxnSpPr>
              <p:spPr>
                <a:xfrm rot="10800000" flipH="1">
                  <a:off x="4227" y="1890"/>
                  <a:ext cx="143" cy="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6" name="Google Shape;736;p14"/>
                <p:cNvCxnSpPr/>
                <p:nvPr/>
              </p:nvCxnSpPr>
              <p:spPr>
                <a:xfrm>
                  <a:off x="4047" y="1996"/>
                  <a:ext cx="175" cy="8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7" name="Google Shape;737;p14"/>
                <p:cNvCxnSpPr/>
                <p:nvPr/>
              </p:nvCxnSpPr>
              <p:spPr>
                <a:xfrm rot="10800000" flipH="1">
                  <a:off x="4227" y="2012"/>
                  <a:ext cx="176" cy="7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8" name="Google Shape;738;p14"/>
                <p:cNvCxnSpPr/>
                <p:nvPr/>
              </p:nvCxnSpPr>
              <p:spPr>
                <a:xfrm rot="10800000" flipH="1">
                  <a:off x="4227" y="1782"/>
                  <a:ext cx="90" cy="2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9" name="Google Shape;739;p14"/>
                <p:cNvCxnSpPr/>
                <p:nvPr/>
              </p:nvCxnSpPr>
              <p:spPr>
                <a:xfrm rot="10800000" flipH="1">
                  <a:off x="4227" y="1632"/>
                  <a:ext cx="57" cy="2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40" name="Google Shape;740;p14"/>
                <p:cNvCxnSpPr/>
                <p:nvPr/>
              </p:nvCxnSpPr>
              <p:spPr>
                <a:xfrm>
                  <a:off x="4126" y="1772"/>
                  <a:ext cx="109" cy="3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41" name="Google Shape;741;p14"/>
                <p:cNvCxnSpPr/>
                <p:nvPr/>
              </p:nvCxnSpPr>
              <p:spPr>
                <a:xfrm>
                  <a:off x="4175" y="1625"/>
                  <a:ext cx="63" cy="3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grpSp>
              <p:nvGrpSpPr>
                <p:cNvPr id="742" name="Google Shape;742;p14"/>
                <p:cNvGrpSpPr/>
                <p:nvPr/>
              </p:nvGrpSpPr>
              <p:grpSpPr>
                <a:xfrm>
                  <a:off x="4269" y="1382"/>
                  <a:ext cx="399" cy="203"/>
                  <a:chOff x="4227" y="1295"/>
                  <a:chExt cx="879" cy="401"/>
                </a:xfrm>
              </p:grpSpPr>
              <p:cxnSp>
                <p:nvCxnSpPr>
                  <p:cNvPr id="743" name="Google Shape;743;p14"/>
                  <p:cNvCxnSpPr/>
                  <p:nvPr/>
                </p:nvCxnSpPr>
                <p:spPr>
                  <a:xfrm>
                    <a:off x="4227" y="1604"/>
                    <a:ext cx="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44" name="Google Shape;744;p14"/>
                  <p:cNvCxnSpPr/>
                  <p:nvPr/>
                </p:nvCxnSpPr>
                <p:spPr>
                  <a:xfrm rot="-4438044">
                    <a:off x="4464" y="1205"/>
                    <a:ext cx="189" cy="500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45" name="Google Shape;745;p14"/>
                  <p:cNvCxnSpPr/>
                  <p:nvPr/>
                </p:nvCxnSpPr>
                <p:spPr>
                  <a:xfrm rot="6361956">
                    <a:off x="4602" y="1393"/>
                    <a:ext cx="189" cy="203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46" name="Google Shape;746;p14"/>
                  <p:cNvCxnSpPr/>
                  <p:nvPr/>
                </p:nvCxnSpPr>
                <p:spPr>
                  <a:xfrm rot="-4438044">
                    <a:off x="4745" y="1286"/>
                    <a:ext cx="189" cy="500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747" name="Google Shape;747;p14"/>
                <p:cNvGrpSpPr/>
                <p:nvPr/>
              </p:nvGrpSpPr>
              <p:grpSpPr>
                <a:xfrm rot="5700496">
                  <a:off x="4049" y="1140"/>
                  <a:ext cx="399" cy="203"/>
                  <a:chOff x="4227" y="1295"/>
                  <a:chExt cx="879" cy="401"/>
                </a:xfrm>
              </p:grpSpPr>
              <p:cxnSp>
                <p:nvCxnSpPr>
                  <p:cNvPr id="748" name="Google Shape;748;p14"/>
                  <p:cNvCxnSpPr/>
                  <p:nvPr/>
                </p:nvCxnSpPr>
                <p:spPr>
                  <a:xfrm>
                    <a:off x="4227" y="1604"/>
                    <a:ext cx="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49" name="Google Shape;749;p14"/>
                  <p:cNvCxnSpPr/>
                  <p:nvPr/>
                </p:nvCxnSpPr>
                <p:spPr>
                  <a:xfrm rot="-4438044">
                    <a:off x="4464" y="1205"/>
                    <a:ext cx="189" cy="500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50" name="Google Shape;750;p14"/>
                  <p:cNvCxnSpPr/>
                  <p:nvPr/>
                </p:nvCxnSpPr>
                <p:spPr>
                  <a:xfrm rot="6361956">
                    <a:off x="4602" y="1393"/>
                    <a:ext cx="189" cy="203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51" name="Google Shape;751;p14"/>
                  <p:cNvCxnSpPr/>
                  <p:nvPr/>
                </p:nvCxnSpPr>
                <p:spPr>
                  <a:xfrm rot="-4438044">
                    <a:off x="4745" y="1286"/>
                    <a:ext cx="189" cy="500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752" name="Google Shape;752;p14"/>
                <p:cNvGrpSpPr/>
                <p:nvPr/>
              </p:nvGrpSpPr>
              <p:grpSpPr>
                <a:xfrm rot="10800000">
                  <a:off x="3789" y="1369"/>
                  <a:ext cx="399" cy="203"/>
                  <a:chOff x="4227" y="1295"/>
                  <a:chExt cx="879" cy="401"/>
                </a:xfrm>
              </p:grpSpPr>
              <p:cxnSp>
                <p:nvCxnSpPr>
                  <p:cNvPr id="753" name="Google Shape;753;p14"/>
                  <p:cNvCxnSpPr/>
                  <p:nvPr/>
                </p:nvCxnSpPr>
                <p:spPr>
                  <a:xfrm>
                    <a:off x="4227" y="1604"/>
                    <a:ext cx="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54" name="Google Shape;754;p14"/>
                  <p:cNvCxnSpPr/>
                  <p:nvPr/>
                </p:nvCxnSpPr>
                <p:spPr>
                  <a:xfrm rot="-4438044">
                    <a:off x="4464" y="1205"/>
                    <a:ext cx="189" cy="500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55" name="Google Shape;755;p14"/>
                  <p:cNvCxnSpPr/>
                  <p:nvPr/>
                </p:nvCxnSpPr>
                <p:spPr>
                  <a:xfrm rot="6361956">
                    <a:off x="4602" y="1393"/>
                    <a:ext cx="189" cy="203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56" name="Google Shape;756;p14"/>
                  <p:cNvCxnSpPr/>
                  <p:nvPr/>
                </p:nvCxnSpPr>
                <p:spPr>
                  <a:xfrm rot="-4438044">
                    <a:off x="4745" y="1286"/>
                    <a:ext cx="189" cy="500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757" name="Google Shape;757;p14"/>
              <p:cNvGrpSpPr/>
              <p:nvPr/>
            </p:nvGrpSpPr>
            <p:grpSpPr>
              <a:xfrm>
                <a:off x="1933" y="2898"/>
                <a:ext cx="73" cy="146"/>
                <a:chOff x="3789" y="1034"/>
                <a:chExt cx="879" cy="1246"/>
              </a:xfrm>
            </p:grpSpPr>
            <p:cxnSp>
              <p:nvCxnSpPr>
                <p:cNvPr id="758" name="Google Shape;758;p14"/>
                <p:cNvCxnSpPr/>
                <p:nvPr/>
              </p:nvCxnSpPr>
              <p:spPr>
                <a:xfrm flipH="1">
                  <a:off x="3992" y="1481"/>
                  <a:ext cx="235" cy="72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9" name="Google Shape;759;p14"/>
                <p:cNvCxnSpPr/>
                <p:nvPr/>
              </p:nvCxnSpPr>
              <p:spPr>
                <a:xfrm>
                  <a:off x="4227" y="1481"/>
                  <a:ext cx="236" cy="7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0" name="Google Shape;760;p14"/>
                <p:cNvCxnSpPr/>
                <p:nvPr/>
              </p:nvCxnSpPr>
              <p:spPr>
                <a:xfrm>
                  <a:off x="3992" y="2201"/>
                  <a:ext cx="235" cy="7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1" name="Google Shape;761;p14"/>
                <p:cNvCxnSpPr/>
                <p:nvPr/>
              </p:nvCxnSpPr>
              <p:spPr>
                <a:xfrm flipH="1">
                  <a:off x="4227" y="2201"/>
                  <a:ext cx="236" cy="7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2" name="Google Shape;762;p14"/>
                <p:cNvCxnSpPr/>
                <p:nvPr/>
              </p:nvCxnSpPr>
              <p:spPr>
                <a:xfrm>
                  <a:off x="4227" y="1497"/>
                  <a:ext cx="0" cy="78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3" name="Google Shape;763;p14"/>
                <p:cNvCxnSpPr/>
                <p:nvPr/>
              </p:nvCxnSpPr>
              <p:spPr>
                <a:xfrm rot="10800000" flipH="1">
                  <a:off x="3992" y="2127"/>
                  <a:ext cx="235" cy="7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4" name="Google Shape;764;p14"/>
                <p:cNvCxnSpPr/>
                <p:nvPr/>
              </p:nvCxnSpPr>
              <p:spPr>
                <a:xfrm rot="10800000">
                  <a:off x="4227" y="2127"/>
                  <a:ext cx="236" cy="7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5" name="Google Shape;765;p14"/>
                <p:cNvCxnSpPr/>
                <p:nvPr/>
              </p:nvCxnSpPr>
              <p:spPr>
                <a:xfrm>
                  <a:off x="4092" y="1890"/>
                  <a:ext cx="135" cy="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6" name="Google Shape;766;p14"/>
                <p:cNvCxnSpPr/>
                <p:nvPr/>
              </p:nvCxnSpPr>
              <p:spPr>
                <a:xfrm rot="10800000" flipH="1">
                  <a:off x="4227" y="1890"/>
                  <a:ext cx="143" cy="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7" name="Google Shape;767;p14"/>
                <p:cNvCxnSpPr/>
                <p:nvPr/>
              </p:nvCxnSpPr>
              <p:spPr>
                <a:xfrm>
                  <a:off x="4047" y="1996"/>
                  <a:ext cx="175" cy="8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8" name="Google Shape;768;p14"/>
                <p:cNvCxnSpPr/>
                <p:nvPr/>
              </p:nvCxnSpPr>
              <p:spPr>
                <a:xfrm rot="10800000" flipH="1">
                  <a:off x="4227" y="2012"/>
                  <a:ext cx="176" cy="7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9" name="Google Shape;769;p14"/>
                <p:cNvCxnSpPr/>
                <p:nvPr/>
              </p:nvCxnSpPr>
              <p:spPr>
                <a:xfrm rot="10800000" flipH="1">
                  <a:off x="4227" y="1782"/>
                  <a:ext cx="90" cy="2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70" name="Google Shape;770;p14"/>
                <p:cNvCxnSpPr/>
                <p:nvPr/>
              </p:nvCxnSpPr>
              <p:spPr>
                <a:xfrm rot="10800000" flipH="1">
                  <a:off x="4227" y="1632"/>
                  <a:ext cx="57" cy="2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71" name="Google Shape;771;p14"/>
                <p:cNvCxnSpPr/>
                <p:nvPr/>
              </p:nvCxnSpPr>
              <p:spPr>
                <a:xfrm>
                  <a:off x="4126" y="1772"/>
                  <a:ext cx="109" cy="3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72" name="Google Shape;772;p14"/>
                <p:cNvCxnSpPr/>
                <p:nvPr/>
              </p:nvCxnSpPr>
              <p:spPr>
                <a:xfrm>
                  <a:off x="4175" y="1625"/>
                  <a:ext cx="63" cy="3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grpSp>
              <p:nvGrpSpPr>
                <p:cNvPr id="773" name="Google Shape;773;p14"/>
                <p:cNvGrpSpPr/>
                <p:nvPr/>
              </p:nvGrpSpPr>
              <p:grpSpPr>
                <a:xfrm>
                  <a:off x="4269" y="1382"/>
                  <a:ext cx="399" cy="203"/>
                  <a:chOff x="4227" y="1295"/>
                  <a:chExt cx="879" cy="401"/>
                </a:xfrm>
              </p:grpSpPr>
              <p:cxnSp>
                <p:nvCxnSpPr>
                  <p:cNvPr id="774" name="Google Shape;774;p14"/>
                  <p:cNvCxnSpPr/>
                  <p:nvPr/>
                </p:nvCxnSpPr>
                <p:spPr>
                  <a:xfrm>
                    <a:off x="4227" y="1604"/>
                    <a:ext cx="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75" name="Google Shape;775;p14"/>
                  <p:cNvCxnSpPr/>
                  <p:nvPr/>
                </p:nvCxnSpPr>
                <p:spPr>
                  <a:xfrm rot="-4438044">
                    <a:off x="4464" y="1205"/>
                    <a:ext cx="189" cy="500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76" name="Google Shape;776;p14"/>
                  <p:cNvCxnSpPr/>
                  <p:nvPr/>
                </p:nvCxnSpPr>
                <p:spPr>
                  <a:xfrm rot="6361956">
                    <a:off x="4602" y="1393"/>
                    <a:ext cx="189" cy="203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77" name="Google Shape;777;p14"/>
                  <p:cNvCxnSpPr/>
                  <p:nvPr/>
                </p:nvCxnSpPr>
                <p:spPr>
                  <a:xfrm rot="-4438044">
                    <a:off x="4745" y="1286"/>
                    <a:ext cx="189" cy="500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778" name="Google Shape;778;p14"/>
                <p:cNvGrpSpPr/>
                <p:nvPr/>
              </p:nvGrpSpPr>
              <p:grpSpPr>
                <a:xfrm rot="5700496">
                  <a:off x="4049" y="1140"/>
                  <a:ext cx="399" cy="203"/>
                  <a:chOff x="4227" y="1295"/>
                  <a:chExt cx="879" cy="401"/>
                </a:xfrm>
              </p:grpSpPr>
              <p:cxnSp>
                <p:nvCxnSpPr>
                  <p:cNvPr id="779" name="Google Shape;779;p14"/>
                  <p:cNvCxnSpPr/>
                  <p:nvPr/>
                </p:nvCxnSpPr>
                <p:spPr>
                  <a:xfrm>
                    <a:off x="4227" y="1604"/>
                    <a:ext cx="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80" name="Google Shape;780;p14"/>
                  <p:cNvCxnSpPr/>
                  <p:nvPr/>
                </p:nvCxnSpPr>
                <p:spPr>
                  <a:xfrm rot="-4438044">
                    <a:off x="4464" y="1205"/>
                    <a:ext cx="189" cy="500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81" name="Google Shape;781;p14"/>
                  <p:cNvCxnSpPr/>
                  <p:nvPr/>
                </p:nvCxnSpPr>
                <p:spPr>
                  <a:xfrm rot="6361956">
                    <a:off x="4602" y="1393"/>
                    <a:ext cx="189" cy="203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82" name="Google Shape;782;p14"/>
                  <p:cNvCxnSpPr/>
                  <p:nvPr/>
                </p:nvCxnSpPr>
                <p:spPr>
                  <a:xfrm rot="-4438044">
                    <a:off x="4745" y="1286"/>
                    <a:ext cx="189" cy="500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783" name="Google Shape;783;p14"/>
                <p:cNvGrpSpPr/>
                <p:nvPr/>
              </p:nvGrpSpPr>
              <p:grpSpPr>
                <a:xfrm rot="10800000">
                  <a:off x="3789" y="1369"/>
                  <a:ext cx="399" cy="203"/>
                  <a:chOff x="4227" y="1295"/>
                  <a:chExt cx="879" cy="401"/>
                </a:xfrm>
              </p:grpSpPr>
              <p:cxnSp>
                <p:nvCxnSpPr>
                  <p:cNvPr id="784" name="Google Shape;784;p14"/>
                  <p:cNvCxnSpPr/>
                  <p:nvPr/>
                </p:nvCxnSpPr>
                <p:spPr>
                  <a:xfrm>
                    <a:off x="4227" y="1604"/>
                    <a:ext cx="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85" name="Google Shape;785;p14"/>
                  <p:cNvCxnSpPr/>
                  <p:nvPr/>
                </p:nvCxnSpPr>
                <p:spPr>
                  <a:xfrm rot="-4438044">
                    <a:off x="4464" y="1205"/>
                    <a:ext cx="189" cy="500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86" name="Google Shape;786;p14"/>
                  <p:cNvCxnSpPr/>
                  <p:nvPr/>
                </p:nvCxnSpPr>
                <p:spPr>
                  <a:xfrm rot="6361956">
                    <a:off x="4602" y="1393"/>
                    <a:ext cx="189" cy="203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87" name="Google Shape;787;p14"/>
                  <p:cNvCxnSpPr/>
                  <p:nvPr/>
                </p:nvCxnSpPr>
                <p:spPr>
                  <a:xfrm rot="-4438044">
                    <a:off x="4745" y="1286"/>
                    <a:ext cx="189" cy="500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cxnSp>
            <p:nvCxnSpPr>
              <p:cNvPr id="788" name="Google Shape;788;p14"/>
              <p:cNvCxnSpPr/>
              <p:nvPr/>
            </p:nvCxnSpPr>
            <p:spPr>
              <a:xfrm rot="10800000" flipH="1">
                <a:off x="2460" y="3031"/>
                <a:ext cx="150" cy="2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9" name="Google Shape;789;p14"/>
              <p:cNvCxnSpPr/>
              <p:nvPr/>
            </p:nvCxnSpPr>
            <p:spPr>
              <a:xfrm rot="10800000" flipH="1">
                <a:off x="2226" y="3031"/>
                <a:ext cx="254" cy="39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0" name="Google Shape;790;p14"/>
              <p:cNvCxnSpPr/>
              <p:nvPr/>
            </p:nvCxnSpPr>
            <p:spPr>
              <a:xfrm rot="10800000" flipH="1">
                <a:off x="2219" y="3031"/>
                <a:ext cx="245" cy="13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1" name="Google Shape;791;p14"/>
              <p:cNvCxnSpPr/>
              <p:nvPr/>
            </p:nvCxnSpPr>
            <p:spPr>
              <a:xfrm rot="10800000" flipH="1">
                <a:off x="1989" y="2974"/>
                <a:ext cx="452" cy="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92" name="Google Shape;792;p14"/>
            <p:cNvGrpSpPr/>
            <p:nvPr/>
          </p:nvGrpSpPr>
          <p:grpSpPr>
            <a:xfrm>
              <a:off x="2813050" y="3108325"/>
              <a:ext cx="977900" cy="330200"/>
              <a:chOff x="717" y="1160"/>
              <a:chExt cx="616" cy="208"/>
            </a:xfrm>
          </p:grpSpPr>
          <p:sp>
            <p:nvSpPr>
              <p:cNvPr id="793" name="Google Shape;793;p14"/>
              <p:cNvSpPr/>
              <p:nvPr/>
            </p:nvSpPr>
            <p:spPr>
              <a:xfrm>
                <a:off x="832" y="1160"/>
                <a:ext cx="384" cy="208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4" name="Google Shape;794;p14"/>
              <p:cNvSpPr txBox="1"/>
              <p:nvPr/>
            </p:nvSpPr>
            <p:spPr>
              <a:xfrm>
                <a:off x="717" y="1171"/>
                <a:ext cx="616" cy="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MSC</a:t>
                </a:r>
                <a:endParaRPr/>
              </a:p>
            </p:txBody>
          </p:sp>
        </p:grpSp>
        <p:grpSp>
          <p:nvGrpSpPr>
            <p:cNvPr id="795" name="Google Shape;795;p14"/>
            <p:cNvGrpSpPr/>
            <p:nvPr/>
          </p:nvGrpSpPr>
          <p:grpSpPr>
            <a:xfrm>
              <a:off x="3127375" y="3830638"/>
              <a:ext cx="1016000" cy="931862"/>
              <a:chOff x="291" y="1263"/>
              <a:chExt cx="640" cy="587"/>
            </a:xfrm>
          </p:grpSpPr>
          <p:sp>
            <p:nvSpPr>
              <p:cNvPr id="796" name="Google Shape;796;p14"/>
              <p:cNvSpPr/>
              <p:nvPr/>
            </p:nvSpPr>
            <p:spPr>
              <a:xfrm>
                <a:off x="487" y="1320"/>
                <a:ext cx="252" cy="214"/>
              </a:xfrm>
              <a:prstGeom prst="hexagon">
                <a:avLst>
                  <a:gd name="adj" fmla="val 29439"/>
                  <a:gd name="vf" fmla="val 11547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7" name="Google Shape;797;p14"/>
              <p:cNvSpPr/>
              <p:nvPr/>
            </p:nvSpPr>
            <p:spPr>
              <a:xfrm>
                <a:off x="679" y="1636"/>
                <a:ext cx="252" cy="214"/>
              </a:xfrm>
              <a:prstGeom prst="hexagon">
                <a:avLst>
                  <a:gd name="adj" fmla="val 29439"/>
                  <a:gd name="vf" fmla="val 11547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8" name="Google Shape;798;p14"/>
              <p:cNvSpPr/>
              <p:nvPr/>
            </p:nvSpPr>
            <p:spPr>
              <a:xfrm>
                <a:off x="676" y="1421"/>
                <a:ext cx="252" cy="214"/>
              </a:xfrm>
              <a:prstGeom prst="hexagon">
                <a:avLst>
                  <a:gd name="adj" fmla="val 29439"/>
                  <a:gd name="vf" fmla="val 11547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99" name="Google Shape;799;p14"/>
              <p:cNvGrpSpPr/>
              <p:nvPr/>
            </p:nvGrpSpPr>
            <p:grpSpPr>
              <a:xfrm>
                <a:off x="291" y="1422"/>
                <a:ext cx="252" cy="214"/>
                <a:chOff x="867" y="1530"/>
                <a:chExt cx="252" cy="214"/>
              </a:xfrm>
            </p:grpSpPr>
            <p:sp>
              <p:nvSpPr>
                <p:cNvPr id="800" name="Google Shape;800;p14"/>
                <p:cNvSpPr/>
                <p:nvPr/>
              </p:nvSpPr>
              <p:spPr>
                <a:xfrm>
                  <a:off x="867" y="1530"/>
                  <a:ext cx="252" cy="214"/>
                </a:xfrm>
                <a:prstGeom prst="hexagon">
                  <a:avLst>
                    <a:gd name="adj" fmla="val 29439"/>
                    <a:gd name="vf" fmla="val 115470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801" name="Google Shape;801;p14"/>
                <p:cNvGrpSpPr/>
                <p:nvPr/>
              </p:nvGrpSpPr>
              <p:grpSpPr>
                <a:xfrm>
                  <a:off x="967" y="1560"/>
                  <a:ext cx="59" cy="115"/>
                  <a:chOff x="3789" y="1034"/>
                  <a:chExt cx="879" cy="1246"/>
                </a:xfrm>
              </p:grpSpPr>
              <p:cxnSp>
                <p:nvCxnSpPr>
                  <p:cNvPr id="802" name="Google Shape;802;p14"/>
                  <p:cNvCxnSpPr/>
                  <p:nvPr/>
                </p:nvCxnSpPr>
                <p:spPr>
                  <a:xfrm flipH="1">
                    <a:off x="3992" y="1481"/>
                    <a:ext cx="235" cy="724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03" name="Google Shape;803;p14"/>
                  <p:cNvCxnSpPr/>
                  <p:nvPr/>
                </p:nvCxnSpPr>
                <p:spPr>
                  <a:xfrm>
                    <a:off x="4227" y="1481"/>
                    <a:ext cx="236" cy="72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04" name="Google Shape;804;p14"/>
                  <p:cNvCxnSpPr/>
                  <p:nvPr/>
                </p:nvCxnSpPr>
                <p:spPr>
                  <a:xfrm>
                    <a:off x="3992" y="2201"/>
                    <a:ext cx="235" cy="79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05" name="Google Shape;805;p14"/>
                  <p:cNvCxnSpPr/>
                  <p:nvPr/>
                </p:nvCxnSpPr>
                <p:spPr>
                  <a:xfrm flipH="1">
                    <a:off x="4227" y="2201"/>
                    <a:ext cx="236" cy="79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06" name="Google Shape;806;p14"/>
                  <p:cNvCxnSpPr/>
                  <p:nvPr/>
                </p:nvCxnSpPr>
                <p:spPr>
                  <a:xfrm>
                    <a:off x="4227" y="1497"/>
                    <a:ext cx="0" cy="783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07" name="Google Shape;807;p14"/>
                  <p:cNvCxnSpPr/>
                  <p:nvPr/>
                </p:nvCxnSpPr>
                <p:spPr>
                  <a:xfrm rot="10800000" flipH="1">
                    <a:off x="3992" y="2127"/>
                    <a:ext cx="235" cy="78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08" name="Google Shape;808;p14"/>
                  <p:cNvCxnSpPr/>
                  <p:nvPr/>
                </p:nvCxnSpPr>
                <p:spPr>
                  <a:xfrm rot="10800000">
                    <a:off x="4227" y="2127"/>
                    <a:ext cx="236" cy="74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09" name="Google Shape;809;p14"/>
                  <p:cNvCxnSpPr/>
                  <p:nvPr/>
                </p:nvCxnSpPr>
                <p:spPr>
                  <a:xfrm>
                    <a:off x="4092" y="1890"/>
                    <a:ext cx="135" cy="6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10" name="Google Shape;810;p14"/>
                  <p:cNvCxnSpPr/>
                  <p:nvPr/>
                </p:nvCxnSpPr>
                <p:spPr>
                  <a:xfrm rot="10800000" flipH="1">
                    <a:off x="4227" y="1890"/>
                    <a:ext cx="143" cy="6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11" name="Google Shape;811;p14"/>
                  <p:cNvCxnSpPr/>
                  <p:nvPr/>
                </p:nvCxnSpPr>
                <p:spPr>
                  <a:xfrm>
                    <a:off x="4047" y="1996"/>
                    <a:ext cx="175" cy="81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12" name="Google Shape;812;p14"/>
                  <p:cNvCxnSpPr/>
                  <p:nvPr/>
                </p:nvCxnSpPr>
                <p:spPr>
                  <a:xfrm rot="10800000" flipH="1">
                    <a:off x="4227" y="2012"/>
                    <a:ext cx="176" cy="71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13" name="Google Shape;813;p14"/>
                  <p:cNvCxnSpPr/>
                  <p:nvPr/>
                </p:nvCxnSpPr>
                <p:spPr>
                  <a:xfrm rot="10800000" flipH="1">
                    <a:off x="4227" y="1782"/>
                    <a:ext cx="90" cy="29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14" name="Google Shape;814;p14"/>
                  <p:cNvCxnSpPr/>
                  <p:nvPr/>
                </p:nvCxnSpPr>
                <p:spPr>
                  <a:xfrm rot="10800000" flipH="1">
                    <a:off x="4227" y="1632"/>
                    <a:ext cx="57" cy="22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15" name="Google Shape;815;p14"/>
                  <p:cNvCxnSpPr/>
                  <p:nvPr/>
                </p:nvCxnSpPr>
                <p:spPr>
                  <a:xfrm>
                    <a:off x="4126" y="1772"/>
                    <a:ext cx="109" cy="39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16" name="Google Shape;816;p14"/>
                  <p:cNvCxnSpPr/>
                  <p:nvPr/>
                </p:nvCxnSpPr>
                <p:spPr>
                  <a:xfrm>
                    <a:off x="4175" y="1625"/>
                    <a:ext cx="63" cy="39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grpSp>
                <p:nvGrpSpPr>
                  <p:cNvPr id="817" name="Google Shape;817;p14"/>
                  <p:cNvGrpSpPr/>
                  <p:nvPr/>
                </p:nvGrpSpPr>
                <p:grpSpPr>
                  <a:xfrm>
                    <a:off x="4269" y="1382"/>
                    <a:ext cx="399" cy="203"/>
                    <a:chOff x="4227" y="1295"/>
                    <a:chExt cx="879" cy="401"/>
                  </a:xfrm>
                </p:grpSpPr>
                <p:cxnSp>
                  <p:nvCxnSpPr>
                    <p:cNvPr id="818" name="Google Shape;818;p14"/>
                    <p:cNvCxnSpPr/>
                    <p:nvPr/>
                  </p:nvCxnSpPr>
                  <p:spPr>
                    <a:xfrm>
                      <a:off x="4227" y="1604"/>
                      <a:ext cx="0" cy="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819" name="Google Shape;819;p14"/>
                    <p:cNvCxnSpPr/>
                    <p:nvPr/>
                  </p:nvCxnSpPr>
                  <p:spPr>
                    <a:xfrm rot="-4438044">
                      <a:off x="4464" y="1205"/>
                      <a:ext cx="189" cy="500"/>
                    </a:xfrm>
                    <a:prstGeom prst="straightConnector1">
                      <a:avLst/>
                    </a:prstGeom>
                    <a:noFill/>
                    <a:ln w="3175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820" name="Google Shape;820;p14"/>
                    <p:cNvCxnSpPr/>
                    <p:nvPr/>
                  </p:nvCxnSpPr>
                  <p:spPr>
                    <a:xfrm rot="6361956">
                      <a:off x="4602" y="1393"/>
                      <a:ext cx="189" cy="203"/>
                    </a:xfrm>
                    <a:prstGeom prst="straightConnector1">
                      <a:avLst/>
                    </a:prstGeom>
                    <a:noFill/>
                    <a:ln w="3175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821" name="Google Shape;821;p14"/>
                    <p:cNvCxnSpPr/>
                    <p:nvPr/>
                  </p:nvCxnSpPr>
                  <p:spPr>
                    <a:xfrm rot="-4438044">
                      <a:off x="4745" y="1286"/>
                      <a:ext cx="189" cy="500"/>
                    </a:xfrm>
                    <a:prstGeom prst="straightConnector1">
                      <a:avLst/>
                    </a:prstGeom>
                    <a:noFill/>
                    <a:ln w="3175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</p:grpSp>
              <p:grpSp>
                <p:nvGrpSpPr>
                  <p:cNvPr id="822" name="Google Shape;822;p14"/>
                  <p:cNvGrpSpPr/>
                  <p:nvPr/>
                </p:nvGrpSpPr>
                <p:grpSpPr>
                  <a:xfrm rot="5700496">
                    <a:off x="4049" y="1140"/>
                    <a:ext cx="399" cy="203"/>
                    <a:chOff x="4227" y="1295"/>
                    <a:chExt cx="879" cy="401"/>
                  </a:xfrm>
                </p:grpSpPr>
                <p:cxnSp>
                  <p:nvCxnSpPr>
                    <p:cNvPr id="823" name="Google Shape;823;p14"/>
                    <p:cNvCxnSpPr/>
                    <p:nvPr/>
                  </p:nvCxnSpPr>
                  <p:spPr>
                    <a:xfrm>
                      <a:off x="4227" y="1604"/>
                      <a:ext cx="0" cy="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824" name="Google Shape;824;p14"/>
                    <p:cNvCxnSpPr/>
                    <p:nvPr/>
                  </p:nvCxnSpPr>
                  <p:spPr>
                    <a:xfrm rot="-4438044">
                      <a:off x="4464" y="1205"/>
                      <a:ext cx="189" cy="500"/>
                    </a:xfrm>
                    <a:prstGeom prst="straightConnector1">
                      <a:avLst/>
                    </a:prstGeom>
                    <a:noFill/>
                    <a:ln w="3175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825" name="Google Shape;825;p14"/>
                    <p:cNvCxnSpPr/>
                    <p:nvPr/>
                  </p:nvCxnSpPr>
                  <p:spPr>
                    <a:xfrm rot="6361956">
                      <a:off x="4602" y="1393"/>
                      <a:ext cx="189" cy="203"/>
                    </a:xfrm>
                    <a:prstGeom prst="straightConnector1">
                      <a:avLst/>
                    </a:prstGeom>
                    <a:noFill/>
                    <a:ln w="3175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826" name="Google Shape;826;p14"/>
                    <p:cNvCxnSpPr/>
                    <p:nvPr/>
                  </p:nvCxnSpPr>
                  <p:spPr>
                    <a:xfrm rot="-4438044">
                      <a:off x="4745" y="1286"/>
                      <a:ext cx="189" cy="500"/>
                    </a:xfrm>
                    <a:prstGeom prst="straightConnector1">
                      <a:avLst/>
                    </a:prstGeom>
                    <a:noFill/>
                    <a:ln w="3175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</p:grpSp>
              <p:grpSp>
                <p:nvGrpSpPr>
                  <p:cNvPr id="827" name="Google Shape;827;p14"/>
                  <p:cNvGrpSpPr/>
                  <p:nvPr/>
                </p:nvGrpSpPr>
                <p:grpSpPr>
                  <a:xfrm rot="10800000">
                    <a:off x="3789" y="1369"/>
                    <a:ext cx="399" cy="203"/>
                    <a:chOff x="4227" y="1295"/>
                    <a:chExt cx="879" cy="401"/>
                  </a:xfrm>
                </p:grpSpPr>
                <p:cxnSp>
                  <p:nvCxnSpPr>
                    <p:cNvPr id="828" name="Google Shape;828;p14"/>
                    <p:cNvCxnSpPr/>
                    <p:nvPr/>
                  </p:nvCxnSpPr>
                  <p:spPr>
                    <a:xfrm>
                      <a:off x="4227" y="1604"/>
                      <a:ext cx="0" cy="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829" name="Google Shape;829;p14"/>
                    <p:cNvCxnSpPr/>
                    <p:nvPr/>
                  </p:nvCxnSpPr>
                  <p:spPr>
                    <a:xfrm rot="-4438044">
                      <a:off x="4464" y="1205"/>
                      <a:ext cx="189" cy="500"/>
                    </a:xfrm>
                    <a:prstGeom prst="straightConnector1">
                      <a:avLst/>
                    </a:prstGeom>
                    <a:noFill/>
                    <a:ln w="3175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830" name="Google Shape;830;p14"/>
                    <p:cNvCxnSpPr/>
                    <p:nvPr/>
                  </p:nvCxnSpPr>
                  <p:spPr>
                    <a:xfrm rot="6361956">
                      <a:off x="4602" y="1393"/>
                      <a:ext cx="189" cy="203"/>
                    </a:xfrm>
                    <a:prstGeom prst="straightConnector1">
                      <a:avLst/>
                    </a:prstGeom>
                    <a:noFill/>
                    <a:ln w="3175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831" name="Google Shape;831;p14"/>
                    <p:cNvCxnSpPr/>
                    <p:nvPr/>
                  </p:nvCxnSpPr>
                  <p:spPr>
                    <a:xfrm rot="-4438044">
                      <a:off x="4745" y="1286"/>
                      <a:ext cx="189" cy="500"/>
                    </a:xfrm>
                    <a:prstGeom prst="straightConnector1">
                      <a:avLst/>
                    </a:prstGeom>
                    <a:noFill/>
                    <a:ln w="3175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</p:grpSp>
            </p:grpSp>
          </p:grpSp>
          <p:grpSp>
            <p:nvGrpSpPr>
              <p:cNvPr id="832" name="Google Shape;832;p14"/>
              <p:cNvGrpSpPr/>
              <p:nvPr/>
            </p:nvGrpSpPr>
            <p:grpSpPr>
              <a:xfrm>
                <a:off x="773" y="1459"/>
                <a:ext cx="59" cy="115"/>
                <a:chOff x="3789" y="1034"/>
                <a:chExt cx="879" cy="1246"/>
              </a:xfrm>
            </p:grpSpPr>
            <p:cxnSp>
              <p:nvCxnSpPr>
                <p:cNvPr id="833" name="Google Shape;833;p14"/>
                <p:cNvCxnSpPr/>
                <p:nvPr/>
              </p:nvCxnSpPr>
              <p:spPr>
                <a:xfrm flipH="1">
                  <a:off x="3992" y="1481"/>
                  <a:ext cx="235" cy="72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34" name="Google Shape;834;p14"/>
                <p:cNvCxnSpPr/>
                <p:nvPr/>
              </p:nvCxnSpPr>
              <p:spPr>
                <a:xfrm>
                  <a:off x="4227" y="1481"/>
                  <a:ext cx="236" cy="7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35" name="Google Shape;835;p14"/>
                <p:cNvCxnSpPr/>
                <p:nvPr/>
              </p:nvCxnSpPr>
              <p:spPr>
                <a:xfrm>
                  <a:off x="3992" y="2201"/>
                  <a:ext cx="235" cy="7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36" name="Google Shape;836;p14"/>
                <p:cNvCxnSpPr/>
                <p:nvPr/>
              </p:nvCxnSpPr>
              <p:spPr>
                <a:xfrm flipH="1">
                  <a:off x="4227" y="2201"/>
                  <a:ext cx="236" cy="7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37" name="Google Shape;837;p14"/>
                <p:cNvCxnSpPr/>
                <p:nvPr/>
              </p:nvCxnSpPr>
              <p:spPr>
                <a:xfrm>
                  <a:off x="4227" y="1497"/>
                  <a:ext cx="0" cy="78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38" name="Google Shape;838;p14"/>
                <p:cNvCxnSpPr/>
                <p:nvPr/>
              </p:nvCxnSpPr>
              <p:spPr>
                <a:xfrm rot="10800000" flipH="1">
                  <a:off x="3992" y="2127"/>
                  <a:ext cx="235" cy="7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39" name="Google Shape;839;p14"/>
                <p:cNvCxnSpPr/>
                <p:nvPr/>
              </p:nvCxnSpPr>
              <p:spPr>
                <a:xfrm rot="10800000">
                  <a:off x="4227" y="2127"/>
                  <a:ext cx="236" cy="7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40" name="Google Shape;840;p14"/>
                <p:cNvCxnSpPr/>
                <p:nvPr/>
              </p:nvCxnSpPr>
              <p:spPr>
                <a:xfrm>
                  <a:off x="4092" y="1890"/>
                  <a:ext cx="135" cy="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41" name="Google Shape;841;p14"/>
                <p:cNvCxnSpPr/>
                <p:nvPr/>
              </p:nvCxnSpPr>
              <p:spPr>
                <a:xfrm rot="10800000" flipH="1">
                  <a:off x="4227" y="1890"/>
                  <a:ext cx="143" cy="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42" name="Google Shape;842;p14"/>
                <p:cNvCxnSpPr/>
                <p:nvPr/>
              </p:nvCxnSpPr>
              <p:spPr>
                <a:xfrm>
                  <a:off x="4047" y="1996"/>
                  <a:ext cx="175" cy="8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43" name="Google Shape;843;p14"/>
                <p:cNvCxnSpPr/>
                <p:nvPr/>
              </p:nvCxnSpPr>
              <p:spPr>
                <a:xfrm rot="10800000" flipH="1">
                  <a:off x="4227" y="2012"/>
                  <a:ext cx="176" cy="7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44" name="Google Shape;844;p14"/>
                <p:cNvCxnSpPr/>
                <p:nvPr/>
              </p:nvCxnSpPr>
              <p:spPr>
                <a:xfrm rot="10800000" flipH="1">
                  <a:off x="4227" y="1782"/>
                  <a:ext cx="90" cy="2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45" name="Google Shape;845;p14"/>
                <p:cNvCxnSpPr/>
                <p:nvPr/>
              </p:nvCxnSpPr>
              <p:spPr>
                <a:xfrm rot="10800000" flipH="1">
                  <a:off x="4227" y="1632"/>
                  <a:ext cx="57" cy="2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46" name="Google Shape;846;p14"/>
                <p:cNvCxnSpPr/>
                <p:nvPr/>
              </p:nvCxnSpPr>
              <p:spPr>
                <a:xfrm>
                  <a:off x="4126" y="1772"/>
                  <a:ext cx="109" cy="3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47" name="Google Shape;847;p14"/>
                <p:cNvCxnSpPr/>
                <p:nvPr/>
              </p:nvCxnSpPr>
              <p:spPr>
                <a:xfrm>
                  <a:off x="4175" y="1625"/>
                  <a:ext cx="63" cy="3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grpSp>
              <p:nvGrpSpPr>
                <p:cNvPr id="848" name="Google Shape;848;p14"/>
                <p:cNvGrpSpPr/>
                <p:nvPr/>
              </p:nvGrpSpPr>
              <p:grpSpPr>
                <a:xfrm>
                  <a:off x="4269" y="1382"/>
                  <a:ext cx="399" cy="203"/>
                  <a:chOff x="4227" y="1295"/>
                  <a:chExt cx="879" cy="401"/>
                </a:xfrm>
              </p:grpSpPr>
              <p:cxnSp>
                <p:nvCxnSpPr>
                  <p:cNvPr id="849" name="Google Shape;849;p14"/>
                  <p:cNvCxnSpPr/>
                  <p:nvPr/>
                </p:nvCxnSpPr>
                <p:spPr>
                  <a:xfrm>
                    <a:off x="4227" y="1604"/>
                    <a:ext cx="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50" name="Google Shape;850;p14"/>
                  <p:cNvCxnSpPr/>
                  <p:nvPr/>
                </p:nvCxnSpPr>
                <p:spPr>
                  <a:xfrm rot="-4438044">
                    <a:off x="4464" y="1205"/>
                    <a:ext cx="189" cy="500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51" name="Google Shape;851;p14"/>
                  <p:cNvCxnSpPr/>
                  <p:nvPr/>
                </p:nvCxnSpPr>
                <p:spPr>
                  <a:xfrm rot="6361956">
                    <a:off x="4602" y="1393"/>
                    <a:ext cx="189" cy="203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52" name="Google Shape;852;p14"/>
                  <p:cNvCxnSpPr/>
                  <p:nvPr/>
                </p:nvCxnSpPr>
                <p:spPr>
                  <a:xfrm rot="-4438044">
                    <a:off x="4745" y="1286"/>
                    <a:ext cx="189" cy="500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853" name="Google Shape;853;p14"/>
                <p:cNvGrpSpPr/>
                <p:nvPr/>
              </p:nvGrpSpPr>
              <p:grpSpPr>
                <a:xfrm rot="5700496">
                  <a:off x="4049" y="1140"/>
                  <a:ext cx="399" cy="203"/>
                  <a:chOff x="4227" y="1295"/>
                  <a:chExt cx="879" cy="401"/>
                </a:xfrm>
              </p:grpSpPr>
              <p:cxnSp>
                <p:nvCxnSpPr>
                  <p:cNvPr id="854" name="Google Shape;854;p14"/>
                  <p:cNvCxnSpPr/>
                  <p:nvPr/>
                </p:nvCxnSpPr>
                <p:spPr>
                  <a:xfrm>
                    <a:off x="4227" y="1604"/>
                    <a:ext cx="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55" name="Google Shape;855;p14"/>
                  <p:cNvCxnSpPr/>
                  <p:nvPr/>
                </p:nvCxnSpPr>
                <p:spPr>
                  <a:xfrm rot="-4438044">
                    <a:off x="4464" y="1205"/>
                    <a:ext cx="189" cy="500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56" name="Google Shape;856;p14"/>
                  <p:cNvCxnSpPr/>
                  <p:nvPr/>
                </p:nvCxnSpPr>
                <p:spPr>
                  <a:xfrm rot="6361956">
                    <a:off x="4602" y="1393"/>
                    <a:ext cx="189" cy="203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57" name="Google Shape;857;p14"/>
                  <p:cNvCxnSpPr/>
                  <p:nvPr/>
                </p:nvCxnSpPr>
                <p:spPr>
                  <a:xfrm rot="-4438044">
                    <a:off x="4745" y="1286"/>
                    <a:ext cx="189" cy="500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858" name="Google Shape;858;p14"/>
                <p:cNvGrpSpPr/>
                <p:nvPr/>
              </p:nvGrpSpPr>
              <p:grpSpPr>
                <a:xfrm rot="10800000">
                  <a:off x="3789" y="1369"/>
                  <a:ext cx="399" cy="203"/>
                  <a:chOff x="4227" y="1295"/>
                  <a:chExt cx="879" cy="401"/>
                </a:xfrm>
              </p:grpSpPr>
              <p:cxnSp>
                <p:nvCxnSpPr>
                  <p:cNvPr id="859" name="Google Shape;859;p14"/>
                  <p:cNvCxnSpPr/>
                  <p:nvPr/>
                </p:nvCxnSpPr>
                <p:spPr>
                  <a:xfrm>
                    <a:off x="4227" y="1604"/>
                    <a:ext cx="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60" name="Google Shape;860;p14"/>
                  <p:cNvCxnSpPr/>
                  <p:nvPr/>
                </p:nvCxnSpPr>
                <p:spPr>
                  <a:xfrm rot="-4438044">
                    <a:off x="4464" y="1205"/>
                    <a:ext cx="189" cy="500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61" name="Google Shape;861;p14"/>
                  <p:cNvCxnSpPr/>
                  <p:nvPr/>
                </p:nvCxnSpPr>
                <p:spPr>
                  <a:xfrm rot="6361956">
                    <a:off x="4602" y="1393"/>
                    <a:ext cx="189" cy="203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62" name="Google Shape;862;p14"/>
                  <p:cNvCxnSpPr/>
                  <p:nvPr/>
                </p:nvCxnSpPr>
                <p:spPr>
                  <a:xfrm rot="-4438044">
                    <a:off x="4745" y="1286"/>
                    <a:ext cx="189" cy="500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863" name="Google Shape;863;p14"/>
              <p:cNvGrpSpPr/>
              <p:nvPr/>
            </p:nvGrpSpPr>
            <p:grpSpPr>
              <a:xfrm>
                <a:off x="782" y="1670"/>
                <a:ext cx="58" cy="114"/>
                <a:chOff x="3789" y="1034"/>
                <a:chExt cx="879" cy="1246"/>
              </a:xfrm>
            </p:grpSpPr>
            <p:cxnSp>
              <p:nvCxnSpPr>
                <p:cNvPr id="864" name="Google Shape;864;p14"/>
                <p:cNvCxnSpPr/>
                <p:nvPr/>
              </p:nvCxnSpPr>
              <p:spPr>
                <a:xfrm flipH="1">
                  <a:off x="3992" y="1481"/>
                  <a:ext cx="235" cy="72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5" name="Google Shape;865;p14"/>
                <p:cNvCxnSpPr/>
                <p:nvPr/>
              </p:nvCxnSpPr>
              <p:spPr>
                <a:xfrm>
                  <a:off x="4227" y="1481"/>
                  <a:ext cx="236" cy="7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6" name="Google Shape;866;p14"/>
                <p:cNvCxnSpPr/>
                <p:nvPr/>
              </p:nvCxnSpPr>
              <p:spPr>
                <a:xfrm>
                  <a:off x="3992" y="2201"/>
                  <a:ext cx="235" cy="7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7" name="Google Shape;867;p14"/>
                <p:cNvCxnSpPr/>
                <p:nvPr/>
              </p:nvCxnSpPr>
              <p:spPr>
                <a:xfrm flipH="1">
                  <a:off x="4227" y="2201"/>
                  <a:ext cx="236" cy="7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8" name="Google Shape;868;p14"/>
                <p:cNvCxnSpPr/>
                <p:nvPr/>
              </p:nvCxnSpPr>
              <p:spPr>
                <a:xfrm>
                  <a:off x="4227" y="1497"/>
                  <a:ext cx="0" cy="78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9" name="Google Shape;869;p14"/>
                <p:cNvCxnSpPr/>
                <p:nvPr/>
              </p:nvCxnSpPr>
              <p:spPr>
                <a:xfrm rot="10800000" flipH="1">
                  <a:off x="3992" y="2127"/>
                  <a:ext cx="235" cy="7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70" name="Google Shape;870;p14"/>
                <p:cNvCxnSpPr/>
                <p:nvPr/>
              </p:nvCxnSpPr>
              <p:spPr>
                <a:xfrm rot="10800000">
                  <a:off x="4227" y="2127"/>
                  <a:ext cx="236" cy="7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71" name="Google Shape;871;p14"/>
                <p:cNvCxnSpPr/>
                <p:nvPr/>
              </p:nvCxnSpPr>
              <p:spPr>
                <a:xfrm>
                  <a:off x="4092" y="1890"/>
                  <a:ext cx="135" cy="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72" name="Google Shape;872;p14"/>
                <p:cNvCxnSpPr/>
                <p:nvPr/>
              </p:nvCxnSpPr>
              <p:spPr>
                <a:xfrm rot="10800000" flipH="1">
                  <a:off x="4227" y="1890"/>
                  <a:ext cx="143" cy="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73" name="Google Shape;873;p14"/>
                <p:cNvCxnSpPr/>
                <p:nvPr/>
              </p:nvCxnSpPr>
              <p:spPr>
                <a:xfrm>
                  <a:off x="4047" y="1996"/>
                  <a:ext cx="175" cy="8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74" name="Google Shape;874;p14"/>
                <p:cNvCxnSpPr/>
                <p:nvPr/>
              </p:nvCxnSpPr>
              <p:spPr>
                <a:xfrm rot="10800000" flipH="1">
                  <a:off x="4227" y="2012"/>
                  <a:ext cx="176" cy="7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75" name="Google Shape;875;p14"/>
                <p:cNvCxnSpPr/>
                <p:nvPr/>
              </p:nvCxnSpPr>
              <p:spPr>
                <a:xfrm rot="10800000" flipH="1">
                  <a:off x="4227" y="1782"/>
                  <a:ext cx="90" cy="2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76" name="Google Shape;876;p14"/>
                <p:cNvCxnSpPr/>
                <p:nvPr/>
              </p:nvCxnSpPr>
              <p:spPr>
                <a:xfrm rot="10800000" flipH="1">
                  <a:off x="4227" y="1632"/>
                  <a:ext cx="57" cy="2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77" name="Google Shape;877;p14"/>
                <p:cNvCxnSpPr/>
                <p:nvPr/>
              </p:nvCxnSpPr>
              <p:spPr>
                <a:xfrm>
                  <a:off x="4126" y="1772"/>
                  <a:ext cx="109" cy="3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78" name="Google Shape;878;p14"/>
                <p:cNvCxnSpPr/>
                <p:nvPr/>
              </p:nvCxnSpPr>
              <p:spPr>
                <a:xfrm>
                  <a:off x="4175" y="1625"/>
                  <a:ext cx="63" cy="3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grpSp>
              <p:nvGrpSpPr>
                <p:cNvPr id="879" name="Google Shape;879;p14"/>
                <p:cNvGrpSpPr/>
                <p:nvPr/>
              </p:nvGrpSpPr>
              <p:grpSpPr>
                <a:xfrm>
                  <a:off x="4269" y="1382"/>
                  <a:ext cx="399" cy="203"/>
                  <a:chOff x="4227" y="1295"/>
                  <a:chExt cx="879" cy="401"/>
                </a:xfrm>
              </p:grpSpPr>
              <p:cxnSp>
                <p:nvCxnSpPr>
                  <p:cNvPr id="880" name="Google Shape;880;p14"/>
                  <p:cNvCxnSpPr/>
                  <p:nvPr/>
                </p:nvCxnSpPr>
                <p:spPr>
                  <a:xfrm>
                    <a:off x="4227" y="1604"/>
                    <a:ext cx="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81" name="Google Shape;881;p14"/>
                  <p:cNvCxnSpPr/>
                  <p:nvPr/>
                </p:nvCxnSpPr>
                <p:spPr>
                  <a:xfrm rot="-4438044">
                    <a:off x="4464" y="1205"/>
                    <a:ext cx="189" cy="500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82" name="Google Shape;882;p14"/>
                  <p:cNvCxnSpPr/>
                  <p:nvPr/>
                </p:nvCxnSpPr>
                <p:spPr>
                  <a:xfrm rot="6361956">
                    <a:off x="4602" y="1393"/>
                    <a:ext cx="189" cy="203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83" name="Google Shape;883;p14"/>
                  <p:cNvCxnSpPr/>
                  <p:nvPr/>
                </p:nvCxnSpPr>
                <p:spPr>
                  <a:xfrm rot="-4438044">
                    <a:off x="4745" y="1286"/>
                    <a:ext cx="189" cy="500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884" name="Google Shape;884;p14"/>
                <p:cNvGrpSpPr/>
                <p:nvPr/>
              </p:nvGrpSpPr>
              <p:grpSpPr>
                <a:xfrm rot="5700496">
                  <a:off x="4049" y="1140"/>
                  <a:ext cx="399" cy="203"/>
                  <a:chOff x="4227" y="1295"/>
                  <a:chExt cx="879" cy="401"/>
                </a:xfrm>
              </p:grpSpPr>
              <p:cxnSp>
                <p:nvCxnSpPr>
                  <p:cNvPr id="885" name="Google Shape;885;p14"/>
                  <p:cNvCxnSpPr/>
                  <p:nvPr/>
                </p:nvCxnSpPr>
                <p:spPr>
                  <a:xfrm>
                    <a:off x="4227" y="1604"/>
                    <a:ext cx="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86" name="Google Shape;886;p14"/>
                  <p:cNvCxnSpPr/>
                  <p:nvPr/>
                </p:nvCxnSpPr>
                <p:spPr>
                  <a:xfrm rot="-4438044">
                    <a:off x="4464" y="1205"/>
                    <a:ext cx="189" cy="500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87" name="Google Shape;887;p14"/>
                  <p:cNvCxnSpPr/>
                  <p:nvPr/>
                </p:nvCxnSpPr>
                <p:spPr>
                  <a:xfrm rot="6361956">
                    <a:off x="4602" y="1393"/>
                    <a:ext cx="189" cy="203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88" name="Google Shape;888;p14"/>
                  <p:cNvCxnSpPr/>
                  <p:nvPr/>
                </p:nvCxnSpPr>
                <p:spPr>
                  <a:xfrm rot="-4438044">
                    <a:off x="4745" y="1286"/>
                    <a:ext cx="189" cy="500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889" name="Google Shape;889;p14"/>
                <p:cNvGrpSpPr/>
                <p:nvPr/>
              </p:nvGrpSpPr>
              <p:grpSpPr>
                <a:xfrm rot="10800000">
                  <a:off x="3789" y="1369"/>
                  <a:ext cx="399" cy="203"/>
                  <a:chOff x="4227" y="1295"/>
                  <a:chExt cx="879" cy="401"/>
                </a:xfrm>
              </p:grpSpPr>
              <p:cxnSp>
                <p:nvCxnSpPr>
                  <p:cNvPr id="890" name="Google Shape;890;p14"/>
                  <p:cNvCxnSpPr/>
                  <p:nvPr/>
                </p:nvCxnSpPr>
                <p:spPr>
                  <a:xfrm>
                    <a:off x="4227" y="1604"/>
                    <a:ext cx="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91" name="Google Shape;891;p14"/>
                  <p:cNvCxnSpPr/>
                  <p:nvPr/>
                </p:nvCxnSpPr>
                <p:spPr>
                  <a:xfrm rot="-4438044">
                    <a:off x="4464" y="1205"/>
                    <a:ext cx="189" cy="500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92" name="Google Shape;892;p14"/>
                  <p:cNvCxnSpPr/>
                  <p:nvPr/>
                </p:nvCxnSpPr>
                <p:spPr>
                  <a:xfrm rot="6361956">
                    <a:off x="4602" y="1393"/>
                    <a:ext cx="189" cy="203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93" name="Google Shape;893;p14"/>
                  <p:cNvCxnSpPr/>
                  <p:nvPr/>
                </p:nvCxnSpPr>
                <p:spPr>
                  <a:xfrm rot="-4438044">
                    <a:off x="4745" y="1286"/>
                    <a:ext cx="189" cy="500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894" name="Google Shape;894;p14"/>
              <p:cNvGrpSpPr/>
              <p:nvPr/>
            </p:nvGrpSpPr>
            <p:grpSpPr>
              <a:xfrm>
                <a:off x="589" y="1353"/>
                <a:ext cx="58" cy="115"/>
                <a:chOff x="3789" y="1034"/>
                <a:chExt cx="879" cy="1246"/>
              </a:xfrm>
            </p:grpSpPr>
            <p:cxnSp>
              <p:nvCxnSpPr>
                <p:cNvPr id="895" name="Google Shape;895;p14"/>
                <p:cNvCxnSpPr/>
                <p:nvPr/>
              </p:nvCxnSpPr>
              <p:spPr>
                <a:xfrm flipH="1">
                  <a:off x="3992" y="1481"/>
                  <a:ext cx="235" cy="72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96" name="Google Shape;896;p14"/>
                <p:cNvCxnSpPr/>
                <p:nvPr/>
              </p:nvCxnSpPr>
              <p:spPr>
                <a:xfrm>
                  <a:off x="4227" y="1481"/>
                  <a:ext cx="236" cy="7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97" name="Google Shape;897;p14"/>
                <p:cNvCxnSpPr/>
                <p:nvPr/>
              </p:nvCxnSpPr>
              <p:spPr>
                <a:xfrm>
                  <a:off x="3992" y="2201"/>
                  <a:ext cx="235" cy="7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98" name="Google Shape;898;p14"/>
                <p:cNvCxnSpPr/>
                <p:nvPr/>
              </p:nvCxnSpPr>
              <p:spPr>
                <a:xfrm flipH="1">
                  <a:off x="4227" y="2201"/>
                  <a:ext cx="236" cy="7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99" name="Google Shape;899;p14"/>
                <p:cNvCxnSpPr/>
                <p:nvPr/>
              </p:nvCxnSpPr>
              <p:spPr>
                <a:xfrm>
                  <a:off x="4227" y="1497"/>
                  <a:ext cx="0" cy="78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00" name="Google Shape;900;p14"/>
                <p:cNvCxnSpPr/>
                <p:nvPr/>
              </p:nvCxnSpPr>
              <p:spPr>
                <a:xfrm rot="10800000" flipH="1">
                  <a:off x="3992" y="2127"/>
                  <a:ext cx="235" cy="7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01" name="Google Shape;901;p14"/>
                <p:cNvCxnSpPr/>
                <p:nvPr/>
              </p:nvCxnSpPr>
              <p:spPr>
                <a:xfrm rot="10800000">
                  <a:off x="4227" y="2127"/>
                  <a:ext cx="236" cy="7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02" name="Google Shape;902;p14"/>
                <p:cNvCxnSpPr/>
                <p:nvPr/>
              </p:nvCxnSpPr>
              <p:spPr>
                <a:xfrm>
                  <a:off x="4092" y="1890"/>
                  <a:ext cx="135" cy="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03" name="Google Shape;903;p14"/>
                <p:cNvCxnSpPr/>
                <p:nvPr/>
              </p:nvCxnSpPr>
              <p:spPr>
                <a:xfrm rot="10800000" flipH="1">
                  <a:off x="4227" y="1890"/>
                  <a:ext cx="143" cy="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04" name="Google Shape;904;p14"/>
                <p:cNvCxnSpPr/>
                <p:nvPr/>
              </p:nvCxnSpPr>
              <p:spPr>
                <a:xfrm>
                  <a:off x="4047" y="1996"/>
                  <a:ext cx="175" cy="8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05" name="Google Shape;905;p14"/>
                <p:cNvCxnSpPr/>
                <p:nvPr/>
              </p:nvCxnSpPr>
              <p:spPr>
                <a:xfrm rot="10800000" flipH="1">
                  <a:off x="4227" y="2012"/>
                  <a:ext cx="176" cy="7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06" name="Google Shape;906;p14"/>
                <p:cNvCxnSpPr/>
                <p:nvPr/>
              </p:nvCxnSpPr>
              <p:spPr>
                <a:xfrm rot="10800000" flipH="1">
                  <a:off x="4227" y="1782"/>
                  <a:ext cx="90" cy="2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07" name="Google Shape;907;p14"/>
                <p:cNvCxnSpPr/>
                <p:nvPr/>
              </p:nvCxnSpPr>
              <p:spPr>
                <a:xfrm rot="10800000" flipH="1">
                  <a:off x="4227" y="1632"/>
                  <a:ext cx="57" cy="2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08" name="Google Shape;908;p14"/>
                <p:cNvCxnSpPr/>
                <p:nvPr/>
              </p:nvCxnSpPr>
              <p:spPr>
                <a:xfrm>
                  <a:off x="4126" y="1772"/>
                  <a:ext cx="109" cy="3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09" name="Google Shape;909;p14"/>
                <p:cNvCxnSpPr/>
                <p:nvPr/>
              </p:nvCxnSpPr>
              <p:spPr>
                <a:xfrm>
                  <a:off x="4175" y="1625"/>
                  <a:ext cx="63" cy="3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grpSp>
              <p:nvGrpSpPr>
                <p:cNvPr id="910" name="Google Shape;910;p14"/>
                <p:cNvGrpSpPr/>
                <p:nvPr/>
              </p:nvGrpSpPr>
              <p:grpSpPr>
                <a:xfrm>
                  <a:off x="4269" y="1382"/>
                  <a:ext cx="399" cy="203"/>
                  <a:chOff x="4227" y="1295"/>
                  <a:chExt cx="879" cy="401"/>
                </a:xfrm>
              </p:grpSpPr>
              <p:cxnSp>
                <p:nvCxnSpPr>
                  <p:cNvPr id="911" name="Google Shape;911;p14"/>
                  <p:cNvCxnSpPr/>
                  <p:nvPr/>
                </p:nvCxnSpPr>
                <p:spPr>
                  <a:xfrm>
                    <a:off x="4227" y="1604"/>
                    <a:ext cx="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12" name="Google Shape;912;p14"/>
                  <p:cNvCxnSpPr/>
                  <p:nvPr/>
                </p:nvCxnSpPr>
                <p:spPr>
                  <a:xfrm rot="-4438044">
                    <a:off x="4464" y="1205"/>
                    <a:ext cx="189" cy="500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13" name="Google Shape;913;p14"/>
                  <p:cNvCxnSpPr/>
                  <p:nvPr/>
                </p:nvCxnSpPr>
                <p:spPr>
                  <a:xfrm rot="6361956">
                    <a:off x="4602" y="1393"/>
                    <a:ext cx="189" cy="203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14" name="Google Shape;914;p14"/>
                  <p:cNvCxnSpPr/>
                  <p:nvPr/>
                </p:nvCxnSpPr>
                <p:spPr>
                  <a:xfrm rot="-4438044">
                    <a:off x="4745" y="1286"/>
                    <a:ext cx="189" cy="500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915" name="Google Shape;915;p14"/>
                <p:cNvGrpSpPr/>
                <p:nvPr/>
              </p:nvGrpSpPr>
              <p:grpSpPr>
                <a:xfrm rot="5700496">
                  <a:off x="4049" y="1140"/>
                  <a:ext cx="399" cy="203"/>
                  <a:chOff x="4227" y="1295"/>
                  <a:chExt cx="879" cy="401"/>
                </a:xfrm>
              </p:grpSpPr>
              <p:cxnSp>
                <p:nvCxnSpPr>
                  <p:cNvPr id="916" name="Google Shape;916;p14"/>
                  <p:cNvCxnSpPr/>
                  <p:nvPr/>
                </p:nvCxnSpPr>
                <p:spPr>
                  <a:xfrm>
                    <a:off x="4227" y="1604"/>
                    <a:ext cx="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17" name="Google Shape;917;p14"/>
                  <p:cNvCxnSpPr/>
                  <p:nvPr/>
                </p:nvCxnSpPr>
                <p:spPr>
                  <a:xfrm rot="-4438044">
                    <a:off x="4464" y="1205"/>
                    <a:ext cx="189" cy="500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18" name="Google Shape;918;p14"/>
                  <p:cNvCxnSpPr/>
                  <p:nvPr/>
                </p:nvCxnSpPr>
                <p:spPr>
                  <a:xfrm rot="6361956">
                    <a:off x="4602" y="1393"/>
                    <a:ext cx="189" cy="203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19" name="Google Shape;919;p14"/>
                  <p:cNvCxnSpPr/>
                  <p:nvPr/>
                </p:nvCxnSpPr>
                <p:spPr>
                  <a:xfrm rot="-4438044">
                    <a:off x="4745" y="1286"/>
                    <a:ext cx="189" cy="500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920" name="Google Shape;920;p14"/>
                <p:cNvGrpSpPr/>
                <p:nvPr/>
              </p:nvGrpSpPr>
              <p:grpSpPr>
                <a:xfrm rot="10800000">
                  <a:off x="3789" y="1369"/>
                  <a:ext cx="399" cy="203"/>
                  <a:chOff x="4227" y="1295"/>
                  <a:chExt cx="879" cy="401"/>
                </a:xfrm>
              </p:grpSpPr>
              <p:cxnSp>
                <p:nvCxnSpPr>
                  <p:cNvPr id="921" name="Google Shape;921;p14"/>
                  <p:cNvCxnSpPr/>
                  <p:nvPr/>
                </p:nvCxnSpPr>
                <p:spPr>
                  <a:xfrm>
                    <a:off x="4227" y="1604"/>
                    <a:ext cx="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22" name="Google Shape;922;p14"/>
                  <p:cNvCxnSpPr/>
                  <p:nvPr/>
                </p:nvCxnSpPr>
                <p:spPr>
                  <a:xfrm rot="-4438044">
                    <a:off x="4464" y="1205"/>
                    <a:ext cx="189" cy="500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23" name="Google Shape;923;p14"/>
                  <p:cNvCxnSpPr/>
                  <p:nvPr/>
                </p:nvCxnSpPr>
                <p:spPr>
                  <a:xfrm rot="6361956">
                    <a:off x="4602" y="1393"/>
                    <a:ext cx="189" cy="203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24" name="Google Shape;924;p14"/>
                  <p:cNvCxnSpPr/>
                  <p:nvPr/>
                </p:nvCxnSpPr>
                <p:spPr>
                  <a:xfrm rot="-4438044">
                    <a:off x="4745" y="1286"/>
                    <a:ext cx="189" cy="500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cxnSp>
            <p:nvCxnSpPr>
              <p:cNvPr id="925" name="Google Shape;925;p14"/>
              <p:cNvCxnSpPr/>
              <p:nvPr/>
            </p:nvCxnSpPr>
            <p:spPr>
              <a:xfrm rot="10800000" flipH="1">
                <a:off x="626" y="1272"/>
                <a:ext cx="236" cy="31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6" name="Google Shape;926;p14"/>
              <p:cNvCxnSpPr/>
              <p:nvPr/>
            </p:nvCxnSpPr>
            <p:spPr>
              <a:xfrm rot="10800000" flipH="1">
                <a:off x="823" y="1276"/>
                <a:ext cx="75" cy="49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7" name="Google Shape;927;p14"/>
              <p:cNvCxnSpPr/>
              <p:nvPr/>
            </p:nvCxnSpPr>
            <p:spPr>
              <a:xfrm rot="10800000" flipH="1">
                <a:off x="817" y="1264"/>
                <a:ext cx="58" cy="30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8" name="Google Shape;928;p14"/>
              <p:cNvCxnSpPr/>
              <p:nvPr/>
            </p:nvCxnSpPr>
            <p:spPr>
              <a:xfrm rot="10800000" flipH="1">
                <a:off x="633" y="1263"/>
                <a:ext cx="226" cy="19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929" name="Google Shape;929;p14"/>
              <p:cNvGrpSpPr/>
              <p:nvPr/>
            </p:nvGrpSpPr>
            <p:grpSpPr>
              <a:xfrm>
                <a:off x="483" y="1532"/>
                <a:ext cx="252" cy="214"/>
                <a:chOff x="867" y="1530"/>
                <a:chExt cx="252" cy="214"/>
              </a:xfrm>
            </p:grpSpPr>
            <p:sp>
              <p:nvSpPr>
                <p:cNvPr id="930" name="Google Shape;930;p14"/>
                <p:cNvSpPr/>
                <p:nvPr/>
              </p:nvSpPr>
              <p:spPr>
                <a:xfrm>
                  <a:off x="867" y="1530"/>
                  <a:ext cx="252" cy="214"/>
                </a:xfrm>
                <a:prstGeom prst="hexagon">
                  <a:avLst>
                    <a:gd name="adj" fmla="val 29439"/>
                    <a:gd name="vf" fmla="val 115470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931" name="Google Shape;931;p14"/>
                <p:cNvGrpSpPr/>
                <p:nvPr/>
              </p:nvGrpSpPr>
              <p:grpSpPr>
                <a:xfrm>
                  <a:off x="967" y="1560"/>
                  <a:ext cx="59" cy="115"/>
                  <a:chOff x="3789" y="1034"/>
                  <a:chExt cx="879" cy="1246"/>
                </a:xfrm>
              </p:grpSpPr>
              <p:cxnSp>
                <p:nvCxnSpPr>
                  <p:cNvPr id="932" name="Google Shape;932;p14"/>
                  <p:cNvCxnSpPr/>
                  <p:nvPr/>
                </p:nvCxnSpPr>
                <p:spPr>
                  <a:xfrm flipH="1">
                    <a:off x="3992" y="1481"/>
                    <a:ext cx="235" cy="724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33" name="Google Shape;933;p14"/>
                  <p:cNvCxnSpPr/>
                  <p:nvPr/>
                </p:nvCxnSpPr>
                <p:spPr>
                  <a:xfrm>
                    <a:off x="4227" y="1481"/>
                    <a:ext cx="236" cy="72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34" name="Google Shape;934;p14"/>
                  <p:cNvCxnSpPr/>
                  <p:nvPr/>
                </p:nvCxnSpPr>
                <p:spPr>
                  <a:xfrm>
                    <a:off x="3992" y="2201"/>
                    <a:ext cx="235" cy="79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35" name="Google Shape;935;p14"/>
                  <p:cNvCxnSpPr/>
                  <p:nvPr/>
                </p:nvCxnSpPr>
                <p:spPr>
                  <a:xfrm flipH="1">
                    <a:off x="4227" y="2201"/>
                    <a:ext cx="236" cy="79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36" name="Google Shape;936;p14"/>
                  <p:cNvCxnSpPr/>
                  <p:nvPr/>
                </p:nvCxnSpPr>
                <p:spPr>
                  <a:xfrm>
                    <a:off x="4227" y="1497"/>
                    <a:ext cx="0" cy="783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37" name="Google Shape;937;p14"/>
                  <p:cNvCxnSpPr/>
                  <p:nvPr/>
                </p:nvCxnSpPr>
                <p:spPr>
                  <a:xfrm rot="10800000" flipH="1">
                    <a:off x="3992" y="2127"/>
                    <a:ext cx="235" cy="78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38" name="Google Shape;938;p14"/>
                  <p:cNvCxnSpPr/>
                  <p:nvPr/>
                </p:nvCxnSpPr>
                <p:spPr>
                  <a:xfrm rot="10800000">
                    <a:off x="4227" y="2127"/>
                    <a:ext cx="236" cy="74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39" name="Google Shape;939;p14"/>
                  <p:cNvCxnSpPr/>
                  <p:nvPr/>
                </p:nvCxnSpPr>
                <p:spPr>
                  <a:xfrm>
                    <a:off x="4092" y="1890"/>
                    <a:ext cx="135" cy="6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40" name="Google Shape;940;p14"/>
                  <p:cNvCxnSpPr/>
                  <p:nvPr/>
                </p:nvCxnSpPr>
                <p:spPr>
                  <a:xfrm rot="10800000" flipH="1">
                    <a:off x="4227" y="1890"/>
                    <a:ext cx="143" cy="6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41" name="Google Shape;941;p14"/>
                  <p:cNvCxnSpPr/>
                  <p:nvPr/>
                </p:nvCxnSpPr>
                <p:spPr>
                  <a:xfrm>
                    <a:off x="4047" y="1996"/>
                    <a:ext cx="175" cy="81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42" name="Google Shape;942;p14"/>
                  <p:cNvCxnSpPr/>
                  <p:nvPr/>
                </p:nvCxnSpPr>
                <p:spPr>
                  <a:xfrm rot="10800000" flipH="1">
                    <a:off x="4227" y="2012"/>
                    <a:ext cx="176" cy="71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43" name="Google Shape;943;p14"/>
                  <p:cNvCxnSpPr/>
                  <p:nvPr/>
                </p:nvCxnSpPr>
                <p:spPr>
                  <a:xfrm rot="10800000" flipH="1">
                    <a:off x="4227" y="1782"/>
                    <a:ext cx="90" cy="29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44" name="Google Shape;944;p14"/>
                  <p:cNvCxnSpPr/>
                  <p:nvPr/>
                </p:nvCxnSpPr>
                <p:spPr>
                  <a:xfrm rot="10800000" flipH="1">
                    <a:off x="4227" y="1632"/>
                    <a:ext cx="57" cy="22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45" name="Google Shape;945;p14"/>
                  <p:cNvCxnSpPr/>
                  <p:nvPr/>
                </p:nvCxnSpPr>
                <p:spPr>
                  <a:xfrm>
                    <a:off x="4126" y="1772"/>
                    <a:ext cx="109" cy="39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46" name="Google Shape;946;p14"/>
                  <p:cNvCxnSpPr/>
                  <p:nvPr/>
                </p:nvCxnSpPr>
                <p:spPr>
                  <a:xfrm>
                    <a:off x="4175" y="1625"/>
                    <a:ext cx="63" cy="39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grpSp>
                <p:nvGrpSpPr>
                  <p:cNvPr id="947" name="Google Shape;947;p14"/>
                  <p:cNvGrpSpPr/>
                  <p:nvPr/>
                </p:nvGrpSpPr>
                <p:grpSpPr>
                  <a:xfrm>
                    <a:off x="4269" y="1382"/>
                    <a:ext cx="399" cy="203"/>
                    <a:chOff x="4227" y="1295"/>
                    <a:chExt cx="879" cy="401"/>
                  </a:xfrm>
                </p:grpSpPr>
                <p:cxnSp>
                  <p:nvCxnSpPr>
                    <p:cNvPr id="948" name="Google Shape;948;p14"/>
                    <p:cNvCxnSpPr/>
                    <p:nvPr/>
                  </p:nvCxnSpPr>
                  <p:spPr>
                    <a:xfrm>
                      <a:off x="4227" y="1604"/>
                      <a:ext cx="0" cy="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949" name="Google Shape;949;p14"/>
                    <p:cNvCxnSpPr/>
                    <p:nvPr/>
                  </p:nvCxnSpPr>
                  <p:spPr>
                    <a:xfrm rot="-4438044">
                      <a:off x="4464" y="1205"/>
                      <a:ext cx="189" cy="500"/>
                    </a:xfrm>
                    <a:prstGeom prst="straightConnector1">
                      <a:avLst/>
                    </a:prstGeom>
                    <a:noFill/>
                    <a:ln w="3175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950" name="Google Shape;950;p14"/>
                    <p:cNvCxnSpPr/>
                    <p:nvPr/>
                  </p:nvCxnSpPr>
                  <p:spPr>
                    <a:xfrm rot="6361956">
                      <a:off x="4602" y="1393"/>
                      <a:ext cx="189" cy="203"/>
                    </a:xfrm>
                    <a:prstGeom prst="straightConnector1">
                      <a:avLst/>
                    </a:prstGeom>
                    <a:noFill/>
                    <a:ln w="3175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951" name="Google Shape;951;p14"/>
                    <p:cNvCxnSpPr/>
                    <p:nvPr/>
                  </p:nvCxnSpPr>
                  <p:spPr>
                    <a:xfrm rot="-4438044">
                      <a:off x="4745" y="1286"/>
                      <a:ext cx="189" cy="500"/>
                    </a:xfrm>
                    <a:prstGeom prst="straightConnector1">
                      <a:avLst/>
                    </a:prstGeom>
                    <a:noFill/>
                    <a:ln w="3175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</p:grpSp>
              <p:grpSp>
                <p:nvGrpSpPr>
                  <p:cNvPr id="952" name="Google Shape;952;p14"/>
                  <p:cNvGrpSpPr/>
                  <p:nvPr/>
                </p:nvGrpSpPr>
                <p:grpSpPr>
                  <a:xfrm rot="5700496">
                    <a:off x="4049" y="1140"/>
                    <a:ext cx="399" cy="203"/>
                    <a:chOff x="4227" y="1295"/>
                    <a:chExt cx="879" cy="401"/>
                  </a:xfrm>
                </p:grpSpPr>
                <p:cxnSp>
                  <p:nvCxnSpPr>
                    <p:cNvPr id="953" name="Google Shape;953;p14"/>
                    <p:cNvCxnSpPr/>
                    <p:nvPr/>
                  </p:nvCxnSpPr>
                  <p:spPr>
                    <a:xfrm>
                      <a:off x="4227" y="1604"/>
                      <a:ext cx="0" cy="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954" name="Google Shape;954;p14"/>
                    <p:cNvCxnSpPr/>
                    <p:nvPr/>
                  </p:nvCxnSpPr>
                  <p:spPr>
                    <a:xfrm rot="-4438044">
                      <a:off x="4464" y="1205"/>
                      <a:ext cx="189" cy="500"/>
                    </a:xfrm>
                    <a:prstGeom prst="straightConnector1">
                      <a:avLst/>
                    </a:prstGeom>
                    <a:noFill/>
                    <a:ln w="3175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955" name="Google Shape;955;p14"/>
                    <p:cNvCxnSpPr/>
                    <p:nvPr/>
                  </p:nvCxnSpPr>
                  <p:spPr>
                    <a:xfrm rot="6361956">
                      <a:off x="4602" y="1393"/>
                      <a:ext cx="189" cy="203"/>
                    </a:xfrm>
                    <a:prstGeom prst="straightConnector1">
                      <a:avLst/>
                    </a:prstGeom>
                    <a:noFill/>
                    <a:ln w="3175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956" name="Google Shape;956;p14"/>
                    <p:cNvCxnSpPr/>
                    <p:nvPr/>
                  </p:nvCxnSpPr>
                  <p:spPr>
                    <a:xfrm rot="-4438044">
                      <a:off x="4745" y="1286"/>
                      <a:ext cx="189" cy="500"/>
                    </a:xfrm>
                    <a:prstGeom prst="straightConnector1">
                      <a:avLst/>
                    </a:prstGeom>
                    <a:noFill/>
                    <a:ln w="3175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</p:grpSp>
              <p:grpSp>
                <p:nvGrpSpPr>
                  <p:cNvPr id="957" name="Google Shape;957;p14"/>
                  <p:cNvGrpSpPr/>
                  <p:nvPr/>
                </p:nvGrpSpPr>
                <p:grpSpPr>
                  <a:xfrm rot="10800000">
                    <a:off x="3789" y="1369"/>
                    <a:ext cx="399" cy="203"/>
                    <a:chOff x="4227" y="1295"/>
                    <a:chExt cx="879" cy="401"/>
                  </a:xfrm>
                </p:grpSpPr>
                <p:cxnSp>
                  <p:nvCxnSpPr>
                    <p:cNvPr id="958" name="Google Shape;958;p14"/>
                    <p:cNvCxnSpPr/>
                    <p:nvPr/>
                  </p:nvCxnSpPr>
                  <p:spPr>
                    <a:xfrm>
                      <a:off x="4227" y="1604"/>
                      <a:ext cx="0" cy="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959" name="Google Shape;959;p14"/>
                    <p:cNvCxnSpPr/>
                    <p:nvPr/>
                  </p:nvCxnSpPr>
                  <p:spPr>
                    <a:xfrm rot="-4438044">
                      <a:off x="4464" y="1205"/>
                      <a:ext cx="189" cy="500"/>
                    </a:xfrm>
                    <a:prstGeom prst="straightConnector1">
                      <a:avLst/>
                    </a:prstGeom>
                    <a:noFill/>
                    <a:ln w="3175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960" name="Google Shape;960;p14"/>
                    <p:cNvCxnSpPr/>
                    <p:nvPr/>
                  </p:nvCxnSpPr>
                  <p:spPr>
                    <a:xfrm rot="6361956">
                      <a:off x="4602" y="1393"/>
                      <a:ext cx="189" cy="203"/>
                    </a:xfrm>
                    <a:prstGeom prst="straightConnector1">
                      <a:avLst/>
                    </a:prstGeom>
                    <a:noFill/>
                    <a:ln w="3175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961" name="Google Shape;961;p14"/>
                    <p:cNvCxnSpPr/>
                    <p:nvPr/>
                  </p:nvCxnSpPr>
                  <p:spPr>
                    <a:xfrm rot="-4438044">
                      <a:off x="4745" y="1286"/>
                      <a:ext cx="189" cy="500"/>
                    </a:xfrm>
                    <a:prstGeom prst="straightConnector1">
                      <a:avLst/>
                    </a:prstGeom>
                    <a:noFill/>
                    <a:ln w="3175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</p:grpSp>
            </p:grpSp>
          </p:grpSp>
          <p:cxnSp>
            <p:nvCxnSpPr>
              <p:cNvPr id="962" name="Google Shape;962;p14"/>
              <p:cNvCxnSpPr/>
              <p:nvPr/>
            </p:nvCxnSpPr>
            <p:spPr>
              <a:xfrm rot="10800000" flipH="1">
                <a:off x="414" y="1266"/>
                <a:ext cx="430" cy="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63" name="Google Shape;963;p14"/>
            <p:cNvGrpSpPr/>
            <p:nvPr/>
          </p:nvGrpSpPr>
          <p:grpSpPr>
            <a:xfrm>
              <a:off x="4760913" y="3881438"/>
              <a:ext cx="1309687" cy="1147762"/>
              <a:chOff x="146" y="711"/>
              <a:chExt cx="825" cy="723"/>
            </a:xfrm>
          </p:grpSpPr>
          <p:sp>
            <p:nvSpPr>
              <p:cNvPr id="964" name="Google Shape;964;p14"/>
              <p:cNvSpPr/>
              <p:nvPr/>
            </p:nvSpPr>
            <p:spPr>
              <a:xfrm>
                <a:off x="719" y="904"/>
                <a:ext cx="252" cy="214"/>
              </a:xfrm>
              <a:prstGeom prst="hexagon">
                <a:avLst>
                  <a:gd name="adj" fmla="val 29439"/>
                  <a:gd name="vf" fmla="val 11547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5" name="Google Shape;965;p14"/>
              <p:cNvSpPr/>
              <p:nvPr/>
            </p:nvSpPr>
            <p:spPr>
              <a:xfrm>
                <a:off x="335" y="1115"/>
                <a:ext cx="252" cy="214"/>
              </a:xfrm>
              <a:prstGeom prst="hexagon">
                <a:avLst>
                  <a:gd name="adj" fmla="val 29439"/>
                  <a:gd name="vf" fmla="val 11547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66" name="Google Shape;966;p14"/>
              <p:cNvGrpSpPr/>
              <p:nvPr/>
            </p:nvGrpSpPr>
            <p:grpSpPr>
              <a:xfrm>
                <a:off x="523" y="1006"/>
                <a:ext cx="252" cy="214"/>
                <a:chOff x="867" y="1530"/>
                <a:chExt cx="252" cy="214"/>
              </a:xfrm>
            </p:grpSpPr>
            <p:sp>
              <p:nvSpPr>
                <p:cNvPr id="967" name="Google Shape;967;p14"/>
                <p:cNvSpPr/>
                <p:nvPr/>
              </p:nvSpPr>
              <p:spPr>
                <a:xfrm>
                  <a:off x="867" y="1530"/>
                  <a:ext cx="252" cy="214"/>
                </a:xfrm>
                <a:prstGeom prst="hexagon">
                  <a:avLst>
                    <a:gd name="adj" fmla="val 29439"/>
                    <a:gd name="vf" fmla="val 115470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968" name="Google Shape;968;p14"/>
                <p:cNvGrpSpPr/>
                <p:nvPr/>
              </p:nvGrpSpPr>
              <p:grpSpPr>
                <a:xfrm>
                  <a:off x="967" y="1560"/>
                  <a:ext cx="59" cy="115"/>
                  <a:chOff x="3789" y="1034"/>
                  <a:chExt cx="879" cy="1246"/>
                </a:xfrm>
              </p:grpSpPr>
              <p:cxnSp>
                <p:nvCxnSpPr>
                  <p:cNvPr id="969" name="Google Shape;969;p14"/>
                  <p:cNvCxnSpPr/>
                  <p:nvPr/>
                </p:nvCxnSpPr>
                <p:spPr>
                  <a:xfrm flipH="1">
                    <a:off x="3992" y="1481"/>
                    <a:ext cx="235" cy="724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70" name="Google Shape;970;p14"/>
                  <p:cNvCxnSpPr/>
                  <p:nvPr/>
                </p:nvCxnSpPr>
                <p:spPr>
                  <a:xfrm>
                    <a:off x="4227" y="1481"/>
                    <a:ext cx="236" cy="72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71" name="Google Shape;971;p14"/>
                  <p:cNvCxnSpPr/>
                  <p:nvPr/>
                </p:nvCxnSpPr>
                <p:spPr>
                  <a:xfrm>
                    <a:off x="3992" y="2201"/>
                    <a:ext cx="235" cy="79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72" name="Google Shape;972;p14"/>
                  <p:cNvCxnSpPr/>
                  <p:nvPr/>
                </p:nvCxnSpPr>
                <p:spPr>
                  <a:xfrm flipH="1">
                    <a:off x="4227" y="2201"/>
                    <a:ext cx="236" cy="79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73" name="Google Shape;973;p14"/>
                  <p:cNvCxnSpPr/>
                  <p:nvPr/>
                </p:nvCxnSpPr>
                <p:spPr>
                  <a:xfrm>
                    <a:off x="4227" y="1497"/>
                    <a:ext cx="0" cy="783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74" name="Google Shape;974;p14"/>
                  <p:cNvCxnSpPr/>
                  <p:nvPr/>
                </p:nvCxnSpPr>
                <p:spPr>
                  <a:xfrm rot="10800000" flipH="1">
                    <a:off x="3992" y="2127"/>
                    <a:ext cx="235" cy="78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75" name="Google Shape;975;p14"/>
                  <p:cNvCxnSpPr/>
                  <p:nvPr/>
                </p:nvCxnSpPr>
                <p:spPr>
                  <a:xfrm rot="10800000">
                    <a:off x="4227" y="2127"/>
                    <a:ext cx="236" cy="74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76" name="Google Shape;976;p14"/>
                  <p:cNvCxnSpPr/>
                  <p:nvPr/>
                </p:nvCxnSpPr>
                <p:spPr>
                  <a:xfrm>
                    <a:off x="4092" y="1890"/>
                    <a:ext cx="135" cy="6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77" name="Google Shape;977;p14"/>
                  <p:cNvCxnSpPr/>
                  <p:nvPr/>
                </p:nvCxnSpPr>
                <p:spPr>
                  <a:xfrm rot="10800000" flipH="1">
                    <a:off x="4227" y="1890"/>
                    <a:ext cx="143" cy="6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78" name="Google Shape;978;p14"/>
                  <p:cNvCxnSpPr/>
                  <p:nvPr/>
                </p:nvCxnSpPr>
                <p:spPr>
                  <a:xfrm>
                    <a:off x="4047" y="1996"/>
                    <a:ext cx="175" cy="81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79" name="Google Shape;979;p14"/>
                  <p:cNvCxnSpPr/>
                  <p:nvPr/>
                </p:nvCxnSpPr>
                <p:spPr>
                  <a:xfrm rot="10800000" flipH="1">
                    <a:off x="4227" y="2012"/>
                    <a:ext cx="176" cy="71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80" name="Google Shape;980;p14"/>
                  <p:cNvCxnSpPr/>
                  <p:nvPr/>
                </p:nvCxnSpPr>
                <p:spPr>
                  <a:xfrm rot="10800000" flipH="1">
                    <a:off x="4227" y="1782"/>
                    <a:ext cx="90" cy="29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81" name="Google Shape;981;p14"/>
                  <p:cNvCxnSpPr/>
                  <p:nvPr/>
                </p:nvCxnSpPr>
                <p:spPr>
                  <a:xfrm rot="10800000" flipH="1">
                    <a:off x="4227" y="1632"/>
                    <a:ext cx="57" cy="22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82" name="Google Shape;982;p14"/>
                  <p:cNvCxnSpPr/>
                  <p:nvPr/>
                </p:nvCxnSpPr>
                <p:spPr>
                  <a:xfrm>
                    <a:off x="4126" y="1772"/>
                    <a:ext cx="109" cy="39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83" name="Google Shape;983;p14"/>
                  <p:cNvCxnSpPr/>
                  <p:nvPr/>
                </p:nvCxnSpPr>
                <p:spPr>
                  <a:xfrm>
                    <a:off x="4175" y="1625"/>
                    <a:ext cx="63" cy="39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grpSp>
                <p:nvGrpSpPr>
                  <p:cNvPr id="984" name="Google Shape;984;p14"/>
                  <p:cNvGrpSpPr/>
                  <p:nvPr/>
                </p:nvGrpSpPr>
                <p:grpSpPr>
                  <a:xfrm>
                    <a:off x="4269" y="1382"/>
                    <a:ext cx="399" cy="203"/>
                    <a:chOff x="4227" y="1295"/>
                    <a:chExt cx="879" cy="401"/>
                  </a:xfrm>
                </p:grpSpPr>
                <p:cxnSp>
                  <p:nvCxnSpPr>
                    <p:cNvPr id="985" name="Google Shape;985;p14"/>
                    <p:cNvCxnSpPr/>
                    <p:nvPr/>
                  </p:nvCxnSpPr>
                  <p:spPr>
                    <a:xfrm>
                      <a:off x="4227" y="1604"/>
                      <a:ext cx="0" cy="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986" name="Google Shape;986;p14"/>
                    <p:cNvCxnSpPr/>
                    <p:nvPr/>
                  </p:nvCxnSpPr>
                  <p:spPr>
                    <a:xfrm rot="-4438044">
                      <a:off x="4464" y="1205"/>
                      <a:ext cx="189" cy="500"/>
                    </a:xfrm>
                    <a:prstGeom prst="straightConnector1">
                      <a:avLst/>
                    </a:prstGeom>
                    <a:noFill/>
                    <a:ln w="3175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987" name="Google Shape;987;p14"/>
                    <p:cNvCxnSpPr/>
                    <p:nvPr/>
                  </p:nvCxnSpPr>
                  <p:spPr>
                    <a:xfrm rot="6361956">
                      <a:off x="4602" y="1393"/>
                      <a:ext cx="189" cy="203"/>
                    </a:xfrm>
                    <a:prstGeom prst="straightConnector1">
                      <a:avLst/>
                    </a:prstGeom>
                    <a:noFill/>
                    <a:ln w="3175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988" name="Google Shape;988;p14"/>
                    <p:cNvCxnSpPr/>
                    <p:nvPr/>
                  </p:nvCxnSpPr>
                  <p:spPr>
                    <a:xfrm rot="-4438044">
                      <a:off x="4745" y="1286"/>
                      <a:ext cx="189" cy="500"/>
                    </a:xfrm>
                    <a:prstGeom prst="straightConnector1">
                      <a:avLst/>
                    </a:prstGeom>
                    <a:noFill/>
                    <a:ln w="3175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</p:grpSp>
              <p:grpSp>
                <p:nvGrpSpPr>
                  <p:cNvPr id="989" name="Google Shape;989;p14"/>
                  <p:cNvGrpSpPr/>
                  <p:nvPr/>
                </p:nvGrpSpPr>
                <p:grpSpPr>
                  <a:xfrm rot="5700496">
                    <a:off x="4049" y="1140"/>
                    <a:ext cx="399" cy="203"/>
                    <a:chOff x="4227" y="1295"/>
                    <a:chExt cx="879" cy="401"/>
                  </a:xfrm>
                </p:grpSpPr>
                <p:cxnSp>
                  <p:nvCxnSpPr>
                    <p:cNvPr id="990" name="Google Shape;990;p14"/>
                    <p:cNvCxnSpPr/>
                    <p:nvPr/>
                  </p:nvCxnSpPr>
                  <p:spPr>
                    <a:xfrm>
                      <a:off x="4227" y="1604"/>
                      <a:ext cx="0" cy="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991" name="Google Shape;991;p14"/>
                    <p:cNvCxnSpPr/>
                    <p:nvPr/>
                  </p:nvCxnSpPr>
                  <p:spPr>
                    <a:xfrm rot="-4438044">
                      <a:off x="4464" y="1205"/>
                      <a:ext cx="189" cy="500"/>
                    </a:xfrm>
                    <a:prstGeom prst="straightConnector1">
                      <a:avLst/>
                    </a:prstGeom>
                    <a:noFill/>
                    <a:ln w="3175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992" name="Google Shape;992;p14"/>
                    <p:cNvCxnSpPr/>
                    <p:nvPr/>
                  </p:nvCxnSpPr>
                  <p:spPr>
                    <a:xfrm rot="6361956">
                      <a:off x="4602" y="1393"/>
                      <a:ext cx="189" cy="203"/>
                    </a:xfrm>
                    <a:prstGeom prst="straightConnector1">
                      <a:avLst/>
                    </a:prstGeom>
                    <a:noFill/>
                    <a:ln w="3175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993" name="Google Shape;993;p14"/>
                    <p:cNvCxnSpPr/>
                    <p:nvPr/>
                  </p:nvCxnSpPr>
                  <p:spPr>
                    <a:xfrm rot="-4438044">
                      <a:off x="4745" y="1286"/>
                      <a:ext cx="189" cy="500"/>
                    </a:xfrm>
                    <a:prstGeom prst="straightConnector1">
                      <a:avLst/>
                    </a:prstGeom>
                    <a:noFill/>
                    <a:ln w="3175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</p:grpSp>
              <p:grpSp>
                <p:nvGrpSpPr>
                  <p:cNvPr id="994" name="Google Shape;994;p14"/>
                  <p:cNvGrpSpPr/>
                  <p:nvPr/>
                </p:nvGrpSpPr>
                <p:grpSpPr>
                  <a:xfrm rot="10800000">
                    <a:off x="3789" y="1369"/>
                    <a:ext cx="399" cy="203"/>
                    <a:chOff x="4227" y="1295"/>
                    <a:chExt cx="879" cy="401"/>
                  </a:xfrm>
                </p:grpSpPr>
                <p:cxnSp>
                  <p:nvCxnSpPr>
                    <p:cNvPr id="995" name="Google Shape;995;p14"/>
                    <p:cNvCxnSpPr/>
                    <p:nvPr/>
                  </p:nvCxnSpPr>
                  <p:spPr>
                    <a:xfrm>
                      <a:off x="4227" y="1604"/>
                      <a:ext cx="0" cy="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996" name="Google Shape;996;p14"/>
                    <p:cNvCxnSpPr/>
                    <p:nvPr/>
                  </p:nvCxnSpPr>
                  <p:spPr>
                    <a:xfrm rot="-4438044">
                      <a:off x="4464" y="1205"/>
                      <a:ext cx="189" cy="500"/>
                    </a:xfrm>
                    <a:prstGeom prst="straightConnector1">
                      <a:avLst/>
                    </a:prstGeom>
                    <a:noFill/>
                    <a:ln w="3175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997" name="Google Shape;997;p14"/>
                    <p:cNvCxnSpPr/>
                    <p:nvPr/>
                  </p:nvCxnSpPr>
                  <p:spPr>
                    <a:xfrm rot="6361956">
                      <a:off x="4602" y="1393"/>
                      <a:ext cx="189" cy="203"/>
                    </a:xfrm>
                    <a:prstGeom prst="straightConnector1">
                      <a:avLst/>
                    </a:prstGeom>
                    <a:noFill/>
                    <a:ln w="3175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998" name="Google Shape;998;p14"/>
                    <p:cNvCxnSpPr/>
                    <p:nvPr/>
                  </p:nvCxnSpPr>
                  <p:spPr>
                    <a:xfrm rot="-4438044">
                      <a:off x="4745" y="1286"/>
                      <a:ext cx="189" cy="500"/>
                    </a:xfrm>
                    <a:prstGeom prst="straightConnector1">
                      <a:avLst/>
                    </a:prstGeom>
                    <a:noFill/>
                    <a:ln w="3175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</p:grpSp>
            </p:grpSp>
          </p:grpSp>
          <p:grpSp>
            <p:nvGrpSpPr>
              <p:cNvPr id="999" name="Google Shape;999;p14"/>
              <p:cNvGrpSpPr/>
              <p:nvPr/>
            </p:nvGrpSpPr>
            <p:grpSpPr>
              <a:xfrm>
                <a:off x="429" y="1158"/>
                <a:ext cx="58" cy="114"/>
                <a:chOff x="3789" y="1034"/>
                <a:chExt cx="879" cy="1246"/>
              </a:xfrm>
            </p:grpSpPr>
            <p:cxnSp>
              <p:nvCxnSpPr>
                <p:cNvPr id="1000" name="Google Shape;1000;p14"/>
                <p:cNvCxnSpPr/>
                <p:nvPr/>
              </p:nvCxnSpPr>
              <p:spPr>
                <a:xfrm flipH="1">
                  <a:off x="3992" y="1481"/>
                  <a:ext cx="235" cy="72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01" name="Google Shape;1001;p14"/>
                <p:cNvCxnSpPr/>
                <p:nvPr/>
              </p:nvCxnSpPr>
              <p:spPr>
                <a:xfrm>
                  <a:off x="4227" y="1481"/>
                  <a:ext cx="236" cy="7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02" name="Google Shape;1002;p14"/>
                <p:cNvCxnSpPr/>
                <p:nvPr/>
              </p:nvCxnSpPr>
              <p:spPr>
                <a:xfrm>
                  <a:off x="3992" y="2201"/>
                  <a:ext cx="235" cy="7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03" name="Google Shape;1003;p14"/>
                <p:cNvCxnSpPr/>
                <p:nvPr/>
              </p:nvCxnSpPr>
              <p:spPr>
                <a:xfrm flipH="1">
                  <a:off x="4227" y="2201"/>
                  <a:ext cx="236" cy="7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04" name="Google Shape;1004;p14"/>
                <p:cNvCxnSpPr/>
                <p:nvPr/>
              </p:nvCxnSpPr>
              <p:spPr>
                <a:xfrm>
                  <a:off x="4227" y="1497"/>
                  <a:ext cx="0" cy="78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05" name="Google Shape;1005;p14"/>
                <p:cNvCxnSpPr/>
                <p:nvPr/>
              </p:nvCxnSpPr>
              <p:spPr>
                <a:xfrm rot="10800000" flipH="1">
                  <a:off x="3992" y="2127"/>
                  <a:ext cx="235" cy="7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06" name="Google Shape;1006;p14"/>
                <p:cNvCxnSpPr/>
                <p:nvPr/>
              </p:nvCxnSpPr>
              <p:spPr>
                <a:xfrm rot="10800000">
                  <a:off x="4227" y="2127"/>
                  <a:ext cx="236" cy="7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07" name="Google Shape;1007;p14"/>
                <p:cNvCxnSpPr/>
                <p:nvPr/>
              </p:nvCxnSpPr>
              <p:spPr>
                <a:xfrm>
                  <a:off x="4092" y="1890"/>
                  <a:ext cx="135" cy="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08" name="Google Shape;1008;p14"/>
                <p:cNvCxnSpPr/>
                <p:nvPr/>
              </p:nvCxnSpPr>
              <p:spPr>
                <a:xfrm rot="10800000" flipH="1">
                  <a:off x="4227" y="1890"/>
                  <a:ext cx="143" cy="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09" name="Google Shape;1009;p14"/>
                <p:cNvCxnSpPr/>
                <p:nvPr/>
              </p:nvCxnSpPr>
              <p:spPr>
                <a:xfrm>
                  <a:off x="4047" y="1996"/>
                  <a:ext cx="175" cy="8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10" name="Google Shape;1010;p14"/>
                <p:cNvCxnSpPr/>
                <p:nvPr/>
              </p:nvCxnSpPr>
              <p:spPr>
                <a:xfrm rot="10800000" flipH="1">
                  <a:off x="4227" y="2012"/>
                  <a:ext cx="176" cy="7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11" name="Google Shape;1011;p14"/>
                <p:cNvCxnSpPr/>
                <p:nvPr/>
              </p:nvCxnSpPr>
              <p:spPr>
                <a:xfrm rot="10800000" flipH="1">
                  <a:off x="4227" y="1782"/>
                  <a:ext cx="90" cy="2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12" name="Google Shape;1012;p14"/>
                <p:cNvCxnSpPr/>
                <p:nvPr/>
              </p:nvCxnSpPr>
              <p:spPr>
                <a:xfrm rot="10800000" flipH="1">
                  <a:off x="4227" y="1632"/>
                  <a:ext cx="57" cy="2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13" name="Google Shape;1013;p14"/>
                <p:cNvCxnSpPr/>
                <p:nvPr/>
              </p:nvCxnSpPr>
              <p:spPr>
                <a:xfrm>
                  <a:off x="4126" y="1772"/>
                  <a:ext cx="109" cy="3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14" name="Google Shape;1014;p14"/>
                <p:cNvCxnSpPr/>
                <p:nvPr/>
              </p:nvCxnSpPr>
              <p:spPr>
                <a:xfrm>
                  <a:off x="4175" y="1625"/>
                  <a:ext cx="63" cy="3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grpSp>
              <p:nvGrpSpPr>
                <p:cNvPr id="1015" name="Google Shape;1015;p14"/>
                <p:cNvGrpSpPr/>
                <p:nvPr/>
              </p:nvGrpSpPr>
              <p:grpSpPr>
                <a:xfrm>
                  <a:off x="4269" y="1382"/>
                  <a:ext cx="399" cy="203"/>
                  <a:chOff x="4227" y="1295"/>
                  <a:chExt cx="879" cy="401"/>
                </a:xfrm>
              </p:grpSpPr>
              <p:cxnSp>
                <p:nvCxnSpPr>
                  <p:cNvPr id="1016" name="Google Shape;1016;p14"/>
                  <p:cNvCxnSpPr/>
                  <p:nvPr/>
                </p:nvCxnSpPr>
                <p:spPr>
                  <a:xfrm>
                    <a:off x="4227" y="1604"/>
                    <a:ext cx="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17" name="Google Shape;1017;p14"/>
                  <p:cNvCxnSpPr/>
                  <p:nvPr/>
                </p:nvCxnSpPr>
                <p:spPr>
                  <a:xfrm rot="-4438044">
                    <a:off x="4464" y="1205"/>
                    <a:ext cx="189" cy="500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18" name="Google Shape;1018;p14"/>
                  <p:cNvCxnSpPr/>
                  <p:nvPr/>
                </p:nvCxnSpPr>
                <p:spPr>
                  <a:xfrm rot="6361956">
                    <a:off x="4602" y="1393"/>
                    <a:ext cx="189" cy="203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19" name="Google Shape;1019;p14"/>
                  <p:cNvCxnSpPr/>
                  <p:nvPr/>
                </p:nvCxnSpPr>
                <p:spPr>
                  <a:xfrm rot="-4438044">
                    <a:off x="4745" y="1286"/>
                    <a:ext cx="189" cy="500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020" name="Google Shape;1020;p14"/>
                <p:cNvGrpSpPr/>
                <p:nvPr/>
              </p:nvGrpSpPr>
              <p:grpSpPr>
                <a:xfrm rot="5700496">
                  <a:off x="4049" y="1140"/>
                  <a:ext cx="399" cy="203"/>
                  <a:chOff x="4227" y="1295"/>
                  <a:chExt cx="879" cy="401"/>
                </a:xfrm>
              </p:grpSpPr>
              <p:cxnSp>
                <p:nvCxnSpPr>
                  <p:cNvPr id="1021" name="Google Shape;1021;p14"/>
                  <p:cNvCxnSpPr/>
                  <p:nvPr/>
                </p:nvCxnSpPr>
                <p:spPr>
                  <a:xfrm>
                    <a:off x="4227" y="1604"/>
                    <a:ext cx="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22" name="Google Shape;1022;p14"/>
                  <p:cNvCxnSpPr/>
                  <p:nvPr/>
                </p:nvCxnSpPr>
                <p:spPr>
                  <a:xfrm rot="-4438044">
                    <a:off x="4464" y="1205"/>
                    <a:ext cx="189" cy="500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23" name="Google Shape;1023;p14"/>
                  <p:cNvCxnSpPr/>
                  <p:nvPr/>
                </p:nvCxnSpPr>
                <p:spPr>
                  <a:xfrm rot="6361956">
                    <a:off x="4602" y="1393"/>
                    <a:ext cx="189" cy="203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24" name="Google Shape;1024;p14"/>
                  <p:cNvCxnSpPr/>
                  <p:nvPr/>
                </p:nvCxnSpPr>
                <p:spPr>
                  <a:xfrm rot="-4438044">
                    <a:off x="4745" y="1286"/>
                    <a:ext cx="189" cy="500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025" name="Google Shape;1025;p14"/>
                <p:cNvGrpSpPr/>
                <p:nvPr/>
              </p:nvGrpSpPr>
              <p:grpSpPr>
                <a:xfrm rot="10800000">
                  <a:off x="3789" y="1369"/>
                  <a:ext cx="399" cy="203"/>
                  <a:chOff x="4227" y="1295"/>
                  <a:chExt cx="879" cy="401"/>
                </a:xfrm>
              </p:grpSpPr>
              <p:cxnSp>
                <p:nvCxnSpPr>
                  <p:cNvPr id="1026" name="Google Shape;1026;p14"/>
                  <p:cNvCxnSpPr/>
                  <p:nvPr/>
                </p:nvCxnSpPr>
                <p:spPr>
                  <a:xfrm>
                    <a:off x="4227" y="1604"/>
                    <a:ext cx="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27" name="Google Shape;1027;p14"/>
                  <p:cNvCxnSpPr/>
                  <p:nvPr/>
                </p:nvCxnSpPr>
                <p:spPr>
                  <a:xfrm rot="-4438044">
                    <a:off x="4464" y="1205"/>
                    <a:ext cx="189" cy="500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28" name="Google Shape;1028;p14"/>
                  <p:cNvCxnSpPr/>
                  <p:nvPr/>
                </p:nvCxnSpPr>
                <p:spPr>
                  <a:xfrm rot="6361956">
                    <a:off x="4602" y="1393"/>
                    <a:ext cx="189" cy="203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29" name="Google Shape;1029;p14"/>
                  <p:cNvCxnSpPr/>
                  <p:nvPr/>
                </p:nvCxnSpPr>
                <p:spPr>
                  <a:xfrm rot="-4438044">
                    <a:off x="4745" y="1286"/>
                    <a:ext cx="189" cy="500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1030" name="Google Shape;1030;p14"/>
              <p:cNvGrpSpPr/>
              <p:nvPr/>
            </p:nvGrpSpPr>
            <p:grpSpPr>
              <a:xfrm>
                <a:off x="821" y="937"/>
                <a:ext cx="58" cy="115"/>
                <a:chOff x="3789" y="1034"/>
                <a:chExt cx="879" cy="1246"/>
              </a:xfrm>
            </p:grpSpPr>
            <p:cxnSp>
              <p:nvCxnSpPr>
                <p:cNvPr id="1031" name="Google Shape;1031;p14"/>
                <p:cNvCxnSpPr/>
                <p:nvPr/>
              </p:nvCxnSpPr>
              <p:spPr>
                <a:xfrm flipH="1">
                  <a:off x="3992" y="1481"/>
                  <a:ext cx="235" cy="72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32" name="Google Shape;1032;p14"/>
                <p:cNvCxnSpPr/>
                <p:nvPr/>
              </p:nvCxnSpPr>
              <p:spPr>
                <a:xfrm>
                  <a:off x="4227" y="1481"/>
                  <a:ext cx="236" cy="7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33" name="Google Shape;1033;p14"/>
                <p:cNvCxnSpPr/>
                <p:nvPr/>
              </p:nvCxnSpPr>
              <p:spPr>
                <a:xfrm>
                  <a:off x="3992" y="2201"/>
                  <a:ext cx="235" cy="7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34" name="Google Shape;1034;p14"/>
                <p:cNvCxnSpPr/>
                <p:nvPr/>
              </p:nvCxnSpPr>
              <p:spPr>
                <a:xfrm flipH="1">
                  <a:off x="4227" y="2201"/>
                  <a:ext cx="236" cy="7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35" name="Google Shape;1035;p14"/>
                <p:cNvCxnSpPr/>
                <p:nvPr/>
              </p:nvCxnSpPr>
              <p:spPr>
                <a:xfrm>
                  <a:off x="4227" y="1497"/>
                  <a:ext cx="0" cy="78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36" name="Google Shape;1036;p14"/>
                <p:cNvCxnSpPr/>
                <p:nvPr/>
              </p:nvCxnSpPr>
              <p:spPr>
                <a:xfrm rot="10800000" flipH="1">
                  <a:off x="3992" y="2127"/>
                  <a:ext cx="235" cy="7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37" name="Google Shape;1037;p14"/>
                <p:cNvCxnSpPr/>
                <p:nvPr/>
              </p:nvCxnSpPr>
              <p:spPr>
                <a:xfrm rot="10800000">
                  <a:off x="4227" y="2127"/>
                  <a:ext cx="236" cy="7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38" name="Google Shape;1038;p14"/>
                <p:cNvCxnSpPr/>
                <p:nvPr/>
              </p:nvCxnSpPr>
              <p:spPr>
                <a:xfrm>
                  <a:off x="4092" y="1890"/>
                  <a:ext cx="135" cy="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39" name="Google Shape;1039;p14"/>
                <p:cNvCxnSpPr/>
                <p:nvPr/>
              </p:nvCxnSpPr>
              <p:spPr>
                <a:xfrm rot="10800000" flipH="1">
                  <a:off x="4227" y="1890"/>
                  <a:ext cx="143" cy="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40" name="Google Shape;1040;p14"/>
                <p:cNvCxnSpPr/>
                <p:nvPr/>
              </p:nvCxnSpPr>
              <p:spPr>
                <a:xfrm>
                  <a:off x="4047" y="1996"/>
                  <a:ext cx="175" cy="8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41" name="Google Shape;1041;p14"/>
                <p:cNvCxnSpPr/>
                <p:nvPr/>
              </p:nvCxnSpPr>
              <p:spPr>
                <a:xfrm rot="10800000" flipH="1">
                  <a:off x="4227" y="2012"/>
                  <a:ext cx="176" cy="7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42" name="Google Shape;1042;p14"/>
                <p:cNvCxnSpPr/>
                <p:nvPr/>
              </p:nvCxnSpPr>
              <p:spPr>
                <a:xfrm rot="10800000" flipH="1">
                  <a:off x="4227" y="1782"/>
                  <a:ext cx="90" cy="2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43" name="Google Shape;1043;p14"/>
                <p:cNvCxnSpPr/>
                <p:nvPr/>
              </p:nvCxnSpPr>
              <p:spPr>
                <a:xfrm rot="10800000" flipH="1">
                  <a:off x="4227" y="1632"/>
                  <a:ext cx="57" cy="2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44" name="Google Shape;1044;p14"/>
                <p:cNvCxnSpPr/>
                <p:nvPr/>
              </p:nvCxnSpPr>
              <p:spPr>
                <a:xfrm>
                  <a:off x="4126" y="1772"/>
                  <a:ext cx="109" cy="3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45" name="Google Shape;1045;p14"/>
                <p:cNvCxnSpPr/>
                <p:nvPr/>
              </p:nvCxnSpPr>
              <p:spPr>
                <a:xfrm>
                  <a:off x="4175" y="1625"/>
                  <a:ext cx="63" cy="3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grpSp>
              <p:nvGrpSpPr>
                <p:cNvPr id="1046" name="Google Shape;1046;p14"/>
                <p:cNvGrpSpPr/>
                <p:nvPr/>
              </p:nvGrpSpPr>
              <p:grpSpPr>
                <a:xfrm>
                  <a:off x="4269" y="1382"/>
                  <a:ext cx="399" cy="203"/>
                  <a:chOff x="4227" y="1295"/>
                  <a:chExt cx="879" cy="401"/>
                </a:xfrm>
              </p:grpSpPr>
              <p:cxnSp>
                <p:nvCxnSpPr>
                  <p:cNvPr id="1047" name="Google Shape;1047;p14"/>
                  <p:cNvCxnSpPr/>
                  <p:nvPr/>
                </p:nvCxnSpPr>
                <p:spPr>
                  <a:xfrm>
                    <a:off x="4227" y="1604"/>
                    <a:ext cx="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48" name="Google Shape;1048;p14"/>
                  <p:cNvCxnSpPr/>
                  <p:nvPr/>
                </p:nvCxnSpPr>
                <p:spPr>
                  <a:xfrm rot="-4438044">
                    <a:off x="4464" y="1205"/>
                    <a:ext cx="189" cy="500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49" name="Google Shape;1049;p14"/>
                  <p:cNvCxnSpPr/>
                  <p:nvPr/>
                </p:nvCxnSpPr>
                <p:spPr>
                  <a:xfrm rot="6361956">
                    <a:off x="4602" y="1393"/>
                    <a:ext cx="189" cy="203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50" name="Google Shape;1050;p14"/>
                  <p:cNvCxnSpPr/>
                  <p:nvPr/>
                </p:nvCxnSpPr>
                <p:spPr>
                  <a:xfrm rot="-4438044">
                    <a:off x="4745" y="1286"/>
                    <a:ext cx="189" cy="500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051" name="Google Shape;1051;p14"/>
                <p:cNvGrpSpPr/>
                <p:nvPr/>
              </p:nvGrpSpPr>
              <p:grpSpPr>
                <a:xfrm rot="5700496">
                  <a:off x="4049" y="1140"/>
                  <a:ext cx="399" cy="203"/>
                  <a:chOff x="4227" y="1295"/>
                  <a:chExt cx="879" cy="401"/>
                </a:xfrm>
              </p:grpSpPr>
              <p:cxnSp>
                <p:nvCxnSpPr>
                  <p:cNvPr id="1052" name="Google Shape;1052;p14"/>
                  <p:cNvCxnSpPr/>
                  <p:nvPr/>
                </p:nvCxnSpPr>
                <p:spPr>
                  <a:xfrm>
                    <a:off x="4227" y="1604"/>
                    <a:ext cx="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53" name="Google Shape;1053;p14"/>
                  <p:cNvCxnSpPr/>
                  <p:nvPr/>
                </p:nvCxnSpPr>
                <p:spPr>
                  <a:xfrm rot="-4438044">
                    <a:off x="4464" y="1205"/>
                    <a:ext cx="189" cy="500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54" name="Google Shape;1054;p14"/>
                  <p:cNvCxnSpPr/>
                  <p:nvPr/>
                </p:nvCxnSpPr>
                <p:spPr>
                  <a:xfrm rot="6361956">
                    <a:off x="4602" y="1393"/>
                    <a:ext cx="189" cy="203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55" name="Google Shape;1055;p14"/>
                  <p:cNvCxnSpPr/>
                  <p:nvPr/>
                </p:nvCxnSpPr>
                <p:spPr>
                  <a:xfrm rot="-4438044">
                    <a:off x="4745" y="1286"/>
                    <a:ext cx="189" cy="500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056" name="Google Shape;1056;p14"/>
                <p:cNvGrpSpPr/>
                <p:nvPr/>
              </p:nvGrpSpPr>
              <p:grpSpPr>
                <a:xfrm rot="10800000">
                  <a:off x="3789" y="1369"/>
                  <a:ext cx="399" cy="203"/>
                  <a:chOff x="4227" y="1295"/>
                  <a:chExt cx="879" cy="401"/>
                </a:xfrm>
              </p:grpSpPr>
              <p:cxnSp>
                <p:nvCxnSpPr>
                  <p:cNvPr id="1057" name="Google Shape;1057;p14"/>
                  <p:cNvCxnSpPr/>
                  <p:nvPr/>
                </p:nvCxnSpPr>
                <p:spPr>
                  <a:xfrm>
                    <a:off x="4227" y="1604"/>
                    <a:ext cx="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58" name="Google Shape;1058;p14"/>
                  <p:cNvCxnSpPr/>
                  <p:nvPr/>
                </p:nvCxnSpPr>
                <p:spPr>
                  <a:xfrm rot="-4438044">
                    <a:off x="4464" y="1205"/>
                    <a:ext cx="189" cy="500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59" name="Google Shape;1059;p14"/>
                  <p:cNvCxnSpPr/>
                  <p:nvPr/>
                </p:nvCxnSpPr>
                <p:spPr>
                  <a:xfrm rot="6361956">
                    <a:off x="4602" y="1393"/>
                    <a:ext cx="189" cy="203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60" name="Google Shape;1060;p14"/>
                  <p:cNvCxnSpPr/>
                  <p:nvPr/>
                </p:nvCxnSpPr>
                <p:spPr>
                  <a:xfrm rot="-4438044">
                    <a:off x="4745" y="1286"/>
                    <a:ext cx="189" cy="500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cxnSp>
            <p:nvCxnSpPr>
              <p:cNvPr id="1061" name="Google Shape;1061;p14"/>
              <p:cNvCxnSpPr/>
              <p:nvPr/>
            </p:nvCxnSpPr>
            <p:spPr>
              <a:xfrm rot="10800000">
                <a:off x="602" y="916"/>
                <a:ext cx="256" cy="25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2" name="Google Shape;1062;p14"/>
              <p:cNvCxnSpPr/>
              <p:nvPr/>
            </p:nvCxnSpPr>
            <p:spPr>
              <a:xfrm rot="10800000" flipH="1">
                <a:off x="455" y="914"/>
                <a:ext cx="3" cy="35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3" name="Google Shape;1063;p14"/>
              <p:cNvCxnSpPr/>
              <p:nvPr/>
            </p:nvCxnSpPr>
            <p:spPr>
              <a:xfrm rot="10800000">
                <a:off x="501" y="920"/>
                <a:ext cx="140" cy="44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4" name="Google Shape;1064;p14"/>
              <p:cNvCxnSpPr/>
              <p:nvPr/>
            </p:nvCxnSpPr>
            <p:spPr>
              <a:xfrm rot="10800000">
                <a:off x="647" y="925"/>
                <a:ext cx="218" cy="11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065" name="Google Shape;1065;p14"/>
              <p:cNvGrpSpPr/>
              <p:nvPr/>
            </p:nvGrpSpPr>
            <p:grpSpPr>
              <a:xfrm>
                <a:off x="715" y="1116"/>
                <a:ext cx="252" cy="214"/>
                <a:chOff x="867" y="1530"/>
                <a:chExt cx="252" cy="214"/>
              </a:xfrm>
            </p:grpSpPr>
            <p:sp>
              <p:nvSpPr>
                <p:cNvPr id="1066" name="Google Shape;1066;p14"/>
                <p:cNvSpPr/>
                <p:nvPr/>
              </p:nvSpPr>
              <p:spPr>
                <a:xfrm>
                  <a:off x="867" y="1530"/>
                  <a:ext cx="252" cy="214"/>
                </a:xfrm>
                <a:prstGeom prst="hexagon">
                  <a:avLst>
                    <a:gd name="adj" fmla="val 29439"/>
                    <a:gd name="vf" fmla="val 115470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067" name="Google Shape;1067;p14"/>
                <p:cNvGrpSpPr/>
                <p:nvPr/>
              </p:nvGrpSpPr>
              <p:grpSpPr>
                <a:xfrm>
                  <a:off x="967" y="1560"/>
                  <a:ext cx="59" cy="115"/>
                  <a:chOff x="3789" y="1034"/>
                  <a:chExt cx="879" cy="1246"/>
                </a:xfrm>
              </p:grpSpPr>
              <p:cxnSp>
                <p:nvCxnSpPr>
                  <p:cNvPr id="1068" name="Google Shape;1068;p14"/>
                  <p:cNvCxnSpPr/>
                  <p:nvPr/>
                </p:nvCxnSpPr>
                <p:spPr>
                  <a:xfrm flipH="1">
                    <a:off x="3992" y="1481"/>
                    <a:ext cx="235" cy="724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69" name="Google Shape;1069;p14"/>
                  <p:cNvCxnSpPr/>
                  <p:nvPr/>
                </p:nvCxnSpPr>
                <p:spPr>
                  <a:xfrm>
                    <a:off x="4227" y="1481"/>
                    <a:ext cx="236" cy="72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70" name="Google Shape;1070;p14"/>
                  <p:cNvCxnSpPr/>
                  <p:nvPr/>
                </p:nvCxnSpPr>
                <p:spPr>
                  <a:xfrm>
                    <a:off x="3992" y="2201"/>
                    <a:ext cx="235" cy="79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71" name="Google Shape;1071;p14"/>
                  <p:cNvCxnSpPr/>
                  <p:nvPr/>
                </p:nvCxnSpPr>
                <p:spPr>
                  <a:xfrm flipH="1">
                    <a:off x="4227" y="2201"/>
                    <a:ext cx="236" cy="79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72" name="Google Shape;1072;p14"/>
                  <p:cNvCxnSpPr/>
                  <p:nvPr/>
                </p:nvCxnSpPr>
                <p:spPr>
                  <a:xfrm>
                    <a:off x="4227" y="1497"/>
                    <a:ext cx="0" cy="783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73" name="Google Shape;1073;p14"/>
                  <p:cNvCxnSpPr/>
                  <p:nvPr/>
                </p:nvCxnSpPr>
                <p:spPr>
                  <a:xfrm rot="10800000" flipH="1">
                    <a:off x="3992" y="2127"/>
                    <a:ext cx="235" cy="78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74" name="Google Shape;1074;p14"/>
                  <p:cNvCxnSpPr/>
                  <p:nvPr/>
                </p:nvCxnSpPr>
                <p:spPr>
                  <a:xfrm rot="10800000">
                    <a:off x="4227" y="2127"/>
                    <a:ext cx="236" cy="74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75" name="Google Shape;1075;p14"/>
                  <p:cNvCxnSpPr/>
                  <p:nvPr/>
                </p:nvCxnSpPr>
                <p:spPr>
                  <a:xfrm>
                    <a:off x="4092" y="1890"/>
                    <a:ext cx="135" cy="6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76" name="Google Shape;1076;p14"/>
                  <p:cNvCxnSpPr/>
                  <p:nvPr/>
                </p:nvCxnSpPr>
                <p:spPr>
                  <a:xfrm rot="10800000" flipH="1">
                    <a:off x="4227" y="1890"/>
                    <a:ext cx="143" cy="6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77" name="Google Shape;1077;p14"/>
                  <p:cNvCxnSpPr/>
                  <p:nvPr/>
                </p:nvCxnSpPr>
                <p:spPr>
                  <a:xfrm>
                    <a:off x="4047" y="1996"/>
                    <a:ext cx="175" cy="81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78" name="Google Shape;1078;p14"/>
                  <p:cNvCxnSpPr/>
                  <p:nvPr/>
                </p:nvCxnSpPr>
                <p:spPr>
                  <a:xfrm rot="10800000" flipH="1">
                    <a:off x="4227" y="2012"/>
                    <a:ext cx="176" cy="71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79" name="Google Shape;1079;p14"/>
                  <p:cNvCxnSpPr/>
                  <p:nvPr/>
                </p:nvCxnSpPr>
                <p:spPr>
                  <a:xfrm rot="10800000" flipH="1">
                    <a:off x="4227" y="1782"/>
                    <a:ext cx="90" cy="29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80" name="Google Shape;1080;p14"/>
                  <p:cNvCxnSpPr/>
                  <p:nvPr/>
                </p:nvCxnSpPr>
                <p:spPr>
                  <a:xfrm rot="10800000" flipH="1">
                    <a:off x="4227" y="1632"/>
                    <a:ext cx="57" cy="22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81" name="Google Shape;1081;p14"/>
                  <p:cNvCxnSpPr/>
                  <p:nvPr/>
                </p:nvCxnSpPr>
                <p:spPr>
                  <a:xfrm>
                    <a:off x="4126" y="1772"/>
                    <a:ext cx="109" cy="39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82" name="Google Shape;1082;p14"/>
                  <p:cNvCxnSpPr/>
                  <p:nvPr/>
                </p:nvCxnSpPr>
                <p:spPr>
                  <a:xfrm>
                    <a:off x="4175" y="1625"/>
                    <a:ext cx="63" cy="39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grpSp>
                <p:nvGrpSpPr>
                  <p:cNvPr id="1083" name="Google Shape;1083;p14"/>
                  <p:cNvGrpSpPr/>
                  <p:nvPr/>
                </p:nvGrpSpPr>
                <p:grpSpPr>
                  <a:xfrm>
                    <a:off x="4269" y="1382"/>
                    <a:ext cx="399" cy="203"/>
                    <a:chOff x="4227" y="1295"/>
                    <a:chExt cx="879" cy="401"/>
                  </a:xfrm>
                </p:grpSpPr>
                <p:cxnSp>
                  <p:nvCxnSpPr>
                    <p:cNvPr id="1084" name="Google Shape;1084;p14"/>
                    <p:cNvCxnSpPr/>
                    <p:nvPr/>
                  </p:nvCxnSpPr>
                  <p:spPr>
                    <a:xfrm>
                      <a:off x="4227" y="1604"/>
                      <a:ext cx="0" cy="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1085" name="Google Shape;1085;p14"/>
                    <p:cNvCxnSpPr/>
                    <p:nvPr/>
                  </p:nvCxnSpPr>
                  <p:spPr>
                    <a:xfrm rot="-4438044">
                      <a:off x="4464" y="1205"/>
                      <a:ext cx="189" cy="500"/>
                    </a:xfrm>
                    <a:prstGeom prst="straightConnector1">
                      <a:avLst/>
                    </a:prstGeom>
                    <a:noFill/>
                    <a:ln w="3175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1086" name="Google Shape;1086;p14"/>
                    <p:cNvCxnSpPr/>
                    <p:nvPr/>
                  </p:nvCxnSpPr>
                  <p:spPr>
                    <a:xfrm rot="6361956">
                      <a:off x="4602" y="1393"/>
                      <a:ext cx="189" cy="203"/>
                    </a:xfrm>
                    <a:prstGeom prst="straightConnector1">
                      <a:avLst/>
                    </a:prstGeom>
                    <a:noFill/>
                    <a:ln w="3175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1087" name="Google Shape;1087;p14"/>
                    <p:cNvCxnSpPr/>
                    <p:nvPr/>
                  </p:nvCxnSpPr>
                  <p:spPr>
                    <a:xfrm rot="-4438044">
                      <a:off x="4745" y="1286"/>
                      <a:ext cx="189" cy="500"/>
                    </a:xfrm>
                    <a:prstGeom prst="straightConnector1">
                      <a:avLst/>
                    </a:prstGeom>
                    <a:noFill/>
                    <a:ln w="3175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</p:grpSp>
              <p:grpSp>
                <p:nvGrpSpPr>
                  <p:cNvPr id="1088" name="Google Shape;1088;p14"/>
                  <p:cNvGrpSpPr/>
                  <p:nvPr/>
                </p:nvGrpSpPr>
                <p:grpSpPr>
                  <a:xfrm rot="5700496">
                    <a:off x="4049" y="1140"/>
                    <a:ext cx="399" cy="203"/>
                    <a:chOff x="4227" y="1295"/>
                    <a:chExt cx="879" cy="401"/>
                  </a:xfrm>
                </p:grpSpPr>
                <p:cxnSp>
                  <p:nvCxnSpPr>
                    <p:cNvPr id="1089" name="Google Shape;1089;p14"/>
                    <p:cNvCxnSpPr/>
                    <p:nvPr/>
                  </p:nvCxnSpPr>
                  <p:spPr>
                    <a:xfrm>
                      <a:off x="4227" y="1604"/>
                      <a:ext cx="0" cy="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1090" name="Google Shape;1090;p14"/>
                    <p:cNvCxnSpPr/>
                    <p:nvPr/>
                  </p:nvCxnSpPr>
                  <p:spPr>
                    <a:xfrm rot="-4438044">
                      <a:off x="4464" y="1205"/>
                      <a:ext cx="189" cy="500"/>
                    </a:xfrm>
                    <a:prstGeom prst="straightConnector1">
                      <a:avLst/>
                    </a:prstGeom>
                    <a:noFill/>
                    <a:ln w="3175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1091" name="Google Shape;1091;p14"/>
                    <p:cNvCxnSpPr/>
                    <p:nvPr/>
                  </p:nvCxnSpPr>
                  <p:spPr>
                    <a:xfrm rot="6361956">
                      <a:off x="4602" y="1393"/>
                      <a:ext cx="189" cy="203"/>
                    </a:xfrm>
                    <a:prstGeom prst="straightConnector1">
                      <a:avLst/>
                    </a:prstGeom>
                    <a:noFill/>
                    <a:ln w="3175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1092" name="Google Shape;1092;p14"/>
                    <p:cNvCxnSpPr/>
                    <p:nvPr/>
                  </p:nvCxnSpPr>
                  <p:spPr>
                    <a:xfrm rot="-4438044">
                      <a:off x="4745" y="1286"/>
                      <a:ext cx="189" cy="500"/>
                    </a:xfrm>
                    <a:prstGeom prst="straightConnector1">
                      <a:avLst/>
                    </a:prstGeom>
                    <a:noFill/>
                    <a:ln w="3175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</p:grpSp>
              <p:grpSp>
                <p:nvGrpSpPr>
                  <p:cNvPr id="1093" name="Google Shape;1093;p14"/>
                  <p:cNvGrpSpPr/>
                  <p:nvPr/>
                </p:nvGrpSpPr>
                <p:grpSpPr>
                  <a:xfrm rot="10800000">
                    <a:off x="3789" y="1369"/>
                    <a:ext cx="399" cy="203"/>
                    <a:chOff x="4227" y="1295"/>
                    <a:chExt cx="879" cy="401"/>
                  </a:xfrm>
                </p:grpSpPr>
                <p:cxnSp>
                  <p:nvCxnSpPr>
                    <p:cNvPr id="1094" name="Google Shape;1094;p14"/>
                    <p:cNvCxnSpPr/>
                    <p:nvPr/>
                  </p:nvCxnSpPr>
                  <p:spPr>
                    <a:xfrm>
                      <a:off x="4227" y="1604"/>
                      <a:ext cx="0" cy="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1095" name="Google Shape;1095;p14"/>
                    <p:cNvCxnSpPr/>
                    <p:nvPr/>
                  </p:nvCxnSpPr>
                  <p:spPr>
                    <a:xfrm rot="-4438044">
                      <a:off x="4464" y="1205"/>
                      <a:ext cx="189" cy="500"/>
                    </a:xfrm>
                    <a:prstGeom prst="straightConnector1">
                      <a:avLst/>
                    </a:prstGeom>
                    <a:noFill/>
                    <a:ln w="3175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1096" name="Google Shape;1096;p14"/>
                    <p:cNvCxnSpPr/>
                    <p:nvPr/>
                  </p:nvCxnSpPr>
                  <p:spPr>
                    <a:xfrm rot="6361956">
                      <a:off x="4602" y="1393"/>
                      <a:ext cx="189" cy="203"/>
                    </a:xfrm>
                    <a:prstGeom prst="straightConnector1">
                      <a:avLst/>
                    </a:prstGeom>
                    <a:noFill/>
                    <a:ln w="3175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1097" name="Google Shape;1097;p14"/>
                    <p:cNvCxnSpPr/>
                    <p:nvPr/>
                  </p:nvCxnSpPr>
                  <p:spPr>
                    <a:xfrm rot="-4438044">
                      <a:off x="4745" y="1286"/>
                      <a:ext cx="189" cy="500"/>
                    </a:xfrm>
                    <a:prstGeom prst="straightConnector1">
                      <a:avLst/>
                    </a:prstGeom>
                    <a:noFill/>
                    <a:ln w="3175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</p:grpSp>
            </p:grpSp>
          </p:grpSp>
          <p:cxnSp>
            <p:nvCxnSpPr>
              <p:cNvPr id="1098" name="Google Shape;1098;p14"/>
              <p:cNvCxnSpPr/>
              <p:nvPr/>
            </p:nvCxnSpPr>
            <p:spPr>
              <a:xfrm rot="10800000">
                <a:off x="554" y="928"/>
                <a:ext cx="92" cy="22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099" name="Google Shape;1099;p14"/>
              <p:cNvGrpSpPr/>
              <p:nvPr/>
            </p:nvGrpSpPr>
            <p:grpSpPr>
              <a:xfrm>
                <a:off x="191" y="711"/>
                <a:ext cx="616" cy="208"/>
                <a:chOff x="717" y="1160"/>
                <a:chExt cx="616" cy="208"/>
              </a:xfrm>
            </p:grpSpPr>
            <p:sp>
              <p:nvSpPr>
                <p:cNvPr id="1100" name="Google Shape;1100;p14"/>
                <p:cNvSpPr/>
                <p:nvPr/>
              </p:nvSpPr>
              <p:spPr>
                <a:xfrm>
                  <a:off x="832" y="1160"/>
                  <a:ext cx="384" cy="20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01" name="Google Shape;1101;p14"/>
                <p:cNvSpPr txBox="1"/>
                <p:nvPr/>
              </p:nvSpPr>
              <p:spPr>
                <a:xfrm>
                  <a:off x="717" y="1171"/>
                  <a:ext cx="616" cy="19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MSC</a:t>
                  </a:r>
                  <a:endParaRPr/>
                </a:p>
              </p:txBody>
            </p:sp>
          </p:grpSp>
          <p:sp>
            <p:nvSpPr>
              <p:cNvPr id="1102" name="Google Shape;1102;p14"/>
              <p:cNvSpPr/>
              <p:nvPr/>
            </p:nvSpPr>
            <p:spPr>
              <a:xfrm>
                <a:off x="146" y="1007"/>
                <a:ext cx="252" cy="214"/>
              </a:xfrm>
              <a:prstGeom prst="hexagon">
                <a:avLst>
                  <a:gd name="adj" fmla="val 29439"/>
                  <a:gd name="vf" fmla="val 11547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03" name="Google Shape;1103;p14"/>
              <p:cNvGrpSpPr/>
              <p:nvPr/>
            </p:nvGrpSpPr>
            <p:grpSpPr>
              <a:xfrm>
                <a:off x="237" y="1050"/>
                <a:ext cx="58" cy="114"/>
                <a:chOff x="3789" y="1034"/>
                <a:chExt cx="879" cy="1246"/>
              </a:xfrm>
            </p:grpSpPr>
            <p:cxnSp>
              <p:nvCxnSpPr>
                <p:cNvPr id="1104" name="Google Shape;1104;p14"/>
                <p:cNvCxnSpPr/>
                <p:nvPr/>
              </p:nvCxnSpPr>
              <p:spPr>
                <a:xfrm flipH="1">
                  <a:off x="3992" y="1481"/>
                  <a:ext cx="235" cy="72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05" name="Google Shape;1105;p14"/>
                <p:cNvCxnSpPr/>
                <p:nvPr/>
              </p:nvCxnSpPr>
              <p:spPr>
                <a:xfrm>
                  <a:off x="4227" y="1481"/>
                  <a:ext cx="236" cy="7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06" name="Google Shape;1106;p14"/>
                <p:cNvCxnSpPr/>
                <p:nvPr/>
              </p:nvCxnSpPr>
              <p:spPr>
                <a:xfrm>
                  <a:off x="3992" y="2201"/>
                  <a:ext cx="235" cy="7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07" name="Google Shape;1107;p14"/>
                <p:cNvCxnSpPr/>
                <p:nvPr/>
              </p:nvCxnSpPr>
              <p:spPr>
                <a:xfrm flipH="1">
                  <a:off x="4227" y="2201"/>
                  <a:ext cx="236" cy="7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08" name="Google Shape;1108;p14"/>
                <p:cNvCxnSpPr/>
                <p:nvPr/>
              </p:nvCxnSpPr>
              <p:spPr>
                <a:xfrm>
                  <a:off x="4227" y="1497"/>
                  <a:ext cx="0" cy="78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09" name="Google Shape;1109;p14"/>
                <p:cNvCxnSpPr/>
                <p:nvPr/>
              </p:nvCxnSpPr>
              <p:spPr>
                <a:xfrm rot="10800000" flipH="1">
                  <a:off x="3992" y="2127"/>
                  <a:ext cx="235" cy="7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10" name="Google Shape;1110;p14"/>
                <p:cNvCxnSpPr/>
                <p:nvPr/>
              </p:nvCxnSpPr>
              <p:spPr>
                <a:xfrm rot="10800000">
                  <a:off x="4227" y="2127"/>
                  <a:ext cx="236" cy="7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11" name="Google Shape;1111;p14"/>
                <p:cNvCxnSpPr/>
                <p:nvPr/>
              </p:nvCxnSpPr>
              <p:spPr>
                <a:xfrm>
                  <a:off x="4092" y="1890"/>
                  <a:ext cx="135" cy="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12" name="Google Shape;1112;p14"/>
                <p:cNvCxnSpPr/>
                <p:nvPr/>
              </p:nvCxnSpPr>
              <p:spPr>
                <a:xfrm rot="10800000" flipH="1">
                  <a:off x="4227" y="1890"/>
                  <a:ext cx="143" cy="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13" name="Google Shape;1113;p14"/>
                <p:cNvCxnSpPr/>
                <p:nvPr/>
              </p:nvCxnSpPr>
              <p:spPr>
                <a:xfrm>
                  <a:off x="4047" y="1996"/>
                  <a:ext cx="175" cy="8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14" name="Google Shape;1114;p14"/>
                <p:cNvCxnSpPr/>
                <p:nvPr/>
              </p:nvCxnSpPr>
              <p:spPr>
                <a:xfrm rot="10800000" flipH="1">
                  <a:off x="4227" y="2012"/>
                  <a:ext cx="176" cy="7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15" name="Google Shape;1115;p14"/>
                <p:cNvCxnSpPr/>
                <p:nvPr/>
              </p:nvCxnSpPr>
              <p:spPr>
                <a:xfrm rot="10800000" flipH="1">
                  <a:off x="4227" y="1782"/>
                  <a:ext cx="90" cy="2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16" name="Google Shape;1116;p14"/>
                <p:cNvCxnSpPr/>
                <p:nvPr/>
              </p:nvCxnSpPr>
              <p:spPr>
                <a:xfrm rot="10800000" flipH="1">
                  <a:off x="4227" y="1632"/>
                  <a:ext cx="57" cy="2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17" name="Google Shape;1117;p14"/>
                <p:cNvCxnSpPr/>
                <p:nvPr/>
              </p:nvCxnSpPr>
              <p:spPr>
                <a:xfrm>
                  <a:off x="4126" y="1772"/>
                  <a:ext cx="109" cy="3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18" name="Google Shape;1118;p14"/>
                <p:cNvCxnSpPr/>
                <p:nvPr/>
              </p:nvCxnSpPr>
              <p:spPr>
                <a:xfrm>
                  <a:off x="4175" y="1625"/>
                  <a:ext cx="63" cy="3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grpSp>
              <p:nvGrpSpPr>
                <p:cNvPr id="1119" name="Google Shape;1119;p14"/>
                <p:cNvGrpSpPr/>
                <p:nvPr/>
              </p:nvGrpSpPr>
              <p:grpSpPr>
                <a:xfrm>
                  <a:off x="4269" y="1382"/>
                  <a:ext cx="399" cy="203"/>
                  <a:chOff x="4227" y="1295"/>
                  <a:chExt cx="879" cy="401"/>
                </a:xfrm>
              </p:grpSpPr>
              <p:cxnSp>
                <p:nvCxnSpPr>
                  <p:cNvPr id="1120" name="Google Shape;1120;p14"/>
                  <p:cNvCxnSpPr/>
                  <p:nvPr/>
                </p:nvCxnSpPr>
                <p:spPr>
                  <a:xfrm>
                    <a:off x="4227" y="1604"/>
                    <a:ext cx="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121" name="Google Shape;1121;p14"/>
                  <p:cNvCxnSpPr/>
                  <p:nvPr/>
                </p:nvCxnSpPr>
                <p:spPr>
                  <a:xfrm rot="-4438044">
                    <a:off x="4464" y="1205"/>
                    <a:ext cx="189" cy="500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122" name="Google Shape;1122;p14"/>
                  <p:cNvCxnSpPr/>
                  <p:nvPr/>
                </p:nvCxnSpPr>
                <p:spPr>
                  <a:xfrm rot="6361956">
                    <a:off x="4602" y="1393"/>
                    <a:ext cx="189" cy="203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123" name="Google Shape;1123;p14"/>
                  <p:cNvCxnSpPr/>
                  <p:nvPr/>
                </p:nvCxnSpPr>
                <p:spPr>
                  <a:xfrm rot="-4438044">
                    <a:off x="4745" y="1286"/>
                    <a:ext cx="189" cy="500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124" name="Google Shape;1124;p14"/>
                <p:cNvGrpSpPr/>
                <p:nvPr/>
              </p:nvGrpSpPr>
              <p:grpSpPr>
                <a:xfrm rot="5700496">
                  <a:off x="4049" y="1140"/>
                  <a:ext cx="399" cy="203"/>
                  <a:chOff x="4227" y="1295"/>
                  <a:chExt cx="879" cy="401"/>
                </a:xfrm>
              </p:grpSpPr>
              <p:cxnSp>
                <p:nvCxnSpPr>
                  <p:cNvPr id="1125" name="Google Shape;1125;p14"/>
                  <p:cNvCxnSpPr/>
                  <p:nvPr/>
                </p:nvCxnSpPr>
                <p:spPr>
                  <a:xfrm>
                    <a:off x="4227" y="1604"/>
                    <a:ext cx="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126" name="Google Shape;1126;p14"/>
                  <p:cNvCxnSpPr/>
                  <p:nvPr/>
                </p:nvCxnSpPr>
                <p:spPr>
                  <a:xfrm rot="-4438044">
                    <a:off x="4464" y="1205"/>
                    <a:ext cx="189" cy="500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127" name="Google Shape;1127;p14"/>
                  <p:cNvCxnSpPr/>
                  <p:nvPr/>
                </p:nvCxnSpPr>
                <p:spPr>
                  <a:xfrm rot="6361956">
                    <a:off x="4602" y="1393"/>
                    <a:ext cx="189" cy="203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128" name="Google Shape;1128;p14"/>
                  <p:cNvCxnSpPr/>
                  <p:nvPr/>
                </p:nvCxnSpPr>
                <p:spPr>
                  <a:xfrm rot="-4438044">
                    <a:off x="4745" y="1286"/>
                    <a:ext cx="189" cy="500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129" name="Google Shape;1129;p14"/>
                <p:cNvGrpSpPr/>
                <p:nvPr/>
              </p:nvGrpSpPr>
              <p:grpSpPr>
                <a:xfrm rot="10800000">
                  <a:off x="3789" y="1369"/>
                  <a:ext cx="399" cy="203"/>
                  <a:chOff x="4227" y="1295"/>
                  <a:chExt cx="879" cy="401"/>
                </a:xfrm>
              </p:grpSpPr>
              <p:cxnSp>
                <p:nvCxnSpPr>
                  <p:cNvPr id="1130" name="Google Shape;1130;p14"/>
                  <p:cNvCxnSpPr/>
                  <p:nvPr/>
                </p:nvCxnSpPr>
                <p:spPr>
                  <a:xfrm>
                    <a:off x="4227" y="1604"/>
                    <a:ext cx="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131" name="Google Shape;1131;p14"/>
                  <p:cNvCxnSpPr/>
                  <p:nvPr/>
                </p:nvCxnSpPr>
                <p:spPr>
                  <a:xfrm rot="-4438044">
                    <a:off x="4464" y="1205"/>
                    <a:ext cx="189" cy="500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132" name="Google Shape;1132;p14"/>
                  <p:cNvCxnSpPr/>
                  <p:nvPr/>
                </p:nvCxnSpPr>
                <p:spPr>
                  <a:xfrm rot="6361956">
                    <a:off x="4602" y="1393"/>
                    <a:ext cx="189" cy="203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133" name="Google Shape;1133;p14"/>
                  <p:cNvCxnSpPr/>
                  <p:nvPr/>
                </p:nvCxnSpPr>
                <p:spPr>
                  <a:xfrm rot="-4438044">
                    <a:off x="4745" y="1286"/>
                    <a:ext cx="189" cy="500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sp>
            <p:nvSpPr>
              <p:cNvPr id="1134" name="Google Shape;1134;p14"/>
              <p:cNvSpPr/>
              <p:nvPr/>
            </p:nvSpPr>
            <p:spPr>
              <a:xfrm>
                <a:off x="527" y="1220"/>
                <a:ext cx="252" cy="214"/>
              </a:xfrm>
              <a:prstGeom prst="hexagon">
                <a:avLst>
                  <a:gd name="adj" fmla="val 29439"/>
                  <a:gd name="vf" fmla="val 11547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35" name="Google Shape;1135;p14"/>
              <p:cNvGrpSpPr/>
              <p:nvPr/>
            </p:nvGrpSpPr>
            <p:grpSpPr>
              <a:xfrm>
                <a:off x="627" y="1269"/>
                <a:ext cx="58" cy="114"/>
                <a:chOff x="3789" y="1034"/>
                <a:chExt cx="879" cy="1246"/>
              </a:xfrm>
            </p:grpSpPr>
            <p:cxnSp>
              <p:nvCxnSpPr>
                <p:cNvPr id="1136" name="Google Shape;1136;p14"/>
                <p:cNvCxnSpPr/>
                <p:nvPr/>
              </p:nvCxnSpPr>
              <p:spPr>
                <a:xfrm flipH="1">
                  <a:off x="3992" y="1481"/>
                  <a:ext cx="235" cy="72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37" name="Google Shape;1137;p14"/>
                <p:cNvCxnSpPr/>
                <p:nvPr/>
              </p:nvCxnSpPr>
              <p:spPr>
                <a:xfrm>
                  <a:off x="4227" y="1481"/>
                  <a:ext cx="236" cy="7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38" name="Google Shape;1138;p14"/>
                <p:cNvCxnSpPr/>
                <p:nvPr/>
              </p:nvCxnSpPr>
              <p:spPr>
                <a:xfrm>
                  <a:off x="3992" y="2201"/>
                  <a:ext cx="235" cy="7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39" name="Google Shape;1139;p14"/>
                <p:cNvCxnSpPr/>
                <p:nvPr/>
              </p:nvCxnSpPr>
              <p:spPr>
                <a:xfrm flipH="1">
                  <a:off x="4227" y="2201"/>
                  <a:ext cx="236" cy="7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40" name="Google Shape;1140;p14"/>
                <p:cNvCxnSpPr/>
                <p:nvPr/>
              </p:nvCxnSpPr>
              <p:spPr>
                <a:xfrm>
                  <a:off x="4227" y="1497"/>
                  <a:ext cx="0" cy="78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41" name="Google Shape;1141;p14"/>
                <p:cNvCxnSpPr/>
                <p:nvPr/>
              </p:nvCxnSpPr>
              <p:spPr>
                <a:xfrm rot="10800000" flipH="1">
                  <a:off x="3992" y="2127"/>
                  <a:ext cx="235" cy="7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42" name="Google Shape;1142;p14"/>
                <p:cNvCxnSpPr/>
                <p:nvPr/>
              </p:nvCxnSpPr>
              <p:spPr>
                <a:xfrm rot="10800000">
                  <a:off x="4227" y="2127"/>
                  <a:ext cx="236" cy="7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43" name="Google Shape;1143;p14"/>
                <p:cNvCxnSpPr/>
                <p:nvPr/>
              </p:nvCxnSpPr>
              <p:spPr>
                <a:xfrm>
                  <a:off x="4092" y="1890"/>
                  <a:ext cx="135" cy="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44" name="Google Shape;1144;p14"/>
                <p:cNvCxnSpPr/>
                <p:nvPr/>
              </p:nvCxnSpPr>
              <p:spPr>
                <a:xfrm rot="10800000" flipH="1">
                  <a:off x="4227" y="1890"/>
                  <a:ext cx="143" cy="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45" name="Google Shape;1145;p14"/>
                <p:cNvCxnSpPr/>
                <p:nvPr/>
              </p:nvCxnSpPr>
              <p:spPr>
                <a:xfrm>
                  <a:off x="4047" y="1996"/>
                  <a:ext cx="175" cy="8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46" name="Google Shape;1146;p14"/>
                <p:cNvCxnSpPr/>
                <p:nvPr/>
              </p:nvCxnSpPr>
              <p:spPr>
                <a:xfrm rot="10800000" flipH="1">
                  <a:off x="4227" y="2012"/>
                  <a:ext cx="176" cy="7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47" name="Google Shape;1147;p14"/>
                <p:cNvCxnSpPr/>
                <p:nvPr/>
              </p:nvCxnSpPr>
              <p:spPr>
                <a:xfrm rot="10800000" flipH="1">
                  <a:off x="4227" y="1782"/>
                  <a:ext cx="90" cy="2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48" name="Google Shape;1148;p14"/>
                <p:cNvCxnSpPr/>
                <p:nvPr/>
              </p:nvCxnSpPr>
              <p:spPr>
                <a:xfrm rot="10800000" flipH="1">
                  <a:off x="4227" y="1632"/>
                  <a:ext cx="57" cy="2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49" name="Google Shape;1149;p14"/>
                <p:cNvCxnSpPr/>
                <p:nvPr/>
              </p:nvCxnSpPr>
              <p:spPr>
                <a:xfrm>
                  <a:off x="4126" y="1772"/>
                  <a:ext cx="109" cy="3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50" name="Google Shape;1150;p14"/>
                <p:cNvCxnSpPr/>
                <p:nvPr/>
              </p:nvCxnSpPr>
              <p:spPr>
                <a:xfrm>
                  <a:off x="4175" y="1625"/>
                  <a:ext cx="63" cy="3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grpSp>
              <p:nvGrpSpPr>
                <p:cNvPr id="1151" name="Google Shape;1151;p14"/>
                <p:cNvGrpSpPr/>
                <p:nvPr/>
              </p:nvGrpSpPr>
              <p:grpSpPr>
                <a:xfrm>
                  <a:off x="4269" y="1382"/>
                  <a:ext cx="399" cy="203"/>
                  <a:chOff x="4227" y="1295"/>
                  <a:chExt cx="879" cy="401"/>
                </a:xfrm>
              </p:grpSpPr>
              <p:cxnSp>
                <p:nvCxnSpPr>
                  <p:cNvPr id="1152" name="Google Shape;1152;p14"/>
                  <p:cNvCxnSpPr/>
                  <p:nvPr/>
                </p:nvCxnSpPr>
                <p:spPr>
                  <a:xfrm>
                    <a:off x="4227" y="1604"/>
                    <a:ext cx="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153" name="Google Shape;1153;p14"/>
                  <p:cNvCxnSpPr/>
                  <p:nvPr/>
                </p:nvCxnSpPr>
                <p:spPr>
                  <a:xfrm rot="-4438044">
                    <a:off x="4464" y="1205"/>
                    <a:ext cx="189" cy="500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154" name="Google Shape;1154;p14"/>
                  <p:cNvCxnSpPr/>
                  <p:nvPr/>
                </p:nvCxnSpPr>
                <p:spPr>
                  <a:xfrm rot="6361956">
                    <a:off x="4602" y="1393"/>
                    <a:ext cx="189" cy="203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155" name="Google Shape;1155;p14"/>
                  <p:cNvCxnSpPr/>
                  <p:nvPr/>
                </p:nvCxnSpPr>
                <p:spPr>
                  <a:xfrm rot="-4438044">
                    <a:off x="4745" y="1286"/>
                    <a:ext cx="189" cy="500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156" name="Google Shape;1156;p14"/>
                <p:cNvGrpSpPr/>
                <p:nvPr/>
              </p:nvGrpSpPr>
              <p:grpSpPr>
                <a:xfrm rot="5700496">
                  <a:off x="4049" y="1140"/>
                  <a:ext cx="399" cy="203"/>
                  <a:chOff x="4227" y="1295"/>
                  <a:chExt cx="879" cy="401"/>
                </a:xfrm>
              </p:grpSpPr>
              <p:cxnSp>
                <p:nvCxnSpPr>
                  <p:cNvPr id="1157" name="Google Shape;1157;p14"/>
                  <p:cNvCxnSpPr/>
                  <p:nvPr/>
                </p:nvCxnSpPr>
                <p:spPr>
                  <a:xfrm>
                    <a:off x="4227" y="1604"/>
                    <a:ext cx="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158" name="Google Shape;1158;p14"/>
                  <p:cNvCxnSpPr/>
                  <p:nvPr/>
                </p:nvCxnSpPr>
                <p:spPr>
                  <a:xfrm rot="-4438044">
                    <a:off x="4464" y="1205"/>
                    <a:ext cx="189" cy="500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159" name="Google Shape;1159;p14"/>
                  <p:cNvCxnSpPr/>
                  <p:nvPr/>
                </p:nvCxnSpPr>
                <p:spPr>
                  <a:xfrm rot="6361956">
                    <a:off x="4602" y="1393"/>
                    <a:ext cx="189" cy="203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160" name="Google Shape;1160;p14"/>
                  <p:cNvCxnSpPr/>
                  <p:nvPr/>
                </p:nvCxnSpPr>
                <p:spPr>
                  <a:xfrm rot="-4438044">
                    <a:off x="4745" y="1286"/>
                    <a:ext cx="189" cy="500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161" name="Google Shape;1161;p14"/>
                <p:cNvGrpSpPr/>
                <p:nvPr/>
              </p:nvGrpSpPr>
              <p:grpSpPr>
                <a:xfrm rot="10800000">
                  <a:off x="3789" y="1369"/>
                  <a:ext cx="399" cy="203"/>
                  <a:chOff x="4227" y="1295"/>
                  <a:chExt cx="879" cy="401"/>
                </a:xfrm>
              </p:grpSpPr>
              <p:cxnSp>
                <p:nvCxnSpPr>
                  <p:cNvPr id="1162" name="Google Shape;1162;p14"/>
                  <p:cNvCxnSpPr/>
                  <p:nvPr/>
                </p:nvCxnSpPr>
                <p:spPr>
                  <a:xfrm>
                    <a:off x="4227" y="1604"/>
                    <a:ext cx="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163" name="Google Shape;1163;p14"/>
                  <p:cNvCxnSpPr/>
                  <p:nvPr/>
                </p:nvCxnSpPr>
                <p:spPr>
                  <a:xfrm rot="-4438044">
                    <a:off x="4464" y="1205"/>
                    <a:ext cx="189" cy="500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164" name="Google Shape;1164;p14"/>
                  <p:cNvCxnSpPr/>
                  <p:nvPr/>
                </p:nvCxnSpPr>
                <p:spPr>
                  <a:xfrm rot="6361956">
                    <a:off x="4602" y="1393"/>
                    <a:ext cx="189" cy="203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165" name="Google Shape;1165;p14"/>
                  <p:cNvCxnSpPr/>
                  <p:nvPr/>
                </p:nvCxnSpPr>
                <p:spPr>
                  <a:xfrm rot="-4438044">
                    <a:off x="4745" y="1286"/>
                    <a:ext cx="189" cy="500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cxnSp>
            <p:nvCxnSpPr>
              <p:cNvPr id="1166" name="Google Shape;1166;p14"/>
              <p:cNvCxnSpPr/>
              <p:nvPr/>
            </p:nvCxnSpPr>
            <p:spPr>
              <a:xfrm rot="10800000" flipH="1">
                <a:off x="269" y="920"/>
                <a:ext cx="156" cy="24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67" name="Google Shape;1167;p14"/>
            <p:cNvGrpSpPr/>
            <p:nvPr/>
          </p:nvGrpSpPr>
          <p:grpSpPr>
            <a:xfrm>
              <a:off x="3763963" y="3609975"/>
              <a:ext cx="623887" cy="330200"/>
              <a:chOff x="2647" y="2987"/>
              <a:chExt cx="393" cy="208"/>
            </a:xfrm>
          </p:grpSpPr>
          <p:sp>
            <p:nvSpPr>
              <p:cNvPr id="1168" name="Google Shape;1168;p14"/>
              <p:cNvSpPr/>
              <p:nvPr/>
            </p:nvSpPr>
            <p:spPr>
              <a:xfrm>
                <a:off x="2647" y="2987"/>
                <a:ext cx="384" cy="208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9" name="Google Shape;1169;p14"/>
              <p:cNvSpPr txBox="1"/>
              <p:nvPr/>
            </p:nvSpPr>
            <p:spPr>
              <a:xfrm>
                <a:off x="2649" y="2995"/>
                <a:ext cx="391" cy="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MSC</a:t>
                </a:r>
                <a:endParaRPr/>
              </a:p>
            </p:txBody>
          </p:sp>
        </p:grpSp>
        <p:grpSp>
          <p:nvGrpSpPr>
            <p:cNvPr id="1170" name="Google Shape;1170;p14"/>
            <p:cNvGrpSpPr/>
            <p:nvPr/>
          </p:nvGrpSpPr>
          <p:grpSpPr>
            <a:xfrm>
              <a:off x="6122988" y="3700463"/>
              <a:ext cx="1309687" cy="1147762"/>
              <a:chOff x="146" y="711"/>
              <a:chExt cx="825" cy="723"/>
            </a:xfrm>
          </p:grpSpPr>
          <p:sp>
            <p:nvSpPr>
              <p:cNvPr id="1171" name="Google Shape;1171;p14"/>
              <p:cNvSpPr/>
              <p:nvPr/>
            </p:nvSpPr>
            <p:spPr>
              <a:xfrm>
                <a:off x="719" y="904"/>
                <a:ext cx="252" cy="214"/>
              </a:xfrm>
              <a:prstGeom prst="hexagon">
                <a:avLst>
                  <a:gd name="adj" fmla="val 29439"/>
                  <a:gd name="vf" fmla="val 11547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2" name="Google Shape;1172;p14"/>
              <p:cNvSpPr/>
              <p:nvPr/>
            </p:nvSpPr>
            <p:spPr>
              <a:xfrm>
                <a:off x="335" y="1115"/>
                <a:ext cx="252" cy="214"/>
              </a:xfrm>
              <a:prstGeom prst="hexagon">
                <a:avLst>
                  <a:gd name="adj" fmla="val 29439"/>
                  <a:gd name="vf" fmla="val 11547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73" name="Google Shape;1173;p14"/>
              <p:cNvGrpSpPr/>
              <p:nvPr/>
            </p:nvGrpSpPr>
            <p:grpSpPr>
              <a:xfrm>
                <a:off x="523" y="1006"/>
                <a:ext cx="252" cy="214"/>
                <a:chOff x="867" y="1530"/>
                <a:chExt cx="252" cy="214"/>
              </a:xfrm>
            </p:grpSpPr>
            <p:sp>
              <p:nvSpPr>
                <p:cNvPr id="1174" name="Google Shape;1174;p14"/>
                <p:cNvSpPr/>
                <p:nvPr/>
              </p:nvSpPr>
              <p:spPr>
                <a:xfrm>
                  <a:off x="867" y="1530"/>
                  <a:ext cx="252" cy="214"/>
                </a:xfrm>
                <a:prstGeom prst="hexagon">
                  <a:avLst>
                    <a:gd name="adj" fmla="val 29439"/>
                    <a:gd name="vf" fmla="val 115470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175" name="Google Shape;1175;p14"/>
                <p:cNvGrpSpPr/>
                <p:nvPr/>
              </p:nvGrpSpPr>
              <p:grpSpPr>
                <a:xfrm>
                  <a:off x="967" y="1560"/>
                  <a:ext cx="59" cy="115"/>
                  <a:chOff x="3789" y="1034"/>
                  <a:chExt cx="879" cy="1246"/>
                </a:xfrm>
              </p:grpSpPr>
              <p:cxnSp>
                <p:nvCxnSpPr>
                  <p:cNvPr id="1176" name="Google Shape;1176;p14"/>
                  <p:cNvCxnSpPr/>
                  <p:nvPr/>
                </p:nvCxnSpPr>
                <p:spPr>
                  <a:xfrm flipH="1">
                    <a:off x="3992" y="1481"/>
                    <a:ext cx="235" cy="724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177" name="Google Shape;1177;p14"/>
                  <p:cNvCxnSpPr/>
                  <p:nvPr/>
                </p:nvCxnSpPr>
                <p:spPr>
                  <a:xfrm>
                    <a:off x="4227" y="1481"/>
                    <a:ext cx="236" cy="72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178" name="Google Shape;1178;p14"/>
                  <p:cNvCxnSpPr/>
                  <p:nvPr/>
                </p:nvCxnSpPr>
                <p:spPr>
                  <a:xfrm>
                    <a:off x="3992" y="2201"/>
                    <a:ext cx="235" cy="79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179" name="Google Shape;1179;p14"/>
                  <p:cNvCxnSpPr/>
                  <p:nvPr/>
                </p:nvCxnSpPr>
                <p:spPr>
                  <a:xfrm flipH="1">
                    <a:off x="4227" y="2201"/>
                    <a:ext cx="236" cy="79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180" name="Google Shape;1180;p14"/>
                  <p:cNvCxnSpPr/>
                  <p:nvPr/>
                </p:nvCxnSpPr>
                <p:spPr>
                  <a:xfrm>
                    <a:off x="4227" y="1497"/>
                    <a:ext cx="0" cy="783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181" name="Google Shape;1181;p14"/>
                  <p:cNvCxnSpPr/>
                  <p:nvPr/>
                </p:nvCxnSpPr>
                <p:spPr>
                  <a:xfrm rot="10800000" flipH="1">
                    <a:off x="3992" y="2127"/>
                    <a:ext cx="235" cy="78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182" name="Google Shape;1182;p14"/>
                  <p:cNvCxnSpPr/>
                  <p:nvPr/>
                </p:nvCxnSpPr>
                <p:spPr>
                  <a:xfrm rot="10800000">
                    <a:off x="4227" y="2127"/>
                    <a:ext cx="236" cy="74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183" name="Google Shape;1183;p14"/>
                  <p:cNvCxnSpPr/>
                  <p:nvPr/>
                </p:nvCxnSpPr>
                <p:spPr>
                  <a:xfrm>
                    <a:off x="4092" y="1890"/>
                    <a:ext cx="135" cy="6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184" name="Google Shape;1184;p14"/>
                  <p:cNvCxnSpPr/>
                  <p:nvPr/>
                </p:nvCxnSpPr>
                <p:spPr>
                  <a:xfrm rot="10800000" flipH="1">
                    <a:off x="4227" y="1890"/>
                    <a:ext cx="143" cy="6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185" name="Google Shape;1185;p14"/>
                  <p:cNvCxnSpPr/>
                  <p:nvPr/>
                </p:nvCxnSpPr>
                <p:spPr>
                  <a:xfrm>
                    <a:off x="4047" y="1996"/>
                    <a:ext cx="175" cy="81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186" name="Google Shape;1186;p14"/>
                  <p:cNvCxnSpPr/>
                  <p:nvPr/>
                </p:nvCxnSpPr>
                <p:spPr>
                  <a:xfrm rot="10800000" flipH="1">
                    <a:off x="4227" y="2012"/>
                    <a:ext cx="176" cy="71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187" name="Google Shape;1187;p14"/>
                  <p:cNvCxnSpPr/>
                  <p:nvPr/>
                </p:nvCxnSpPr>
                <p:spPr>
                  <a:xfrm rot="10800000" flipH="1">
                    <a:off x="4227" y="1782"/>
                    <a:ext cx="90" cy="29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188" name="Google Shape;1188;p14"/>
                  <p:cNvCxnSpPr/>
                  <p:nvPr/>
                </p:nvCxnSpPr>
                <p:spPr>
                  <a:xfrm rot="10800000" flipH="1">
                    <a:off x="4227" y="1632"/>
                    <a:ext cx="57" cy="22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189" name="Google Shape;1189;p14"/>
                  <p:cNvCxnSpPr/>
                  <p:nvPr/>
                </p:nvCxnSpPr>
                <p:spPr>
                  <a:xfrm>
                    <a:off x="4126" y="1772"/>
                    <a:ext cx="109" cy="39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190" name="Google Shape;1190;p14"/>
                  <p:cNvCxnSpPr/>
                  <p:nvPr/>
                </p:nvCxnSpPr>
                <p:spPr>
                  <a:xfrm>
                    <a:off x="4175" y="1625"/>
                    <a:ext cx="63" cy="39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grpSp>
                <p:nvGrpSpPr>
                  <p:cNvPr id="1191" name="Google Shape;1191;p14"/>
                  <p:cNvGrpSpPr/>
                  <p:nvPr/>
                </p:nvGrpSpPr>
                <p:grpSpPr>
                  <a:xfrm>
                    <a:off x="4269" y="1382"/>
                    <a:ext cx="399" cy="203"/>
                    <a:chOff x="4227" y="1295"/>
                    <a:chExt cx="879" cy="401"/>
                  </a:xfrm>
                </p:grpSpPr>
                <p:cxnSp>
                  <p:nvCxnSpPr>
                    <p:cNvPr id="1192" name="Google Shape;1192;p14"/>
                    <p:cNvCxnSpPr/>
                    <p:nvPr/>
                  </p:nvCxnSpPr>
                  <p:spPr>
                    <a:xfrm>
                      <a:off x="4227" y="1604"/>
                      <a:ext cx="0" cy="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1193" name="Google Shape;1193;p14"/>
                    <p:cNvCxnSpPr/>
                    <p:nvPr/>
                  </p:nvCxnSpPr>
                  <p:spPr>
                    <a:xfrm rot="-4438044">
                      <a:off x="4464" y="1205"/>
                      <a:ext cx="189" cy="500"/>
                    </a:xfrm>
                    <a:prstGeom prst="straightConnector1">
                      <a:avLst/>
                    </a:prstGeom>
                    <a:noFill/>
                    <a:ln w="3175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1194" name="Google Shape;1194;p14"/>
                    <p:cNvCxnSpPr/>
                    <p:nvPr/>
                  </p:nvCxnSpPr>
                  <p:spPr>
                    <a:xfrm rot="6361956">
                      <a:off x="4602" y="1393"/>
                      <a:ext cx="189" cy="203"/>
                    </a:xfrm>
                    <a:prstGeom prst="straightConnector1">
                      <a:avLst/>
                    </a:prstGeom>
                    <a:noFill/>
                    <a:ln w="3175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1195" name="Google Shape;1195;p14"/>
                    <p:cNvCxnSpPr/>
                    <p:nvPr/>
                  </p:nvCxnSpPr>
                  <p:spPr>
                    <a:xfrm rot="-4438044">
                      <a:off x="4745" y="1286"/>
                      <a:ext cx="189" cy="500"/>
                    </a:xfrm>
                    <a:prstGeom prst="straightConnector1">
                      <a:avLst/>
                    </a:prstGeom>
                    <a:noFill/>
                    <a:ln w="3175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</p:grpSp>
              <p:grpSp>
                <p:nvGrpSpPr>
                  <p:cNvPr id="1196" name="Google Shape;1196;p14"/>
                  <p:cNvGrpSpPr/>
                  <p:nvPr/>
                </p:nvGrpSpPr>
                <p:grpSpPr>
                  <a:xfrm rot="5700496">
                    <a:off x="4049" y="1140"/>
                    <a:ext cx="399" cy="203"/>
                    <a:chOff x="4227" y="1295"/>
                    <a:chExt cx="879" cy="401"/>
                  </a:xfrm>
                </p:grpSpPr>
                <p:cxnSp>
                  <p:nvCxnSpPr>
                    <p:cNvPr id="1197" name="Google Shape;1197;p14"/>
                    <p:cNvCxnSpPr/>
                    <p:nvPr/>
                  </p:nvCxnSpPr>
                  <p:spPr>
                    <a:xfrm>
                      <a:off x="4227" y="1604"/>
                      <a:ext cx="0" cy="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1198" name="Google Shape;1198;p14"/>
                    <p:cNvCxnSpPr/>
                    <p:nvPr/>
                  </p:nvCxnSpPr>
                  <p:spPr>
                    <a:xfrm rot="-4438044">
                      <a:off x="4464" y="1205"/>
                      <a:ext cx="189" cy="500"/>
                    </a:xfrm>
                    <a:prstGeom prst="straightConnector1">
                      <a:avLst/>
                    </a:prstGeom>
                    <a:noFill/>
                    <a:ln w="3175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1199" name="Google Shape;1199;p14"/>
                    <p:cNvCxnSpPr/>
                    <p:nvPr/>
                  </p:nvCxnSpPr>
                  <p:spPr>
                    <a:xfrm rot="6361956">
                      <a:off x="4602" y="1393"/>
                      <a:ext cx="189" cy="203"/>
                    </a:xfrm>
                    <a:prstGeom prst="straightConnector1">
                      <a:avLst/>
                    </a:prstGeom>
                    <a:noFill/>
                    <a:ln w="3175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1200" name="Google Shape;1200;p14"/>
                    <p:cNvCxnSpPr/>
                    <p:nvPr/>
                  </p:nvCxnSpPr>
                  <p:spPr>
                    <a:xfrm rot="-4438044">
                      <a:off x="4745" y="1286"/>
                      <a:ext cx="189" cy="500"/>
                    </a:xfrm>
                    <a:prstGeom prst="straightConnector1">
                      <a:avLst/>
                    </a:prstGeom>
                    <a:noFill/>
                    <a:ln w="3175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</p:grpSp>
              <p:grpSp>
                <p:nvGrpSpPr>
                  <p:cNvPr id="1201" name="Google Shape;1201;p14"/>
                  <p:cNvGrpSpPr/>
                  <p:nvPr/>
                </p:nvGrpSpPr>
                <p:grpSpPr>
                  <a:xfrm rot="10800000">
                    <a:off x="3789" y="1369"/>
                    <a:ext cx="399" cy="203"/>
                    <a:chOff x="4227" y="1295"/>
                    <a:chExt cx="879" cy="401"/>
                  </a:xfrm>
                </p:grpSpPr>
                <p:cxnSp>
                  <p:nvCxnSpPr>
                    <p:cNvPr id="1202" name="Google Shape;1202;p14"/>
                    <p:cNvCxnSpPr/>
                    <p:nvPr/>
                  </p:nvCxnSpPr>
                  <p:spPr>
                    <a:xfrm>
                      <a:off x="4227" y="1604"/>
                      <a:ext cx="0" cy="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1203" name="Google Shape;1203;p14"/>
                    <p:cNvCxnSpPr/>
                    <p:nvPr/>
                  </p:nvCxnSpPr>
                  <p:spPr>
                    <a:xfrm rot="-4438044">
                      <a:off x="4464" y="1205"/>
                      <a:ext cx="189" cy="500"/>
                    </a:xfrm>
                    <a:prstGeom prst="straightConnector1">
                      <a:avLst/>
                    </a:prstGeom>
                    <a:noFill/>
                    <a:ln w="3175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1204" name="Google Shape;1204;p14"/>
                    <p:cNvCxnSpPr/>
                    <p:nvPr/>
                  </p:nvCxnSpPr>
                  <p:spPr>
                    <a:xfrm rot="6361956">
                      <a:off x="4602" y="1393"/>
                      <a:ext cx="189" cy="203"/>
                    </a:xfrm>
                    <a:prstGeom prst="straightConnector1">
                      <a:avLst/>
                    </a:prstGeom>
                    <a:noFill/>
                    <a:ln w="3175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1205" name="Google Shape;1205;p14"/>
                    <p:cNvCxnSpPr/>
                    <p:nvPr/>
                  </p:nvCxnSpPr>
                  <p:spPr>
                    <a:xfrm rot="-4438044">
                      <a:off x="4745" y="1286"/>
                      <a:ext cx="189" cy="500"/>
                    </a:xfrm>
                    <a:prstGeom prst="straightConnector1">
                      <a:avLst/>
                    </a:prstGeom>
                    <a:noFill/>
                    <a:ln w="3175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</p:grpSp>
            </p:grpSp>
          </p:grpSp>
          <p:grpSp>
            <p:nvGrpSpPr>
              <p:cNvPr id="1206" name="Google Shape;1206;p14"/>
              <p:cNvGrpSpPr/>
              <p:nvPr/>
            </p:nvGrpSpPr>
            <p:grpSpPr>
              <a:xfrm>
                <a:off x="429" y="1158"/>
                <a:ext cx="58" cy="114"/>
                <a:chOff x="3789" y="1034"/>
                <a:chExt cx="879" cy="1246"/>
              </a:xfrm>
            </p:grpSpPr>
            <p:cxnSp>
              <p:nvCxnSpPr>
                <p:cNvPr id="1207" name="Google Shape;1207;p14"/>
                <p:cNvCxnSpPr/>
                <p:nvPr/>
              </p:nvCxnSpPr>
              <p:spPr>
                <a:xfrm flipH="1">
                  <a:off x="3992" y="1481"/>
                  <a:ext cx="235" cy="72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08" name="Google Shape;1208;p14"/>
                <p:cNvCxnSpPr/>
                <p:nvPr/>
              </p:nvCxnSpPr>
              <p:spPr>
                <a:xfrm>
                  <a:off x="4227" y="1481"/>
                  <a:ext cx="236" cy="7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09" name="Google Shape;1209;p14"/>
                <p:cNvCxnSpPr/>
                <p:nvPr/>
              </p:nvCxnSpPr>
              <p:spPr>
                <a:xfrm>
                  <a:off x="3992" y="2201"/>
                  <a:ext cx="235" cy="7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10" name="Google Shape;1210;p14"/>
                <p:cNvCxnSpPr/>
                <p:nvPr/>
              </p:nvCxnSpPr>
              <p:spPr>
                <a:xfrm flipH="1">
                  <a:off x="4227" y="2201"/>
                  <a:ext cx="236" cy="7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11" name="Google Shape;1211;p14"/>
                <p:cNvCxnSpPr/>
                <p:nvPr/>
              </p:nvCxnSpPr>
              <p:spPr>
                <a:xfrm>
                  <a:off x="4227" y="1497"/>
                  <a:ext cx="0" cy="78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12" name="Google Shape;1212;p14"/>
                <p:cNvCxnSpPr/>
                <p:nvPr/>
              </p:nvCxnSpPr>
              <p:spPr>
                <a:xfrm rot="10800000" flipH="1">
                  <a:off x="3992" y="2127"/>
                  <a:ext cx="235" cy="7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13" name="Google Shape;1213;p14"/>
                <p:cNvCxnSpPr/>
                <p:nvPr/>
              </p:nvCxnSpPr>
              <p:spPr>
                <a:xfrm rot="10800000">
                  <a:off x="4227" y="2127"/>
                  <a:ext cx="236" cy="7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14" name="Google Shape;1214;p14"/>
                <p:cNvCxnSpPr/>
                <p:nvPr/>
              </p:nvCxnSpPr>
              <p:spPr>
                <a:xfrm>
                  <a:off x="4092" y="1890"/>
                  <a:ext cx="135" cy="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15" name="Google Shape;1215;p14"/>
                <p:cNvCxnSpPr/>
                <p:nvPr/>
              </p:nvCxnSpPr>
              <p:spPr>
                <a:xfrm rot="10800000" flipH="1">
                  <a:off x="4227" y="1890"/>
                  <a:ext cx="143" cy="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16" name="Google Shape;1216;p14"/>
                <p:cNvCxnSpPr/>
                <p:nvPr/>
              </p:nvCxnSpPr>
              <p:spPr>
                <a:xfrm>
                  <a:off x="4047" y="1996"/>
                  <a:ext cx="175" cy="8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17" name="Google Shape;1217;p14"/>
                <p:cNvCxnSpPr/>
                <p:nvPr/>
              </p:nvCxnSpPr>
              <p:spPr>
                <a:xfrm rot="10800000" flipH="1">
                  <a:off x="4227" y="2012"/>
                  <a:ext cx="176" cy="7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18" name="Google Shape;1218;p14"/>
                <p:cNvCxnSpPr/>
                <p:nvPr/>
              </p:nvCxnSpPr>
              <p:spPr>
                <a:xfrm rot="10800000" flipH="1">
                  <a:off x="4227" y="1782"/>
                  <a:ext cx="90" cy="2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19" name="Google Shape;1219;p14"/>
                <p:cNvCxnSpPr/>
                <p:nvPr/>
              </p:nvCxnSpPr>
              <p:spPr>
                <a:xfrm rot="10800000" flipH="1">
                  <a:off x="4227" y="1632"/>
                  <a:ext cx="57" cy="2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20" name="Google Shape;1220;p14"/>
                <p:cNvCxnSpPr/>
                <p:nvPr/>
              </p:nvCxnSpPr>
              <p:spPr>
                <a:xfrm>
                  <a:off x="4126" y="1772"/>
                  <a:ext cx="109" cy="3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21" name="Google Shape;1221;p14"/>
                <p:cNvCxnSpPr/>
                <p:nvPr/>
              </p:nvCxnSpPr>
              <p:spPr>
                <a:xfrm>
                  <a:off x="4175" y="1625"/>
                  <a:ext cx="63" cy="3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grpSp>
              <p:nvGrpSpPr>
                <p:cNvPr id="1222" name="Google Shape;1222;p14"/>
                <p:cNvGrpSpPr/>
                <p:nvPr/>
              </p:nvGrpSpPr>
              <p:grpSpPr>
                <a:xfrm>
                  <a:off x="4269" y="1382"/>
                  <a:ext cx="399" cy="203"/>
                  <a:chOff x="4227" y="1295"/>
                  <a:chExt cx="879" cy="401"/>
                </a:xfrm>
              </p:grpSpPr>
              <p:cxnSp>
                <p:nvCxnSpPr>
                  <p:cNvPr id="1223" name="Google Shape;1223;p14"/>
                  <p:cNvCxnSpPr/>
                  <p:nvPr/>
                </p:nvCxnSpPr>
                <p:spPr>
                  <a:xfrm>
                    <a:off x="4227" y="1604"/>
                    <a:ext cx="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224" name="Google Shape;1224;p14"/>
                  <p:cNvCxnSpPr/>
                  <p:nvPr/>
                </p:nvCxnSpPr>
                <p:spPr>
                  <a:xfrm rot="-4438044">
                    <a:off x="4464" y="1205"/>
                    <a:ext cx="189" cy="500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225" name="Google Shape;1225;p14"/>
                  <p:cNvCxnSpPr/>
                  <p:nvPr/>
                </p:nvCxnSpPr>
                <p:spPr>
                  <a:xfrm rot="6361956">
                    <a:off x="4602" y="1393"/>
                    <a:ext cx="189" cy="203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226" name="Google Shape;1226;p14"/>
                  <p:cNvCxnSpPr/>
                  <p:nvPr/>
                </p:nvCxnSpPr>
                <p:spPr>
                  <a:xfrm rot="-4438044">
                    <a:off x="4745" y="1286"/>
                    <a:ext cx="189" cy="500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227" name="Google Shape;1227;p14"/>
                <p:cNvGrpSpPr/>
                <p:nvPr/>
              </p:nvGrpSpPr>
              <p:grpSpPr>
                <a:xfrm rot="5700496">
                  <a:off x="4049" y="1140"/>
                  <a:ext cx="399" cy="203"/>
                  <a:chOff x="4227" y="1295"/>
                  <a:chExt cx="879" cy="401"/>
                </a:xfrm>
              </p:grpSpPr>
              <p:cxnSp>
                <p:nvCxnSpPr>
                  <p:cNvPr id="1228" name="Google Shape;1228;p14"/>
                  <p:cNvCxnSpPr/>
                  <p:nvPr/>
                </p:nvCxnSpPr>
                <p:spPr>
                  <a:xfrm>
                    <a:off x="4227" y="1604"/>
                    <a:ext cx="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229" name="Google Shape;1229;p14"/>
                  <p:cNvCxnSpPr/>
                  <p:nvPr/>
                </p:nvCxnSpPr>
                <p:spPr>
                  <a:xfrm rot="-4438044">
                    <a:off x="4464" y="1205"/>
                    <a:ext cx="189" cy="500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230" name="Google Shape;1230;p14"/>
                  <p:cNvCxnSpPr/>
                  <p:nvPr/>
                </p:nvCxnSpPr>
                <p:spPr>
                  <a:xfrm rot="6361956">
                    <a:off x="4602" y="1393"/>
                    <a:ext cx="189" cy="203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231" name="Google Shape;1231;p14"/>
                  <p:cNvCxnSpPr/>
                  <p:nvPr/>
                </p:nvCxnSpPr>
                <p:spPr>
                  <a:xfrm rot="-4438044">
                    <a:off x="4745" y="1286"/>
                    <a:ext cx="189" cy="500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232" name="Google Shape;1232;p14"/>
                <p:cNvGrpSpPr/>
                <p:nvPr/>
              </p:nvGrpSpPr>
              <p:grpSpPr>
                <a:xfrm rot="10800000">
                  <a:off x="3789" y="1369"/>
                  <a:ext cx="399" cy="203"/>
                  <a:chOff x="4227" y="1295"/>
                  <a:chExt cx="879" cy="401"/>
                </a:xfrm>
              </p:grpSpPr>
              <p:cxnSp>
                <p:nvCxnSpPr>
                  <p:cNvPr id="1233" name="Google Shape;1233;p14"/>
                  <p:cNvCxnSpPr/>
                  <p:nvPr/>
                </p:nvCxnSpPr>
                <p:spPr>
                  <a:xfrm>
                    <a:off x="4227" y="1604"/>
                    <a:ext cx="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234" name="Google Shape;1234;p14"/>
                  <p:cNvCxnSpPr/>
                  <p:nvPr/>
                </p:nvCxnSpPr>
                <p:spPr>
                  <a:xfrm rot="-4438044">
                    <a:off x="4464" y="1205"/>
                    <a:ext cx="189" cy="500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235" name="Google Shape;1235;p14"/>
                  <p:cNvCxnSpPr/>
                  <p:nvPr/>
                </p:nvCxnSpPr>
                <p:spPr>
                  <a:xfrm rot="6361956">
                    <a:off x="4602" y="1393"/>
                    <a:ext cx="189" cy="203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236" name="Google Shape;1236;p14"/>
                  <p:cNvCxnSpPr/>
                  <p:nvPr/>
                </p:nvCxnSpPr>
                <p:spPr>
                  <a:xfrm rot="-4438044">
                    <a:off x="4745" y="1286"/>
                    <a:ext cx="189" cy="500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1237" name="Google Shape;1237;p14"/>
              <p:cNvGrpSpPr/>
              <p:nvPr/>
            </p:nvGrpSpPr>
            <p:grpSpPr>
              <a:xfrm>
                <a:off x="821" y="937"/>
                <a:ext cx="58" cy="115"/>
                <a:chOff x="3789" y="1034"/>
                <a:chExt cx="879" cy="1246"/>
              </a:xfrm>
            </p:grpSpPr>
            <p:cxnSp>
              <p:nvCxnSpPr>
                <p:cNvPr id="1238" name="Google Shape;1238;p14"/>
                <p:cNvCxnSpPr/>
                <p:nvPr/>
              </p:nvCxnSpPr>
              <p:spPr>
                <a:xfrm flipH="1">
                  <a:off x="3992" y="1481"/>
                  <a:ext cx="235" cy="72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39" name="Google Shape;1239;p14"/>
                <p:cNvCxnSpPr/>
                <p:nvPr/>
              </p:nvCxnSpPr>
              <p:spPr>
                <a:xfrm>
                  <a:off x="4227" y="1481"/>
                  <a:ext cx="236" cy="7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40" name="Google Shape;1240;p14"/>
                <p:cNvCxnSpPr/>
                <p:nvPr/>
              </p:nvCxnSpPr>
              <p:spPr>
                <a:xfrm>
                  <a:off x="3992" y="2201"/>
                  <a:ext cx="235" cy="7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41" name="Google Shape;1241;p14"/>
                <p:cNvCxnSpPr/>
                <p:nvPr/>
              </p:nvCxnSpPr>
              <p:spPr>
                <a:xfrm flipH="1">
                  <a:off x="4227" y="2201"/>
                  <a:ext cx="236" cy="7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42" name="Google Shape;1242;p14"/>
                <p:cNvCxnSpPr/>
                <p:nvPr/>
              </p:nvCxnSpPr>
              <p:spPr>
                <a:xfrm>
                  <a:off x="4227" y="1497"/>
                  <a:ext cx="0" cy="78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43" name="Google Shape;1243;p14"/>
                <p:cNvCxnSpPr/>
                <p:nvPr/>
              </p:nvCxnSpPr>
              <p:spPr>
                <a:xfrm rot="10800000" flipH="1">
                  <a:off x="3992" y="2127"/>
                  <a:ext cx="235" cy="7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44" name="Google Shape;1244;p14"/>
                <p:cNvCxnSpPr/>
                <p:nvPr/>
              </p:nvCxnSpPr>
              <p:spPr>
                <a:xfrm rot="10800000">
                  <a:off x="4227" y="2127"/>
                  <a:ext cx="236" cy="7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45" name="Google Shape;1245;p14"/>
                <p:cNvCxnSpPr/>
                <p:nvPr/>
              </p:nvCxnSpPr>
              <p:spPr>
                <a:xfrm>
                  <a:off x="4092" y="1890"/>
                  <a:ext cx="135" cy="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46" name="Google Shape;1246;p14"/>
                <p:cNvCxnSpPr/>
                <p:nvPr/>
              </p:nvCxnSpPr>
              <p:spPr>
                <a:xfrm rot="10800000" flipH="1">
                  <a:off x="4227" y="1890"/>
                  <a:ext cx="143" cy="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47" name="Google Shape;1247;p14"/>
                <p:cNvCxnSpPr/>
                <p:nvPr/>
              </p:nvCxnSpPr>
              <p:spPr>
                <a:xfrm>
                  <a:off x="4047" y="1996"/>
                  <a:ext cx="175" cy="8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48" name="Google Shape;1248;p14"/>
                <p:cNvCxnSpPr/>
                <p:nvPr/>
              </p:nvCxnSpPr>
              <p:spPr>
                <a:xfrm rot="10800000" flipH="1">
                  <a:off x="4227" y="2012"/>
                  <a:ext cx="176" cy="7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49" name="Google Shape;1249;p14"/>
                <p:cNvCxnSpPr/>
                <p:nvPr/>
              </p:nvCxnSpPr>
              <p:spPr>
                <a:xfrm rot="10800000" flipH="1">
                  <a:off x="4227" y="1782"/>
                  <a:ext cx="90" cy="2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50" name="Google Shape;1250;p14"/>
                <p:cNvCxnSpPr/>
                <p:nvPr/>
              </p:nvCxnSpPr>
              <p:spPr>
                <a:xfrm rot="10800000" flipH="1">
                  <a:off x="4227" y="1632"/>
                  <a:ext cx="57" cy="2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51" name="Google Shape;1251;p14"/>
                <p:cNvCxnSpPr/>
                <p:nvPr/>
              </p:nvCxnSpPr>
              <p:spPr>
                <a:xfrm>
                  <a:off x="4126" y="1772"/>
                  <a:ext cx="109" cy="3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52" name="Google Shape;1252;p14"/>
                <p:cNvCxnSpPr/>
                <p:nvPr/>
              </p:nvCxnSpPr>
              <p:spPr>
                <a:xfrm>
                  <a:off x="4175" y="1625"/>
                  <a:ext cx="63" cy="3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grpSp>
              <p:nvGrpSpPr>
                <p:cNvPr id="1253" name="Google Shape;1253;p14"/>
                <p:cNvGrpSpPr/>
                <p:nvPr/>
              </p:nvGrpSpPr>
              <p:grpSpPr>
                <a:xfrm>
                  <a:off x="4269" y="1382"/>
                  <a:ext cx="399" cy="203"/>
                  <a:chOff x="4227" y="1295"/>
                  <a:chExt cx="879" cy="401"/>
                </a:xfrm>
              </p:grpSpPr>
              <p:cxnSp>
                <p:nvCxnSpPr>
                  <p:cNvPr id="1254" name="Google Shape;1254;p14"/>
                  <p:cNvCxnSpPr/>
                  <p:nvPr/>
                </p:nvCxnSpPr>
                <p:spPr>
                  <a:xfrm>
                    <a:off x="4227" y="1604"/>
                    <a:ext cx="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255" name="Google Shape;1255;p14"/>
                  <p:cNvCxnSpPr/>
                  <p:nvPr/>
                </p:nvCxnSpPr>
                <p:spPr>
                  <a:xfrm rot="-4438044">
                    <a:off x="4464" y="1205"/>
                    <a:ext cx="189" cy="500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256" name="Google Shape;1256;p14"/>
                  <p:cNvCxnSpPr/>
                  <p:nvPr/>
                </p:nvCxnSpPr>
                <p:spPr>
                  <a:xfrm rot="6361956">
                    <a:off x="4602" y="1393"/>
                    <a:ext cx="189" cy="203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257" name="Google Shape;1257;p14"/>
                  <p:cNvCxnSpPr/>
                  <p:nvPr/>
                </p:nvCxnSpPr>
                <p:spPr>
                  <a:xfrm rot="-4438044">
                    <a:off x="4745" y="1286"/>
                    <a:ext cx="189" cy="500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258" name="Google Shape;1258;p14"/>
                <p:cNvGrpSpPr/>
                <p:nvPr/>
              </p:nvGrpSpPr>
              <p:grpSpPr>
                <a:xfrm rot="5700496">
                  <a:off x="4049" y="1140"/>
                  <a:ext cx="399" cy="203"/>
                  <a:chOff x="4227" y="1295"/>
                  <a:chExt cx="879" cy="401"/>
                </a:xfrm>
              </p:grpSpPr>
              <p:cxnSp>
                <p:nvCxnSpPr>
                  <p:cNvPr id="1259" name="Google Shape;1259;p14"/>
                  <p:cNvCxnSpPr/>
                  <p:nvPr/>
                </p:nvCxnSpPr>
                <p:spPr>
                  <a:xfrm>
                    <a:off x="4227" y="1604"/>
                    <a:ext cx="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260" name="Google Shape;1260;p14"/>
                  <p:cNvCxnSpPr/>
                  <p:nvPr/>
                </p:nvCxnSpPr>
                <p:spPr>
                  <a:xfrm rot="-4438044">
                    <a:off x="4464" y="1205"/>
                    <a:ext cx="189" cy="500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261" name="Google Shape;1261;p14"/>
                  <p:cNvCxnSpPr/>
                  <p:nvPr/>
                </p:nvCxnSpPr>
                <p:spPr>
                  <a:xfrm rot="6361956">
                    <a:off x="4602" y="1393"/>
                    <a:ext cx="189" cy="203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262" name="Google Shape;1262;p14"/>
                  <p:cNvCxnSpPr/>
                  <p:nvPr/>
                </p:nvCxnSpPr>
                <p:spPr>
                  <a:xfrm rot="-4438044">
                    <a:off x="4745" y="1286"/>
                    <a:ext cx="189" cy="500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263" name="Google Shape;1263;p14"/>
                <p:cNvGrpSpPr/>
                <p:nvPr/>
              </p:nvGrpSpPr>
              <p:grpSpPr>
                <a:xfrm rot="10800000">
                  <a:off x="3789" y="1369"/>
                  <a:ext cx="399" cy="203"/>
                  <a:chOff x="4227" y="1295"/>
                  <a:chExt cx="879" cy="401"/>
                </a:xfrm>
              </p:grpSpPr>
              <p:cxnSp>
                <p:nvCxnSpPr>
                  <p:cNvPr id="1264" name="Google Shape;1264;p14"/>
                  <p:cNvCxnSpPr/>
                  <p:nvPr/>
                </p:nvCxnSpPr>
                <p:spPr>
                  <a:xfrm>
                    <a:off x="4227" y="1604"/>
                    <a:ext cx="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265" name="Google Shape;1265;p14"/>
                  <p:cNvCxnSpPr/>
                  <p:nvPr/>
                </p:nvCxnSpPr>
                <p:spPr>
                  <a:xfrm rot="-4438044">
                    <a:off x="4464" y="1205"/>
                    <a:ext cx="189" cy="500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266" name="Google Shape;1266;p14"/>
                  <p:cNvCxnSpPr/>
                  <p:nvPr/>
                </p:nvCxnSpPr>
                <p:spPr>
                  <a:xfrm rot="6361956">
                    <a:off x="4602" y="1393"/>
                    <a:ext cx="189" cy="203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267" name="Google Shape;1267;p14"/>
                  <p:cNvCxnSpPr/>
                  <p:nvPr/>
                </p:nvCxnSpPr>
                <p:spPr>
                  <a:xfrm rot="-4438044">
                    <a:off x="4745" y="1286"/>
                    <a:ext cx="189" cy="500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cxnSp>
            <p:nvCxnSpPr>
              <p:cNvPr id="1268" name="Google Shape;1268;p14"/>
              <p:cNvCxnSpPr/>
              <p:nvPr/>
            </p:nvCxnSpPr>
            <p:spPr>
              <a:xfrm rot="10800000">
                <a:off x="602" y="916"/>
                <a:ext cx="256" cy="25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9" name="Google Shape;1269;p14"/>
              <p:cNvCxnSpPr/>
              <p:nvPr/>
            </p:nvCxnSpPr>
            <p:spPr>
              <a:xfrm rot="10800000" flipH="1">
                <a:off x="455" y="914"/>
                <a:ext cx="3" cy="35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0" name="Google Shape;1270;p14"/>
              <p:cNvCxnSpPr/>
              <p:nvPr/>
            </p:nvCxnSpPr>
            <p:spPr>
              <a:xfrm rot="10800000">
                <a:off x="501" y="920"/>
                <a:ext cx="140" cy="44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1" name="Google Shape;1271;p14"/>
              <p:cNvCxnSpPr/>
              <p:nvPr/>
            </p:nvCxnSpPr>
            <p:spPr>
              <a:xfrm rot="10800000">
                <a:off x="647" y="925"/>
                <a:ext cx="218" cy="11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272" name="Google Shape;1272;p14"/>
              <p:cNvGrpSpPr/>
              <p:nvPr/>
            </p:nvGrpSpPr>
            <p:grpSpPr>
              <a:xfrm>
                <a:off x="715" y="1116"/>
                <a:ext cx="252" cy="214"/>
                <a:chOff x="867" y="1530"/>
                <a:chExt cx="252" cy="214"/>
              </a:xfrm>
            </p:grpSpPr>
            <p:sp>
              <p:nvSpPr>
                <p:cNvPr id="1273" name="Google Shape;1273;p14"/>
                <p:cNvSpPr/>
                <p:nvPr/>
              </p:nvSpPr>
              <p:spPr>
                <a:xfrm>
                  <a:off x="867" y="1530"/>
                  <a:ext cx="252" cy="214"/>
                </a:xfrm>
                <a:prstGeom prst="hexagon">
                  <a:avLst>
                    <a:gd name="adj" fmla="val 29439"/>
                    <a:gd name="vf" fmla="val 115470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274" name="Google Shape;1274;p14"/>
                <p:cNvGrpSpPr/>
                <p:nvPr/>
              </p:nvGrpSpPr>
              <p:grpSpPr>
                <a:xfrm>
                  <a:off x="967" y="1560"/>
                  <a:ext cx="59" cy="115"/>
                  <a:chOff x="3789" y="1034"/>
                  <a:chExt cx="879" cy="1246"/>
                </a:xfrm>
              </p:grpSpPr>
              <p:cxnSp>
                <p:nvCxnSpPr>
                  <p:cNvPr id="1275" name="Google Shape;1275;p14"/>
                  <p:cNvCxnSpPr/>
                  <p:nvPr/>
                </p:nvCxnSpPr>
                <p:spPr>
                  <a:xfrm flipH="1">
                    <a:off x="3992" y="1481"/>
                    <a:ext cx="235" cy="724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276" name="Google Shape;1276;p14"/>
                  <p:cNvCxnSpPr/>
                  <p:nvPr/>
                </p:nvCxnSpPr>
                <p:spPr>
                  <a:xfrm>
                    <a:off x="4227" y="1481"/>
                    <a:ext cx="236" cy="72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277" name="Google Shape;1277;p14"/>
                  <p:cNvCxnSpPr/>
                  <p:nvPr/>
                </p:nvCxnSpPr>
                <p:spPr>
                  <a:xfrm>
                    <a:off x="3992" y="2201"/>
                    <a:ext cx="235" cy="79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278" name="Google Shape;1278;p14"/>
                  <p:cNvCxnSpPr/>
                  <p:nvPr/>
                </p:nvCxnSpPr>
                <p:spPr>
                  <a:xfrm flipH="1">
                    <a:off x="4227" y="2201"/>
                    <a:ext cx="236" cy="79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279" name="Google Shape;1279;p14"/>
                  <p:cNvCxnSpPr/>
                  <p:nvPr/>
                </p:nvCxnSpPr>
                <p:spPr>
                  <a:xfrm>
                    <a:off x="4227" y="1497"/>
                    <a:ext cx="0" cy="783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280" name="Google Shape;1280;p14"/>
                  <p:cNvCxnSpPr/>
                  <p:nvPr/>
                </p:nvCxnSpPr>
                <p:spPr>
                  <a:xfrm rot="10800000" flipH="1">
                    <a:off x="3992" y="2127"/>
                    <a:ext cx="235" cy="78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281" name="Google Shape;1281;p14"/>
                  <p:cNvCxnSpPr/>
                  <p:nvPr/>
                </p:nvCxnSpPr>
                <p:spPr>
                  <a:xfrm rot="10800000">
                    <a:off x="4227" y="2127"/>
                    <a:ext cx="236" cy="74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282" name="Google Shape;1282;p14"/>
                  <p:cNvCxnSpPr/>
                  <p:nvPr/>
                </p:nvCxnSpPr>
                <p:spPr>
                  <a:xfrm>
                    <a:off x="4092" y="1890"/>
                    <a:ext cx="135" cy="6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283" name="Google Shape;1283;p14"/>
                  <p:cNvCxnSpPr/>
                  <p:nvPr/>
                </p:nvCxnSpPr>
                <p:spPr>
                  <a:xfrm rot="10800000" flipH="1">
                    <a:off x="4227" y="1890"/>
                    <a:ext cx="143" cy="6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284" name="Google Shape;1284;p14"/>
                  <p:cNvCxnSpPr/>
                  <p:nvPr/>
                </p:nvCxnSpPr>
                <p:spPr>
                  <a:xfrm>
                    <a:off x="4047" y="1996"/>
                    <a:ext cx="175" cy="81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285" name="Google Shape;1285;p14"/>
                  <p:cNvCxnSpPr/>
                  <p:nvPr/>
                </p:nvCxnSpPr>
                <p:spPr>
                  <a:xfrm rot="10800000" flipH="1">
                    <a:off x="4227" y="2012"/>
                    <a:ext cx="176" cy="71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286" name="Google Shape;1286;p14"/>
                  <p:cNvCxnSpPr/>
                  <p:nvPr/>
                </p:nvCxnSpPr>
                <p:spPr>
                  <a:xfrm rot="10800000" flipH="1">
                    <a:off x="4227" y="1782"/>
                    <a:ext cx="90" cy="29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287" name="Google Shape;1287;p14"/>
                  <p:cNvCxnSpPr/>
                  <p:nvPr/>
                </p:nvCxnSpPr>
                <p:spPr>
                  <a:xfrm rot="10800000" flipH="1">
                    <a:off x="4227" y="1632"/>
                    <a:ext cx="57" cy="22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288" name="Google Shape;1288;p14"/>
                  <p:cNvCxnSpPr/>
                  <p:nvPr/>
                </p:nvCxnSpPr>
                <p:spPr>
                  <a:xfrm>
                    <a:off x="4126" y="1772"/>
                    <a:ext cx="109" cy="39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289" name="Google Shape;1289;p14"/>
                  <p:cNvCxnSpPr/>
                  <p:nvPr/>
                </p:nvCxnSpPr>
                <p:spPr>
                  <a:xfrm>
                    <a:off x="4175" y="1625"/>
                    <a:ext cx="63" cy="39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grpSp>
                <p:nvGrpSpPr>
                  <p:cNvPr id="1290" name="Google Shape;1290;p14"/>
                  <p:cNvGrpSpPr/>
                  <p:nvPr/>
                </p:nvGrpSpPr>
                <p:grpSpPr>
                  <a:xfrm>
                    <a:off x="4269" y="1382"/>
                    <a:ext cx="399" cy="203"/>
                    <a:chOff x="4227" y="1295"/>
                    <a:chExt cx="879" cy="401"/>
                  </a:xfrm>
                </p:grpSpPr>
                <p:cxnSp>
                  <p:nvCxnSpPr>
                    <p:cNvPr id="1291" name="Google Shape;1291;p14"/>
                    <p:cNvCxnSpPr/>
                    <p:nvPr/>
                  </p:nvCxnSpPr>
                  <p:spPr>
                    <a:xfrm>
                      <a:off x="4227" y="1604"/>
                      <a:ext cx="0" cy="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1292" name="Google Shape;1292;p14"/>
                    <p:cNvCxnSpPr/>
                    <p:nvPr/>
                  </p:nvCxnSpPr>
                  <p:spPr>
                    <a:xfrm rot="-4438044">
                      <a:off x="4464" y="1205"/>
                      <a:ext cx="189" cy="500"/>
                    </a:xfrm>
                    <a:prstGeom prst="straightConnector1">
                      <a:avLst/>
                    </a:prstGeom>
                    <a:noFill/>
                    <a:ln w="3175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1293" name="Google Shape;1293;p14"/>
                    <p:cNvCxnSpPr/>
                    <p:nvPr/>
                  </p:nvCxnSpPr>
                  <p:spPr>
                    <a:xfrm rot="6361956">
                      <a:off x="4602" y="1393"/>
                      <a:ext cx="189" cy="203"/>
                    </a:xfrm>
                    <a:prstGeom prst="straightConnector1">
                      <a:avLst/>
                    </a:prstGeom>
                    <a:noFill/>
                    <a:ln w="3175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1294" name="Google Shape;1294;p14"/>
                    <p:cNvCxnSpPr/>
                    <p:nvPr/>
                  </p:nvCxnSpPr>
                  <p:spPr>
                    <a:xfrm rot="-4438044">
                      <a:off x="4745" y="1286"/>
                      <a:ext cx="189" cy="500"/>
                    </a:xfrm>
                    <a:prstGeom prst="straightConnector1">
                      <a:avLst/>
                    </a:prstGeom>
                    <a:noFill/>
                    <a:ln w="3175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</p:grpSp>
              <p:grpSp>
                <p:nvGrpSpPr>
                  <p:cNvPr id="1295" name="Google Shape;1295;p14"/>
                  <p:cNvGrpSpPr/>
                  <p:nvPr/>
                </p:nvGrpSpPr>
                <p:grpSpPr>
                  <a:xfrm rot="5700496">
                    <a:off x="4049" y="1140"/>
                    <a:ext cx="399" cy="203"/>
                    <a:chOff x="4227" y="1295"/>
                    <a:chExt cx="879" cy="401"/>
                  </a:xfrm>
                </p:grpSpPr>
                <p:cxnSp>
                  <p:nvCxnSpPr>
                    <p:cNvPr id="1296" name="Google Shape;1296;p14"/>
                    <p:cNvCxnSpPr/>
                    <p:nvPr/>
                  </p:nvCxnSpPr>
                  <p:spPr>
                    <a:xfrm>
                      <a:off x="4227" y="1604"/>
                      <a:ext cx="0" cy="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1297" name="Google Shape;1297;p14"/>
                    <p:cNvCxnSpPr/>
                    <p:nvPr/>
                  </p:nvCxnSpPr>
                  <p:spPr>
                    <a:xfrm rot="-4438044">
                      <a:off x="4464" y="1205"/>
                      <a:ext cx="189" cy="500"/>
                    </a:xfrm>
                    <a:prstGeom prst="straightConnector1">
                      <a:avLst/>
                    </a:prstGeom>
                    <a:noFill/>
                    <a:ln w="3175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1298" name="Google Shape;1298;p14"/>
                    <p:cNvCxnSpPr/>
                    <p:nvPr/>
                  </p:nvCxnSpPr>
                  <p:spPr>
                    <a:xfrm rot="6361956">
                      <a:off x="4602" y="1393"/>
                      <a:ext cx="189" cy="203"/>
                    </a:xfrm>
                    <a:prstGeom prst="straightConnector1">
                      <a:avLst/>
                    </a:prstGeom>
                    <a:noFill/>
                    <a:ln w="3175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1299" name="Google Shape;1299;p14"/>
                    <p:cNvCxnSpPr/>
                    <p:nvPr/>
                  </p:nvCxnSpPr>
                  <p:spPr>
                    <a:xfrm rot="-4438044">
                      <a:off x="4745" y="1286"/>
                      <a:ext cx="189" cy="500"/>
                    </a:xfrm>
                    <a:prstGeom prst="straightConnector1">
                      <a:avLst/>
                    </a:prstGeom>
                    <a:noFill/>
                    <a:ln w="3175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</p:grpSp>
              <p:grpSp>
                <p:nvGrpSpPr>
                  <p:cNvPr id="1300" name="Google Shape;1300;p14"/>
                  <p:cNvGrpSpPr/>
                  <p:nvPr/>
                </p:nvGrpSpPr>
                <p:grpSpPr>
                  <a:xfrm rot="10800000">
                    <a:off x="3789" y="1369"/>
                    <a:ext cx="399" cy="203"/>
                    <a:chOff x="4227" y="1295"/>
                    <a:chExt cx="879" cy="401"/>
                  </a:xfrm>
                </p:grpSpPr>
                <p:cxnSp>
                  <p:nvCxnSpPr>
                    <p:cNvPr id="1301" name="Google Shape;1301;p14"/>
                    <p:cNvCxnSpPr/>
                    <p:nvPr/>
                  </p:nvCxnSpPr>
                  <p:spPr>
                    <a:xfrm>
                      <a:off x="4227" y="1604"/>
                      <a:ext cx="0" cy="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1302" name="Google Shape;1302;p14"/>
                    <p:cNvCxnSpPr/>
                    <p:nvPr/>
                  </p:nvCxnSpPr>
                  <p:spPr>
                    <a:xfrm rot="-4438044">
                      <a:off x="4464" y="1205"/>
                      <a:ext cx="189" cy="500"/>
                    </a:xfrm>
                    <a:prstGeom prst="straightConnector1">
                      <a:avLst/>
                    </a:prstGeom>
                    <a:noFill/>
                    <a:ln w="3175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1303" name="Google Shape;1303;p14"/>
                    <p:cNvCxnSpPr/>
                    <p:nvPr/>
                  </p:nvCxnSpPr>
                  <p:spPr>
                    <a:xfrm rot="6361956">
                      <a:off x="4602" y="1393"/>
                      <a:ext cx="189" cy="203"/>
                    </a:xfrm>
                    <a:prstGeom prst="straightConnector1">
                      <a:avLst/>
                    </a:prstGeom>
                    <a:noFill/>
                    <a:ln w="3175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1304" name="Google Shape;1304;p14"/>
                    <p:cNvCxnSpPr/>
                    <p:nvPr/>
                  </p:nvCxnSpPr>
                  <p:spPr>
                    <a:xfrm rot="-4438044">
                      <a:off x="4745" y="1286"/>
                      <a:ext cx="189" cy="500"/>
                    </a:xfrm>
                    <a:prstGeom prst="straightConnector1">
                      <a:avLst/>
                    </a:prstGeom>
                    <a:noFill/>
                    <a:ln w="3175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</p:grpSp>
            </p:grpSp>
          </p:grpSp>
          <p:cxnSp>
            <p:nvCxnSpPr>
              <p:cNvPr id="1305" name="Google Shape;1305;p14"/>
              <p:cNvCxnSpPr/>
              <p:nvPr/>
            </p:nvCxnSpPr>
            <p:spPr>
              <a:xfrm rot="10800000">
                <a:off x="554" y="928"/>
                <a:ext cx="92" cy="22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306" name="Google Shape;1306;p14"/>
              <p:cNvGrpSpPr/>
              <p:nvPr/>
            </p:nvGrpSpPr>
            <p:grpSpPr>
              <a:xfrm>
                <a:off x="191" y="711"/>
                <a:ext cx="616" cy="208"/>
                <a:chOff x="717" y="1160"/>
                <a:chExt cx="616" cy="208"/>
              </a:xfrm>
            </p:grpSpPr>
            <p:sp>
              <p:nvSpPr>
                <p:cNvPr id="1307" name="Google Shape;1307;p14"/>
                <p:cNvSpPr/>
                <p:nvPr/>
              </p:nvSpPr>
              <p:spPr>
                <a:xfrm>
                  <a:off x="832" y="1160"/>
                  <a:ext cx="384" cy="20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08" name="Google Shape;1308;p14"/>
                <p:cNvSpPr txBox="1"/>
                <p:nvPr/>
              </p:nvSpPr>
              <p:spPr>
                <a:xfrm>
                  <a:off x="717" y="1171"/>
                  <a:ext cx="616" cy="19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MSC</a:t>
                  </a:r>
                  <a:endParaRPr/>
                </a:p>
              </p:txBody>
            </p:sp>
          </p:grpSp>
          <p:sp>
            <p:nvSpPr>
              <p:cNvPr id="1309" name="Google Shape;1309;p14"/>
              <p:cNvSpPr/>
              <p:nvPr/>
            </p:nvSpPr>
            <p:spPr>
              <a:xfrm>
                <a:off x="146" y="1007"/>
                <a:ext cx="252" cy="214"/>
              </a:xfrm>
              <a:prstGeom prst="hexagon">
                <a:avLst>
                  <a:gd name="adj" fmla="val 29439"/>
                  <a:gd name="vf" fmla="val 11547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310" name="Google Shape;1310;p14"/>
              <p:cNvGrpSpPr/>
              <p:nvPr/>
            </p:nvGrpSpPr>
            <p:grpSpPr>
              <a:xfrm>
                <a:off x="237" y="1050"/>
                <a:ext cx="58" cy="114"/>
                <a:chOff x="3789" y="1034"/>
                <a:chExt cx="879" cy="1246"/>
              </a:xfrm>
            </p:grpSpPr>
            <p:cxnSp>
              <p:nvCxnSpPr>
                <p:cNvPr id="1311" name="Google Shape;1311;p14"/>
                <p:cNvCxnSpPr/>
                <p:nvPr/>
              </p:nvCxnSpPr>
              <p:spPr>
                <a:xfrm flipH="1">
                  <a:off x="3992" y="1481"/>
                  <a:ext cx="235" cy="72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12" name="Google Shape;1312;p14"/>
                <p:cNvCxnSpPr/>
                <p:nvPr/>
              </p:nvCxnSpPr>
              <p:spPr>
                <a:xfrm>
                  <a:off x="4227" y="1481"/>
                  <a:ext cx="236" cy="7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13" name="Google Shape;1313;p14"/>
                <p:cNvCxnSpPr/>
                <p:nvPr/>
              </p:nvCxnSpPr>
              <p:spPr>
                <a:xfrm>
                  <a:off x="3992" y="2201"/>
                  <a:ext cx="235" cy="7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14" name="Google Shape;1314;p14"/>
                <p:cNvCxnSpPr/>
                <p:nvPr/>
              </p:nvCxnSpPr>
              <p:spPr>
                <a:xfrm flipH="1">
                  <a:off x="4227" y="2201"/>
                  <a:ext cx="236" cy="7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15" name="Google Shape;1315;p14"/>
                <p:cNvCxnSpPr/>
                <p:nvPr/>
              </p:nvCxnSpPr>
              <p:spPr>
                <a:xfrm>
                  <a:off x="4227" y="1497"/>
                  <a:ext cx="0" cy="78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16" name="Google Shape;1316;p14"/>
                <p:cNvCxnSpPr/>
                <p:nvPr/>
              </p:nvCxnSpPr>
              <p:spPr>
                <a:xfrm rot="10800000" flipH="1">
                  <a:off x="3992" y="2127"/>
                  <a:ext cx="235" cy="7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17" name="Google Shape;1317;p14"/>
                <p:cNvCxnSpPr/>
                <p:nvPr/>
              </p:nvCxnSpPr>
              <p:spPr>
                <a:xfrm rot="10800000">
                  <a:off x="4227" y="2127"/>
                  <a:ext cx="236" cy="7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18" name="Google Shape;1318;p14"/>
                <p:cNvCxnSpPr/>
                <p:nvPr/>
              </p:nvCxnSpPr>
              <p:spPr>
                <a:xfrm>
                  <a:off x="4092" y="1890"/>
                  <a:ext cx="135" cy="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19" name="Google Shape;1319;p14"/>
                <p:cNvCxnSpPr/>
                <p:nvPr/>
              </p:nvCxnSpPr>
              <p:spPr>
                <a:xfrm rot="10800000" flipH="1">
                  <a:off x="4227" y="1890"/>
                  <a:ext cx="143" cy="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20" name="Google Shape;1320;p14"/>
                <p:cNvCxnSpPr/>
                <p:nvPr/>
              </p:nvCxnSpPr>
              <p:spPr>
                <a:xfrm>
                  <a:off x="4047" y="1996"/>
                  <a:ext cx="175" cy="8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21" name="Google Shape;1321;p14"/>
                <p:cNvCxnSpPr/>
                <p:nvPr/>
              </p:nvCxnSpPr>
              <p:spPr>
                <a:xfrm rot="10800000" flipH="1">
                  <a:off x="4227" y="2012"/>
                  <a:ext cx="176" cy="7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22" name="Google Shape;1322;p14"/>
                <p:cNvCxnSpPr/>
                <p:nvPr/>
              </p:nvCxnSpPr>
              <p:spPr>
                <a:xfrm rot="10800000" flipH="1">
                  <a:off x="4227" y="1782"/>
                  <a:ext cx="90" cy="2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23" name="Google Shape;1323;p14"/>
                <p:cNvCxnSpPr/>
                <p:nvPr/>
              </p:nvCxnSpPr>
              <p:spPr>
                <a:xfrm rot="10800000" flipH="1">
                  <a:off x="4227" y="1632"/>
                  <a:ext cx="57" cy="2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24" name="Google Shape;1324;p14"/>
                <p:cNvCxnSpPr/>
                <p:nvPr/>
              </p:nvCxnSpPr>
              <p:spPr>
                <a:xfrm>
                  <a:off x="4126" y="1772"/>
                  <a:ext cx="109" cy="3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25" name="Google Shape;1325;p14"/>
                <p:cNvCxnSpPr/>
                <p:nvPr/>
              </p:nvCxnSpPr>
              <p:spPr>
                <a:xfrm>
                  <a:off x="4175" y="1625"/>
                  <a:ext cx="63" cy="3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grpSp>
              <p:nvGrpSpPr>
                <p:cNvPr id="1326" name="Google Shape;1326;p14"/>
                <p:cNvGrpSpPr/>
                <p:nvPr/>
              </p:nvGrpSpPr>
              <p:grpSpPr>
                <a:xfrm>
                  <a:off x="4269" y="1382"/>
                  <a:ext cx="399" cy="203"/>
                  <a:chOff x="4227" y="1295"/>
                  <a:chExt cx="879" cy="401"/>
                </a:xfrm>
              </p:grpSpPr>
              <p:cxnSp>
                <p:nvCxnSpPr>
                  <p:cNvPr id="1327" name="Google Shape;1327;p14"/>
                  <p:cNvCxnSpPr/>
                  <p:nvPr/>
                </p:nvCxnSpPr>
                <p:spPr>
                  <a:xfrm>
                    <a:off x="4227" y="1604"/>
                    <a:ext cx="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28" name="Google Shape;1328;p14"/>
                  <p:cNvCxnSpPr/>
                  <p:nvPr/>
                </p:nvCxnSpPr>
                <p:spPr>
                  <a:xfrm rot="-4438044">
                    <a:off x="4464" y="1205"/>
                    <a:ext cx="189" cy="500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29" name="Google Shape;1329;p14"/>
                  <p:cNvCxnSpPr/>
                  <p:nvPr/>
                </p:nvCxnSpPr>
                <p:spPr>
                  <a:xfrm rot="6361956">
                    <a:off x="4602" y="1393"/>
                    <a:ext cx="189" cy="203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30" name="Google Shape;1330;p14"/>
                  <p:cNvCxnSpPr/>
                  <p:nvPr/>
                </p:nvCxnSpPr>
                <p:spPr>
                  <a:xfrm rot="-4438044">
                    <a:off x="4745" y="1286"/>
                    <a:ext cx="189" cy="500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331" name="Google Shape;1331;p14"/>
                <p:cNvGrpSpPr/>
                <p:nvPr/>
              </p:nvGrpSpPr>
              <p:grpSpPr>
                <a:xfrm rot="5700496">
                  <a:off x="4049" y="1140"/>
                  <a:ext cx="399" cy="203"/>
                  <a:chOff x="4227" y="1295"/>
                  <a:chExt cx="879" cy="401"/>
                </a:xfrm>
              </p:grpSpPr>
              <p:cxnSp>
                <p:nvCxnSpPr>
                  <p:cNvPr id="1332" name="Google Shape;1332;p14"/>
                  <p:cNvCxnSpPr/>
                  <p:nvPr/>
                </p:nvCxnSpPr>
                <p:spPr>
                  <a:xfrm>
                    <a:off x="4227" y="1604"/>
                    <a:ext cx="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33" name="Google Shape;1333;p14"/>
                  <p:cNvCxnSpPr/>
                  <p:nvPr/>
                </p:nvCxnSpPr>
                <p:spPr>
                  <a:xfrm rot="-4438044">
                    <a:off x="4464" y="1205"/>
                    <a:ext cx="189" cy="500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34" name="Google Shape;1334;p14"/>
                  <p:cNvCxnSpPr/>
                  <p:nvPr/>
                </p:nvCxnSpPr>
                <p:spPr>
                  <a:xfrm rot="6361956">
                    <a:off x="4602" y="1393"/>
                    <a:ext cx="189" cy="203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35" name="Google Shape;1335;p14"/>
                  <p:cNvCxnSpPr/>
                  <p:nvPr/>
                </p:nvCxnSpPr>
                <p:spPr>
                  <a:xfrm rot="-4438044">
                    <a:off x="4745" y="1286"/>
                    <a:ext cx="189" cy="500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336" name="Google Shape;1336;p14"/>
                <p:cNvGrpSpPr/>
                <p:nvPr/>
              </p:nvGrpSpPr>
              <p:grpSpPr>
                <a:xfrm rot="10800000">
                  <a:off x="3789" y="1369"/>
                  <a:ext cx="399" cy="203"/>
                  <a:chOff x="4227" y="1295"/>
                  <a:chExt cx="879" cy="401"/>
                </a:xfrm>
              </p:grpSpPr>
              <p:cxnSp>
                <p:nvCxnSpPr>
                  <p:cNvPr id="1337" name="Google Shape;1337;p14"/>
                  <p:cNvCxnSpPr/>
                  <p:nvPr/>
                </p:nvCxnSpPr>
                <p:spPr>
                  <a:xfrm>
                    <a:off x="4227" y="1604"/>
                    <a:ext cx="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38" name="Google Shape;1338;p14"/>
                  <p:cNvCxnSpPr/>
                  <p:nvPr/>
                </p:nvCxnSpPr>
                <p:spPr>
                  <a:xfrm rot="-4438044">
                    <a:off x="4464" y="1205"/>
                    <a:ext cx="189" cy="500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39" name="Google Shape;1339;p14"/>
                  <p:cNvCxnSpPr/>
                  <p:nvPr/>
                </p:nvCxnSpPr>
                <p:spPr>
                  <a:xfrm rot="6361956">
                    <a:off x="4602" y="1393"/>
                    <a:ext cx="189" cy="203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40" name="Google Shape;1340;p14"/>
                  <p:cNvCxnSpPr/>
                  <p:nvPr/>
                </p:nvCxnSpPr>
                <p:spPr>
                  <a:xfrm rot="-4438044">
                    <a:off x="4745" y="1286"/>
                    <a:ext cx="189" cy="500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sp>
            <p:nvSpPr>
              <p:cNvPr id="1341" name="Google Shape;1341;p14"/>
              <p:cNvSpPr/>
              <p:nvPr/>
            </p:nvSpPr>
            <p:spPr>
              <a:xfrm>
                <a:off x="527" y="1220"/>
                <a:ext cx="252" cy="214"/>
              </a:xfrm>
              <a:prstGeom prst="hexagon">
                <a:avLst>
                  <a:gd name="adj" fmla="val 29439"/>
                  <a:gd name="vf" fmla="val 11547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342" name="Google Shape;1342;p14"/>
              <p:cNvGrpSpPr/>
              <p:nvPr/>
            </p:nvGrpSpPr>
            <p:grpSpPr>
              <a:xfrm>
                <a:off x="627" y="1269"/>
                <a:ext cx="58" cy="114"/>
                <a:chOff x="3789" y="1034"/>
                <a:chExt cx="879" cy="1246"/>
              </a:xfrm>
            </p:grpSpPr>
            <p:cxnSp>
              <p:nvCxnSpPr>
                <p:cNvPr id="1343" name="Google Shape;1343;p14"/>
                <p:cNvCxnSpPr/>
                <p:nvPr/>
              </p:nvCxnSpPr>
              <p:spPr>
                <a:xfrm flipH="1">
                  <a:off x="3992" y="1481"/>
                  <a:ext cx="235" cy="72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44" name="Google Shape;1344;p14"/>
                <p:cNvCxnSpPr/>
                <p:nvPr/>
              </p:nvCxnSpPr>
              <p:spPr>
                <a:xfrm>
                  <a:off x="4227" y="1481"/>
                  <a:ext cx="236" cy="7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45" name="Google Shape;1345;p14"/>
                <p:cNvCxnSpPr/>
                <p:nvPr/>
              </p:nvCxnSpPr>
              <p:spPr>
                <a:xfrm>
                  <a:off x="3992" y="2201"/>
                  <a:ext cx="235" cy="7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46" name="Google Shape;1346;p14"/>
                <p:cNvCxnSpPr/>
                <p:nvPr/>
              </p:nvCxnSpPr>
              <p:spPr>
                <a:xfrm flipH="1">
                  <a:off x="4227" y="2201"/>
                  <a:ext cx="236" cy="7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47" name="Google Shape;1347;p14"/>
                <p:cNvCxnSpPr/>
                <p:nvPr/>
              </p:nvCxnSpPr>
              <p:spPr>
                <a:xfrm>
                  <a:off x="4227" y="1497"/>
                  <a:ext cx="0" cy="78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48" name="Google Shape;1348;p14"/>
                <p:cNvCxnSpPr/>
                <p:nvPr/>
              </p:nvCxnSpPr>
              <p:spPr>
                <a:xfrm rot="10800000" flipH="1">
                  <a:off x="3992" y="2127"/>
                  <a:ext cx="235" cy="7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49" name="Google Shape;1349;p14"/>
                <p:cNvCxnSpPr/>
                <p:nvPr/>
              </p:nvCxnSpPr>
              <p:spPr>
                <a:xfrm rot="10800000">
                  <a:off x="4227" y="2127"/>
                  <a:ext cx="236" cy="7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50" name="Google Shape;1350;p14"/>
                <p:cNvCxnSpPr/>
                <p:nvPr/>
              </p:nvCxnSpPr>
              <p:spPr>
                <a:xfrm>
                  <a:off x="4092" y="1890"/>
                  <a:ext cx="135" cy="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51" name="Google Shape;1351;p14"/>
                <p:cNvCxnSpPr/>
                <p:nvPr/>
              </p:nvCxnSpPr>
              <p:spPr>
                <a:xfrm rot="10800000" flipH="1">
                  <a:off x="4227" y="1890"/>
                  <a:ext cx="143" cy="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52" name="Google Shape;1352;p14"/>
                <p:cNvCxnSpPr/>
                <p:nvPr/>
              </p:nvCxnSpPr>
              <p:spPr>
                <a:xfrm>
                  <a:off x="4047" y="1996"/>
                  <a:ext cx="175" cy="8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53" name="Google Shape;1353;p14"/>
                <p:cNvCxnSpPr/>
                <p:nvPr/>
              </p:nvCxnSpPr>
              <p:spPr>
                <a:xfrm rot="10800000" flipH="1">
                  <a:off x="4227" y="2012"/>
                  <a:ext cx="176" cy="7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54" name="Google Shape;1354;p14"/>
                <p:cNvCxnSpPr/>
                <p:nvPr/>
              </p:nvCxnSpPr>
              <p:spPr>
                <a:xfrm rot="10800000" flipH="1">
                  <a:off x="4227" y="1782"/>
                  <a:ext cx="90" cy="2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55" name="Google Shape;1355;p14"/>
                <p:cNvCxnSpPr/>
                <p:nvPr/>
              </p:nvCxnSpPr>
              <p:spPr>
                <a:xfrm rot="10800000" flipH="1">
                  <a:off x="4227" y="1632"/>
                  <a:ext cx="57" cy="2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56" name="Google Shape;1356;p14"/>
                <p:cNvCxnSpPr/>
                <p:nvPr/>
              </p:nvCxnSpPr>
              <p:spPr>
                <a:xfrm>
                  <a:off x="4126" y="1772"/>
                  <a:ext cx="109" cy="3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57" name="Google Shape;1357;p14"/>
                <p:cNvCxnSpPr/>
                <p:nvPr/>
              </p:nvCxnSpPr>
              <p:spPr>
                <a:xfrm>
                  <a:off x="4175" y="1625"/>
                  <a:ext cx="63" cy="3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grpSp>
              <p:nvGrpSpPr>
                <p:cNvPr id="1358" name="Google Shape;1358;p14"/>
                <p:cNvGrpSpPr/>
                <p:nvPr/>
              </p:nvGrpSpPr>
              <p:grpSpPr>
                <a:xfrm>
                  <a:off x="4269" y="1382"/>
                  <a:ext cx="399" cy="203"/>
                  <a:chOff x="4227" y="1295"/>
                  <a:chExt cx="879" cy="401"/>
                </a:xfrm>
              </p:grpSpPr>
              <p:cxnSp>
                <p:nvCxnSpPr>
                  <p:cNvPr id="1359" name="Google Shape;1359;p14"/>
                  <p:cNvCxnSpPr/>
                  <p:nvPr/>
                </p:nvCxnSpPr>
                <p:spPr>
                  <a:xfrm>
                    <a:off x="4227" y="1604"/>
                    <a:ext cx="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60" name="Google Shape;1360;p14"/>
                  <p:cNvCxnSpPr/>
                  <p:nvPr/>
                </p:nvCxnSpPr>
                <p:spPr>
                  <a:xfrm rot="-4438044">
                    <a:off x="4464" y="1205"/>
                    <a:ext cx="189" cy="500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61" name="Google Shape;1361;p14"/>
                  <p:cNvCxnSpPr/>
                  <p:nvPr/>
                </p:nvCxnSpPr>
                <p:spPr>
                  <a:xfrm rot="6361956">
                    <a:off x="4602" y="1393"/>
                    <a:ext cx="189" cy="203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62" name="Google Shape;1362;p14"/>
                  <p:cNvCxnSpPr/>
                  <p:nvPr/>
                </p:nvCxnSpPr>
                <p:spPr>
                  <a:xfrm rot="-4438044">
                    <a:off x="4745" y="1286"/>
                    <a:ext cx="189" cy="500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363" name="Google Shape;1363;p14"/>
                <p:cNvGrpSpPr/>
                <p:nvPr/>
              </p:nvGrpSpPr>
              <p:grpSpPr>
                <a:xfrm rot="5700496">
                  <a:off x="4049" y="1140"/>
                  <a:ext cx="399" cy="203"/>
                  <a:chOff x="4227" y="1295"/>
                  <a:chExt cx="879" cy="401"/>
                </a:xfrm>
              </p:grpSpPr>
              <p:cxnSp>
                <p:nvCxnSpPr>
                  <p:cNvPr id="1364" name="Google Shape;1364;p14"/>
                  <p:cNvCxnSpPr/>
                  <p:nvPr/>
                </p:nvCxnSpPr>
                <p:spPr>
                  <a:xfrm>
                    <a:off x="4227" y="1604"/>
                    <a:ext cx="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65" name="Google Shape;1365;p14"/>
                  <p:cNvCxnSpPr/>
                  <p:nvPr/>
                </p:nvCxnSpPr>
                <p:spPr>
                  <a:xfrm rot="-4438044">
                    <a:off x="4464" y="1205"/>
                    <a:ext cx="189" cy="500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66" name="Google Shape;1366;p14"/>
                  <p:cNvCxnSpPr/>
                  <p:nvPr/>
                </p:nvCxnSpPr>
                <p:spPr>
                  <a:xfrm rot="6361956">
                    <a:off x="4602" y="1393"/>
                    <a:ext cx="189" cy="203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67" name="Google Shape;1367;p14"/>
                  <p:cNvCxnSpPr/>
                  <p:nvPr/>
                </p:nvCxnSpPr>
                <p:spPr>
                  <a:xfrm rot="-4438044">
                    <a:off x="4745" y="1286"/>
                    <a:ext cx="189" cy="500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368" name="Google Shape;1368;p14"/>
                <p:cNvGrpSpPr/>
                <p:nvPr/>
              </p:nvGrpSpPr>
              <p:grpSpPr>
                <a:xfrm rot="10800000">
                  <a:off x="3789" y="1369"/>
                  <a:ext cx="399" cy="203"/>
                  <a:chOff x="4227" y="1295"/>
                  <a:chExt cx="879" cy="401"/>
                </a:xfrm>
              </p:grpSpPr>
              <p:cxnSp>
                <p:nvCxnSpPr>
                  <p:cNvPr id="1369" name="Google Shape;1369;p14"/>
                  <p:cNvCxnSpPr/>
                  <p:nvPr/>
                </p:nvCxnSpPr>
                <p:spPr>
                  <a:xfrm>
                    <a:off x="4227" y="1604"/>
                    <a:ext cx="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70" name="Google Shape;1370;p14"/>
                  <p:cNvCxnSpPr/>
                  <p:nvPr/>
                </p:nvCxnSpPr>
                <p:spPr>
                  <a:xfrm rot="-4438044">
                    <a:off x="4464" y="1205"/>
                    <a:ext cx="189" cy="500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71" name="Google Shape;1371;p14"/>
                  <p:cNvCxnSpPr/>
                  <p:nvPr/>
                </p:nvCxnSpPr>
                <p:spPr>
                  <a:xfrm rot="6361956">
                    <a:off x="4602" y="1393"/>
                    <a:ext cx="189" cy="203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72" name="Google Shape;1372;p14"/>
                  <p:cNvCxnSpPr/>
                  <p:nvPr/>
                </p:nvCxnSpPr>
                <p:spPr>
                  <a:xfrm rot="-4438044">
                    <a:off x="4745" y="1286"/>
                    <a:ext cx="189" cy="500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cxnSp>
            <p:nvCxnSpPr>
              <p:cNvPr id="1373" name="Google Shape;1373;p14"/>
              <p:cNvCxnSpPr/>
              <p:nvPr/>
            </p:nvCxnSpPr>
            <p:spPr>
              <a:xfrm rot="10800000" flipH="1">
                <a:off x="269" y="920"/>
                <a:ext cx="156" cy="24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374" name="Google Shape;1374;p14"/>
            <p:cNvGrpSpPr/>
            <p:nvPr/>
          </p:nvGrpSpPr>
          <p:grpSpPr>
            <a:xfrm>
              <a:off x="5394325" y="2746375"/>
              <a:ext cx="1749425" cy="841375"/>
              <a:chOff x="1064" y="824"/>
              <a:chExt cx="1102" cy="530"/>
            </a:xfrm>
          </p:grpSpPr>
          <p:sp>
            <p:nvSpPr>
              <p:cNvPr id="1375" name="Google Shape;1375;p14"/>
              <p:cNvSpPr/>
              <p:nvPr/>
            </p:nvSpPr>
            <p:spPr>
              <a:xfrm>
                <a:off x="1534" y="824"/>
                <a:ext cx="252" cy="214"/>
              </a:xfrm>
              <a:prstGeom prst="hexagon">
                <a:avLst>
                  <a:gd name="adj" fmla="val 29439"/>
                  <a:gd name="vf" fmla="val 11547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6" name="Google Shape;1376;p14"/>
              <p:cNvSpPr/>
              <p:nvPr/>
            </p:nvSpPr>
            <p:spPr>
              <a:xfrm>
                <a:off x="1726" y="1140"/>
                <a:ext cx="252" cy="214"/>
              </a:xfrm>
              <a:prstGeom prst="hexagon">
                <a:avLst>
                  <a:gd name="adj" fmla="val 29439"/>
                  <a:gd name="vf" fmla="val 11547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7" name="Google Shape;1377;p14"/>
              <p:cNvSpPr/>
              <p:nvPr/>
            </p:nvSpPr>
            <p:spPr>
              <a:xfrm>
                <a:off x="1723" y="925"/>
                <a:ext cx="252" cy="214"/>
              </a:xfrm>
              <a:prstGeom prst="hexagon">
                <a:avLst>
                  <a:gd name="adj" fmla="val 29439"/>
                  <a:gd name="vf" fmla="val 11547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8" name="Google Shape;1378;p14"/>
              <p:cNvSpPr/>
              <p:nvPr/>
            </p:nvSpPr>
            <p:spPr>
              <a:xfrm>
                <a:off x="1914" y="1034"/>
                <a:ext cx="252" cy="214"/>
              </a:xfrm>
              <a:prstGeom prst="hexagon">
                <a:avLst>
                  <a:gd name="adj" fmla="val 29439"/>
                  <a:gd name="vf" fmla="val 11547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379" name="Google Shape;1379;p14"/>
              <p:cNvGrpSpPr/>
              <p:nvPr/>
            </p:nvGrpSpPr>
            <p:grpSpPr>
              <a:xfrm>
                <a:off x="2014" y="1064"/>
                <a:ext cx="59" cy="115"/>
                <a:chOff x="3789" y="1034"/>
                <a:chExt cx="879" cy="1246"/>
              </a:xfrm>
            </p:grpSpPr>
            <p:cxnSp>
              <p:nvCxnSpPr>
                <p:cNvPr id="1380" name="Google Shape;1380;p14"/>
                <p:cNvCxnSpPr/>
                <p:nvPr/>
              </p:nvCxnSpPr>
              <p:spPr>
                <a:xfrm flipH="1">
                  <a:off x="3992" y="1481"/>
                  <a:ext cx="235" cy="72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81" name="Google Shape;1381;p14"/>
                <p:cNvCxnSpPr/>
                <p:nvPr/>
              </p:nvCxnSpPr>
              <p:spPr>
                <a:xfrm>
                  <a:off x="4227" y="1481"/>
                  <a:ext cx="236" cy="7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82" name="Google Shape;1382;p14"/>
                <p:cNvCxnSpPr/>
                <p:nvPr/>
              </p:nvCxnSpPr>
              <p:spPr>
                <a:xfrm>
                  <a:off x="3992" y="2201"/>
                  <a:ext cx="235" cy="7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83" name="Google Shape;1383;p14"/>
                <p:cNvCxnSpPr/>
                <p:nvPr/>
              </p:nvCxnSpPr>
              <p:spPr>
                <a:xfrm flipH="1">
                  <a:off x="4227" y="2201"/>
                  <a:ext cx="236" cy="7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84" name="Google Shape;1384;p14"/>
                <p:cNvCxnSpPr/>
                <p:nvPr/>
              </p:nvCxnSpPr>
              <p:spPr>
                <a:xfrm>
                  <a:off x="4227" y="1497"/>
                  <a:ext cx="0" cy="78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85" name="Google Shape;1385;p14"/>
                <p:cNvCxnSpPr/>
                <p:nvPr/>
              </p:nvCxnSpPr>
              <p:spPr>
                <a:xfrm rot="10800000" flipH="1">
                  <a:off x="3992" y="2127"/>
                  <a:ext cx="235" cy="7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86" name="Google Shape;1386;p14"/>
                <p:cNvCxnSpPr/>
                <p:nvPr/>
              </p:nvCxnSpPr>
              <p:spPr>
                <a:xfrm rot="10800000">
                  <a:off x="4227" y="2127"/>
                  <a:ext cx="236" cy="7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87" name="Google Shape;1387;p14"/>
                <p:cNvCxnSpPr/>
                <p:nvPr/>
              </p:nvCxnSpPr>
              <p:spPr>
                <a:xfrm>
                  <a:off x="4092" y="1890"/>
                  <a:ext cx="135" cy="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88" name="Google Shape;1388;p14"/>
                <p:cNvCxnSpPr/>
                <p:nvPr/>
              </p:nvCxnSpPr>
              <p:spPr>
                <a:xfrm rot="10800000" flipH="1">
                  <a:off x="4227" y="1890"/>
                  <a:ext cx="143" cy="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89" name="Google Shape;1389;p14"/>
                <p:cNvCxnSpPr/>
                <p:nvPr/>
              </p:nvCxnSpPr>
              <p:spPr>
                <a:xfrm>
                  <a:off x="4047" y="1996"/>
                  <a:ext cx="175" cy="8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90" name="Google Shape;1390;p14"/>
                <p:cNvCxnSpPr/>
                <p:nvPr/>
              </p:nvCxnSpPr>
              <p:spPr>
                <a:xfrm rot="10800000" flipH="1">
                  <a:off x="4227" y="2012"/>
                  <a:ext cx="176" cy="7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91" name="Google Shape;1391;p14"/>
                <p:cNvCxnSpPr/>
                <p:nvPr/>
              </p:nvCxnSpPr>
              <p:spPr>
                <a:xfrm rot="10800000" flipH="1">
                  <a:off x="4227" y="1782"/>
                  <a:ext cx="90" cy="2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92" name="Google Shape;1392;p14"/>
                <p:cNvCxnSpPr/>
                <p:nvPr/>
              </p:nvCxnSpPr>
              <p:spPr>
                <a:xfrm rot="10800000" flipH="1">
                  <a:off x="4227" y="1632"/>
                  <a:ext cx="57" cy="2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93" name="Google Shape;1393;p14"/>
                <p:cNvCxnSpPr/>
                <p:nvPr/>
              </p:nvCxnSpPr>
              <p:spPr>
                <a:xfrm>
                  <a:off x="4126" y="1772"/>
                  <a:ext cx="109" cy="3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94" name="Google Shape;1394;p14"/>
                <p:cNvCxnSpPr/>
                <p:nvPr/>
              </p:nvCxnSpPr>
              <p:spPr>
                <a:xfrm>
                  <a:off x="4175" y="1625"/>
                  <a:ext cx="63" cy="3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grpSp>
              <p:nvGrpSpPr>
                <p:cNvPr id="1395" name="Google Shape;1395;p14"/>
                <p:cNvGrpSpPr/>
                <p:nvPr/>
              </p:nvGrpSpPr>
              <p:grpSpPr>
                <a:xfrm>
                  <a:off x="4269" y="1382"/>
                  <a:ext cx="399" cy="203"/>
                  <a:chOff x="4227" y="1295"/>
                  <a:chExt cx="879" cy="401"/>
                </a:xfrm>
              </p:grpSpPr>
              <p:cxnSp>
                <p:nvCxnSpPr>
                  <p:cNvPr id="1396" name="Google Shape;1396;p14"/>
                  <p:cNvCxnSpPr/>
                  <p:nvPr/>
                </p:nvCxnSpPr>
                <p:spPr>
                  <a:xfrm>
                    <a:off x="4227" y="1604"/>
                    <a:ext cx="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97" name="Google Shape;1397;p14"/>
                  <p:cNvCxnSpPr/>
                  <p:nvPr/>
                </p:nvCxnSpPr>
                <p:spPr>
                  <a:xfrm rot="-4438044">
                    <a:off x="4464" y="1205"/>
                    <a:ext cx="189" cy="500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98" name="Google Shape;1398;p14"/>
                  <p:cNvCxnSpPr/>
                  <p:nvPr/>
                </p:nvCxnSpPr>
                <p:spPr>
                  <a:xfrm rot="6361956">
                    <a:off x="4602" y="1393"/>
                    <a:ext cx="189" cy="203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99" name="Google Shape;1399;p14"/>
                  <p:cNvCxnSpPr/>
                  <p:nvPr/>
                </p:nvCxnSpPr>
                <p:spPr>
                  <a:xfrm rot="-4438044">
                    <a:off x="4745" y="1286"/>
                    <a:ext cx="189" cy="500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400" name="Google Shape;1400;p14"/>
                <p:cNvGrpSpPr/>
                <p:nvPr/>
              </p:nvGrpSpPr>
              <p:grpSpPr>
                <a:xfrm rot="5700496">
                  <a:off x="4049" y="1140"/>
                  <a:ext cx="399" cy="203"/>
                  <a:chOff x="4227" y="1295"/>
                  <a:chExt cx="879" cy="401"/>
                </a:xfrm>
              </p:grpSpPr>
              <p:cxnSp>
                <p:nvCxnSpPr>
                  <p:cNvPr id="1401" name="Google Shape;1401;p14"/>
                  <p:cNvCxnSpPr/>
                  <p:nvPr/>
                </p:nvCxnSpPr>
                <p:spPr>
                  <a:xfrm>
                    <a:off x="4227" y="1604"/>
                    <a:ext cx="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402" name="Google Shape;1402;p14"/>
                  <p:cNvCxnSpPr/>
                  <p:nvPr/>
                </p:nvCxnSpPr>
                <p:spPr>
                  <a:xfrm rot="-4438044">
                    <a:off x="4464" y="1205"/>
                    <a:ext cx="189" cy="500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403" name="Google Shape;1403;p14"/>
                  <p:cNvCxnSpPr/>
                  <p:nvPr/>
                </p:nvCxnSpPr>
                <p:spPr>
                  <a:xfrm rot="6361956">
                    <a:off x="4602" y="1393"/>
                    <a:ext cx="189" cy="203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404" name="Google Shape;1404;p14"/>
                  <p:cNvCxnSpPr/>
                  <p:nvPr/>
                </p:nvCxnSpPr>
                <p:spPr>
                  <a:xfrm rot="-4438044">
                    <a:off x="4745" y="1286"/>
                    <a:ext cx="189" cy="500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405" name="Google Shape;1405;p14"/>
                <p:cNvGrpSpPr/>
                <p:nvPr/>
              </p:nvGrpSpPr>
              <p:grpSpPr>
                <a:xfrm rot="10800000">
                  <a:off x="3789" y="1369"/>
                  <a:ext cx="399" cy="203"/>
                  <a:chOff x="4227" y="1295"/>
                  <a:chExt cx="879" cy="401"/>
                </a:xfrm>
              </p:grpSpPr>
              <p:cxnSp>
                <p:nvCxnSpPr>
                  <p:cNvPr id="1406" name="Google Shape;1406;p14"/>
                  <p:cNvCxnSpPr/>
                  <p:nvPr/>
                </p:nvCxnSpPr>
                <p:spPr>
                  <a:xfrm>
                    <a:off x="4227" y="1604"/>
                    <a:ext cx="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407" name="Google Shape;1407;p14"/>
                  <p:cNvCxnSpPr/>
                  <p:nvPr/>
                </p:nvCxnSpPr>
                <p:spPr>
                  <a:xfrm rot="-4438044">
                    <a:off x="4464" y="1205"/>
                    <a:ext cx="189" cy="500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408" name="Google Shape;1408;p14"/>
                  <p:cNvCxnSpPr/>
                  <p:nvPr/>
                </p:nvCxnSpPr>
                <p:spPr>
                  <a:xfrm rot="6361956">
                    <a:off x="4602" y="1393"/>
                    <a:ext cx="189" cy="203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409" name="Google Shape;1409;p14"/>
                  <p:cNvCxnSpPr/>
                  <p:nvPr/>
                </p:nvCxnSpPr>
                <p:spPr>
                  <a:xfrm rot="-4438044">
                    <a:off x="4745" y="1286"/>
                    <a:ext cx="189" cy="500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1410" name="Google Shape;1410;p14"/>
              <p:cNvGrpSpPr/>
              <p:nvPr/>
            </p:nvGrpSpPr>
            <p:grpSpPr>
              <a:xfrm>
                <a:off x="1820" y="963"/>
                <a:ext cx="59" cy="115"/>
                <a:chOff x="3789" y="1034"/>
                <a:chExt cx="879" cy="1246"/>
              </a:xfrm>
            </p:grpSpPr>
            <p:cxnSp>
              <p:nvCxnSpPr>
                <p:cNvPr id="1411" name="Google Shape;1411;p14"/>
                <p:cNvCxnSpPr/>
                <p:nvPr/>
              </p:nvCxnSpPr>
              <p:spPr>
                <a:xfrm flipH="1">
                  <a:off x="3992" y="1481"/>
                  <a:ext cx="235" cy="72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12" name="Google Shape;1412;p14"/>
                <p:cNvCxnSpPr/>
                <p:nvPr/>
              </p:nvCxnSpPr>
              <p:spPr>
                <a:xfrm>
                  <a:off x="4227" y="1481"/>
                  <a:ext cx="236" cy="7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13" name="Google Shape;1413;p14"/>
                <p:cNvCxnSpPr/>
                <p:nvPr/>
              </p:nvCxnSpPr>
              <p:spPr>
                <a:xfrm>
                  <a:off x="3992" y="2201"/>
                  <a:ext cx="235" cy="7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14" name="Google Shape;1414;p14"/>
                <p:cNvCxnSpPr/>
                <p:nvPr/>
              </p:nvCxnSpPr>
              <p:spPr>
                <a:xfrm flipH="1">
                  <a:off x="4227" y="2201"/>
                  <a:ext cx="236" cy="7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15" name="Google Shape;1415;p14"/>
                <p:cNvCxnSpPr/>
                <p:nvPr/>
              </p:nvCxnSpPr>
              <p:spPr>
                <a:xfrm>
                  <a:off x="4227" y="1497"/>
                  <a:ext cx="0" cy="78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16" name="Google Shape;1416;p14"/>
                <p:cNvCxnSpPr/>
                <p:nvPr/>
              </p:nvCxnSpPr>
              <p:spPr>
                <a:xfrm rot="10800000" flipH="1">
                  <a:off x="3992" y="2127"/>
                  <a:ext cx="235" cy="7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17" name="Google Shape;1417;p14"/>
                <p:cNvCxnSpPr/>
                <p:nvPr/>
              </p:nvCxnSpPr>
              <p:spPr>
                <a:xfrm rot="10800000">
                  <a:off x="4227" y="2127"/>
                  <a:ext cx="236" cy="7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18" name="Google Shape;1418;p14"/>
                <p:cNvCxnSpPr/>
                <p:nvPr/>
              </p:nvCxnSpPr>
              <p:spPr>
                <a:xfrm>
                  <a:off x="4092" y="1890"/>
                  <a:ext cx="135" cy="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19" name="Google Shape;1419;p14"/>
                <p:cNvCxnSpPr/>
                <p:nvPr/>
              </p:nvCxnSpPr>
              <p:spPr>
                <a:xfrm rot="10800000" flipH="1">
                  <a:off x="4227" y="1890"/>
                  <a:ext cx="143" cy="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20" name="Google Shape;1420;p14"/>
                <p:cNvCxnSpPr/>
                <p:nvPr/>
              </p:nvCxnSpPr>
              <p:spPr>
                <a:xfrm>
                  <a:off x="4047" y="1996"/>
                  <a:ext cx="175" cy="8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21" name="Google Shape;1421;p14"/>
                <p:cNvCxnSpPr/>
                <p:nvPr/>
              </p:nvCxnSpPr>
              <p:spPr>
                <a:xfrm rot="10800000" flipH="1">
                  <a:off x="4227" y="2012"/>
                  <a:ext cx="176" cy="7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22" name="Google Shape;1422;p14"/>
                <p:cNvCxnSpPr/>
                <p:nvPr/>
              </p:nvCxnSpPr>
              <p:spPr>
                <a:xfrm rot="10800000" flipH="1">
                  <a:off x="4227" y="1782"/>
                  <a:ext cx="90" cy="2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23" name="Google Shape;1423;p14"/>
                <p:cNvCxnSpPr/>
                <p:nvPr/>
              </p:nvCxnSpPr>
              <p:spPr>
                <a:xfrm rot="10800000" flipH="1">
                  <a:off x="4227" y="1632"/>
                  <a:ext cx="57" cy="2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24" name="Google Shape;1424;p14"/>
                <p:cNvCxnSpPr/>
                <p:nvPr/>
              </p:nvCxnSpPr>
              <p:spPr>
                <a:xfrm>
                  <a:off x="4126" y="1772"/>
                  <a:ext cx="109" cy="3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25" name="Google Shape;1425;p14"/>
                <p:cNvCxnSpPr/>
                <p:nvPr/>
              </p:nvCxnSpPr>
              <p:spPr>
                <a:xfrm>
                  <a:off x="4175" y="1625"/>
                  <a:ext cx="63" cy="3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grpSp>
              <p:nvGrpSpPr>
                <p:cNvPr id="1426" name="Google Shape;1426;p14"/>
                <p:cNvGrpSpPr/>
                <p:nvPr/>
              </p:nvGrpSpPr>
              <p:grpSpPr>
                <a:xfrm>
                  <a:off x="4269" y="1382"/>
                  <a:ext cx="399" cy="203"/>
                  <a:chOff x="4227" y="1295"/>
                  <a:chExt cx="879" cy="401"/>
                </a:xfrm>
              </p:grpSpPr>
              <p:cxnSp>
                <p:nvCxnSpPr>
                  <p:cNvPr id="1427" name="Google Shape;1427;p14"/>
                  <p:cNvCxnSpPr/>
                  <p:nvPr/>
                </p:nvCxnSpPr>
                <p:spPr>
                  <a:xfrm>
                    <a:off x="4227" y="1604"/>
                    <a:ext cx="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428" name="Google Shape;1428;p14"/>
                  <p:cNvCxnSpPr/>
                  <p:nvPr/>
                </p:nvCxnSpPr>
                <p:spPr>
                  <a:xfrm rot="-4438044">
                    <a:off x="4464" y="1205"/>
                    <a:ext cx="189" cy="500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429" name="Google Shape;1429;p14"/>
                  <p:cNvCxnSpPr/>
                  <p:nvPr/>
                </p:nvCxnSpPr>
                <p:spPr>
                  <a:xfrm rot="6361956">
                    <a:off x="4602" y="1393"/>
                    <a:ext cx="189" cy="203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430" name="Google Shape;1430;p14"/>
                  <p:cNvCxnSpPr/>
                  <p:nvPr/>
                </p:nvCxnSpPr>
                <p:spPr>
                  <a:xfrm rot="-4438044">
                    <a:off x="4745" y="1286"/>
                    <a:ext cx="189" cy="500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431" name="Google Shape;1431;p14"/>
                <p:cNvGrpSpPr/>
                <p:nvPr/>
              </p:nvGrpSpPr>
              <p:grpSpPr>
                <a:xfrm rot="5700496">
                  <a:off x="4049" y="1140"/>
                  <a:ext cx="399" cy="203"/>
                  <a:chOff x="4227" y="1295"/>
                  <a:chExt cx="879" cy="401"/>
                </a:xfrm>
              </p:grpSpPr>
              <p:cxnSp>
                <p:nvCxnSpPr>
                  <p:cNvPr id="1432" name="Google Shape;1432;p14"/>
                  <p:cNvCxnSpPr/>
                  <p:nvPr/>
                </p:nvCxnSpPr>
                <p:spPr>
                  <a:xfrm>
                    <a:off x="4227" y="1604"/>
                    <a:ext cx="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433" name="Google Shape;1433;p14"/>
                  <p:cNvCxnSpPr/>
                  <p:nvPr/>
                </p:nvCxnSpPr>
                <p:spPr>
                  <a:xfrm rot="-4438044">
                    <a:off x="4464" y="1205"/>
                    <a:ext cx="189" cy="500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434" name="Google Shape;1434;p14"/>
                  <p:cNvCxnSpPr/>
                  <p:nvPr/>
                </p:nvCxnSpPr>
                <p:spPr>
                  <a:xfrm rot="6361956">
                    <a:off x="4602" y="1393"/>
                    <a:ext cx="189" cy="203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435" name="Google Shape;1435;p14"/>
                  <p:cNvCxnSpPr/>
                  <p:nvPr/>
                </p:nvCxnSpPr>
                <p:spPr>
                  <a:xfrm rot="-4438044">
                    <a:off x="4745" y="1286"/>
                    <a:ext cx="189" cy="500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436" name="Google Shape;1436;p14"/>
                <p:cNvGrpSpPr/>
                <p:nvPr/>
              </p:nvGrpSpPr>
              <p:grpSpPr>
                <a:xfrm rot="10800000">
                  <a:off x="3789" y="1369"/>
                  <a:ext cx="399" cy="203"/>
                  <a:chOff x="4227" y="1295"/>
                  <a:chExt cx="879" cy="401"/>
                </a:xfrm>
              </p:grpSpPr>
              <p:cxnSp>
                <p:nvCxnSpPr>
                  <p:cNvPr id="1437" name="Google Shape;1437;p14"/>
                  <p:cNvCxnSpPr/>
                  <p:nvPr/>
                </p:nvCxnSpPr>
                <p:spPr>
                  <a:xfrm>
                    <a:off x="4227" y="1604"/>
                    <a:ext cx="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438" name="Google Shape;1438;p14"/>
                  <p:cNvCxnSpPr/>
                  <p:nvPr/>
                </p:nvCxnSpPr>
                <p:spPr>
                  <a:xfrm rot="-4438044">
                    <a:off x="4464" y="1205"/>
                    <a:ext cx="189" cy="500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439" name="Google Shape;1439;p14"/>
                  <p:cNvCxnSpPr/>
                  <p:nvPr/>
                </p:nvCxnSpPr>
                <p:spPr>
                  <a:xfrm rot="6361956">
                    <a:off x="4602" y="1393"/>
                    <a:ext cx="189" cy="203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440" name="Google Shape;1440;p14"/>
                  <p:cNvCxnSpPr/>
                  <p:nvPr/>
                </p:nvCxnSpPr>
                <p:spPr>
                  <a:xfrm rot="-4438044">
                    <a:off x="4745" y="1286"/>
                    <a:ext cx="189" cy="500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1441" name="Google Shape;1441;p14"/>
              <p:cNvGrpSpPr/>
              <p:nvPr/>
            </p:nvGrpSpPr>
            <p:grpSpPr>
              <a:xfrm>
                <a:off x="1829" y="1174"/>
                <a:ext cx="58" cy="114"/>
                <a:chOff x="3789" y="1034"/>
                <a:chExt cx="879" cy="1246"/>
              </a:xfrm>
            </p:grpSpPr>
            <p:cxnSp>
              <p:nvCxnSpPr>
                <p:cNvPr id="1442" name="Google Shape;1442;p14"/>
                <p:cNvCxnSpPr/>
                <p:nvPr/>
              </p:nvCxnSpPr>
              <p:spPr>
                <a:xfrm flipH="1">
                  <a:off x="3992" y="1481"/>
                  <a:ext cx="235" cy="72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43" name="Google Shape;1443;p14"/>
                <p:cNvCxnSpPr/>
                <p:nvPr/>
              </p:nvCxnSpPr>
              <p:spPr>
                <a:xfrm>
                  <a:off x="4227" y="1481"/>
                  <a:ext cx="236" cy="7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44" name="Google Shape;1444;p14"/>
                <p:cNvCxnSpPr/>
                <p:nvPr/>
              </p:nvCxnSpPr>
              <p:spPr>
                <a:xfrm>
                  <a:off x="3992" y="2201"/>
                  <a:ext cx="235" cy="7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45" name="Google Shape;1445;p14"/>
                <p:cNvCxnSpPr/>
                <p:nvPr/>
              </p:nvCxnSpPr>
              <p:spPr>
                <a:xfrm flipH="1">
                  <a:off x="4227" y="2201"/>
                  <a:ext cx="236" cy="7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46" name="Google Shape;1446;p14"/>
                <p:cNvCxnSpPr/>
                <p:nvPr/>
              </p:nvCxnSpPr>
              <p:spPr>
                <a:xfrm>
                  <a:off x="4227" y="1497"/>
                  <a:ext cx="0" cy="78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47" name="Google Shape;1447;p14"/>
                <p:cNvCxnSpPr/>
                <p:nvPr/>
              </p:nvCxnSpPr>
              <p:spPr>
                <a:xfrm rot="10800000" flipH="1">
                  <a:off x="3992" y="2127"/>
                  <a:ext cx="235" cy="7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48" name="Google Shape;1448;p14"/>
                <p:cNvCxnSpPr/>
                <p:nvPr/>
              </p:nvCxnSpPr>
              <p:spPr>
                <a:xfrm rot="10800000">
                  <a:off x="4227" y="2127"/>
                  <a:ext cx="236" cy="7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49" name="Google Shape;1449;p14"/>
                <p:cNvCxnSpPr/>
                <p:nvPr/>
              </p:nvCxnSpPr>
              <p:spPr>
                <a:xfrm>
                  <a:off x="4092" y="1890"/>
                  <a:ext cx="135" cy="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50" name="Google Shape;1450;p14"/>
                <p:cNvCxnSpPr/>
                <p:nvPr/>
              </p:nvCxnSpPr>
              <p:spPr>
                <a:xfrm rot="10800000" flipH="1">
                  <a:off x="4227" y="1890"/>
                  <a:ext cx="143" cy="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51" name="Google Shape;1451;p14"/>
                <p:cNvCxnSpPr/>
                <p:nvPr/>
              </p:nvCxnSpPr>
              <p:spPr>
                <a:xfrm>
                  <a:off x="4047" y="1996"/>
                  <a:ext cx="175" cy="8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52" name="Google Shape;1452;p14"/>
                <p:cNvCxnSpPr/>
                <p:nvPr/>
              </p:nvCxnSpPr>
              <p:spPr>
                <a:xfrm rot="10800000" flipH="1">
                  <a:off x="4227" y="2012"/>
                  <a:ext cx="176" cy="7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53" name="Google Shape;1453;p14"/>
                <p:cNvCxnSpPr/>
                <p:nvPr/>
              </p:nvCxnSpPr>
              <p:spPr>
                <a:xfrm rot="10800000" flipH="1">
                  <a:off x="4227" y="1782"/>
                  <a:ext cx="90" cy="2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54" name="Google Shape;1454;p14"/>
                <p:cNvCxnSpPr/>
                <p:nvPr/>
              </p:nvCxnSpPr>
              <p:spPr>
                <a:xfrm rot="10800000" flipH="1">
                  <a:off x="4227" y="1632"/>
                  <a:ext cx="57" cy="2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55" name="Google Shape;1455;p14"/>
                <p:cNvCxnSpPr/>
                <p:nvPr/>
              </p:nvCxnSpPr>
              <p:spPr>
                <a:xfrm>
                  <a:off x="4126" y="1772"/>
                  <a:ext cx="109" cy="3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56" name="Google Shape;1456;p14"/>
                <p:cNvCxnSpPr/>
                <p:nvPr/>
              </p:nvCxnSpPr>
              <p:spPr>
                <a:xfrm>
                  <a:off x="4175" y="1625"/>
                  <a:ext cx="63" cy="3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grpSp>
              <p:nvGrpSpPr>
                <p:cNvPr id="1457" name="Google Shape;1457;p14"/>
                <p:cNvGrpSpPr/>
                <p:nvPr/>
              </p:nvGrpSpPr>
              <p:grpSpPr>
                <a:xfrm>
                  <a:off x="4269" y="1382"/>
                  <a:ext cx="399" cy="203"/>
                  <a:chOff x="4227" y="1295"/>
                  <a:chExt cx="879" cy="401"/>
                </a:xfrm>
              </p:grpSpPr>
              <p:cxnSp>
                <p:nvCxnSpPr>
                  <p:cNvPr id="1458" name="Google Shape;1458;p14"/>
                  <p:cNvCxnSpPr/>
                  <p:nvPr/>
                </p:nvCxnSpPr>
                <p:spPr>
                  <a:xfrm>
                    <a:off x="4227" y="1604"/>
                    <a:ext cx="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459" name="Google Shape;1459;p14"/>
                  <p:cNvCxnSpPr/>
                  <p:nvPr/>
                </p:nvCxnSpPr>
                <p:spPr>
                  <a:xfrm rot="-4438044">
                    <a:off x="4464" y="1205"/>
                    <a:ext cx="189" cy="500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460" name="Google Shape;1460;p14"/>
                  <p:cNvCxnSpPr/>
                  <p:nvPr/>
                </p:nvCxnSpPr>
                <p:spPr>
                  <a:xfrm rot="6361956">
                    <a:off x="4602" y="1393"/>
                    <a:ext cx="189" cy="203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461" name="Google Shape;1461;p14"/>
                  <p:cNvCxnSpPr/>
                  <p:nvPr/>
                </p:nvCxnSpPr>
                <p:spPr>
                  <a:xfrm rot="-4438044">
                    <a:off x="4745" y="1286"/>
                    <a:ext cx="189" cy="500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462" name="Google Shape;1462;p14"/>
                <p:cNvGrpSpPr/>
                <p:nvPr/>
              </p:nvGrpSpPr>
              <p:grpSpPr>
                <a:xfrm rot="5700496">
                  <a:off x="4049" y="1140"/>
                  <a:ext cx="399" cy="203"/>
                  <a:chOff x="4227" y="1295"/>
                  <a:chExt cx="879" cy="401"/>
                </a:xfrm>
              </p:grpSpPr>
              <p:cxnSp>
                <p:nvCxnSpPr>
                  <p:cNvPr id="1463" name="Google Shape;1463;p14"/>
                  <p:cNvCxnSpPr/>
                  <p:nvPr/>
                </p:nvCxnSpPr>
                <p:spPr>
                  <a:xfrm>
                    <a:off x="4227" y="1604"/>
                    <a:ext cx="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464" name="Google Shape;1464;p14"/>
                  <p:cNvCxnSpPr/>
                  <p:nvPr/>
                </p:nvCxnSpPr>
                <p:spPr>
                  <a:xfrm rot="-4438044">
                    <a:off x="4464" y="1205"/>
                    <a:ext cx="189" cy="500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465" name="Google Shape;1465;p14"/>
                  <p:cNvCxnSpPr/>
                  <p:nvPr/>
                </p:nvCxnSpPr>
                <p:spPr>
                  <a:xfrm rot="6361956">
                    <a:off x="4602" y="1393"/>
                    <a:ext cx="189" cy="203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466" name="Google Shape;1466;p14"/>
                  <p:cNvCxnSpPr/>
                  <p:nvPr/>
                </p:nvCxnSpPr>
                <p:spPr>
                  <a:xfrm rot="-4438044">
                    <a:off x="4745" y="1286"/>
                    <a:ext cx="189" cy="500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467" name="Google Shape;1467;p14"/>
                <p:cNvGrpSpPr/>
                <p:nvPr/>
              </p:nvGrpSpPr>
              <p:grpSpPr>
                <a:xfrm rot="10800000">
                  <a:off x="3789" y="1369"/>
                  <a:ext cx="399" cy="203"/>
                  <a:chOff x="4227" y="1295"/>
                  <a:chExt cx="879" cy="401"/>
                </a:xfrm>
              </p:grpSpPr>
              <p:cxnSp>
                <p:nvCxnSpPr>
                  <p:cNvPr id="1468" name="Google Shape;1468;p14"/>
                  <p:cNvCxnSpPr/>
                  <p:nvPr/>
                </p:nvCxnSpPr>
                <p:spPr>
                  <a:xfrm>
                    <a:off x="4227" y="1604"/>
                    <a:ext cx="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469" name="Google Shape;1469;p14"/>
                  <p:cNvCxnSpPr/>
                  <p:nvPr/>
                </p:nvCxnSpPr>
                <p:spPr>
                  <a:xfrm rot="-4438044">
                    <a:off x="4464" y="1205"/>
                    <a:ext cx="189" cy="500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470" name="Google Shape;1470;p14"/>
                  <p:cNvCxnSpPr/>
                  <p:nvPr/>
                </p:nvCxnSpPr>
                <p:spPr>
                  <a:xfrm rot="6361956">
                    <a:off x="4602" y="1393"/>
                    <a:ext cx="189" cy="203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471" name="Google Shape;1471;p14"/>
                  <p:cNvCxnSpPr/>
                  <p:nvPr/>
                </p:nvCxnSpPr>
                <p:spPr>
                  <a:xfrm rot="-4438044">
                    <a:off x="4745" y="1286"/>
                    <a:ext cx="189" cy="500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1472" name="Google Shape;1472;p14"/>
              <p:cNvGrpSpPr/>
              <p:nvPr/>
            </p:nvGrpSpPr>
            <p:grpSpPr>
              <a:xfrm>
                <a:off x="1636" y="857"/>
                <a:ext cx="58" cy="115"/>
                <a:chOff x="3789" y="1034"/>
                <a:chExt cx="879" cy="1246"/>
              </a:xfrm>
            </p:grpSpPr>
            <p:cxnSp>
              <p:nvCxnSpPr>
                <p:cNvPr id="1473" name="Google Shape;1473;p14"/>
                <p:cNvCxnSpPr/>
                <p:nvPr/>
              </p:nvCxnSpPr>
              <p:spPr>
                <a:xfrm flipH="1">
                  <a:off x="3992" y="1481"/>
                  <a:ext cx="235" cy="72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74" name="Google Shape;1474;p14"/>
                <p:cNvCxnSpPr/>
                <p:nvPr/>
              </p:nvCxnSpPr>
              <p:spPr>
                <a:xfrm>
                  <a:off x="4227" y="1481"/>
                  <a:ext cx="236" cy="7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75" name="Google Shape;1475;p14"/>
                <p:cNvCxnSpPr/>
                <p:nvPr/>
              </p:nvCxnSpPr>
              <p:spPr>
                <a:xfrm>
                  <a:off x="3992" y="2201"/>
                  <a:ext cx="235" cy="7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76" name="Google Shape;1476;p14"/>
                <p:cNvCxnSpPr/>
                <p:nvPr/>
              </p:nvCxnSpPr>
              <p:spPr>
                <a:xfrm flipH="1">
                  <a:off x="4227" y="2201"/>
                  <a:ext cx="236" cy="7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77" name="Google Shape;1477;p14"/>
                <p:cNvCxnSpPr/>
                <p:nvPr/>
              </p:nvCxnSpPr>
              <p:spPr>
                <a:xfrm>
                  <a:off x="4227" y="1497"/>
                  <a:ext cx="0" cy="78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78" name="Google Shape;1478;p14"/>
                <p:cNvCxnSpPr/>
                <p:nvPr/>
              </p:nvCxnSpPr>
              <p:spPr>
                <a:xfrm rot="10800000" flipH="1">
                  <a:off x="3992" y="2127"/>
                  <a:ext cx="235" cy="7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79" name="Google Shape;1479;p14"/>
                <p:cNvCxnSpPr/>
                <p:nvPr/>
              </p:nvCxnSpPr>
              <p:spPr>
                <a:xfrm rot="10800000">
                  <a:off x="4227" y="2127"/>
                  <a:ext cx="236" cy="7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80" name="Google Shape;1480;p14"/>
                <p:cNvCxnSpPr/>
                <p:nvPr/>
              </p:nvCxnSpPr>
              <p:spPr>
                <a:xfrm>
                  <a:off x="4092" y="1890"/>
                  <a:ext cx="135" cy="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81" name="Google Shape;1481;p14"/>
                <p:cNvCxnSpPr/>
                <p:nvPr/>
              </p:nvCxnSpPr>
              <p:spPr>
                <a:xfrm rot="10800000" flipH="1">
                  <a:off x="4227" y="1890"/>
                  <a:ext cx="143" cy="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82" name="Google Shape;1482;p14"/>
                <p:cNvCxnSpPr/>
                <p:nvPr/>
              </p:nvCxnSpPr>
              <p:spPr>
                <a:xfrm>
                  <a:off x="4047" y="1996"/>
                  <a:ext cx="175" cy="8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83" name="Google Shape;1483;p14"/>
                <p:cNvCxnSpPr/>
                <p:nvPr/>
              </p:nvCxnSpPr>
              <p:spPr>
                <a:xfrm rot="10800000" flipH="1">
                  <a:off x="4227" y="2012"/>
                  <a:ext cx="176" cy="7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84" name="Google Shape;1484;p14"/>
                <p:cNvCxnSpPr/>
                <p:nvPr/>
              </p:nvCxnSpPr>
              <p:spPr>
                <a:xfrm rot="10800000" flipH="1">
                  <a:off x="4227" y="1782"/>
                  <a:ext cx="90" cy="2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85" name="Google Shape;1485;p14"/>
                <p:cNvCxnSpPr/>
                <p:nvPr/>
              </p:nvCxnSpPr>
              <p:spPr>
                <a:xfrm rot="10800000" flipH="1">
                  <a:off x="4227" y="1632"/>
                  <a:ext cx="57" cy="2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86" name="Google Shape;1486;p14"/>
                <p:cNvCxnSpPr/>
                <p:nvPr/>
              </p:nvCxnSpPr>
              <p:spPr>
                <a:xfrm>
                  <a:off x="4126" y="1772"/>
                  <a:ext cx="109" cy="3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87" name="Google Shape;1487;p14"/>
                <p:cNvCxnSpPr/>
                <p:nvPr/>
              </p:nvCxnSpPr>
              <p:spPr>
                <a:xfrm>
                  <a:off x="4175" y="1625"/>
                  <a:ext cx="63" cy="3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grpSp>
              <p:nvGrpSpPr>
                <p:cNvPr id="1488" name="Google Shape;1488;p14"/>
                <p:cNvGrpSpPr/>
                <p:nvPr/>
              </p:nvGrpSpPr>
              <p:grpSpPr>
                <a:xfrm>
                  <a:off x="4269" y="1382"/>
                  <a:ext cx="399" cy="203"/>
                  <a:chOff x="4227" y="1295"/>
                  <a:chExt cx="879" cy="401"/>
                </a:xfrm>
              </p:grpSpPr>
              <p:cxnSp>
                <p:nvCxnSpPr>
                  <p:cNvPr id="1489" name="Google Shape;1489;p14"/>
                  <p:cNvCxnSpPr/>
                  <p:nvPr/>
                </p:nvCxnSpPr>
                <p:spPr>
                  <a:xfrm>
                    <a:off x="4227" y="1604"/>
                    <a:ext cx="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490" name="Google Shape;1490;p14"/>
                  <p:cNvCxnSpPr/>
                  <p:nvPr/>
                </p:nvCxnSpPr>
                <p:spPr>
                  <a:xfrm rot="-4438044">
                    <a:off x="4464" y="1205"/>
                    <a:ext cx="189" cy="500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491" name="Google Shape;1491;p14"/>
                  <p:cNvCxnSpPr/>
                  <p:nvPr/>
                </p:nvCxnSpPr>
                <p:spPr>
                  <a:xfrm rot="6361956">
                    <a:off x="4602" y="1393"/>
                    <a:ext cx="189" cy="203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492" name="Google Shape;1492;p14"/>
                  <p:cNvCxnSpPr/>
                  <p:nvPr/>
                </p:nvCxnSpPr>
                <p:spPr>
                  <a:xfrm rot="-4438044">
                    <a:off x="4745" y="1286"/>
                    <a:ext cx="189" cy="500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493" name="Google Shape;1493;p14"/>
                <p:cNvGrpSpPr/>
                <p:nvPr/>
              </p:nvGrpSpPr>
              <p:grpSpPr>
                <a:xfrm rot="5700496">
                  <a:off x="4049" y="1140"/>
                  <a:ext cx="399" cy="203"/>
                  <a:chOff x="4227" y="1295"/>
                  <a:chExt cx="879" cy="401"/>
                </a:xfrm>
              </p:grpSpPr>
              <p:cxnSp>
                <p:nvCxnSpPr>
                  <p:cNvPr id="1494" name="Google Shape;1494;p14"/>
                  <p:cNvCxnSpPr/>
                  <p:nvPr/>
                </p:nvCxnSpPr>
                <p:spPr>
                  <a:xfrm>
                    <a:off x="4227" y="1604"/>
                    <a:ext cx="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495" name="Google Shape;1495;p14"/>
                  <p:cNvCxnSpPr/>
                  <p:nvPr/>
                </p:nvCxnSpPr>
                <p:spPr>
                  <a:xfrm rot="-4438044">
                    <a:off x="4464" y="1205"/>
                    <a:ext cx="189" cy="500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496" name="Google Shape;1496;p14"/>
                  <p:cNvCxnSpPr/>
                  <p:nvPr/>
                </p:nvCxnSpPr>
                <p:spPr>
                  <a:xfrm rot="6361956">
                    <a:off x="4602" y="1393"/>
                    <a:ext cx="189" cy="203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497" name="Google Shape;1497;p14"/>
                  <p:cNvCxnSpPr/>
                  <p:nvPr/>
                </p:nvCxnSpPr>
                <p:spPr>
                  <a:xfrm rot="-4438044">
                    <a:off x="4745" y="1286"/>
                    <a:ext cx="189" cy="500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498" name="Google Shape;1498;p14"/>
                <p:cNvGrpSpPr/>
                <p:nvPr/>
              </p:nvGrpSpPr>
              <p:grpSpPr>
                <a:xfrm rot="10800000">
                  <a:off x="3789" y="1369"/>
                  <a:ext cx="399" cy="203"/>
                  <a:chOff x="4227" y="1295"/>
                  <a:chExt cx="879" cy="401"/>
                </a:xfrm>
              </p:grpSpPr>
              <p:cxnSp>
                <p:nvCxnSpPr>
                  <p:cNvPr id="1499" name="Google Shape;1499;p14"/>
                  <p:cNvCxnSpPr/>
                  <p:nvPr/>
                </p:nvCxnSpPr>
                <p:spPr>
                  <a:xfrm>
                    <a:off x="4227" y="1604"/>
                    <a:ext cx="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500" name="Google Shape;1500;p14"/>
                  <p:cNvCxnSpPr/>
                  <p:nvPr/>
                </p:nvCxnSpPr>
                <p:spPr>
                  <a:xfrm rot="-4438044">
                    <a:off x="4464" y="1205"/>
                    <a:ext cx="189" cy="500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501" name="Google Shape;1501;p14"/>
                  <p:cNvCxnSpPr/>
                  <p:nvPr/>
                </p:nvCxnSpPr>
                <p:spPr>
                  <a:xfrm rot="6361956">
                    <a:off x="4602" y="1393"/>
                    <a:ext cx="189" cy="203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502" name="Google Shape;1502;p14"/>
                  <p:cNvCxnSpPr/>
                  <p:nvPr/>
                </p:nvCxnSpPr>
                <p:spPr>
                  <a:xfrm rot="-4438044">
                    <a:off x="4745" y="1286"/>
                    <a:ext cx="189" cy="500"/>
                  </a:xfrm>
                  <a:prstGeom prst="straightConnector1">
                    <a:avLst/>
                  </a:prstGeom>
                  <a:noFill/>
                  <a:ln w="317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cxnSp>
            <p:nvCxnSpPr>
              <p:cNvPr id="1503" name="Google Shape;1503;p14"/>
              <p:cNvCxnSpPr/>
              <p:nvPr/>
            </p:nvCxnSpPr>
            <p:spPr>
              <a:xfrm flipH="1">
                <a:off x="1511" y="1158"/>
                <a:ext cx="546" cy="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4" name="Google Shape;1504;p14"/>
              <p:cNvCxnSpPr/>
              <p:nvPr/>
            </p:nvCxnSpPr>
            <p:spPr>
              <a:xfrm rot="10800000">
                <a:off x="1509" y="1184"/>
                <a:ext cx="361" cy="8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5" name="Google Shape;1505;p14"/>
              <p:cNvCxnSpPr/>
              <p:nvPr/>
            </p:nvCxnSpPr>
            <p:spPr>
              <a:xfrm flipH="1">
                <a:off x="1454" y="1070"/>
                <a:ext cx="410" cy="5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6" name="Google Shape;1506;p14"/>
              <p:cNvCxnSpPr/>
              <p:nvPr/>
            </p:nvCxnSpPr>
            <p:spPr>
              <a:xfrm flipH="1">
                <a:off x="1502" y="958"/>
                <a:ext cx="178" cy="15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507" name="Google Shape;1507;p14"/>
              <p:cNvGrpSpPr/>
              <p:nvPr/>
            </p:nvGrpSpPr>
            <p:grpSpPr>
              <a:xfrm>
                <a:off x="1064" y="1052"/>
                <a:ext cx="616" cy="208"/>
                <a:chOff x="717" y="1160"/>
                <a:chExt cx="616" cy="208"/>
              </a:xfrm>
            </p:grpSpPr>
            <p:sp>
              <p:nvSpPr>
                <p:cNvPr id="1508" name="Google Shape;1508;p14"/>
                <p:cNvSpPr/>
                <p:nvPr/>
              </p:nvSpPr>
              <p:spPr>
                <a:xfrm>
                  <a:off x="832" y="1160"/>
                  <a:ext cx="384" cy="20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09" name="Google Shape;1509;p14"/>
                <p:cNvSpPr txBox="1"/>
                <p:nvPr/>
              </p:nvSpPr>
              <p:spPr>
                <a:xfrm>
                  <a:off x="717" y="1171"/>
                  <a:ext cx="616" cy="19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MSC</a:t>
                  </a:r>
                  <a:endParaRPr/>
                </a:p>
              </p:txBody>
            </p:sp>
          </p:grpSp>
        </p:grpSp>
        <p:cxnSp>
          <p:nvCxnSpPr>
            <p:cNvPr id="1510" name="Google Shape;1510;p14"/>
            <p:cNvCxnSpPr/>
            <p:nvPr/>
          </p:nvCxnSpPr>
          <p:spPr>
            <a:xfrm rot="10800000" flipH="1">
              <a:off x="3609975" y="3000375"/>
              <a:ext cx="685800" cy="266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1" name="Google Shape;1511;p14"/>
            <p:cNvCxnSpPr/>
            <p:nvPr/>
          </p:nvCxnSpPr>
          <p:spPr>
            <a:xfrm rot="10800000" flipH="1">
              <a:off x="4076700" y="3152775"/>
              <a:ext cx="371475" cy="43815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2" name="Google Shape;1512;p14"/>
            <p:cNvCxnSpPr/>
            <p:nvPr/>
          </p:nvCxnSpPr>
          <p:spPr>
            <a:xfrm rot="10800000">
              <a:off x="4676775" y="3228975"/>
              <a:ext cx="590550" cy="6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14"/>
            <p:cNvCxnSpPr/>
            <p:nvPr/>
          </p:nvCxnSpPr>
          <p:spPr>
            <a:xfrm rot="10800000">
              <a:off x="4876800" y="3257550"/>
              <a:ext cx="1485900" cy="600075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14"/>
            <p:cNvCxnSpPr/>
            <p:nvPr/>
          </p:nvCxnSpPr>
          <p:spPr>
            <a:xfrm rot="10800000">
              <a:off x="4772025" y="3114675"/>
              <a:ext cx="771525" cy="17145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15" name="Google Shape;1515;p14"/>
            <p:cNvSpPr/>
            <p:nvPr/>
          </p:nvSpPr>
          <p:spPr>
            <a:xfrm>
              <a:off x="3711575" y="1854200"/>
              <a:ext cx="1436688" cy="1617663"/>
            </a:xfrm>
            <a:custGeom>
              <a:avLst/>
              <a:gdLst/>
              <a:ahLst/>
              <a:cxnLst/>
              <a:rect l="l" t="t" r="r" b="b"/>
              <a:pathLst>
                <a:path w="1292" h="1255" extrusionOk="0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14"/>
            <p:cNvSpPr txBox="1"/>
            <p:nvPr/>
          </p:nvSpPr>
          <p:spPr>
            <a:xfrm>
              <a:off x="3902075" y="2247900"/>
              <a:ext cx="1247775" cy="7302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wired public telephone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network</a:t>
              </a:r>
              <a:endParaRPr/>
            </a:p>
          </p:txBody>
        </p:sp>
        <p:cxnSp>
          <p:nvCxnSpPr>
            <p:cNvPr id="1517" name="Google Shape;1517;p14"/>
            <p:cNvCxnSpPr/>
            <p:nvPr/>
          </p:nvCxnSpPr>
          <p:spPr>
            <a:xfrm rot="10800000" flipH="1">
              <a:off x="5067300" y="2514600"/>
              <a:ext cx="342900" cy="123825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18" name="Google Shape;1518;p14"/>
          <p:cNvSpPr txBox="1"/>
          <p:nvPr/>
        </p:nvSpPr>
        <p:spPr>
          <a:xfrm>
            <a:off x="2468563" y="5503863"/>
            <a:ext cx="36322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different cellular networks,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operated by different providers</a:t>
            </a:r>
            <a:endParaRPr/>
          </a:p>
        </p:txBody>
      </p:sp>
      <p:cxnSp>
        <p:nvCxnSpPr>
          <p:cNvPr id="1519" name="Google Shape;1519;p14"/>
          <p:cNvCxnSpPr/>
          <p:nvPr/>
        </p:nvCxnSpPr>
        <p:spPr>
          <a:xfrm rot="10800000">
            <a:off x="3514725" y="4830763"/>
            <a:ext cx="649288" cy="68421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20" name="Google Shape;1520;p14"/>
          <p:cNvCxnSpPr/>
          <p:nvPr/>
        </p:nvCxnSpPr>
        <p:spPr>
          <a:xfrm rot="10800000" flipH="1">
            <a:off x="4164013" y="5016500"/>
            <a:ext cx="787400" cy="4984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0C7A0CE-46FC-40DC-9CB9-00E96ED08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896" y="4569595"/>
            <a:ext cx="4888304" cy="1658984"/>
          </a:xfrm>
          <a:prstGeom prst="rect">
            <a:avLst/>
          </a:prstGeom>
        </p:spPr>
      </p:pic>
      <p:sp>
        <p:nvSpPr>
          <p:cNvPr id="1526" name="Google Shape;1526;p15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Cellular Network: The First Hop</a:t>
            </a:r>
            <a:endParaRPr/>
          </a:p>
        </p:txBody>
      </p:sp>
      <p:sp>
        <p:nvSpPr>
          <p:cNvPr id="1527" name="Google Shape;1527;p15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38100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Two techniques for sharing mobile-to-BS radio spectrum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Combined </a:t>
            </a:r>
            <a:r>
              <a:rPr lang="en-US">
                <a:solidFill>
                  <a:srgbClr val="FF0000"/>
                </a:solidFill>
              </a:rPr>
              <a:t>FDMA/TDMA</a:t>
            </a:r>
            <a:r>
              <a:rPr lang="en-US"/>
              <a:t>: divide spectrum in frequency channels, divide each channel into time slots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–"/>
            </a:pPr>
            <a:r>
              <a:rPr lang="en-US">
                <a:solidFill>
                  <a:srgbClr val="FF0000"/>
                </a:solidFill>
              </a:rPr>
              <a:t>CDMA</a:t>
            </a:r>
            <a:r>
              <a:rPr lang="en-US"/>
              <a:t>: code division multiple access</a:t>
            </a:r>
            <a:endParaRPr/>
          </a:p>
        </p:txBody>
      </p:sp>
      <p:sp>
        <p:nvSpPr>
          <p:cNvPr id="1528" name="Google Shape;1528;p15"/>
          <p:cNvSpPr txBox="1">
            <a:spLocks noGrp="1"/>
          </p:cNvSpPr>
          <p:nvPr>
            <p:ph type="sldNum" idx="12"/>
          </p:nvPr>
        </p:nvSpPr>
        <p:spPr>
          <a:xfrm>
            <a:off x="8382000" y="63246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grpSp>
        <p:nvGrpSpPr>
          <p:cNvPr id="1529" name="Google Shape;1529;p15"/>
          <p:cNvGrpSpPr/>
          <p:nvPr/>
        </p:nvGrpSpPr>
        <p:grpSpPr>
          <a:xfrm>
            <a:off x="5357813" y="1458913"/>
            <a:ext cx="1250950" cy="1101725"/>
            <a:chOff x="3375" y="1055"/>
            <a:chExt cx="1165" cy="931"/>
          </a:xfrm>
        </p:grpSpPr>
        <p:sp>
          <p:nvSpPr>
            <p:cNvPr id="1530" name="Google Shape;1530;p15"/>
            <p:cNvSpPr/>
            <p:nvPr/>
          </p:nvSpPr>
          <p:spPr>
            <a:xfrm>
              <a:off x="3375" y="1055"/>
              <a:ext cx="1165" cy="931"/>
            </a:xfrm>
            <a:prstGeom prst="hexagon">
              <a:avLst>
                <a:gd name="adj" fmla="val 31284"/>
                <a:gd name="vf" fmla="val 11547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31" name="Google Shape;1531;p15"/>
            <p:cNvGrpSpPr/>
            <p:nvPr/>
          </p:nvGrpSpPr>
          <p:grpSpPr>
            <a:xfrm>
              <a:off x="3878" y="1156"/>
              <a:ext cx="272" cy="498"/>
              <a:chOff x="3789" y="1034"/>
              <a:chExt cx="879" cy="1246"/>
            </a:xfrm>
          </p:grpSpPr>
          <p:cxnSp>
            <p:nvCxnSpPr>
              <p:cNvPr id="1532" name="Google Shape;1532;p15"/>
              <p:cNvCxnSpPr/>
              <p:nvPr/>
            </p:nvCxnSpPr>
            <p:spPr>
              <a:xfrm flipH="1">
                <a:off x="3992" y="1481"/>
                <a:ext cx="235" cy="72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3" name="Google Shape;1533;p15"/>
              <p:cNvCxnSpPr/>
              <p:nvPr/>
            </p:nvCxnSpPr>
            <p:spPr>
              <a:xfrm>
                <a:off x="4227" y="1481"/>
                <a:ext cx="236" cy="7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4" name="Google Shape;1534;p15"/>
              <p:cNvCxnSpPr/>
              <p:nvPr/>
            </p:nvCxnSpPr>
            <p:spPr>
              <a:xfrm>
                <a:off x="3992" y="2201"/>
                <a:ext cx="235" cy="7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5" name="Google Shape;1535;p15"/>
              <p:cNvCxnSpPr/>
              <p:nvPr/>
            </p:nvCxnSpPr>
            <p:spPr>
              <a:xfrm flipH="1">
                <a:off x="4227" y="2201"/>
                <a:ext cx="236" cy="7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6" name="Google Shape;1536;p15"/>
              <p:cNvCxnSpPr/>
              <p:nvPr/>
            </p:nvCxnSpPr>
            <p:spPr>
              <a:xfrm>
                <a:off x="4227" y="1497"/>
                <a:ext cx="0" cy="78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7" name="Google Shape;1537;p15"/>
              <p:cNvCxnSpPr/>
              <p:nvPr/>
            </p:nvCxnSpPr>
            <p:spPr>
              <a:xfrm rot="10800000" flipH="1">
                <a:off x="3992" y="2127"/>
                <a:ext cx="235" cy="7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8" name="Google Shape;1538;p15"/>
              <p:cNvCxnSpPr/>
              <p:nvPr/>
            </p:nvCxnSpPr>
            <p:spPr>
              <a:xfrm rot="10800000">
                <a:off x="4227" y="2127"/>
                <a:ext cx="236" cy="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9" name="Google Shape;1539;p15"/>
              <p:cNvCxnSpPr/>
              <p:nvPr/>
            </p:nvCxnSpPr>
            <p:spPr>
              <a:xfrm>
                <a:off x="4092" y="1890"/>
                <a:ext cx="135" cy="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0" name="Google Shape;1540;p15"/>
              <p:cNvCxnSpPr/>
              <p:nvPr/>
            </p:nvCxnSpPr>
            <p:spPr>
              <a:xfrm rot="10800000" flipH="1">
                <a:off x="4227" y="1890"/>
                <a:ext cx="143" cy="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1" name="Google Shape;1541;p15"/>
              <p:cNvCxnSpPr/>
              <p:nvPr/>
            </p:nvCxnSpPr>
            <p:spPr>
              <a:xfrm>
                <a:off x="4047" y="1996"/>
                <a:ext cx="175" cy="8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2" name="Google Shape;1542;p15"/>
              <p:cNvCxnSpPr/>
              <p:nvPr/>
            </p:nvCxnSpPr>
            <p:spPr>
              <a:xfrm rot="10800000" flipH="1">
                <a:off x="4227" y="2012"/>
                <a:ext cx="176" cy="7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3" name="Google Shape;1543;p15"/>
              <p:cNvCxnSpPr/>
              <p:nvPr/>
            </p:nvCxnSpPr>
            <p:spPr>
              <a:xfrm rot="10800000" flipH="1">
                <a:off x="4227" y="1782"/>
                <a:ext cx="90" cy="2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4" name="Google Shape;1544;p15"/>
              <p:cNvCxnSpPr/>
              <p:nvPr/>
            </p:nvCxnSpPr>
            <p:spPr>
              <a:xfrm rot="10800000" flipH="1">
                <a:off x="4227" y="1632"/>
                <a:ext cx="57" cy="2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5" name="Google Shape;1545;p15"/>
              <p:cNvCxnSpPr/>
              <p:nvPr/>
            </p:nvCxnSpPr>
            <p:spPr>
              <a:xfrm>
                <a:off x="4126" y="1772"/>
                <a:ext cx="109" cy="3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6" name="Google Shape;1546;p15"/>
              <p:cNvCxnSpPr/>
              <p:nvPr/>
            </p:nvCxnSpPr>
            <p:spPr>
              <a:xfrm>
                <a:off x="4175" y="1625"/>
                <a:ext cx="63" cy="3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547" name="Google Shape;1547;p15"/>
              <p:cNvGrpSpPr/>
              <p:nvPr/>
            </p:nvGrpSpPr>
            <p:grpSpPr>
              <a:xfrm>
                <a:off x="4269" y="1382"/>
                <a:ext cx="399" cy="203"/>
                <a:chOff x="4227" y="1295"/>
                <a:chExt cx="879" cy="401"/>
              </a:xfrm>
            </p:grpSpPr>
            <p:cxnSp>
              <p:nvCxnSpPr>
                <p:cNvPr id="1548" name="Google Shape;1548;p15"/>
                <p:cNvCxnSpPr/>
                <p:nvPr/>
              </p:nvCxnSpPr>
              <p:spPr>
                <a:xfrm>
                  <a:off x="4227" y="1604"/>
                  <a:ext cx="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49" name="Google Shape;1549;p15"/>
                <p:cNvCxnSpPr/>
                <p:nvPr/>
              </p:nvCxnSpPr>
              <p:spPr>
                <a:xfrm rot="-4438044">
                  <a:off x="4464" y="1205"/>
                  <a:ext cx="189" cy="500"/>
                </a:xfrm>
                <a:prstGeom prst="straightConnector1">
                  <a:avLst/>
                </a:prstGeom>
                <a:noFill/>
                <a:ln w="3175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50" name="Google Shape;1550;p15"/>
                <p:cNvCxnSpPr/>
                <p:nvPr/>
              </p:nvCxnSpPr>
              <p:spPr>
                <a:xfrm rot="6361956">
                  <a:off x="4602" y="1393"/>
                  <a:ext cx="189" cy="203"/>
                </a:xfrm>
                <a:prstGeom prst="straightConnector1">
                  <a:avLst/>
                </a:prstGeom>
                <a:noFill/>
                <a:ln w="3175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51" name="Google Shape;1551;p15"/>
                <p:cNvCxnSpPr/>
                <p:nvPr/>
              </p:nvCxnSpPr>
              <p:spPr>
                <a:xfrm rot="-4438044">
                  <a:off x="4745" y="1286"/>
                  <a:ext cx="189" cy="500"/>
                </a:xfrm>
                <a:prstGeom prst="straightConnector1">
                  <a:avLst/>
                </a:prstGeom>
                <a:noFill/>
                <a:ln w="3175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552" name="Google Shape;1552;p15"/>
              <p:cNvGrpSpPr/>
              <p:nvPr/>
            </p:nvGrpSpPr>
            <p:grpSpPr>
              <a:xfrm rot="5700496">
                <a:off x="4049" y="1140"/>
                <a:ext cx="399" cy="203"/>
                <a:chOff x="4227" y="1295"/>
                <a:chExt cx="879" cy="401"/>
              </a:xfrm>
            </p:grpSpPr>
            <p:cxnSp>
              <p:nvCxnSpPr>
                <p:cNvPr id="1553" name="Google Shape;1553;p15"/>
                <p:cNvCxnSpPr/>
                <p:nvPr/>
              </p:nvCxnSpPr>
              <p:spPr>
                <a:xfrm>
                  <a:off x="4227" y="1604"/>
                  <a:ext cx="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54" name="Google Shape;1554;p15"/>
                <p:cNvCxnSpPr/>
                <p:nvPr/>
              </p:nvCxnSpPr>
              <p:spPr>
                <a:xfrm rot="-4438044">
                  <a:off x="4464" y="1205"/>
                  <a:ext cx="189" cy="500"/>
                </a:xfrm>
                <a:prstGeom prst="straightConnector1">
                  <a:avLst/>
                </a:prstGeom>
                <a:noFill/>
                <a:ln w="3175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55" name="Google Shape;1555;p15"/>
                <p:cNvCxnSpPr/>
                <p:nvPr/>
              </p:nvCxnSpPr>
              <p:spPr>
                <a:xfrm rot="6361956">
                  <a:off x="4602" y="1393"/>
                  <a:ext cx="189" cy="203"/>
                </a:xfrm>
                <a:prstGeom prst="straightConnector1">
                  <a:avLst/>
                </a:prstGeom>
                <a:noFill/>
                <a:ln w="3175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56" name="Google Shape;1556;p15"/>
                <p:cNvCxnSpPr/>
                <p:nvPr/>
              </p:nvCxnSpPr>
              <p:spPr>
                <a:xfrm rot="-4438044">
                  <a:off x="4745" y="1286"/>
                  <a:ext cx="189" cy="500"/>
                </a:xfrm>
                <a:prstGeom prst="straightConnector1">
                  <a:avLst/>
                </a:prstGeom>
                <a:noFill/>
                <a:ln w="3175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557" name="Google Shape;1557;p15"/>
              <p:cNvGrpSpPr/>
              <p:nvPr/>
            </p:nvGrpSpPr>
            <p:grpSpPr>
              <a:xfrm rot="10800000">
                <a:off x="3789" y="1369"/>
                <a:ext cx="399" cy="203"/>
                <a:chOff x="4227" y="1295"/>
                <a:chExt cx="879" cy="401"/>
              </a:xfrm>
            </p:grpSpPr>
            <p:cxnSp>
              <p:nvCxnSpPr>
                <p:cNvPr id="1558" name="Google Shape;1558;p15"/>
                <p:cNvCxnSpPr/>
                <p:nvPr/>
              </p:nvCxnSpPr>
              <p:spPr>
                <a:xfrm>
                  <a:off x="4227" y="1604"/>
                  <a:ext cx="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59" name="Google Shape;1559;p15"/>
                <p:cNvCxnSpPr/>
                <p:nvPr/>
              </p:nvCxnSpPr>
              <p:spPr>
                <a:xfrm rot="-4438044">
                  <a:off x="4464" y="1205"/>
                  <a:ext cx="189" cy="500"/>
                </a:xfrm>
                <a:prstGeom prst="straightConnector1">
                  <a:avLst/>
                </a:prstGeom>
                <a:noFill/>
                <a:ln w="3175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60" name="Google Shape;1560;p15"/>
                <p:cNvCxnSpPr/>
                <p:nvPr/>
              </p:nvCxnSpPr>
              <p:spPr>
                <a:xfrm rot="6361956">
                  <a:off x="4602" y="1393"/>
                  <a:ext cx="189" cy="203"/>
                </a:xfrm>
                <a:prstGeom prst="straightConnector1">
                  <a:avLst/>
                </a:prstGeom>
                <a:noFill/>
                <a:ln w="3175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61" name="Google Shape;1561;p15"/>
                <p:cNvCxnSpPr/>
                <p:nvPr/>
              </p:nvCxnSpPr>
              <p:spPr>
                <a:xfrm rot="-4438044">
                  <a:off x="4745" y="1286"/>
                  <a:ext cx="189" cy="500"/>
                </a:xfrm>
                <a:prstGeom prst="straightConnector1">
                  <a:avLst/>
                </a:prstGeom>
                <a:noFill/>
                <a:ln w="3175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pic>
          <p:nvPicPr>
            <p:cNvPr id="1562" name="Google Shape;1562;p15" descr="imgyjavg[1]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479" y="1275"/>
              <a:ext cx="278" cy="2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63" name="Google Shape;1563;p15"/>
            <p:cNvGrpSpPr/>
            <p:nvPr/>
          </p:nvGrpSpPr>
          <p:grpSpPr>
            <a:xfrm>
              <a:off x="3755" y="1749"/>
              <a:ext cx="524" cy="114"/>
              <a:chOff x="3072" y="739"/>
              <a:chExt cx="652" cy="146"/>
            </a:xfrm>
          </p:grpSpPr>
          <p:pic>
            <p:nvPicPr>
              <p:cNvPr id="1564" name="Google Shape;1564;p15" descr="lgv_fqmg[1]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 flipH="1">
                <a:off x="3237" y="739"/>
                <a:ext cx="487" cy="146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565" name="Google Shape;1565;p15"/>
              <p:cNvCxnSpPr/>
              <p:nvPr/>
            </p:nvCxnSpPr>
            <p:spPr>
              <a:xfrm rot="10800000">
                <a:off x="3104" y="784"/>
                <a:ext cx="8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6" name="Google Shape;1566;p15"/>
              <p:cNvCxnSpPr/>
              <p:nvPr/>
            </p:nvCxnSpPr>
            <p:spPr>
              <a:xfrm rot="10800000">
                <a:off x="3072" y="760"/>
                <a:ext cx="144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pic>
          <p:nvPicPr>
            <p:cNvPr id="1567" name="Google Shape;1567;p15" descr="imgyjavg[1]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584" y="1553"/>
              <a:ext cx="278" cy="2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68" name="Google Shape;1568;p15"/>
          <p:cNvGrpSpPr/>
          <p:nvPr/>
        </p:nvGrpSpPr>
        <p:grpSpPr>
          <a:xfrm>
            <a:off x="5056188" y="2438400"/>
            <a:ext cx="3503612" cy="2006600"/>
            <a:chOff x="2693" y="2142"/>
            <a:chExt cx="2764" cy="1518"/>
          </a:xfrm>
        </p:grpSpPr>
        <p:grpSp>
          <p:nvGrpSpPr>
            <p:cNvPr id="1569" name="Google Shape;1569;p15"/>
            <p:cNvGrpSpPr/>
            <p:nvPr/>
          </p:nvGrpSpPr>
          <p:grpSpPr>
            <a:xfrm>
              <a:off x="3444" y="2506"/>
              <a:ext cx="2013" cy="1150"/>
              <a:chOff x="3444" y="2506"/>
              <a:chExt cx="2013" cy="1150"/>
            </a:xfrm>
          </p:grpSpPr>
          <p:sp>
            <p:nvSpPr>
              <p:cNvPr id="1570" name="Google Shape;1570;p15"/>
              <p:cNvSpPr/>
              <p:nvPr/>
            </p:nvSpPr>
            <p:spPr>
              <a:xfrm>
                <a:off x="3446" y="2506"/>
                <a:ext cx="2002" cy="182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1" name="Google Shape;1571;p15"/>
              <p:cNvSpPr/>
              <p:nvPr/>
            </p:nvSpPr>
            <p:spPr>
              <a:xfrm>
                <a:off x="3447" y="2742"/>
                <a:ext cx="2010" cy="182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2" name="Google Shape;1572;p15"/>
              <p:cNvSpPr/>
              <p:nvPr/>
            </p:nvSpPr>
            <p:spPr>
              <a:xfrm>
                <a:off x="3444" y="2982"/>
                <a:ext cx="2010" cy="182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3" name="Google Shape;1573;p15"/>
              <p:cNvSpPr/>
              <p:nvPr/>
            </p:nvSpPr>
            <p:spPr>
              <a:xfrm>
                <a:off x="3445" y="3230"/>
                <a:ext cx="2010" cy="182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4" name="Google Shape;1574;p15"/>
              <p:cNvSpPr/>
              <p:nvPr/>
            </p:nvSpPr>
            <p:spPr>
              <a:xfrm>
                <a:off x="3446" y="3474"/>
                <a:ext cx="1998" cy="182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575" name="Google Shape;1575;p15"/>
            <p:cNvCxnSpPr/>
            <p:nvPr/>
          </p:nvCxnSpPr>
          <p:spPr>
            <a:xfrm>
              <a:off x="3520" y="2504"/>
              <a:ext cx="0" cy="115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6" name="Google Shape;1576;p15"/>
            <p:cNvCxnSpPr/>
            <p:nvPr/>
          </p:nvCxnSpPr>
          <p:spPr>
            <a:xfrm>
              <a:off x="3592" y="2504"/>
              <a:ext cx="0" cy="115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7" name="Google Shape;1577;p15"/>
            <p:cNvCxnSpPr/>
            <p:nvPr/>
          </p:nvCxnSpPr>
          <p:spPr>
            <a:xfrm>
              <a:off x="3664" y="2504"/>
              <a:ext cx="0" cy="115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8" name="Google Shape;1578;p15"/>
            <p:cNvCxnSpPr/>
            <p:nvPr/>
          </p:nvCxnSpPr>
          <p:spPr>
            <a:xfrm>
              <a:off x="3736" y="2504"/>
              <a:ext cx="0" cy="115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9" name="Google Shape;1579;p15"/>
            <p:cNvCxnSpPr/>
            <p:nvPr/>
          </p:nvCxnSpPr>
          <p:spPr>
            <a:xfrm>
              <a:off x="3808" y="2504"/>
              <a:ext cx="0" cy="115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0" name="Google Shape;1580;p15"/>
            <p:cNvCxnSpPr/>
            <p:nvPr/>
          </p:nvCxnSpPr>
          <p:spPr>
            <a:xfrm>
              <a:off x="3880" y="2504"/>
              <a:ext cx="0" cy="115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1" name="Google Shape;1581;p15"/>
            <p:cNvCxnSpPr/>
            <p:nvPr/>
          </p:nvCxnSpPr>
          <p:spPr>
            <a:xfrm>
              <a:off x="3952" y="2504"/>
              <a:ext cx="0" cy="115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2" name="Google Shape;1582;p15"/>
            <p:cNvCxnSpPr/>
            <p:nvPr/>
          </p:nvCxnSpPr>
          <p:spPr>
            <a:xfrm>
              <a:off x="4024" y="2504"/>
              <a:ext cx="0" cy="115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3" name="Google Shape;1583;p15"/>
            <p:cNvCxnSpPr/>
            <p:nvPr/>
          </p:nvCxnSpPr>
          <p:spPr>
            <a:xfrm>
              <a:off x="4096" y="2504"/>
              <a:ext cx="0" cy="115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4" name="Google Shape;1584;p15"/>
            <p:cNvCxnSpPr/>
            <p:nvPr/>
          </p:nvCxnSpPr>
          <p:spPr>
            <a:xfrm>
              <a:off x="4168" y="2504"/>
              <a:ext cx="0" cy="115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5" name="Google Shape;1585;p15"/>
            <p:cNvCxnSpPr/>
            <p:nvPr/>
          </p:nvCxnSpPr>
          <p:spPr>
            <a:xfrm>
              <a:off x="4240" y="2504"/>
              <a:ext cx="0" cy="115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6" name="Google Shape;1586;p15"/>
            <p:cNvCxnSpPr/>
            <p:nvPr/>
          </p:nvCxnSpPr>
          <p:spPr>
            <a:xfrm>
              <a:off x="4312" y="2504"/>
              <a:ext cx="0" cy="115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7" name="Google Shape;1587;p15"/>
            <p:cNvCxnSpPr/>
            <p:nvPr/>
          </p:nvCxnSpPr>
          <p:spPr>
            <a:xfrm>
              <a:off x="4384" y="2504"/>
              <a:ext cx="0" cy="115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8" name="Google Shape;1588;p15"/>
            <p:cNvCxnSpPr/>
            <p:nvPr/>
          </p:nvCxnSpPr>
          <p:spPr>
            <a:xfrm>
              <a:off x="4456" y="2504"/>
              <a:ext cx="0" cy="115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9" name="Google Shape;1589;p15"/>
            <p:cNvCxnSpPr/>
            <p:nvPr/>
          </p:nvCxnSpPr>
          <p:spPr>
            <a:xfrm>
              <a:off x="4528" y="2504"/>
              <a:ext cx="0" cy="115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90" name="Google Shape;1590;p15"/>
            <p:cNvCxnSpPr/>
            <p:nvPr/>
          </p:nvCxnSpPr>
          <p:spPr>
            <a:xfrm>
              <a:off x="4600" y="2504"/>
              <a:ext cx="0" cy="115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91" name="Google Shape;1591;p15"/>
            <p:cNvCxnSpPr/>
            <p:nvPr/>
          </p:nvCxnSpPr>
          <p:spPr>
            <a:xfrm>
              <a:off x="4672" y="2504"/>
              <a:ext cx="0" cy="115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92" name="Google Shape;1592;p15"/>
            <p:cNvCxnSpPr/>
            <p:nvPr/>
          </p:nvCxnSpPr>
          <p:spPr>
            <a:xfrm>
              <a:off x="4744" y="2504"/>
              <a:ext cx="0" cy="115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93" name="Google Shape;1593;p15"/>
            <p:cNvCxnSpPr/>
            <p:nvPr/>
          </p:nvCxnSpPr>
          <p:spPr>
            <a:xfrm>
              <a:off x="4816" y="2504"/>
              <a:ext cx="0" cy="115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94" name="Google Shape;1594;p15"/>
            <p:cNvCxnSpPr/>
            <p:nvPr/>
          </p:nvCxnSpPr>
          <p:spPr>
            <a:xfrm>
              <a:off x="4888" y="2504"/>
              <a:ext cx="0" cy="115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95" name="Google Shape;1595;p15"/>
            <p:cNvCxnSpPr/>
            <p:nvPr/>
          </p:nvCxnSpPr>
          <p:spPr>
            <a:xfrm>
              <a:off x="4960" y="2504"/>
              <a:ext cx="0" cy="115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96" name="Google Shape;1596;p15"/>
            <p:cNvCxnSpPr/>
            <p:nvPr/>
          </p:nvCxnSpPr>
          <p:spPr>
            <a:xfrm>
              <a:off x="5032" y="2504"/>
              <a:ext cx="0" cy="115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97" name="Google Shape;1597;p15"/>
            <p:cNvCxnSpPr/>
            <p:nvPr/>
          </p:nvCxnSpPr>
          <p:spPr>
            <a:xfrm>
              <a:off x="5104" y="2504"/>
              <a:ext cx="0" cy="115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98" name="Google Shape;1598;p15"/>
            <p:cNvCxnSpPr/>
            <p:nvPr/>
          </p:nvCxnSpPr>
          <p:spPr>
            <a:xfrm>
              <a:off x="5176" y="2504"/>
              <a:ext cx="0" cy="115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99" name="Google Shape;1599;p15"/>
            <p:cNvCxnSpPr/>
            <p:nvPr/>
          </p:nvCxnSpPr>
          <p:spPr>
            <a:xfrm>
              <a:off x="5248" y="2504"/>
              <a:ext cx="0" cy="115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00" name="Google Shape;1600;p15"/>
            <p:cNvCxnSpPr/>
            <p:nvPr/>
          </p:nvCxnSpPr>
          <p:spPr>
            <a:xfrm>
              <a:off x="5320" y="2504"/>
              <a:ext cx="0" cy="115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01" name="Google Shape;1601;p15"/>
            <p:cNvCxnSpPr/>
            <p:nvPr/>
          </p:nvCxnSpPr>
          <p:spPr>
            <a:xfrm>
              <a:off x="5392" y="2504"/>
              <a:ext cx="0" cy="115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02" name="Google Shape;1602;p15"/>
            <p:cNvSpPr/>
            <p:nvPr/>
          </p:nvSpPr>
          <p:spPr>
            <a:xfrm>
              <a:off x="3444" y="2692"/>
              <a:ext cx="2008" cy="4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3" name="Google Shape;1603;p15"/>
            <p:cNvSpPr/>
            <p:nvPr/>
          </p:nvSpPr>
          <p:spPr>
            <a:xfrm>
              <a:off x="3440" y="2932"/>
              <a:ext cx="2008" cy="4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p15"/>
            <p:cNvSpPr/>
            <p:nvPr/>
          </p:nvSpPr>
          <p:spPr>
            <a:xfrm>
              <a:off x="3436" y="3176"/>
              <a:ext cx="2008" cy="4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15"/>
            <p:cNvSpPr/>
            <p:nvPr/>
          </p:nvSpPr>
          <p:spPr>
            <a:xfrm>
              <a:off x="3432" y="3420"/>
              <a:ext cx="2008" cy="4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p15"/>
            <p:cNvSpPr/>
            <p:nvPr/>
          </p:nvSpPr>
          <p:spPr>
            <a:xfrm>
              <a:off x="3316" y="2508"/>
              <a:ext cx="96" cy="1144"/>
            </a:xfrm>
            <a:prstGeom prst="leftBrace">
              <a:avLst>
                <a:gd name="adj1" fmla="val 99306"/>
                <a:gd name="adj2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p15"/>
            <p:cNvSpPr/>
            <p:nvPr/>
          </p:nvSpPr>
          <p:spPr>
            <a:xfrm rot="5400000">
              <a:off x="4386" y="1410"/>
              <a:ext cx="96" cy="1988"/>
            </a:xfrm>
            <a:prstGeom prst="leftBrace">
              <a:avLst>
                <a:gd name="adj1" fmla="val 172569"/>
                <a:gd name="adj2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p15"/>
            <p:cNvSpPr txBox="1"/>
            <p:nvPr/>
          </p:nvSpPr>
          <p:spPr>
            <a:xfrm>
              <a:off x="2693" y="2870"/>
              <a:ext cx="679" cy="4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frequency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bands</a:t>
              </a:r>
              <a:endParaRPr/>
            </a:p>
          </p:txBody>
        </p:sp>
        <p:sp>
          <p:nvSpPr>
            <p:cNvPr id="1609" name="Google Shape;1609;p15"/>
            <p:cNvSpPr txBox="1"/>
            <p:nvPr/>
          </p:nvSpPr>
          <p:spPr>
            <a:xfrm>
              <a:off x="4096" y="2142"/>
              <a:ext cx="658" cy="2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time slots</a:t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3" name="Google Shape;175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55806" y="3204990"/>
            <a:ext cx="4411994" cy="2662410"/>
          </a:xfrm>
          <a:prstGeom prst="rect">
            <a:avLst/>
          </a:prstGeom>
          <a:noFill/>
          <a:ln>
            <a:noFill/>
          </a:ln>
        </p:spPr>
      </p:pic>
      <p:sp>
        <p:nvSpPr>
          <p:cNvPr id="1754" name="Google Shape;1754;p16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Handover and Roaming</a:t>
            </a:r>
            <a:endParaRPr/>
          </a:p>
        </p:txBody>
      </p:sp>
      <p:sp>
        <p:nvSpPr>
          <p:cNvPr id="1755" name="Google Shape;1755;p16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b="1"/>
              <a:t>Handover:</a:t>
            </a:r>
            <a:r>
              <a:rPr lang="en-US"/>
              <a:t> transfer a call or data session from one cell to another within the same cellular network</a:t>
            </a:r>
            <a:endParaRPr/>
          </a:p>
          <a:p>
            <a:pPr marL="114300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Handled by Mobile Switching Center (MSC), no charge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b="1"/>
              <a:t>Roaming:</a:t>
            </a:r>
            <a:r>
              <a:rPr lang="en-US"/>
              <a:t> the mobile moves from its home cellular network to a foreign network</a:t>
            </a:r>
            <a:endParaRPr/>
          </a:p>
        </p:txBody>
      </p:sp>
      <p:sp>
        <p:nvSpPr>
          <p:cNvPr id="1756" name="Google Shape;1756;p16"/>
          <p:cNvSpPr txBox="1">
            <a:spLocks noGrp="1"/>
          </p:cNvSpPr>
          <p:nvPr>
            <p:ph type="sldNum" idx="12"/>
          </p:nvPr>
        </p:nvSpPr>
        <p:spPr>
          <a:xfrm>
            <a:off x="8382000" y="63246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pic>
        <p:nvPicPr>
          <p:cNvPr id="1757" name="Google Shape;175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3525106"/>
            <a:ext cx="4218670" cy="2353962"/>
          </a:xfrm>
          <a:prstGeom prst="rect">
            <a:avLst/>
          </a:prstGeom>
          <a:noFill/>
          <a:ln>
            <a:noFill/>
          </a:ln>
        </p:spPr>
      </p:pic>
      <p:sp>
        <p:nvSpPr>
          <p:cNvPr id="1758" name="Google Shape;1758;p16"/>
          <p:cNvSpPr txBox="1"/>
          <p:nvPr/>
        </p:nvSpPr>
        <p:spPr>
          <a:xfrm>
            <a:off x="1922130" y="5802868"/>
            <a:ext cx="11849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Handover</a:t>
            </a:r>
            <a:endParaRPr/>
          </a:p>
        </p:txBody>
      </p:sp>
      <p:sp>
        <p:nvSpPr>
          <p:cNvPr id="1759" name="Google Shape;1759;p16"/>
          <p:cNvSpPr txBox="1"/>
          <p:nvPr/>
        </p:nvSpPr>
        <p:spPr>
          <a:xfrm>
            <a:off x="6362700" y="5867400"/>
            <a:ext cx="11079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Roaming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p17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Cellular Standards: Brief Survey</a:t>
            </a:r>
            <a:endParaRPr/>
          </a:p>
        </p:txBody>
      </p:sp>
      <p:sp>
        <p:nvSpPr>
          <p:cNvPr id="1766" name="Google Shape;1766;p17"/>
          <p:cNvSpPr txBox="1">
            <a:spLocks noGrp="1"/>
          </p:cNvSpPr>
          <p:nvPr>
            <p:ph type="sldNum" idx="12"/>
          </p:nvPr>
        </p:nvSpPr>
        <p:spPr>
          <a:xfrm>
            <a:off x="8382000" y="63246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pic>
        <p:nvPicPr>
          <p:cNvPr id="1767" name="Google Shape;176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800" y="1375103"/>
            <a:ext cx="2707257" cy="1879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8" name="Google Shape;1768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50632" y="1375102"/>
            <a:ext cx="3132552" cy="1879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9" name="Google Shape;1769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4400" y="3635720"/>
            <a:ext cx="3001743" cy="1746469"/>
          </a:xfrm>
          <a:prstGeom prst="rect">
            <a:avLst/>
          </a:prstGeom>
          <a:noFill/>
          <a:ln>
            <a:noFill/>
          </a:ln>
        </p:spPr>
      </p:pic>
      <p:sp>
        <p:nvSpPr>
          <p:cNvPr id="1770" name="Google Shape;1770;p17"/>
          <p:cNvSpPr txBox="1"/>
          <p:nvPr/>
        </p:nvSpPr>
        <p:spPr>
          <a:xfrm>
            <a:off x="990600" y="3200412"/>
            <a:ext cx="345479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1G: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analog, 3 decades ago</a:t>
            </a:r>
            <a:endParaRPr/>
          </a:p>
        </p:txBody>
      </p:sp>
      <p:sp>
        <p:nvSpPr>
          <p:cNvPr id="1771" name="Google Shape;1771;p17"/>
          <p:cNvSpPr txBox="1"/>
          <p:nvPr/>
        </p:nvSpPr>
        <p:spPr>
          <a:xfrm>
            <a:off x="4278566" y="3200412"/>
            <a:ext cx="41216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2G/2.5G: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50-384kbps, 2 decades ago</a:t>
            </a:r>
            <a:endParaRPr/>
          </a:p>
        </p:txBody>
      </p:sp>
      <p:sp>
        <p:nvSpPr>
          <p:cNvPr id="1772" name="Google Shape;1772;p17"/>
          <p:cNvSpPr txBox="1"/>
          <p:nvPr/>
        </p:nvSpPr>
        <p:spPr>
          <a:xfrm>
            <a:off x="914400" y="5334000"/>
            <a:ext cx="223651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3G: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up to 14Mbps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4G: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up to 300Mbps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Last decade</a:t>
            </a:r>
            <a:endParaRPr/>
          </a:p>
        </p:txBody>
      </p:sp>
      <p:pic>
        <p:nvPicPr>
          <p:cNvPr id="1773" name="Google Shape;1773;p1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026387" y="3626655"/>
            <a:ext cx="3127013" cy="1758944"/>
          </a:xfrm>
          <a:prstGeom prst="rect">
            <a:avLst/>
          </a:prstGeom>
          <a:noFill/>
          <a:ln>
            <a:noFill/>
          </a:ln>
        </p:spPr>
      </p:pic>
      <p:sp>
        <p:nvSpPr>
          <p:cNvPr id="1774" name="Google Shape;1774;p17"/>
          <p:cNvSpPr txBox="1"/>
          <p:nvPr/>
        </p:nvSpPr>
        <p:spPr>
          <a:xfrm>
            <a:off x="4800600" y="5373469"/>
            <a:ext cx="3877985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5G: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up to 430Mbps using sub-6GHz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up to 10Gbps using &gt;24GHz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2019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0" name="Google Shape;1780;p18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Cellular Standards: Brief Survey</a:t>
            </a:r>
            <a:endParaRPr/>
          </a:p>
        </p:txBody>
      </p:sp>
      <p:sp>
        <p:nvSpPr>
          <p:cNvPr id="1781" name="Google Shape;1781;p18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2G systems:</a:t>
            </a:r>
            <a:r>
              <a:rPr lang="en-US"/>
              <a:t> voice channels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IS-136 TMDA: combined FDMA/TDMA (North America)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GSM (global system for mobile communications): combined FDMA/TDMA</a:t>
            </a:r>
            <a:endParaRPr/>
          </a:p>
          <a:p>
            <a:pPr marL="114300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Most widely deployed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IS-95 CDMA: code division multiple access</a:t>
            </a:r>
            <a:endParaRPr/>
          </a:p>
        </p:txBody>
      </p:sp>
      <p:sp>
        <p:nvSpPr>
          <p:cNvPr id="1782" name="Google Shape;1782;p18"/>
          <p:cNvSpPr txBox="1">
            <a:spLocks noGrp="1"/>
          </p:cNvSpPr>
          <p:nvPr>
            <p:ph type="sldNum" idx="12"/>
          </p:nvPr>
        </p:nvSpPr>
        <p:spPr>
          <a:xfrm>
            <a:off x="8382000" y="63246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grpSp>
        <p:nvGrpSpPr>
          <p:cNvPr id="1783" name="Google Shape;1783;p18"/>
          <p:cNvGrpSpPr/>
          <p:nvPr/>
        </p:nvGrpSpPr>
        <p:grpSpPr>
          <a:xfrm>
            <a:off x="2979738" y="4624387"/>
            <a:ext cx="3160712" cy="879475"/>
            <a:chOff x="1862" y="3427"/>
            <a:chExt cx="1471" cy="554"/>
          </a:xfrm>
        </p:grpSpPr>
        <p:sp>
          <p:nvSpPr>
            <p:cNvPr id="1784" name="Google Shape;1784;p18"/>
            <p:cNvSpPr/>
            <p:nvPr/>
          </p:nvSpPr>
          <p:spPr>
            <a:xfrm>
              <a:off x="1866" y="3612"/>
              <a:ext cx="1467" cy="369"/>
            </a:xfrm>
            <a:custGeom>
              <a:avLst/>
              <a:gdLst/>
              <a:ahLst/>
              <a:cxnLst/>
              <a:rect l="l" t="t" r="r" b="b"/>
              <a:pathLst>
                <a:path w="1467" h="369" extrusionOk="0">
                  <a:moveTo>
                    <a:pt x="0" y="6"/>
                  </a:moveTo>
                  <a:lnTo>
                    <a:pt x="396" y="318"/>
                  </a:lnTo>
                  <a:cubicBezTo>
                    <a:pt x="584" y="369"/>
                    <a:pt x="951" y="367"/>
                    <a:pt x="1129" y="314"/>
                  </a:cubicBezTo>
                  <a:lnTo>
                    <a:pt x="1467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Google Shape;1785;p18"/>
            <p:cNvSpPr/>
            <p:nvPr/>
          </p:nvSpPr>
          <p:spPr>
            <a:xfrm>
              <a:off x="1862" y="3427"/>
              <a:ext cx="1469" cy="346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18"/>
            <p:cNvSpPr/>
            <p:nvPr/>
          </p:nvSpPr>
          <p:spPr>
            <a:xfrm>
              <a:off x="1961" y="3466"/>
              <a:ext cx="1268" cy="271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7" name="Google Shape;1787;p18"/>
          <p:cNvSpPr txBox="1"/>
          <p:nvPr/>
        </p:nvSpPr>
        <p:spPr>
          <a:xfrm rot="535086">
            <a:off x="3462338" y="4794250"/>
            <a:ext cx="782637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IS-136</a:t>
            </a:r>
            <a:endParaRPr/>
          </a:p>
        </p:txBody>
      </p:sp>
      <p:sp>
        <p:nvSpPr>
          <p:cNvPr id="1788" name="Google Shape;1788;p18"/>
          <p:cNvSpPr txBox="1"/>
          <p:nvPr/>
        </p:nvSpPr>
        <p:spPr>
          <a:xfrm>
            <a:off x="4254500" y="4854575"/>
            <a:ext cx="6477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GSM</a:t>
            </a:r>
            <a:endParaRPr/>
          </a:p>
        </p:txBody>
      </p:sp>
      <p:sp>
        <p:nvSpPr>
          <p:cNvPr id="1789" name="Google Shape;1789;p18"/>
          <p:cNvSpPr txBox="1"/>
          <p:nvPr/>
        </p:nvSpPr>
        <p:spPr>
          <a:xfrm rot="-226692">
            <a:off x="4848225" y="4783137"/>
            <a:ext cx="66992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IS-95</a:t>
            </a:r>
            <a:endParaRPr/>
          </a:p>
        </p:txBody>
      </p:sp>
      <p:sp>
        <p:nvSpPr>
          <p:cNvPr id="1790" name="Google Shape;1790;p18"/>
          <p:cNvSpPr txBox="1"/>
          <p:nvPr/>
        </p:nvSpPr>
        <p:spPr>
          <a:xfrm rot="194335">
            <a:off x="3717925" y="4614862"/>
            <a:ext cx="75882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GPRS</a:t>
            </a:r>
            <a:endParaRPr/>
          </a:p>
        </p:txBody>
      </p:sp>
      <p:sp>
        <p:nvSpPr>
          <p:cNvPr id="1791" name="Google Shape;1791;p18"/>
          <p:cNvSpPr txBox="1"/>
          <p:nvPr/>
        </p:nvSpPr>
        <p:spPr>
          <a:xfrm rot="-293470">
            <a:off x="4568825" y="4589462"/>
            <a:ext cx="75882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EDGE</a:t>
            </a:r>
            <a:endParaRPr/>
          </a:p>
        </p:txBody>
      </p:sp>
      <p:sp>
        <p:nvSpPr>
          <p:cNvPr id="1792" name="Google Shape;1792;p18"/>
          <p:cNvSpPr txBox="1"/>
          <p:nvPr/>
        </p:nvSpPr>
        <p:spPr>
          <a:xfrm rot="-328813">
            <a:off x="2982913" y="4416425"/>
            <a:ext cx="1300162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CDMA-2000</a:t>
            </a:r>
            <a:endParaRPr/>
          </a:p>
        </p:txBody>
      </p:sp>
      <p:sp>
        <p:nvSpPr>
          <p:cNvPr id="1793" name="Google Shape;1793;p18"/>
          <p:cNvSpPr txBox="1"/>
          <p:nvPr/>
        </p:nvSpPr>
        <p:spPr>
          <a:xfrm rot="697246">
            <a:off x="5362575" y="4673600"/>
            <a:ext cx="75882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UMTS</a:t>
            </a:r>
            <a:endParaRPr/>
          </a:p>
        </p:txBody>
      </p:sp>
      <p:sp>
        <p:nvSpPr>
          <p:cNvPr id="1794" name="Google Shape;1794;p18"/>
          <p:cNvSpPr txBox="1"/>
          <p:nvPr/>
        </p:nvSpPr>
        <p:spPr>
          <a:xfrm rot="258206">
            <a:off x="4632325" y="4367212"/>
            <a:ext cx="139065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TDMA/FDMA</a:t>
            </a:r>
            <a:endParaRPr/>
          </a:p>
        </p:txBody>
      </p:sp>
      <p:sp>
        <p:nvSpPr>
          <p:cNvPr id="1795" name="Google Shape;1795;p18"/>
          <p:cNvSpPr txBox="1"/>
          <p:nvPr/>
        </p:nvSpPr>
        <p:spPr>
          <a:xfrm>
            <a:off x="2987675" y="5586412"/>
            <a:ext cx="3413125" cy="585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Don’t drown in a bowl of alphabet soup: use this for reference only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562" y="-76200"/>
            <a:ext cx="8229600" cy="114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3200"/>
              <a:t>Additional Materials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EA82A8-6361-4164-890C-6BD5213043A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CA69945-4E56-D4C7-CAE2-57669027916B}"/>
              </a:ext>
            </a:extLst>
          </p:cNvPr>
          <p:cNvSpPr txBox="1">
            <a:spLocks noChangeArrowheads="1"/>
          </p:cNvSpPr>
          <p:nvPr/>
        </p:nvSpPr>
        <p:spPr>
          <a:xfrm>
            <a:off x="152128" y="1371600"/>
            <a:ext cx="8997498" cy="44958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SG" altLang="zh-CN" sz="2000" dirty="0">
                <a:effectLst/>
                <a:latin typeface="+mn-ea"/>
              </a:rPr>
              <a:t>The related content talked today in </a:t>
            </a:r>
            <a:r>
              <a:rPr lang="en-SG" altLang="zh-CN" sz="2000" u="sng" dirty="0">
                <a:solidFill>
                  <a:srgbClr val="0000FF"/>
                </a:solidFill>
                <a:effectLst/>
                <a:latin typeface="+mn-ea"/>
                <a:hlinkClick r:id="rId3"/>
              </a:rPr>
              <a:t>https://eclass.teicrete.gr/modules/document/file.php/TP326/%CE%98%CE%B5%CF%89%CF%81%CE%AF%CE%B1%20(Lectures)/Computer_Networking_A_Top-Down_Approach.pdf</a:t>
            </a:r>
            <a:r>
              <a:rPr lang="en-SG" altLang="zh-CN" sz="2000" dirty="0">
                <a:effectLst/>
                <a:latin typeface="+mn-ea"/>
              </a:rPr>
              <a:t> is as follow:</a:t>
            </a:r>
            <a:endParaRPr lang="zh-CN" altLang="zh-CN" sz="2000" dirty="0">
              <a:effectLst/>
              <a:latin typeface="+mn-ea"/>
            </a:endParaRPr>
          </a:p>
          <a:p>
            <a:pPr lvl="1"/>
            <a:r>
              <a:rPr lang="en-SG" altLang="zh-CN" sz="1800" dirty="0" err="1">
                <a:latin typeface="+mn-ea"/>
              </a:rPr>
              <a:t>WiFi</a:t>
            </a:r>
            <a:r>
              <a:rPr lang="en-SG" altLang="zh-CN" sz="1800" dirty="0">
                <a:latin typeface="+mn-ea"/>
              </a:rPr>
              <a:t>: 802.11 Wireless LANs</a:t>
            </a:r>
            <a:r>
              <a:rPr lang="en-SG" altLang="zh-CN" sz="1800" dirty="0">
                <a:effectLst/>
                <a:latin typeface="+mn-ea"/>
              </a:rPr>
              <a:t>: </a:t>
            </a:r>
            <a:r>
              <a:rPr lang="en-SG" altLang="zh-CN" sz="1800" dirty="0">
                <a:latin typeface="+mn-ea"/>
              </a:rPr>
              <a:t>P</a:t>
            </a:r>
            <a:r>
              <a:rPr lang="en-US" altLang="zh-CN" sz="1800" dirty="0">
                <a:latin typeface="+mn-ea"/>
              </a:rPr>
              <a:t>age</a:t>
            </a:r>
            <a:r>
              <a:rPr lang="zh-CN" altLang="en-US" sz="1800" dirty="0">
                <a:latin typeface="+mn-ea"/>
              </a:rPr>
              <a:t> </a:t>
            </a:r>
            <a:r>
              <a:rPr lang="en-SG" altLang="zh-CN" sz="1800" dirty="0">
                <a:latin typeface="+mn-ea"/>
              </a:rPr>
              <a:t>526 – P</a:t>
            </a:r>
            <a:r>
              <a:rPr lang="en-US" altLang="zh-CN" sz="1800" dirty="0">
                <a:latin typeface="+mn-ea"/>
              </a:rPr>
              <a:t>age</a:t>
            </a:r>
            <a:r>
              <a:rPr lang="zh-CN" altLang="en-US" sz="1800" dirty="0">
                <a:latin typeface="+mn-ea"/>
              </a:rPr>
              <a:t> </a:t>
            </a:r>
            <a:r>
              <a:rPr lang="en-SG" altLang="zh-CN" sz="1800" dirty="0">
                <a:latin typeface="+mn-ea"/>
              </a:rPr>
              <a:t>546</a:t>
            </a:r>
          </a:p>
          <a:p>
            <a:pPr lvl="1"/>
            <a:r>
              <a:rPr lang="en-SG" altLang="zh-CN" sz="1800" dirty="0">
                <a:effectLst/>
                <a:latin typeface="+mn-ea"/>
              </a:rPr>
              <a:t>Cellular Internet</a:t>
            </a:r>
            <a:r>
              <a:rPr lang="en-SG" altLang="zh-CN" sz="1800" dirty="0">
                <a:latin typeface="+mn-ea"/>
              </a:rPr>
              <a:t> Access: Page 547 – Page 555</a:t>
            </a:r>
          </a:p>
          <a:p>
            <a:pPr lvl="1"/>
            <a:r>
              <a:rPr lang="en-SG" altLang="zh-CN" sz="1800" dirty="0">
                <a:latin typeface="+mn-ea"/>
              </a:rPr>
              <a:t>Mobility Management: Principles: Page 555 – Page 564 </a:t>
            </a:r>
          </a:p>
          <a:p>
            <a:pPr marL="457200" lvl="1" indent="0">
              <a:buNone/>
            </a:pPr>
            <a:endParaRPr lang="en-SG" altLang="zh-CN" sz="1800" dirty="0">
              <a:latin typeface="+mn-ea"/>
            </a:endParaRPr>
          </a:p>
          <a:p>
            <a:r>
              <a:rPr lang="en-SG" altLang="zh-CN" sz="2000" dirty="0">
                <a:effectLst/>
                <a:latin typeface="+mn-ea"/>
              </a:rPr>
              <a:t>You can also find other video materials about </a:t>
            </a:r>
          </a:p>
          <a:p>
            <a:pPr lvl="1"/>
            <a:r>
              <a:rPr lang="en-SG" altLang="zh-CN" sz="1600" dirty="0">
                <a:latin typeface="+mn-ea"/>
              </a:rPr>
              <a:t>802.11 </a:t>
            </a:r>
            <a:r>
              <a:rPr lang="en-SG" altLang="zh-CN" sz="1600" dirty="0" err="1">
                <a:latin typeface="+mn-ea"/>
              </a:rPr>
              <a:t>WiFI</a:t>
            </a:r>
            <a:r>
              <a:rPr lang="en-SG" altLang="zh-CN" sz="1600" dirty="0">
                <a:latin typeface="+mn-ea"/>
              </a:rPr>
              <a:t> </a:t>
            </a:r>
            <a:r>
              <a:rPr lang="en-SG" altLang="zh-CN" sz="1600" dirty="0">
                <a:hlinkClick r:id="rId4"/>
              </a:rPr>
              <a:t>https://www.youtube.com/watch?v=t3FVP5wuG4g</a:t>
            </a:r>
            <a:r>
              <a:rPr lang="en-SG" altLang="zh-CN" sz="1600" dirty="0"/>
              <a:t> </a:t>
            </a:r>
          </a:p>
          <a:p>
            <a:pPr lvl="1"/>
            <a:r>
              <a:rPr lang="en-SG" altLang="zh-CN" sz="1600">
                <a:latin typeface="+mn-ea"/>
                <a:ea typeface="+mn-ea"/>
              </a:rPr>
              <a:t>Wireless Communication </a:t>
            </a:r>
            <a:r>
              <a:rPr lang="en-SG" altLang="zh-CN" sz="1600" dirty="0">
                <a:hlinkClick r:id="rId5"/>
              </a:rPr>
              <a:t>https://www.youtube.com/watch?v=8T7orRAQgic&amp;list=PLCyR4nKNLRkFTER9ohRBnbRFK0pWe0Qtf&amp;index=1&amp;t=61s</a:t>
            </a:r>
            <a:r>
              <a:rPr lang="en-SG" altLang="zh-CN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2469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p19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Cellular Standards: Brief Survey</a:t>
            </a:r>
            <a:endParaRPr/>
          </a:p>
        </p:txBody>
      </p:sp>
      <p:sp>
        <p:nvSpPr>
          <p:cNvPr id="1802" name="Google Shape;1802;p19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2.5G systems:</a:t>
            </a:r>
            <a:r>
              <a:rPr lang="en-US"/>
              <a:t> voice and data channels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2G extensions: for those who can’t wait for 3G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General packet radio service (GPRS)</a:t>
            </a:r>
            <a:endParaRPr/>
          </a:p>
          <a:p>
            <a:pPr marL="114300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Evolved from GSM</a:t>
            </a:r>
            <a:endParaRPr/>
          </a:p>
          <a:p>
            <a:pPr marL="114300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Data sent on multiple channels (if available)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Enhanced data rates for global evolution (EDGE)</a:t>
            </a:r>
            <a:endParaRPr/>
          </a:p>
          <a:p>
            <a:pPr marL="114300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Also evolved from GSM, using enhanced modulation</a:t>
            </a:r>
            <a:endParaRPr/>
          </a:p>
          <a:p>
            <a:pPr marL="114300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Data rates up to 384kbps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CDMA-2000 (phase 1)</a:t>
            </a:r>
            <a:endParaRPr/>
          </a:p>
          <a:p>
            <a:pPr marL="114300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Data rates up to 144kbps</a:t>
            </a:r>
            <a:endParaRPr/>
          </a:p>
          <a:p>
            <a:pPr marL="114300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Evolved from IS-95</a:t>
            </a:r>
            <a:endParaRPr/>
          </a:p>
        </p:txBody>
      </p:sp>
      <p:sp>
        <p:nvSpPr>
          <p:cNvPr id="1803" name="Google Shape;1803;p19"/>
          <p:cNvSpPr txBox="1">
            <a:spLocks noGrp="1"/>
          </p:cNvSpPr>
          <p:nvPr>
            <p:ph type="sldNum" idx="12"/>
          </p:nvPr>
        </p:nvSpPr>
        <p:spPr>
          <a:xfrm>
            <a:off x="8382000" y="63246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9" name="Google Shape;1809;p20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2G (voice) Network Architecture</a:t>
            </a:r>
            <a:endParaRPr/>
          </a:p>
        </p:txBody>
      </p:sp>
      <p:sp>
        <p:nvSpPr>
          <p:cNvPr id="1810" name="Google Shape;1810;p20"/>
          <p:cNvSpPr txBox="1">
            <a:spLocks noGrp="1"/>
          </p:cNvSpPr>
          <p:nvPr>
            <p:ph type="sldNum" idx="12"/>
          </p:nvPr>
        </p:nvSpPr>
        <p:spPr>
          <a:xfrm>
            <a:off x="8382000" y="63246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1811" name="Google Shape;1811;p20"/>
          <p:cNvSpPr/>
          <p:nvPr/>
        </p:nvSpPr>
        <p:spPr>
          <a:xfrm>
            <a:off x="2266950" y="3086100"/>
            <a:ext cx="798513" cy="598488"/>
          </a:xfrm>
          <a:prstGeom prst="hexagon">
            <a:avLst>
              <a:gd name="adj" fmla="val 27648"/>
              <a:gd name="vf" fmla="val 115470"/>
            </a:avLst>
          </a:prstGeom>
          <a:solidFill>
            <a:srgbClr val="DDDDDD"/>
          </a:solidFill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2" name="Google Shape;1812;p20"/>
          <p:cNvSpPr/>
          <p:nvPr/>
        </p:nvSpPr>
        <p:spPr>
          <a:xfrm>
            <a:off x="2282825" y="3679825"/>
            <a:ext cx="798513" cy="598488"/>
          </a:xfrm>
          <a:prstGeom prst="hexagon">
            <a:avLst>
              <a:gd name="adj" fmla="val 27648"/>
              <a:gd name="vf" fmla="val 115470"/>
            </a:avLst>
          </a:prstGeom>
          <a:solidFill>
            <a:srgbClr val="DDDDDD"/>
          </a:solidFill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3" name="Google Shape;1813;p20"/>
          <p:cNvSpPr/>
          <p:nvPr/>
        </p:nvSpPr>
        <p:spPr>
          <a:xfrm>
            <a:off x="1631950" y="3414713"/>
            <a:ext cx="798513" cy="598487"/>
          </a:xfrm>
          <a:prstGeom prst="hexagon">
            <a:avLst>
              <a:gd name="adj" fmla="val 27648"/>
              <a:gd name="vf" fmla="val 115470"/>
            </a:avLst>
          </a:prstGeom>
          <a:solidFill>
            <a:srgbClr val="DDDDDD"/>
          </a:solidFill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4" name="Google Shape;1814;p20"/>
          <p:cNvSpPr/>
          <p:nvPr/>
        </p:nvSpPr>
        <p:spPr>
          <a:xfrm>
            <a:off x="1595438" y="2346325"/>
            <a:ext cx="798512" cy="598488"/>
          </a:xfrm>
          <a:prstGeom prst="hexagon">
            <a:avLst>
              <a:gd name="adj" fmla="val 27648"/>
              <a:gd name="vf" fmla="val 115470"/>
            </a:avLst>
          </a:prstGeom>
          <a:solidFill>
            <a:srgbClr val="DDDDDD"/>
          </a:solidFill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5" name="Google Shape;1815;p20"/>
          <p:cNvSpPr/>
          <p:nvPr/>
        </p:nvSpPr>
        <p:spPr>
          <a:xfrm>
            <a:off x="2209800" y="2070100"/>
            <a:ext cx="798513" cy="598488"/>
          </a:xfrm>
          <a:prstGeom prst="hexagon">
            <a:avLst>
              <a:gd name="adj" fmla="val 27648"/>
              <a:gd name="vf" fmla="val 115470"/>
            </a:avLst>
          </a:prstGeom>
          <a:solidFill>
            <a:srgbClr val="DDDDDD"/>
          </a:solidFill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6" name="Google Shape;1816;p20"/>
          <p:cNvSpPr/>
          <p:nvPr/>
        </p:nvSpPr>
        <p:spPr>
          <a:xfrm>
            <a:off x="1581150" y="1736725"/>
            <a:ext cx="798513" cy="598488"/>
          </a:xfrm>
          <a:prstGeom prst="hexagon">
            <a:avLst>
              <a:gd name="adj" fmla="val 27648"/>
              <a:gd name="vf" fmla="val 115470"/>
            </a:avLst>
          </a:prstGeom>
          <a:solidFill>
            <a:srgbClr val="DDDDDD"/>
          </a:solidFill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17" name="Google Shape;1817;p20"/>
          <p:cNvGrpSpPr/>
          <p:nvPr/>
        </p:nvGrpSpPr>
        <p:grpSpPr>
          <a:xfrm>
            <a:off x="2523688" y="3106516"/>
            <a:ext cx="246937" cy="489172"/>
            <a:chOff x="3789" y="1034"/>
            <a:chExt cx="879" cy="1246"/>
          </a:xfrm>
        </p:grpSpPr>
        <p:cxnSp>
          <p:nvCxnSpPr>
            <p:cNvPr id="1818" name="Google Shape;1818;p20"/>
            <p:cNvCxnSpPr/>
            <p:nvPr/>
          </p:nvCxnSpPr>
          <p:spPr>
            <a:xfrm flipH="1">
              <a:off x="3992" y="1481"/>
              <a:ext cx="235" cy="72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19" name="Google Shape;1819;p20"/>
            <p:cNvCxnSpPr/>
            <p:nvPr/>
          </p:nvCxnSpPr>
          <p:spPr>
            <a:xfrm>
              <a:off x="4227" y="1481"/>
              <a:ext cx="236" cy="72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20" name="Google Shape;1820;p20"/>
            <p:cNvCxnSpPr/>
            <p:nvPr/>
          </p:nvCxnSpPr>
          <p:spPr>
            <a:xfrm>
              <a:off x="3992" y="2201"/>
              <a:ext cx="235" cy="7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21" name="Google Shape;1821;p20"/>
            <p:cNvCxnSpPr/>
            <p:nvPr/>
          </p:nvCxnSpPr>
          <p:spPr>
            <a:xfrm flipH="1">
              <a:off x="4227" y="2201"/>
              <a:ext cx="236" cy="7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22" name="Google Shape;1822;p20"/>
            <p:cNvCxnSpPr/>
            <p:nvPr/>
          </p:nvCxnSpPr>
          <p:spPr>
            <a:xfrm>
              <a:off x="4227" y="1497"/>
              <a:ext cx="0" cy="78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23" name="Google Shape;1823;p20"/>
            <p:cNvCxnSpPr/>
            <p:nvPr/>
          </p:nvCxnSpPr>
          <p:spPr>
            <a:xfrm rot="10800000" flipH="1">
              <a:off x="3992" y="2127"/>
              <a:ext cx="235" cy="78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24" name="Google Shape;1824;p20"/>
            <p:cNvCxnSpPr/>
            <p:nvPr/>
          </p:nvCxnSpPr>
          <p:spPr>
            <a:xfrm rot="10800000">
              <a:off x="4227" y="2127"/>
              <a:ext cx="236" cy="7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25" name="Google Shape;1825;p20"/>
            <p:cNvCxnSpPr/>
            <p:nvPr/>
          </p:nvCxnSpPr>
          <p:spPr>
            <a:xfrm>
              <a:off x="4092" y="1890"/>
              <a:ext cx="135" cy="6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26" name="Google Shape;1826;p20"/>
            <p:cNvCxnSpPr/>
            <p:nvPr/>
          </p:nvCxnSpPr>
          <p:spPr>
            <a:xfrm rot="10800000" flipH="1">
              <a:off x="4227" y="1890"/>
              <a:ext cx="143" cy="6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27" name="Google Shape;1827;p20"/>
            <p:cNvCxnSpPr/>
            <p:nvPr/>
          </p:nvCxnSpPr>
          <p:spPr>
            <a:xfrm>
              <a:off x="4047" y="1996"/>
              <a:ext cx="175" cy="8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28" name="Google Shape;1828;p20"/>
            <p:cNvCxnSpPr/>
            <p:nvPr/>
          </p:nvCxnSpPr>
          <p:spPr>
            <a:xfrm rot="10800000" flipH="1">
              <a:off x="4227" y="2012"/>
              <a:ext cx="176" cy="7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29" name="Google Shape;1829;p20"/>
            <p:cNvCxnSpPr/>
            <p:nvPr/>
          </p:nvCxnSpPr>
          <p:spPr>
            <a:xfrm rot="10800000" flipH="1">
              <a:off x="4227" y="1782"/>
              <a:ext cx="90" cy="2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0" name="Google Shape;1830;p20"/>
            <p:cNvCxnSpPr/>
            <p:nvPr/>
          </p:nvCxnSpPr>
          <p:spPr>
            <a:xfrm rot="10800000" flipH="1">
              <a:off x="4227" y="1632"/>
              <a:ext cx="57" cy="2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1" name="Google Shape;1831;p20"/>
            <p:cNvCxnSpPr/>
            <p:nvPr/>
          </p:nvCxnSpPr>
          <p:spPr>
            <a:xfrm>
              <a:off x="4126" y="1772"/>
              <a:ext cx="109" cy="3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2" name="Google Shape;1832;p20"/>
            <p:cNvCxnSpPr/>
            <p:nvPr/>
          </p:nvCxnSpPr>
          <p:spPr>
            <a:xfrm>
              <a:off x="4175" y="1625"/>
              <a:ext cx="63" cy="3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33" name="Google Shape;1833;p20"/>
            <p:cNvGrpSpPr/>
            <p:nvPr/>
          </p:nvGrpSpPr>
          <p:grpSpPr>
            <a:xfrm>
              <a:off x="4269" y="1382"/>
              <a:ext cx="399" cy="203"/>
              <a:chOff x="4227" y="1295"/>
              <a:chExt cx="879" cy="401"/>
            </a:xfrm>
          </p:grpSpPr>
          <p:cxnSp>
            <p:nvCxnSpPr>
              <p:cNvPr id="1834" name="Google Shape;1834;p20"/>
              <p:cNvCxnSpPr/>
              <p:nvPr/>
            </p:nvCxnSpPr>
            <p:spPr>
              <a:xfrm>
                <a:off x="4227" y="1604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5" name="Google Shape;1835;p20"/>
              <p:cNvCxnSpPr/>
              <p:nvPr/>
            </p:nvCxnSpPr>
            <p:spPr>
              <a:xfrm rot="-4438044">
                <a:off x="4464" y="1205"/>
                <a:ext cx="189" cy="500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6" name="Google Shape;1836;p20"/>
              <p:cNvCxnSpPr/>
              <p:nvPr/>
            </p:nvCxnSpPr>
            <p:spPr>
              <a:xfrm rot="6361956">
                <a:off x="4602" y="1393"/>
                <a:ext cx="189" cy="203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7" name="Google Shape;1837;p20"/>
              <p:cNvCxnSpPr/>
              <p:nvPr/>
            </p:nvCxnSpPr>
            <p:spPr>
              <a:xfrm rot="-4438044">
                <a:off x="4745" y="1286"/>
                <a:ext cx="189" cy="500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838" name="Google Shape;1838;p20"/>
            <p:cNvGrpSpPr/>
            <p:nvPr/>
          </p:nvGrpSpPr>
          <p:grpSpPr>
            <a:xfrm rot="5700496">
              <a:off x="4049" y="1140"/>
              <a:ext cx="399" cy="203"/>
              <a:chOff x="4227" y="1295"/>
              <a:chExt cx="879" cy="401"/>
            </a:xfrm>
          </p:grpSpPr>
          <p:cxnSp>
            <p:nvCxnSpPr>
              <p:cNvPr id="1839" name="Google Shape;1839;p20"/>
              <p:cNvCxnSpPr/>
              <p:nvPr/>
            </p:nvCxnSpPr>
            <p:spPr>
              <a:xfrm>
                <a:off x="4227" y="1604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40" name="Google Shape;1840;p20"/>
              <p:cNvCxnSpPr/>
              <p:nvPr/>
            </p:nvCxnSpPr>
            <p:spPr>
              <a:xfrm rot="-4438044">
                <a:off x="4464" y="1205"/>
                <a:ext cx="189" cy="500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41" name="Google Shape;1841;p20"/>
              <p:cNvCxnSpPr/>
              <p:nvPr/>
            </p:nvCxnSpPr>
            <p:spPr>
              <a:xfrm rot="6361956">
                <a:off x="4602" y="1393"/>
                <a:ext cx="189" cy="203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42" name="Google Shape;1842;p20"/>
              <p:cNvCxnSpPr/>
              <p:nvPr/>
            </p:nvCxnSpPr>
            <p:spPr>
              <a:xfrm rot="-4438044">
                <a:off x="4745" y="1286"/>
                <a:ext cx="189" cy="500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843" name="Google Shape;1843;p20"/>
            <p:cNvGrpSpPr/>
            <p:nvPr/>
          </p:nvGrpSpPr>
          <p:grpSpPr>
            <a:xfrm rot="10800000">
              <a:off x="3789" y="1369"/>
              <a:ext cx="399" cy="203"/>
              <a:chOff x="4227" y="1295"/>
              <a:chExt cx="879" cy="401"/>
            </a:xfrm>
          </p:grpSpPr>
          <p:cxnSp>
            <p:nvCxnSpPr>
              <p:cNvPr id="1844" name="Google Shape;1844;p20"/>
              <p:cNvCxnSpPr/>
              <p:nvPr/>
            </p:nvCxnSpPr>
            <p:spPr>
              <a:xfrm>
                <a:off x="4227" y="1604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45" name="Google Shape;1845;p20"/>
              <p:cNvCxnSpPr/>
              <p:nvPr/>
            </p:nvCxnSpPr>
            <p:spPr>
              <a:xfrm rot="-4438044">
                <a:off x="4464" y="1205"/>
                <a:ext cx="189" cy="500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46" name="Google Shape;1846;p20"/>
              <p:cNvCxnSpPr/>
              <p:nvPr/>
            </p:nvCxnSpPr>
            <p:spPr>
              <a:xfrm rot="6361956">
                <a:off x="4602" y="1393"/>
                <a:ext cx="189" cy="203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47" name="Google Shape;1847;p20"/>
              <p:cNvCxnSpPr/>
              <p:nvPr/>
            </p:nvCxnSpPr>
            <p:spPr>
              <a:xfrm rot="-4438044">
                <a:off x="4745" y="1286"/>
                <a:ext cx="189" cy="500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848" name="Google Shape;1848;p20"/>
          <p:cNvGrpSpPr/>
          <p:nvPr/>
        </p:nvGrpSpPr>
        <p:grpSpPr>
          <a:xfrm>
            <a:off x="2515750" y="3719291"/>
            <a:ext cx="246938" cy="489172"/>
            <a:chOff x="3789" y="1034"/>
            <a:chExt cx="879" cy="1246"/>
          </a:xfrm>
        </p:grpSpPr>
        <p:cxnSp>
          <p:nvCxnSpPr>
            <p:cNvPr id="1849" name="Google Shape;1849;p20"/>
            <p:cNvCxnSpPr/>
            <p:nvPr/>
          </p:nvCxnSpPr>
          <p:spPr>
            <a:xfrm flipH="1">
              <a:off x="3992" y="1481"/>
              <a:ext cx="235" cy="72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0" name="Google Shape;1850;p20"/>
            <p:cNvCxnSpPr/>
            <p:nvPr/>
          </p:nvCxnSpPr>
          <p:spPr>
            <a:xfrm>
              <a:off x="4227" y="1481"/>
              <a:ext cx="236" cy="72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1" name="Google Shape;1851;p20"/>
            <p:cNvCxnSpPr/>
            <p:nvPr/>
          </p:nvCxnSpPr>
          <p:spPr>
            <a:xfrm>
              <a:off x="3992" y="2201"/>
              <a:ext cx="235" cy="7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2" name="Google Shape;1852;p20"/>
            <p:cNvCxnSpPr/>
            <p:nvPr/>
          </p:nvCxnSpPr>
          <p:spPr>
            <a:xfrm flipH="1">
              <a:off x="4227" y="2201"/>
              <a:ext cx="236" cy="7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3" name="Google Shape;1853;p20"/>
            <p:cNvCxnSpPr/>
            <p:nvPr/>
          </p:nvCxnSpPr>
          <p:spPr>
            <a:xfrm>
              <a:off x="4227" y="1497"/>
              <a:ext cx="0" cy="78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4" name="Google Shape;1854;p20"/>
            <p:cNvCxnSpPr/>
            <p:nvPr/>
          </p:nvCxnSpPr>
          <p:spPr>
            <a:xfrm rot="10800000" flipH="1">
              <a:off x="3992" y="2127"/>
              <a:ext cx="235" cy="78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5" name="Google Shape;1855;p20"/>
            <p:cNvCxnSpPr/>
            <p:nvPr/>
          </p:nvCxnSpPr>
          <p:spPr>
            <a:xfrm rot="10800000">
              <a:off x="4227" y="2127"/>
              <a:ext cx="236" cy="7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6" name="Google Shape;1856;p20"/>
            <p:cNvCxnSpPr/>
            <p:nvPr/>
          </p:nvCxnSpPr>
          <p:spPr>
            <a:xfrm>
              <a:off x="4092" y="1890"/>
              <a:ext cx="135" cy="6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7" name="Google Shape;1857;p20"/>
            <p:cNvCxnSpPr/>
            <p:nvPr/>
          </p:nvCxnSpPr>
          <p:spPr>
            <a:xfrm rot="10800000" flipH="1">
              <a:off x="4227" y="1890"/>
              <a:ext cx="143" cy="6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8" name="Google Shape;1858;p20"/>
            <p:cNvCxnSpPr/>
            <p:nvPr/>
          </p:nvCxnSpPr>
          <p:spPr>
            <a:xfrm>
              <a:off x="4047" y="1996"/>
              <a:ext cx="175" cy="8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9" name="Google Shape;1859;p20"/>
            <p:cNvCxnSpPr/>
            <p:nvPr/>
          </p:nvCxnSpPr>
          <p:spPr>
            <a:xfrm rot="10800000" flipH="1">
              <a:off x="4227" y="2012"/>
              <a:ext cx="176" cy="7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0" name="Google Shape;1860;p20"/>
            <p:cNvCxnSpPr/>
            <p:nvPr/>
          </p:nvCxnSpPr>
          <p:spPr>
            <a:xfrm rot="10800000" flipH="1">
              <a:off x="4227" y="1782"/>
              <a:ext cx="90" cy="2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1" name="Google Shape;1861;p20"/>
            <p:cNvCxnSpPr/>
            <p:nvPr/>
          </p:nvCxnSpPr>
          <p:spPr>
            <a:xfrm rot="10800000" flipH="1">
              <a:off x="4227" y="1632"/>
              <a:ext cx="57" cy="2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2" name="Google Shape;1862;p20"/>
            <p:cNvCxnSpPr/>
            <p:nvPr/>
          </p:nvCxnSpPr>
          <p:spPr>
            <a:xfrm>
              <a:off x="4126" y="1772"/>
              <a:ext cx="109" cy="3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3" name="Google Shape;1863;p20"/>
            <p:cNvCxnSpPr/>
            <p:nvPr/>
          </p:nvCxnSpPr>
          <p:spPr>
            <a:xfrm>
              <a:off x="4175" y="1625"/>
              <a:ext cx="63" cy="3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64" name="Google Shape;1864;p20"/>
            <p:cNvGrpSpPr/>
            <p:nvPr/>
          </p:nvGrpSpPr>
          <p:grpSpPr>
            <a:xfrm>
              <a:off x="4269" y="1382"/>
              <a:ext cx="399" cy="203"/>
              <a:chOff x="4227" y="1295"/>
              <a:chExt cx="879" cy="401"/>
            </a:xfrm>
          </p:grpSpPr>
          <p:cxnSp>
            <p:nvCxnSpPr>
              <p:cNvPr id="1865" name="Google Shape;1865;p20"/>
              <p:cNvCxnSpPr/>
              <p:nvPr/>
            </p:nvCxnSpPr>
            <p:spPr>
              <a:xfrm>
                <a:off x="4227" y="1604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6" name="Google Shape;1866;p20"/>
              <p:cNvCxnSpPr/>
              <p:nvPr/>
            </p:nvCxnSpPr>
            <p:spPr>
              <a:xfrm rot="-4438044">
                <a:off x="4464" y="1205"/>
                <a:ext cx="189" cy="500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7" name="Google Shape;1867;p20"/>
              <p:cNvCxnSpPr/>
              <p:nvPr/>
            </p:nvCxnSpPr>
            <p:spPr>
              <a:xfrm rot="6361956">
                <a:off x="4602" y="1393"/>
                <a:ext cx="189" cy="203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8" name="Google Shape;1868;p20"/>
              <p:cNvCxnSpPr/>
              <p:nvPr/>
            </p:nvCxnSpPr>
            <p:spPr>
              <a:xfrm rot="-4438044">
                <a:off x="4745" y="1286"/>
                <a:ext cx="189" cy="500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869" name="Google Shape;1869;p20"/>
            <p:cNvGrpSpPr/>
            <p:nvPr/>
          </p:nvGrpSpPr>
          <p:grpSpPr>
            <a:xfrm rot="5700496">
              <a:off x="4049" y="1140"/>
              <a:ext cx="399" cy="203"/>
              <a:chOff x="4227" y="1295"/>
              <a:chExt cx="879" cy="401"/>
            </a:xfrm>
          </p:grpSpPr>
          <p:cxnSp>
            <p:nvCxnSpPr>
              <p:cNvPr id="1870" name="Google Shape;1870;p20"/>
              <p:cNvCxnSpPr/>
              <p:nvPr/>
            </p:nvCxnSpPr>
            <p:spPr>
              <a:xfrm>
                <a:off x="4227" y="1604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1" name="Google Shape;1871;p20"/>
              <p:cNvCxnSpPr/>
              <p:nvPr/>
            </p:nvCxnSpPr>
            <p:spPr>
              <a:xfrm rot="-4438044">
                <a:off x="4464" y="1205"/>
                <a:ext cx="189" cy="500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2" name="Google Shape;1872;p20"/>
              <p:cNvCxnSpPr/>
              <p:nvPr/>
            </p:nvCxnSpPr>
            <p:spPr>
              <a:xfrm rot="6361956">
                <a:off x="4602" y="1393"/>
                <a:ext cx="189" cy="203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3" name="Google Shape;1873;p20"/>
              <p:cNvCxnSpPr/>
              <p:nvPr/>
            </p:nvCxnSpPr>
            <p:spPr>
              <a:xfrm rot="-4438044">
                <a:off x="4745" y="1286"/>
                <a:ext cx="189" cy="500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874" name="Google Shape;1874;p20"/>
            <p:cNvGrpSpPr/>
            <p:nvPr/>
          </p:nvGrpSpPr>
          <p:grpSpPr>
            <a:xfrm rot="10800000">
              <a:off x="3789" y="1369"/>
              <a:ext cx="399" cy="203"/>
              <a:chOff x="4227" y="1295"/>
              <a:chExt cx="879" cy="401"/>
            </a:xfrm>
          </p:grpSpPr>
          <p:cxnSp>
            <p:nvCxnSpPr>
              <p:cNvPr id="1875" name="Google Shape;1875;p20"/>
              <p:cNvCxnSpPr/>
              <p:nvPr/>
            </p:nvCxnSpPr>
            <p:spPr>
              <a:xfrm>
                <a:off x="4227" y="1604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6" name="Google Shape;1876;p20"/>
              <p:cNvCxnSpPr/>
              <p:nvPr/>
            </p:nvCxnSpPr>
            <p:spPr>
              <a:xfrm rot="-4438044">
                <a:off x="4464" y="1205"/>
                <a:ext cx="189" cy="500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7" name="Google Shape;1877;p20"/>
              <p:cNvCxnSpPr/>
              <p:nvPr/>
            </p:nvCxnSpPr>
            <p:spPr>
              <a:xfrm rot="6361956">
                <a:off x="4602" y="1393"/>
                <a:ext cx="189" cy="203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8" name="Google Shape;1878;p20"/>
              <p:cNvCxnSpPr/>
              <p:nvPr/>
            </p:nvCxnSpPr>
            <p:spPr>
              <a:xfrm rot="-4438044">
                <a:off x="4745" y="1286"/>
                <a:ext cx="189" cy="500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879" name="Google Shape;1879;p20"/>
          <p:cNvGrpSpPr/>
          <p:nvPr/>
        </p:nvGrpSpPr>
        <p:grpSpPr>
          <a:xfrm>
            <a:off x="1899800" y="1652366"/>
            <a:ext cx="246938" cy="489172"/>
            <a:chOff x="3789" y="1034"/>
            <a:chExt cx="879" cy="1246"/>
          </a:xfrm>
        </p:grpSpPr>
        <p:cxnSp>
          <p:nvCxnSpPr>
            <p:cNvPr id="1880" name="Google Shape;1880;p20"/>
            <p:cNvCxnSpPr/>
            <p:nvPr/>
          </p:nvCxnSpPr>
          <p:spPr>
            <a:xfrm flipH="1">
              <a:off x="3992" y="1481"/>
              <a:ext cx="235" cy="72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1" name="Google Shape;1881;p20"/>
            <p:cNvCxnSpPr/>
            <p:nvPr/>
          </p:nvCxnSpPr>
          <p:spPr>
            <a:xfrm>
              <a:off x="4227" y="1481"/>
              <a:ext cx="236" cy="72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2" name="Google Shape;1882;p20"/>
            <p:cNvCxnSpPr/>
            <p:nvPr/>
          </p:nvCxnSpPr>
          <p:spPr>
            <a:xfrm>
              <a:off x="3992" y="2201"/>
              <a:ext cx="235" cy="7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3" name="Google Shape;1883;p20"/>
            <p:cNvCxnSpPr/>
            <p:nvPr/>
          </p:nvCxnSpPr>
          <p:spPr>
            <a:xfrm flipH="1">
              <a:off x="4227" y="2201"/>
              <a:ext cx="236" cy="7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4" name="Google Shape;1884;p20"/>
            <p:cNvCxnSpPr/>
            <p:nvPr/>
          </p:nvCxnSpPr>
          <p:spPr>
            <a:xfrm>
              <a:off x="4227" y="1497"/>
              <a:ext cx="0" cy="78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5" name="Google Shape;1885;p20"/>
            <p:cNvCxnSpPr/>
            <p:nvPr/>
          </p:nvCxnSpPr>
          <p:spPr>
            <a:xfrm rot="10800000" flipH="1">
              <a:off x="3992" y="2127"/>
              <a:ext cx="235" cy="78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6" name="Google Shape;1886;p20"/>
            <p:cNvCxnSpPr/>
            <p:nvPr/>
          </p:nvCxnSpPr>
          <p:spPr>
            <a:xfrm rot="10800000">
              <a:off x="4227" y="2127"/>
              <a:ext cx="236" cy="7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7" name="Google Shape;1887;p20"/>
            <p:cNvCxnSpPr/>
            <p:nvPr/>
          </p:nvCxnSpPr>
          <p:spPr>
            <a:xfrm>
              <a:off x="4092" y="1890"/>
              <a:ext cx="135" cy="6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8" name="Google Shape;1888;p20"/>
            <p:cNvCxnSpPr/>
            <p:nvPr/>
          </p:nvCxnSpPr>
          <p:spPr>
            <a:xfrm rot="10800000" flipH="1">
              <a:off x="4227" y="1890"/>
              <a:ext cx="143" cy="6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9" name="Google Shape;1889;p20"/>
            <p:cNvCxnSpPr/>
            <p:nvPr/>
          </p:nvCxnSpPr>
          <p:spPr>
            <a:xfrm>
              <a:off x="4047" y="1996"/>
              <a:ext cx="175" cy="8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0" name="Google Shape;1890;p20"/>
            <p:cNvCxnSpPr/>
            <p:nvPr/>
          </p:nvCxnSpPr>
          <p:spPr>
            <a:xfrm rot="10800000" flipH="1">
              <a:off x="4227" y="2012"/>
              <a:ext cx="176" cy="7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1" name="Google Shape;1891;p20"/>
            <p:cNvCxnSpPr/>
            <p:nvPr/>
          </p:nvCxnSpPr>
          <p:spPr>
            <a:xfrm rot="10800000" flipH="1">
              <a:off x="4227" y="1782"/>
              <a:ext cx="90" cy="2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2" name="Google Shape;1892;p20"/>
            <p:cNvCxnSpPr/>
            <p:nvPr/>
          </p:nvCxnSpPr>
          <p:spPr>
            <a:xfrm rot="10800000" flipH="1">
              <a:off x="4227" y="1632"/>
              <a:ext cx="57" cy="2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3" name="Google Shape;1893;p20"/>
            <p:cNvCxnSpPr/>
            <p:nvPr/>
          </p:nvCxnSpPr>
          <p:spPr>
            <a:xfrm>
              <a:off x="4126" y="1772"/>
              <a:ext cx="109" cy="3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4" name="Google Shape;1894;p20"/>
            <p:cNvCxnSpPr/>
            <p:nvPr/>
          </p:nvCxnSpPr>
          <p:spPr>
            <a:xfrm>
              <a:off x="4175" y="1625"/>
              <a:ext cx="63" cy="3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95" name="Google Shape;1895;p20"/>
            <p:cNvGrpSpPr/>
            <p:nvPr/>
          </p:nvGrpSpPr>
          <p:grpSpPr>
            <a:xfrm>
              <a:off x="4269" y="1382"/>
              <a:ext cx="399" cy="203"/>
              <a:chOff x="4227" y="1295"/>
              <a:chExt cx="879" cy="401"/>
            </a:xfrm>
          </p:grpSpPr>
          <p:cxnSp>
            <p:nvCxnSpPr>
              <p:cNvPr id="1896" name="Google Shape;1896;p20"/>
              <p:cNvCxnSpPr/>
              <p:nvPr/>
            </p:nvCxnSpPr>
            <p:spPr>
              <a:xfrm>
                <a:off x="4227" y="1604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7" name="Google Shape;1897;p20"/>
              <p:cNvCxnSpPr/>
              <p:nvPr/>
            </p:nvCxnSpPr>
            <p:spPr>
              <a:xfrm rot="-4438044">
                <a:off x="4464" y="1205"/>
                <a:ext cx="189" cy="500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8" name="Google Shape;1898;p20"/>
              <p:cNvCxnSpPr/>
              <p:nvPr/>
            </p:nvCxnSpPr>
            <p:spPr>
              <a:xfrm rot="6361956">
                <a:off x="4602" y="1393"/>
                <a:ext cx="189" cy="203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9" name="Google Shape;1899;p20"/>
              <p:cNvCxnSpPr/>
              <p:nvPr/>
            </p:nvCxnSpPr>
            <p:spPr>
              <a:xfrm rot="-4438044">
                <a:off x="4745" y="1286"/>
                <a:ext cx="189" cy="500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900" name="Google Shape;1900;p20"/>
            <p:cNvGrpSpPr/>
            <p:nvPr/>
          </p:nvGrpSpPr>
          <p:grpSpPr>
            <a:xfrm rot="5700496">
              <a:off x="4049" y="1140"/>
              <a:ext cx="399" cy="203"/>
              <a:chOff x="4227" y="1295"/>
              <a:chExt cx="879" cy="401"/>
            </a:xfrm>
          </p:grpSpPr>
          <p:cxnSp>
            <p:nvCxnSpPr>
              <p:cNvPr id="1901" name="Google Shape;1901;p20"/>
              <p:cNvCxnSpPr/>
              <p:nvPr/>
            </p:nvCxnSpPr>
            <p:spPr>
              <a:xfrm>
                <a:off x="4227" y="1604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2" name="Google Shape;1902;p20"/>
              <p:cNvCxnSpPr/>
              <p:nvPr/>
            </p:nvCxnSpPr>
            <p:spPr>
              <a:xfrm rot="-4438044">
                <a:off x="4464" y="1205"/>
                <a:ext cx="189" cy="500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3" name="Google Shape;1903;p20"/>
              <p:cNvCxnSpPr/>
              <p:nvPr/>
            </p:nvCxnSpPr>
            <p:spPr>
              <a:xfrm rot="6361956">
                <a:off x="4602" y="1393"/>
                <a:ext cx="189" cy="203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4" name="Google Shape;1904;p20"/>
              <p:cNvCxnSpPr/>
              <p:nvPr/>
            </p:nvCxnSpPr>
            <p:spPr>
              <a:xfrm rot="-4438044">
                <a:off x="4745" y="1286"/>
                <a:ext cx="189" cy="500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905" name="Google Shape;1905;p20"/>
            <p:cNvGrpSpPr/>
            <p:nvPr/>
          </p:nvGrpSpPr>
          <p:grpSpPr>
            <a:xfrm rot="10800000">
              <a:off x="3789" y="1369"/>
              <a:ext cx="399" cy="203"/>
              <a:chOff x="4227" y="1295"/>
              <a:chExt cx="879" cy="401"/>
            </a:xfrm>
          </p:grpSpPr>
          <p:cxnSp>
            <p:nvCxnSpPr>
              <p:cNvPr id="1906" name="Google Shape;1906;p20"/>
              <p:cNvCxnSpPr/>
              <p:nvPr/>
            </p:nvCxnSpPr>
            <p:spPr>
              <a:xfrm>
                <a:off x="4227" y="1604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7" name="Google Shape;1907;p20"/>
              <p:cNvCxnSpPr/>
              <p:nvPr/>
            </p:nvCxnSpPr>
            <p:spPr>
              <a:xfrm rot="-4438044">
                <a:off x="4464" y="1205"/>
                <a:ext cx="189" cy="500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8" name="Google Shape;1908;p20"/>
              <p:cNvCxnSpPr/>
              <p:nvPr/>
            </p:nvCxnSpPr>
            <p:spPr>
              <a:xfrm rot="6361956">
                <a:off x="4602" y="1393"/>
                <a:ext cx="189" cy="203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9" name="Google Shape;1909;p20"/>
              <p:cNvCxnSpPr/>
              <p:nvPr/>
            </p:nvCxnSpPr>
            <p:spPr>
              <a:xfrm rot="-4438044">
                <a:off x="4745" y="1286"/>
                <a:ext cx="189" cy="500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910" name="Google Shape;1910;p20"/>
          <p:cNvGrpSpPr/>
          <p:nvPr/>
        </p:nvGrpSpPr>
        <p:grpSpPr>
          <a:xfrm>
            <a:off x="2455425" y="2130203"/>
            <a:ext cx="246938" cy="489172"/>
            <a:chOff x="3789" y="1034"/>
            <a:chExt cx="879" cy="1246"/>
          </a:xfrm>
        </p:grpSpPr>
        <p:cxnSp>
          <p:nvCxnSpPr>
            <p:cNvPr id="1911" name="Google Shape;1911;p20"/>
            <p:cNvCxnSpPr/>
            <p:nvPr/>
          </p:nvCxnSpPr>
          <p:spPr>
            <a:xfrm flipH="1">
              <a:off x="3992" y="1481"/>
              <a:ext cx="235" cy="72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12" name="Google Shape;1912;p20"/>
            <p:cNvCxnSpPr/>
            <p:nvPr/>
          </p:nvCxnSpPr>
          <p:spPr>
            <a:xfrm>
              <a:off x="4227" y="1481"/>
              <a:ext cx="236" cy="72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13" name="Google Shape;1913;p20"/>
            <p:cNvCxnSpPr/>
            <p:nvPr/>
          </p:nvCxnSpPr>
          <p:spPr>
            <a:xfrm>
              <a:off x="3992" y="2201"/>
              <a:ext cx="235" cy="7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14" name="Google Shape;1914;p20"/>
            <p:cNvCxnSpPr/>
            <p:nvPr/>
          </p:nvCxnSpPr>
          <p:spPr>
            <a:xfrm flipH="1">
              <a:off x="4227" y="2201"/>
              <a:ext cx="236" cy="7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15" name="Google Shape;1915;p20"/>
            <p:cNvCxnSpPr/>
            <p:nvPr/>
          </p:nvCxnSpPr>
          <p:spPr>
            <a:xfrm>
              <a:off x="4227" y="1497"/>
              <a:ext cx="0" cy="78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16" name="Google Shape;1916;p20"/>
            <p:cNvCxnSpPr/>
            <p:nvPr/>
          </p:nvCxnSpPr>
          <p:spPr>
            <a:xfrm rot="10800000" flipH="1">
              <a:off x="3992" y="2127"/>
              <a:ext cx="235" cy="78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17" name="Google Shape;1917;p20"/>
            <p:cNvCxnSpPr/>
            <p:nvPr/>
          </p:nvCxnSpPr>
          <p:spPr>
            <a:xfrm rot="10800000">
              <a:off x="4227" y="2127"/>
              <a:ext cx="236" cy="7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18" name="Google Shape;1918;p20"/>
            <p:cNvCxnSpPr/>
            <p:nvPr/>
          </p:nvCxnSpPr>
          <p:spPr>
            <a:xfrm>
              <a:off x="4092" y="1890"/>
              <a:ext cx="135" cy="6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19" name="Google Shape;1919;p20"/>
            <p:cNvCxnSpPr/>
            <p:nvPr/>
          </p:nvCxnSpPr>
          <p:spPr>
            <a:xfrm rot="10800000" flipH="1">
              <a:off x="4227" y="1890"/>
              <a:ext cx="143" cy="6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20" name="Google Shape;1920;p20"/>
            <p:cNvCxnSpPr/>
            <p:nvPr/>
          </p:nvCxnSpPr>
          <p:spPr>
            <a:xfrm>
              <a:off x="4047" y="1996"/>
              <a:ext cx="175" cy="8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21" name="Google Shape;1921;p20"/>
            <p:cNvCxnSpPr/>
            <p:nvPr/>
          </p:nvCxnSpPr>
          <p:spPr>
            <a:xfrm rot="10800000" flipH="1">
              <a:off x="4227" y="2012"/>
              <a:ext cx="176" cy="7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22" name="Google Shape;1922;p20"/>
            <p:cNvCxnSpPr/>
            <p:nvPr/>
          </p:nvCxnSpPr>
          <p:spPr>
            <a:xfrm rot="10800000" flipH="1">
              <a:off x="4227" y="1782"/>
              <a:ext cx="90" cy="2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23" name="Google Shape;1923;p20"/>
            <p:cNvCxnSpPr/>
            <p:nvPr/>
          </p:nvCxnSpPr>
          <p:spPr>
            <a:xfrm rot="10800000" flipH="1">
              <a:off x="4227" y="1632"/>
              <a:ext cx="57" cy="2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24" name="Google Shape;1924;p20"/>
            <p:cNvCxnSpPr/>
            <p:nvPr/>
          </p:nvCxnSpPr>
          <p:spPr>
            <a:xfrm>
              <a:off x="4126" y="1772"/>
              <a:ext cx="109" cy="3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25" name="Google Shape;1925;p20"/>
            <p:cNvCxnSpPr/>
            <p:nvPr/>
          </p:nvCxnSpPr>
          <p:spPr>
            <a:xfrm>
              <a:off x="4175" y="1625"/>
              <a:ext cx="63" cy="3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926" name="Google Shape;1926;p20"/>
            <p:cNvGrpSpPr/>
            <p:nvPr/>
          </p:nvGrpSpPr>
          <p:grpSpPr>
            <a:xfrm>
              <a:off x="4269" y="1382"/>
              <a:ext cx="399" cy="203"/>
              <a:chOff x="4227" y="1295"/>
              <a:chExt cx="879" cy="401"/>
            </a:xfrm>
          </p:grpSpPr>
          <p:cxnSp>
            <p:nvCxnSpPr>
              <p:cNvPr id="1927" name="Google Shape;1927;p20"/>
              <p:cNvCxnSpPr/>
              <p:nvPr/>
            </p:nvCxnSpPr>
            <p:spPr>
              <a:xfrm>
                <a:off x="4227" y="1604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8" name="Google Shape;1928;p20"/>
              <p:cNvCxnSpPr/>
              <p:nvPr/>
            </p:nvCxnSpPr>
            <p:spPr>
              <a:xfrm rot="-4438044">
                <a:off x="4464" y="1205"/>
                <a:ext cx="189" cy="500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9" name="Google Shape;1929;p20"/>
              <p:cNvCxnSpPr/>
              <p:nvPr/>
            </p:nvCxnSpPr>
            <p:spPr>
              <a:xfrm rot="6361956">
                <a:off x="4602" y="1393"/>
                <a:ext cx="189" cy="203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0" name="Google Shape;1930;p20"/>
              <p:cNvCxnSpPr/>
              <p:nvPr/>
            </p:nvCxnSpPr>
            <p:spPr>
              <a:xfrm rot="-4438044">
                <a:off x="4745" y="1286"/>
                <a:ext cx="189" cy="500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931" name="Google Shape;1931;p20"/>
            <p:cNvGrpSpPr/>
            <p:nvPr/>
          </p:nvGrpSpPr>
          <p:grpSpPr>
            <a:xfrm rot="5700496">
              <a:off x="4049" y="1140"/>
              <a:ext cx="399" cy="203"/>
              <a:chOff x="4227" y="1295"/>
              <a:chExt cx="879" cy="401"/>
            </a:xfrm>
          </p:grpSpPr>
          <p:cxnSp>
            <p:nvCxnSpPr>
              <p:cNvPr id="1932" name="Google Shape;1932;p20"/>
              <p:cNvCxnSpPr/>
              <p:nvPr/>
            </p:nvCxnSpPr>
            <p:spPr>
              <a:xfrm>
                <a:off x="4227" y="1604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3" name="Google Shape;1933;p20"/>
              <p:cNvCxnSpPr/>
              <p:nvPr/>
            </p:nvCxnSpPr>
            <p:spPr>
              <a:xfrm rot="-4438044">
                <a:off x="4464" y="1205"/>
                <a:ext cx="189" cy="500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4" name="Google Shape;1934;p20"/>
              <p:cNvCxnSpPr/>
              <p:nvPr/>
            </p:nvCxnSpPr>
            <p:spPr>
              <a:xfrm rot="6361956">
                <a:off x="4602" y="1393"/>
                <a:ext cx="189" cy="203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5" name="Google Shape;1935;p20"/>
              <p:cNvCxnSpPr/>
              <p:nvPr/>
            </p:nvCxnSpPr>
            <p:spPr>
              <a:xfrm rot="-4438044">
                <a:off x="4745" y="1286"/>
                <a:ext cx="189" cy="500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936" name="Google Shape;1936;p20"/>
            <p:cNvGrpSpPr/>
            <p:nvPr/>
          </p:nvGrpSpPr>
          <p:grpSpPr>
            <a:xfrm rot="10800000">
              <a:off x="3789" y="1369"/>
              <a:ext cx="399" cy="203"/>
              <a:chOff x="4227" y="1295"/>
              <a:chExt cx="879" cy="401"/>
            </a:xfrm>
          </p:grpSpPr>
          <p:cxnSp>
            <p:nvCxnSpPr>
              <p:cNvPr id="1937" name="Google Shape;1937;p20"/>
              <p:cNvCxnSpPr/>
              <p:nvPr/>
            </p:nvCxnSpPr>
            <p:spPr>
              <a:xfrm>
                <a:off x="4227" y="1604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8" name="Google Shape;1938;p20"/>
              <p:cNvCxnSpPr/>
              <p:nvPr/>
            </p:nvCxnSpPr>
            <p:spPr>
              <a:xfrm rot="-4438044">
                <a:off x="4464" y="1205"/>
                <a:ext cx="189" cy="500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9" name="Google Shape;1939;p20"/>
              <p:cNvCxnSpPr/>
              <p:nvPr/>
            </p:nvCxnSpPr>
            <p:spPr>
              <a:xfrm rot="6361956">
                <a:off x="4602" y="1393"/>
                <a:ext cx="189" cy="203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0" name="Google Shape;1940;p20"/>
              <p:cNvCxnSpPr/>
              <p:nvPr/>
            </p:nvCxnSpPr>
            <p:spPr>
              <a:xfrm rot="-4438044">
                <a:off x="4745" y="1286"/>
                <a:ext cx="189" cy="500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941" name="Google Shape;1941;p20"/>
          <p:cNvGrpSpPr/>
          <p:nvPr/>
        </p:nvGrpSpPr>
        <p:grpSpPr>
          <a:xfrm>
            <a:off x="1920438" y="3477991"/>
            <a:ext cx="246937" cy="489172"/>
            <a:chOff x="3789" y="1034"/>
            <a:chExt cx="879" cy="1246"/>
          </a:xfrm>
        </p:grpSpPr>
        <p:cxnSp>
          <p:nvCxnSpPr>
            <p:cNvPr id="1942" name="Google Shape;1942;p20"/>
            <p:cNvCxnSpPr/>
            <p:nvPr/>
          </p:nvCxnSpPr>
          <p:spPr>
            <a:xfrm flipH="1">
              <a:off x="3992" y="1481"/>
              <a:ext cx="235" cy="72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3" name="Google Shape;1943;p20"/>
            <p:cNvCxnSpPr/>
            <p:nvPr/>
          </p:nvCxnSpPr>
          <p:spPr>
            <a:xfrm>
              <a:off x="4227" y="1481"/>
              <a:ext cx="236" cy="72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4" name="Google Shape;1944;p20"/>
            <p:cNvCxnSpPr/>
            <p:nvPr/>
          </p:nvCxnSpPr>
          <p:spPr>
            <a:xfrm>
              <a:off x="3992" y="2201"/>
              <a:ext cx="235" cy="7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5" name="Google Shape;1945;p20"/>
            <p:cNvCxnSpPr/>
            <p:nvPr/>
          </p:nvCxnSpPr>
          <p:spPr>
            <a:xfrm flipH="1">
              <a:off x="4227" y="2201"/>
              <a:ext cx="236" cy="7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6" name="Google Shape;1946;p20"/>
            <p:cNvCxnSpPr/>
            <p:nvPr/>
          </p:nvCxnSpPr>
          <p:spPr>
            <a:xfrm>
              <a:off x="4227" y="1497"/>
              <a:ext cx="0" cy="78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7" name="Google Shape;1947;p20"/>
            <p:cNvCxnSpPr/>
            <p:nvPr/>
          </p:nvCxnSpPr>
          <p:spPr>
            <a:xfrm rot="10800000" flipH="1">
              <a:off x="3992" y="2127"/>
              <a:ext cx="235" cy="78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8" name="Google Shape;1948;p20"/>
            <p:cNvCxnSpPr/>
            <p:nvPr/>
          </p:nvCxnSpPr>
          <p:spPr>
            <a:xfrm rot="10800000">
              <a:off x="4227" y="2127"/>
              <a:ext cx="236" cy="7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9" name="Google Shape;1949;p20"/>
            <p:cNvCxnSpPr/>
            <p:nvPr/>
          </p:nvCxnSpPr>
          <p:spPr>
            <a:xfrm>
              <a:off x="4092" y="1890"/>
              <a:ext cx="135" cy="6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50" name="Google Shape;1950;p20"/>
            <p:cNvCxnSpPr/>
            <p:nvPr/>
          </p:nvCxnSpPr>
          <p:spPr>
            <a:xfrm rot="10800000" flipH="1">
              <a:off x="4227" y="1890"/>
              <a:ext cx="143" cy="6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51" name="Google Shape;1951;p20"/>
            <p:cNvCxnSpPr/>
            <p:nvPr/>
          </p:nvCxnSpPr>
          <p:spPr>
            <a:xfrm>
              <a:off x="4047" y="1996"/>
              <a:ext cx="175" cy="8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52" name="Google Shape;1952;p20"/>
            <p:cNvCxnSpPr/>
            <p:nvPr/>
          </p:nvCxnSpPr>
          <p:spPr>
            <a:xfrm rot="10800000" flipH="1">
              <a:off x="4227" y="2012"/>
              <a:ext cx="176" cy="7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53" name="Google Shape;1953;p20"/>
            <p:cNvCxnSpPr/>
            <p:nvPr/>
          </p:nvCxnSpPr>
          <p:spPr>
            <a:xfrm rot="10800000" flipH="1">
              <a:off x="4227" y="1782"/>
              <a:ext cx="90" cy="2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54" name="Google Shape;1954;p20"/>
            <p:cNvCxnSpPr/>
            <p:nvPr/>
          </p:nvCxnSpPr>
          <p:spPr>
            <a:xfrm rot="10800000" flipH="1">
              <a:off x="4227" y="1632"/>
              <a:ext cx="57" cy="2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55" name="Google Shape;1955;p20"/>
            <p:cNvCxnSpPr/>
            <p:nvPr/>
          </p:nvCxnSpPr>
          <p:spPr>
            <a:xfrm>
              <a:off x="4126" y="1772"/>
              <a:ext cx="109" cy="3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56" name="Google Shape;1956;p20"/>
            <p:cNvCxnSpPr/>
            <p:nvPr/>
          </p:nvCxnSpPr>
          <p:spPr>
            <a:xfrm>
              <a:off x="4175" y="1625"/>
              <a:ext cx="63" cy="3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957" name="Google Shape;1957;p20"/>
            <p:cNvGrpSpPr/>
            <p:nvPr/>
          </p:nvGrpSpPr>
          <p:grpSpPr>
            <a:xfrm>
              <a:off x="4269" y="1382"/>
              <a:ext cx="399" cy="203"/>
              <a:chOff x="4227" y="1295"/>
              <a:chExt cx="879" cy="401"/>
            </a:xfrm>
          </p:grpSpPr>
          <p:cxnSp>
            <p:nvCxnSpPr>
              <p:cNvPr id="1958" name="Google Shape;1958;p20"/>
              <p:cNvCxnSpPr/>
              <p:nvPr/>
            </p:nvCxnSpPr>
            <p:spPr>
              <a:xfrm>
                <a:off x="4227" y="1604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9" name="Google Shape;1959;p20"/>
              <p:cNvCxnSpPr/>
              <p:nvPr/>
            </p:nvCxnSpPr>
            <p:spPr>
              <a:xfrm rot="-4438044">
                <a:off x="4464" y="1205"/>
                <a:ext cx="189" cy="500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0" name="Google Shape;1960;p20"/>
              <p:cNvCxnSpPr/>
              <p:nvPr/>
            </p:nvCxnSpPr>
            <p:spPr>
              <a:xfrm rot="6361956">
                <a:off x="4602" y="1393"/>
                <a:ext cx="189" cy="203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1" name="Google Shape;1961;p20"/>
              <p:cNvCxnSpPr/>
              <p:nvPr/>
            </p:nvCxnSpPr>
            <p:spPr>
              <a:xfrm rot="-4438044">
                <a:off x="4745" y="1286"/>
                <a:ext cx="189" cy="500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962" name="Google Shape;1962;p20"/>
            <p:cNvGrpSpPr/>
            <p:nvPr/>
          </p:nvGrpSpPr>
          <p:grpSpPr>
            <a:xfrm rot="5700496">
              <a:off x="4049" y="1140"/>
              <a:ext cx="399" cy="203"/>
              <a:chOff x="4227" y="1295"/>
              <a:chExt cx="879" cy="401"/>
            </a:xfrm>
          </p:grpSpPr>
          <p:cxnSp>
            <p:nvCxnSpPr>
              <p:cNvPr id="1963" name="Google Shape;1963;p20"/>
              <p:cNvCxnSpPr/>
              <p:nvPr/>
            </p:nvCxnSpPr>
            <p:spPr>
              <a:xfrm>
                <a:off x="4227" y="1604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4" name="Google Shape;1964;p20"/>
              <p:cNvCxnSpPr/>
              <p:nvPr/>
            </p:nvCxnSpPr>
            <p:spPr>
              <a:xfrm rot="-4438044">
                <a:off x="4464" y="1205"/>
                <a:ext cx="189" cy="500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5" name="Google Shape;1965;p20"/>
              <p:cNvCxnSpPr/>
              <p:nvPr/>
            </p:nvCxnSpPr>
            <p:spPr>
              <a:xfrm rot="6361956">
                <a:off x="4602" y="1393"/>
                <a:ext cx="189" cy="203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6" name="Google Shape;1966;p20"/>
              <p:cNvCxnSpPr/>
              <p:nvPr/>
            </p:nvCxnSpPr>
            <p:spPr>
              <a:xfrm rot="-4438044">
                <a:off x="4745" y="1286"/>
                <a:ext cx="189" cy="500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967" name="Google Shape;1967;p20"/>
            <p:cNvGrpSpPr/>
            <p:nvPr/>
          </p:nvGrpSpPr>
          <p:grpSpPr>
            <a:xfrm rot="10800000">
              <a:off x="3789" y="1369"/>
              <a:ext cx="399" cy="203"/>
              <a:chOff x="4227" y="1295"/>
              <a:chExt cx="879" cy="401"/>
            </a:xfrm>
          </p:grpSpPr>
          <p:cxnSp>
            <p:nvCxnSpPr>
              <p:cNvPr id="1968" name="Google Shape;1968;p20"/>
              <p:cNvCxnSpPr/>
              <p:nvPr/>
            </p:nvCxnSpPr>
            <p:spPr>
              <a:xfrm>
                <a:off x="4227" y="1604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9" name="Google Shape;1969;p20"/>
              <p:cNvCxnSpPr/>
              <p:nvPr/>
            </p:nvCxnSpPr>
            <p:spPr>
              <a:xfrm rot="-4438044">
                <a:off x="4464" y="1205"/>
                <a:ext cx="189" cy="500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0" name="Google Shape;1970;p20"/>
              <p:cNvCxnSpPr/>
              <p:nvPr/>
            </p:nvCxnSpPr>
            <p:spPr>
              <a:xfrm rot="6361956">
                <a:off x="4602" y="1393"/>
                <a:ext cx="189" cy="203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1" name="Google Shape;1971;p20"/>
              <p:cNvCxnSpPr/>
              <p:nvPr/>
            </p:nvCxnSpPr>
            <p:spPr>
              <a:xfrm rot="-4438044">
                <a:off x="4745" y="1286"/>
                <a:ext cx="189" cy="500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972" name="Google Shape;1972;p20"/>
          <p:cNvGrpSpPr/>
          <p:nvPr/>
        </p:nvGrpSpPr>
        <p:grpSpPr>
          <a:xfrm>
            <a:off x="1863288" y="2441353"/>
            <a:ext cx="246937" cy="489172"/>
            <a:chOff x="3789" y="1034"/>
            <a:chExt cx="879" cy="1246"/>
          </a:xfrm>
        </p:grpSpPr>
        <p:cxnSp>
          <p:nvCxnSpPr>
            <p:cNvPr id="1973" name="Google Shape;1973;p20"/>
            <p:cNvCxnSpPr/>
            <p:nvPr/>
          </p:nvCxnSpPr>
          <p:spPr>
            <a:xfrm flipH="1">
              <a:off x="3992" y="1481"/>
              <a:ext cx="235" cy="72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74" name="Google Shape;1974;p20"/>
            <p:cNvCxnSpPr/>
            <p:nvPr/>
          </p:nvCxnSpPr>
          <p:spPr>
            <a:xfrm>
              <a:off x="4227" y="1481"/>
              <a:ext cx="236" cy="72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75" name="Google Shape;1975;p20"/>
            <p:cNvCxnSpPr/>
            <p:nvPr/>
          </p:nvCxnSpPr>
          <p:spPr>
            <a:xfrm>
              <a:off x="3992" y="2201"/>
              <a:ext cx="235" cy="7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76" name="Google Shape;1976;p20"/>
            <p:cNvCxnSpPr/>
            <p:nvPr/>
          </p:nvCxnSpPr>
          <p:spPr>
            <a:xfrm flipH="1">
              <a:off x="4227" y="2201"/>
              <a:ext cx="236" cy="7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77" name="Google Shape;1977;p20"/>
            <p:cNvCxnSpPr/>
            <p:nvPr/>
          </p:nvCxnSpPr>
          <p:spPr>
            <a:xfrm>
              <a:off x="4227" y="1497"/>
              <a:ext cx="0" cy="78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78" name="Google Shape;1978;p20"/>
            <p:cNvCxnSpPr/>
            <p:nvPr/>
          </p:nvCxnSpPr>
          <p:spPr>
            <a:xfrm rot="10800000" flipH="1">
              <a:off x="3992" y="2127"/>
              <a:ext cx="235" cy="78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79" name="Google Shape;1979;p20"/>
            <p:cNvCxnSpPr/>
            <p:nvPr/>
          </p:nvCxnSpPr>
          <p:spPr>
            <a:xfrm rot="10800000">
              <a:off x="4227" y="2127"/>
              <a:ext cx="236" cy="7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80" name="Google Shape;1980;p20"/>
            <p:cNvCxnSpPr/>
            <p:nvPr/>
          </p:nvCxnSpPr>
          <p:spPr>
            <a:xfrm>
              <a:off x="4092" y="1890"/>
              <a:ext cx="135" cy="6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81" name="Google Shape;1981;p20"/>
            <p:cNvCxnSpPr/>
            <p:nvPr/>
          </p:nvCxnSpPr>
          <p:spPr>
            <a:xfrm rot="10800000" flipH="1">
              <a:off x="4227" y="1890"/>
              <a:ext cx="143" cy="6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82" name="Google Shape;1982;p20"/>
            <p:cNvCxnSpPr/>
            <p:nvPr/>
          </p:nvCxnSpPr>
          <p:spPr>
            <a:xfrm>
              <a:off x="4047" y="1996"/>
              <a:ext cx="175" cy="8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83" name="Google Shape;1983;p20"/>
            <p:cNvCxnSpPr/>
            <p:nvPr/>
          </p:nvCxnSpPr>
          <p:spPr>
            <a:xfrm rot="10800000" flipH="1">
              <a:off x="4227" y="2012"/>
              <a:ext cx="176" cy="7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84" name="Google Shape;1984;p20"/>
            <p:cNvCxnSpPr/>
            <p:nvPr/>
          </p:nvCxnSpPr>
          <p:spPr>
            <a:xfrm rot="10800000" flipH="1">
              <a:off x="4227" y="1782"/>
              <a:ext cx="90" cy="2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85" name="Google Shape;1985;p20"/>
            <p:cNvCxnSpPr/>
            <p:nvPr/>
          </p:nvCxnSpPr>
          <p:spPr>
            <a:xfrm rot="10800000" flipH="1">
              <a:off x="4227" y="1632"/>
              <a:ext cx="57" cy="2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86" name="Google Shape;1986;p20"/>
            <p:cNvCxnSpPr/>
            <p:nvPr/>
          </p:nvCxnSpPr>
          <p:spPr>
            <a:xfrm>
              <a:off x="4126" y="1772"/>
              <a:ext cx="109" cy="3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87" name="Google Shape;1987;p20"/>
            <p:cNvCxnSpPr/>
            <p:nvPr/>
          </p:nvCxnSpPr>
          <p:spPr>
            <a:xfrm>
              <a:off x="4175" y="1625"/>
              <a:ext cx="63" cy="3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988" name="Google Shape;1988;p20"/>
            <p:cNvGrpSpPr/>
            <p:nvPr/>
          </p:nvGrpSpPr>
          <p:grpSpPr>
            <a:xfrm>
              <a:off x="4269" y="1382"/>
              <a:ext cx="399" cy="203"/>
              <a:chOff x="4227" y="1295"/>
              <a:chExt cx="879" cy="401"/>
            </a:xfrm>
          </p:grpSpPr>
          <p:cxnSp>
            <p:nvCxnSpPr>
              <p:cNvPr id="1989" name="Google Shape;1989;p20"/>
              <p:cNvCxnSpPr/>
              <p:nvPr/>
            </p:nvCxnSpPr>
            <p:spPr>
              <a:xfrm>
                <a:off x="4227" y="1604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90" name="Google Shape;1990;p20"/>
              <p:cNvCxnSpPr/>
              <p:nvPr/>
            </p:nvCxnSpPr>
            <p:spPr>
              <a:xfrm rot="-4438044">
                <a:off x="4464" y="1205"/>
                <a:ext cx="189" cy="500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91" name="Google Shape;1991;p20"/>
              <p:cNvCxnSpPr/>
              <p:nvPr/>
            </p:nvCxnSpPr>
            <p:spPr>
              <a:xfrm rot="6361956">
                <a:off x="4602" y="1393"/>
                <a:ext cx="189" cy="203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92" name="Google Shape;1992;p20"/>
              <p:cNvCxnSpPr/>
              <p:nvPr/>
            </p:nvCxnSpPr>
            <p:spPr>
              <a:xfrm rot="-4438044">
                <a:off x="4745" y="1286"/>
                <a:ext cx="189" cy="500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993" name="Google Shape;1993;p20"/>
            <p:cNvGrpSpPr/>
            <p:nvPr/>
          </p:nvGrpSpPr>
          <p:grpSpPr>
            <a:xfrm rot="5700496">
              <a:off x="4049" y="1140"/>
              <a:ext cx="399" cy="203"/>
              <a:chOff x="4227" y="1295"/>
              <a:chExt cx="879" cy="401"/>
            </a:xfrm>
          </p:grpSpPr>
          <p:cxnSp>
            <p:nvCxnSpPr>
              <p:cNvPr id="1994" name="Google Shape;1994;p20"/>
              <p:cNvCxnSpPr/>
              <p:nvPr/>
            </p:nvCxnSpPr>
            <p:spPr>
              <a:xfrm>
                <a:off x="4227" y="1604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95" name="Google Shape;1995;p20"/>
              <p:cNvCxnSpPr/>
              <p:nvPr/>
            </p:nvCxnSpPr>
            <p:spPr>
              <a:xfrm rot="-4438044">
                <a:off x="4464" y="1205"/>
                <a:ext cx="189" cy="500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96" name="Google Shape;1996;p20"/>
              <p:cNvCxnSpPr/>
              <p:nvPr/>
            </p:nvCxnSpPr>
            <p:spPr>
              <a:xfrm rot="6361956">
                <a:off x="4602" y="1393"/>
                <a:ext cx="189" cy="203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97" name="Google Shape;1997;p20"/>
              <p:cNvCxnSpPr/>
              <p:nvPr/>
            </p:nvCxnSpPr>
            <p:spPr>
              <a:xfrm rot="-4438044">
                <a:off x="4745" y="1286"/>
                <a:ext cx="189" cy="500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998" name="Google Shape;1998;p20"/>
            <p:cNvGrpSpPr/>
            <p:nvPr/>
          </p:nvGrpSpPr>
          <p:grpSpPr>
            <a:xfrm rot="10800000">
              <a:off x="3789" y="1369"/>
              <a:ext cx="399" cy="203"/>
              <a:chOff x="4227" y="1295"/>
              <a:chExt cx="879" cy="401"/>
            </a:xfrm>
          </p:grpSpPr>
          <p:cxnSp>
            <p:nvCxnSpPr>
              <p:cNvPr id="1999" name="Google Shape;1999;p20"/>
              <p:cNvCxnSpPr/>
              <p:nvPr/>
            </p:nvCxnSpPr>
            <p:spPr>
              <a:xfrm>
                <a:off x="4227" y="1604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00" name="Google Shape;2000;p20"/>
              <p:cNvCxnSpPr/>
              <p:nvPr/>
            </p:nvCxnSpPr>
            <p:spPr>
              <a:xfrm rot="-4438044">
                <a:off x="4464" y="1205"/>
                <a:ext cx="189" cy="500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01" name="Google Shape;2001;p20"/>
              <p:cNvCxnSpPr/>
              <p:nvPr/>
            </p:nvCxnSpPr>
            <p:spPr>
              <a:xfrm rot="6361956">
                <a:off x="4602" y="1393"/>
                <a:ext cx="189" cy="203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02" name="Google Shape;2002;p20"/>
              <p:cNvCxnSpPr/>
              <p:nvPr/>
            </p:nvCxnSpPr>
            <p:spPr>
              <a:xfrm rot="-4438044">
                <a:off x="4745" y="1286"/>
                <a:ext cx="189" cy="500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cxnSp>
        <p:nvCxnSpPr>
          <p:cNvPr id="2003" name="Google Shape;2003;p20"/>
          <p:cNvCxnSpPr/>
          <p:nvPr/>
        </p:nvCxnSpPr>
        <p:spPr>
          <a:xfrm rot="10800000" flipH="1">
            <a:off x="2655888" y="3848100"/>
            <a:ext cx="1044575" cy="279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4" name="Google Shape;2004;p20"/>
          <p:cNvCxnSpPr/>
          <p:nvPr/>
        </p:nvCxnSpPr>
        <p:spPr>
          <a:xfrm>
            <a:off x="2063750" y="3836988"/>
            <a:ext cx="161607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5" name="Google Shape;2005;p20"/>
          <p:cNvCxnSpPr/>
          <p:nvPr/>
        </p:nvCxnSpPr>
        <p:spPr>
          <a:xfrm rot="10800000" flipH="1">
            <a:off x="2012950" y="2425700"/>
            <a:ext cx="1695450" cy="4143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6" name="Google Shape;2006;p20"/>
          <p:cNvCxnSpPr/>
          <p:nvPr/>
        </p:nvCxnSpPr>
        <p:spPr>
          <a:xfrm>
            <a:off x="2574925" y="2417763"/>
            <a:ext cx="110966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7" name="Google Shape;2007;p20"/>
          <p:cNvCxnSpPr/>
          <p:nvPr/>
        </p:nvCxnSpPr>
        <p:spPr>
          <a:xfrm>
            <a:off x="2082800" y="2044700"/>
            <a:ext cx="1624013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08" name="Google Shape;2008;p20"/>
          <p:cNvGrpSpPr/>
          <p:nvPr/>
        </p:nvGrpSpPr>
        <p:grpSpPr>
          <a:xfrm>
            <a:off x="3676650" y="2132013"/>
            <a:ext cx="550863" cy="411162"/>
            <a:chOff x="611" y="3693"/>
            <a:chExt cx="449" cy="287"/>
          </a:xfrm>
        </p:grpSpPr>
        <p:sp>
          <p:nvSpPr>
            <p:cNvPr id="2009" name="Google Shape;2009;p20"/>
            <p:cNvSpPr/>
            <p:nvPr/>
          </p:nvSpPr>
          <p:spPr>
            <a:xfrm>
              <a:off x="635" y="3774"/>
              <a:ext cx="337" cy="20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10" name="Google Shape;2010;p20"/>
            <p:cNvGrpSpPr/>
            <p:nvPr/>
          </p:nvGrpSpPr>
          <p:grpSpPr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2011" name="Google Shape;2011;p20"/>
              <p:cNvSpPr/>
              <p:nvPr/>
            </p:nvSpPr>
            <p:spPr>
              <a:xfrm>
                <a:off x="687" y="3826"/>
                <a:ext cx="222" cy="110"/>
              </a:xfrm>
              <a:custGeom>
                <a:avLst/>
                <a:gdLst/>
                <a:ahLst/>
                <a:cxnLst/>
                <a:rect l="l" t="t" r="r" b="b"/>
                <a:pathLst>
                  <a:path w="222" h="110" extrusionOk="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2" name="Google Shape;2012;p20"/>
              <p:cNvSpPr/>
              <p:nvPr/>
            </p:nvSpPr>
            <p:spPr>
              <a:xfrm rot="10800000" flipH="1">
                <a:off x="689" y="3826"/>
                <a:ext cx="222" cy="110"/>
              </a:xfrm>
              <a:custGeom>
                <a:avLst/>
                <a:gdLst/>
                <a:ahLst/>
                <a:cxnLst/>
                <a:rect l="l" t="t" r="r" b="b"/>
                <a:pathLst>
                  <a:path w="222" h="110" extrusionOk="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13" name="Google Shape;2013;p20"/>
            <p:cNvSpPr/>
            <p:nvPr/>
          </p:nvSpPr>
          <p:spPr>
            <a:xfrm>
              <a:off x="975" y="3704"/>
              <a:ext cx="62" cy="74"/>
            </a:xfrm>
            <a:custGeom>
              <a:avLst/>
              <a:gdLst/>
              <a:ahLst/>
              <a:cxnLst/>
              <a:rect l="l" t="t" r="r" b="b"/>
              <a:pathLst>
                <a:path w="62" h="74" extrusionOk="0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4" name="Google Shape;2014;p20"/>
            <p:cNvSpPr/>
            <p:nvPr/>
          </p:nvSpPr>
          <p:spPr>
            <a:xfrm>
              <a:off x="972" y="3764"/>
              <a:ext cx="63" cy="216"/>
            </a:xfrm>
            <a:custGeom>
              <a:avLst/>
              <a:gdLst/>
              <a:ahLst/>
              <a:cxnLst/>
              <a:rect l="l" t="t" r="r" b="b"/>
              <a:pathLst>
                <a:path w="63" h="225" extrusionOk="0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5" name="Google Shape;2015;p20"/>
            <p:cNvSpPr/>
            <p:nvPr/>
          </p:nvSpPr>
          <p:spPr>
            <a:xfrm>
              <a:off x="1013" y="3693"/>
              <a:ext cx="47" cy="78"/>
            </a:xfrm>
            <a:custGeom>
              <a:avLst/>
              <a:gdLst/>
              <a:ahLst/>
              <a:cxnLst/>
              <a:rect l="l" t="t" r="r" b="b"/>
              <a:pathLst>
                <a:path w="47" h="78" extrusionOk="0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6" name="Google Shape;2016;p20"/>
            <p:cNvSpPr/>
            <p:nvPr/>
          </p:nvSpPr>
          <p:spPr>
            <a:xfrm>
              <a:off x="987" y="3728"/>
              <a:ext cx="44" cy="51"/>
            </a:xfrm>
            <a:custGeom>
              <a:avLst/>
              <a:gdLst/>
              <a:ahLst/>
              <a:cxnLst/>
              <a:rect l="l" t="t" r="r" b="b"/>
              <a:pathLst>
                <a:path w="44" h="51" extrusionOk="0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7" name="Google Shape;2017;p20"/>
            <p:cNvSpPr/>
            <p:nvPr/>
          </p:nvSpPr>
          <p:spPr>
            <a:xfrm>
              <a:off x="611" y="3695"/>
              <a:ext cx="417" cy="95"/>
            </a:xfrm>
            <a:custGeom>
              <a:avLst/>
              <a:gdLst/>
              <a:ahLst/>
              <a:cxnLst/>
              <a:rect l="l" t="t" r="r" b="b"/>
              <a:pathLst>
                <a:path w="417" h="95" extrusionOk="0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18" name="Google Shape;2018;p20"/>
          <p:cNvGrpSpPr/>
          <p:nvPr/>
        </p:nvGrpSpPr>
        <p:grpSpPr>
          <a:xfrm>
            <a:off x="3671888" y="3536950"/>
            <a:ext cx="550862" cy="411163"/>
            <a:chOff x="611" y="3693"/>
            <a:chExt cx="449" cy="287"/>
          </a:xfrm>
        </p:grpSpPr>
        <p:sp>
          <p:nvSpPr>
            <p:cNvPr id="2019" name="Google Shape;2019;p20"/>
            <p:cNvSpPr/>
            <p:nvPr/>
          </p:nvSpPr>
          <p:spPr>
            <a:xfrm>
              <a:off x="635" y="3774"/>
              <a:ext cx="337" cy="20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20" name="Google Shape;2020;p20"/>
            <p:cNvGrpSpPr/>
            <p:nvPr/>
          </p:nvGrpSpPr>
          <p:grpSpPr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2021" name="Google Shape;2021;p20"/>
              <p:cNvSpPr/>
              <p:nvPr/>
            </p:nvSpPr>
            <p:spPr>
              <a:xfrm>
                <a:off x="687" y="3826"/>
                <a:ext cx="222" cy="110"/>
              </a:xfrm>
              <a:custGeom>
                <a:avLst/>
                <a:gdLst/>
                <a:ahLst/>
                <a:cxnLst/>
                <a:rect l="l" t="t" r="r" b="b"/>
                <a:pathLst>
                  <a:path w="222" h="110" extrusionOk="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2" name="Google Shape;2022;p20"/>
              <p:cNvSpPr/>
              <p:nvPr/>
            </p:nvSpPr>
            <p:spPr>
              <a:xfrm rot="10800000" flipH="1">
                <a:off x="689" y="3826"/>
                <a:ext cx="222" cy="110"/>
              </a:xfrm>
              <a:custGeom>
                <a:avLst/>
                <a:gdLst/>
                <a:ahLst/>
                <a:cxnLst/>
                <a:rect l="l" t="t" r="r" b="b"/>
                <a:pathLst>
                  <a:path w="222" h="110" extrusionOk="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23" name="Google Shape;2023;p20"/>
            <p:cNvSpPr/>
            <p:nvPr/>
          </p:nvSpPr>
          <p:spPr>
            <a:xfrm>
              <a:off x="975" y="3704"/>
              <a:ext cx="62" cy="74"/>
            </a:xfrm>
            <a:custGeom>
              <a:avLst/>
              <a:gdLst/>
              <a:ahLst/>
              <a:cxnLst/>
              <a:rect l="l" t="t" r="r" b="b"/>
              <a:pathLst>
                <a:path w="62" h="74" extrusionOk="0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4" name="Google Shape;2024;p20"/>
            <p:cNvSpPr/>
            <p:nvPr/>
          </p:nvSpPr>
          <p:spPr>
            <a:xfrm>
              <a:off x="972" y="3764"/>
              <a:ext cx="63" cy="216"/>
            </a:xfrm>
            <a:custGeom>
              <a:avLst/>
              <a:gdLst/>
              <a:ahLst/>
              <a:cxnLst/>
              <a:rect l="l" t="t" r="r" b="b"/>
              <a:pathLst>
                <a:path w="63" h="225" extrusionOk="0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5" name="Google Shape;2025;p20"/>
            <p:cNvSpPr/>
            <p:nvPr/>
          </p:nvSpPr>
          <p:spPr>
            <a:xfrm>
              <a:off x="1013" y="3693"/>
              <a:ext cx="47" cy="78"/>
            </a:xfrm>
            <a:custGeom>
              <a:avLst/>
              <a:gdLst/>
              <a:ahLst/>
              <a:cxnLst/>
              <a:rect l="l" t="t" r="r" b="b"/>
              <a:pathLst>
                <a:path w="47" h="78" extrusionOk="0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6" name="Google Shape;2026;p20"/>
            <p:cNvSpPr/>
            <p:nvPr/>
          </p:nvSpPr>
          <p:spPr>
            <a:xfrm>
              <a:off x="987" y="3728"/>
              <a:ext cx="44" cy="51"/>
            </a:xfrm>
            <a:custGeom>
              <a:avLst/>
              <a:gdLst/>
              <a:ahLst/>
              <a:cxnLst/>
              <a:rect l="l" t="t" r="r" b="b"/>
              <a:pathLst>
                <a:path w="44" h="51" extrusionOk="0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7" name="Google Shape;2027;p20"/>
            <p:cNvSpPr/>
            <p:nvPr/>
          </p:nvSpPr>
          <p:spPr>
            <a:xfrm>
              <a:off x="611" y="3695"/>
              <a:ext cx="417" cy="95"/>
            </a:xfrm>
            <a:custGeom>
              <a:avLst/>
              <a:gdLst/>
              <a:ahLst/>
              <a:cxnLst/>
              <a:rect l="l" t="t" r="r" b="b"/>
              <a:pathLst>
                <a:path w="417" h="95" extrusionOk="0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028" name="Google Shape;2028;p20"/>
          <p:cNvCxnSpPr/>
          <p:nvPr/>
        </p:nvCxnSpPr>
        <p:spPr>
          <a:xfrm>
            <a:off x="2584450" y="3506788"/>
            <a:ext cx="1095375" cy="30638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9" name="Google Shape;2029;p20"/>
          <p:cNvCxnSpPr/>
          <p:nvPr/>
        </p:nvCxnSpPr>
        <p:spPr>
          <a:xfrm>
            <a:off x="4203700" y="2373313"/>
            <a:ext cx="436563" cy="158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0" name="Google Shape;2030;p20"/>
          <p:cNvCxnSpPr/>
          <p:nvPr/>
        </p:nvCxnSpPr>
        <p:spPr>
          <a:xfrm rot="10800000" flipH="1">
            <a:off x="4187825" y="2344738"/>
            <a:ext cx="576263" cy="144621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31" name="Google Shape;2031;p20"/>
          <p:cNvSpPr txBox="1"/>
          <p:nvPr/>
        </p:nvSpPr>
        <p:spPr>
          <a:xfrm>
            <a:off x="3486150" y="1812925"/>
            <a:ext cx="6540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BSC</a:t>
            </a:r>
            <a:endParaRPr/>
          </a:p>
        </p:txBody>
      </p:sp>
      <p:sp>
        <p:nvSpPr>
          <p:cNvPr id="2032" name="Google Shape;2032;p20"/>
          <p:cNvSpPr txBox="1"/>
          <p:nvPr/>
        </p:nvSpPr>
        <p:spPr>
          <a:xfrm>
            <a:off x="2065338" y="1776413"/>
            <a:ext cx="53022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BTS</a:t>
            </a:r>
            <a:endParaRPr/>
          </a:p>
        </p:txBody>
      </p:sp>
      <p:pic>
        <p:nvPicPr>
          <p:cNvPr id="2033" name="Google Shape;2033;p20" descr="imgyjavg[1]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0075" y="1862138"/>
            <a:ext cx="252413" cy="1825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34" name="Google Shape;2034;p20"/>
          <p:cNvGrpSpPr/>
          <p:nvPr/>
        </p:nvGrpSpPr>
        <p:grpSpPr>
          <a:xfrm>
            <a:off x="223838" y="2268538"/>
            <a:ext cx="831850" cy="180975"/>
            <a:chOff x="3072" y="739"/>
            <a:chExt cx="652" cy="146"/>
          </a:xfrm>
        </p:grpSpPr>
        <p:pic>
          <p:nvPicPr>
            <p:cNvPr id="2035" name="Google Shape;2035;p20" descr="lgv_fqmg[1]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036" name="Google Shape;2036;p20"/>
            <p:cNvCxnSpPr/>
            <p:nvPr/>
          </p:nvCxnSpPr>
          <p:spPr>
            <a:xfrm rot="10800000">
              <a:off x="3104" y="784"/>
              <a:ext cx="88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37" name="Google Shape;2037;p20"/>
            <p:cNvCxnSpPr/>
            <p:nvPr/>
          </p:nvCxnSpPr>
          <p:spPr>
            <a:xfrm rot="10800000">
              <a:off x="3072" y="760"/>
              <a:ext cx="144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38" name="Google Shape;2038;p20"/>
          <p:cNvSpPr/>
          <p:nvPr/>
        </p:nvSpPr>
        <p:spPr>
          <a:xfrm>
            <a:off x="1492250" y="3009900"/>
            <a:ext cx="3067050" cy="1576388"/>
          </a:xfrm>
          <a:prstGeom prst="ellipse">
            <a:avLst/>
          </a:prstGeom>
          <a:noFill/>
          <a:ln w="952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9" name="Google Shape;2039;p20"/>
          <p:cNvSpPr/>
          <p:nvPr/>
        </p:nvSpPr>
        <p:spPr>
          <a:xfrm>
            <a:off x="1184275" y="1539875"/>
            <a:ext cx="3170238" cy="1473200"/>
          </a:xfrm>
          <a:prstGeom prst="ellipse">
            <a:avLst/>
          </a:prstGeom>
          <a:noFill/>
          <a:ln w="952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0" name="Google Shape;2040;p20" descr="imgyjavg[1]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1650" y="2601913"/>
            <a:ext cx="252413" cy="1825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41" name="Google Shape;2041;p20"/>
          <p:cNvGrpSpPr/>
          <p:nvPr/>
        </p:nvGrpSpPr>
        <p:grpSpPr>
          <a:xfrm>
            <a:off x="5078413" y="4138872"/>
            <a:ext cx="4025900" cy="2033328"/>
            <a:chOff x="2755" y="2446"/>
            <a:chExt cx="2771" cy="1492"/>
          </a:xfrm>
        </p:grpSpPr>
        <p:grpSp>
          <p:nvGrpSpPr>
            <p:cNvPr id="2042" name="Google Shape;2042;p20"/>
            <p:cNvGrpSpPr/>
            <p:nvPr/>
          </p:nvGrpSpPr>
          <p:grpSpPr>
            <a:xfrm>
              <a:off x="3142" y="2446"/>
              <a:ext cx="156" cy="308"/>
              <a:chOff x="3789" y="1034"/>
              <a:chExt cx="879" cy="1246"/>
            </a:xfrm>
          </p:grpSpPr>
          <p:cxnSp>
            <p:nvCxnSpPr>
              <p:cNvPr id="2043" name="Google Shape;2043;p20"/>
              <p:cNvCxnSpPr/>
              <p:nvPr/>
            </p:nvCxnSpPr>
            <p:spPr>
              <a:xfrm flipH="1">
                <a:off x="3992" y="1481"/>
                <a:ext cx="235" cy="72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4" name="Google Shape;2044;p20"/>
              <p:cNvCxnSpPr/>
              <p:nvPr/>
            </p:nvCxnSpPr>
            <p:spPr>
              <a:xfrm>
                <a:off x="4227" y="1481"/>
                <a:ext cx="236" cy="7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5" name="Google Shape;2045;p20"/>
              <p:cNvCxnSpPr/>
              <p:nvPr/>
            </p:nvCxnSpPr>
            <p:spPr>
              <a:xfrm>
                <a:off x="3992" y="2201"/>
                <a:ext cx="235" cy="7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6" name="Google Shape;2046;p20"/>
              <p:cNvCxnSpPr/>
              <p:nvPr/>
            </p:nvCxnSpPr>
            <p:spPr>
              <a:xfrm flipH="1">
                <a:off x="4227" y="2201"/>
                <a:ext cx="236" cy="7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7" name="Google Shape;2047;p20"/>
              <p:cNvCxnSpPr/>
              <p:nvPr/>
            </p:nvCxnSpPr>
            <p:spPr>
              <a:xfrm>
                <a:off x="4227" y="1497"/>
                <a:ext cx="0" cy="78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8" name="Google Shape;2048;p20"/>
              <p:cNvCxnSpPr/>
              <p:nvPr/>
            </p:nvCxnSpPr>
            <p:spPr>
              <a:xfrm rot="10800000" flipH="1">
                <a:off x="3992" y="2127"/>
                <a:ext cx="235" cy="7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9" name="Google Shape;2049;p20"/>
              <p:cNvCxnSpPr/>
              <p:nvPr/>
            </p:nvCxnSpPr>
            <p:spPr>
              <a:xfrm rot="10800000">
                <a:off x="4227" y="2127"/>
                <a:ext cx="236" cy="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0" name="Google Shape;2050;p20"/>
              <p:cNvCxnSpPr/>
              <p:nvPr/>
            </p:nvCxnSpPr>
            <p:spPr>
              <a:xfrm>
                <a:off x="4092" y="1890"/>
                <a:ext cx="135" cy="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1" name="Google Shape;2051;p20"/>
              <p:cNvCxnSpPr/>
              <p:nvPr/>
            </p:nvCxnSpPr>
            <p:spPr>
              <a:xfrm rot="10800000" flipH="1">
                <a:off x="4227" y="1890"/>
                <a:ext cx="143" cy="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2" name="Google Shape;2052;p20"/>
              <p:cNvCxnSpPr/>
              <p:nvPr/>
            </p:nvCxnSpPr>
            <p:spPr>
              <a:xfrm>
                <a:off x="4047" y="1996"/>
                <a:ext cx="175" cy="8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3" name="Google Shape;2053;p20"/>
              <p:cNvCxnSpPr/>
              <p:nvPr/>
            </p:nvCxnSpPr>
            <p:spPr>
              <a:xfrm rot="10800000" flipH="1">
                <a:off x="4227" y="2012"/>
                <a:ext cx="176" cy="7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4" name="Google Shape;2054;p20"/>
              <p:cNvCxnSpPr/>
              <p:nvPr/>
            </p:nvCxnSpPr>
            <p:spPr>
              <a:xfrm rot="10800000" flipH="1">
                <a:off x="4227" y="1782"/>
                <a:ext cx="90" cy="2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5" name="Google Shape;2055;p20"/>
              <p:cNvCxnSpPr/>
              <p:nvPr/>
            </p:nvCxnSpPr>
            <p:spPr>
              <a:xfrm rot="10800000" flipH="1">
                <a:off x="4227" y="1632"/>
                <a:ext cx="57" cy="2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6" name="Google Shape;2056;p20"/>
              <p:cNvCxnSpPr/>
              <p:nvPr/>
            </p:nvCxnSpPr>
            <p:spPr>
              <a:xfrm>
                <a:off x="4126" y="1772"/>
                <a:ext cx="109" cy="3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7" name="Google Shape;2057;p20"/>
              <p:cNvCxnSpPr/>
              <p:nvPr/>
            </p:nvCxnSpPr>
            <p:spPr>
              <a:xfrm>
                <a:off x="4175" y="1625"/>
                <a:ext cx="63" cy="3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2058" name="Google Shape;2058;p20"/>
              <p:cNvGrpSpPr/>
              <p:nvPr/>
            </p:nvGrpSpPr>
            <p:grpSpPr>
              <a:xfrm>
                <a:off x="4269" y="1382"/>
                <a:ext cx="399" cy="203"/>
                <a:chOff x="4227" y="1295"/>
                <a:chExt cx="879" cy="401"/>
              </a:xfrm>
            </p:grpSpPr>
            <p:cxnSp>
              <p:nvCxnSpPr>
                <p:cNvPr id="2059" name="Google Shape;2059;p20"/>
                <p:cNvCxnSpPr/>
                <p:nvPr/>
              </p:nvCxnSpPr>
              <p:spPr>
                <a:xfrm>
                  <a:off x="4227" y="1604"/>
                  <a:ext cx="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60" name="Google Shape;2060;p20"/>
                <p:cNvCxnSpPr/>
                <p:nvPr/>
              </p:nvCxnSpPr>
              <p:spPr>
                <a:xfrm rot="-4438044">
                  <a:off x="4464" y="1205"/>
                  <a:ext cx="189" cy="500"/>
                </a:xfrm>
                <a:prstGeom prst="straightConnector1">
                  <a:avLst/>
                </a:prstGeom>
                <a:noFill/>
                <a:ln w="3175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61" name="Google Shape;2061;p20"/>
                <p:cNvCxnSpPr/>
                <p:nvPr/>
              </p:nvCxnSpPr>
              <p:spPr>
                <a:xfrm rot="6361956">
                  <a:off x="4602" y="1393"/>
                  <a:ext cx="189" cy="203"/>
                </a:xfrm>
                <a:prstGeom prst="straightConnector1">
                  <a:avLst/>
                </a:prstGeom>
                <a:noFill/>
                <a:ln w="3175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62" name="Google Shape;2062;p20"/>
                <p:cNvCxnSpPr/>
                <p:nvPr/>
              </p:nvCxnSpPr>
              <p:spPr>
                <a:xfrm rot="-4438044">
                  <a:off x="4745" y="1286"/>
                  <a:ext cx="189" cy="500"/>
                </a:xfrm>
                <a:prstGeom prst="straightConnector1">
                  <a:avLst/>
                </a:prstGeom>
                <a:noFill/>
                <a:ln w="3175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063" name="Google Shape;2063;p20"/>
              <p:cNvGrpSpPr/>
              <p:nvPr/>
            </p:nvGrpSpPr>
            <p:grpSpPr>
              <a:xfrm rot="5700496">
                <a:off x="4049" y="1140"/>
                <a:ext cx="399" cy="203"/>
                <a:chOff x="4227" y="1295"/>
                <a:chExt cx="879" cy="401"/>
              </a:xfrm>
            </p:grpSpPr>
            <p:cxnSp>
              <p:nvCxnSpPr>
                <p:cNvPr id="2064" name="Google Shape;2064;p20"/>
                <p:cNvCxnSpPr/>
                <p:nvPr/>
              </p:nvCxnSpPr>
              <p:spPr>
                <a:xfrm>
                  <a:off x="4227" y="1604"/>
                  <a:ext cx="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65" name="Google Shape;2065;p20"/>
                <p:cNvCxnSpPr/>
                <p:nvPr/>
              </p:nvCxnSpPr>
              <p:spPr>
                <a:xfrm rot="-4438044">
                  <a:off x="4464" y="1205"/>
                  <a:ext cx="189" cy="500"/>
                </a:xfrm>
                <a:prstGeom prst="straightConnector1">
                  <a:avLst/>
                </a:prstGeom>
                <a:noFill/>
                <a:ln w="3175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66" name="Google Shape;2066;p20"/>
                <p:cNvCxnSpPr/>
                <p:nvPr/>
              </p:nvCxnSpPr>
              <p:spPr>
                <a:xfrm rot="6361956">
                  <a:off x="4602" y="1393"/>
                  <a:ext cx="189" cy="203"/>
                </a:xfrm>
                <a:prstGeom prst="straightConnector1">
                  <a:avLst/>
                </a:prstGeom>
                <a:noFill/>
                <a:ln w="3175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67" name="Google Shape;2067;p20"/>
                <p:cNvCxnSpPr/>
                <p:nvPr/>
              </p:nvCxnSpPr>
              <p:spPr>
                <a:xfrm rot="-4438044">
                  <a:off x="4745" y="1286"/>
                  <a:ext cx="189" cy="500"/>
                </a:xfrm>
                <a:prstGeom prst="straightConnector1">
                  <a:avLst/>
                </a:prstGeom>
                <a:noFill/>
                <a:ln w="3175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068" name="Google Shape;2068;p20"/>
              <p:cNvGrpSpPr/>
              <p:nvPr/>
            </p:nvGrpSpPr>
            <p:grpSpPr>
              <a:xfrm rot="10800000">
                <a:off x="3789" y="1369"/>
                <a:ext cx="399" cy="203"/>
                <a:chOff x="4227" y="1295"/>
                <a:chExt cx="879" cy="401"/>
              </a:xfrm>
            </p:grpSpPr>
            <p:cxnSp>
              <p:nvCxnSpPr>
                <p:cNvPr id="2069" name="Google Shape;2069;p20"/>
                <p:cNvCxnSpPr/>
                <p:nvPr/>
              </p:nvCxnSpPr>
              <p:spPr>
                <a:xfrm>
                  <a:off x="4227" y="1604"/>
                  <a:ext cx="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70" name="Google Shape;2070;p20"/>
                <p:cNvCxnSpPr/>
                <p:nvPr/>
              </p:nvCxnSpPr>
              <p:spPr>
                <a:xfrm rot="-4438044">
                  <a:off x="4464" y="1205"/>
                  <a:ext cx="189" cy="500"/>
                </a:xfrm>
                <a:prstGeom prst="straightConnector1">
                  <a:avLst/>
                </a:prstGeom>
                <a:noFill/>
                <a:ln w="3175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71" name="Google Shape;2071;p20"/>
                <p:cNvCxnSpPr/>
                <p:nvPr/>
              </p:nvCxnSpPr>
              <p:spPr>
                <a:xfrm rot="6361956">
                  <a:off x="4602" y="1393"/>
                  <a:ext cx="189" cy="203"/>
                </a:xfrm>
                <a:prstGeom prst="straightConnector1">
                  <a:avLst/>
                </a:prstGeom>
                <a:noFill/>
                <a:ln w="3175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72" name="Google Shape;2072;p20"/>
                <p:cNvCxnSpPr/>
                <p:nvPr/>
              </p:nvCxnSpPr>
              <p:spPr>
                <a:xfrm rot="-4438044">
                  <a:off x="4745" y="1286"/>
                  <a:ext cx="189" cy="500"/>
                </a:xfrm>
                <a:prstGeom prst="straightConnector1">
                  <a:avLst/>
                </a:prstGeom>
                <a:noFill/>
                <a:ln w="3175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2073" name="Google Shape;2073;p20"/>
            <p:cNvSpPr txBox="1"/>
            <p:nvPr/>
          </p:nvSpPr>
          <p:spPr>
            <a:xfrm>
              <a:off x="3460" y="2551"/>
              <a:ext cx="2023" cy="2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Base transceiver station (BTS)</a:t>
              </a:r>
              <a:endParaRPr/>
            </a:p>
          </p:txBody>
        </p:sp>
        <p:grpSp>
          <p:nvGrpSpPr>
            <p:cNvPr id="2074" name="Google Shape;2074;p20"/>
            <p:cNvGrpSpPr/>
            <p:nvPr/>
          </p:nvGrpSpPr>
          <p:grpSpPr>
            <a:xfrm>
              <a:off x="3072" y="2833"/>
              <a:ext cx="347" cy="259"/>
              <a:chOff x="611" y="3693"/>
              <a:chExt cx="449" cy="287"/>
            </a:xfrm>
          </p:grpSpPr>
          <p:sp>
            <p:nvSpPr>
              <p:cNvPr id="2075" name="Google Shape;2075;p20"/>
              <p:cNvSpPr/>
              <p:nvPr/>
            </p:nvSpPr>
            <p:spPr>
              <a:xfrm>
                <a:off x="635" y="3774"/>
                <a:ext cx="337" cy="206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076" name="Google Shape;2076;p20"/>
              <p:cNvGrpSpPr/>
              <p:nvPr/>
            </p:nvGrpSpPr>
            <p:grpSpPr>
              <a:xfrm>
                <a:off x="687" y="3826"/>
                <a:ext cx="224" cy="110"/>
                <a:chOff x="687" y="3826"/>
                <a:chExt cx="224" cy="110"/>
              </a:xfrm>
            </p:grpSpPr>
            <p:sp>
              <p:nvSpPr>
                <p:cNvPr id="2077" name="Google Shape;2077;p20"/>
                <p:cNvSpPr/>
                <p:nvPr/>
              </p:nvSpPr>
              <p:spPr>
                <a:xfrm>
                  <a:off x="687" y="3826"/>
                  <a:ext cx="222" cy="1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" h="110" extrusionOk="0">
                      <a:moveTo>
                        <a:pt x="0" y="110"/>
                      </a:moveTo>
                      <a:lnTo>
                        <a:pt x="36" y="110"/>
                      </a:lnTo>
                      <a:lnTo>
                        <a:pt x="183" y="0"/>
                      </a:lnTo>
                      <a:lnTo>
                        <a:pt x="222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78" name="Google Shape;2078;p20"/>
                <p:cNvSpPr/>
                <p:nvPr/>
              </p:nvSpPr>
              <p:spPr>
                <a:xfrm rot="10800000" flipH="1">
                  <a:off x="689" y="3826"/>
                  <a:ext cx="222" cy="1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" h="110" extrusionOk="0">
                      <a:moveTo>
                        <a:pt x="0" y="110"/>
                      </a:moveTo>
                      <a:lnTo>
                        <a:pt x="36" y="110"/>
                      </a:lnTo>
                      <a:lnTo>
                        <a:pt x="183" y="0"/>
                      </a:lnTo>
                      <a:lnTo>
                        <a:pt x="222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079" name="Google Shape;2079;p20"/>
              <p:cNvSpPr/>
              <p:nvPr/>
            </p:nvSpPr>
            <p:spPr>
              <a:xfrm>
                <a:off x="975" y="3704"/>
                <a:ext cx="62" cy="74"/>
              </a:xfrm>
              <a:custGeom>
                <a:avLst/>
                <a:gdLst/>
                <a:ahLst/>
                <a:cxnLst/>
                <a:rect l="l" t="t" r="r" b="b"/>
                <a:pathLst>
                  <a:path w="62" h="74" extrusionOk="0">
                    <a:moveTo>
                      <a:pt x="36" y="0"/>
                    </a:moveTo>
                    <a:lnTo>
                      <a:pt x="62" y="57"/>
                    </a:lnTo>
                    <a:lnTo>
                      <a:pt x="0" y="7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0" name="Google Shape;2080;p20"/>
              <p:cNvSpPr/>
              <p:nvPr/>
            </p:nvSpPr>
            <p:spPr>
              <a:xfrm>
                <a:off x="972" y="3764"/>
                <a:ext cx="63" cy="216"/>
              </a:xfrm>
              <a:custGeom>
                <a:avLst/>
                <a:gdLst/>
                <a:ahLst/>
                <a:cxnLst/>
                <a:rect l="l" t="t" r="r" b="b"/>
                <a:pathLst>
                  <a:path w="63" h="225" extrusionOk="0">
                    <a:moveTo>
                      <a:pt x="2" y="16"/>
                    </a:moveTo>
                    <a:lnTo>
                      <a:pt x="0" y="225"/>
                    </a:lnTo>
                    <a:lnTo>
                      <a:pt x="62" y="202"/>
                    </a:lnTo>
                    <a:lnTo>
                      <a:pt x="63" y="0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1" name="Google Shape;2081;p20"/>
              <p:cNvSpPr/>
              <p:nvPr/>
            </p:nvSpPr>
            <p:spPr>
              <a:xfrm>
                <a:off x="1013" y="3693"/>
                <a:ext cx="47" cy="78"/>
              </a:xfrm>
              <a:custGeom>
                <a:avLst/>
                <a:gdLst/>
                <a:ahLst/>
                <a:cxnLst/>
                <a:rect l="l" t="t" r="r" b="b"/>
                <a:pathLst>
                  <a:path w="47" h="78" extrusionOk="0">
                    <a:moveTo>
                      <a:pt x="12" y="0"/>
                    </a:moveTo>
                    <a:lnTo>
                      <a:pt x="47" y="78"/>
                    </a:lnTo>
                    <a:lnTo>
                      <a:pt x="15" y="77"/>
                    </a:lnTo>
                    <a:lnTo>
                      <a:pt x="0" y="3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2" name="Google Shape;2082;p20"/>
              <p:cNvSpPr/>
              <p:nvPr/>
            </p:nvSpPr>
            <p:spPr>
              <a:xfrm>
                <a:off x="987" y="3728"/>
                <a:ext cx="44" cy="51"/>
              </a:xfrm>
              <a:custGeom>
                <a:avLst/>
                <a:gdLst/>
                <a:ahLst/>
                <a:cxnLst/>
                <a:rect l="l" t="t" r="r" b="b"/>
                <a:pathLst>
                  <a:path w="44" h="51" extrusionOk="0">
                    <a:moveTo>
                      <a:pt x="23" y="0"/>
                    </a:moveTo>
                    <a:lnTo>
                      <a:pt x="0" y="51"/>
                    </a:lnTo>
                    <a:lnTo>
                      <a:pt x="44" y="45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3" name="Google Shape;2083;p20"/>
              <p:cNvSpPr/>
              <p:nvPr/>
            </p:nvSpPr>
            <p:spPr>
              <a:xfrm>
                <a:off x="611" y="3695"/>
                <a:ext cx="417" cy="95"/>
              </a:xfrm>
              <a:custGeom>
                <a:avLst/>
                <a:gdLst/>
                <a:ahLst/>
                <a:cxnLst/>
                <a:rect l="l" t="t" r="r" b="b"/>
                <a:pathLst>
                  <a:path w="417" h="95" extrusionOk="0">
                    <a:moveTo>
                      <a:pt x="0" y="95"/>
                    </a:moveTo>
                    <a:lnTo>
                      <a:pt x="66" y="1"/>
                    </a:lnTo>
                    <a:lnTo>
                      <a:pt x="417" y="0"/>
                    </a:lnTo>
                    <a:lnTo>
                      <a:pt x="370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84" name="Google Shape;2084;p20"/>
            <p:cNvSpPr txBox="1"/>
            <p:nvPr/>
          </p:nvSpPr>
          <p:spPr>
            <a:xfrm>
              <a:off x="3456" y="2851"/>
              <a:ext cx="1930" cy="2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Base station controller (BSC)</a:t>
              </a:r>
              <a:endParaRPr/>
            </a:p>
          </p:txBody>
        </p:sp>
        <p:grpSp>
          <p:nvGrpSpPr>
            <p:cNvPr id="2085" name="Google Shape;2085;p20"/>
            <p:cNvGrpSpPr/>
            <p:nvPr/>
          </p:nvGrpSpPr>
          <p:grpSpPr>
            <a:xfrm>
              <a:off x="3102" y="3144"/>
              <a:ext cx="291" cy="511"/>
              <a:chOff x="611" y="3693"/>
              <a:chExt cx="449" cy="287"/>
            </a:xfrm>
          </p:grpSpPr>
          <p:sp>
            <p:nvSpPr>
              <p:cNvPr id="2086" name="Google Shape;2086;p20"/>
              <p:cNvSpPr/>
              <p:nvPr/>
            </p:nvSpPr>
            <p:spPr>
              <a:xfrm>
                <a:off x="635" y="3774"/>
                <a:ext cx="337" cy="206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087" name="Google Shape;2087;p20"/>
              <p:cNvGrpSpPr/>
              <p:nvPr/>
            </p:nvGrpSpPr>
            <p:grpSpPr>
              <a:xfrm>
                <a:off x="687" y="3826"/>
                <a:ext cx="224" cy="110"/>
                <a:chOff x="687" y="3826"/>
                <a:chExt cx="224" cy="110"/>
              </a:xfrm>
            </p:grpSpPr>
            <p:sp>
              <p:nvSpPr>
                <p:cNvPr id="2088" name="Google Shape;2088;p20"/>
                <p:cNvSpPr/>
                <p:nvPr/>
              </p:nvSpPr>
              <p:spPr>
                <a:xfrm>
                  <a:off x="687" y="3826"/>
                  <a:ext cx="222" cy="1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" h="110" extrusionOk="0">
                      <a:moveTo>
                        <a:pt x="0" y="110"/>
                      </a:moveTo>
                      <a:lnTo>
                        <a:pt x="36" y="110"/>
                      </a:lnTo>
                      <a:lnTo>
                        <a:pt x="183" y="0"/>
                      </a:lnTo>
                      <a:lnTo>
                        <a:pt x="222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89" name="Google Shape;2089;p20"/>
                <p:cNvSpPr/>
                <p:nvPr/>
              </p:nvSpPr>
              <p:spPr>
                <a:xfrm rot="10800000" flipH="1">
                  <a:off x="689" y="3826"/>
                  <a:ext cx="222" cy="1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" h="110" extrusionOk="0">
                      <a:moveTo>
                        <a:pt x="0" y="110"/>
                      </a:moveTo>
                      <a:lnTo>
                        <a:pt x="36" y="110"/>
                      </a:lnTo>
                      <a:lnTo>
                        <a:pt x="183" y="0"/>
                      </a:lnTo>
                      <a:lnTo>
                        <a:pt x="222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090" name="Google Shape;2090;p20"/>
              <p:cNvSpPr/>
              <p:nvPr/>
            </p:nvSpPr>
            <p:spPr>
              <a:xfrm>
                <a:off x="975" y="3704"/>
                <a:ext cx="62" cy="74"/>
              </a:xfrm>
              <a:custGeom>
                <a:avLst/>
                <a:gdLst/>
                <a:ahLst/>
                <a:cxnLst/>
                <a:rect l="l" t="t" r="r" b="b"/>
                <a:pathLst>
                  <a:path w="62" h="74" extrusionOk="0">
                    <a:moveTo>
                      <a:pt x="36" y="0"/>
                    </a:moveTo>
                    <a:lnTo>
                      <a:pt x="62" y="57"/>
                    </a:lnTo>
                    <a:lnTo>
                      <a:pt x="0" y="7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1" name="Google Shape;2091;p20"/>
              <p:cNvSpPr/>
              <p:nvPr/>
            </p:nvSpPr>
            <p:spPr>
              <a:xfrm>
                <a:off x="972" y="3764"/>
                <a:ext cx="63" cy="216"/>
              </a:xfrm>
              <a:custGeom>
                <a:avLst/>
                <a:gdLst/>
                <a:ahLst/>
                <a:cxnLst/>
                <a:rect l="l" t="t" r="r" b="b"/>
                <a:pathLst>
                  <a:path w="63" h="225" extrusionOk="0">
                    <a:moveTo>
                      <a:pt x="2" y="16"/>
                    </a:moveTo>
                    <a:lnTo>
                      <a:pt x="0" y="225"/>
                    </a:lnTo>
                    <a:lnTo>
                      <a:pt x="62" y="202"/>
                    </a:lnTo>
                    <a:lnTo>
                      <a:pt x="63" y="0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2" name="Google Shape;2092;p20"/>
              <p:cNvSpPr/>
              <p:nvPr/>
            </p:nvSpPr>
            <p:spPr>
              <a:xfrm>
                <a:off x="1013" y="3693"/>
                <a:ext cx="47" cy="78"/>
              </a:xfrm>
              <a:custGeom>
                <a:avLst/>
                <a:gdLst/>
                <a:ahLst/>
                <a:cxnLst/>
                <a:rect l="l" t="t" r="r" b="b"/>
                <a:pathLst>
                  <a:path w="47" h="78" extrusionOk="0">
                    <a:moveTo>
                      <a:pt x="12" y="0"/>
                    </a:moveTo>
                    <a:lnTo>
                      <a:pt x="47" y="78"/>
                    </a:lnTo>
                    <a:lnTo>
                      <a:pt x="15" y="77"/>
                    </a:lnTo>
                    <a:lnTo>
                      <a:pt x="0" y="3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3" name="Google Shape;2093;p20"/>
              <p:cNvSpPr/>
              <p:nvPr/>
            </p:nvSpPr>
            <p:spPr>
              <a:xfrm>
                <a:off x="987" y="3728"/>
                <a:ext cx="44" cy="51"/>
              </a:xfrm>
              <a:custGeom>
                <a:avLst/>
                <a:gdLst/>
                <a:ahLst/>
                <a:cxnLst/>
                <a:rect l="l" t="t" r="r" b="b"/>
                <a:pathLst>
                  <a:path w="44" h="51" extrusionOk="0">
                    <a:moveTo>
                      <a:pt x="23" y="0"/>
                    </a:moveTo>
                    <a:lnTo>
                      <a:pt x="0" y="51"/>
                    </a:lnTo>
                    <a:lnTo>
                      <a:pt x="44" y="45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4" name="Google Shape;2094;p20"/>
              <p:cNvSpPr/>
              <p:nvPr/>
            </p:nvSpPr>
            <p:spPr>
              <a:xfrm>
                <a:off x="611" y="3695"/>
                <a:ext cx="417" cy="95"/>
              </a:xfrm>
              <a:custGeom>
                <a:avLst/>
                <a:gdLst/>
                <a:ahLst/>
                <a:cxnLst/>
                <a:rect l="l" t="t" r="r" b="b"/>
                <a:pathLst>
                  <a:path w="417" h="95" extrusionOk="0">
                    <a:moveTo>
                      <a:pt x="0" y="95"/>
                    </a:moveTo>
                    <a:lnTo>
                      <a:pt x="66" y="1"/>
                    </a:lnTo>
                    <a:lnTo>
                      <a:pt x="417" y="0"/>
                    </a:lnTo>
                    <a:lnTo>
                      <a:pt x="370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95" name="Google Shape;2095;p20"/>
            <p:cNvSpPr txBox="1"/>
            <p:nvPr/>
          </p:nvSpPr>
          <p:spPr>
            <a:xfrm>
              <a:off x="3450" y="3284"/>
              <a:ext cx="2076" cy="2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Mobile Switching Center (MSC)</a:t>
              </a:r>
              <a:endParaRPr/>
            </a:p>
          </p:txBody>
        </p:sp>
        <p:grpSp>
          <p:nvGrpSpPr>
            <p:cNvPr id="2096" name="Google Shape;2096;p20"/>
            <p:cNvGrpSpPr/>
            <p:nvPr/>
          </p:nvGrpSpPr>
          <p:grpSpPr>
            <a:xfrm>
              <a:off x="2755" y="3745"/>
              <a:ext cx="524" cy="114"/>
              <a:chOff x="3072" y="739"/>
              <a:chExt cx="652" cy="146"/>
            </a:xfrm>
          </p:grpSpPr>
          <p:pic>
            <p:nvPicPr>
              <p:cNvPr id="2097" name="Google Shape;2097;p20" descr="lgv_fqmg[1]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 flipH="1">
                <a:off x="3237" y="739"/>
                <a:ext cx="487" cy="146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2098" name="Google Shape;2098;p20"/>
              <p:cNvCxnSpPr/>
              <p:nvPr/>
            </p:nvCxnSpPr>
            <p:spPr>
              <a:xfrm rot="10800000">
                <a:off x="3104" y="784"/>
                <a:ext cx="8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9" name="Google Shape;2099;p20"/>
              <p:cNvCxnSpPr/>
              <p:nvPr/>
            </p:nvCxnSpPr>
            <p:spPr>
              <a:xfrm rot="10800000">
                <a:off x="3072" y="760"/>
                <a:ext cx="144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pic>
          <p:nvPicPr>
            <p:cNvPr id="2100" name="Google Shape;2100;p20" descr="imgyjavg[1]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311" y="3747"/>
              <a:ext cx="159" cy="1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01" name="Google Shape;2101;p20"/>
            <p:cNvSpPr txBox="1"/>
            <p:nvPr/>
          </p:nvSpPr>
          <p:spPr>
            <a:xfrm>
              <a:off x="3475" y="3691"/>
              <a:ext cx="1292" cy="2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Mobile subscribers</a:t>
              </a:r>
              <a:endParaRPr/>
            </a:p>
          </p:txBody>
        </p:sp>
      </p:grpSp>
      <p:sp>
        <p:nvSpPr>
          <p:cNvPr id="2102" name="Google Shape;2102;p20"/>
          <p:cNvSpPr txBox="1"/>
          <p:nvPr/>
        </p:nvSpPr>
        <p:spPr>
          <a:xfrm>
            <a:off x="1612900" y="1271588"/>
            <a:ext cx="2601913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 station system (BSS)</a:t>
            </a:r>
            <a:endParaRPr/>
          </a:p>
        </p:txBody>
      </p:sp>
      <p:sp>
        <p:nvSpPr>
          <p:cNvPr id="2103" name="Google Shape;2103;p20"/>
          <p:cNvSpPr txBox="1"/>
          <p:nvPr/>
        </p:nvSpPr>
        <p:spPr>
          <a:xfrm>
            <a:off x="5294313" y="3832225"/>
            <a:ext cx="7747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Legend</a:t>
            </a:r>
            <a:endParaRPr/>
          </a:p>
        </p:txBody>
      </p:sp>
      <p:grpSp>
        <p:nvGrpSpPr>
          <p:cNvPr id="2104" name="Google Shape;2104;p20"/>
          <p:cNvGrpSpPr/>
          <p:nvPr/>
        </p:nvGrpSpPr>
        <p:grpSpPr>
          <a:xfrm>
            <a:off x="4676775" y="1763712"/>
            <a:ext cx="550863" cy="1001712"/>
            <a:chOff x="611" y="3693"/>
            <a:chExt cx="449" cy="287"/>
          </a:xfrm>
        </p:grpSpPr>
        <p:sp>
          <p:nvSpPr>
            <p:cNvPr id="2105" name="Google Shape;2105;p20"/>
            <p:cNvSpPr/>
            <p:nvPr/>
          </p:nvSpPr>
          <p:spPr>
            <a:xfrm>
              <a:off x="635" y="3774"/>
              <a:ext cx="337" cy="20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06" name="Google Shape;2106;p20"/>
            <p:cNvGrpSpPr/>
            <p:nvPr/>
          </p:nvGrpSpPr>
          <p:grpSpPr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2107" name="Google Shape;2107;p20"/>
              <p:cNvSpPr/>
              <p:nvPr/>
            </p:nvSpPr>
            <p:spPr>
              <a:xfrm>
                <a:off x="687" y="3826"/>
                <a:ext cx="222" cy="110"/>
              </a:xfrm>
              <a:custGeom>
                <a:avLst/>
                <a:gdLst/>
                <a:ahLst/>
                <a:cxnLst/>
                <a:rect l="l" t="t" r="r" b="b"/>
                <a:pathLst>
                  <a:path w="222" h="110" extrusionOk="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8" name="Google Shape;2108;p20"/>
              <p:cNvSpPr/>
              <p:nvPr/>
            </p:nvSpPr>
            <p:spPr>
              <a:xfrm rot="10800000" flipH="1">
                <a:off x="689" y="3826"/>
                <a:ext cx="222" cy="110"/>
              </a:xfrm>
              <a:custGeom>
                <a:avLst/>
                <a:gdLst/>
                <a:ahLst/>
                <a:cxnLst/>
                <a:rect l="l" t="t" r="r" b="b"/>
                <a:pathLst>
                  <a:path w="222" h="110" extrusionOk="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09" name="Google Shape;2109;p20"/>
            <p:cNvSpPr/>
            <p:nvPr/>
          </p:nvSpPr>
          <p:spPr>
            <a:xfrm>
              <a:off x="975" y="3704"/>
              <a:ext cx="62" cy="74"/>
            </a:xfrm>
            <a:custGeom>
              <a:avLst/>
              <a:gdLst/>
              <a:ahLst/>
              <a:cxnLst/>
              <a:rect l="l" t="t" r="r" b="b"/>
              <a:pathLst>
                <a:path w="62" h="74" extrusionOk="0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0" name="Google Shape;2110;p20"/>
            <p:cNvSpPr/>
            <p:nvPr/>
          </p:nvSpPr>
          <p:spPr>
            <a:xfrm>
              <a:off x="972" y="3764"/>
              <a:ext cx="63" cy="216"/>
            </a:xfrm>
            <a:custGeom>
              <a:avLst/>
              <a:gdLst/>
              <a:ahLst/>
              <a:cxnLst/>
              <a:rect l="l" t="t" r="r" b="b"/>
              <a:pathLst>
                <a:path w="63" h="225" extrusionOk="0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1" name="Google Shape;2111;p20"/>
            <p:cNvSpPr/>
            <p:nvPr/>
          </p:nvSpPr>
          <p:spPr>
            <a:xfrm>
              <a:off x="1013" y="3693"/>
              <a:ext cx="47" cy="78"/>
            </a:xfrm>
            <a:custGeom>
              <a:avLst/>
              <a:gdLst/>
              <a:ahLst/>
              <a:cxnLst/>
              <a:rect l="l" t="t" r="r" b="b"/>
              <a:pathLst>
                <a:path w="47" h="78" extrusionOk="0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2" name="Google Shape;2112;p20"/>
            <p:cNvSpPr/>
            <p:nvPr/>
          </p:nvSpPr>
          <p:spPr>
            <a:xfrm>
              <a:off x="987" y="3728"/>
              <a:ext cx="44" cy="51"/>
            </a:xfrm>
            <a:custGeom>
              <a:avLst/>
              <a:gdLst/>
              <a:ahLst/>
              <a:cxnLst/>
              <a:rect l="l" t="t" r="r" b="b"/>
              <a:pathLst>
                <a:path w="44" h="51" extrusionOk="0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3" name="Google Shape;2113;p20"/>
            <p:cNvSpPr/>
            <p:nvPr/>
          </p:nvSpPr>
          <p:spPr>
            <a:xfrm>
              <a:off x="611" y="3695"/>
              <a:ext cx="417" cy="95"/>
            </a:xfrm>
            <a:custGeom>
              <a:avLst/>
              <a:gdLst/>
              <a:ahLst/>
              <a:cxnLst/>
              <a:rect l="l" t="t" r="r" b="b"/>
              <a:pathLst>
                <a:path w="417" h="95" extrusionOk="0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14" name="Google Shape;2114;p20"/>
          <p:cNvSpPr txBox="1"/>
          <p:nvPr/>
        </p:nvSpPr>
        <p:spPr>
          <a:xfrm>
            <a:off x="4613275" y="1468438"/>
            <a:ext cx="692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MSC</a:t>
            </a:r>
            <a:endParaRPr/>
          </a:p>
        </p:txBody>
      </p:sp>
      <p:sp>
        <p:nvSpPr>
          <p:cNvPr id="2115" name="Google Shape;2115;p20"/>
          <p:cNvSpPr/>
          <p:nvPr/>
        </p:nvSpPr>
        <p:spPr>
          <a:xfrm>
            <a:off x="7177088" y="1514475"/>
            <a:ext cx="1235075" cy="1681163"/>
          </a:xfrm>
          <a:custGeom>
            <a:avLst/>
            <a:gdLst/>
            <a:ahLst/>
            <a:cxnLst/>
            <a:rect l="l" t="t" r="r" b="b"/>
            <a:pathLst>
              <a:path w="1292" h="1255" extrusionOk="0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6" name="Google Shape;2116;p20"/>
          <p:cNvSpPr txBox="1"/>
          <p:nvPr/>
        </p:nvSpPr>
        <p:spPr>
          <a:xfrm>
            <a:off x="7285038" y="1857375"/>
            <a:ext cx="1652587" cy="83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Public switched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telephone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network</a:t>
            </a:r>
            <a:endParaRPr/>
          </a:p>
        </p:txBody>
      </p:sp>
      <p:cxnSp>
        <p:nvCxnSpPr>
          <p:cNvPr id="2117" name="Google Shape;2117;p20"/>
          <p:cNvCxnSpPr/>
          <p:nvPr/>
        </p:nvCxnSpPr>
        <p:spPr>
          <a:xfrm>
            <a:off x="5151438" y="2389188"/>
            <a:ext cx="128428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18" name="Google Shape;2118;p20"/>
          <p:cNvGrpSpPr/>
          <p:nvPr/>
        </p:nvGrpSpPr>
        <p:grpSpPr>
          <a:xfrm>
            <a:off x="6411913" y="1724025"/>
            <a:ext cx="550862" cy="1001714"/>
            <a:chOff x="611" y="3693"/>
            <a:chExt cx="449" cy="287"/>
          </a:xfrm>
        </p:grpSpPr>
        <p:sp>
          <p:nvSpPr>
            <p:cNvPr id="2119" name="Google Shape;2119;p20"/>
            <p:cNvSpPr/>
            <p:nvPr/>
          </p:nvSpPr>
          <p:spPr>
            <a:xfrm>
              <a:off x="635" y="3774"/>
              <a:ext cx="337" cy="20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20" name="Google Shape;2120;p20"/>
            <p:cNvGrpSpPr/>
            <p:nvPr/>
          </p:nvGrpSpPr>
          <p:grpSpPr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2121" name="Google Shape;2121;p20"/>
              <p:cNvSpPr/>
              <p:nvPr/>
            </p:nvSpPr>
            <p:spPr>
              <a:xfrm>
                <a:off x="687" y="3826"/>
                <a:ext cx="222" cy="110"/>
              </a:xfrm>
              <a:custGeom>
                <a:avLst/>
                <a:gdLst/>
                <a:ahLst/>
                <a:cxnLst/>
                <a:rect l="l" t="t" r="r" b="b"/>
                <a:pathLst>
                  <a:path w="222" h="110" extrusionOk="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2" name="Google Shape;2122;p20"/>
              <p:cNvSpPr/>
              <p:nvPr/>
            </p:nvSpPr>
            <p:spPr>
              <a:xfrm rot="10800000" flipH="1">
                <a:off x="689" y="3826"/>
                <a:ext cx="222" cy="110"/>
              </a:xfrm>
              <a:custGeom>
                <a:avLst/>
                <a:gdLst/>
                <a:ahLst/>
                <a:cxnLst/>
                <a:rect l="l" t="t" r="r" b="b"/>
                <a:pathLst>
                  <a:path w="222" h="110" extrusionOk="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23" name="Google Shape;2123;p20"/>
            <p:cNvSpPr/>
            <p:nvPr/>
          </p:nvSpPr>
          <p:spPr>
            <a:xfrm>
              <a:off x="975" y="3704"/>
              <a:ext cx="62" cy="74"/>
            </a:xfrm>
            <a:custGeom>
              <a:avLst/>
              <a:gdLst/>
              <a:ahLst/>
              <a:cxnLst/>
              <a:rect l="l" t="t" r="r" b="b"/>
              <a:pathLst>
                <a:path w="62" h="74" extrusionOk="0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4" name="Google Shape;2124;p20"/>
            <p:cNvSpPr/>
            <p:nvPr/>
          </p:nvSpPr>
          <p:spPr>
            <a:xfrm>
              <a:off x="972" y="3764"/>
              <a:ext cx="63" cy="216"/>
            </a:xfrm>
            <a:custGeom>
              <a:avLst/>
              <a:gdLst/>
              <a:ahLst/>
              <a:cxnLst/>
              <a:rect l="l" t="t" r="r" b="b"/>
              <a:pathLst>
                <a:path w="63" h="225" extrusionOk="0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5" name="Google Shape;2125;p20"/>
            <p:cNvSpPr/>
            <p:nvPr/>
          </p:nvSpPr>
          <p:spPr>
            <a:xfrm>
              <a:off x="1013" y="3693"/>
              <a:ext cx="47" cy="78"/>
            </a:xfrm>
            <a:custGeom>
              <a:avLst/>
              <a:gdLst/>
              <a:ahLst/>
              <a:cxnLst/>
              <a:rect l="l" t="t" r="r" b="b"/>
              <a:pathLst>
                <a:path w="47" h="78" extrusionOk="0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6" name="Google Shape;2126;p20"/>
            <p:cNvSpPr/>
            <p:nvPr/>
          </p:nvSpPr>
          <p:spPr>
            <a:xfrm>
              <a:off x="987" y="3728"/>
              <a:ext cx="44" cy="51"/>
            </a:xfrm>
            <a:custGeom>
              <a:avLst/>
              <a:gdLst/>
              <a:ahLst/>
              <a:cxnLst/>
              <a:rect l="l" t="t" r="r" b="b"/>
              <a:pathLst>
                <a:path w="44" h="51" extrusionOk="0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7" name="Google Shape;2127;p20"/>
            <p:cNvSpPr/>
            <p:nvPr/>
          </p:nvSpPr>
          <p:spPr>
            <a:xfrm>
              <a:off x="611" y="3695"/>
              <a:ext cx="417" cy="95"/>
            </a:xfrm>
            <a:custGeom>
              <a:avLst/>
              <a:gdLst/>
              <a:ahLst/>
              <a:cxnLst/>
              <a:rect l="l" t="t" r="r" b="b"/>
              <a:pathLst>
                <a:path w="417" h="95" extrusionOk="0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28" name="Google Shape;2128;p20"/>
          <p:cNvSpPr txBox="1"/>
          <p:nvPr/>
        </p:nvSpPr>
        <p:spPr>
          <a:xfrm>
            <a:off x="6359525" y="2706688"/>
            <a:ext cx="1085850" cy="53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Gateway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MSC</a:t>
            </a:r>
            <a:endParaRPr/>
          </a:p>
        </p:txBody>
      </p:sp>
      <p:sp>
        <p:nvSpPr>
          <p:cNvPr id="2129" name="Google Shape;2129;p20"/>
          <p:cNvSpPr txBox="1"/>
          <p:nvPr/>
        </p:nvSpPr>
        <p:spPr>
          <a:xfrm>
            <a:off x="6481763" y="1727200"/>
            <a:ext cx="3619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/>
          </a:p>
        </p:txBody>
      </p:sp>
      <p:cxnSp>
        <p:nvCxnSpPr>
          <p:cNvPr id="2130" name="Google Shape;2130;p20"/>
          <p:cNvCxnSpPr/>
          <p:nvPr/>
        </p:nvCxnSpPr>
        <p:spPr>
          <a:xfrm flipH="1">
            <a:off x="6200775" y="2459038"/>
            <a:ext cx="236538" cy="1460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1" name="Google Shape;2131;p20"/>
          <p:cNvCxnSpPr/>
          <p:nvPr/>
        </p:nvCxnSpPr>
        <p:spPr>
          <a:xfrm rot="10800000">
            <a:off x="6211888" y="2176463"/>
            <a:ext cx="225425" cy="9048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2" name="Google Shape;2132;p20"/>
          <p:cNvCxnSpPr/>
          <p:nvPr/>
        </p:nvCxnSpPr>
        <p:spPr>
          <a:xfrm flipH="1">
            <a:off x="5834063" y="2633663"/>
            <a:ext cx="327025" cy="203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133" name="Google Shape;2133;p20"/>
          <p:cNvCxnSpPr/>
          <p:nvPr/>
        </p:nvCxnSpPr>
        <p:spPr>
          <a:xfrm rot="10800000">
            <a:off x="5929313" y="2085975"/>
            <a:ext cx="236537" cy="793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134" name="Google Shape;2134;p20"/>
          <p:cNvCxnSpPr/>
          <p:nvPr/>
        </p:nvCxnSpPr>
        <p:spPr>
          <a:xfrm>
            <a:off x="6942138" y="2357438"/>
            <a:ext cx="304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" name="Google Shape;2140;p21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2.5G (Voice+Data) Network Architecture</a:t>
            </a:r>
            <a:endParaRPr/>
          </a:p>
        </p:txBody>
      </p:sp>
      <p:sp>
        <p:nvSpPr>
          <p:cNvPr id="2141" name="Google Shape;2141;p21"/>
          <p:cNvSpPr txBox="1">
            <a:spLocks noGrp="1"/>
          </p:cNvSpPr>
          <p:nvPr>
            <p:ph type="sldNum" idx="12"/>
          </p:nvPr>
        </p:nvSpPr>
        <p:spPr>
          <a:xfrm>
            <a:off x="8382000" y="63246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grpSp>
        <p:nvGrpSpPr>
          <p:cNvPr id="2142" name="Google Shape;2142;p21"/>
          <p:cNvGrpSpPr/>
          <p:nvPr/>
        </p:nvGrpSpPr>
        <p:grpSpPr>
          <a:xfrm>
            <a:off x="1899800" y="1519016"/>
            <a:ext cx="246938" cy="489172"/>
            <a:chOff x="3789" y="1034"/>
            <a:chExt cx="879" cy="1246"/>
          </a:xfrm>
        </p:grpSpPr>
        <p:cxnSp>
          <p:nvCxnSpPr>
            <p:cNvPr id="2143" name="Google Shape;2143;p21"/>
            <p:cNvCxnSpPr/>
            <p:nvPr/>
          </p:nvCxnSpPr>
          <p:spPr>
            <a:xfrm flipH="1">
              <a:off x="3992" y="1481"/>
              <a:ext cx="235" cy="72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44" name="Google Shape;2144;p21"/>
            <p:cNvCxnSpPr/>
            <p:nvPr/>
          </p:nvCxnSpPr>
          <p:spPr>
            <a:xfrm>
              <a:off x="4227" y="1481"/>
              <a:ext cx="236" cy="72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45" name="Google Shape;2145;p21"/>
            <p:cNvCxnSpPr/>
            <p:nvPr/>
          </p:nvCxnSpPr>
          <p:spPr>
            <a:xfrm>
              <a:off x="3992" y="2201"/>
              <a:ext cx="235" cy="7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46" name="Google Shape;2146;p21"/>
            <p:cNvCxnSpPr/>
            <p:nvPr/>
          </p:nvCxnSpPr>
          <p:spPr>
            <a:xfrm flipH="1">
              <a:off x="4227" y="2201"/>
              <a:ext cx="236" cy="7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47" name="Google Shape;2147;p21"/>
            <p:cNvCxnSpPr/>
            <p:nvPr/>
          </p:nvCxnSpPr>
          <p:spPr>
            <a:xfrm>
              <a:off x="4227" y="1497"/>
              <a:ext cx="0" cy="78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48" name="Google Shape;2148;p21"/>
            <p:cNvCxnSpPr/>
            <p:nvPr/>
          </p:nvCxnSpPr>
          <p:spPr>
            <a:xfrm rot="10800000" flipH="1">
              <a:off x="3992" y="2127"/>
              <a:ext cx="235" cy="78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49" name="Google Shape;2149;p21"/>
            <p:cNvCxnSpPr/>
            <p:nvPr/>
          </p:nvCxnSpPr>
          <p:spPr>
            <a:xfrm rot="10800000">
              <a:off x="4227" y="2127"/>
              <a:ext cx="236" cy="7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0" name="Google Shape;2150;p21"/>
            <p:cNvCxnSpPr/>
            <p:nvPr/>
          </p:nvCxnSpPr>
          <p:spPr>
            <a:xfrm>
              <a:off x="4092" y="1890"/>
              <a:ext cx="135" cy="6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1" name="Google Shape;2151;p21"/>
            <p:cNvCxnSpPr/>
            <p:nvPr/>
          </p:nvCxnSpPr>
          <p:spPr>
            <a:xfrm rot="10800000" flipH="1">
              <a:off x="4227" y="1890"/>
              <a:ext cx="143" cy="6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2" name="Google Shape;2152;p21"/>
            <p:cNvCxnSpPr/>
            <p:nvPr/>
          </p:nvCxnSpPr>
          <p:spPr>
            <a:xfrm>
              <a:off x="4047" y="1996"/>
              <a:ext cx="175" cy="8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3" name="Google Shape;2153;p21"/>
            <p:cNvCxnSpPr/>
            <p:nvPr/>
          </p:nvCxnSpPr>
          <p:spPr>
            <a:xfrm rot="10800000" flipH="1">
              <a:off x="4227" y="2012"/>
              <a:ext cx="176" cy="7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4" name="Google Shape;2154;p21"/>
            <p:cNvCxnSpPr/>
            <p:nvPr/>
          </p:nvCxnSpPr>
          <p:spPr>
            <a:xfrm rot="10800000" flipH="1">
              <a:off x="4227" y="1782"/>
              <a:ext cx="90" cy="2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5" name="Google Shape;2155;p21"/>
            <p:cNvCxnSpPr/>
            <p:nvPr/>
          </p:nvCxnSpPr>
          <p:spPr>
            <a:xfrm rot="10800000" flipH="1">
              <a:off x="4227" y="1632"/>
              <a:ext cx="57" cy="2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6" name="Google Shape;2156;p21"/>
            <p:cNvCxnSpPr/>
            <p:nvPr/>
          </p:nvCxnSpPr>
          <p:spPr>
            <a:xfrm>
              <a:off x="4126" y="1772"/>
              <a:ext cx="109" cy="3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7" name="Google Shape;2157;p21"/>
            <p:cNvCxnSpPr/>
            <p:nvPr/>
          </p:nvCxnSpPr>
          <p:spPr>
            <a:xfrm>
              <a:off x="4175" y="1625"/>
              <a:ext cx="63" cy="3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158" name="Google Shape;2158;p21"/>
            <p:cNvGrpSpPr/>
            <p:nvPr/>
          </p:nvGrpSpPr>
          <p:grpSpPr>
            <a:xfrm>
              <a:off x="4269" y="1382"/>
              <a:ext cx="399" cy="203"/>
              <a:chOff x="4227" y="1295"/>
              <a:chExt cx="879" cy="401"/>
            </a:xfrm>
          </p:grpSpPr>
          <p:cxnSp>
            <p:nvCxnSpPr>
              <p:cNvPr id="2159" name="Google Shape;2159;p21"/>
              <p:cNvCxnSpPr/>
              <p:nvPr/>
            </p:nvCxnSpPr>
            <p:spPr>
              <a:xfrm>
                <a:off x="4227" y="1604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60" name="Google Shape;2160;p21"/>
              <p:cNvCxnSpPr/>
              <p:nvPr/>
            </p:nvCxnSpPr>
            <p:spPr>
              <a:xfrm rot="-4438044">
                <a:off x="4464" y="1205"/>
                <a:ext cx="189" cy="500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61" name="Google Shape;2161;p21"/>
              <p:cNvCxnSpPr/>
              <p:nvPr/>
            </p:nvCxnSpPr>
            <p:spPr>
              <a:xfrm rot="6361956">
                <a:off x="4602" y="1393"/>
                <a:ext cx="189" cy="203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62" name="Google Shape;2162;p21"/>
              <p:cNvCxnSpPr/>
              <p:nvPr/>
            </p:nvCxnSpPr>
            <p:spPr>
              <a:xfrm rot="-4438044">
                <a:off x="4745" y="1286"/>
                <a:ext cx="189" cy="500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63" name="Google Shape;2163;p21"/>
            <p:cNvGrpSpPr/>
            <p:nvPr/>
          </p:nvGrpSpPr>
          <p:grpSpPr>
            <a:xfrm rot="5700496">
              <a:off x="4049" y="1140"/>
              <a:ext cx="399" cy="203"/>
              <a:chOff x="4227" y="1295"/>
              <a:chExt cx="879" cy="401"/>
            </a:xfrm>
          </p:grpSpPr>
          <p:cxnSp>
            <p:nvCxnSpPr>
              <p:cNvPr id="2164" name="Google Shape;2164;p21"/>
              <p:cNvCxnSpPr/>
              <p:nvPr/>
            </p:nvCxnSpPr>
            <p:spPr>
              <a:xfrm>
                <a:off x="4227" y="1604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65" name="Google Shape;2165;p21"/>
              <p:cNvCxnSpPr/>
              <p:nvPr/>
            </p:nvCxnSpPr>
            <p:spPr>
              <a:xfrm rot="-4438044">
                <a:off x="4464" y="1205"/>
                <a:ext cx="189" cy="500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66" name="Google Shape;2166;p21"/>
              <p:cNvCxnSpPr/>
              <p:nvPr/>
            </p:nvCxnSpPr>
            <p:spPr>
              <a:xfrm rot="6361956">
                <a:off x="4602" y="1393"/>
                <a:ext cx="189" cy="203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67" name="Google Shape;2167;p21"/>
              <p:cNvCxnSpPr/>
              <p:nvPr/>
            </p:nvCxnSpPr>
            <p:spPr>
              <a:xfrm rot="-4438044">
                <a:off x="4745" y="1286"/>
                <a:ext cx="189" cy="500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68" name="Google Shape;2168;p21"/>
            <p:cNvGrpSpPr/>
            <p:nvPr/>
          </p:nvGrpSpPr>
          <p:grpSpPr>
            <a:xfrm rot="10800000">
              <a:off x="3789" y="1369"/>
              <a:ext cx="399" cy="203"/>
              <a:chOff x="4227" y="1295"/>
              <a:chExt cx="879" cy="401"/>
            </a:xfrm>
          </p:grpSpPr>
          <p:cxnSp>
            <p:nvCxnSpPr>
              <p:cNvPr id="2169" name="Google Shape;2169;p21"/>
              <p:cNvCxnSpPr/>
              <p:nvPr/>
            </p:nvCxnSpPr>
            <p:spPr>
              <a:xfrm>
                <a:off x="4227" y="1604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0" name="Google Shape;2170;p21"/>
              <p:cNvCxnSpPr/>
              <p:nvPr/>
            </p:nvCxnSpPr>
            <p:spPr>
              <a:xfrm rot="-4438044">
                <a:off x="4464" y="1205"/>
                <a:ext cx="189" cy="500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1" name="Google Shape;2171;p21"/>
              <p:cNvCxnSpPr/>
              <p:nvPr/>
            </p:nvCxnSpPr>
            <p:spPr>
              <a:xfrm rot="6361956">
                <a:off x="4602" y="1393"/>
                <a:ext cx="189" cy="203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2" name="Google Shape;2172;p21"/>
              <p:cNvCxnSpPr/>
              <p:nvPr/>
            </p:nvCxnSpPr>
            <p:spPr>
              <a:xfrm rot="-4438044">
                <a:off x="4745" y="1286"/>
                <a:ext cx="189" cy="500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173" name="Google Shape;2173;p21"/>
          <p:cNvGrpSpPr/>
          <p:nvPr/>
        </p:nvGrpSpPr>
        <p:grpSpPr>
          <a:xfrm>
            <a:off x="2388750" y="1996853"/>
            <a:ext cx="246938" cy="489172"/>
            <a:chOff x="3789" y="1034"/>
            <a:chExt cx="879" cy="1246"/>
          </a:xfrm>
        </p:grpSpPr>
        <p:cxnSp>
          <p:nvCxnSpPr>
            <p:cNvPr id="2174" name="Google Shape;2174;p21"/>
            <p:cNvCxnSpPr/>
            <p:nvPr/>
          </p:nvCxnSpPr>
          <p:spPr>
            <a:xfrm flipH="1">
              <a:off x="3992" y="1481"/>
              <a:ext cx="235" cy="72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75" name="Google Shape;2175;p21"/>
            <p:cNvCxnSpPr/>
            <p:nvPr/>
          </p:nvCxnSpPr>
          <p:spPr>
            <a:xfrm>
              <a:off x="4227" y="1481"/>
              <a:ext cx="236" cy="72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76" name="Google Shape;2176;p21"/>
            <p:cNvCxnSpPr/>
            <p:nvPr/>
          </p:nvCxnSpPr>
          <p:spPr>
            <a:xfrm>
              <a:off x="3992" y="2201"/>
              <a:ext cx="235" cy="7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77" name="Google Shape;2177;p21"/>
            <p:cNvCxnSpPr/>
            <p:nvPr/>
          </p:nvCxnSpPr>
          <p:spPr>
            <a:xfrm flipH="1">
              <a:off x="4227" y="2201"/>
              <a:ext cx="236" cy="7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78" name="Google Shape;2178;p21"/>
            <p:cNvCxnSpPr/>
            <p:nvPr/>
          </p:nvCxnSpPr>
          <p:spPr>
            <a:xfrm>
              <a:off x="4227" y="1497"/>
              <a:ext cx="0" cy="78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79" name="Google Shape;2179;p21"/>
            <p:cNvCxnSpPr/>
            <p:nvPr/>
          </p:nvCxnSpPr>
          <p:spPr>
            <a:xfrm rot="10800000" flipH="1">
              <a:off x="3992" y="2127"/>
              <a:ext cx="235" cy="78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80" name="Google Shape;2180;p21"/>
            <p:cNvCxnSpPr/>
            <p:nvPr/>
          </p:nvCxnSpPr>
          <p:spPr>
            <a:xfrm rot="10800000">
              <a:off x="4227" y="2127"/>
              <a:ext cx="236" cy="7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81" name="Google Shape;2181;p21"/>
            <p:cNvCxnSpPr/>
            <p:nvPr/>
          </p:nvCxnSpPr>
          <p:spPr>
            <a:xfrm>
              <a:off x="4092" y="1890"/>
              <a:ext cx="135" cy="6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82" name="Google Shape;2182;p21"/>
            <p:cNvCxnSpPr/>
            <p:nvPr/>
          </p:nvCxnSpPr>
          <p:spPr>
            <a:xfrm rot="10800000" flipH="1">
              <a:off x="4227" y="1890"/>
              <a:ext cx="143" cy="6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83" name="Google Shape;2183;p21"/>
            <p:cNvCxnSpPr/>
            <p:nvPr/>
          </p:nvCxnSpPr>
          <p:spPr>
            <a:xfrm>
              <a:off x="4047" y="1996"/>
              <a:ext cx="175" cy="8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84" name="Google Shape;2184;p21"/>
            <p:cNvCxnSpPr/>
            <p:nvPr/>
          </p:nvCxnSpPr>
          <p:spPr>
            <a:xfrm rot="10800000" flipH="1">
              <a:off x="4227" y="2012"/>
              <a:ext cx="176" cy="7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85" name="Google Shape;2185;p21"/>
            <p:cNvCxnSpPr/>
            <p:nvPr/>
          </p:nvCxnSpPr>
          <p:spPr>
            <a:xfrm rot="10800000" flipH="1">
              <a:off x="4227" y="1782"/>
              <a:ext cx="90" cy="2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86" name="Google Shape;2186;p21"/>
            <p:cNvCxnSpPr/>
            <p:nvPr/>
          </p:nvCxnSpPr>
          <p:spPr>
            <a:xfrm rot="10800000" flipH="1">
              <a:off x="4227" y="1632"/>
              <a:ext cx="57" cy="2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87" name="Google Shape;2187;p21"/>
            <p:cNvCxnSpPr/>
            <p:nvPr/>
          </p:nvCxnSpPr>
          <p:spPr>
            <a:xfrm>
              <a:off x="4126" y="1772"/>
              <a:ext cx="109" cy="3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88" name="Google Shape;2188;p21"/>
            <p:cNvCxnSpPr/>
            <p:nvPr/>
          </p:nvCxnSpPr>
          <p:spPr>
            <a:xfrm>
              <a:off x="4175" y="1625"/>
              <a:ext cx="63" cy="3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189" name="Google Shape;2189;p21"/>
            <p:cNvGrpSpPr/>
            <p:nvPr/>
          </p:nvGrpSpPr>
          <p:grpSpPr>
            <a:xfrm>
              <a:off x="4269" y="1382"/>
              <a:ext cx="399" cy="203"/>
              <a:chOff x="4227" y="1295"/>
              <a:chExt cx="879" cy="401"/>
            </a:xfrm>
          </p:grpSpPr>
          <p:cxnSp>
            <p:nvCxnSpPr>
              <p:cNvPr id="2190" name="Google Shape;2190;p21"/>
              <p:cNvCxnSpPr/>
              <p:nvPr/>
            </p:nvCxnSpPr>
            <p:spPr>
              <a:xfrm>
                <a:off x="4227" y="1604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91" name="Google Shape;2191;p21"/>
              <p:cNvCxnSpPr/>
              <p:nvPr/>
            </p:nvCxnSpPr>
            <p:spPr>
              <a:xfrm rot="-4438044">
                <a:off x="4464" y="1205"/>
                <a:ext cx="189" cy="500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92" name="Google Shape;2192;p21"/>
              <p:cNvCxnSpPr/>
              <p:nvPr/>
            </p:nvCxnSpPr>
            <p:spPr>
              <a:xfrm rot="6361956">
                <a:off x="4602" y="1393"/>
                <a:ext cx="189" cy="203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93" name="Google Shape;2193;p21"/>
              <p:cNvCxnSpPr/>
              <p:nvPr/>
            </p:nvCxnSpPr>
            <p:spPr>
              <a:xfrm rot="-4438044">
                <a:off x="4745" y="1286"/>
                <a:ext cx="189" cy="500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94" name="Google Shape;2194;p21"/>
            <p:cNvGrpSpPr/>
            <p:nvPr/>
          </p:nvGrpSpPr>
          <p:grpSpPr>
            <a:xfrm rot="5700496">
              <a:off x="4049" y="1140"/>
              <a:ext cx="399" cy="203"/>
              <a:chOff x="4227" y="1295"/>
              <a:chExt cx="879" cy="401"/>
            </a:xfrm>
          </p:grpSpPr>
          <p:cxnSp>
            <p:nvCxnSpPr>
              <p:cNvPr id="2195" name="Google Shape;2195;p21"/>
              <p:cNvCxnSpPr/>
              <p:nvPr/>
            </p:nvCxnSpPr>
            <p:spPr>
              <a:xfrm>
                <a:off x="4227" y="1604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96" name="Google Shape;2196;p21"/>
              <p:cNvCxnSpPr/>
              <p:nvPr/>
            </p:nvCxnSpPr>
            <p:spPr>
              <a:xfrm rot="-4438044">
                <a:off x="4464" y="1205"/>
                <a:ext cx="189" cy="500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97" name="Google Shape;2197;p21"/>
              <p:cNvCxnSpPr/>
              <p:nvPr/>
            </p:nvCxnSpPr>
            <p:spPr>
              <a:xfrm rot="6361956">
                <a:off x="4602" y="1393"/>
                <a:ext cx="189" cy="203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98" name="Google Shape;2198;p21"/>
              <p:cNvCxnSpPr/>
              <p:nvPr/>
            </p:nvCxnSpPr>
            <p:spPr>
              <a:xfrm rot="-4438044">
                <a:off x="4745" y="1286"/>
                <a:ext cx="189" cy="500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99" name="Google Shape;2199;p21"/>
            <p:cNvGrpSpPr/>
            <p:nvPr/>
          </p:nvGrpSpPr>
          <p:grpSpPr>
            <a:xfrm rot="10800000">
              <a:off x="3789" y="1369"/>
              <a:ext cx="399" cy="203"/>
              <a:chOff x="4227" y="1295"/>
              <a:chExt cx="879" cy="401"/>
            </a:xfrm>
          </p:grpSpPr>
          <p:cxnSp>
            <p:nvCxnSpPr>
              <p:cNvPr id="2200" name="Google Shape;2200;p21"/>
              <p:cNvCxnSpPr/>
              <p:nvPr/>
            </p:nvCxnSpPr>
            <p:spPr>
              <a:xfrm>
                <a:off x="4227" y="1604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01" name="Google Shape;2201;p21"/>
              <p:cNvCxnSpPr/>
              <p:nvPr/>
            </p:nvCxnSpPr>
            <p:spPr>
              <a:xfrm rot="-4438044">
                <a:off x="4464" y="1205"/>
                <a:ext cx="189" cy="500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02" name="Google Shape;2202;p21"/>
              <p:cNvCxnSpPr/>
              <p:nvPr/>
            </p:nvCxnSpPr>
            <p:spPr>
              <a:xfrm rot="6361956">
                <a:off x="4602" y="1393"/>
                <a:ext cx="189" cy="203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03" name="Google Shape;2203;p21"/>
              <p:cNvCxnSpPr/>
              <p:nvPr/>
            </p:nvCxnSpPr>
            <p:spPr>
              <a:xfrm rot="-4438044">
                <a:off x="4745" y="1286"/>
                <a:ext cx="189" cy="500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204" name="Google Shape;2204;p21"/>
          <p:cNvGrpSpPr/>
          <p:nvPr/>
        </p:nvGrpSpPr>
        <p:grpSpPr>
          <a:xfrm>
            <a:off x="1863288" y="2308003"/>
            <a:ext cx="246937" cy="489172"/>
            <a:chOff x="3789" y="1034"/>
            <a:chExt cx="879" cy="1246"/>
          </a:xfrm>
        </p:grpSpPr>
        <p:cxnSp>
          <p:nvCxnSpPr>
            <p:cNvPr id="2205" name="Google Shape;2205;p21"/>
            <p:cNvCxnSpPr/>
            <p:nvPr/>
          </p:nvCxnSpPr>
          <p:spPr>
            <a:xfrm flipH="1">
              <a:off x="3992" y="1481"/>
              <a:ext cx="235" cy="72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06" name="Google Shape;2206;p21"/>
            <p:cNvCxnSpPr/>
            <p:nvPr/>
          </p:nvCxnSpPr>
          <p:spPr>
            <a:xfrm>
              <a:off x="4227" y="1481"/>
              <a:ext cx="236" cy="72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07" name="Google Shape;2207;p21"/>
            <p:cNvCxnSpPr/>
            <p:nvPr/>
          </p:nvCxnSpPr>
          <p:spPr>
            <a:xfrm>
              <a:off x="3992" y="2201"/>
              <a:ext cx="235" cy="7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08" name="Google Shape;2208;p21"/>
            <p:cNvCxnSpPr/>
            <p:nvPr/>
          </p:nvCxnSpPr>
          <p:spPr>
            <a:xfrm flipH="1">
              <a:off x="4227" y="2201"/>
              <a:ext cx="236" cy="7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09" name="Google Shape;2209;p21"/>
            <p:cNvCxnSpPr/>
            <p:nvPr/>
          </p:nvCxnSpPr>
          <p:spPr>
            <a:xfrm>
              <a:off x="4227" y="1497"/>
              <a:ext cx="0" cy="78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0" name="Google Shape;2210;p21"/>
            <p:cNvCxnSpPr/>
            <p:nvPr/>
          </p:nvCxnSpPr>
          <p:spPr>
            <a:xfrm rot="10800000" flipH="1">
              <a:off x="3992" y="2127"/>
              <a:ext cx="235" cy="78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1" name="Google Shape;2211;p21"/>
            <p:cNvCxnSpPr/>
            <p:nvPr/>
          </p:nvCxnSpPr>
          <p:spPr>
            <a:xfrm rot="10800000">
              <a:off x="4227" y="2127"/>
              <a:ext cx="236" cy="7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2" name="Google Shape;2212;p21"/>
            <p:cNvCxnSpPr/>
            <p:nvPr/>
          </p:nvCxnSpPr>
          <p:spPr>
            <a:xfrm>
              <a:off x="4092" y="1890"/>
              <a:ext cx="135" cy="6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3" name="Google Shape;2213;p21"/>
            <p:cNvCxnSpPr/>
            <p:nvPr/>
          </p:nvCxnSpPr>
          <p:spPr>
            <a:xfrm rot="10800000" flipH="1">
              <a:off x="4227" y="1890"/>
              <a:ext cx="143" cy="6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4" name="Google Shape;2214;p21"/>
            <p:cNvCxnSpPr/>
            <p:nvPr/>
          </p:nvCxnSpPr>
          <p:spPr>
            <a:xfrm>
              <a:off x="4047" y="1996"/>
              <a:ext cx="175" cy="8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5" name="Google Shape;2215;p21"/>
            <p:cNvCxnSpPr/>
            <p:nvPr/>
          </p:nvCxnSpPr>
          <p:spPr>
            <a:xfrm rot="10800000" flipH="1">
              <a:off x="4227" y="2012"/>
              <a:ext cx="176" cy="7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6" name="Google Shape;2216;p21"/>
            <p:cNvCxnSpPr/>
            <p:nvPr/>
          </p:nvCxnSpPr>
          <p:spPr>
            <a:xfrm rot="10800000" flipH="1">
              <a:off x="4227" y="1782"/>
              <a:ext cx="90" cy="2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7" name="Google Shape;2217;p21"/>
            <p:cNvCxnSpPr/>
            <p:nvPr/>
          </p:nvCxnSpPr>
          <p:spPr>
            <a:xfrm rot="10800000" flipH="1">
              <a:off x="4227" y="1632"/>
              <a:ext cx="57" cy="2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8" name="Google Shape;2218;p21"/>
            <p:cNvCxnSpPr/>
            <p:nvPr/>
          </p:nvCxnSpPr>
          <p:spPr>
            <a:xfrm>
              <a:off x="4126" y="1772"/>
              <a:ext cx="109" cy="3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9" name="Google Shape;2219;p21"/>
            <p:cNvCxnSpPr/>
            <p:nvPr/>
          </p:nvCxnSpPr>
          <p:spPr>
            <a:xfrm>
              <a:off x="4175" y="1625"/>
              <a:ext cx="63" cy="3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220" name="Google Shape;2220;p21"/>
            <p:cNvGrpSpPr/>
            <p:nvPr/>
          </p:nvGrpSpPr>
          <p:grpSpPr>
            <a:xfrm>
              <a:off x="4269" y="1382"/>
              <a:ext cx="399" cy="203"/>
              <a:chOff x="4227" y="1295"/>
              <a:chExt cx="879" cy="401"/>
            </a:xfrm>
          </p:grpSpPr>
          <p:cxnSp>
            <p:nvCxnSpPr>
              <p:cNvPr id="2221" name="Google Shape;2221;p21"/>
              <p:cNvCxnSpPr/>
              <p:nvPr/>
            </p:nvCxnSpPr>
            <p:spPr>
              <a:xfrm>
                <a:off x="4227" y="1604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22" name="Google Shape;2222;p21"/>
              <p:cNvCxnSpPr/>
              <p:nvPr/>
            </p:nvCxnSpPr>
            <p:spPr>
              <a:xfrm rot="-4438044">
                <a:off x="4464" y="1205"/>
                <a:ext cx="189" cy="500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23" name="Google Shape;2223;p21"/>
              <p:cNvCxnSpPr/>
              <p:nvPr/>
            </p:nvCxnSpPr>
            <p:spPr>
              <a:xfrm rot="6361956">
                <a:off x="4602" y="1393"/>
                <a:ext cx="189" cy="203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24" name="Google Shape;2224;p21"/>
              <p:cNvCxnSpPr/>
              <p:nvPr/>
            </p:nvCxnSpPr>
            <p:spPr>
              <a:xfrm rot="-4438044">
                <a:off x="4745" y="1286"/>
                <a:ext cx="189" cy="500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225" name="Google Shape;2225;p21"/>
            <p:cNvGrpSpPr/>
            <p:nvPr/>
          </p:nvGrpSpPr>
          <p:grpSpPr>
            <a:xfrm rot="5700496">
              <a:off x="4049" y="1140"/>
              <a:ext cx="399" cy="203"/>
              <a:chOff x="4227" y="1295"/>
              <a:chExt cx="879" cy="401"/>
            </a:xfrm>
          </p:grpSpPr>
          <p:cxnSp>
            <p:nvCxnSpPr>
              <p:cNvPr id="2226" name="Google Shape;2226;p21"/>
              <p:cNvCxnSpPr/>
              <p:nvPr/>
            </p:nvCxnSpPr>
            <p:spPr>
              <a:xfrm>
                <a:off x="4227" y="1604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27" name="Google Shape;2227;p21"/>
              <p:cNvCxnSpPr/>
              <p:nvPr/>
            </p:nvCxnSpPr>
            <p:spPr>
              <a:xfrm rot="-4438044">
                <a:off x="4464" y="1205"/>
                <a:ext cx="189" cy="500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28" name="Google Shape;2228;p21"/>
              <p:cNvCxnSpPr/>
              <p:nvPr/>
            </p:nvCxnSpPr>
            <p:spPr>
              <a:xfrm rot="6361956">
                <a:off x="4602" y="1393"/>
                <a:ext cx="189" cy="203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29" name="Google Shape;2229;p21"/>
              <p:cNvCxnSpPr/>
              <p:nvPr/>
            </p:nvCxnSpPr>
            <p:spPr>
              <a:xfrm rot="-4438044">
                <a:off x="4745" y="1286"/>
                <a:ext cx="189" cy="500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230" name="Google Shape;2230;p21"/>
            <p:cNvGrpSpPr/>
            <p:nvPr/>
          </p:nvGrpSpPr>
          <p:grpSpPr>
            <a:xfrm rot="10800000">
              <a:off x="3789" y="1369"/>
              <a:ext cx="399" cy="203"/>
              <a:chOff x="4227" y="1295"/>
              <a:chExt cx="879" cy="401"/>
            </a:xfrm>
          </p:grpSpPr>
          <p:cxnSp>
            <p:nvCxnSpPr>
              <p:cNvPr id="2231" name="Google Shape;2231;p21"/>
              <p:cNvCxnSpPr/>
              <p:nvPr/>
            </p:nvCxnSpPr>
            <p:spPr>
              <a:xfrm>
                <a:off x="4227" y="1604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32" name="Google Shape;2232;p21"/>
              <p:cNvCxnSpPr/>
              <p:nvPr/>
            </p:nvCxnSpPr>
            <p:spPr>
              <a:xfrm rot="-4438044">
                <a:off x="4464" y="1205"/>
                <a:ext cx="189" cy="500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33" name="Google Shape;2233;p21"/>
              <p:cNvCxnSpPr/>
              <p:nvPr/>
            </p:nvCxnSpPr>
            <p:spPr>
              <a:xfrm rot="6361956">
                <a:off x="4602" y="1393"/>
                <a:ext cx="189" cy="203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34" name="Google Shape;2234;p21"/>
              <p:cNvCxnSpPr/>
              <p:nvPr/>
            </p:nvCxnSpPr>
            <p:spPr>
              <a:xfrm rot="-4438044">
                <a:off x="4745" y="1286"/>
                <a:ext cx="189" cy="500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cxnSp>
        <p:nvCxnSpPr>
          <p:cNvPr id="2235" name="Google Shape;2235;p21"/>
          <p:cNvCxnSpPr/>
          <p:nvPr/>
        </p:nvCxnSpPr>
        <p:spPr>
          <a:xfrm rot="10800000" flipH="1">
            <a:off x="2012950" y="2292350"/>
            <a:ext cx="1695450" cy="4143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36" name="Google Shape;2236;p21"/>
          <p:cNvCxnSpPr/>
          <p:nvPr/>
        </p:nvCxnSpPr>
        <p:spPr>
          <a:xfrm>
            <a:off x="2574925" y="2284413"/>
            <a:ext cx="110966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37" name="Google Shape;2237;p21"/>
          <p:cNvCxnSpPr/>
          <p:nvPr/>
        </p:nvCxnSpPr>
        <p:spPr>
          <a:xfrm>
            <a:off x="2082800" y="1911350"/>
            <a:ext cx="1624013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238" name="Google Shape;2238;p21"/>
          <p:cNvGrpSpPr/>
          <p:nvPr/>
        </p:nvGrpSpPr>
        <p:grpSpPr>
          <a:xfrm>
            <a:off x="3676650" y="1998663"/>
            <a:ext cx="550863" cy="411162"/>
            <a:chOff x="611" y="3693"/>
            <a:chExt cx="449" cy="287"/>
          </a:xfrm>
        </p:grpSpPr>
        <p:sp>
          <p:nvSpPr>
            <p:cNvPr id="2239" name="Google Shape;2239;p21"/>
            <p:cNvSpPr/>
            <p:nvPr/>
          </p:nvSpPr>
          <p:spPr>
            <a:xfrm>
              <a:off x="635" y="3774"/>
              <a:ext cx="337" cy="20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40" name="Google Shape;2240;p21"/>
            <p:cNvGrpSpPr/>
            <p:nvPr/>
          </p:nvGrpSpPr>
          <p:grpSpPr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2241" name="Google Shape;2241;p21"/>
              <p:cNvSpPr/>
              <p:nvPr/>
            </p:nvSpPr>
            <p:spPr>
              <a:xfrm>
                <a:off x="687" y="3826"/>
                <a:ext cx="222" cy="110"/>
              </a:xfrm>
              <a:custGeom>
                <a:avLst/>
                <a:gdLst/>
                <a:ahLst/>
                <a:cxnLst/>
                <a:rect l="l" t="t" r="r" b="b"/>
                <a:pathLst>
                  <a:path w="222" h="110" extrusionOk="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2" name="Google Shape;2242;p21"/>
              <p:cNvSpPr/>
              <p:nvPr/>
            </p:nvSpPr>
            <p:spPr>
              <a:xfrm rot="10800000" flipH="1">
                <a:off x="689" y="3826"/>
                <a:ext cx="222" cy="110"/>
              </a:xfrm>
              <a:custGeom>
                <a:avLst/>
                <a:gdLst/>
                <a:ahLst/>
                <a:cxnLst/>
                <a:rect l="l" t="t" r="r" b="b"/>
                <a:pathLst>
                  <a:path w="222" h="110" extrusionOk="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43" name="Google Shape;2243;p21"/>
            <p:cNvSpPr/>
            <p:nvPr/>
          </p:nvSpPr>
          <p:spPr>
            <a:xfrm>
              <a:off x="975" y="3704"/>
              <a:ext cx="62" cy="74"/>
            </a:xfrm>
            <a:custGeom>
              <a:avLst/>
              <a:gdLst/>
              <a:ahLst/>
              <a:cxnLst/>
              <a:rect l="l" t="t" r="r" b="b"/>
              <a:pathLst>
                <a:path w="62" h="74" extrusionOk="0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4" name="Google Shape;2244;p21"/>
            <p:cNvSpPr/>
            <p:nvPr/>
          </p:nvSpPr>
          <p:spPr>
            <a:xfrm>
              <a:off x="972" y="3764"/>
              <a:ext cx="63" cy="216"/>
            </a:xfrm>
            <a:custGeom>
              <a:avLst/>
              <a:gdLst/>
              <a:ahLst/>
              <a:cxnLst/>
              <a:rect l="l" t="t" r="r" b="b"/>
              <a:pathLst>
                <a:path w="63" h="225" extrusionOk="0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5" name="Google Shape;2245;p21"/>
            <p:cNvSpPr/>
            <p:nvPr/>
          </p:nvSpPr>
          <p:spPr>
            <a:xfrm>
              <a:off x="1013" y="3693"/>
              <a:ext cx="47" cy="78"/>
            </a:xfrm>
            <a:custGeom>
              <a:avLst/>
              <a:gdLst/>
              <a:ahLst/>
              <a:cxnLst/>
              <a:rect l="l" t="t" r="r" b="b"/>
              <a:pathLst>
                <a:path w="47" h="78" extrusionOk="0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6" name="Google Shape;2246;p21"/>
            <p:cNvSpPr/>
            <p:nvPr/>
          </p:nvSpPr>
          <p:spPr>
            <a:xfrm>
              <a:off x="987" y="3728"/>
              <a:ext cx="44" cy="51"/>
            </a:xfrm>
            <a:custGeom>
              <a:avLst/>
              <a:gdLst/>
              <a:ahLst/>
              <a:cxnLst/>
              <a:rect l="l" t="t" r="r" b="b"/>
              <a:pathLst>
                <a:path w="44" h="51" extrusionOk="0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7" name="Google Shape;2247;p21"/>
            <p:cNvSpPr/>
            <p:nvPr/>
          </p:nvSpPr>
          <p:spPr>
            <a:xfrm>
              <a:off x="611" y="3695"/>
              <a:ext cx="417" cy="95"/>
            </a:xfrm>
            <a:custGeom>
              <a:avLst/>
              <a:gdLst/>
              <a:ahLst/>
              <a:cxnLst/>
              <a:rect l="l" t="t" r="r" b="b"/>
              <a:pathLst>
                <a:path w="417" h="95" extrusionOk="0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48" name="Google Shape;2248;p21"/>
          <p:cNvGrpSpPr/>
          <p:nvPr/>
        </p:nvGrpSpPr>
        <p:grpSpPr>
          <a:xfrm>
            <a:off x="4676775" y="1630362"/>
            <a:ext cx="550863" cy="1001712"/>
            <a:chOff x="611" y="3693"/>
            <a:chExt cx="449" cy="287"/>
          </a:xfrm>
        </p:grpSpPr>
        <p:sp>
          <p:nvSpPr>
            <p:cNvPr id="2249" name="Google Shape;2249;p21"/>
            <p:cNvSpPr/>
            <p:nvPr/>
          </p:nvSpPr>
          <p:spPr>
            <a:xfrm>
              <a:off x="635" y="3774"/>
              <a:ext cx="337" cy="20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50" name="Google Shape;2250;p21"/>
            <p:cNvGrpSpPr/>
            <p:nvPr/>
          </p:nvGrpSpPr>
          <p:grpSpPr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2251" name="Google Shape;2251;p21"/>
              <p:cNvSpPr/>
              <p:nvPr/>
            </p:nvSpPr>
            <p:spPr>
              <a:xfrm>
                <a:off x="687" y="3826"/>
                <a:ext cx="222" cy="110"/>
              </a:xfrm>
              <a:custGeom>
                <a:avLst/>
                <a:gdLst/>
                <a:ahLst/>
                <a:cxnLst/>
                <a:rect l="l" t="t" r="r" b="b"/>
                <a:pathLst>
                  <a:path w="222" h="110" extrusionOk="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2" name="Google Shape;2252;p21"/>
              <p:cNvSpPr/>
              <p:nvPr/>
            </p:nvSpPr>
            <p:spPr>
              <a:xfrm rot="10800000" flipH="1">
                <a:off x="689" y="3826"/>
                <a:ext cx="222" cy="110"/>
              </a:xfrm>
              <a:custGeom>
                <a:avLst/>
                <a:gdLst/>
                <a:ahLst/>
                <a:cxnLst/>
                <a:rect l="l" t="t" r="r" b="b"/>
                <a:pathLst>
                  <a:path w="222" h="110" extrusionOk="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53" name="Google Shape;2253;p21"/>
            <p:cNvSpPr/>
            <p:nvPr/>
          </p:nvSpPr>
          <p:spPr>
            <a:xfrm>
              <a:off x="975" y="3704"/>
              <a:ext cx="62" cy="74"/>
            </a:xfrm>
            <a:custGeom>
              <a:avLst/>
              <a:gdLst/>
              <a:ahLst/>
              <a:cxnLst/>
              <a:rect l="l" t="t" r="r" b="b"/>
              <a:pathLst>
                <a:path w="62" h="74" extrusionOk="0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4" name="Google Shape;2254;p21"/>
            <p:cNvSpPr/>
            <p:nvPr/>
          </p:nvSpPr>
          <p:spPr>
            <a:xfrm>
              <a:off x="972" y="3764"/>
              <a:ext cx="63" cy="216"/>
            </a:xfrm>
            <a:custGeom>
              <a:avLst/>
              <a:gdLst/>
              <a:ahLst/>
              <a:cxnLst/>
              <a:rect l="l" t="t" r="r" b="b"/>
              <a:pathLst>
                <a:path w="63" h="225" extrusionOk="0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5" name="Google Shape;2255;p21"/>
            <p:cNvSpPr/>
            <p:nvPr/>
          </p:nvSpPr>
          <p:spPr>
            <a:xfrm>
              <a:off x="1013" y="3693"/>
              <a:ext cx="47" cy="78"/>
            </a:xfrm>
            <a:custGeom>
              <a:avLst/>
              <a:gdLst/>
              <a:ahLst/>
              <a:cxnLst/>
              <a:rect l="l" t="t" r="r" b="b"/>
              <a:pathLst>
                <a:path w="47" h="78" extrusionOk="0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6" name="Google Shape;2256;p21"/>
            <p:cNvSpPr/>
            <p:nvPr/>
          </p:nvSpPr>
          <p:spPr>
            <a:xfrm>
              <a:off x="987" y="3728"/>
              <a:ext cx="44" cy="51"/>
            </a:xfrm>
            <a:custGeom>
              <a:avLst/>
              <a:gdLst/>
              <a:ahLst/>
              <a:cxnLst/>
              <a:rect l="l" t="t" r="r" b="b"/>
              <a:pathLst>
                <a:path w="44" h="51" extrusionOk="0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7" name="Google Shape;2257;p21"/>
            <p:cNvSpPr/>
            <p:nvPr/>
          </p:nvSpPr>
          <p:spPr>
            <a:xfrm>
              <a:off x="611" y="3695"/>
              <a:ext cx="417" cy="95"/>
            </a:xfrm>
            <a:custGeom>
              <a:avLst/>
              <a:gdLst/>
              <a:ahLst/>
              <a:cxnLst/>
              <a:rect l="l" t="t" r="r" b="b"/>
              <a:pathLst>
                <a:path w="417" h="95" extrusionOk="0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258" name="Google Shape;2258;p21"/>
          <p:cNvCxnSpPr/>
          <p:nvPr/>
        </p:nvCxnSpPr>
        <p:spPr>
          <a:xfrm rot="10800000" flipH="1">
            <a:off x="4203700" y="2230438"/>
            <a:ext cx="447675" cy="95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59" name="Google Shape;2259;p21"/>
          <p:cNvSpPr txBox="1"/>
          <p:nvPr/>
        </p:nvSpPr>
        <p:spPr>
          <a:xfrm>
            <a:off x="3486150" y="1679575"/>
            <a:ext cx="6540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BSC</a:t>
            </a:r>
            <a:endParaRPr/>
          </a:p>
        </p:txBody>
      </p:sp>
      <p:sp>
        <p:nvSpPr>
          <p:cNvPr id="2260" name="Google Shape;2260;p21"/>
          <p:cNvSpPr txBox="1"/>
          <p:nvPr/>
        </p:nvSpPr>
        <p:spPr>
          <a:xfrm>
            <a:off x="4613275" y="1335088"/>
            <a:ext cx="692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MSC</a:t>
            </a:r>
            <a:endParaRPr/>
          </a:p>
        </p:txBody>
      </p:sp>
      <p:pic>
        <p:nvPicPr>
          <p:cNvPr id="2261" name="Google Shape;2261;p21" descr="imgyjavg[1]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0075" y="1728788"/>
            <a:ext cx="252413" cy="1825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62" name="Google Shape;2262;p21"/>
          <p:cNvGrpSpPr/>
          <p:nvPr/>
        </p:nvGrpSpPr>
        <p:grpSpPr>
          <a:xfrm>
            <a:off x="223838" y="2135188"/>
            <a:ext cx="831850" cy="180975"/>
            <a:chOff x="3072" y="739"/>
            <a:chExt cx="652" cy="146"/>
          </a:xfrm>
        </p:grpSpPr>
        <p:pic>
          <p:nvPicPr>
            <p:cNvPr id="2263" name="Google Shape;2263;p21" descr="lgv_fqmg[1]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264" name="Google Shape;2264;p21"/>
            <p:cNvCxnSpPr/>
            <p:nvPr/>
          </p:nvCxnSpPr>
          <p:spPr>
            <a:xfrm rot="10800000">
              <a:off x="3104" y="784"/>
              <a:ext cx="88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5" name="Google Shape;2265;p21"/>
            <p:cNvCxnSpPr/>
            <p:nvPr/>
          </p:nvCxnSpPr>
          <p:spPr>
            <a:xfrm rot="10800000">
              <a:off x="3072" y="760"/>
              <a:ext cx="144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66" name="Google Shape;2266;p21"/>
          <p:cNvSpPr/>
          <p:nvPr/>
        </p:nvSpPr>
        <p:spPr>
          <a:xfrm>
            <a:off x="1184275" y="1406525"/>
            <a:ext cx="3170238" cy="1473200"/>
          </a:xfrm>
          <a:prstGeom prst="ellipse">
            <a:avLst/>
          </a:prstGeom>
          <a:noFill/>
          <a:ln w="952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7" name="Google Shape;2267;p21" descr="imgyjavg[1]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1650" y="2468563"/>
            <a:ext cx="252413" cy="1825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68" name="Google Shape;2268;p21"/>
          <p:cNvGrpSpPr/>
          <p:nvPr/>
        </p:nvGrpSpPr>
        <p:grpSpPr>
          <a:xfrm>
            <a:off x="4660900" y="3173413"/>
            <a:ext cx="582613" cy="641350"/>
            <a:chOff x="3028" y="1864"/>
            <a:chExt cx="347" cy="631"/>
          </a:xfrm>
        </p:grpSpPr>
        <p:sp>
          <p:nvSpPr>
            <p:cNvPr id="2269" name="Google Shape;2269;p21"/>
            <p:cNvSpPr/>
            <p:nvPr/>
          </p:nvSpPr>
          <p:spPr>
            <a:xfrm>
              <a:off x="3047" y="2042"/>
              <a:ext cx="260" cy="453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0" name="Google Shape;2270;p21"/>
            <p:cNvSpPr/>
            <p:nvPr/>
          </p:nvSpPr>
          <p:spPr>
            <a:xfrm>
              <a:off x="3309" y="1888"/>
              <a:ext cx="48" cy="163"/>
            </a:xfrm>
            <a:custGeom>
              <a:avLst/>
              <a:gdLst/>
              <a:ahLst/>
              <a:cxnLst/>
              <a:rect l="l" t="t" r="r" b="b"/>
              <a:pathLst>
                <a:path w="62" h="74" extrusionOk="0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1" name="Google Shape;2271;p21"/>
            <p:cNvSpPr/>
            <p:nvPr/>
          </p:nvSpPr>
          <p:spPr>
            <a:xfrm>
              <a:off x="3307" y="2020"/>
              <a:ext cx="49" cy="475"/>
            </a:xfrm>
            <a:custGeom>
              <a:avLst/>
              <a:gdLst/>
              <a:ahLst/>
              <a:cxnLst/>
              <a:rect l="l" t="t" r="r" b="b"/>
              <a:pathLst>
                <a:path w="63" h="225" extrusionOk="0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2" name="Google Shape;2272;p21"/>
            <p:cNvSpPr/>
            <p:nvPr/>
          </p:nvSpPr>
          <p:spPr>
            <a:xfrm>
              <a:off x="3339" y="1864"/>
              <a:ext cx="36" cy="171"/>
            </a:xfrm>
            <a:custGeom>
              <a:avLst/>
              <a:gdLst/>
              <a:ahLst/>
              <a:cxnLst/>
              <a:rect l="l" t="t" r="r" b="b"/>
              <a:pathLst>
                <a:path w="47" h="78" extrusionOk="0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3" name="Google Shape;2273;p21"/>
            <p:cNvSpPr/>
            <p:nvPr/>
          </p:nvSpPr>
          <p:spPr>
            <a:xfrm>
              <a:off x="3319" y="1941"/>
              <a:ext cx="34" cy="112"/>
            </a:xfrm>
            <a:custGeom>
              <a:avLst/>
              <a:gdLst/>
              <a:ahLst/>
              <a:cxnLst/>
              <a:rect l="l" t="t" r="r" b="b"/>
              <a:pathLst>
                <a:path w="44" h="51" extrusionOk="0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4" name="Google Shape;2274;p21"/>
            <p:cNvSpPr/>
            <p:nvPr/>
          </p:nvSpPr>
          <p:spPr>
            <a:xfrm>
              <a:off x="3028" y="1868"/>
              <a:ext cx="322" cy="209"/>
            </a:xfrm>
            <a:custGeom>
              <a:avLst/>
              <a:gdLst/>
              <a:ahLst/>
              <a:cxnLst/>
              <a:rect l="l" t="t" r="r" b="b"/>
              <a:pathLst>
                <a:path w="417" h="95" extrusionOk="0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75" name="Google Shape;2275;p21"/>
          <p:cNvSpPr txBox="1"/>
          <p:nvPr/>
        </p:nvSpPr>
        <p:spPr>
          <a:xfrm>
            <a:off x="4591050" y="3817938"/>
            <a:ext cx="8318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SGSN</a:t>
            </a:r>
            <a:endParaRPr/>
          </a:p>
        </p:txBody>
      </p:sp>
      <p:cxnSp>
        <p:nvCxnSpPr>
          <p:cNvPr id="2276" name="Google Shape;2276;p21"/>
          <p:cNvCxnSpPr/>
          <p:nvPr/>
        </p:nvCxnSpPr>
        <p:spPr>
          <a:xfrm>
            <a:off x="5313363" y="3605213"/>
            <a:ext cx="685800" cy="24923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277" name="Google Shape;2277;p21"/>
          <p:cNvGrpSpPr/>
          <p:nvPr/>
        </p:nvGrpSpPr>
        <p:grpSpPr>
          <a:xfrm>
            <a:off x="4605338" y="3425825"/>
            <a:ext cx="693737" cy="314325"/>
            <a:chOff x="3600" y="219"/>
            <a:chExt cx="360" cy="175"/>
          </a:xfrm>
        </p:grpSpPr>
        <p:sp>
          <p:nvSpPr>
            <p:cNvPr id="2278" name="Google Shape;2278;p21"/>
            <p:cNvSpPr/>
            <p:nvPr/>
          </p:nvSpPr>
          <p:spPr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79" name="Google Shape;2279;p21"/>
            <p:cNvCxnSpPr/>
            <p:nvPr/>
          </p:nvCxnSpPr>
          <p:spPr>
            <a:xfrm>
              <a:off x="3603" y="289"/>
              <a:ext cx="0" cy="6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80" name="Google Shape;2280;p21"/>
            <p:cNvCxnSpPr/>
            <p:nvPr/>
          </p:nvCxnSpPr>
          <p:spPr>
            <a:xfrm>
              <a:off x="3960" y="289"/>
              <a:ext cx="0" cy="6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281" name="Google Shape;2281;p21"/>
            <p:cNvSpPr/>
            <p:nvPr/>
          </p:nvSpPr>
          <p:spPr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82" name="Google Shape;2282;p21"/>
            <p:cNvSpPr/>
            <p:nvPr/>
          </p:nvSpPr>
          <p:spPr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83" name="Google Shape;2283;p21"/>
            <p:cNvGrpSpPr/>
            <p:nvPr/>
          </p:nvGrpSpPr>
          <p:grpSpPr>
            <a:xfrm>
              <a:off x="3686" y="244"/>
              <a:ext cx="177" cy="66"/>
              <a:chOff x="2848" y="848"/>
              <a:chExt cx="140" cy="98"/>
            </a:xfrm>
          </p:grpSpPr>
          <p:cxnSp>
            <p:nvCxnSpPr>
              <p:cNvPr id="2284" name="Google Shape;2284;p21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85" name="Google Shape;2285;p21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86" name="Google Shape;2286;p21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287" name="Google Shape;2287;p21"/>
            <p:cNvGrpSpPr/>
            <p:nvPr/>
          </p:nvGrpSpPr>
          <p:grpSpPr>
            <a:xfrm rot="10800000" flipH="1">
              <a:off x="3686" y="243"/>
              <a:ext cx="177" cy="66"/>
              <a:chOff x="2848" y="848"/>
              <a:chExt cx="140" cy="98"/>
            </a:xfrm>
          </p:grpSpPr>
          <p:cxnSp>
            <p:nvCxnSpPr>
              <p:cNvPr id="2288" name="Google Shape;2288;p21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89" name="Google Shape;2289;p21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90" name="Google Shape;2290;p21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cxnSp>
        <p:nvCxnSpPr>
          <p:cNvPr id="2291" name="Google Shape;2291;p21"/>
          <p:cNvCxnSpPr/>
          <p:nvPr/>
        </p:nvCxnSpPr>
        <p:spPr>
          <a:xfrm>
            <a:off x="4187825" y="2241550"/>
            <a:ext cx="295275" cy="138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92" name="Google Shape;2292;p21"/>
          <p:cNvCxnSpPr/>
          <p:nvPr/>
        </p:nvCxnSpPr>
        <p:spPr>
          <a:xfrm>
            <a:off x="4483100" y="3627438"/>
            <a:ext cx="22225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93" name="Google Shape;2293;p21"/>
          <p:cNvSpPr/>
          <p:nvPr/>
        </p:nvSpPr>
        <p:spPr>
          <a:xfrm>
            <a:off x="7177088" y="1381125"/>
            <a:ext cx="1235075" cy="1681163"/>
          </a:xfrm>
          <a:custGeom>
            <a:avLst/>
            <a:gdLst/>
            <a:ahLst/>
            <a:cxnLst/>
            <a:rect l="l" t="t" r="r" b="b"/>
            <a:pathLst>
              <a:path w="1292" h="1255" extrusionOk="0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4" name="Google Shape;2294;p21"/>
          <p:cNvSpPr txBox="1"/>
          <p:nvPr/>
        </p:nvSpPr>
        <p:spPr>
          <a:xfrm>
            <a:off x="7285038" y="1724025"/>
            <a:ext cx="1714500" cy="83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Public switched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telephone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network</a:t>
            </a:r>
            <a:endParaRPr/>
          </a:p>
        </p:txBody>
      </p:sp>
      <p:cxnSp>
        <p:nvCxnSpPr>
          <p:cNvPr id="2295" name="Google Shape;2295;p21"/>
          <p:cNvCxnSpPr/>
          <p:nvPr/>
        </p:nvCxnSpPr>
        <p:spPr>
          <a:xfrm>
            <a:off x="5151438" y="2255838"/>
            <a:ext cx="128428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296" name="Google Shape;2296;p21"/>
          <p:cNvGrpSpPr/>
          <p:nvPr/>
        </p:nvGrpSpPr>
        <p:grpSpPr>
          <a:xfrm>
            <a:off x="6411913" y="1590675"/>
            <a:ext cx="550862" cy="1001714"/>
            <a:chOff x="611" y="3693"/>
            <a:chExt cx="449" cy="287"/>
          </a:xfrm>
        </p:grpSpPr>
        <p:sp>
          <p:nvSpPr>
            <p:cNvPr id="2297" name="Google Shape;2297;p21"/>
            <p:cNvSpPr/>
            <p:nvPr/>
          </p:nvSpPr>
          <p:spPr>
            <a:xfrm>
              <a:off x="635" y="3774"/>
              <a:ext cx="337" cy="20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98" name="Google Shape;2298;p21"/>
            <p:cNvGrpSpPr/>
            <p:nvPr/>
          </p:nvGrpSpPr>
          <p:grpSpPr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2299" name="Google Shape;2299;p21"/>
              <p:cNvSpPr/>
              <p:nvPr/>
            </p:nvSpPr>
            <p:spPr>
              <a:xfrm>
                <a:off x="687" y="3826"/>
                <a:ext cx="222" cy="110"/>
              </a:xfrm>
              <a:custGeom>
                <a:avLst/>
                <a:gdLst/>
                <a:ahLst/>
                <a:cxnLst/>
                <a:rect l="l" t="t" r="r" b="b"/>
                <a:pathLst>
                  <a:path w="222" h="110" extrusionOk="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0" name="Google Shape;2300;p21"/>
              <p:cNvSpPr/>
              <p:nvPr/>
            </p:nvSpPr>
            <p:spPr>
              <a:xfrm rot="10800000" flipH="1">
                <a:off x="689" y="3826"/>
                <a:ext cx="222" cy="110"/>
              </a:xfrm>
              <a:custGeom>
                <a:avLst/>
                <a:gdLst/>
                <a:ahLst/>
                <a:cxnLst/>
                <a:rect l="l" t="t" r="r" b="b"/>
                <a:pathLst>
                  <a:path w="222" h="110" extrusionOk="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301" name="Google Shape;2301;p21"/>
            <p:cNvSpPr/>
            <p:nvPr/>
          </p:nvSpPr>
          <p:spPr>
            <a:xfrm>
              <a:off x="975" y="3704"/>
              <a:ext cx="62" cy="74"/>
            </a:xfrm>
            <a:custGeom>
              <a:avLst/>
              <a:gdLst/>
              <a:ahLst/>
              <a:cxnLst/>
              <a:rect l="l" t="t" r="r" b="b"/>
              <a:pathLst>
                <a:path w="62" h="74" extrusionOk="0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2" name="Google Shape;2302;p21"/>
            <p:cNvSpPr/>
            <p:nvPr/>
          </p:nvSpPr>
          <p:spPr>
            <a:xfrm>
              <a:off x="972" y="3764"/>
              <a:ext cx="63" cy="216"/>
            </a:xfrm>
            <a:custGeom>
              <a:avLst/>
              <a:gdLst/>
              <a:ahLst/>
              <a:cxnLst/>
              <a:rect l="l" t="t" r="r" b="b"/>
              <a:pathLst>
                <a:path w="63" h="225" extrusionOk="0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3" name="Google Shape;2303;p21"/>
            <p:cNvSpPr/>
            <p:nvPr/>
          </p:nvSpPr>
          <p:spPr>
            <a:xfrm>
              <a:off x="1013" y="3693"/>
              <a:ext cx="47" cy="78"/>
            </a:xfrm>
            <a:custGeom>
              <a:avLst/>
              <a:gdLst/>
              <a:ahLst/>
              <a:cxnLst/>
              <a:rect l="l" t="t" r="r" b="b"/>
              <a:pathLst>
                <a:path w="47" h="78" extrusionOk="0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4" name="Google Shape;2304;p21"/>
            <p:cNvSpPr/>
            <p:nvPr/>
          </p:nvSpPr>
          <p:spPr>
            <a:xfrm>
              <a:off x="987" y="3728"/>
              <a:ext cx="44" cy="51"/>
            </a:xfrm>
            <a:custGeom>
              <a:avLst/>
              <a:gdLst/>
              <a:ahLst/>
              <a:cxnLst/>
              <a:rect l="l" t="t" r="r" b="b"/>
              <a:pathLst>
                <a:path w="44" h="51" extrusionOk="0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5" name="Google Shape;2305;p21"/>
            <p:cNvSpPr/>
            <p:nvPr/>
          </p:nvSpPr>
          <p:spPr>
            <a:xfrm>
              <a:off x="611" y="3695"/>
              <a:ext cx="417" cy="95"/>
            </a:xfrm>
            <a:custGeom>
              <a:avLst/>
              <a:gdLst/>
              <a:ahLst/>
              <a:cxnLst/>
              <a:rect l="l" t="t" r="r" b="b"/>
              <a:pathLst>
                <a:path w="417" h="95" extrusionOk="0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06" name="Google Shape;2306;p21"/>
          <p:cNvSpPr txBox="1"/>
          <p:nvPr/>
        </p:nvSpPr>
        <p:spPr>
          <a:xfrm>
            <a:off x="6359525" y="2573338"/>
            <a:ext cx="1085850" cy="53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Gateway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MSC</a:t>
            </a:r>
            <a:endParaRPr/>
          </a:p>
        </p:txBody>
      </p:sp>
      <p:sp>
        <p:nvSpPr>
          <p:cNvPr id="2307" name="Google Shape;2307;p21"/>
          <p:cNvSpPr txBox="1"/>
          <p:nvPr/>
        </p:nvSpPr>
        <p:spPr>
          <a:xfrm>
            <a:off x="6481763" y="1593850"/>
            <a:ext cx="3619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/>
          </a:p>
        </p:txBody>
      </p:sp>
      <p:cxnSp>
        <p:nvCxnSpPr>
          <p:cNvPr id="2308" name="Google Shape;2308;p21"/>
          <p:cNvCxnSpPr/>
          <p:nvPr/>
        </p:nvCxnSpPr>
        <p:spPr>
          <a:xfrm flipH="1">
            <a:off x="6200775" y="2325688"/>
            <a:ext cx="236538" cy="1460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09" name="Google Shape;2309;p21"/>
          <p:cNvCxnSpPr/>
          <p:nvPr/>
        </p:nvCxnSpPr>
        <p:spPr>
          <a:xfrm rot="10800000">
            <a:off x="6211888" y="2043113"/>
            <a:ext cx="225425" cy="9048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0" name="Google Shape;2310;p21"/>
          <p:cNvCxnSpPr/>
          <p:nvPr/>
        </p:nvCxnSpPr>
        <p:spPr>
          <a:xfrm flipH="1">
            <a:off x="5834063" y="2500313"/>
            <a:ext cx="327025" cy="203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311" name="Google Shape;2311;p21"/>
          <p:cNvCxnSpPr/>
          <p:nvPr/>
        </p:nvCxnSpPr>
        <p:spPr>
          <a:xfrm rot="10800000">
            <a:off x="5929313" y="1952625"/>
            <a:ext cx="236537" cy="793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312" name="Google Shape;2312;p21"/>
          <p:cNvCxnSpPr/>
          <p:nvPr/>
        </p:nvCxnSpPr>
        <p:spPr>
          <a:xfrm>
            <a:off x="4945063" y="2641600"/>
            <a:ext cx="0" cy="49688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313" name="Google Shape;2313;p21"/>
          <p:cNvCxnSpPr/>
          <p:nvPr/>
        </p:nvCxnSpPr>
        <p:spPr>
          <a:xfrm>
            <a:off x="6942138" y="2224088"/>
            <a:ext cx="304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314" name="Google Shape;2314;p21"/>
          <p:cNvGrpSpPr/>
          <p:nvPr/>
        </p:nvGrpSpPr>
        <p:grpSpPr>
          <a:xfrm>
            <a:off x="5102225" y="5075238"/>
            <a:ext cx="3838575" cy="1057275"/>
            <a:chOff x="608" y="2728"/>
            <a:chExt cx="2671" cy="908"/>
          </a:xfrm>
        </p:grpSpPr>
        <p:sp>
          <p:nvSpPr>
            <p:cNvPr id="2315" name="Google Shape;2315;p21"/>
            <p:cNvSpPr txBox="1"/>
            <p:nvPr/>
          </p:nvSpPr>
          <p:spPr>
            <a:xfrm>
              <a:off x="970" y="2841"/>
              <a:ext cx="2195" cy="2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Serving GPRS Support Node (SGSN)</a:t>
              </a:r>
              <a:endParaRPr/>
            </a:p>
          </p:txBody>
        </p:sp>
        <p:grpSp>
          <p:nvGrpSpPr>
            <p:cNvPr id="2316" name="Google Shape;2316;p21"/>
            <p:cNvGrpSpPr/>
            <p:nvPr/>
          </p:nvGrpSpPr>
          <p:grpSpPr>
            <a:xfrm>
              <a:off x="608" y="3125"/>
              <a:ext cx="344" cy="511"/>
              <a:chOff x="600" y="2677"/>
              <a:chExt cx="344" cy="511"/>
            </a:xfrm>
          </p:grpSpPr>
          <p:sp>
            <p:nvSpPr>
              <p:cNvPr id="2317" name="Google Shape;2317;p21"/>
              <p:cNvSpPr/>
              <p:nvPr/>
            </p:nvSpPr>
            <p:spPr>
              <a:xfrm>
                <a:off x="638" y="2821"/>
                <a:ext cx="218" cy="367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8" name="Google Shape;2318;p21"/>
              <p:cNvSpPr/>
              <p:nvPr/>
            </p:nvSpPr>
            <p:spPr>
              <a:xfrm>
                <a:off x="858" y="2697"/>
                <a:ext cx="40" cy="131"/>
              </a:xfrm>
              <a:custGeom>
                <a:avLst/>
                <a:gdLst/>
                <a:ahLst/>
                <a:cxnLst/>
                <a:rect l="l" t="t" r="r" b="b"/>
                <a:pathLst>
                  <a:path w="62" h="74" extrusionOk="0">
                    <a:moveTo>
                      <a:pt x="36" y="0"/>
                    </a:moveTo>
                    <a:lnTo>
                      <a:pt x="62" y="57"/>
                    </a:lnTo>
                    <a:lnTo>
                      <a:pt x="0" y="7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9" name="Google Shape;2319;p21"/>
              <p:cNvSpPr/>
              <p:nvPr/>
            </p:nvSpPr>
            <p:spPr>
              <a:xfrm>
                <a:off x="856" y="2803"/>
                <a:ext cx="41" cy="385"/>
              </a:xfrm>
              <a:custGeom>
                <a:avLst/>
                <a:gdLst/>
                <a:ahLst/>
                <a:cxnLst/>
                <a:rect l="l" t="t" r="r" b="b"/>
                <a:pathLst>
                  <a:path w="63" h="225" extrusionOk="0">
                    <a:moveTo>
                      <a:pt x="2" y="16"/>
                    </a:moveTo>
                    <a:lnTo>
                      <a:pt x="0" y="225"/>
                    </a:lnTo>
                    <a:lnTo>
                      <a:pt x="62" y="202"/>
                    </a:lnTo>
                    <a:lnTo>
                      <a:pt x="63" y="0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0" name="Google Shape;2320;p21"/>
              <p:cNvSpPr/>
              <p:nvPr/>
            </p:nvSpPr>
            <p:spPr>
              <a:xfrm>
                <a:off x="883" y="2677"/>
                <a:ext cx="30" cy="139"/>
              </a:xfrm>
              <a:custGeom>
                <a:avLst/>
                <a:gdLst/>
                <a:ahLst/>
                <a:cxnLst/>
                <a:rect l="l" t="t" r="r" b="b"/>
                <a:pathLst>
                  <a:path w="47" h="78" extrusionOk="0">
                    <a:moveTo>
                      <a:pt x="12" y="0"/>
                    </a:moveTo>
                    <a:lnTo>
                      <a:pt x="47" y="78"/>
                    </a:lnTo>
                    <a:lnTo>
                      <a:pt x="15" y="77"/>
                    </a:lnTo>
                    <a:lnTo>
                      <a:pt x="0" y="3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1" name="Google Shape;2321;p21"/>
              <p:cNvSpPr/>
              <p:nvPr/>
            </p:nvSpPr>
            <p:spPr>
              <a:xfrm>
                <a:off x="866" y="2739"/>
                <a:ext cx="28" cy="91"/>
              </a:xfrm>
              <a:custGeom>
                <a:avLst/>
                <a:gdLst/>
                <a:ahLst/>
                <a:cxnLst/>
                <a:rect l="l" t="t" r="r" b="b"/>
                <a:pathLst>
                  <a:path w="44" h="51" extrusionOk="0">
                    <a:moveTo>
                      <a:pt x="23" y="0"/>
                    </a:moveTo>
                    <a:lnTo>
                      <a:pt x="0" y="51"/>
                    </a:lnTo>
                    <a:lnTo>
                      <a:pt x="44" y="45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2" name="Google Shape;2322;p21"/>
              <p:cNvSpPr/>
              <p:nvPr/>
            </p:nvSpPr>
            <p:spPr>
              <a:xfrm>
                <a:off x="622" y="2681"/>
                <a:ext cx="270" cy="169"/>
              </a:xfrm>
              <a:custGeom>
                <a:avLst/>
                <a:gdLst/>
                <a:ahLst/>
                <a:cxnLst/>
                <a:rect l="l" t="t" r="r" b="b"/>
                <a:pathLst>
                  <a:path w="417" h="95" extrusionOk="0">
                    <a:moveTo>
                      <a:pt x="0" y="95"/>
                    </a:moveTo>
                    <a:lnTo>
                      <a:pt x="66" y="1"/>
                    </a:lnTo>
                    <a:lnTo>
                      <a:pt x="417" y="0"/>
                    </a:lnTo>
                    <a:lnTo>
                      <a:pt x="370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323" name="Google Shape;2323;p21"/>
              <p:cNvGrpSpPr/>
              <p:nvPr/>
            </p:nvGrpSpPr>
            <p:grpSpPr>
              <a:xfrm>
                <a:off x="600" y="2926"/>
                <a:ext cx="344" cy="170"/>
                <a:chOff x="3600" y="219"/>
                <a:chExt cx="360" cy="175"/>
              </a:xfrm>
            </p:grpSpPr>
            <p:sp>
              <p:nvSpPr>
                <p:cNvPr id="2324" name="Google Shape;2324;p21"/>
                <p:cNvSpPr/>
                <p:nvPr/>
              </p:nvSpPr>
              <p:spPr>
                <a:xfrm>
                  <a:off x="3603" y="297"/>
                  <a:ext cx="357" cy="97"/>
                </a:xfrm>
                <a:prstGeom prst="ellipse">
                  <a:avLst/>
                </a:prstGeom>
                <a:solidFill>
                  <a:schemeClr val="hlink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325" name="Google Shape;2325;p21"/>
                <p:cNvCxnSpPr/>
                <p:nvPr/>
              </p:nvCxnSpPr>
              <p:spPr>
                <a:xfrm>
                  <a:off x="3603" y="289"/>
                  <a:ext cx="0" cy="6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26" name="Google Shape;2326;p21"/>
                <p:cNvCxnSpPr/>
                <p:nvPr/>
              </p:nvCxnSpPr>
              <p:spPr>
                <a:xfrm>
                  <a:off x="3960" y="289"/>
                  <a:ext cx="0" cy="6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327" name="Google Shape;2327;p21"/>
                <p:cNvSpPr/>
                <p:nvPr/>
              </p:nvSpPr>
              <p:spPr>
                <a:xfrm>
                  <a:off x="3603" y="289"/>
                  <a:ext cx="354" cy="5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328" name="Google Shape;2328;p21"/>
                <p:cNvSpPr/>
                <p:nvPr/>
              </p:nvSpPr>
              <p:spPr>
                <a:xfrm>
                  <a:off x="3600" y="219"/>
                  <a:ext cx="357" cy="113"/>
                </a:xfrm>
                <a:prstGeom prst="ellipse">
                  <a:avLst/>
                </a:prstGeom>
                <a:solidFill>
                  <a:schemeClr val="hlink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2329" name="Google Shape;2329;p21"/>
                <p:cNvGrpSpPr/>
                <p:nvPr/>
              </p:nvGrpSpPr>
              <p:grpSpPr>
                <a:xfrm>
                  <a:off x="3686" y="244"/>
                  <a:ext cx="177" cy="66"/>
                  <a:chOff x="2848" y="848"/>
                  <a:chExt cx="140" cy="98"/>
                </a:xfrm>
              </p:grpSpPr>
              <p:cxnSp>
                <p:nvCxnSpPr>
                  <p:cNvPr id="2330" name="Google Shape;2330;p21"/>
                  <p:cNvCxnSpPr/>
                  <p:nvPr/>
                </p:nvCxnSpPr>
                <p:spPr>
                  <a:xfrm rot="10800000" flipH="1">
                    <a:off x="2848" y="848"/>
                    <a:ext cx="50" cy="2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331" name="Google Shape;2331;p21"/>
                  <p:cNvCxnSpPr/>
                  <p:nvPr/>
                </p:nvCxnSpPr>
                <p:spPr>
                  <a:xfrm>
                    <a:off x="2944" y="946"/>
                    <a:ext cx="44" cy="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332" name="Google Shape;2332;p21"/>
                  <p:cNvCxnSpPr/>
                  <p:nvPr/>
                </p:nvCxnSpPr>
                <p:spPr>
                  <a:xfrm>
                    <a:off x="2894" y="850"/>
                    <a:ext cx="52" cy="96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2333" name="Google Shape;2333;p21"/>
                <p:cNvGrpSpPr/>
                <p:nvPr/>
              </p:nvGrpSpPr>
              <p:grpSpPr>
                <a:xfrm rot="10800000" flipH="1">
                  <a:off x="3686" y="243"/>
                  <a:ext cx="177" cy="66"/>
                  <a:chOff x="2848" y="848"/>
                  <a:chExt cx="140" cy="98"/>
                </a:xfrm>
              </p:grpSpPr>
              <p:cxnSp>
                <p:nvCxnSpPr>
                  <p:cNvPr id="2334" name="Google Shape;2334;p21"/>
                  <p:cNvCxnSpPr/>
                  <p:nvPr/>
                </p:nvCxnSpPr>
                <p:spPr>
                  <a:xfrm rot="10800000" flipH="1">
                    <a:off x="2848" y="848"/>
                    <a:ext cx="50" cy="2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335" name="Google Shape;2335;p21"/>
                  <p:cNvCxnSpPr/>
                  <p:nvPr/>
                </p:nvCxnSpPr>
                <p:spPr>
                  <a:xfrm>
                    <a:off x="2944" y="946"/>
                    <a:ext cx="44" cy="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336" name="Google Shape;2336;p21"/>
                  <p:cNvCxnSpPr/>
                  <p:nvPr/>
                </p:nvCxnSpPr>
                <p:spPr>
                  <a:xfrm>
                    <a:off x="2894" y="850"/>
                    <a:ext cx="52" cy="96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</p:grpSp>
        <p:grpSp>
          <p:nvGrpSpPr>
            <p:cNvPr id="2337" name="Google Shape;2337;p21"/>
            <p:cNvGrpSpPr/>
            <p:nvPr/>
          </p:nvGrpSpPr>
          <p:grpSpPr>
            <a:xfrm>
              <a:off x="641" y="2728"/>
              <a:ext cx="310" cy="326"/>
              <a:chOff x="3028" y="1864"/>
              <a:chExt cx="347" cy="631"/>
            </a:xfrm>
          </p:grpSpPr>
          <p:sp>
            <p:nvSpPr>
              <p:cNvPr id="2338" name="Google Shape;2338;p21"/>
              <p:cNvSpPr/>
              <p:nvPr/>
            </p:nvSpPr>
            <p:spPr>
              <a:xfrm>
                <a:off x="3047" y="2042"/>
                <a:ext cx="260" cy="453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9" name="Google Shape;2339;p21"/>
              <p:cNvSpPr/>
              <p:nvPr/>
            </p:nvSpPr>
            <p:spPr>
              <a:xfrm>
                <a:off x="3309" y="1888"/>
                <a:ext cx="48" cy="163"/>
              </a:xfrm>
              <a:custGeom>
                <a:avLst/>
                <a:gdLst/>
                <a:ahLst/>
                <a:cxnLst/>
                <a:rect l="l" t="t" r="r" b="b"/>
                <a:pathLst>
                  <a:path w="62" h="74" extrusionOk="0">
                    <a:moveTo>
                      <a:pt x="36" y="0"/>
                    </a:moveTo>
                    <a:lnTo>
                      <a:pt x="62" y="57"/>
                    </a:lnTo>
                    <a:lnTo>
                      <a:pt x="0" y="7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0" name="Google Shape;2340;p21"/>
              <p:cNvSpPr/>
              <p:nvPr/>
            </p:nvSpPr>
            <p:spPr>
              <a:xfrm>
                <a:off x="3307" y="2020"/>
                <a:ext cx="49" cy="475"/>
              </a:xfrm>
              <a:custGeom>
                <a:avLst/>
                <a:gdLst/>
                <a:ahLst/>
                <a:cxnLst/>
                <a:rect l="l" t="t" r="r" b="b"/>
                <a:pathLst>
                  <a:path w="63" h="225" extrusionOk="0">
                    <a:moveTo>
                      <a:pt x="2" y="16"/>
                    </a:moveTo>
                    <a:lnTo>
                      <a:pt x="0" y="225"/>
                    </a:lnTo>
                    <a:lnTo>
                      <a:pt x="62" y="202"/>
                    </a:lnTo>
                    <a:lnTo>
                      <a:pt x="63" y="0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1" name="Google Shape;2341;p21"/>
              <p:cNvSpPr/>
              <p:nvPr/>
            </p:nvSpPr>
            <p:spPr>
              <a:xfrm>
                <a:off x="3339" y="1864"/>
                <a:ext cx="36" cy="171"/>
              </a:xfrm>
              <a:custGeom>
                <a:avLst/>
                <a:gdLst/>
                <a:ahLst/>
                <a:cxnLst/>
                <a:rect l="l" t="t" r="r" b="b"/>
                <a:pathLst>
                  <a:path w="47" h="78" extrusionOk="0">
                    <a:moveTo>
                      <a:pt x="12" y="0"/>
                    </a:moveTo>
                    <a:lnTo>
                      <a:pt x="47" y="78"/>
                    </a:lnTo>
                    <a:lnTo>
                      <a:pt x="15" y="77"/>
                    </a:lnTo>
                    <a:lnTo>
                      <a:pt x="0" y="3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2" name="Google Shape;2342;p21"/>
              <p:cNvSpPr/>
              <p:nvPr/>
            </p:nvSpPr>
            <p:spPr>
              <a:xfrm>
                <a:off x="3319" y="1941"/>
                <a:ext cx="34" cy="112"/>
              </a:xfrm>
              <a:custGeom>
                <a:avLst/>
                <a:gdLst/>
                <a:ahLst/>
                <a:cxnLst/>
                <a:rect l="l" t="t" r="r" b="b"/>
                <a:pathLst>
                  <a:path w="44" h="51" extrusionOk="0">
                    <a:moveTo>
                      <a:pt x="23" y="0"/>
                    </a:moveTo>
                    <a:lnTo>
                      <a:pt x="0" y="51"/>
                    </a:lnTo>
                    <a:lnTo>
                      <a:pt x="44" y="45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3" name="Google Shape;2343;p21"/>
              <p:cNvSpPr/>
              <p:nvPr/>
            </p:nvSpPr>
            <p:spPr>
              <a:xfrm>
                <a:off x="3028" y="1868"/>
                <a:ext cx="322" cy="209"/>
              </a:xfrm>
              <a:custGeom>
                <a:avLst/>
                <a:gdLst/>
                <a:ahLst/>
                <a:cxnLst/>
                <a:rect l="l" t="t" r="r" b="b"/>
                <a:pathLst>
                  <a:path w="417" h="95" extrusionOk="0">
                    <a:moveTo>
                      <a:pt x="0" y="95"/>
                    </a:moveTo>
                    <a:lnTo>
                      <a:pt x="66" y="1"/>
                    </a:lnTo>
                    <a:lnTo>
                      <a:pt x="417" y="0"/>
                    </a:lnTo>
                    <a:lnTo>
                      <a:pt x="370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44" name="Google Shape;2344;p21"/>
            <p:cNvGrpSpPr/>
            <p:nvPr/>
          </p:nvGrpSpPr>
          <p:grpSpPr>
            <a:xfrm>
              <a:off x="611" y="2856"/>
              <a:ext cx="370" cy="160"/>
              <a:chOff x="3600" y="219"/>
              <a:chExt cx="360" cy="175"/>
            </a:xfrm>
          </p:grpSpPr>
          <p:sp>
            <p:nvSpPr>
              <p:cNvPr id="2345" name="Google Shape;2345;p21"/>
              <p:cNvSpPr/>
              <p:nvPr/>
            </p:nvSpPr>
            <p:spPr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346" name="Google Shape;2346;p21"/>
              <p:cNvCxnSpPr/>
              <p:nvPr/>
            </p:nvCxnSpPr>
            <p:spPr>
              <a:xfrm>
                <a:off x="3603" y="289"/>
                <a:ext cx="0" cy="6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47" name="Google Shape;2347;p21"/>
              <p:cNvCxnSpPr/>
              <p:nvPr/>
            </p:nvCxnSpPr>
            <p:spPr>
              <a:xfrm>
                <a:off x="3960" y="289"/>
                <a:ext cx="0" cy="6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348" name="Google Shape;2348;p21"/>
              <p:cNvSpPr/>
              <p:nvPr/>
            </p:nvSpPr>
            <p:spPr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349" name="Google Shape;2349;p21"/>
              <p:cNvSpPr/>
              <p:nvPr/>
            </p:nvSpPr>
            <p:spPr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350" name="Google Shape;2350;p21"/>
              <p:cNvGrpSpPr/>
              <p:nvPr/>
            </p:nvGrpSpPr>
            <p:grpSpPr>
              <a:xfrm>
                <a:off x="3686" y="244"/>
                <a:ext cx="177" cy="66"/>
                <a:chOff x="2848" y="848"/>
                <a:chExt cx="140" cy="98"/>
              </a:xfrm>
            </p:grpSpPr>
            <p:cxnSp>
              <p:nvCxnSpPr>
                <p:cNvPr id="2351" name="Google Shape;2351;p21"/>
                <p:cNvCxnSpPr/>
                <p:nvPr/>
              </p:nvCxnSpPr>
              <p:spPr>
                <a:xfrm rot="10800000" flipH="1">
                  <a:off x="2848" y="848"/>
                  <a:ext cx="50" cy="2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52" name="Google Shape;2352;p21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53" name="Google Shape;2353;p21"/>
                <p:cNvCxnSpPr/>
                <p:nvPr/>
              </p:nvCxnSpPr>
              <p:spPr>
                <a:xfrm>
                  <a:off x="2894" y="850"/>
                  <a:ext cx="52" cy="96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354" name="Google Shape;2354;p21"/>
              <p:cNvGrpSpPr/>
              <p:nvPr/>
            </p:nvGrpSpPr>
            <p:grpSpPr>
              <a:xfrm rot="10800000" flipH="1">
                <a:off x="3686" y="243"/>
                <a:ext cx="177" cy="66"/>
                <a:chOff x="2848" y="848"/>
                <a:chExt cx="140" cy="98"/>
              </a:xfrm>
            </p:grpSpPr>
            <p:cxnSp>
              <p:nvCxnSpPr>
                <p:cNvPr id="2355" name="Google Shape;2355;p21"/>
                <p:cNvCxnSpPr/>
                <p:nvPr/>
              </p:nvCxnSpPr>
              <p:spPr>
                <a:xfrm rot="10800000" flipH="1">
                  <a:off x="2848" y="848"/>
                  <a:ext cx="50" cy="2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56" name="Google Shape;2356;p21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57" name="Google Shape;2357;p21"/>
                <p:cNvCxnSpPr/>
                <p:nvPr/>
              </p:nvCxnSpPr>
              <p:spPr>
                <a:xfrm>
                  <a:off x="2894" y="850"/>
                  <a:ext cx="52" cy="96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2358" name="Google Shape;2358;p21"/>
            <p:cNvSpPr txBox="1"/>
            <p:nvPr/>
          </p:nvSpPr>
          <p:spPr>
            <a:xfrm>
              <a:off x="1002" y="3328"/>
              <a:ext cx="2277" cy="2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Gateway GPRS Support Node (GGSN)</a:t>
              </a:r>
              <a:endParaRPr/>
            </a:p>
          </p:txBody>
        </p:sp>
      </p:grpSp>
      <p:sp>
        <p:nvSpPr>
          <p:cNvPr id="2359" name="Google Shape;2359;p21"/>
          <p:cNvSpPr/>
          <p:nvPr/>
        </p:nvSpPr>
        <p:spPr>
          <a:xfrm>
            <a:off x="7286625" y="3284538"/>
            <a:ext cx="1235075" cy="1681162"/>
          </a:xfrm>
          <a:custGeom>
            <a:avLst/>
            <a:gdLst/>
            <a:ahLst/>
            <a:cxnLst/>
            <a:rect l="l" t="t" r="r" b="b"/>
            <a:pathLst>
              <a:path w="1292" h="1255" extrusionOk="0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0" name="Google Shape;2360;p21"/>
          <p:cNvSpPr txBox="1"/>
          <p:nvPr/>
        </p:nvSpPr>
        <p:spPr>
          <a:xfrm>
            <a:off x="7394575" y="3627438"/>
            <a:ext cx="1019175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Public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Internet</a:t>
            </a:r>
            <a:endParaRPr/>
          </a:p>
        </p:txBody>
      </p:sp>
      <p:grpSp>
        <p:nvGrpSpPr>
          <p:cNvPr id="2361" name="Google Shape;2361;p21"/>
          <p:cNvGrpSpPr/>
          <p:nvPr/>
        </p:nvGrpSpPr>
        <p:grpSpPr>
          <a:xfrm>
            <a:off x="6521450" y="3494087"/>
            <a:ext cx="550863" cy="1001712"/>
            <a:chOff x="611" y="3693"/>
            <a:chExt cx="449" cy="287"/>
          </a:xfrm>
        </p:grpSpPr>
        <p:sp>
          <p:nvSpPr>
            <p:cNvPr id="2362" name="Google Shape;2362;p21"/>
            <p:cNvSpPr/>
            <p:nvPr/>
          </p:nvSpPr>
          <p:spPr>
            <a:xfrm>
              <a:off x="635" y="3774"/>
              <a:ext cx="337" cy="20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63" name="Google Shape;2363;p21"/>
            <p:cNvGrpSpPr/>
            <p:nvPr/>
          </p:nvGrpSpPr>
          <p:grpSpPr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2364" name="Google Shape;2364;p21"/>
              <p:cNvSpPr/>
              <p:nvPr/>
            </p:nvSpPr>
            <p:spPr>
              <a:xfrm>
                <a:off x="687" y="3826"/>
                <a:ext cx="222" cy="110"/>
              </a:xfrm>
              <a:custGeom>
                <a:avLst/>
                <a:gdLst/>
                <a:ahLst/>
                <a:cxnLst/>
                <a:rect l="l" t="t" r="r" b="b"/>
                <a:pathLst>
                  <a:path w="222" h="110" extrusionOk="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5" name="Google Shape;2365;p21"/>
              <p:cNvSpPr/>
              <p:nvPr/>
            </p:nvSpPr>
            <p:spPr>
              <a:xfrm rot="10800000" flipH="1">
                <a:off x="689" y="3826"/>
                <a:ext cx="222" cy="110"/>
              </a:xfrm>
              <a:custGeom>
                <a:avLst/>
                <a:gdLst/>
                <a:ahLst/>
                <a:cxnLst/>
                <a:rect l="l" t="t" r="r" b="b"/>
                <a:pathLst>
                  <a:path w="222" h="110" extrusionOk="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366" name="Google Shape;2366;p21"/>
            <p:cNvSpPr/>
            <p:nvPr/>
          </p:nvSpPr>
          <p:spPr>
            <a:xfrm>
              <a:off x="975" y="3704"/>
              <a:ext cx="62" cy="74"/>
            </a:xfrm>
            <a:custGeom>
              <a:avLst/>
              <a:gdLst/>
              <a:ahLst/>
              <a:cxnLst/>
              <a:rect l="l" t="t" r="r" b="b"/>
              <a:pathLst>
                <a:path w="62" h="74" extrusionOk="0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7" name="Google Shape;2367;p21"/>
            <p:cNvSpPr/>
            <p:nvPr/>
          </p:nvSpPr>
          <p:spPr>
            <a:xfrm>
              <a:off x="972" y="3764"/>
              <a:ext cx="63" cy="216"/>
            </a:xfrm>
            <a:custGeom>
              <a:avLst/>
              <a:gdLst/>
              <a:ahLst/>
              <a:cxnLst/>
              <a:rect l="l" t="t" r="r" b="b"/>
              <a:pathLst>
                <a:path w="63" h="225" extrusionOk="0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8" name="Google Shape;2368;p21"/>
            <p:cNvSpPr/>
            <p:nvPr/>
          </p:nvSpPr>
          <p:spPr>
            <a:xfrm>
              <a:off x="1013" y="3693"/>
              <a:ext cx="47" cy="78"/>
            </a:xfrm>
            <a:custGeom>
              <a:avLst/>
              <a:gdLst/>
              <a:ahLst/>
              <a:cxnLst/>
              <a:rect l="l" t="t" r="r" b="b"/>
              <a:pathLst>
                <a:path w="47" h="78" extrusionOk="0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9" name="Google Shape;2369;p21"/>
            <p:cNvSpPr/>
            <p:nvPr/>
          </p:nvSpPr>
          <p:spPr>
            <a:xfrm>
              <a:off x="987" y="3728"/>
              <a:ext cx="44" cy="51"/>
            </a:xfrm>
            <a:custGeom>
              <a:avLst/>
              <a:gdLst/>
              <a:ahLst/>
              <a:cxnLst/>
              <a:rect l="l" t="t" r="r" b="b"/>
              <a:pathLst>
                <a:path w="44" h="51" extrusionOk="0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0" name="Google Shape;2370;p21"/>
            <p:cNvSpPr/>
            <p:nvPr/>
          </p:nvSpPr>
          <p:spPr>
            <a:xfrm>
              <a:off x="611" y="3695"/>
              <a:ext cx="417" cy="95"/>
            </a:xfrm>
            <a:custGeom>
              <a:avLst/>
              <a:gdLst/>
              <a:ahLst/>
              <a:cxnLst/>
              <a:rect l="l" t="t" r="r" b="b"/>
              <a:pathLst>
                <a:path w="417" h="95" extrusionOk="0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71" name="Google Shape;2371;p21"/>
          <p:cNvSpPr txBox="1"/>
          <p:nvPr/>
        </p:nvSpPr>
        <p:spPr>
          <a:xfrm>
            <a:off x="6469063" y="4476750"/>
            <a:ext cx="857250" cy="311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GGSN</a:t>
            </a:r>
            <a:endParaRPr/>
          </a:p>
        </p:txBody>
      </p:sp>
      <p:sp>
        <p:nvSpPr>
          <p:cNvPr id="2372" name="Google Shape;2372;p21"/>
          <p:cNvSpPr txBox="1"/>
          <p:nvPr/>
        </p:nvSpPr>
        <p:spPr>
          <a:xfrm>
            <a:off x="6591300" y="3497263"/>
            <a:ext cx="3619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/>
          </a:p>
        </p:txBody>
      </p:sp>
      <p:cxnSp>
        <p:nvCxnSpPr>
          <p:cNvPr id="2373" name="Google Shape;2373;p21"/>
          <p:cNvCxnSpPr/>
          <p:nvPr/>
        </p:nvCxnSpPr>
        <p:spPr>
          <a:xfrm flipH="1">
            <a:off x="6310313" y="4229100"/>
            <a:ext cx="236537" cy="1460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74" name="Google Shape;2374;p21"/>
          <p:cNvCxnSpPr/>
          <p:nvPr/>
        </p:nvCxnSpPr>
        <p:spPr>
          <a:xfrm rot="10800000">
            <a:off x="6321425" y="3946525"/>
            <a:ext cx="225425" cy="9048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75" name="Google Shape;2375;p21"/>
          <p:cNvCxnSpPr/>
          <p:nvPr/>
        </p:nvCxnSpPr>
        <p:spPr>
          <a:xfrm flipH="1">
            <a:off x="5943600" y="4403725"/>
            <a:ext cx="327025" cy="203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376" name="Google Shape;2376;p21"/>
          <p:cNvCxnSpPr/>
          <p:nvPr/>
        </p:nvCxnSpPr>
        <p:spPr>
          <a:xfrm rot="10800000">
            <a:off x="6038850" y="3856038"/>
            <a:ext cx="236538" cy="793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377" name="Google Shape;2377;p21"/>
          <p:cNvCxnSpPr/>
          <p:nvPr/>
        </p:nvCxnSpPr>
        <p:spPr>
          <a:xfrm>
            <a:off x="7051675" y="4127500"/>
            <a:ext cx="304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78" name="Google Shape;2378;p21"/>
          <p:cNvSpPr txBox="1"/>
          <p:nvPr/>
        </p:nvSpPr>
        <p:spPr>
          <a:xfrm>
            <a:off x="263525" y="3895725"/>
            <a:ext cx="4402138" cy="1938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Key insight:</a:t>
            </a:r>
            <a:r>
              <a:rPr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new cellular data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network operates </a:t>
            </a:r>
            <a:r>
              <a:rPr lang="en-US" sz="2000" i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 parallel</a:t>
            </a:r>
            <a:r>
              <a:rPr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with existing cellular voice network</a:t>
            </a:r>
            <a:endParaRPr/>
          </a:p>
          <a:p>
            <a:pPr marL="0" marR="0" lvl="0" indent="-1016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❑"/>
            </a:pPr>
            <a:r>
              <a:rPr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voice network unchanged in core</a:t>
            </a:r>
            <a:endParaRPr/>
          </a:p>
          <a:p>
            <a:pPr marL="0" marR="0" lvl="0" indent="-1016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❑"/>
            </a:pPr>
            <a:r>
              <a:rPr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data network operates in parallel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2379" name="Google Shape;2379;p21"/>
          <p:cNvGrpSpPr/>
          <p:nvPr/>
        </p:nvGrpSpPr>
        <p:grpSpPr>
          <a:xfrm>
            <a:off x="6410325" y="4040188"/>
            <a:ext cx="693738" cy="314325"/>
            <a:chOff x="3600" y="219"/>
            <a:chExt cx="360" cy="175"/>
          </a:xfrm>
        </p:grpSpPr>
        <p:sp>
          <p:nvSpPr>
            <p:cNvPr id="2380" name="Google Shape;2380;p21"/>
            <p:cNvSpPr/>
            <p:nvPr/>
          </p:nvSpPr>
          <p:spPr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81" name="Google Shape;2381;p21"/>
            <p:cNvCxnSpPr/>
            <p:nvPr/>
          </p:nvCxnSpPr>
          <p:spPr>
            <a:xfrm>
              <a:off x="3603" y="289"/>
              <a:ext cx="0" cy="6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2" name="Google Shape;2382;p21"/>
            <p:cNvCxnSpPr/>
            <p:nvPr/>
          </p:nvCxnSpPr>
          <p:spPr>
            <a:xfrm>
              <a:off x="3960" y="289"/>
              <a:ext cx="0" cy="6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83" name="Google Shape;2383;p21"/>
            <p:cNvSpPr/>
            <p:nvPr/>
          </p:nvSpPr>
          <p:spPr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84" name="Google Shape;2384;p21"/>
            <p:cNvSpPr/>
            <p:nvPr/>
          </p:nvSpPr>
          <p:spPr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85" name="Google Shape;2385;p21"/>
            <p:cNvGrpSpPr/>
            <p:nvPr/>
          </p:nvGrpSpPr>
          <p:grpSpPr>
            <a:xfrm>
              <a:off x="3686" y="244"/>
              <a:ext cx="177" cy="66"/>
              <a:chOff x="2848" y="848"/>
              <a:chExt cx="140" cy="98"/>
            </a:xfrm>
          </p:grpSpPr>
          <p:cxnSp>
            <p:nvCxnSpPr>
              <p:cNvPr id="2386" name="Google Shape;2386;p21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87" name="Google Shape;2387;p21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88" name="Google Shape;2388;p21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389" name="Google Shape;2389;p21"/>
            <p:cNvGrpSpPr/>
            <p:nvPr/>
          </p:nvGrpSpPr>
          <p:grpSpPr>
            <a:xfrm rot="10800000" flipH="1">
              <a:off x="3686" y="243"/>
              <a:ext cx="177" cy="66"/>
              <a:chOff x="2848" y="848"/>
              <a:chExt cx="140" cy="98"/>
            </a:xfrm>
          </p:grpSpPr>
          <p:cxnSp>
            <p:nvCxnSpPr>
              <p:cNvPr id="2390" name="Google Shape;2390;p21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91" name="Google Shape;2391;p21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92" name="Google Shape;2392;p21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8" name="Google Shape;2398;p22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Cellular Standards: Brief Survey</a:t>
            </a:r>
            <a:endParaRPr/>
          </a:p>
        </p:txBody>
      </p:sp>
      <p:sp>
        <p:nvSpPr>
          <p:cNvPr id="2399" name="Google Shape;2399;p22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3G systems:</a:t>
            </a:r>
            <a:r>
              <a:rPr lang="en-US"/>
              <a:t> voice + data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Universal Mobile Telecommunications Service (UMTS)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CDMA in TDMA slots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Data service: up to 14 Mbps</a:t>
            </a:r>
            <a:endParaRPr/>
          </a:p>
          <a:p>
            <a:pPr marL="74295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4G systems:</a:t>
            </a:r>
            <a:r>
              <a:rPr lang="en-US"/>
              <a:t> data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All-IP network: voice in data packets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New wireless access technologies: OFDM, MIMO, etc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Data rate: up to 300 Mbps</a:t>
            </a:r>
            <a:endParaRPr/>
          </a:p>
        </p:txBody>
      </p:sp>
      <p:sp>
        <p:nvSpPr>
          <p:cNvPr id="2400" name="Google Shape;2400;p22"/>
          <p:cNvSpPr txBox="1">
            <a:spLocks noGrp="1"/>
          </p:cNvSpPr>
          <p:nvPr>
            <p:ph type="sldNum" idx="12"/>
          </p:nvPr>
        </p:nvSpPr>
        <p:spPr>
          <a:xfrm>
            <a:off x="8382000" y="63246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" name="Google Shape;2406;p23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Cellular Standards: Brief Survey</a:t>
            </a:r>
            <a:endParaRPr/>
          </a:p>
        </p:txBody>
      </p:sp>
      <p:sp>
        <p:nvSpPr>
          <p:cNvPr id="2407" name="Google Shape;2407;p23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5G systems:</a:t>
            </a:r>
            <a:r>
              <a:rPr lang="en-US"/>
              <a:t> massive data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Microwaves (4G) + millimeter waves (high bandwidth)</a:t>
            </a:r>
            <a:endParaRPr/>
          </a:p>
        </p:txBody>
      </p:sp>
      <p:sp>
        <p:nvSpPr>
          <p:cNvPr id="2408" name="Google Shape;2408;p23"/>
          <p:cNvSpPr txBox="1">
            <a:spLocks noGrp="1"/>
          </p:cNvSpPr>
          <p:nvPr>
            <p:ph type="sldNum" idx="12"/>
          </p:nvPr>
        </p:nvSpPr>
        <p:spPr>
          <a:xfrm>
            <a:off x="8382000" y="63246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pic>
        <p:nvPicPr>
          <p:cNvPr id="2409" name="Google Shape;2409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1204" y="2209800"/>
            <a:ext cx="4786596" cy="1745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0" name="Google Shape;2410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88995" y="3810000"/>
            <a:ext cx="5797805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" name="Google Shape;2416;p24"/>
          <p:cNvSpPr txBox="1">
            <a:spLocks noGrp="1"/>
          </p:cNvSpPr>
          <p:nvPr>
            <p:ph type="ctrTitle"/>
          </p:nvPr>
        </p:nvSpPr>
        <p:spPr>
          <a:xfrm>
            <a:off x="685800" y="30480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Mobility (Roaming) Handling</a:t>
            </a:r>
            <a:endParaRPr/>
          </a:p>
        </p:txBody>
      </p:sp>
      <p:sp>
        <p:nvSpPr>
          <p:cNvPr id="2417" name="Google Shape;2417;p24"/>
          <p:cNvSpPr txBox="1">
            <a:spLocks noGrp="1"/>
          </p:cNvSpPr>
          <p:nvPr>
            <p:ph type="sldNum" idx="12"/>
          </p:nvPr>
        </p:nvSpPr>
        <p:spPr>
          <a:xfrm>
            <a:off x="8077200" y="64008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3" name="Google Shape;2423;p25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Mobility?</a:t>
            </a:r>
            <a:endParaRPr/>
          </a:p>
        </p:txBody>
      </p:sp>
      <p:sp>
        <p:nvSpPr>
          <p:cNvPr id="2424" name="Google Shape;2424;p25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Spectrum of mobility, from the </a:t>
            </a:r>
            <a:r>
              <a:rPr lang="en-US">
                <a:solidFill>
                  <a:srgbClr val="FF0000"/>
                </a:solidFill>
              </a:rPr>
              <a:t>network</a:t>
            </a:r>
            <a:r>
              <a:rPr lang="en-US"/>
              <a:t> perspective:</a:t>
            </a:r>
            <a:endParaRPr/>
          </a:p>
        </p:txBody>
      </p:sp>
      <p:sp>
        <p:nvSpPr>
          <p:cNvPr id="2425" name="Google Shape;2425;p25"/>
          <p:cNvSpPr txBox="1">
            <a:spLocks noGrp="1"/>
          </p:cNvSpPr>
          <p:nvPr>
            <p:ph type="sldNum" idx="12"/>
          </p:nvPr>
        </p:nvSpPr>
        <p:spPr>
          <a:xfrm>
            <a:off x="8382000" y="63246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grpSp>
        <p:nvGrpSpPr>
          <p:cNvPr id="2426" name="Google Shape;2426;p25"/>
          <p:cNvGrpSpPr/>
          <p:nvPr/>
        </p:nvGrpSpPr>
        <p:grpSpPr>
          <a:xfrm>
            <a:off x="644525" y="2657475"/>
            <a:ext cx="7670800" cy="771525"/>
            <a:chOff x="390" y="890"/>
            <a:chExt cx="4832" cy="486"/>
          </a:xfrm>
        </p:grpSpPr>
        <p:sp>
          <p:nvSpPr>
            <p:cNvPr id="2427" name="Google Shape;2427;p25"/>
            <p:cNvSpPr/>
            <p:nvPr/>
          </p:nvSpPr>
          <p:spPr>
            <a:xfrm>
              <a:off x="392" y="1120"/>
              <a:ext cx="4800" cy="256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chemeClr val="accent2"/>
                </a:gs>
              </a:gsLst>
              <a:lin ang="0" scaled="0"/>
            </a:gradFill>
            <a:ln w="9525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8" name="Google Shape;2428;p25"/>
            <p:cNvSpPr txBox="1"/>
            <p:nvPr/>
          </p:nvSpPr>
          <p:spPr>
            <a:xfrm>
              <a:off x="390" y="890"/>
              <a:ext cx="845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no mobility</a:t>
              </a:r>
              <a:endParaRPr/>
            </a:p>
          </p:txBody>
        </p:sp>
        <p:sp>
          <p:nvSpPr>
            <p:cNvPr id="2429" name="Google Shape;2429;p25"/>
            <p:cNvSpPr txBox="1"/>
            <p:nvPr/>
          </p:nvSpPr>
          <p:spPr>
            <a:xfrm>
              <a:off x="4246" y="898"/>
              <a:ext cx="97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high mobility</a:t>
              </a:r>
              <a:endParaRPr/>
            </a:p>
          </p:txBody>
        </p:sp>
      </p:grpSp>
      <p:sp>
        <p:nvSpPr>
          <p:cNvPr id="2430" name="Google Shape;2430;p25"/>
          <p:cNvSpPr txBox="1"/>
          <p:nvPr/>
        </p:nvSpPr>
        <p:spPr>
          <a:xfrm>
            <a:off x="431800" y="4127500"/>
            <a:ext cx="2662238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mobile wireless user,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using same point of access</a:t>
            </a:r>
            <a:endParaRPr/>
          </a:p>
        </p:txBody>
      </p:sp>
      <p:sp>
        <p:nvSpPr>
          <p:cNvPr id="2431" name="Google Shape;2431;p25"/>
          <p:cNvSpPr txBox="1"/>
          <p:nvPr/>
        </p:nvSpPr>
        <p:spPr>
          <a:xfrm>
            <a:off x="6016625" y="4092575"/>
            <a:ext cx="2852738" cy="1938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mobile user, passing through multiple points of access while maintaining ongoing connections (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like cell phone)</a:t>
            </a:r>
            <a:endParaRPr/>
          </a:p>
        </p:txBody>
      </p:sp>
      <p:sp>
        <p:nvSpPr>
          <p:cNvPr id="2432" name="Google Shape;2432;p25"/>
          <p:cNvSpPr txBox="1"/>
          <p:nvPr/>
        </p:nvSpPr>
        <p:spPr>
          <a:xfrm>
            <a:off x="3248025" y="4094163"/>
            <a:ext cx="2432050" cy="161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mobile user, connecting/ disconnecting from network using DHCP.  </a:t>
            </a:r>
            <a:endParaRPr/>
          </a:p>
        </p:txBody>
      </p:sp>
      <p:cxnSp>
        <p:nvCxnSpPr>
          <p:cNvPr id="2433" name="Google Shape;2433;p25"/>
          <p:cNvCxnSpPr/>
          <p:nvPr/>
        </p:nvCxnSpPr>
        <p:spPr>
          <a:xfrm rot="10800000">
            <a:off x="1003300" y="3225800"/>
            <a:ext cx="215900" cy="8636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34" name="Google Shape;2434;p25"/>
          <p:cNvCxnSpPr/>
          <p:nvPr/>
        </p:nvCxnSpPr>
        <p:spPr>
          <a:xfrm rot="10800000" flipH="1">
            <a:off x="7531100" y="3263900"/>
            <a:ext cx="215900" cy="8636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35" name="Google Shape;2435;p25"/>
          <p:cNvCxnSpPr/>
          <p:nvPr/>
        </p:nvCxnSpPr>
        <p:spPr>
          <a:xfrm rot="10800000" flipH="1">
            <a:off x="4114800" y="3263900"/>
            <a:ext cx="25400" cy="8509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1" name="Google Shape;2441;p26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Mobility: Vocabulary</a:t>
            </a:r>
            <a:endParaRPr/>
          </a:p>
        </p:txBody>
      </p:sp>
      <p:sp>
        <p:nvSpPr>
          <p:cNvPr id="2442" name="Google Shape;2442;p26"/>
          <p:cNvSpPr txBox="1">
            <a:spLocks noGrp="1"/>
          </p:cNvSpPr>
          <p:nvPr>
            <p:ph type="sldNum" idx="12"/>
          </p:nvPr>
        </p:nvSpPr>
        <p:spPr>
          <a:xfrm>
            <a:off x="8382000" y="63246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2443" name="Google Shape;2443;p26"/>
          <p:cNvSpPr/>
          <p:nvPr/>
        </p:nvSpPr>
        <p:spPr>
          <a:xfrm>
            <a:off x="1612900" y="2616200"/>
            <a:ext cx="1866900" cy="1589088"/>
          </a:xfrm>
          <a:custGeom>
            <a:avLst/>
            <a:gdLst/>
            <a:ahLst/>
            <a:cxnLst/>
            <a:rect l="l" t="t" r="r" b="b"/>
            <a:pathLst>
              <a:path w="1340" h="1191" extrusionOk="0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44" name="Google Shape;2444;p26"/>
          <p:cNvGrpSpPr/>
          <p:nvPr/>
        </p:nvGrpSpPr>
        <p:grpSpPr>
          <a:xfrm>
            <a:off x="2668588" y="3609975"/>
            <a:ext cx="501650" cy="233363"/>
            <a:chOff x="3600" y="219"/>
            <a:chExt cx="360" cy="175"/>
          </a:xfrm>
        </p:grpSpPr>
        <p:sp>
          <p:nvSpPr>
            <p:cNvPr id="2445" name="Google Shape;2445;p26"/>
            <p:cNvSpPr/>
            <p:nvPr/>
          </p:nvSpPr>
          <p:spPr>
            <a:xfrm>
              <a:off x="3603" y="297"/>
              <a:ext cx="357" cy="97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46" name="Google Shape;2446;p26"/>
            <p:cNvCxnSpPr/>
            <p:nvPr/>
          </p:nvCxnSpPr>
          <p:spPr>
            <a:xfrm>
              <a:off x="3603" y="289"/>
              <a:ext cx="0" cy="6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7" name="Google Shape;2447;p26"/>
            <p:cNvCxnSpPr/>
            <p:nvPr/>
          </p:nvCxnSpPr>
          <p:spPr>
            <a:xfrm>
              <a:off x="3960" y="289"/>
              <a:ext cx="0" cy="6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448" name="Google Shape;2448;p26"/>
            <p:cNvSpPr/>
            <p:nvPr/>
          </p:nvSpPr>
          <p:spPr>
            <a:xfrm>
              <a:off x="3603" y="284"/>
              <a:ext cx="231" cy="6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9" name="Google Shape;2449;p26"/>
            <p:cNvSpPr/>
            <p:nvPr/>
          </p:nvSpPr>
          <p:spPr>
            <a:xfrm>
              <a:off x="3600" y="219"/>
              <a:ext cx="357" cy="113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50" name="Google Shape;2450;p26"/>
            <p:cNvGrpSpPr/>
            <p:nvPr/>
          </p:nvGrpSpPr>
          <p:grpSpPr>
            <a:xfrm>
              <a:off x="3686" y="244"/>
              <a:ext cx="177" cy="66"/>
              <a:chOff x="2848" y="848"/>
              <a:chExt cx="140" cy="98"/>
            </a:xfrm>
          </p:grpSpPr>
          <p:cxnSp>
            <p:nvCxnSpPr>
              <p:cNvPr id="2451" name="Google Shape;2451;p26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52" name="Google Shape;2452;p26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53" name="Google Shape;2453;p26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454" name="Google Shape;2454;p26"/>
            <p:cNvGrpSpPr/>
            <p:nvPr/>
          </p:nvGrpSpPr>
          <p:grpSpPr>
            <a:xfrm rot="10800000" flipH="1">
              <a:off x="3686" y="243"/>
              <a:ext cx="177" cy="66"/>
              <a:chOff x="2848" y="848"/>
              <a:chExt cx="140" cy="98"/>
            </a:xfrm>
          </p:grpSpPr>
          <p:cxnSp>
            <p:nvCxnSpPr>
              <p:cNvPr id="2455" name="Google Shape;2455;p26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56" name="Google Shape;2456;p26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57" name="Google Shape;2457;p26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458" name="Google Shape;2458;p26"/>
          <p:cNvGrpSpPr/>
          <p:nvPr/>
        </p:nvGrpSpPr>
        <p:grpSpPr>
          <a:xfrm>
            <a:off x="1771650" y="3263900"/>
            <a:ext cx="1333500" cy="342900"/>
            <a:chOff x="8025" y="5070"/>
            <a:chExt cx="2100" cy="540"/>
          </a:xfrm>
        </p:grpSpPr>
        <p:cxnSp>
          <p:nvCxnSpPr>
            <p:cNvPr id="2459" name="Google Shape;2459;p26"/>
            <p:cNvCxnSpPr/>
            <p:nvPr/>
          </p:nvCxnSpPr>
          <p:spPr>
            <a:xfrm>
              <a:off x="8025" y="5325"/>
              <a:ext cx="21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0" name="Google Shape;2460;p26"/>
            <p:cNvCxnSpPr/>
            <p:nvPr/>
          </p:nvCxnSpPr>
          <p:spPr>
            <a:xfrm>
              <a:off x="8355" y="5070"/>
              <a:ext cx="0" cy="27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1" name="Google Shape;2461;p26"/>
            <p:cNvCxnSpPr/>
            <p:nvPr/>
          </p:nvCxnSpPr>
          <p:spPr>
            <a:xfrm>
              <a:off x="9765" y="5340"/>
              <a:ext cx="0" cy="27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62" name="Google Shape;2462;p26"/>
          <p:cNvSpPr txBox="1"/>
          <p:nvPr/>
        </p:nvSpPr>
        <p:spPr>
          <a:xfrm>
            <a:off x="593725" y="1350963"/>
            <a:ext cx="3349625" cy="946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home network:</a:t>
            </a:r>
            <a:r>
              <a:rPr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permanent “home” of mobile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(e.g., 128.119.40/24)</a:t>
            </a:r>
            <a:endParaRPr/>
          </a:p>
        </p:txBody>
      </p:sp>
      <p:sp>
        <p:nvSpPr>
          <p:cNvPr id="2463" name="Google Shape;2463;p26"/>
          <p:cNvSpPr txBox="1"/>
          <p:nvPr/>
        </p:nvSpPr>
        <p:spPr>
          <a:xfrm>
            <a:off x="320675" y="4257675"/>
            <a:ext cx="2905125" cy="155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Permanent address:</a:t>
            </a:r>
            <a:r>
              <a:rPr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address in home network, can always be used to reach mobile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e.g., 128.119.40.186</a:t>
            </a:r>
            <a:endParaRPr/>
          </a:p>
        </p:txBody>
      </p:sp>
      <p:sp>
        <p:nvSpPr>
          <p:cNvPr id="2464" name="Google Shape;2464;p26"/>
          <p:cNvSpPr txBox="1"/>
          <p:nvPr/>
        </p:nvSpPr>
        <p:spPr>
          <a:xfrm>
            <a:off x="4232275" y="1423988"/>
            <a:ext cx="3914775" cy="1311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home agent: </a:t>
            </a:r>
            <a:r>
              <a:rPr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entity that will perform mobility functions on behalf of mobile, when mobile is remote</a:t>
            </a:r>
            <a:endParaRPr/>
          </a:p>
        </p:txBody>
      </p:sp>
      <p:grpSp>
        <p:nvGrpSpPr>
          <p:cNvPr id="2465" name="Google Shape;2465;p26"/>
          <p:cNvGrpSpPr/>
          <p:nvPr/>
        </p:nvGrpSpPr>
        <p:grpSpPr>
          <a:xfrm>
            <a:off x="1520825" y="2822575"/>
            <a:ext cx="914400" cy="590550"/>
            <a:chOff x="10665" y="3225"/>
            <a:chExt cx="1440" cy="930"/>
          </a:xfrm>
        </p:grpSpPr>
        <p:sp>
          <p:nvSpPr>
            <p:cNvPr id="2466" name="Google Shape;2466;p26"/>
            <p:cNvSpPr/>
            <p:nvPr/>
          </p:nvSpPr>
          <p:spPr>
            <a:xfrm>
              <a:off x="10665" y="3225"/>
              <a:ext cx="1440" cy="93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67" name="Google Shape;2467;p26"/>
            <p:cNvGrpSpPr/>
            <p:nvPr/>
          </p:nvGrpSpPr>
          <p:grpSpPr>
            <a:xfrm>
              <a:off x="11038" y="3281"/>
              <a:ext cx="618" cy="667"/>
              <a:chOff x="8023" y="4451"/>
              <a:chExt cx="618" cy="667"/>
            </a:xfrm>
          </p:grpSpPr>
          <p:sp>
            <p:nvSpPr>
              <p:cNvPr id="2468" name="Google Shape;2468;p26"/>
              <p:cNvSpPr/>
              <p:nvPr/>
            </p:nvSpPr>
            <p:spPr>
              <a:xfrm>
                <a:off x="8279" y="4653"/>
                <a:ext cx="263" cy="380"/>
              </a:xfrm>
              <a:custGeom>
                <a:avLst/>
                <a:gdLst/>
                <a:ahLst/>
                <a:cxnLst/>
                <a:rect l="l" t="t" r="r" b="b"/>
                <a:pathLst>
                  <a:path w="788" h="1138" extrusionOk="0">
                    <a:moveTo>
                      <a:pt x="310" y="2"/>
                    </a:moveTo>
                    <a:lnTo>
                      <a:pt x="298" y="0"/>
                    </a:lnTo>
                    <a:lnTo>
                      <a:pt x="282" y="0"/>
                    </a:lnTo>
                    <a:lnTo>
                      <a:pt x="263" y="0"/>
                    </a:lnTo>
                    <a:lnTo>
                      <a:pt x="242" y="2"/>
                    </a:lnTo>
                    <a:lnTo>
                      <a:pt x="219" y="4"/>
                    </a:lnTo>
                    <a:lnTo>
                      <a:pt x="192" y="7"/>
                    </a:lnTo>
                    <a:lnTo>
                      <a:pt x="167" y="12"/>
                    </a:lnTo>
                    <a:lnTo>
                      <a:pt x="141" y="17"/>
                    </a:lnTo>
                    <a:lnTo>
                      <a:pt x="116" y="25"/>
                    </a:lnTo>
                    <a:lnTo>
                      <a:pt x="91" y="35"/>
                    </a:lnTo>
                    <a:lnTo>
                      <a:pt x="67" y="45"/>
                    </a:lnTo>
                    <a:lnTo>
                      <a:pt x="47" y="58"/>
                    </a:lnTo>
                    <a:lnTo>
                      <a:pt x="29" y="73"/>
                    </a:lnTo>
                    <a:lnTo>
                      <a:pt x="16" y="91"/>
                    </a:lnTo>
                    <a:lnTo>
                      <a:pt x="6" y="109"/>
                    </a:lnTo>
                    <a:lnTo>
                      <a:pt x="0" y="131"/>
                    </a:lnTo>
                    <a:lnTo>
                      <a:pt x="0" y="137"/>
                    </a:lnTo>
                    <a:lnTo>
                      <a:pt x="1" y="144"/>
                    </a:lnTo>
                    <a:lnTo>
                      <a:pt x="3" y="152"/>
                    </a:lnTo>
                    <a:lnTo>
                      <a:pt x="4" y="162"/>
                    </a:lnTo>
                    <a:lnTo>
                      <a:pt x="13" y="197"/>
                    </a:lnTo>
                    <a:lnTo>
                      <a:pt x="25" y="240"/>
                    </a:lnTo>
                    <a:lnTo>
                      <a:pt x="39" y="290"/>
                    </a:lnTo>
                    <a:lnTo>
                      <a:pt x="57" y="348"/>
                    </a:lnTo>
                    <a:lnTo>
                      <a:pt x="76" y="410"/>
                    </a:lnTo>
                    <a:lnTo>
                      <a:pt x="100" y="474"/>
                    </a:lnTo>
                    <a:lnTo>
                      <a:pt x="123" y="543"/>
                    </a:lnTo>
                    <a:lnTo>
                      <a:pt x="150" y="612"/>
                    </a:lnTo>
                    <a:lnTo>
                      <a:pt x="176" y="684"/>
                    </a:lnTo>
                    <a:lnTo>
                      <a:pt x="205" y="753"/>
                    </a:lnTo>
                    <a:lnTo>
                      <a:pt x="235" y="822"/>
                    </a:lnTo>
                    <a:lnTo>
                      <a:pt x="264" y="887"/>
                    </a:lnTo>
                    <a:lnTo>
                      <a:pt x="293" y="949"/>
                    </a:lnTo>
                    <a:lnTo>
                      <a:pt x="323" y="1005"/>
                    </a:lnTo>
                    <a:lnTo>
                      <a:pt x="352" y="1055"/>
                    </a:lnTo>
                    <a:lnTo>
                      <a:pt x="381" y="1098"/>
                    </a:lnTo>
                    <a:lnTo>
                      <a:pt x="389" y="1109"/>
                    </a:lnTo>
                    <a:lnTo>
                      <a:pt x="398" y="1120"/>
                    </a:lnTo>
                    <a:lnTo>
                      <a:pt x="406" y="1130"/>
                    </a:lnTo>
                    <a:lnTo>
                      <a:pt x="414" y="1138"/>
                    </a:lnTo>
                    <a:lnTo>
                      <a:pt x="436" y="1130"/>
                    </a:lnTo>
                    <a:lnTo>
                      <a:pt x="461" y="1121"/>
                    </a:lnTo>
                    <a:lnTo>
                      <a:pt x="487" y="1111"/>
                    </a:lnTo>
                    <a:lnTo>
                      <a:pt x="517" y="1099"/>
                    </a:lnTo>
                    <a:lnTo>
                      <a:pt x="547" y="1088"/>
                    </a:lnTo>
                    <a:lnTo>
                      <a:pt x="578" y="1075"/>
                    </a:lnTo>
                    <a:lnTo>
                      <a:pt x="609" y="1062"/>
                    </a:lnTo>
                    <a:lnTo>
                      <a:pt x="640" y="1049"/>
                    </a:lnTo>
                    <a:lnTo>
                      <a:pt x="669" y="1036"/>
                    </a:lnTo>
                    <a:lnTo>
                      <a:pt x="697" y="1023"/>
                    </a:lnTo>
                    <a:lnTo>
                      <a:pt x="722" y="1012"/>
                    </a:lnTo>
                    <a:lnTo>
                      <a:pt x="744" y="999"/>
                    </a:lnTo>
                    <a:lnTo>
                      <a:pt x="762" y="987"/>
                    </a:lnTo>
                    <a:lnTo>
                      <a:pt x="775" y="977"/>
                    </a:lnTo>
                    <a:lnTo>
                      <a:pt x="785" y="967"/>
                    </a:lnTo>
                    <a:lnTo>
                      <a:pt x="788" y="959"/>
                    </a:lnTo>
                    <a:lnTo>
                      <a:pt x="756" y="915"/>
                    </a:lnTo>
                    <a:lnTo>
                      <a:pt x="722" y="868"/>
                    </a:lnTo>
                    <a:lnTo>
                      <a:pt x="687" y="813"/>
                    </a:lnTo>
                    <a:lnTo>
                      <a:pt x="650" y="755"/>
                    </a:lnTo>
                    <a:lnTo>
                      <a:pt x="612" y="693"/>
                    </a:lnTo>
                    <a:lnTo>
                      <a:pt x="575" y="627"/>
                    </a:lnTo>
                    <a:lnTo>
                      <a:pt x="537" y="561"/>
                    </a:lnTo>
                    <a:lnTo>
                      <a:pt x="500" y="492"/>
                    </a:lnTo>
                    <a:lnTo>
                      <a:pt x="467" y="423"/>
                    </a:lnTo>
                    <a:lnTo>
                      <a:pt x="433" y="354"/>
                    </a:lnTo>
                    <a:lnTo>
                      <a:pt x="404" y="287"/>
                    </a:lnTo>
                    <a:lnTo>
                      <a:pt x="376" y="223"/>
                    </a:lnTo>
                    <a:lnTo>
                      <a:pt x="352" y="161"/>
                    </a:lnTo>
                    <a:lnTo>
                      <a:pt x="333" y="102"/>
                    </a:lnTo>
                    <a:lnTo>
                      <a:pt x="318" y="49"/>
                    </a:lnTo>
                    <a:lnTo>
                      <a:pt x="310" y="2"/>
                    </a:lnTo>
                    <a:close/>
                  </a:path>
                </a:pathLst>
              </a:custGeom>
              <a:solidFill>
                <a:srgbClr val="F4FCEA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9" name="Google Shape;2469;p26"/>
              <p:cNvSpPr/>
              <p:nvPr/>
            </p:nvSpPr>
            <p:spPr>
              <a:xfrm>
                <a:off x="8264" y="4707"/>
                <a:ext cx="142" cy="312"/>
              </a:xfrm>
              <a:custGeom>
                <a:avLst/>
                <a:gdLst/>
                <a:ahLst/>
                <a:cxnLst/>
                <a:rect l="l" t="t" r="r" b="b"/>
                <a:pathLst>
                  <a:path w="425" h="936" extrusionOk="0">
                    <a:moveTo>
                      <a:pt x="48" y="0"/>
                    </a:moveTo>
                    <a:lnTo>
                      <a:pt x="48" y="2"/>
                    </a:lnTo>
                    <a:lnTo>
                      <a:pt x="48" y="5"/>
                    </a:lnTo>
                    <a:lnTo>
                      <a:pt x="47" y="11"/>
                    </a:lnTo>
                    <a:lnTo>
                      <a:pt x="44" y="19"/>
                    </a:lnTo>
                    <a:lnTo>
                      <a:pt x="39" y="35"/>
                    </a:lnTo>
                    <a:lnTo>
                      <a:pt x="32" y="55"/>
                    </a:lnTo>
                    <a:lnTo>
                      <a:pt x="20" y="82"/>
                    </a:lnTo>
                    <a:lnTo>
                      <a:pt x="6" y="117"/>
                    </a:lnTo>
                    <a:lnTo>
                      <a:pt x="0" y="141"/>
                    </a:lnTo>
                    <a:lnTo>
                      <a:pt x="0" y="177"/>
                    </a:lnTo>
                    <a:lnTo>
                      <a:pt x="4" y="220"/>
                    </a:lnTo>
                    <a:lnTo>
                      <a:pt x="13" y="271"/>
                    </a:lnTo>
                    <a:lnTo>
                      <a:pt x="26" y="325"/>
                    </a:lnTo>
                    <a:lnTo>
                      <a:pt x="41" y="386"/>
                    </a:lnTo>
                    <a:lnTo>
                      <a:pt x="58" y="446"/>
                    </a:lnTo>
                    <a:lnTo>
                      <a:pt x="78" y="509"/>
                    </a:lnTo>
                    <a:lnTo>
                      <a:pt x="98" y="570"/>
                    </a:lnTo>
                    <a:lnTo>
                      <a:pt x="119" y="628"/>
                    </a:lnTo>
                    <a:lnTo>
                      <a:pt x="138" y="683"/>
                    </a:lnTo>
                    <a:lnTo>
                      <a:pt x="157" y="733"/>
                    </a:lnTo>
                    <a:lnTo>
                      <a:pt x="174" y="775"/>
                    </a:lnTo>
                    <a:lnTo>
                      <a:pt x="189" y="808"/>
                    </a:lnTo>
                    <a:lnTo>
                      <a:pt x="201" y="831"/>
                    </a:lnTo>
                    <a:lnTo>
                      <a:pt x="210" y="843"/>
                    </a:lnTo>
                    <a:lnTo>
                      <a:pt x="223" y="853"/>
                    </a:lnTo>
                    <a:lnTo>
                      <a:pt x="239" y="861"/>
                    </a:lnTo>
                    <a:lnTo>
                      <a:pt x="258" y="873"/>
                    </a:lnTo>
                    <a:lnTo>
                      <a:pt x="282" y="883"/>
                    </a:lnTo>
                    <a:lnTo>
                      <a:pt x="310" y="896"/>
                    </a:lnTo>
                    <a:lnTo>
                      <a:pt x="342" y="907"/>
                    </a:lnTo>
                    <a:lnTo>
                      <a:pt x="380" y="922"/>
                    </a:lnTo>
                    <a:lnTo>
                      <a:pt x="425" y="936"/>
                    </a:lnTo>
                    <a:lnTo>
                      <a:pt x="396" y="893"/>
                    </a:lnTo>
                    <a:lnTo>
                      <a:pt x="367" y="843"/>
                    </a:lnTo>
                    <a:lnTo>
                      <a:pt x="337" y="787"/>
                    </a:lnTo>
                    <a:lnTo>
                      <a:pt x="308" y="725"/>
                    </a:lnTo>
                    <a:lnTo>
                      <a:pt x="279" y="660"/>
                    </a:lnTo>
                    <a:lnTo>
                      <a:pt x="249" y="591"/>
                    </a:lnTo>
                    <a:lnTo>
                      <a:pt x="220" y="522"/>
                    </a:lnTo>
                    <a:lnTo>
                      <a:pt x="194" y="450"/>
                    </a:lnTo>
                    <a:lnTo>
                      <a:pt x="167" y="381"/>
                    </a:lnTo>
                    <a:lnTo>
                      <a:pt x="144" y="312"/>
                    </a:lnTo>
                    <a:lnTo>
                      <a:pt x="120" y="248"/>
                    </a:lnTo>
                    <a:lnTo>
                      <a:pt x="101" y="186"/>
                    </a:lnTo>
                    <a:lnTo>
                      <a:pt x="83" y="128"/>
                    </a:lnTo>
                    <a:lnTo>
                      <a:pt x="69" y="78"/>
                    </a:lnTo>
                    <a:lnTo>
                      <a:pt x="57" y="35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CCEF72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0" name="Google Shape;2470;p26"/>
              <p:cNvSpPr/>
              <p:nvPr/>
            </p:nvSpPr>
            <p:spPr>
              <a:xfrm>
                <a:off x="8310" y="4696"/>
                <a:ext cx="64" cy="69"/>
              </a:xfrm>
              <a:custGeom>
                <a:avLst/>
                <a:gdLst/>
                <a:ahLst/>
                <a:cxnLst/>
                <a:rect l="l" t="t" r="r" b="b"/>
                <a:pathLst>
                  <a:path w="192" h="208" extrusionOk="0">
                    <a:moveTo>
                      <a:pt x="26" y="11"/>
                    </a:moveTo>
                    <a:lnTo>
                      <a:pt x="13" y="24"/>
                    </a:lnTo>
                    <a:lnTo>
                      <a:pt x="4" y="43"/>
                    </a:lnTo>
                    <a:lnTo>
                      <a:pt x="0" y="67"/>
                    </a:lnTo>
                    <a:lnTo>
                      <a:pt x="0" y="93"/>
                    </a:lnTo>
                    <a:lnTo>
                      <a:pt x="3" y="120"/>
                    </a:lnTo>
                    <a:lnTo>
                      <a:pt x="10" y="148"/>
                    </a:lnTo>
                    <a:lnTo>
                      <a:pt x="20" y="171"/>
                    </a:lnTo>
                    <a:lnTo>
                      <a:pt x="35" y="189"/>
                    </a:lnTo>
                    <a:lnTo>
                      <a:pt x="51" y="201"/>
                    </a:lnTo>
                    <a:lnTo>
                      <a:pt x="70" y="206"/>
                    </a:lnTo>
                    <a:lnTo>
                      <a:pt x="91" y="208"/>
                    </a:lnTo>
                    <a:lnTo>
                      <a:pt x="111" y="204"/>
                    </a:lnTo>
                    <a:lnTo>
                      <a:pt x="130" y="196"/>
                    </a:lnTo>
                    <a:lnTo>
                      <a:pt x="148" y="186"/>
                    </a:lnTo>
                    <a:lnTo>
                      <a:pt x="163" y="176"/>
                    </a:lnTo>
                    <a:lnTo>
                      <a:pt x="174" y="163"/>
                    </a:lnTo>
                    <a:lnTo>
                      <a:pt x="189" y="130"/>
                    </a:lnTo>
                    <a:lnTo>
                      <a:pt x="192" y="89"/>
                    </a:lnTo>
                    <a:lnTo>
                      <a:pt x="185" y="50"/>
                    </a:lnTo>
                    <a:lnTo>
                      <a:pt x="166" y="27"/>
                    </a:lnTo>
                    <a:lnTo>
                      <a:pt x="152" y="21"/>
                    </a:lnTo>
                    <a:lnTo>
                      <a:pt x="138" y="14"/>
                    </a:lnTo>
                    <a:lnTo>
                      <a:pt x="122" y="8"/>
                    </a:lnTo>
                    <a:lnTo>
                      <a:pt x="104" y="2"/>
                    </a:lnTo>
                    <a:lnTo>
                      <a:pt x="85" y="0"/>
                    </a:lnTo>
                    <a:lnTo>
                      <a:pt x="66" y="0"/>
                    </a:lnTo>
                    <a:lnTo>
                      <a:pt x="47" y="2"/>
                    </a:lnTo>
                    <a:lnTo>
                      <a:pt x="26" y="11"/>
                    </a:lnTo>
                    <a:close/>
                  </a:path>
                </a:pathLst>
              </a:custGeom>
              <a:solidFill>
                <a:srgbClr val="CCEF72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1" name="Google Shape;2471;p26"/>
              <p:cNvSpPr/>
              <p:nvPr/>
            </p:nvSpPr>
            <p:spPr>
              <a:xfrm>
                <a:off x="8406" y="4895"/>
                <a:ext cx="82" cy="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251" extrusionOk="0">
                    <a:moveTo>
                      <a:pt x="33" y="29"/>
                    </a:moveTo>
                    <a:lnTo>
                      <a:pt x="21" y="44"/>
                    </a:lnTo>
                    <a:lnTo>
                      <a:pt x="12" y="60"/>
                    </a:lnTo>
                    <a:lnTo>
                      <a:pt x="5" y="79"/>
                    </a:lnTo>
                    <a:lnTo>
                      <a:pt x="0" y="97"/>
                    </a:lnTo>
                    <a:lnTo>
                      <a:pt x="0" y="116"/>
                    </a:lnTo>
                    <a:lnTo>
                      <a:pt x="5" y="135"/>
                    </a:lnTo>
                    <a:lnTo>
                      <a:pt x="12" y="152"/>
                    </a:lnTo>
                    <a:lnTo>
                      <a:pt x="25" y="169"/>
                    </a:lnTo>
                    <a:lnTo>
                      <a:pt x="42" y="187"/>
                    </a:lnTo>
                    <a:lnTo>
                      <a:pt x="58" y="202"/>
                    </a:lnTo>
                    <a:lnTo>
                      <a:pt x="77" y="220"/>
                    </a:lnTo>
                    <a:lnTo>
                      <a:pt x="96" y="233"/>
                    </a:lnTo>
                    <a:lnTo>
                      <a:pt x="114" y="244"/>
                    </a:lnTo>
                    <a:lnTo>
                      <a:pt x="133" y="251"/>
                    </a:lnTo>
                    <a:lnTo>
                      <a:pt x="149" y="251"/>
                    </a:lnTo>
                    <a:lnTo>
                      <a:pt x="165" y="246"/>
                    </a:lnTo>
                    <a:lnTo>
                      <a:pt x="180" y="237"/>
                    </a:lnTo>
                    <a:lnTo>
                      <a:pt x="196" y="228"/>
                    </a:lnTo>
                    <a:lnTo>
                      <a:pt x="209" y="220"/>
                    </a:lnTo>
                    <a:lnTo>
                      <a:pt x="222" y="212"/>
                    </a:lnTo>
                    <a:lnTo>
                      <a:pt x="232" y="202"/>
                    </a:lnTo>
                    <a:lnTo>
                      <a:pt x="240" y="191"/>
                    </a:lnTo>
                    <a:lnTo>
                      <a:pt x="246" y="178"/>
                    </a:lnTo>
                    <a:lnTo>
                      <a:pt x="247" y="162"/>
                    </a:lnTo>
                    <a:lnTo>
                      <a:pt x="244" y="142"/>
                    </a:lnTo>
                    <a:lnTo>
                      <a:pt x="238" y="120"/>
                    </a:lnTo>
                    <a:lnTo>
                      <a:pt x="228" y="96"/>
                    </a:lnTo>
                    <a:lnTo>
                      <a:pt x="215" y="72"/>
                    </a:lnTo>
                    <a:lnTo>
                      <a:pt x="200" y="50"/>
                    </a:lnTo>
                    <a:lnTo>
                      <a:pt x="184" y="30"/>
                    </a:lnTo>
                    <a:lnTo>
                      <a:pt x="165" y="16"/>
                    </a:lnTo>
                    <a:lnTo>
                      <a:pt x="147" y="7"/>
                    </a:lnTo>
                    <a:lnTo>
                      <a:pt x="130" y="3"/>
                    </a:lnTo>
                    <a:lnTo>
                      <a:pt x="112" y="0"/>
                    </a:lnTo>
                    <a:lnTo>
                      <a:pt x="94" y="1"/>
                    </a:lnTo>
                    <a:lnTo>
                      <a:pt x="80" y="3"/>
                    </a:lnTo>
                    <a:lnTo>
                      <a:pt x="65" y="7"/>
                    </a:lnTo>
                    <a:lnTo>
                      <a:pt x="52" y="13"/>
                    </a:lnTo>
                    <a:lnTo>
                      <a:pt x="42" y="20"/>
                    </a:lnTo>
                    <a:lnTo>
                      <a:pt x="33" y="29"/>
                    </a:lnTo>
                    <a:close/>
                  </a:path>
                </a:pathLst>
              </a:custGeom>
              <a:solidFill>
                <a:srgbClr val="CCEF72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2" name="Google Shape;2472;p26"/>
              <p:cNvSpPr/>
              <p:nvPr/>
            </p:nvSpPr>
            <p:spPr>
              <a:xfrm>
                <a:off x="8313" y="4687"/>
                <a:ext cx="75" cy="80"/>
              </a:xfrm>
              <a:custGeom>
                <a:avLst/>
                <a:gdLst/>
                <a:ahLst/>
                <a:cxnLst/>
                <a:rect l="l" t="t" r="r" b="b"/>
                <a:pathLst>
                  <a:path w="226" h="240" extrusionOk="0">
                    <a:moveTo>
                      <a:pt x="125" y="6"/>
                    </a:moveTo>
                    <a:lnTo>
                      <a:pt x="115" y="3"/>
                    </a:lnTo>
                    <a:lnTo>
                      <a:pt x="104" y="0"/>
                    </a:lnTo>
                    <a:lnTo>
                      <a:pt x="93" y="0"/>
                    </a:lnTo>
                    <a:lnTo>
                      <a:pt x="79" y="0"/>
                    </a:lnTo>
                    <a:lnTo>
                      <a:pt x="66" y="2"/>
                    </a:lnTo>
                    <a:lnTo>
                      <a:pt x="54" y="6"/>
                    </a:lnTo>
                    <a:lnTo>
                      <a:pt x="43" y="12"/>
                    </a:lnTo>
                    <a:lnTo>
                      <a:pt x="32" y="19"/>
                    </a:lnTo>
                    <a:lnTo>
                      <a:pt x="16" y="37"/>
                    </a:lnTo>
                    <a:lnTo>
                      <a:pt x="6" y="58"/>
                    </a:lnTo>
                    <a:lnTo>
                      <a:pt x="0" y="79"/>
                    </a:lnTo>
                    <a:lnTo>
                      <a:pt x="0" y="101"/>
                    </a:lnTo>
                    <a:lnTo>
                      <a:pt x="2" y="124"/>
                    </a:lnTo>
                    <a:lnTo>
                      <a:pt x="7" y="145"/>
                    </a:lnTo>
                    <a:lnTo>
                      <a:pt x="15" y="168"/>
                    </a:lnTo>
                    <a:lnTo>
                      <a:pt x="24" y="188"/>
                    </a:lnTo>
                    <a:lnTo>
                      <a:pt x="32" y="201"/>
                    </a:lnTo>
                    <a:lnTo>
                      <a:pt x="43" y="213"/>
                    </a:lnTo>
                    <a:lnTo>
                      <a:pt x="56" y="223"/>
                    </a:lnTo>
                    <a:lnTo>
                      <a:pt x="69" y="231"/>
                    </a:lnTo>
                    <a:lnTo>
                      <a:pt x="84" y="237"/>
                    </a:lnTo>
                    <a:lnTo>
                      <a:pt x="98" y="240"/>
                    </a:lnTo>
                    <a:lnTo>
                      <a:pt x="113" y="240"/>
                    </a:lnTo>
                    <a:lnTo>
                      <a:pt x="129" y="237"/>
                    </a:lnTo>
                    <a:lnTo>
                      <a:pt x="151" y="229"/>
                    </a:lnTo>
                    <a:lnTo>
                      <a:pt x="172" y="219"/>
                    </a:lnTo>
                    <a:lnTo>
                      <a:pt x="189" y="204"/>
                    </a:lnTo>
                    <a:lnTo>
                      <a:pt x="206" y="188"/>
                    </a:lnTo>
                    <a:lnTo>
                      <a:pt x="216" y="171"/>
                    </a:lnTo>
                    <a:lnTo>
                      <a:pt x="223" y="152"/>
                    </a:lnTo>
                    <a:lnTo>
                      <a:pt x="226" y="131"/>
                    </a:lnTo>
                    <a:lnTo>
                      <a:pt x="223" y="109"/>
                    </a:lnTo>
                    <a:lnTo>
                      <a:pt x="222" y="104"/>
                    </a:lnTo>
                    <a:lnTo>
                      <a:pt x="219" y="98"/>
                    </a:lnTo>
                    <a:lnTo>
                      <a:pt x="213" y="95"/>
                    </a:lnTo>
                    <a:lnTo>
                      <a:pt x="207" y="95"/>
                    </a:lnTo>
                    <a:lnTo>
                      <a:pt x="201" y="96"/>
                    </a:lnTo>
                    <a:lnTo>
                      <a:pt x="197" y="99"/>
                    </a:lnTo>
                    <a:lnTo>
                      <a:pt x="194" y="105"/>
                    </a:lnTo>
                    <a:lnTo>
                      <a:pt x="192" y="111"/>
                    </a:lnTo>
                    <a:lnTo>
                      <a:pt x="191" y="127"/>
                    </a:lnTo>
                    <a:lnTo>
                      <a:pt x="188" y="142"/>
                    </a:lnTo>
                    <a:lnTo>
                      <a:pt x="182" y="158"/>
                    </a:lnTo>
                    <a:lnTo>
                      <a:pt x="173" y="171"/>
                    </a:lnTo>
                    <a:lnTo>
                      <a:pt x="162" y="183"/>
                    </a:lnTo>
                    <a:lnTo>
                      <a:pt x="147" y="191"/>
                    </a:lnTo>
                    <a:lnTo>
                      <a:pt x="131" y="197"/>
                    </a:lnTo>
                    <a:lnTo>
                      <a:pt x="110" y="200"/>
                    </a:lnTo>
                    <a:lnTo>
                      <a:pt x="90" y="197"/>
                    </a:lnTo>
                    <a:lnTo>
                      <a:pt x="74" y="190"/>
                    </a:lnTo>
                    <a:lnTo>
                      <a:pt x="60" y="177"/>
                    </a:lnTo>
                    <a:lnTo>
                      <a:pt x="51" y="161"/>
                    </a:lnTo>
                    <a:lnTo>
                      <a:pt x="44" y="144"/>
                    </a:lnTo>
                    <a:lnTo>
                      <a:pt x="38" y="124"/>
                    </a:lnTo>
                    <a:lnTo>
                      <a:pt x="34" y="105"/>
                    </a:lnTo>
                    <a:lnTo>
                      <a:pt x="32" y="86"/>
                    </a:lnTo>
                    <a:lnTo>
                      <a:pt x="32" y="76"/>
                    </a:lnTo>
                    <a:lnTo>
                      <a:pt x="35" y="66"/>
                    </a:lnTo>
                    <a:lnTo>
                      <a:pt x="41" y="56"/>
                    </a:lnTo>
                    <a:lnTo>
                      <a:pt x="47" y="46"/>
                    </a:lnTo>
                    <a:lnTo>
                      <a:pt x="54" y="39"/>
                    </a:lnTo>
                    <a:lnTo>
                      <a:pt x="63" y="32"/>
                    </a:lnTo>
                    <a:lnTo>
                      <a:pt x="74" y="26"/>
                    </a:lnTo>
                    <a:lnTo>
                      <a:pt x="84" y="25"/>
                    </a:lnTo>
                    <a:lnTo>
                      <a:pt x="87" y="25"/>
                    </a:lnTo>
                    <a:lnTo>
                      <a:pt x="94" y="23"/>
                    </a:lnTo>
                    <a:lnTo>
                      <a:pt x="106" y="25"/>
                    </a:lnTo>
                    <a:lnTo>
                      <a:pt x="119" y="26"/>
                    </a:lnTo>
                    <a:lnTo>
                      <a:pt x="126" y="25"/>
                    </a:lnTo>
                    <a:lnTo>
                      <a:pt x="131" y="19"/>
                    </a:lnTo>
                    <a:lnTo>
                      <a:pt x="129" y="12"/>
                    </a:lnTo>
                    <a:lnTo>
                      <a:pt x="125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3" name="Google Shape;2473;p26"/>
              <p:cNvSpPr/>
              <p:nvPr/>
            </p:nvSpPr>
            <p:spPr>
              <a:xfrm>
                <a:off x="8412" y="4892"/>
                <a:ext cx="93" cy="90"/>
              </a:xfrm>
              <a:custGeom>
                <a:avLst/>
                <a:gdLst/>
                <a:ahLst/>
                <a:cxnLst/>
                <a:rect l="l" t="t" r="r" b="b"/>
                <a:pathLst>
                  <a:path w="279" h="270" extrusionOk="0">
                    <a:moveTo>
                      <a:pt x="75" y="3"/>
                    </a:moveTo>
                    <a:lnTo>
                      <a:pt x="60" y="8"/>
                    </a:lnTo>
                    <a:lnTo>
                      <a:pt x="47" y="17"/>
                    </a:lnTo>
                    <a:lnTo>
                      <a:pt x="34" y="27"/>
                    </a:lnTo>
                    <a:lnTo>
                      <a:pt x="24" y="39"/>
                    </a:lnTo>
                    <a:lnTo>
                      <a:pt x="15" y="50"/>
                    </a:lnTo>
                    <a:lnTo>
                      <a:pt x="7" y="64"/>
                    </a:lnTo>
                    <a:lnTo>
                      <a:pt x="3" y="80"/>
                    </a:lnTo>
                    <a:lnTo>
                      <a:pt x="0" y="96"/>
                    </a:lnTo>
                    <a:lnTo>
                      <a:pt x="0" y="112"/>
                    </a:lnTo>
                    <a:lnTo>
                      <a:pt x="2" y="129"/>
                    </a:lnTo>
                    <a:lnTo>
                      <a:pt x="6" y="145"/>
                    </a:lnTo>
                    <a:lnTo>
                      <a:pt x="12" y="161"/>
                    </a:lnTo>
                    <a:lnTo>
                      <a:pt x="18" y="175"/>
                    </a:lnTo>
                    <a:lnTo>
                      <a:pt x="27" y="189"/>
                    </a:lnTo>
                    <a:lnTo>
                      <a:pt x="37" y="204"/>
                    </a:lnTo>
                    <a:lnTo>
                      <a:pt x="49" y="217"/>
                    </a:lnTo>
                    <a:lnTo>
                      <a:pt x="65" y="231"/>
                    </a:lnTo>
                    <a:lnTo>
                      <a:pt x="82" y="244"/>
                    </a:lnTo>
                    <a:lnTo>
                      <a:pt x="101" y="257"/>
                    </a:lnTo>
                    <a:lnTo>
                      <a:pt x="122" y="266"/>
                    </a:lnTo>
                    <a:lnTo>
                      <a:pt x="142" y="270"/>
                    </a:lnTo>
                    <a:lnTo>
                      <a:pt x="165" y="270"/>
                    </a:lnTo>
                    <a:lnTo>
                      <a:pt x="185" y="263"/>
                    </a:lnTo>
                    <a:lnTo>
                      <a:pt x="206" y="250"/>
                    </a:lnTo>
                    <a:lnTo>
                      <a:pt x="219" y="240"/>
                    </a:lnTo>
                    <a:lnTo>
                      <a:pt x="232" y="228"/>
                    </a:lnTo>
                    <a:lnTo>
                      <a:pt x="244" y="215"/>
                    </a:lnTo>
                    <a:lnTo>
                      <a:pt x="254" y="202"/>
                    </a:lnTo>
                    <a:lnTo>
                      <a:pt x="263" y="188"/>
                    </a:lnTo>
                    <a:lnTo>
                      <a:pt x="270" y="174"/>
                    </a:lnTo>
                    <a:lnTo>
                      <a:pt x="276" y="158"/>
                    </a:lnTo>
                    <a:lnTo>
                      <a:pt x="279" y="141"/>
                    </a:lnTo>
                    <a:lnTo>
                      <a:pt x="279" y="133"/>
                    </a:lnTo>
                    <a:lnTo>
                      <a:pt x="278" y="126"/>
                    </a:lnTo>
                    <a:lnTo>
                      <a:pt x="273" y="120"/>
                    </a:lnTo>
                    <a:lnTo>
                      <a:pt x="266" y="116"/>
                    </a:lnTo>
                    <a:lnTo>
                      <a:pt x="258" y="116"/>
                    </a:lnTo>
                    <a:lnTo>
                      <a:pt x="251" y="118"/>
                    </a:lnTo>
                    <a:lnTo>
                      <a:pt x="245" y="122"/>
                    </a:lnTo>
                    <a:lnTo>
                      <a:pt x="241" y="129"/>
                    </a:lnTo>
                    <a:lnTo>
                      <a:pt x="241" y="132"/>
                    </a:lnTo>
                    <a:lnTo>
                      <a:pt x="238" y="139"/>
                    </a:lnTo>
                    <a:lnTo>
                      <a:pt x="235" y="151"/>
                    </a:lnTo>
                    <a:lnTo>
                      <a:pt x="229" y="164"/>
                    </a:lnTo>
                    <a:lnTo>
                      <a:pt x="220" y="176"/>
                    </a:lnTo>
                    <a:lnTo>
                      <a:pt x="210" y="191"/>
                    </a:lnTo>
                    <a:lnTo>
                      <a:pt x="198" y="201"/>
                    </a:lnTo>
                    <a:lnTo>
                      <a:pt x="182" y="210"/>
                    </a:lnTo>
                    <a:lnTo>
                      <a:pt x="154" y="211"/>
                    </a:lnTo>
                    <a:lnTo>
                      <a:pt x="126" y="207"/>
                    </a:lnTo>
                    <a:lnTo>
                      <a:pt x="100" y="197"/>
                    </a:lnTo>
                    <a:lnTo>
                      <a:pt x="78" y="181"/>
                    </a:lnTo>
                    <a:lnTo>
                      <a:pt x="59" y="162"/>
                    </a:lnTo>
                    <a:lnTo>
                      <a:pt x="46" y="139"/>
                    </a:lnTo>
                    <a:lnTo>
                      <a:pt x="40" y="113"/>
                    </a:lnTo>
                    <a:lnTo>
                      <a:pt x="40" y="86"/>
                    </a:lnTo>
                    <a:lnTo>
                      <a:pt x="44" y="73"/>
                    </a:lnTo>
                    <a:lnTo>
                      <a:pt x="50" y="62"/>
                    </a:lnTo>
                    <a:lnTo>
                      <a:pt x="60" y="50"/>
                    </a:lnTo>
                    <a:lnTo>
                      <a:pt x="71" y="39"/>
                    </a:lnTo>
                    <a:lnTo>
                      <a:pt x="81" y="30"/>
                    </a:lnTo>
                    <a:lnTo>
                      <a:pt x="93" y="21"/>
                    </a:lnTo>
                    <a:lnTo>
                      <a:pt x="103" y="16"/>
                    </a:lnTo>
                    <a:lnTo>
                      <a:pt x="112" y="11"/>
                    </a:lnTo>
                    <a:lnTo>
                      <a:pt x="109" y="4"/>
                    </a:lnTo>
                    <a:lnTo>
                      <a:pt x="100" y="0"/>
                    </a:lnTo>
                    <a:lnTo>
                      <a:pt x="88" y="0"/>
                    </a:lnTo>
                    <a:lnTo>
                      <a:pt x="75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4" name="Google Shape;2474;p26"/>
              <p:cNvSpPr/>
              <p:nvPr/>
            </p:nvSpPr>
            <p:spPr>
              <a:xfrm>
                <a:off x="8347" y="4786"/>
                <a:ext cx="24" cy="25"/>
              </a:xfrm>
              <a:custGeom>
                <a:avLst/>
                <a:gdLst/>
                <a:ahLst/>
                <a:cxnLst/>
                <a:rect l="l" t="t" r="r" b="b"/>
                <a:pathLst>
                  <a:path w="72" h="75" extrusionOk="0">
                    <a:moveTo>
                      <a:pt x="7" y="65"/>
                    </a:moveTo>
                    <a:lnTo>
                      <a:pt x="15" y="72"/>
                    </a:lnTo>
                    <a:lnTo>
                      <a:pt x="25" y="75"/>
                    </a:lnTo>
                    <a:lnTo>
                      <a:pt x="32" y="75"/>
                    </a:lnTo>
                    <a:lnTo>
                      <a:pt x="37" y="73"/>
                    </a:lnTo>
                    <a:lnTo>
                      <a:pt x="39" y="72"/>
                    </a:lnTo>
                    <a:lnTo>
                      <a:pt x="47" y="71"/>
                    </a:lnTo>
                    <a:lnTo>
                      <a:pt x="56" y="66"/>
                    </a:lnTo>
                    <a:lnTo>
                      <a:pt x="64" y="60"/>
                    </a:lnTo>
                    <a:lnTo>
                      <a:pt x="69" y="56"/>
                    </a:lnTo>
                    <a:lnTo>
                      <a:pt x="72" y="52"/>
                    </a:lnTo>
                    <a:lnTo>
                      <a:pt x="72" y="49"/>
                    </a:lnTo>
                    <a:lnTo>
                      <a:pt x="70" y="45"/>
                    </a:lnTo>
                    <a:lnTo>
                      <a:pt x="67" y="40"/>
                    </a:lnTo>
                    <a:lnTo>
                      <a:pt x="63" y="39"/>
                    </a:lnTo>
                    <a:lnTo>
                      <a:pt x="59" y="38"/>
                    </a:lnTo>
                    <a:lnTo>
                      <a:pt x="54" y="39"/>
                    </a:lnTo>
                    <a:lnTo>
                      <a:pt x="48" y="42"/>
                    </a:lnTo>
                    <a:lnTo>
                      <a:pt x="39" y="46"/>
                    </a:lnTo>
                    <a:lnTo>
                      <a:pt x="32" y="50"/>
                    </a:lnTo>
                    <a:lnTo>
                      <a:pt x="29" y="52"/>
                    </a:lnTo>
                    <a:lnTo>
                      <a:pt x="26" y="43"/>
                    </a:lnTo>
                    <a:lnTo>
                      <a:pt x="20" y="25"/>
                    </a:lnTo>
                    <a:lnTo>
                      <a:pt x="12" y="7"/>
                    </a:lnTo>
                    <a:lnTo>
                      <a:pt x="1" y="0"/>
                    </a:lnTo>
                    <a:lnTo>
                      <a:pt x="0" y="17"/>
                    </a:lnTo>
                    <a:lnTo>
                      <a:pt x="3" y="39"/>
                    </a:lnTo>
                    <a:lnTo>
                      <a:pt x="6" y="58"/>
                    </a:lnTo>
                    <a:lnTo>
                      <a:pt x="7" y="65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5" name="Google Shape;2475;p26"/>
              <p:cNvSpPr/>
              <p:nvPr/>
            </p:nvSpPr>
            <p:spPr>
              <a:xfrm>
                <a:off x="8370" y="4780"/>
                <a:ext cx="23" cy="20"/>
              </a:xfrm>
              <a:custGeom>
                <a:avLst/>
                <a:gdLst/>
                <a:ahLst/>
                <a:cxnLst/>
                <a:rect l="l" t="t" r="r" b="b"/>
                <a:pathLst>
                  <a:path w="70" h="59" extrusionOk="0">
                    <a:moveTo>
                      <a:pt x="15" y="53"/>
                    </a:moveTo>
                    <a:lnTo>
                      <a:pt x="16" y="55"/>
                    </a:lnTo>
                    <a:lnTo>
                      <a:pt x="20" y="57"/>
                    </a:lnTo>
                    <a:lnTo>
                      <a:pt x="25" y="59"/>
                    </a:lnTo>
                    <a:lnTo>
                      <a:pt x="26" y="59"/>
                    </a:lnTo>
                    <a:lnTo>
                      <a:pt x="35" y="59"/>
                    </a:lnTo>
                    <a:lnTo>
                      <a:pt x="45" y="56"/>
                    </a:lnTo>
                    <a:lnTo>
                      <a:pt x="54" y="55"/>
                    </a:lnTo>
                    <a:lnTo>
                      <a:pt x="63" y="50"/>
                    </a:lnTo>
                    <a:lnTo>
                      <a:pt x="66" y="47"/>
                    </a:lnTo>
                    <a:lnTo>
                      <a:pt x="69" y="44"/>
                    </a:lnTo>
                    <a:lnTo>
                      <a:pt x="70" y="40"/>
                    </a:lnTo>
                    <a:lnTo>
                      <a:pt x="69" y="37"/>
                    </a:lnTo>
                    <a:lnTo>
                      <a:pt x="56" y="32"/>
                    </a:lnTo>
                    <a:lnTo>
                      <a:pt x="42" y="33"/>
                    </a:lnTo>
                    <a:lnTo>
                      <a:pt x="32" y="37"/>
                    </a:lnTo>
                    <a:lnTo>
                      <a:pt x="28" y="40"/>
                    </a:lnTo>
                    <a:lnTo>
                      <a:pt x="20" y="30"/>
                    </a:lnTo>
                    <a:lnTo>
                      <a:pt x="16" y="14"/>
                    </a:lnTo>
                    <a:lnTo>
                      <a:pt x="10" y="3"/>
                    </a:lnTo>
                    <a:lnTo>
                      <a:pt x="3" y="0"/>
                    </a:lnTo>
                    <a:lnTo>
                      <a:pt x="0" y="19"/>
                    </a:lnTo>
                    <a:lnTo>
                      <a:pt x="4" y="36"/>
                    </a:lnTo>
                    <a:lnTo>
                      <a:pt x="12" y="49"/>
                    </a:lnTo>
                    <a:lnTo>
                      <a:pt x="15" y="53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6" name="Google Shape;2476;p26"/>
              <p:cNvSpPr/>
              <p:nvPr/>
            </p:nvSpPr>
            <p:spPr>
              <a:xfrm>
                <a:off x="8390" y="4771"/>
                <a:ext cx="22" cy="20"/>
              </a:xfrm>
              <a:custGeom>
                <a:avLst/>
                <a:gdLst/>
                <a:ahLst/>
                <a:cxnLst/>
                <a:rect l="l" t="t" r="r" b="b"/>
                <a:pathLst>
                  <a:path w="65" h="60" extrusionOk="0">
                    <a:moveTo>
                      <a:pt x="4" y="46"/>
                    </a:moveTo>
                    <a:lnTo>
                      <a:pt x="9" y="56"/>
                    </a:lnTo>
                    <a:lnTo>
                      <a:pt x="21" y="60"/>
                    </a:lnTo>
                    <a:lnTo>
                      <a:pt x="31" y="60"/>
                    </a:lnTo>
                    <a:lnTo>
                      <a:pt x="35" y="60"/>
                    </a:lnTo>
                    <a:lnTo>
                      <a:pt x="44" y="57"/>
                    </a:lnTo>
                    <a:lnTo>
                      <a:pt x="54" y="51"/>
                    </a:lnTo>
                    <a:lnTo>
                      <a:pt x="62" y="46"/>
                    </a:lnTo>
                    <a:lnTo>
                      <a:pt x="65" y="40"/>
                    </a:lnTo>
                    <a:lnTo>
                      <a:pt x="63" y="36"/>
                    </a:lnTo>
                    <a:lnTo>
                      <a:pt x="60" y="34"/>
                    </a:lnTo>
                    <a:lnTo>
                      <a:pt x="56" y="33"/>
                    </a:lnTo>
                    <a:lnTo>
                      <a:pt x="51" y="33"/>
                    </a:lnTo>
                    <a:lnTo>
                      <a:pt x="26" y="37"/>
                    </a:lnTo>
                    <a:lnTo>
                      <a:pt x="24" y="30"/>
                    </a:lnTo>
                    <a:lnTo>
                      <a:pt x="18" y="15"/>
                    </a:lnTo>
                    <a:lnTo>
                      <a:pt x="9" y="2"/>
                    </a:lnTo>
                    <a:lnTo>
                      <a:pt x="0" y="0"/>
                    </a:lnTo>
                    <a:lnTo>
                      <a:pt x="0" y="14"/>
                    </a:lnTo>
                    <a:lnTo>
                      <a:pt x="2" y="30"/>
                    </a:lnTo>
                    <a:lnTo>
                      <a:pt x="3" y="41"/>
                    </a:lnTo>
                    <a:lnTo>
                      <a:pt x="4" y="4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7" name="Google Shape;2477;p26"/>
              <p:cNvSpPr/>
              <p:nvPr/>
            </p:nvSpPr>
            <p:spPr>
              <a:xfrm>
                <a:off x="8362" y="4825"/>
                <a:ext cx="23" cy="16"/>
              </a:xfrm>
              <a:custGeom>
                <a:avLst/>
                <a:gdLst/>
                <a:ahLst/>
                <a:cxnLst/>
                <a:rect l="l" t="t" r="r" b="b"/>
                <a:pathLst>
                  <a:path w="69" h="47" extrusionOk="0">
                    <a:moveTo>
                      <a:pt x="9" y="46"/>
                    </a:moveTo>
                    <a:lnTo>
                      <a:pt x="12" y="47"/>
                    </a:lnTo>
                    <a:lnTo>
                      <a:pt x="16" y="47"/>
                    </a:lnTo>
                    <a:lnTo>
                      <a:pt x="22" y="47"/>
                    </a:lnTo>
                    <a:lnTo>
                      <a:pt x="23" y="47"/>
                    </a:lnTo>
                    <a:lnTo>
                      <a:pt x="31" y="46"/>
                    </a:lnTo>
                    <a:lnTo>
                      <a:pt x="40" y="45"/>
                    </a:lnTo>
                    <a:lnTo>
                      <a:pt x="48" y="42"/>
                    </a:lnTo>
                    <a:lnTo>
                      <a:pt x="56" y="37"/>
                    </a:lnTo>
                    <a:lnTo>
                      <a:pt x="63" y="34"/>
                    </a:lnTo>
                    <a:lnTo>
                      <a:pt x="67" y="30"/>
                    </a:lnTo>
                    <a:lnTo>
                      <a:pt x="69" y="26"/>
                    </a:lnTo>
                    <a:lnTo>
                      <a:pt x="66" y="20"/>
                    </a:lnTo>
                    <a:lnTo>
                      <a:pt x="62" y="17"/>
                    </a:lnTo>
                    <a:lnTo>
                      <a:pt x="56" y="17"/>
                    </a:lnTo>
                    <a:lnTo>
                      <a:pt x="48" y="17"/>
                    </a:lnTo>
                    <a:lnTo>
                      <a:pt x="40" y="19"/>
                    </a:lnTo>
                    <a:lnTo>
                      <a:pt x="32" y="22"/>
                    </a:lnTo>
                    <a:lnTo>
                      <a:pt x="26" y="23"/>
                    </a:lnTo>
                    <a:lnTo>
                      <a:pt x="22" y="26"/>
                    </a:lnTo>
                    <a:lnTo>
                      <a:pt x="20" y="26"/>
                    </a:lnTo>
                    <a:lnTo>
                      <a:pt x="19" y="22"/>
                    </a:lnTo>
                    <a:lnTo>
                      <a:pt x="16" y="14"/>
                    </a:lnTo>
                    <a:lnTo>
                      <a:pt x="12" y="7"/>
                    </a:lnTo>
                    <a:lnTo>
                      <a:pt x="10" y="4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11"/>
                    </a:lnTo>
                    <a:lnTo>
                      <a:pt x="3" y="26"/>
                    </a:lnTo>
                    <a:lnTo>
                      <a:pt x="7" y="40"/>
                    </a:lnTo>
                    <a:lnTo>
                      <a:pt x="9" y="4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8" name="Google Shape;2478;p26"/>
              <p:cNvSpPr/>
              <p:nvPr/>
            </p:nvSpPr>
            <p:spPr>
              <a:xfrm>
                <a:off x="8390" y="4813"/>
                <a:ext cx="20" cy="20"/>
              </a:xfrm>
              <a:custGeom>
                <a:avLst/>
                <a:gdLst/>
                <a:ahLst/>
                <a:cxnLst/>
                <a:rect l="l" t="t" r="r" b="b"/>
                <a:pathLst>
                  <a:path w="60" h="58" extrusionOk="0">
                    <a:moveTo>
                      <a:pt x="13" y="52"/>
                    </a:moveTo>
                    <a:lnTo>
                      <a:pt x="20" y="55"/>
                    </a:lnTo>
                    <a:lnTo>
                      <a:pt x="32" y="58"/>
                    </a:lnTo>
                    <a:lnTo>
                      <a:pt x="45" y="56"/>
                    </a:lnTo>
                    <a:lnTo>
                      <a:pt x="55" y="50"/>
                    </a:lnTo>
                    <a:lnTo>
                      <a:pt x="58" y="49"/>
                    </a:lnTo>
                    <a:lnTo>
                      <a:pt x="60" y="46"/>
                    </a:lnTo>
                    <a:lnTo>
                      <a:pt x="60" y="42"/>
                    </a:lnTo>
                    <a:lnTo>
                      <a:pt x="60" y="39"/>
                    </a:lnTo>
                    <a:lnTo>
                      <a:pt x="58" y="36"/>
                    </a:lnTo>
                    <a:lnTo>
                      <a:pt x="54" y="33"/>
                    </a:lnTo>
                    <a:lnTo>
                      <a:pt x="49" y="32"/>
                    </a:lnTo>
                    <a:lnTo>
                      <a:pt x="45" y="32"/>
                    </a:lnTo>
                    <a:lnTo>
                      <a:pt x="36" y="35"/>
                    </a:lnTo>
                    <a:lnTo>
                      <a:pt x="27" y="36"/>
                    </a:lnTo>
                    <a:lnTo>
                      <a:pt x="20" y="35"/>
                    </a:lnTo>
                    <a:lnTo>
                      <a:pt x="17" y="35"/>
                    </a:lnTo>
                    <a:lnTo>
                      <a:pt x="17" y="29"/>
                    </a:lnTo>
                    <a:lnTo>
                      <a:pt x="17" y="16"/>
                    </a:lnTo>
                    <a:lnTo>
                      <a:pt x="14" y="3"/>
                    </a:lnTo>
                    <a:lnTo>
                      <a:pt x="5" y="0"/>
                    </a:lnTo>
                    <a:lnTo>
                      <a:pt x="1" y="12"/>
                    </a:lnTo>
                    <a:lnTo>
                      <a:pt x="0" y="26"/>
                    </a:lnTo>
                    <a:lnTo>
                      <a:pt x="3" y="40"/>
                    </a:lnTo>
                    <a:lnTo>
                      <a:pt x="13" y="5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9" name="Google Shape;2479;p26"/>
              <p:cNvSpPr/>
              <p:nvPr/>
            </p:nvSpPr>
            <p:spPr>
              <a:xfrm>
                <a:off x="8411" y="4806"/>
                <a:ext cx="20" cy="18"/>
              </a:xfrm>
              <a:custGeom>
                <a:avLst/>
                <a:gdLst/>
                <a:ahLst/>
                <a:cxnLst/>
                <a:rect l="l" t="t" r="r" b="b"/>
                <a:pathLst>
                  <a:path w="59" h="55" extrusionOk="0">
                    <a:moveTo>
                      <a:pt x="19" y="52"/>
                    </a:moveTo>
                    <a:lnTo>
                      <a:pt x="31" y="55"/>
                    </a:lnTo>
                    <a:lnTo>
                      <a:pt x="43" y="54"/>
                    </a:lnTo>
                    <a:lnTo>
                      <a:pt x="53" y="46"/>
                    </a:lnTo>
                    <a:lnTo>
                      <a:pt x="59" y="35"/>
                    </a:lnTo>
                    <a:lnTo>
                      <a:pt x="57" y="31"/>
                    </a:lnTo>
                    <a:lnTo>
                      <a:pt x="54" y="29"/>
                    </a:lnTo>
                    <a:lnTo>
                      <a:pt x="49" y="28"/>
                    </a:lnTo>
                    <a:lnTo>
                      <a:pt x="44" y="29"/>
                    </a:lnTo>
                    <a:lnTo>
                      <a:pt x="41" y="32"/>
                    </a:lnTo>
                    <a:lnTo>
                      <a:pt x="38" y="35"/>
                    </a:lnTo>
                    <a:lnTo>
                      <a:pt x="34" y="36"/>
                    </a:lnTo>
                    <a:lnTo>
                      <a:pt x="31" y="39"/>
                    </a:lnTo>
                    <a:lnTo>
                      <a:pt x="28" y="32"/>
                    </a:lnTo>
                    <a:lnTo>
                      <a:pt x="21" y="18"/>
                    </a:lnTo>
                    <a:lnTo>
                      <a:pt x="10" y="5"/>
                    </a:lnTo>
                    <a:lnTo>
                      <a:pt x="0" y="0"/>
                    </a:lnTo>
                    <a:lnTo>
                      <a:pt x="2" y="18"/>
                    </a:lnTo>
                    <a:lnTo>
                      <a:pt x="9" y="35"/>
                    </a:lnTo>
                    <a:lnTo>
                      <a:pt x="16" y="46"/>
                    </a:lnTo>
                    <a:lnTo>
                      <a:pt x="19" y="5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0" name="Google Shape;2480;p26"/>
              <p:cNvSpPr/>
              <p:nvPr/>
            </p:nvSpPr>
            <p:spPr>
              <a:xfrm>
                <a:off x="8374" y="4857"/>
                <a:ext cx="27" cy="25"/>
              </a:xfrm>
              <a:custGeom>
                <a:avLst/>
                <a:gdLst/>
                <a:ahLst/>
                <a:cxnLst/>
                <a:rect l="l" t="t" r="r" b="b"/>
                <a:pathLst>
                  <a:path w="82" h="76" extrusionOk="0">
                    <a:moveTo>
                      <a:pt x="32" y="75"/>
                    </a:moveTo>
                    <a:lnTo>
                      <a:pt x="38" y="76"/>
                    </a:lnTo>
                    <a:lnTo>
                      <a:pt x="44" y="76"/>
                    </a:lnTo>
                    <a:lnTo>
                      <a:pt x="50" y="76"/>
                    </a:lnTo>
                    <a:lnTo>
                      <a:pt x="57" y="75"/>
                    </a:lnTo>
                    <a:lnTo>
                      <a:pt x="61" y="72"/>
                    </a:lnTo>
                    <a:lnTo>
                      <a:pt x="67" y="67"/>
                    </a:lnTo>
                    <a:lnTo>
                      <a:pt x="72" y="64"/>
                    </a:lnTo>
                    <a:lnTo>
                      <a:pt x="76" y="59"/>
                    </a:lnTo>
                    <a:lnTo>
                      <a:pt x="80" y="56"/>
                    </a:lnTo>
                    <a:lnTo>
                      <a:pt x="82" y="52"/>
                    </a:lnTo>
                    <a:lnTo>
                      <a:pt x="82" y="47"/>
                    </a:lnTo>
                    <a:lnTo>
                      <a:pt x="79" y="43"/>
                    </a:lnTo>
                    <a:lnTo>
                      <a:pt x="70" y="39"/>
                    </a:lnTo>
                    <a:lnTo>
                      <a:pt x="63" y="37"/>
                    </a:lnTo>
                    <a:lnTo>
                      <a:pt x="54" y="39"/>
                    </a:lnTo>
                    <a:lnTo>
                      <a:pt x="47" y="41"/>
                    </a:lnTo>
                    <a:lnTo>
                      <a:pt x="39" y="44"/>
                    </a:lnTo>
                    <a:lnTo>
                      <a:pt x="35" y="49"/>
                    </a:lnTo>
                    <a:lnTo>
                      <a:pt x="32" y="50"/>
                    </a:lnTo>
                    <a:lnTo>
                      <a:pt x="30" y="52"/>
                    </a:lnTo>
                    <a:lnTo>
                      <a:pt x="29" y="43"/>
                    </a:lnTo>
                    <a:lnTo>
                      <a:pt x="23" y="23"/>
                    </a:lnTo>
                    <a:lnTo>
                      <a:pt x="14" y="6"/>
                    </a:lnTo>
                    <a:lnTo>
                      <a:pt x="4" y="0"/>
                    </a:lnTo>
                    <a:lnTo>
                      <a:pt x="0" y="17"/>
                    </a:lnTo>
                    <a:lnTo>
                      <a:pt x="0" y="31"/>
                    </a:lnTo>
                    <a:lnTo>
                      <a:pt x="4" y="44"/>
                    </a:lnTo>
                    <a:lnTo>
                      <a:pt x="11" y="54"/>
                    </a:lnTo>
                    <a:lnTo>
                      <a:pt x="19" y="63"/>
                    </a:lnTo>
                    <a:lnTo>
                      <a:pt x="25" y="70"/>
                    </a:lnTo>
                    <a:lnTo>
                      <a:pt x="30" y="73"/>
                    </a:lnTo>
                    <a:lnTo>
                      <a:pt x="32" y="75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1" name="Google Shape;2481;p26"/>
              <p:cNvSpPr/>
              <p:nvPr/>
            </p:nvSpPr>
            <p:spPr>
              <a:xfrm>
                <a:off x="8404" y="4847"/>
                <a:ext cx="25" cy="22"/>
              </a:xfrm>
              <a:custGeom>
                <a:avLst/>
                <a:gdLst/>
                <a:ahLst/>
                <a:cxnLst/>
                <a:rect l="l" t="t" r="r" b="b"/>
                <a:pathLst>
                  <a:path w="75" h="66" extrusionOk="0">
                    <a:moveTo>
                      <a:pt x="12" y="53"/>
                    </a:moveTo>
                    <a:lnTo>
                      <a:pt x="15" y="56"/>
                    </a:lnTo>
                    <a:lnTo>
                      <a:pt x="19" y="60"/>
                    </a:lnTo>
                    <a:lnTo>
                      <a:pt x="25" y="62"/>
                    </a:lnTo>
                    <a:lnTo>
                      <a:pt x="27" y="63"/>
                    </a:lnTo>
                    <a:lnTo>
                      <a:pt x="32" y="65"/>
                    </a:lnTo>
                    <a:lnTo>
                      <a:pt x="40" y="65"/>
                    </a:lnTo>
                    <a:lnTo>
                      <a:pt x="49" y="66"/>
                    </a:lnTo>
                    <a:lnTo>
                      <a:pt x="57" y="65"/>
                    </a:lnTo>
                    <a:lnTo>
                      <a:pt x="65" y="63"/>
                    </a:lnTo>
                    <a:lnTo>
                      <a:pt x="71" y="60"/>
                    </a:lnTo>
                    <a:lnTo>
                      <a:pt x="75" y="55"/>
                    </a:lnTo>
                    <a:lnTo>
                      <a:pt x="75" y="46"/>
                    </a:lnTo>
                    <a:lnTo>
                      <a:pt x="72" y="39"/>
                    </a:lnTo>
                    <a:lnTo>
                      <a:pt x="66" y="35"/>
                    </a:lnTo>
                    <a:lnTo>
                      <a:pt x="59" y="33"/>
                    </a:lnTo>
                    <a:lnTo>
                      <a:pt x="50" y="33"/>
                    </a:lnTo>
                    <a:lnTo>
                      <a:pt x="41" y="35"/>
                    </a:lnTo>
                    <a:lnTo>
                      <a:pt x="34" y="36"/>
                    </a:lnTo>
                    <a:lnTo>
                      <a:pt x="28" y="39"/>
                    </a:lnTo>
                    <a:lnTo>
                      <a:pt x="27" y="39"/>
                    </a:lnTo>
                    <a:lnTo>
                      <a:pt x="25" y="32"/>
                    </a:lnTo>
                    <a:lnTo>
                      <a:pt x="19" y="16"/>
                    </a:lnTo>
                    <a:lnTo>
                      <a:pt x="10" y="3"/>
                    </a:lnTo>
                    <a:lnTo>
                      <a:pt x="0" y="0"/>
                    </a:lnTo>
                    <a:lnTo>
                      <a:pt x="0" y="22"/>
                    </a:lnTo>
                    <a:lnTo>
                      <a:pt x="5" y="39"/>
                    </a:lnTo>
                    <a:lnTo>
                      <a:pt x="9" y="49"/>
                    </a:lnTo>
                    <a:lnTo>
                      <a:pt x="12" y="53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2" name="Google Shape;2482;p26"/>
              <p:cNvSpPr/>
              <p:nvPr/>
            </p:nvSpPr>
            <p:spPr>
              <a:xfrm>
                <a:off x="8434" y="4844"/>
                <a:ext cx="25" cy="21"/>
              </a:xfrm>
              <a:custGeom>
                <a:avLst/>
                <a:gdLst/>
                <a:ahLst/>
                <a:cxnLst/>
                <a:rect l="l" t="t" r="r" b="b"/>
                <a:pathLst>
                  <a:path w="75" h="63" extrusionOk="0">
                    <a:moveTo>
                      <a:pt x="3" y="41"/>
                    </a:moveTo>
                    <a:lnTo>
                      <a:pt x="4" y="46"/>
                    </a:lnTo>
                    <a:lnTo>
                      <a:pt x="10" y="50"/>
                    </a:lnTo>
                    <a:lnTo>
                      <a:pt x="14" y="56"/>
                    </a:lnTo>
                    <a:lnTo>
                      <a:pt x="16" y="57"/>
                    </a:lnTo>
                    <a:lnTo>
                      <a:pt x="23" y="60"/>
                    </a:lnTo>
                    <a:lnTo>
                      <a:pt x="32" y="63"/>
                    </a:lnTo>
                    <a:lnTo>
                      <a:pt x="42" y="63"/>
                    </a:lnTo>
                    <a:lnTo>
                      <a:pt x="54" y="61"/>
                    </a:lnTo>
                    <a:lnTo>
                      <a:pt x="64" y="58"/>
                    </a:lnTo>
                    <a:lnTo>
                      <a:pt x="72" y="54"/>
                    </a:lnTo>
                    <a:lnTo>
                      <a:pt x="75" y="47"/>
                    </a:lnTo>
                    <a:lnTo>
                      <a:pt x="73" y="40"/>
                    </a:lnTo>
                    <a:lnTo>
                      <a:pt x="67" y="34"/>
                    </a:lnTo>
                    <a:lnTo>
                      <a:pt x="60" y="30"/>
                    </a:lnTo>
                    <a:lnTo>
                      <a:pt x="53" y="28"/>
                    </a:lnTo>
                    <a:lnTo>
                      <a:pt x="45" y="30"/>
                    </a:lnTo>
                    <a:lnTo>
                      <a:pt x="36" y="31"/>
                    </a:lnTo>
                    <a:lnTo>
                      <a:pt x="31" y="33"/>
                    </a:lnTo>
                    <a:lnTo>
                      <a:pt x="26" y="36"/>
                    </a:lnTo>
                    <a:lnTo>
                      <a:pt x="25" y="36"/>
                    </a:lnTo>
                    <a:lnTo>
                      <a:pt x="23" y="30"/>
                    </a:lnTo>
                    <a:lnTo>
                      <a:pt x="17" y="15"/>
                    </a:lnTo>
                    <a:lnTo>
                      <a:pt x="10" y="2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" y="28"/>
                    </a:lnTo>
                    <a:lnTo>
                      <a:pt x="3" y="38"/>
                    </a:lnTo>
                    <a:lnTo>
                      <a:pt x="3" y="4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3" name="Google Shape;2483;p26"/>
              <p:cNvSpPr/>
              <p:nvPr/>
            </p:nvSpPr>
            <p:spPr>
              <a:xfrm>
                <a:off x="8126" y="4482"/>
                <a:ext cx="83" cy="97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90" extrusionOk="0">
                    <a:moveTo>
                      <a:pt x="88" y="37"/>
                    </a:moveTo>
                    <a:lnTo>
                      <a:pt x="69" y="49"/>
                    </a:lnTo>
                    <a:lnTo>
                      <a:pt x="53" y="63"/>
                    </a:lnTo>
                    <a:lnTo>
                      <a:pt x="39" y="79"/>
                    </a:lnTo>
                    <a:lnTo>
                      <a:pt x="25" y="96"/>
                    </a:lnTo>
                    <a:lnTo>
                      <a:pt x="15" y="115"/>
                    </a:lnTo>
                    <a:lnTo>
                      <a:pt x="8" y="135"/>
                    </a:lnTo>
                    <a:lnTo>
                      <a:pt x="3" y="157"/>
                    </a:lnTo>
                    <a:lnTo>
                      <a:pt x="0" y="178"/>
                    </a:lnTo>
                    <a:lnTo>
                      <a:pt x="3" y="208"/>
                    </a:lnTo>
                    <a:lnTo>
                      <a:pt x="15" y="233"/>
                    </a:lnTo>
                    <a:lnTo>
                      <a:pt x="33" y="254"/>
                    </a:lnTo>
                    <a:lnTo>
                      <a:pt x="56" y="270"/>
                    </a:lnTo>
                    <a:lnTo>
                      <a:pt x="83" y="283"/>
                    </a:lnTo>
                    <a:lnTo>
                      <a:pt x="110" y="289"/>
                    </a:lnTo>
                    <a:lnTo>
                      <a:pt x="140" y="290"/>
                    </a:lnTo>
                    <a:lnTo>
                      <a:pt x="168" y="286"/>
                    </a:lnTo>
                    <a:lnTo>
                      <a:pt x="174" y="286"/>
                    </a:lnTo>
                    <a:lnTo>
                      <a:pt x="179" y="283"/>
                    </a:lnTo>
                    <a:lnTo>
                      <a:pt x="184" y="279"/>
                    </a:lnTo>
                    <a:lnTo>
                      <a:pt x="185" y="273"/>
                    </a:lnTo>
                    <a:lnTo>
                      <a:pt x="182" y="266"/>
                    </a:lnTo>
                    <a:lnTo>
                      <a:pt x="176" y="260"/>
                    </a:lnTo>
                    <a:lnTo>
                      <a:pt x="169" y="254"/>
                    </a:lnTo>
                    <a:lnTo>
                      <a:pt x="162" y="252"/>
                    </a:lnTo>
                    <a:lnTo>
                      <a:pt x="147" y="247"/>
                    </a:lnTo>
                    <a:lnTo>
                      <a:pt x="132" y="244"/>
                    </a:lnTo>
                    <a:lnTo>
                      <a:pt x="118" y="242"/>
                    </a:lnTo>
                    <a:lnTo>
                      <a:pt x="105" y="239"/>
                    </a:lnTo>
                    <a:lnTo>
                      <a:pt x="91" y="234"/>
                    </a:lnTo>
                    <a:lnTo>
                      <a:pt x="78" y="229"/>
                    </a:lnTo>
                    <a:lnTo>
                      <a:pt x="66" y="221"/>
                    </a:lnTo>
                    <a:lnTo>
                      <a:pt x="55" y="210"/>
                    </a:lnTo>
                    <a:lnTo>
                      <a:pt x="50" y="161"/>
                    </a:lnTo>
                    <a:lnTo>
                      <a:pt x="62" y="121"/>
                    </a:lnTo>
                    <a:lnTo>
                      <a:pt x="85" y="89"/>
                    </a:lnTo>
                    <a:lnTo>
                      <a:pt x="118" y="63"/>
                    </a:lnTo>
                    <a:lnTo>
                      <a:pt x="153" y="43"/>
                    </a:lnTo>
                    <a:lnTo>
                      <a:pt x="190" y="27"/>
                    </a:lnTo>
                    <a:lnTo>
                      <a:pt x="223" y="16"/>
                    </a:lnTo>
                    <a:lnTo>
                      <a:pt x="250" y="6"/>
                    </a:lnTo>
                    <a:lnTo>
                      <a:pt x="234" y="2"/>
                    </a:lnTo>
                    <a:lnTo>
                      <a:pt x="216" y="0"/>
                    </a:lnTo>
                    <a:lnTo>
                      <a:pt x="196" y="3"/>
                    </a:lnTo>
                    <a:lnTo>
                      <a:pt x="174" y="6"/>
                    </a:lnTo>
                    <a:lnTo>
                      <a:pt x="152" y="13"/>
                    </a:lnTo>
                    <a:lnTo>
                      <a:pt x="130" y="20"/>
                    </a:lnTo>
                    <a:lnTo>
                      <a:pt x="107" y="29"/>
                    </a:lnTo>
                    <a:lnTo>
                      <a:pt x="88" y="37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4" name="Google Shape;2484;p26"/>
              <p:cNvSpPr/>
              <p:nvPr/>
            </p:nvSpPr>
            <p:spPr>
              <a:xfrm>
                <a:off x="8268" y="4481"/>
                <a:ext cx="53" cy="75"/>
              </a:xfrm>
              <a:custGeom>
                <a:avLst/>
                <a:gdLst/>
                <a:ahLst/>
                <a:cxnLst/>
                <a:rect l="l" t="t" r="r" b="b"/>
                <a:pathLst>
                  <a:path w="160" h="225" extrusionOk="0">
                    <a:moveTo>
                      <a:pt x="135" y="73"/>
                    </a:moveTo>
                    <a:lnTo>
                      <a:pt x="141" y="96"/>
                    </a:lnTo>
                    <a:lnTo>
                      <a:pt x="140" y="118"/>
                    </a:lnTo>
                    <a:lnTo>
                      <a:pt x="129" y="135"/>
                    </a:lnTo>
                    <a:lnTo>
                      <a:pt x="115" y="151"/>
                    </a:lnTo>
                    <a:lnTo>
                      <a:pt x="97" y="165"/>
                    </a:lnTo>
                    <a:lnTo>
                      <a:pt x="76" y="179"/>
                    </a:lnTo>
                    <a:lnTo>
                      <a:pt x="56" y="192"/>
                    </a:lnTo>
                    <a:lnTo>
                      <a:pt x="38" y="205"/>
                    </a:lnTo>
                    <a:lnTo>
                      <a:pt x="35" y="210"/>
                    </a:lnTo>
                    <a:lnTo>
                      <a:pt x="34" y="212"/>
                    </a:lnTo>
                    <a:lnTo>
                      <a:pt x="34" y="217"/>
                    </a:lnTo>
                    <a:lnTo>
                      <a:pt x="35" y="221"/>
                    </a:lnTo>
                    <a:lnTo>
                      <a:pt x="40" y="224"/>
                    </a:lnTo>
                    <a:lnTo>
                      <a:pt x="44" y="225"/>
                    </a:lnTo>
                    <a:lnTo>
                      <a:pt x="47" y="225"/>
                    </a:lnTo>
                    <a:lnTo>
                      <a:pt x="51" y="224"/>
                    </a:lnTo>
                    <a:lnTo>
                      <a:pt x="75" y="211"/>
                    </a:lnTo>
                    <a:lnTo>
                      <a:pt x="97" y="197"/>
                    </a:lnTo>
                    <a:lnTo>
                      <a:pt x="117" y="181"/>
                    </a:lnTo>
                    <a:lnTo>
                      <a:pt x="137" y="162"/>
                    </a:lnTo>
                    <a:lnTo>
                      <a:pt x="150" y="142"/>
                    </a:lnTo>
                    <a:lnTo>
                      <a:pt x="159" y="119"/>
                    </a:lnTo>
                    <a:lnTo>
                      <a:pt x="160" y="95"/>
                    </a:lnTo>
                    <a:lnTo>
                      <a:pt x="154" y="69"/>
                    </a:lnTo>
                    <a:lnTo>
                      <a:pt x="141" y="49"/>
                    </a:lnTo>
                    <a:lnTo>
                      <a:pt x="122" y="31"/>
                    </a:lnTo>
                    <a:lnTo>
                      <a:pt x="98" y="18"/>
                    </a:lnTo>
                    <a:lnTo>
                      <a:pt x="72" y="8"/>
                    </a:lnTo>
                    <a:lnTo>
                      <a:pt x="46" y="3"/>
                    </a:lnTo>
                    <a:lnTo>
                      <a:pt x="24" y="0"/>
                    </a:lnTo>
                    <a:lnTo>
                      <a:pt x="7" y="0"/>
                    </a:lnTo>
                    <a:lnTo>
                      <a:pt x="0" y="4"/>
                    </a:lnTo>
                    <a:lnTo>
                      <a:pt x="18" y="11"/>
                    </a:lnTo>
                    <a:lnTo>
                      <a:pt x="37" y="17"/>
                    </a:lnTo>
                    <a:lnTo>
                      <a:pt x="57" y="23"/>
                    </a:lnTo>
                    <a:lnTo>
                      <a:pt x="76" y="29"/>
                    </a:lnTo>
                    <a:lnTo>
                      <a:pt x="95" y="36"/>
                    </a:lnTo>
                    <a:lnTo>
                      <a:pt x="112" y="46"/>
                    </a:lnTo>
                    <a:lnTo>
                      <a:pt x="125" y="57"/>
                    </a:lnTo>
                    <a:lnTo>
                      <a:pt x="135" y="73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5" name="Google Shape;2485;p26"/>
              <p:cNvSpPr/>
              <p:nvPr/>
            </p:nvSpPr>
            <p:spPr>
              <a:xfrm>
                <a:off x="8073" y="4463"/>
                <a:ext cx="135" cy="158"/>
              </a:xfrm>
              <a:custGeom>
                <a:avLst/>
                <a:gdLst/>
                <a:ahLst/>
                <a:cxnLst/>
                <a:rect l="l" t="t" r="r" b="b"/>
                <a:pathLst>
                  <a:path w="404" h="472" extrusionOk="0">
                    <a:moveTo>
                      <a:pt x="157" y="61"/>
                    </a:moveTo>
                    <a:lnTo>
                      <a:pt x="127" y="87"/>
                    </a:lnTo>
                    <a:lnTo>
                      <a:pt x="96" y="113"/>
                    </a:lnTo>
                    <a:lnTo>
                      <a:pt x="68" y="143"/>
                    </a:lnTo>
                    <a:lnTo>
                      <a:pt x="43" y="175"/>
                    </a:lnTo>
                    <a:lnTo>
                      <a:pt x="22" y="208"/>
                    </a:lnTo>
                    <a:lnTo>
                      <a:pt x="8" y="244"/>
                    </a:lnTo>
                    <a:lnTo>
                      <a:pt x="0" y="283"/>
                    </a:lnTo>
                    <a:lnTo>
                      <a:pt x="2" y="323"/>
                    </a:lnTo>
                    <a:lnTo>
                      <a:pt x="5" y="333"/>
                    </a:lnTo>
                    <a:lnTo>
                      <a:pt x="8" y="344"/>
                    </a:lnTo>
                    <a:lnTo>
                      <a:pt x="12" y="353"/>
                    </a:lnTo>
                    <a:lnTo>
                      <a:pt x="18" y="363"/>
                    </a:lnTo>
                    <a:lnTo>
                      <a:pt x="25" y="372"/>
                    </a:lnTo>
                    <a:lnTo>
                      <a:pt x="34" y="380"/>
                    </a:lnTo>
                    <a:lnTo>
                      <a:pt x="41" y="388"/>
                    </a:lnTo>
                    <a:lnTo>
                      <a:pt x="52" y="393"/>
                    </a:lnTo>
                    <a:lnTo>
                      <a:pt x="71" y="405"/>
                    </a:lnTo>
                    <a:lnTo>
                      <a:pt x="90" y="415"/>
                    </a:lnTo>
                    <a:lnTo>
                      <a:pt x="109" y="424"/>
                    </a:lnTo>
                    <a:lnTo>
                      <a:pt x="129" y="431"/>
                    </a:lnTo>
                    <a:lnTo>
                      <a:pt x="150" y="438"/>
                    </a:lnTo>
                    <a:lnTo>
                      <a:pt x="171" y="444"/>
                    </a:lnTo>
                    <a:lnTo>
                      <a:pt x="191" y="449"/>
                    </a:lnTo>
                    <a:lnTo>
                      <a:pt x="212" y="454"/>
                    </a:lnTo>
                    <a:lnTo>
                      <a:pt x="234" y="458"/>
                    </a:lnTo>
                    <a:lnTo>
                      <a:pt x="254" y="461"/>
                    </a:lnTo>
                    <a:lnTo>
                      <a:pt x="276" y="464"/>
                    </a:lnTo>
                    <a:lnTo>
                      <a:pt x="298" y="467"/>
                    </a:lnTo>
                    <a:lnTo>
                      <a:pt x="319" y="468"/>
                    </a:lnTo>
                    <a:lnTo>
                      <a:pt x="341" y="470"/>
                    </a:lnTo>
                    <a:lnTo>
                      <a:pt x="363" y="471"/>
                    </a:lnTo>
                    <a:lnTo>
                      <a:pt x="383" y="472"/>
                    </a:lnTo>
                    <a:lnTo>
                      <a:pt x="391" y="472"/>
                    </a:lnTo>
                    <a:lnTo>
                      <a:pt x="397" y="470"/>
                    </a:lnTo>
                    <a:lnTo>
                      <a:pt x="401" y="464"/>
                    </a:lnTo>
                    <a:lnTo>
                      <a:pt x="404" y="458"/>
                    </a:lnTo>
                    <a:lnTo>
                      <a:pt x="404" y="451"/>
                    </a:lnTo>
                    <a:lnTo>
                      <a:pt x="401" y="445"/>
                    </a:lnTo>
                    <a:lnTo>
                      <a:pt x="395" y="441"/>
                    </a:lnTo>
                    <a:lnTo>
                      <a:pt x="388" y="438"/>
                    </a:lnTo>
                    <a:lnTo>
                      <a:pt x="369" y="434"/>
                    </a:lnTo>
                    <a:lnTo>
                      <a:pt x="350" y="431"/>
                    </a:lnTo>
                    <a:lnTo>
                      <a:pt x="331" y="426"/>
                    </a:lnTo>
                    <a:lnTo>
                      <a:pt x="310" y="424"/>
                    </a:lnTo>
                    <a:lnTo>
                      <a:pt x="291" y="421"/>
                    </a:lnTo>
                    <a:lnTo>
                      <a:pt x="272" y="418"/>
                    </a:lnTo>
                    <a:lnTo>
                      <a:pt x="251" y="415"/>
                    </a:lnTo>
                    <a:lnTo>
                      <a:pt x="232" y="411"/>
                    </a:lnTo>
                    <a:lnTo>
                      <a:pt x="213" y="408"/>
                    </a:lnTo>
                    <a:lnTo>
                      <a:pt x="194" y="403"/>
                    </a:lnTo>
                    <a:lnTo>
                      <a:pt x="175" y="398"/>
                    </a:lnTo>
                    <a:lnTo>
                      <a:pt x="156" y="393"/>
                    </a:lnTo>
                    <a:lnTo>
                      <a:pt x="138" y="386"/>
                    </a:lnTo>
                    <a:lnTo>
                      <a:pt x="119" y="379"/>
                    </a:lnTo>
                    <a:lnTo>
                      <a:pt x="102" y="372"/>
                    </a:lnTo>
                    <a:lnTo>
                      <a:pt x="84" y="362"/>
                    </a:lnTo>
                    <a:lnTo>
                      <a:pt x="69" y="352"/>
                    </a:lnTo>
                    <a:lnTo>
                      <a:pt x="58" y="339"/>
                    </a:lnTo>
                    <a:lnTo>
                      <a:pt x="49" y="324"/>
                    </a:lnTo>
                    <a:lnTo>
                      <a:pt x="44" y="307"/>
                    </a:lnTo>
                    <a:lnTo>
                      <a:pt x="43" y="290"/>
                    </a:lnTo>
                    <a:lnTo>
                      <a:pt x="44" y="270"/>
                    </a:lnTo>
                    <a:lnTo>
                      <a:pt x="49" y="250"/>
                    </a:lnTo>
                    <a:lnTo>
                      <a:pt x="55" y="234"/>
                    </a:lnTo>
                    <a:lnTo>
                      <a:pt x="65" y="212"/>
                    </a:lnTo>
                    <a:lnTo>
                      <a:pt x="77" y="191"/>
                    </a:lnTo>
                    <a:lnTo>
                      <a:pt x="90" y="172"/>
                    </a:lnTo>
                    <a:lnTo>
                      <a:pt x="104" y="155"/>
                    </a:lnTo>
                    <a:lnTo>
                      <a:pt x="119" y="138"/>
                    </a:lnTo>
                    <a:lnTo>
                      <a:pt x="135" y="120"/>
                    </a:lnTo>
                    <a:lnTo>
                      <a:pt x="154" y="103"/>
                    </a:lnTo>
                    <a:lnTo>
                      <a:pt x="173" y="86"/>
                    </a:lnTo>
                    <a:lnTo>
                      <a:pt x="193" y="71"/>
                    </a:lnTo>
                    <a:lnTo>
                      <a:pt x="218" y="59"/>
                    </a:lnTo>
                    <a:lnTo>
                      <a:pt x="245" y="47"/>
                    </a:lnTo>
                    <a:lnTo>
                      <a:pt x="273" y="36"/>
                    </a:lnTo>
                    <a:lnTo>
                      <a:pt x="298" y="25"/>
                    </a:lnTo>
                    <a:lnTo>
                      <a:pt x="319" y="17"/>
                    </a:lnTo>
                    <a:lnTo>
                      <a:pt x="332" y="8"/>
                    </a:lnTo>
                    <a:lnTo>
                      <a:pt x="336" y="2"/>
                    </a:lnTo>
                    <a:lnTo>
                      <a:pt x="322" y="0"/>
                    </a:lnTo>
                    <a:lnTo>
                      <a:pt x="301" y="1"/>
                    </a:lnTo>
                    <a:lnTo>
                      <a:pt x="278" y="5"/>
                    </a:lnTo>
                    <a:lnTo>
                      <a:pt x="253" y="13"/>
                    </a:lnTo>
                    <a:lnTo>
                      <a:pt x="226" y="23"/>
                    </a:lnTo>
                    <a:lnTo>
                      <a:pt x="201" y="34"/>
                    </a:lnTo>
                    <a:lnTo>
                      <a:pt x="178" y="47"/>
                    </a:lnTo>
                    <a:lnTo>
                      <a:pt x="157" y="61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6" name="Google Shape;2486;p26"/>
              <p:cNvSpPr/>
              <p:nvPr/>
            </p:nvSpPr>
            <p:spPr>
              <a:xfrm>
                <a:off x="8263" y="4458"/>
                <a:ext cx="118" cy="105"/>
              </a:xfrm>
              <a:custGeom>
                <a:avLst/>
                <a:gdLst/>
                <a:ahLst/>
                <a:cxnLst/>
                <a:rect l="l" t="t" r="r" b="b"/>
                <a:pathLst>
                  <a:path w="354" h="315" extrusionOk="0">
                    <a:moveTo>
                      <a:pt x="294" y="96"/>
                    </a:moveTo>
                    <a:lnTo>
                      <a:pt x="310" y="113"/>
                    </a:lnTo>
                    <a:lnTo>
                      <a:pt x="320" y="133"/>
                    </a:lnTo>
                    <a:lnTo>
                      <a:pt x="325" y="155"/>
                    </a:lnTo>
                    <a:lnTo>
                      <a:pt x="325" y="178"/>
                    </a:lnTo>
                    <a:lnTo>
                      <a:pt x="322" y="197"/>
                    </a:lnTo>
                    <a:lnTo>
                      <a:pt x="316" y="212"/>
                    </a:lnTo>
                    <a:lnTo>
                      <a:pt x="306" y="228"/>
                    </a:lnTo>
                    <a:lnTo>
                      <a:pt x="295" y="241"/>
                    </a:lnTo>
                    <a:lnTo>
                      <a:pt x="282" y="256"/>
                    </a:lnTo>
                    <a:lnTo>
                      <a:pt x="269" y="267"/>
                    </a:lnTo>
                    <a:lnTo>
                      <a:pt x="256" y="280"/>
                    </a:lnTo>
                    <a:lnTo>
                      <a:pt x="243" y="293"/>
                    </a:lnTo>
                    <a:lnTo>
                      <a:pt x="240" y="297"/>
                    </a:lnTo>
                    <a:lnTo>
                      <a:pt x="240" y="302"/>
                    </a:lnTo>
                    <a:lnTo>
                      <a:pt x="240" y="306"/>
                    </a:lnTo>
                    <a:lnTo>
                      <a:pt x="243" y="310"/>
                    </a:lnTo>
                    <a:lnTo>
                      <a:pt x="247" y="313"/>
                    </a:lnTo>
                    <a:lnTo>
                      <a:pt x="253" y="315"/>
                    </a:lnTo>
                    <a:lnTo>
                      <a:pt x="257" y="313"/>
                    </a:lnTo>
                    <a:lnTo>
                      <a:pt x="262" y="310"/>
                    </a:lnTo>
                    <a:lnTo>
                      <a:pt x="291" y="292"/>
                    </a:lnTo>
                    <a:lnTo>
                      <a:pt x="316" y="267"/>
                    </a:lnTo>
                    <a:lnTo>
                      <a:pt x="335" y="240"/>
                    </a:lnTo>
                    <a:lnTo>
                      <a:pt x="348" y="208"/>
                    </a:lnTo>
                    <a:lnTo>
                      <a:pt x="354" y="177"/>
                    </a:lnTo>
                    <a:lnTo>
                      <a:pt x="351" y="143"/>
                    </a:lnTo>
                    <a:lnTo>
                      <a:pt x="339" y="113"/>
                    </a:lnTo>
                    <a:lnTo>
                      <a:pt x="316" y="86"/>
                    </a:lnTo>
                    <a:lnTo>
                      <a:pt x="298" y="72"/>
                    </a:lnTo>
                    <a:lnTo>
                      <a:pt x="278" y="60"/>
                    </a:lnTo>
                    <a:lnTo>
                      <a:pt x="256" y="49"/>
                    </a:lnTo>
                    <a:lnTo>
                      <a:pt x="231" y="39"/>
                    </a:lnTo>
                    <a:lnTo>
                      <a:pt x="206" y="29"/>
                    </a:lnTo>
                    <a:lnTo>
                      <a:pt x="181" y="21"/>
                    </a:lnTo>
                    <a:lnTo>
                      <a:pt x="155" y="16"/>
                    </a:lnTo>
                    <a:lnTo>
                      <a:pt x="130" y="10"/>
                    </a:lnTo>
                    <a:lnTo>
                      <a:pt x="105" y="6"/>
                    </a:lnTo>
                    <a:lnTo>
                      <a:pt x="83" y="3"/>
                    </a:lnTo>
                    <a:lnTo>
                      <a:pt x="61" y="0"/>
                    </a:lnTo>
                    <a:lnTo>
                      <a:pt x="43" y="0"/>
                    </a:lnTo>
                    <a:lnTo>
                      <a:pt x="27" y="0"/>
                    </a:lnTo>
                    <a:lnTo>
                      <a:pt x="14" y="0"/>
                    </a:lnTo>
                    <a:lnTo>
                      <a:pt x="5" y="3"/>
                    </a:lnTo>
                    <a:lnTo>
                      <a:pt x="0" y="6"/>
                    </a:lnTo>
                    <a:lnTo>
                      <a:pt x="15" y="8"/>
                    </a:lnTo>
                    <a:lnTo>
                      <a:pt x="30" y="10"/>
                    </a:lnTo>
                    <a:lnTo>
                      <a:pt x="47" y="13"/>
                    </a:lnTo>
                    <a:lnTo>
                      <a:pt x="65" y="16"/>
                    </a:lnTo>
                    <a:lnTo>
                      <a:pt x="83" y="20"/>
                    </a:lnTo>
                    <a:lnTo>
                      <a:pt x="103" y="23"/>
                    </a:lnTo>
                    <a:lnTo>
                      <a:pt x="122" y="27"/>
                    </a:lnTo>
                    <a:lnTo>
                      <a:pt x="143" y="31"/>
                    </a:lnTo>
                    <a:lnTo>
                      <a:pt x="162" y="37"/>
                    </a:lnTo>
                    <a:lnTo>
                      <a:pt x="182" y="43"/>
                    </a:lnTo>
                    <a:lnTo>
                      <a:pt x="203" y="49"/>
                    </a:lnTo>
                    <a:lnTo>
                      <a:pt x="222" y="56"/>
                    </a:lnTo>
                    <a:lnTo>
                      <a:pt x="241" y="64"/>
                    </a:lnTo>
                    <a:lnTo>
                      <a:pt x="260" y="75"/>
                    </a:lnTo>
                    <a:lnTo>
                      <a:pt x="278" y="85"/>
                    </a:lnTo>
                    <a:lnTo>
                      <a:pt x="294" y="96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7" name="Google Shape;2487;p26"/>
              <p:cNvSpPr/>
              <p:nvPr/>
            </p:nvSpPr>
            <p:spPr>
              <a:xfrm>
                <a:off x="8023" y="4506"/>
                <a:ext cx="47" cy="99"/>
              </a:xfrm>
              <a:custGeom>
                <a:avLst/>
                <a:gdLst/>
                <a:ahLst/>
                <a:cxnLst/>
                <a:rect l="l" t="t" r="r" b="b"/>
                <a:pathLst>
                  <a:path w="143" h="297" extrusionOk="0">
                    <a:moveTo>
                      <a:pt x="0" y="162"/>
                    </a:moveTo>
                    <a:lnTo>
                      <a:pt x="0" y="187"/>
                    </a:lnTo>
                    <a:lnTo>
                      <a:pt x="5" y="210"/>
                    </a:lnTo>
                    <a:lnTo>
                      <a:pt x="16" y="231"/>
                    </a:lnTo>
                    <a:lnTo>
                      <a:pt x="30" y="250"/>
                    </a:lnTo>
                    <a:lnTo>
                      <a:pt x="48" y="266"/>
                    </a:lnTo>
                    <a:lnTo>
                      <a:pt x="69" y="280"/>
                    </a:lnTo>
                    <a:lnTo>
                      <a:pt x="92" y="290"/>
                    </a:lnTo>
                    <a:lnTo>
                      <a:pt x="116" y="296"/>
                    </a:lnTo>
                    <a:lnTo>
                      <a:pt x="123" y="297"/>
                    </a:lnTo>
                    <a:lnTo>
                      <a:pt x="130" y="295"/>
                    </a:lnTo>
                    <a:lnTo>
                      <a:pt x="136" y="290"/>
                    </a:lnTo>
                    <a:lnTo>
                      <a:pt x="139" y="284"/>
                    </a:lnTo>
                    <a:lnTo>
                      <a:pt x="139" y="277"/>
                    </a:lnTo>
                    <a:lnTo>
                      <a:pt x="138" y="270"/>
                    </a:lnTo>
                    <a:lnTo>
                      <a:pt x="133" y="264"/>
                    </a:lnTo>
                    <a:lnTo>
                      <a:pt x="126" y="261"/>
                    </a:lnTo>
                    <a:lnTo>
                      <a:pt x="102" y="253"/>
                    </a:lnTo>
                    <a:lnTo>
                      <a:pt x="80" y="241"/>
                    </a:lnTo>
                    <a:lnTo>
                      <a:pt x="63" y="226"/>
                    </a:lnTo>
                    <a:lnTo>
                      <a:pt x="50" y="208"/>
                    </a:lnTo>
                    <a:lnTo>
                      <a:pt x="41" y="187"/>
                    </a:lnTo>
                    <a:lnTo>
                      <a:pt x="36" y="164"/>
                    </a:lnTo>
                    <a:lnTo>
                      <a:pt x="36" y="139"/>
                    </a:lnTo>
                    <a:lnTo>
                      <a:pt x="44" y="113"/>
                    </a:lnTo>
                    <a:lnTo>
                      <a:pt x="52" y="95"/>
                    </a:lnTo>
                    <a:lnTo>
                      <a:pt x="64" y="78"/>
                    </a:lnTo>
                    <a:lnTo>
                      <a:pt x="77" y="62"/>
                    </a:lnTo>
                    <a:lnTo>
                      <a:pt x="92" y="47"/>
                    </a:lnTo>
                    <a:lnTo>
                      <a:pt x="105" y="34"/>
                    </a:lnTo>
                    <a:lnTo>
                      <a:pt x="120" y="23"/>
                    </a:lnTo>
                    <a:lnTo>
                      <a:pt x="133" y="11"/>
                    </a:lnTo>
                    <a:lnTo>
                      <a:pt x="143" y="1"/>
                    </a:lnTo>
                    <a:lnTo>
                      <a:pt x="133" y="0"/>
                    </a:lnTo>
                    <a:lnTo>
                      <a:pt x="117" y="7"/>
                    </a:lnTo>
                    <a:lnTo>
                      <a:pt x="95" y="23"/>
                    </a:lnTo>
                    <a:lnTo>
                      <a:pt x="70" y="44"/>
                    </a:lnTo>
                    <a:lnTo>
                      <a:pt x="47" y="72"/>
                    </a:lnTo>
                    <a:lnTo>
                      <a:pt x="25" y="101"/>
                    </a:lnTo>
                    <a:lnTo>
                      <a:pt x="8" y="132"/>
                    </a:lnTo>
                    <a:lnTo>
                      <a:pt x="0" y="162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8" name="Google Shape;2488;p26"/>
              <p:cNvSpPr/>
              <p:nvPr/>
            </p:nvSpPr>
            <p:spPr>
              <a:xfrm>
                <a:off x="8360" y="4451"/>
                <a:ext cx="103" cy="129"/>
              </a:xfrm>
              <a:custGeom>
                <a:avLst/>
                <a:gdLst/>
                <a:ahLst/>
                <a:cxnLst/>
                <a:rect l="l" t="t" r="r" b="b"/>
                <a:pathLst>
                  <a:path w="309" h="388" extrusionOk="0">
                    <a:moveTo>
                      <a:pt x="250" y="145"/>
                    </a:moveTo>
                    <a:lnTo>
                      <a:pt x="260" y="155"/>
                    </a:lnTo>
                    <a:lnTo>
                      <a:pt x="269" y="167"/>
                    </a:lnTo>
                    <a:lnTo>
                      <a:pt x="275" y="180"/>
                    </a:lnTo>
                    <a:lnTo>
                      <a:pt x="281" y="193"/>
                    </a:lnTo>
                    <a:lnTo>
                      <a:pt x="282" y="206"/>
                    </a:lnTo>
                    <a:lnTo>
                      <a:pt x="282" y="220"/>
                    </a:lnTo>
                    <a:lnTo>
                      <a:pt x="278" y="234"/>
                    </a:lnTo>
                    <a:lnTo>
                      <a:pt x="272" y="247"/>
                    </a:lnTo>
                    <a:lnTo>
                      <a:pt x="262" y="262"/>
                    </a:lnTo>
                    <a:lnTo>
                      <a:pt x="250" y="275"/>
                    </a:lnTo>
                    <a:lnTo>
                      <a:pt x="237" y="286"/>
                    </a:lnTo>
                    <a:lnTo>
                      <a:pt x="222" y="298"/>
                    </a:lnTo>
                    <a:lnTo>
                      <a:pt x="209" y="308"/>
                    </a:lnTo>
                    <a:lnTo>
                      <a:pt x="194" y="319"/>
                    </a:lnTo>
                    <a:lnTo>
                      <a:pt x="180" y="331"/>
                    </a:lnTo>
                    <a:lnTo>
                      <a:pt x="166" y="344"/>
                    </a:lnTo>
                    <a:lnTo>
                      <a:pt x="162" y="348"/>
                    </a:lnTo>
                    <a:lnTo>
                      <a:pt x="159" y="354"/>
                    </a:lnTo>
                    <a:lnTo>
                      <a:pt x="156" y="359"/>
                    </a:lnTo>
                    <a:lnTo>
                      <a:pt x="153" y="365"/>
                    </a:lnTo>
                    <a:lnTo>
                      <a:pt x="152" y="371"/>
                    </a:lnTo>
                    <a:lnTo>
                      <a:pt x="152" y="377"/>
                    </a:lnTo>
                    <a:lnTo>
                      <a:pt x="153" y="382"/>
                    </a:lnTo>
                    <a:lnTo>
                      <a:pt x="158" y="387"/>
                    </a:lnTo>
                    <a:lnTo>
                      <a:pt x="163" y="388"/>
                    </a:lnTo>
                    <a:lnTo>
                      <a:pt x="169" y="388"/>
                    </a:lnTo>
                    <a:lnTo>
                      <a:pt x="175" y="387"/>
                    </a:lnTo>
                    <a:lnTo>
                      <a:pt x="180" y="382"/>
                    </a:lnTo>
                    <a:lnTo>
                      <a:pt x="194" y="367"/>
                    </a:lnTo>
                    <a:lnTo>
                      <a:pt x="210" y="351"/>
                    </a:lnTo>
                    <a:lnTo>
                      <a:pt x="227" y="337"/>
                    </a:lnTo>
                    <a:lnTo>
                      <a:pt x="244" y="322"/>
                    </a:lnTo>
                    <a:lnTo>
                      <a:pt x="260" y="308"/>
                    </a:lnTo>
                    <a:lnTo>
                      <a:pt x="275" y="292"/>
                    </a:lnTo>
                    <a:lnTo>
                      <a:pt x="290" y="275"/>
                    </a:lnTo>
                    <a:lnTo>
                      <a:pt x="300" y="256"/>
                    </a:lnTo>
                    <a:lnTo>
                      <a:pt x="307" y="234"/>
                    </a:lnTo>
                    <a:lnTo>
                      <a:pt x="309" y="213"/>
                    </a:lnTo>
                    <a:lnTo>
                      <a:pt x="304" y="191"/>
                    </a:lnTo>
                    <a:lnTo>
                      <a:pt x="297" y="171"/>
                    </a:lnTo>
                    <a:lnTo>
                      <a:pt x="285" y="151"/>
                    </a:lnTo>
                    <a:lnTo>
                      <a:pt x="271" y="134"/>
                    </a:lnTo>
                    <a:lnTo>
                      <a:pt x="253" y="118"/>
                    </a:lnTo>
                    <a:lnTo>
                      <a:pt x="235" y="104"/>
                    </a:lnTo>
                    <a:lnTo>
                      <a:pt x="222" y="94"/>
                    </a:lnTo>
                    <a:lnTo>
                      <a:pt x="207" y="85"/>
                    </a:lnTo>
                    <a:lnTo>
                      <a:pt x="191" y="75"/>
                    </a:lnTo>
                    <a:lnTo>
                      <a:pt x="175" y="65"/>
                    </a:lnTo>
                    <a:lnTo>
                      <a:pt x="159" y="55"/>
                    </a:lnTo>
                    <a:lnTo>
                      <a:pt x="141" y="45"/>
                    </a:lnTo>
                    <a:lnTo>
                      <a:pt x="124" y="36"/>
                    </a:lnTo>
                    <a:lnTo>
                      <a:pt x="108" y="28"/>
                    </a:lnTo>
                    <a:lnTo>
                      <a:pt x="92" y="20"/>
                    </a:lnTo>
                    <a:lnTo>
                      <a:pt x="75" y="13"/>
                    </a:lnTo>
                    <a:lnTo>
                      <a:pt x="59" y="9"/>
                    </a:lnTo>
                    <a:lnTo>
                      <a:pt x="45" y="5"/>
                    </a:lnTo>
                    <a:lnTo>
                      <a:pt x="31" y="2"/>
                    </a:lnTo>
                    <a:lnTo>
                      <a:pt x="20" y="0"/>
                    </a:lnTo>
                    <a:lnTo>
                      <a:pt x="9" y="2"/>
                    </a:lnTo>
                    <a:lnTo>
                      <a:pt x="0" y="5"/>
                    </a:lnTo>
                    <a:lnTo>
                      <a:pt x="11" y="7"/>
                    </a:lnTo>
                    <a:lnTo>
                      <a:pt x="23" y="12"/>
                    </a:lnTo>
                    <a:lnTo>
                      <a:pt x="36" y="17"/>
                    </a:lnTo>
                    <a:lnTo>
                      <a:pt x="49" y="23"/>
                    </a:lnTo>
                    <a:lnTo>
                      <a:pt x="65" y="30"/>
                    </a:lnTo>
                    <a:lnTo>
                      <a:pt x="81" y="38"/>
                    </a:lnTo>
                    <a:lnTo>
                      <a:pt x="99" y="46"/>
                    </a:lnTo>
                    <a:lnTo>
                      <a:pt x="116" y="55"/>
                    </a:lnTo>
                    <a:lnTo>
                      <a:pt x="134" y="65"/>
                    </a:lnTo>
                    <a:lnTo>
                      <a:pt x="152" y="75"/>
                    </a:lnTo>
                    <a:lnTo>
                      <a:pt x="169" y="86"/>
                    </a:lnTo>
                    <a:lnTo>
                      <a:pt x="187" y="98"/>
                    </a:lnTo>
                    <a:lnTo>
                      <a:pt x="205" y="109"/>
                    </a:lnTo>
                    <a:lnTo>
                      <a:pt x="221" y="121"/>
                    </a:lnTo>
                    <a:lnTo>
                      <a:pt x="235" y="132"/>
                    </a:lnTo>
                    <a:lnTo>
                      <a:pt x="250" y="145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9" name="Google Shape;2489;p26"/>
              <p:cNvSpPr/>
              <p:nvPr/>
            </p:nvSpPr>
            <p:spPr>
              <a:xfrm>
                <a:off x="8279" y="4648"/>
                <a:ext cx="135" cy="97"/>
              </a:xfrm>
              <a:custGeom>
                <a:avLst/>
                <a:gdLst/>
                <a:ahLst/>
                <a:cxnLst/>
                <a:rect l="l" t="t" r="r" b="b"/>
                <a:pathLst>
                  <a:path w="406" h="292" extrusionOk="0">
                    <a:moveTo>
                      <a:pt x="326" y="36"/>
                    </a:moveTo>
                    <a:lnTo>
                      <a:pt x="332" y="65"/>
                    </a:lnTo>
                    <a:lnTo>
                      <a:pt x="340" y="93"/>
                    </a:lnTo>
                    <a:lnTo>
                      <a:pt x="351" y="123"/>
                    </a:lnTo>
                    <a:lnTo>
                      <a:pt x="361" y="152"/>
                    </a:lnTo>
                    <a:lnTo>
                      <a:pt x="373" y="181"/>
                    </a:lnTo>
                    <a:lnTo>
                      <a:pt x="384" y="210"/>
                    </a:lnTo>
                    <a:lnTo>
                      <a:pt x="395" y="237"/>
                    </a:lnTo>
                    <a:lnTo>
                      <a:pt x="405" y="266"/>
                    </a:lnTo>
                    <a:lnTo>
                      <a:pt x="406" y="273"/>
                    </a:lnTo>
                    <a:lnTo>
                      <a:pt x="406" y="279"/>
                    </a:lnTo>
                    <a:lnTo>
                      <a:pt x="404" y="284"/>
                    </a:lnTo>
                    <a:lnTo>
                      <a:pt x="399" y="289"/>
                    </a:lnTo>
                    <a:lnTo>
                      <a:pt x="393" y="292"/>
                    </a:lnTo>
                    <a:lnTo>
                      <a:pt x="387" y="292"/>
                    </a:lnTo>
                    <a:lnTo>
                      <a:pt x="381" y="289"/>
                    </a:lnTo>
                    <a:lnTo>
                      <a:pt x="377" y="283"/>
                    </a:lnTo>
                    <a:lnTo>
                      <a:pt x="364" y="251"/>
                    </a:lnTo>
                    <a:lnTo>
                      <a:pt x="352" y="213"/>
                    </a:lnTo>
                    <a:lnTo>
                      <a:pt x="339" y="171"/>
                    </a:lnTo>
                    <a:lnTo>
                      <a:pt x="329" y="131"/>
                    </a:lnTo>
                    <a:lnTo>
                      <a:pt x="318" y="93"/>
                    </a:lnTo>
                    <a:lnTo>
                      <a:pt x="311" y="63"/>
                    </a:lnTo>
                    <a:lnTo>
                      <a:pt x="307" y="42"/>
                    </a:lnTo>
                    <a:lnTo>
                      <a:pt x="305" y="34"/>
                    </a:lnTo>
                    <a:lnTo>
                      <a:pt x="283" y="34"/>
                    </a:lnTo>
                    <a:lnTo>
                      <a:pt x="261" y="36"/>
                    </a:lnTo>
                    <a:lnTo>
                      <a:pt x="239" y="39"/>
                    </a:lnTo>
                    <a:lnTo>
                      <a:pt x="216" y="43"/>
                    </a:lnTo>
                    <a:lnTo>
                      <a:pt x="192" y="50"/>
                    </a:lnTo>
                    <a:lnTo>
                      <a:pt x="170" y="57"/>
                    </a:lnTo>
                    <a:lnTo>
                      <a:pt x="148" y="65"/>
                    </a:lnTo>
                    <a:lnTo>
                      <a:pt x="126" y="73"/>
                    </a:lnTo>
                    <a:lnTo>
                      <a:pt x="106" y="83"/>
                    </a:lnTo>
                    <a:lnTo>
                      <a:pt x="85" y="93"/>
                    </a:lnTo>
                    <a:lnTo>
                      <a:pt x="67" y="103"/>
                    </a:lnTo>
                    <a:lnTo>
                      <a:pt x="50" y="113"/>
                    </a:lnTo>
                    <a:lnTo>
                      <a:pt x="34" y="122"/>
                    </a:lnTo>
                    <a:lnTo>
                      <a:pt x="20" y="132"/>
                    </a:lnTo>
                    <a:lnTo>
                      <a:pt x="9" y="141"/>
                    </a:lnTo>
                    <a:lnTo>
                      <a:pt x="0" y="148"/>
                    </a:lnTo>
                    <a:lnTo>
                      <a:pt x="0" y="133"/>
                    </a:lnTo>
                    <a:lnTo>
                      <a:pt x="7" y="118"/>
                    </a:lnTo>
                    <a:lnTo>
                      <a:pt x="19" y="102"/>
                    </a:lnTo>
                    <a:lnTo>
                      <a:pt x="35" y="86"/>
                    </a:lnTo>
                    <a:lnTo>
                      <a:pt x="53" y="70"/>
                    </a:lnTo>
                    <a:lnTo>
                      <a:pt x="73" y="54"/>
                    </a:lnTo>
                    <a:lnTo>
                      <a:pt x="92" y="43"/>
                    </a:lnTo>
                    <a:lnTo>
                      <a:pt x="111" y="33"/>
                    </a:lnTo>
                    <a:lnTo>
                      <a:pt x="139" y="23"/>
                    </a:lnTo>
                    <a:lnTo>
                      <a:pt x="173" y="14"/>
                    </a:lnTo>
                    <a:lnTo>
                      <a:pt x="210" y="8"/>
                    </a:lnTo>
                    <a:lnTo>
                      <a:pt x="245" y="4"/>
                    </a:lnTo>
                    <a:lnTo>
                      <a:pt x="277" y="1"/>
                    </a:lnTo>
                    <a:lnTo>
                      <a:pt x="304" y="0"/>
                    </a:lnTo>
                    <a:lnTo>
                      <a:pt x="321" y="0"/>
                    </a:lnTo>
                    <a:lnTo>
                      <a:pt x="329" y="0"/>
                    </a:lnTo>
                    <a:lnTo>
                      <a:pt x="336" y="1"/>
                    </a:lnTo>
                    <a:lnTo>
                      <a:pt x="342" y="6"/>
                    </a:lnTo>
                    <a:lnTo>
                      <a:pt x="345" y="11"/>
                    </a:lnTo>
                    <a:lnTo>
                      <a:pt x="346" y="19"/>
                    </a:lnTo>
                    <a:lnTo>
                      <a:pt x="345" y="26"/>
                    </a:lnTo>
                    <a:lnTo>
                      <a:pt x="340" y="31"/>
                    </a:lnTo>
                    <a:lnTo>
                      <a:pt x="335" y="34"/>
                    </a:lnTo>
                    <a:lnTo>
                      <a:pt x="326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0" name="Google Shape;2490;p26"/>
              <p:cNvSpPr/>
              <p:nvPr/>
            </p:nvSpPr>
            <p:spPr>
              <a:xfrm>
                <a:off x="8272" y="4697"/>
                <a:ext cx="146" cy="32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960" extrusionOk="0">
                    <a:moveTo>
                      <a:pt x="72" y="270"/>
                    </a:moveTo>
                    <a:lnTo>
                      <a:pt x="82" y="289"/>
                    </a:lnTo>
                    <a:lnTo>
                      <a:pt x="85" y="302"/>
                    </a:lnTo>
                    <a:lnTo>
                      <a:pt x="87" y="316"/>
                    </a:lnTo>
                    <a:lnTo>
                      <a:pt x="93" y="336"/>
                    </a:lnTo>
                    <a:lnTo>
                      <a:pt x="107" y="376"/>
                    </a:lnTo>
                    <a:lnTo>
                      <a:pt x="124" y="417"/>
                    </a:lnTo>
                    <a:lnTo>
                      <a:pt x="141" y="455"/>
                    </a:lnTo>
                    <a:lnTo>
                      <a:pt x="157" y="494"/>
                    </a:lnTo>
                    <a:lnTo>
                      <a:pt x="175" y="533"/>
                    </a:lnTo>
                    <a:lnTo>
                      <a:pt x="193" y="572"/>
                    </a:lnTo>
                    <a:lnTo>
                      <a:pt x="210" y="611"/>
                    </a:lnTo>
                    <a:lnTo>
                      <a:pt x="229" y="649"/>
                    </a:lnTo>
                    <a:lnTo>
                      <a:pt x="248" y="687"/>
                    </a:lnTo>
                    <a:lnTo>
                      <a:pt x="267" y="726"/>
                    </a:lnTo>
                    <a:lnTo>
                      <a:pt x="287" y="763"/>
                    </a:lnTo>
                    <a:lnTo>
                      <a:pt x="307" y="802"/>
                    </a:lnTo>
                    <a:lnTo>
                      <a:pt x="326" y="839"/>
                    </a:lnTo>
                    <a:lnTo>
                      <a:pt x="347" y="878"/>
                    </a:lnTo>
                    <a:lnTo>
                      <a:pt x="367" y="915"/>
                    </a:lnTo>
                    <a:lnTo>
                      <a:pt x="388" y="954"/>
                    </a:lnTo>
                    <a:lnTo>
                      <a:pt x="391" y="957"/>
                    </a:lnTo>
                    <a:lnTo>
                      <a:pt x="397" y="958"/>
                    </a:lnTo>
                    <a:lnTo>
                      <a:pt x="404" y="960"/>
                    </a:lnTo>
                    <a:lnTo>
                      <a:pt x="413" y="960"/>
                    </a:lnTo>
                    <a:lnTo>
                      <a:pt x="420" y="960"/>
                    </a:lnTo>
                    <a:lnTo>
                      <a:pt x="427" y="958"/>
                    </a:lnTo>
                    <a:lnTo>
                      <a:pt x="433" y="957"/>
                    </a:lnTo>
                    <a:lnTo>
                      <a:pt x="436" y="954"/>
                    </a:lnTo>
                    <a:lnTo>
                      <a:pt x="439" y="948"/>
                    </a:lnTo>
                    <a:lnTo>
                      <a:pt x="439" y="943"/>
                    </a:lnTo>
                    <a:lnTo>
                      <a:pt x="436" y="937"/>
                    </a:lnTo>
                    <a:lnTo>
                      <a:pt x="432" y="932"/>
                    </a:lnTo>
                    <a:lnTo>
                      <a:pt x="414" y="902"/>
                    </a:lnTo>
                    <a:lnTo>
                      <a:pt x="398" y="874"/>
                    </a:lnTo>
                    <a:lnTo>
                      <a:pt x="380" y="843"/>
                    </a:lnTo>
                    <a:lnTo>
                      <a:pt x="364" y="813"/>
                    </a:lnTo>
                    <a:lnTo>
                      <a:pt x="348" y="784"/>
                    </a:lnTo>
                    <a:lnTo>
                      <a:pt x="332" y="754"/>
                    </a:lnTo>
                    <a:lnTo>
                      <a:pt x="314" y="724"/>
                    </a:lnTo>
                    <a:lnTo>
                      <a:pt x="298" y="694"/>
                    </a:lnTo>
                    <a:lnTo>
                      <a:pt x="269" y="638"/>
                    </a:lnTo>
                    <a:lnTo>
                      <a:pt x="242" y="585"/>
                    </a:lnTo>
                    <a:lnTo>
                      <a:pt x="216" y="532"/>
                    </a:lnTo>
                    <a:lnTo>
                      <a:pt x="193" y="477"/>
                    </a:lnTo>
                    <a:lnTo>
                      <a:pt x="169" y="424"/>
                    </a:lnTo>
                    <a:lnTo>
                      <a:pt x="149" y="369"/>
                    </a:lnTo>
                    <a:lnTo>
                      <a:pt x="128" y="312"/>
                    </a:lnTo>
                    <a:lnTo>
                      <a:pt x="107" y="253"/>
                    </a:lnTo>
                    <a:lnTo>
                      <a:pt x="91" y="220"/>
                    </a:lnTo>
                    <a:lnTo>
                      <a:pt x="75" y="181"/>
                    </a:lnTo>
                    <a:lnTo>
                      <a:pt x="60" y="139"/>
                    </a:lnTo>
                    <a:lnTo>
                      <a:pt x="47" y="99"/>
                    </a:lnTo>
                    <a:lnTo>
                      <a:pt x="35" y="62"/>
                    </a:lnTo>
                    <a:lnTo>
                      <a:pt x="25" y="31"/>
                    </a:lnTo>
                    <a:lnTo>
                      <a:pt x="15" y="10"/>
                    </a:lnTo>
                    <a:lnTo>
                      <a:pt x="8" y="0"/>
                    </a:lnTo>
                    <a:lnTo>
                      <a:pt x="5" y="1"/>
                    </a:lnTo>
                    <a:lnTo>
                      <a:pt x="2" y="4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6" y="47"/>
                    </a:lnTo>
                    <a:lnTo>
                      <a:pt x="11" y="82"/>
                    </a:lnTo>
                    <a:lnTo>
                      <a:pt x="16" y="115"/>
                    </a:lnTo>
                    <a:lnTo>
                      <a:pt x="24" y="146"/>
                    </a:lnTo>
                    <a:lnTo>
                      <a:pt x="33" y="179"/>
                    </a:lnTo>
                    <a:lnTo>
                      <a:pt x="43" y="211"/>
                    </a:lnTo>
                    <a:lnTo>
                      <a:pt x="56" y="241"/>
                    </a:lnTo>
                    <a:lnTo>
                      <a:pt x="72" y="27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1" name="Google Shape;2491;p26"/>
              <p:cNvSpPr/>
              <p:nvPr/>
            </p:nvSpPr>
            <p:spPr>
              <a:xfrm>
                <a:off x="8416" y="4972"/>
                <a:ext cx="128" cy="66"/>
              </a:xfrm>
              <a:custGeom>
                <a:avLst/>
                <a:gdLst/>
                <a:ahLst/>
                <a:cxnLst/>
                <a:rect l="l" t="t" r="r" b="b"/>
                <a:pathLst>
                  <a:path w="382" h="198" extrusionOk="0">
                    <a:moveTo>
                      <a:pt x="2" y="182"/>
                    </a:moveTo>
                    <a:lnTo>
                      <a:pt x="0" y="187"/>
                    </a:lnTo>
                    <a:lnTo>
                      <a:pt x="0" y="191"/>
                    </a:lnTo>
                    <a:lnTo>
                      <a:pt x="2" y="195"/>
                    </a:lnTo>
                    <a:lnTo>
                      <a:pt x="6" y="198"/>
                    </a:lnTo>
                    <a:lnTo>
                      <a:pt x="30" y="187"/>
                    </a:lnTo>
                    <a:lnTo>
                      <a:pt x="52" y="176"/>
                    </a:lnTo>
                    <a:lnTo>
                      <a:pt x="75" y="166"/>
                    </a:lnTo>
                    <a:lnTo>
                      <a:pt x="99" y="156"/>
                    </a:lnTo>
                    <a:lnTo>
                      <a:pt x="124" y="146"/>
                    </a:lnTo>
                    <a:lnTo>
                      <a:pt x="147" y="138"/>
                    </a:lnTo>
                    <a:lnTo>
                      <a:pt x="171" y="128"/>
                    </a:lnTo>
                    <a:lnTo>
                      <a:pt x="194" y="119"/>
                    </a:lnTo>
                    <a:lnTo>
                      <a:pt x="218" y="109"/>
                    </a:lnTo>
                    <a:lnTo>
                      <a:pt x="241" y="99"/>
                    </a:lnTo>
                    <a:lnTo>
                      <a:pt x="265" y="89"/>
                    </a:lnTo>
                    <a:lnTo>
                      <a:pt x="287" y="77"/>
                    </a:lnTo>
                    <a:lnTo>
                      <a:pt x="310" y="66"/>
                    </a:lnTo>
                    <a:lnTo>
                      <a:pt x="332" y="54"/>
                    </a:lnTo>
                    <a:lnTo>
                      <a:pt x="354" y="41"/>
                    </a:lnTo>
                    <a:lnTo>
                      <a:pt x="376" y="27"/>
                    </a:lnTo>
                    <a:lnTo>
                      <a:pt x="381" y="23"/>
                    </a:lnTo>
                    <a:lnTo>
                      <a:pt x="382" y="17"/>
                    </a:lnTo>
                    <a:lnTo>
                      <a:pt x="382" y="11"/>
                    </a:lnTo>
                    <a:lnTo>
                      <a:pt x="379" y="7"/>
                    </a:lnTo>
                    <a:lnTo>
                      <a:pt x="375" y="3"/>
                    </a:lnTo>
                    <a:lnTo>
                      <a:pt x="369" y="0"/>
                    </a:lnTo>
                    <a:lnTo>
                      <a:pt x="363" y="0"/>
                    </a:lnTo>
                    <a:lnTo>
                      <a:pt x="359" y="3"/>
                    </a:lnTo>
                    <a:lnTo>
                      <a:pt x="335" y="16"/>
                    </a:lnTo>
                    <a:lnTo>
                      <a:pt x="309" y="28"/>
                    </a:lnTo>
                    <a:lnTo>
                      <a:pt x="281" y="41"/>
                    </a:lnTo>
                    <a:lnTo>
                      <a:pt x="253" y="56"/>
                    </a:lnTo>
                    <a:lnTo>
                      <a:pt x="223" y="70"/>
                    </a:lnTo>
                    <a:lnTo>
                      <a:pt x="193" y="84"/>
                    </a:lnTo>
                    <a:lnTo>
                      <a:pt x="163" y="97"/>
                    </a:lnTo>
                    <a:lnTo>
                      <a:pt x="135" y="112"/>
                    </a:lnTo>
                    <a:lnTo>
                      <a:pt x="107" y="125"/>
                    </a:lnTo>
                    <a:lnTo>
                      <a:pt x="83" y="136"/>
                    </a:lnTo>
                    <a:lnTo>
                      <a:pt x="61" y="148"/>
                    </a:lnTo>
                    <a:lnTo>
                      <a:pt x="40" y="158"/>
                    </a:lnTo>
                    <a:lnTo>
                      <a:pt x="24" y="166"/>
                    </a:lnTo>
                    <a:lnTo>
                      <a:pt x="12" y="174"/>
                    </a:lnTo>
                    <a:lnTo>
                      <a:pt x="5" y="179"/>
                    </a:lnTo>
                    <a:lnTo>
                      <a:pt x="2" y="182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2" name="Google Shape;2492;p26"/>
              <p:cNvSpPr/>
              <p:nvPr/>
            </p:nvSpPr>
            <p:spPr>
              <a:xfrm>
                <a:off x="8304" y="4693"/>
                <a:ext cx="76" cy="80"/>
              </a:xfrm>
              <a:custGeom>
                <a:avLst/>
                <a:gdLst/>
                <a:ahLst/>
                <a:cxnLst/>
                <a:rect l="l" t="t" r="r" b="b"/>
                <a:pathLst>
                  <a:path w="229" h="240" extrusionOk="0">
                    <a:moveTo>
                      <a:pt x="126" y="4"/>
                    </a:moveTo>
                    <a:lnTo>
                      <a:pt x="119" y="3"/>
                    </a:lnTo>
                    <a:lnTo>
                      <a:pt x="111" y="3"/>
                    </a:lnTo>
                    <a:lnTo>
                      <a:pt x="105" y="1"/>
                    </a:lnTo>
                    <a:lnTo>
                      <a:pt x="102" y="1"/>
                    </a:lnTo>
                    <a:lnTo>
                      <a:pt x="94" y="0"/>
                    </a:lnTo>
                    <a:lnTo>
                      <a:pt x="83" y="0"/>
                    </a:lnTo>
                    <a:lnTo>
                      <a:pt x="75" y="1"/>
                    </a:lnTo>
                    <a:lnTo>
                      <a:pt x="66" y="3"/>
                    </a:lnTo>
                    <a:lnTo>
                      <a:pt x="57" y="4"/>
                    </a:lnTo>
                    <a:lnTo>
                      <a:pt x="48" y="9"/>
                    </a:lnTo>
                    <a:lnTo>
                      <a:pt x="41" y="13"/>
                    </a:lnTo>
                    <a:lnTo>
                      <a:pt x="33" y="17"/>
                    </a:lnTo>
                    <a:lnTo>
                      <a:pt x="17" y="34"/>
                    </a:lnTo>
                    <a:lnTo>
                      <a:pt x="6" y="55"/>
                    </a:lnTo>
                    <a:lnTo>
                      <a:pt x="1" y="76"/>
                    </a:lnTo>
                    <a:lnTo>
                      <a:pt x="0" y="98"/>
                    </a:lnTo>
                    <a:lnTo>
                      <a:pt x="3" y="121"/>
                    </a:lnTo>
                    <a:lnTo>
                      <a:pt x="8" y="144"/>
                    </a:lnTo>
                    <a:lnTo>
                      <a:pt x="16" y="167"/>
                    </a:lnTo>
                    <a:lnTo>
                      <a:pt x="26" y="187"/>
                    </a:lnTo>
                    <a:lnTo>
                      <a:pt x="35" y="200"/>
                    </a:lnTo>
                    <a:lnTo>
                      <a:pt x="45" y="213"/>
                    </a:lnTo>
                    <a:lnTo>
                      <a:pt x="57" y="223"/>
                    </a:lnTo>
                    <a:lnTo>
                      <a:pt x="70" y="230"/>
                    </a:lnTo>
                    <a:lnTo>
                      <a:pt x="85" y="236"/>
                    </a:lnTo>
                    <a:lnTo>
                      <a:pt x="101" y="240"/>
                    </a:lnTo>
                    <a:lnTo>
                      <a:pt x="116" y="240"/>
                    </a:lnTo>
                    <a:lnTo>
                      <a:pt x="132" y="237"/>
                    </a:lnTo>
                    <a:lnTo>
                      <a:pt x="154" y="228"/>
                    </a:lnTo>
                    <a:lnTo>
                      <a:pt x="174" y="218"/>
                    </a:lnTo>
                    <a:lnTo>
                      <a:pt x="192" y="204"/>
                    </a:lnTo>
                    <a:lnTo>
                      <a:pt x="208" y="188"/>
                    </a:lnTo>
                    <a:lnTo>
                      <a:pt x="218" y="171"/>
                    </a:lnTo>
                    <a:lnTo>
                      <a:pt x="226" y="151"/>
                    </a:lnTo>
                    <a:lnTo>
                      <a:pt x="229" y="131"/>
                    </a:lnTo>
                    <a:lnTo>
                      <a:pt x="226" y="109"/>
                    </a:lnTo>
                    <a:lnTo>
                      <a:pt x="224" y="103"/>
                    </a:lnTo>
                    <a:lnTo>
                      <a:pt x="221" y="98"/>
                    </a:lnTo>
                    <a:lnTo>
                      <a:pt x="215" y="95"/>
                    </a:lnTo>
                    <a:lnTo>
                      <a:pt x="210" y="93"/>
                    </a:lnTo>
                    <a:lnTo>
                      <a:pt x="204" y="95"/>
                    </a:lnTo>
                    <a:lnTo>
                      <a:pt x="198" y="99"/>
                    </a:lnTo>
                    <a:lnTo>
                      <a:pt x="195" y="105"/>
                    </a:lnTo>
                    <a:lnTo>
                      <a:pt x="195" y="111"/>
                    </a:lnTo>
                    <a:lnTo>
                      <a:pt x="193" y="126"/>
                    </a:lnTo>
                    <a:lnTo>
                      <a:pt x="189" y="142"/>
                    </a:lnTo>
                    <a:lnTo>
                      <a:pt x="183" y="158"/>
                    </a:lnTo>
                    <a:lnTo>
                      <a:pt x="174" y="171"/>
                    </a:lnTo>
                    <a:lnTo>
                      <a:pt x="164" y="181"/>
                    </a:lnTo>
                    <a:lnTo>
                      <a:pt x="149" y="190"/>
                    </a:lnTo>
                    <a:lnTo>
                      <a:pt x="133" y="195"/>
                    </a:lnTo>
                    <a:lnTo>
                      <a:pt x="113" y="198"/>
                    </a:lnTo>
                    <a:lnTo>
                      <a:pt x="92" y="197"/>
                    </a:lnTo>
                    <a:lnTo>
                      <a:pt x="76" y="188"/>
                    </a:lnTo>
                    <a:lnTo>
                      <a:pt x="63" y="177"/>
                    </a:lnTo>
                    <a:lnTo>
                      <a:pt x="54" y="161"/>
                    </a:lnTo>
                    <a:lnTo>
                      <a:pt x="47" y="142"/>
                    </a:lnTo>
                    <a:lnTo>
                      <a:pt x="41" y="124"/>
                    </a:lnTo>
                    <a:lnTo>
                      <a:pt x="36" y="103"/>
                    </a:lnTo>
                    <a:lnTo>
                      <a:pt x="35" y="85"/>
                    </a:lnTo>
                    <a:lnTo>
                      <a:pt x="35" y="73"/>
                    </a:lnTo>
                    <a:lnTo>
                      <a:pt x="36" y="62"/>
                    </a:lnTo>
                    <a:lnTo>
                      <a:pt x="41" y="50"/>
                    </a:lnTo>
                    <a:lnTo>
                      <a:pt x="48" y="40"/>
                    </a:lnTo>
                    <a:lnTo>
                      <a:pt x="55" y="33"/>
                    </a:lnTo>
                    <a:lnTo>
                      <a:pt x="66" y="26"/>
                    </a:lnTo>
                    <a:lnTo>
                      <a:pt x="77" y="21"/>
                    </a:lnTo>
                    <a:lnTo>
                      <a:pt x="92" y="19"/>
                    </a:lnTo>
                    <a:lnTo>
                      <a:pt x="97" y="19"/>
                    </a:lnTo>
                    <a:lnTo>
                      <a:pt x="105" y="19"/>
                    </a:lnTo>
                    <a:lnTo>
                      <a:pt x="120" y="19"/>
                    </a:lnTo>
                    <a:lnTo>
                      <a:pt x="135" y="21"/>
                    </a:lnTo>
                    <a:lnTo>
                      <a:pt x="139" y="20"/>
                    </a:lnTo>
                    <a:lnTo>
                      <a:pt x="139" y="14"/>
                    </a:lnTo>
                    <a:lnTo>
                      <a:pt x="133" y="9"/>
                    </a:lnTo>
                    <a:lnTo>
                      <a:pt x="12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3" name="Google Shape;2493;p26"/>
              <p:cNvSpPr/>
              <p:nvPr/>
            </p:nvSpPr>
            <p:spPr>
              <a:xfrm>
                <a:off x="8401" y="4895"/>
                <a:ext cx="93" cy="90"/>
              </a:xfrm>
              <a:custGeom>
                <a:avLst/>
                <a:gdLst/>
                <a:ahLst/>
                <a:cxnLst/>
                <a:rect l="l" t="t" r="r" b="b"/>
                <a:pathLst>
                  <a:path w="281" h="270" extrusionOk="0">
                    <a:moveTo>
                      <a:pt x="75" y="5"/>
                    </a:moveTo>
                    <a:lnTo>
                      <a:pt x="61" y="10"/>
                    </a:lnTo>
                    <a:lnTo>
                      <a:pt x="47" y="19"/>
                    </a:lnTo>
                    <a:lnTo>
                      <a:pt x="34" y="28"/>
                    </a:lnTo>
                    <a:lnTo>
                      <a:pt x="24" y="39"/>
                    </a:lnTo>
                    <a:lnTo>
                      <a:pt x="15" y="52"/>
                    </a:lnTo>
                    <a:lnTo>
                      <a:pt x="8" y="65"/>
                    </a:lnTo>
                    <a:lnTo>
                      <a:pt x="3" y="81"/>
                    </a:lnTo>
                    <a:lnTo>
                      <a:pt x="0" y="97"/>
                    </a:lnTo>
                    <a:lnTo>
                      <a:pt x="0" y="114"/>
                    </a:lnTo>
                    <a:lnTo>
                      <a:pt x="2" y="130"/>
                    </a:lnTo>
                    <a:lnTo>
                      <a:pt x="6" y="145"/>
                    </a:lnTo>
                    <a:lnTo>
                      <a:pt x="12" y="161"/>
                    </a:lnTo>
                    <a:lnTo>
                      <a:pt x="18" y="176"/>
                    </a:lnTo>
                    <a:lnTo>
                      <a:pt x="27" y="191"/>
                    </a:lnTo>
                    <a:lnTo>
                      <a:pt x="37" y="204"/>
                    </a:lnTo>
                    <a:lnTo>
                      <a:pt x="49" y="217"/>
                    </a:lnTo>
                    <a:lnTo>
                      <a:pt x="65" y="232"/>
                    </a:lnTo>
                    <a:lnTo>
                      <a:pt x="83" y="245"/>
                    </a:lnTo>
                    <a:lnTo>
                      <a:pt x="102" y="258"/>
                    </a:lnTo>
                    <a:lnTo>
                      <a:pt x="122" y="266"/>
                    </a:lnTo>
                    <a:lnTo>
                      <a:pt x="143" y="270"/>
                    </a:lnTo>
                    <a:lnTo>
                      <a:pt x="165" y="270"/>
                    </a:lnTo>
                    <a:lnTo>
                      <a:pt x="185" y="265"/>
                    </a:lnTo>
                    <a:lnTo>
                      <a:pt x="206" y="252"/>
                    </a:lnTo>
                    <a:lnTo>
                      <a:pt x="219" y="240"/>
                    </a:lnTo>
                    <a:lnTo>
                      <a:pt x="232" y="229"/>
                    </a:lnTo>
                    <a:lnTo>
                      <a:pt x="244" y="216"/>
                    </a:lnTo>
                    <a:lnTo>
                      <a:pt x="254" y="203"/>
                    </a:lnTo>
                    <a:lnTo>
                      <a:pt x="263" y="189"/>
                    </a:lnTo>
                    <a:lnTo>
                      <a:pt x="270" y="174"/>
                    </a:lnTo>
                    <a:lnTo>
                      <a:pt x="276" y="158"/>
                    </a:lnTo>
                    <a:lnTo>
                      <a:pt x="279" y="141"/>
                    </a:lnTo>
                    <a:lnTo>
                      <a:pt x="281" y="134"/>
                    </a:lnTo>
                    <a:lnTo>
                      <a:pt x="279" y="127"/>
                    </a:lnTo>
                    <a:lnTo>
                      <a:pt x="275" y="121"/>
                    </a:lnTo>
                    <a:lnTo>
                      <a:pt x="268" y="117"/>
                    </a:lnTo>
                    <a:lnTo>
                      <a:pt x="259" y="117"/>
                    </a:lnTo>
                    <a:lnTo>
                      <a:pt x="251" y="118"/>
                    </a:lnTo>
                    <a:lnTo>
                      <a:pt x="245" y="122"/>
                    </a:lnTo>
                    <a:lnTo>
                      <a:pt x="243" y="130"/>
                    </a:lnTo>
                    <a:lnTo>
                      <a:pt x="243" y="133"/>
                    </a:lnTo>
                    <a:lnTo>
                      <a:pt x="240" y="140"/>
                    </a:lnTo>
                    <a:lnTo>
                      <a:pt x="235" y="151"/>
                    </a:lnTo>
                    <a:lnTo>
                      <a:pt x="229" y="164"/>
                    </a:lnTo>
                    <a:lnTo>
                      <a:pt x="222" y="179"/>
                    </a:lnTo>
                    <a:lnTo>
                      <a:pt x="210" y="191"/>
                    </a:lnTo>
                    <a:lnTo>
                      <a:pt x="199" y="203"/>
                    </a:lnTo>
                    <a:lnTo>
                      <a:pt x="182" y="210"/>
                    </a:lnTo>
                    <a:lnTo>
                      <a:pt x="154" y="212"/>
                    </a:lnTo>
                    <a:lnTo>
                      <a:pt x="127" y="207"/>
                    </a:lnTo>
                    <a:lnTo>
                      <a:pt x="100" y="197"/>
                    </a:lnTo>
                    <a:lnTo>
                      <a:pt x="78" y="181"/>
                    </a:lnTo>
                    <a:lnTo>
                      <a:pt x="59" y="163"/>
                    </a:lnTo>
                    <a:lnTo>
                      <a:pt x="46" y="140"/>
                    </a:lnTo>
                    <a:lnTo>
                      <a:pt x="40" y="114"/>
                    </a:lnTo>
                    <a:lnTo>
                      <a:pt x="40" y="87"/>
                    </a:lnTo>
                    <a:lnTo>
                      <a:pt x="44" y="74"/>
                    </a:lnTo>
                    <a:lnTo>
                      <a:pt x="50" y="62"/>
                    </a:lnTo>
                    <a:lnTo>
                      <a:pt x="59" y="51"/>
                    </a:lnTo>
                    <a:lnTo>
                      <a:pt x="69" y="41"/>
                    </a:lnTo>
                    <a:lnTo>
                      <a:pt x="80" y="31"/>
                    </a:lnTo>
                    <a:lnTo>
                      <a:pt x="91" y="23"/>
                    </a:lnTo>
                    <a:lnTo>
                      <a:pt x="102" y="19"/>
                    </a:lnTo>
                    <a:lnTo>
                      <a:pt x="112" y="16"/>
                    </a:lnTo>
                    <a:lnTo>
                      <a:pt x="110" y="5"/>
                    </a:lnTo>
                    <a:lnTo>
                      <a:pt x="102" y="0"/>
                    </a:lnTo>
                    <a:lnTo>
                      <a:pt x="88" y="2"/>
                    </a:lnTo>
                    <a:lnTo>
                      <a:pt x="75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4" name="Google Shape;2494;p26"/>
              <p:cNvSpPr/>
              <p:nvPr/>
            </p:nvSpPr>
            <p:spPr>
              <a:xfrm>
                <a:off x="8431" y="4921"/>
                <a:ext cx="5" cy="4"/>
              </a:xfrm>
              <a:custGeom>
                <a:avLst/>
                <a:gdLst/>
                <a:ahLst/>
                <a:cxnLst/>
                <a:rect l="l" t="t" r="r" b="b"/>
                <a:pathLst>
                  <a:path w="15" h="13" extrusionOk="0">
                    <a:moveTo>
                      <a:pt x="0" y="6"/>
                    </a:moveTo>
                    <a:lnTo>
                      <a:pt x="2" y="9"/>
                    </a:lnTo>
                    <a:lnTo>
                      <a:pt x="3" y="11"/>
                    </a:lnTo>
                    <a:lnTo>
                      <a:pt x="5" y="13"/>
                    </a:lnTo>
                    <a:lnTo>
                      <a:pt x="8" y="13"/>
                    </a:lnTo>
                    <a:lnTo>
                      <a:pt x="11" y="13"/>
                    </a:lnTo>
                    <a:lnTo>
                      <a:pt x="14" y="11"/>
                    </a:lnTo>
                    <a:lnTo>
                      <a:pt x="15" y="9"/>
                    </a:lnTo>
                    <a:lnTo>
                      <a:pt x="15" y="6"/>
                    </a:lnTo>
                    <a:lnTo>
                      <a:pt x="15" y="4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5" name="Google Shape;2495;p26"/>
              <p:cNvSpPr/>
              <p:nvPr/>
            </p:nvSpPr>
            <p:spPr>
              <a:xfrm>
                <a:off x="8447" y="4911"/>
                <a:ext cx="6" cy="6"/>
              </a:xfrm>
              <a:custGeom>
                <a:avLst/>
                <a:gdLst/>
                <a:ahLst/>
                <a:cxnLst/>
                <a:rect l="l" t="t" r="r" b="b"/>
                <a:pathLst>
                  <a:path w="17" h="17" extrusionOk="0">
                    <a:moveTo>
                      <a:pt x="0" y="9"/>
                    </a:moveTo>
                    <a:lnTo>
                      <a:pt x="1" y="13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7"/>
                    </a:lnTo>
                    <a:lnTo>
                      <a:pt x="13" y="17"/>
                    </a:lnTo>
                    <a:lnTo>
                      <a:pt x="16" y="15"/>
                    </a:lnTo>
                    <a:lnTo>
                      <a:pt x="17" y="13"/>
                    </a:lnTo>
                    <a:lnTo>
                      <a:pt x="17" y="9"/>
                    </a:lnTo>
                    <a:lnTo>
                      <a:pt x="17" y="6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2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6" name="Google Shape;2496;p26"/>
              <p:cNvSpPr/>
              <p:nvPr/>
            </p:nvSpPr>
            <p:spPr>
              <a:xfrm>
                <a:off x="8468" y="4904"/>
                <a:ext cx="3" cy="3"/>
              </a:xfrm>
              <a:custGeom>
                <a:avLst/>
                <a:gdLst/>
                <a:ahLst/>
                <a:cxnLst/>
                <a:rect l="l" t="t" r="r" b="b"/>
                <a:pathLst>
                  <a:path w="9" h="9" extrusionOk="0">
                    <a:moveTo>
                      <a:pt x="0" y="4"/>
                    </a:moveTo>
                    <a:lnTo>
                      <a:pt x="0" y="6"/>
                    </a:lnTo>
                    <a:lnTo>
                      <a:pt x="1" y="7"/>
                    </a:lnTo>
                    <a:lnTo>
                      <a:pt x="3" y="9"/>
                    </a:lnTo>
                    <a:lnTo>
                      <a:pt x="4" y="9"/>
                    </a:lnTo>
                    <a:lnTo>
                      <a:pt x="6" y="9"/>
                    </a:lnTo>
                    <a:lnTo>
                      <a:pt x="7" y="7"/>
                    </a:lnTo>
                    <a:lnTo>
                      <a:pt x="9" y="6"/>
                    </a:lnTo>
                    <a:lnTo>
                      <a:pt x="9" y="4"/>
                    </a:lnTo>
                    <a:lnTo>
                      <a:pt x="9" y="3"/>
                    </a:lnTo>
                    <a:lnTo>
                      <a:pt x="7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7" name="Google Shape;2497;p26"/>
              <p:cNvSpPr/>
              <p:nvPr/>
            </p:nvSpPr>
            <p:spPr>
              <a:xfrm>
                <a:off x="8459" y="4927"/>
                <a:ext cx="2" cy="3"/>
              </a:xfrm>
              <a:custGeom>
                <a:avLst/>
                <a:gdLst/>
                <a:ahLst/>
                <a:cxnLst/>
                <a:rect l="l" t="t" r="r" b="b"/>
                <a:pathLst>
                  <a:path w="7" h="8" extrusionOk="0">
                    <a:moveTo>
                      <a:pt x="0" y="4"/>
                    </a:moveTo>
                    <a:lnTo>
                      <a:pt x="0" y="5"/>
                    </a:lnTo>
                    <a:lnTo>
                      <a:pt x="1" y="7"/>
                    </a:lnTo>
                    <a:lnTo>
                      <a:pt x="3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7"/>
                    </a:lnTo>
                    <a:lnTo>
                      <a:pt x="7" y="5"/>
                    </a:lnTo>
                    <a:lnTo>
                      <a:pt x="7" y="4"/>
                    </a:lnTo>
                    <a:lnTo>
                      <a:pt x="7" y="2"/>
                    </a:lnTo>
                    <a:lnTo>
                      <a:pt x="6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8" name="Google Shape;2498;p26"/>
              <p:cNvSpPr/>
              <p:nvPr/>
            </p:nvSpPr>
            <p:spPr>
              <a:xfrm>
                <a:off x="8443" y="4936"/>
                <a:ext cx="2" cy="3"/>
              </a:xfrm>
              <a:custGeom>
                <a:avLst/>
                <a:gdLst/>
                <a:ahLst/>
                <a:cxnLst/>
                <a:rect l="l" t="t" r="r" b="b"/>
                <a:pathLst>
                  <a:path w="7" h="9" extrusionOk="0">
                    <a:moveTo>
                      <a:pt x="0" y="4"/>
                    </a:moveTo>
                    <a:lnTo>
                      <a:pt x="0" y="6"/>
                    </a:lnTo>
                    <a:lnTo>
                      <a:pt x="1" y="7"/>
                    </a:lnTo>
                    <a:lnTo>
                      <a:pt x="3" y="9"/>
                    </a:lnTo>
                    <a:lnTo>
                      <a:pt x="4" y="9"/>
                    </a:lnTo>
                    <a:lnTo>
                      <a:pt x="5" y="9"/>
                    </a:lnTo>
                    <a:lnTo>
                      <a:pt x="5" y="7"/>
                    </a:lnTo>
                    <a:lnTo>
                      <a:pt x="7" y="6"/>
                    </a:lnTo>
                    <a:lnTo>
                      <a:pt x="7" y="4"/>
                    </a:lnTo>
                    <a:lnTo>
                      <a:pt x="7" y="3"/>
                    </a:lnTo>
                    <a:lnTo>
                      <a:pt x="5" y="1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9" name="Google Shape;2499;p26"/>
              <p:cNvSpPr/>
              <p:nvPr/>
            </p:nvSpPr>
            <p:spPr>
              <a:xfrm>
                <a:off x="8474" y="4919"/>
                <a:ext cx="7" cy="6"/>
              </a:xfrm>
              <a:custGeom>
                <a:avLst/>
                <a:gdLst/>
                <a:ahLst/>
                <a:cxnLst/>
                <a:rect l="l" t="t" r="r" b="b"/>
                <a:pathLst>
                  <a:path w="20" h="20" extrusionOk="0">
                    <a:moveTo>
                      <a:pt x="0" y="10"/>
                    </a:moveTo>
                    <a:lnTo>
                      <a:pt x="0" y="15"/>
                    </a:lnTo>
                    <a:lnTo>
                      <a:pt x="2" y="17"/>
                    </a:lnTo>
                    <a:lnTo>
                      <a:pt x="5" y="20"/>
                    </a:lnTo>
                    <a:lnTo>
                      <a:pt x="10" y="20"/>
                    </a:lnTo>
                    <a:lnTo>
                      <a:pt x="14" y="20"/>
                    </a:lnTo>
                    <a:lnTo>
                      <a:pt x="17" y="17"/>
                    </a:lnTo>
                    <a:lnTo>
                      <a:pt x="20" y="15"/>
                    </a:lnTo>
                    <a:lnTo>
                      <a:pt x="20" y="10"/>
                    </a:lnTo>
                    <a:lnTo>
                      <a:pt x="20" y="6"/>
                    </a:lnTo>
                    <a:lnTo>
                      <a:pt x="17" y="3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2" y="3"/>
                    </a:lnTo>
                    <a:lnTo>
                      <a:pt x="0" y="6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0" name="Google Shape;2500;p26"/>
              <p:cNvSpPr/>
              <p:nvPr/>
            </p:nvSpPr>
            <p:spPr>
              <a:xfrm>
                <a:off x="8332" y="4713"/>
                <a:ext cx="4" cy="4"/>
              </a:xfrm>
              <a:custGeom>
                <a:avLst/>
                <a:gdLst/>
                <a:ahLst/>
                <a:cxnLst/>
                <a:rect l="l" t="t" r="r" b="b"/>
                <a:pathLst>
                  <a:path w="12" h="13" extrusionOk="0">
                    <a:moveTo>
                      <a:pt x="0" y="7"/>
                    </a:moveTo>
                    <a:lnTo>
                      <a:pt x="0" y="9"/>
                    </a:lnTo>
                    <a:lnTo>
                      <a:pt x="2" y="12"/>
                    </a:lnTo>
                    <a:lnTo>
                      <a:pt x="3" y="13"/>
                    </a:lnTo>
                    <a:lnTo>
                      <a:pt x="6" y="13"/>
                    </a:lnTo>
                    <a:lnTo>
                      <a:pt x="9" y="13"/>
                    </a:lnTo>
                    <a:lnTo>
                      <a:pt x="11" y="12"/>
                    </a:lnTo>
                    <a:lnTo>
                      <a:pt x="12" y="9"/>
                    </a:lnTo>
                    <a:lnTo>
                      <a:pt x="12" y="7"/>
                    </a:lnTo>
                    <a:lnTo>
                      <a:pt x="12" y="5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1" name="Google Shape;2501;p26"/>
              <p:cNvSpPr/>
              <p:nvPr/>
            </p:nvSpPr>
            <p:spPr>
              <a:xfrm>
                <a:off x="8349" y="4708"/>
                <a:ext cx="5" cy="4"/>
              </a:xfrm>
              <a:custGeom>
                <a:avLst/>
                <a:gdLst/>
                <a:ahLst/>
                <a:cxnLst/>
                <a:rect l="l" t="t" r="r" b="b"/>
                <a:pathLst>
                  <a:path w="13" h="12" extrusionOk="0">
                    <a:moveTo>
                      <a:pt x="0" y="6"/>
                    </a:moveTo>
                    <a:lnTo>
                      <a:pt x="0" y="8"/>
                    </a:lnTo>
                    <a:lnTo>
                      <a:pt x="2" y="10"/>
                    </a:lnTo>
                    <a:lnTo>
                      <a:pt x="5" y="12"/>
                    </a:lnTo>
                    <a:lnTo>
                      <a:pt x="8" y="12"/>
                    </a:lnTo>
                    <a:lnTo>
                      <a:pt x="9" y="12"/>
                    </a:lnTo>
                    <a:lnTo>
                      <a:pt x="12" y="10"/>
                    </a:lnTo>
                    <a:lnTo>
                      <a:pt x="13" y="8"/>
                    </a:lnTo>
                    <a:lnTo>
                      <a:pt x="13" y="6"/>
                    </a:lnTo>
                    <a:lnTo>
                      <a:pt x="13" y="3"/>
                    </a:lnTo>
                    <a:lnTo>
                      <a:pt x="12" y="2"/>
                    </a:lnTo>
                    <a:lnTo>
                      <a:pt x="9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2" name="Google Shape;2502;p26"/>
              <p:cNvSpPr/>
              <p:nvPr/>
            </p:nvSpPr>
            <p:spPr>
              <a:xfrm>
                <a:off x="8366" y="4704"/>
                <a:ext cx="2" cy="2"/>
              </a:xfrm>
              <a:custGeom>
                <a:avLst/>
                <a:gdLst/>
                <a:ahLst/>
                <a:cxnLst/>
                <a:rect l="l" t="t" r="r" b="b"/>
                <a:pathLst>
                  <a:path w="8" h="7" extrusionOk="0">
                    <a:moveTo>
                      <a:pt x="0" y="3"/>
                    </a:moveTo>
                    <a:lnTo>
                      <a:pt x="0" y="4"/>
                    </a:lnTo>
                    <a:lnTo>
                      <a:pt x="1" y="6"/>
                    </a:lnTo>
                    <a:lnTo>
                      <a:pt x="3" y="7"/>
                    </a:lnTo>
                    <a:lnTo>
                      <a:pt x="4" y="7"/>
                    </a:lnTo>
                    <a:lnTo>
                      <a:pt x="6" y="7"/>
                    </a:lnTo>
                    <a:lnTo>
                      <a:pt x="7" y="6"/>
                    </a:lnTo>
                    <a:lnTo>
                      <a:pt x="8" y="4"/>
                    </a:lnTo>
                    <a:lnTo>
                      <a:pt x="8" y="3"/>
                    </a:lnTo>
                    <a:lnTo>
                      <a:pt x="8" y="1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3" name="Google Shape;2503;p26"/>
              <p:cNvSpPr/>
              <p:nvPr/>
            </p:nvSpPr>
            <p:spPr>
              <a:xfrm>
                <a:off x="8338" y="4730"/>
                <a:ext cx="2" cy="3"/>
              </a:xfrm>
              <a:custGeom>
                <a:avLst/>
                <a:gdLst/>
                <a:ahLst/>
                <a:cxnLst/>
                <a:rect l="l" t="t" r="r" b="b"/>
                <a:pathLst>
                  <a:path w="7" h="8" extrusionOk="0">
                    <a:moveTo>
                      <a:pt x="0" y="3"/>
                    </a:moveTo>
                    <a:lnTo>
                      <a:pt x="0" y="5"/>
                    </a:lnTo>
                    <a:lnTo>
                      <a:pt x="1" y="6"/>
                    </a:lnTo>
                    <a:lnTo>
                      <a:pt x="3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6"/>
                    </a:lnTo>
                    <a:lnTo>
                      <a:pt x="7" y="5"/>
                    </a:lnTo>
                    <a:lnTo>
                      <a:pt x="7" y="3"/>
                    </a:lnTo>
                    <a:lnTo>
                      <a:pt x="7" y="2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4" name="Google Shape;2504;p26"/>
              <p:cNvSpPr/>
              <p:nvPr/>
            </p:nvSpPr>
            <p:spPr>
              <a:xfrm>
                <a:off x="8370" y="4713"/>
                <a:ext cx="6" cy="6"/>
              </a:xfrm>
              <a:custGeom>
                <a:avLst/>
                <a:gdLst/>
                <a:ahLst/>
                <a:cxnLst/>
                <a:rect l="l" t="t" r="r" b="b"/>
                <a:pathLst>
                  <a:path w="16" h="17" extrusionOk="0">
                    <a:moveTo>
                      <a:pt x="0" y="8"/>
                    </a:moveTo>
                    <a:lnTo>
                      <a:pt x="0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9" y="17"/>
                    </a:lnTo>
                    <a:lnTo>
                      <a:pt x="12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0" y="5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5" name="Google Shape;2505;p26"/>
              <p:cNvSpPr/>
              <p:nvPr/>
            </p:nvSpPr>
            <p:spPr>
              <a:xfrm>
                <a:off x="8353" y="4721"/>
                <a:ext cx="4" cy="4"/>
              </a:xfrm>
              <a:custGeom>
                <a:avLst/>
                <a:gdLst/>
                <a:ahLst/>
                <a:cxnLst/>
                <a:rect l="l" t="t" r="r" b="b"/>
                <a:pathLst>
                  <a:path w="12" h="12" extrusionOk="0">
                    <a:moveTo>
                      <a:pt x="0" y="6"/>
                    </a:moveTo>
                    <a:lnTo>
                      <a:pt x="0" y="7"/>
                    </a:lnTo>
                    <a:lnTo>
                      <a:pt x="1" y="10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7" y="12"/>
                    </a:lnTo>
                    <a:lnTo>
                      <a:pt x="10" y="10"/>
                    </a:lnTo>
                    <a:lnTo>
                      <a:pt x="12" y="7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0" y="2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6" name="Google Shape;2506;p26"/>
              <p:cNvSpPr/>
              <p:nvPr/>
            </p:nvSpPr>
            <p:spPr>
              <a:xfrm>
                <a:off x="8343" y="4794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74" h="75" extrusionOk="0">
                    <a:moveTo>
                      <a:pt x="7" y="65"/>
                    </a:moveTo>
                    <a:lnTo>
                      <a:pt x="15" y="72"/>
                    </a:lnTo>
                    <a:lnTo>
                      <a:pt x="25" y="75"/>
                    </a:lnTo>
                    <a:lnTo>
                      <a:pt x="32" y="75"/>
                    </a:lnTo>
                    <a:lnTo>
                      <a:pt x="37" y="73"/>
                    </a:lnTo>
                    <a:lnTo>
                      <a:pt x="38" y="73"/>
                    </a:lnTo>
                    <a:lnTo>
                      <a:pt x="44" y="71"/>
                    </a:lnTo>
                    <a:lnTo>
                      <a:pt x="50" y="69"/>
                    </a:lnTo>
                    <a:lnTo>
                      <a:pt x="59" y="65"/>
                    </a:lnTo>
                    <a:lnTo>
                      <a:pt x="65" y="60"/>
                    </a:lnTo>
                    <a:lnTo>
                      <a:pt x="71" y="56"/>
                    </a:lnTo>
                    <a:lnTo>
                      <a:pt x="74" y="50"/>
                    </a:lnTo>
                    <a:lnTo>
                      <a:pt x="72" y="45"/>
                    </a:lnTo>
                    <a:lnTo>
                      <a:pt x="59" y="35"/>
                    </a:lnTo>
                    <a:lnTo>
                      <a:pt x="46" y="39"/>
                    </a:lnTo>
                    <a:lnTo>
                      <a:pt x="35" y="48"/>
                    </a:lnTo>
                    <a:lnTo>
                      <a:pt x="31" y="52"/>
                    </a:lnTo>
                    <a:lnTo>
                      <a:pt x="29" y="43"/>
                    </a:lnTo>
                    <a:lnTo>
                      <a:pt x="24" y="26"/>
                    </a:lnTo>
                    <a:lnTo>
                      <a:pt x="13" y="7"/>
                    </a:lnTo>
                    <a:lnTo>
                      <a:pt x="2" y="0"/>
                    </a:lnTo>
                    <a:lnTo>
                      <a:pt x="0" y="19"/>
                    </a:lnTo>
                    <a:lnTo>
                      <a:pt x="3" y="40"/>
                    </a:lnTo>
                    <a:lnTo>
                      <a:pt x="6" y="58"/>
                    </a:lnTo>
                    <a:lnTo>
                      <a:pt x="7" y="6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7" name="Google Shape;2507;p26"/>
              <p:cNvSpPr/>
              <p:nvPr/>
            </p:nvSpPr>
            <p:spPr>
              <a:xfrm>
                <a:off x="8367" y="4788"/>
                <a:ext cx="23" cy="2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9" extrusionOk="0">
                    <a:moveTo>
                      <a:pt x="24" y="59"/>
                    </a:moveTo>
                    <a:lnTo>
                      <a:pt x="29" y="59"/>
                    </a:lnTo>
                    <a:lnTo>
                      <a:pt x="38" y="57"/>
                    </a:lnTo>
                    <a:lnTo>
                      <a:pt x="47" y="56"/>
                    </a:lnTo>
                    <a:lnTo>
                      <a:pt x="56" y="54"/>
                    </a:lnTo>
                    <a:lnTo>
                      <a:pt x="63" y="52"/>
                    </a:lnTo>
                    <a:lnTo>
                      <a:pt x="68" y="47"/>
                    </a:lnTo>
                    <a:lnTo>
                      <a:pt x="69" y="43"/>
                    </a:lnTo>
                    <a:lnTo>
                      <a:pt x="66" y="37"/>
                    </a:lnTo>
                    <a:lnTo>
                      <a:pt x="54" y="32"/>
                    </a:lnTo>
                    <a:lnTo>
                      <a:pt x="41" y="33"/>
                    </a:lnTo>
                    <a:lnTo>
                      <a:pt x="29" y="37"/>
                    </a:lnTo>
                    <a:lnTo>
                      <a:pt x="25" y="40"/>
                    </a:lnTo>
                    <a:lnTo>
                      <a:pt x="21" y="29"/>
                    </a:lnTo>
                    <a:lnTo>
                      <a:pt x="19" y="13"/>
                    </a:lnTo>
                    <a:lnTo>
                      <a:pt x="15" y="1"/>
                    </a:lnTo>
                    <a:lnTo>
                      <a:pt x="0" y="0"/>
                    </a:lnTo>
                    <a:lnTo>
                      <a:pt x="0" y="27"/>
                    </a:lnTo>
                    <a:lnTo>
                      <a:pt x="9" y="44"/>
                    </a:lnTo>
                    <a:lnTo>
                      <a:pt x="19" y="56"/>
                    </a:lnTo>
                    <a:lnTo>
                      <a:pt x="24" y="59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8" name="Google Shape;2508;p26"/>
              <p:cNvSpPr/>
              <p:nvPr/>
            </p:nvSpPr>
            <p:spPr>
              <a:xfrm>
                <a:off x="8386" y="4779"/>
                <a:ext cx="23" cy="2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" y="46"/>
                    </a:moveTo>
                    <a:lnTo>
                      <a:pt x="15" y="54"/>
                    </a:lnTo>
                    <a:lnTo>
                      <a:pt x="22" y="59"/>
                    </a:lnTo>
                    <a:lnTo>
                      <a:pt x="31" y="60"/>
                    </a:lnTo>
                    <a:lnTo>
                      <a:pt x="38" y="60"/>
                    </a:lnTo>
                    <a:lnTo>
                      <a:pt x="45" y="59"/>
                    </a:lnTo>
                    <a:lnTo>
                      <a:pt x="51" y="56"/>
                    </a:lnTo>
                    <a:lnTo>
                      <a:pt x="57" y="53"/>
                    </a:lnTo>
                    <a:lnTo>
                      <a:pt x="60" y="51"/>
                    </a:lnTo>
                    <a:lnTo>
                      <a:pt x="64" y="50"/>
                    </a:lnTo>
                    <a:lnTo>
                      <a:pt x="67" y="47"/>
                    </a:lnTo>
                    <a:lnTo>
                      <a:pt x="69" y="43"/>
                    </a:lnTo>
                    <a:lnTo>
                      <a:pt x="67" y="40"/>
                    </a:lnTo>
                    <a:lnTo>
                      <a:pt x="54" y="31"/>
                    </a:lnTo>
                    <a:lnTo>
                      <a:pt x="41" y="31"/>
                    </a:lnTo>
                    <a:lnTo>
                      <a:pt x="32" y="34"/>
                    </a:lnTo>
                    <a:lnTo>
                      <a:pt x="28" y="37"/>
                    </a:lnTo>
                    <a:lnTo>
                      <a:pt x="26" y="30"/>
                    </a:lnTo>
                    <a:lnTo>
                      <a:pt x="20" y="15"/>
                    </a:lnTo>
                    <a:lnTo>
                      <a:pt x="12" y="2"/>
                    </a:lnTo>
                    <a:lnTo>
                      <a:pt x="1" y="0"/>
                    </a:lnTo>
                    <a:lnTo>
                      <a:pt x="0" y="14"/>
                    </a:lnTo>
                    <a:lnTo>
                      <a:pt x="1" y="30"/>
                    </a:lnTo>
                    <a:lnTo>
                      <a:pt x="4" y="41"/>
                    </a:lnTo>
                    <a:lnTo>
                      <a:pt x="6" y="46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9" name="Google Shape;2509;p26"/>
              <p:cNvSpPr/>
              <p:nvPr/>
            </p:nvSpPr>
            <p:spPr>
              <a:xfrm>
                <a:off x="8357" y="4833"/>
                <a:ext cx="25" cy="16"/>
              </a:xfrm>
              <a:custGeom>
                <a:avLst/>
                <a:gdLst/>
                <a:ahLst/>
                <a:cxnLst/>
                <a:rect l="l" t="t" r="r" b="b"/>
                <a:pathLst>
                  <a:path w="75" h="48" extrusionOk="0">
                    <a:moveTo>
                      <a:pt x="12" y="44"/>
                    </a:moveTo>
                    <a:lnTo>
                      <a:pt x="19" y="46"/>
                    </a:lnTo>
                    <a:lnTo>
                      <a:pt x="31" y="48"/>
                    </a:lnTo>
                    <a:lnTo>
                      <a:pt x="43" y="48"/>
                    </a:lnTo>
                    <a:lnTo>
                      <a:pt x="56" y="46"/>
                    </a:lnTo>
                    <a:lnTo>
                      <a:pt x="66" y="42"/>
                    </a:lnTo>
                    <a:lnTo>
                      <a:pt x="74" y="36"/>
                    </a:lnTo>
                    <a:lnTo>
                      <a:pt x="75" y="29"/>
                    </a:lnTo>
                    <a:lnTo>
                      <a:pt x="71" y="19"/>
                    </a:lnTo>
                    <a:lnTo>
                      <a:pt x="66" y="16"/>
                    </a:lnTo>
                    <a:lnTo>
                      <a:pt x="59" y="15"/>
                    </a:lnTo>
                    <a:lnTo>
                      <a:pt x="52" y="15"/>
                    </a:lnTo>
                    <a:lnTo>
                      <a:pt x="43" y="18"/>
                    </a:lnTo>
                    <a:lnTo>
                      <a:pt x="35" y="19"/>
                    </a:lnTo>
                    <a:lnTo>
                      <a:pt x="30" y="22"/>
                    </a:lnTo>
                    <a:lnTo>
                      <a:pt x="25" y="23"/>
                    </a:lnTo>
                    <a:lnTo>
                      <a:pt x="24" y="25"/>
                    </a:lnTo>
                    <a:lnTo>
                      <a:pt x="22" y="21"/>
                    </a:lnTo>
                    <a:lnTo>
                      <a:pt x="19" y="13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3" y="2"/>
                    </a:lnTo>
                    <a:lnTo>
                      <a:pt x="0" y="5"/>
                    </a:lnTo>
                    <a:lnTo>
                      <a:pt x="0" y="13"/>
                    </a:lnTo>
                    <a:lnTo>
                      <a:pt x="5" y="26"/>
                    </a:lnTo>
                    <a:lnTo>
                      <a:pt x="9" y="38"/>
                    </a:lnTo>
                    <a:lnTo>
                      <a:pt x="12" y="4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0" name="Google Shape;2510;p26"/>
              <p:cNvSpPr/>
              <p:nvPr/>
            </p:nvSpPr>
            <p:spPr>
              <a:xfrm>
                <a:off x="8385" y="4821"/>
                <a:ext cx="21" cy="19"/>
              </a:xfrm>
              <a:custGeom>
                <a:avLst/>
                <a:gdLst/>
                <a:ahLst/>
                <a:cxnLst/>
                <a:rect l="l" t="t" r="r" b="b"/>
                <a:pathLst>
                  <a:path w="63" h="57" extrusionOk="0">
                    <a:moveTo>
                      <a:pt x="15" y="53"/>
                    </a:moveTo>
                    <a:lnTo>
                      <a:pt x="22" y="54"/>
                    </a:lnTo>
                    <a:lnTo>
                      <a:pt x="34" y="57"/>
                    </a:lnTo>
                    <a:lnTo>
                      <a:pt x="47" y="56"/>
                    </a:lnTo>
                    <a:lnTo>
                      <a:pt x="58" y="50"/>
                    </a:lnTo>
                    <a:lnTo>
                      <a:pt x="61" y="48"/>
                    </a:lnTo>
                    <a:lnTo>
                      <a:pt x="62" y="46"/>
                    </a:lnTo>
                    <a:lnTo>
                      <a:pt x="63" y="43"/>
                    </a:lnTo>
                    <a:lnTo>
                      <a:pt x="62" y="40"/>
                    </a:lnTo>
                    <a:lnTo>
                      <a:pt x="61" y="36"/>
                    </a:lnTo>
                    <a:lnTo>
                      <a:pt x="58" y="33"/>
                    </a:lnTo>
                    <a:lnTo>
                      <a:pt x="53" y="31"/>
                    </a:lnTo>
                    <a:lnTo>
                      <a:pt x="47" y="33"/>
                    </a:lnTo>
                    <a:lnTo>
                      <a:pt x="39" y="36"/>
                    </a:lnTo>
                    <a:lnTo>
                      <a:pt x="30" y="36"/>
                    </a:lnTo>
                    <a:lnTo>
                      <a:pt x="24" y="36"/>
                    </a:lnTo>
                    <a:lnTo>
                      <a:pt x="21" y="36"/>
                    </a:lnTo>
                    <a:lnTo>
                      <a:pt x="21" y="30"/>
                    </a:lnTo>
                    <a:lnTo>
                      <a:pt x="21" y="17"/>
                    </a:lnTo>
                    <a:lnTo>
                      <a:pt x="17" y="4"/>
                    </a:lnTo>
                    <a:lnTo>
                      <a:pt x="8" y="0"/>
                    </a:lnTo>
                    <a:lnTo>
                      <a:pt x="0" y="18"/>
                    </a:lnTo>
                    <a:lnTo>
                      <a:pt x="0" y="34"/>
                    </a:lnTo>
                    <a:lnTo>
                      <a:pt x="6" y="46"/>
                    </a:lnTo>
                    <a:lnTo>
                      <a:pt x="15" y="53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1" name="Google Shape;2511;p26"/>
              <p:cNvSpPr/>
              <p:nvPr/>
            </p:nvSpPr>
            <p:spPr>
              <a:xfrm>
                <a:off x="8406" y="4814"/>
                <a:ext cx="21" cy="19"/>
              </a:xfrm>
              <a:custGeom>
                <a:avLst/>
                <a:gdLst/>
                <a:ahLst/>
                <a:cxnLst/>
                <a:rect l="l" t="t" r="r" b="b"/>
                <a:pathLst>
                  <a:path w="65" h="57" extrusionOk="0">
                    <a:moveTo>
                      <a:pt x="24" y="52"/>
                    </a:moveTo>
                    <a:lnTo>
                      <a:pt x="32" y="57"/>
                    </a:lnTo>
                    <a:lnTo>
                      <a:pt x="41" y="55"/>
                    </a:lnTo>
                    <a:lnTo>
                      <a:pt x="50" y="52"/>
                    </a:lnTo>
                    <a:lnTo>
                      <a:pt x="59" y="48"/>
                    </a:lnTo>
                    <a:lnTo>
                      <a:pt x="63" y="45"/>
                    </a:lnTo>
                    <a:lnTo>
                      <a:pt x="65" y="42"/>
                    </a:lnTo>
                    <a:lnTo>
                      <a:pt x="65" y="38"/>
                    </a:lnTo>
                    <a:lnTo>
                      <a:pt x="63" y="34"/>
                    </a:lnTo>
                    <a:lnTo>
                      <a:pt x="53" y="28"/>
                    </a:lnTo>
                    <a:lnTo>
                      <a:pt x="46" y="29"/>
                    </a:lnTo>
                    <a:lnTo>
                      <a:pt x="40" y="35"/>
                    </a:lnTo>
                    <a:lnTo>
                      <a:pt x="35" y="39"/>
                    </a:lnTo>
                    <a:lnTo>
                      <a:pt x="32" y="32"/>
                    </a:lnTo>
                    <a:lnTo>
                      <a:pt x="25" y="18"/>
                    </a:lnTo>
                    <a:lnTo>
                      <a:pt x="16" y="5"/>
                    </a:lnTo>
                    <a:lnTo>
                      <a:pt x="6" y="0"/>
                    </a:lnTo>
                    <a:lnTo>
                      <a:pt x="0" y="21"/>
                    </a:lnTo>
                    <a:lnTo>
                      <a:pt x="7" y="36"/>
                    </a:lnTo>
                    <a:lnTo>
                      <a:pt x="18" y="48"/>
                    </a:lnTo>
                    <a:lnTo>
                      <a:pt x="24" y="52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2" name="Google Shape;2512;p26"/>
              <p:cNvSpPr/>
              <p:nvPr/>
            </p:nvSpPr>
            <p:spPr>
              <a:xfrm>
                <a:off x="8371" y="4865"/>
                <a:ext cx="26" cy="26"/>
              </a:xfrm>
              <a:custGeom>
                <a:avLst/>
                <a:gdLst/>
                <a:ahLst/>
                <a:cxnLst/>
                <a:rect l="l" t="t" r="r" b="b"/>
                <a:pathLst>
                  <a:path w="79" h="80" extrusionOk="0">
                    <a:moveTo>
                      <a:pt x="16" y="67"/>
                    </a:moveTo>
                    <a:lnTo>
                      <a:pt x="19" y="70"/>
                    </a:lnTo>
                    <a:lnTo>
                      <a:pt x="23" y="73"/>
                    </a:lnTo>
                    <a:lnTo>
                      <a:pt x="31" y="77"/>
                    </a:lnTo>
                    <a:lnTo>
                      <a:pt x="38" y="79"/>
                    </a:lnTo>
                    <a:lnTo>
                      <a:pt x="47" y="80"/>
                    </a:lnTo>
                    <a:lnTo>
                      <a:pt x="57" y="77"/>
                    </a:lnTo>
                    <a:lnTo>
                      <a:pt x="66" y="70"/>
                    </a:lnTo>
                    <a:lnTo>
                      <a:pt x="73" y="59"/>
                    </a:lnTo>
                    <a:lnTo>
                      <a:pt x="76" y="54"/>
                    </a:lnTo>
                    <a:lnTo>
                      <a:pt x="78" y="50"/>
                    </a:lnTo>
                    <a:lnTo>
                      <a:pt x="79" y="46"/>
                    </a:lnTo>
                    <a:lnTo>
                      <a:pt x="78" y="43"/>
                    </a:lnTo>
                    <a:lnTo>
                      <a:pt x="70" y="39"/>
                    </a:lnTo>
                    <a:lnTo>
                      <a:pt x="61" y="37"/>
                    </a:lnTo>
                    <a:lnTo>
                      <a:pt x="53" y="39"/>
                    </a:lnTo>
                    <a:lnTo>
                      <a:pt x="45" y="40"/>
                    </a:lnTo>
                    <a:lnTo>
                      <a:pt x="39" y="44"/>
                    </a:lnTo>
                    <a:lnTo>
                      <a:pt x="34" y="47"/>
                    </a:lnTo>
                    <a:lnTo>
                      <a:pt x="31" y="50"/>
                    </a:lnTo>
                    <a:lnTo>
                      <a:pt x="29" y="52"/>
                    </a:lnTo>
                    <a:lnTo>
                      <a:pt x="28" y="43"/>
                    </a:lnTo>
                    <a:lnTo>
                      <a:pt x="22" y="24"/>
                    </a:lnTo>
                    <a:lnTo>
                      <a:pt x="13" y="6"/>
                    </a:lnTo>
                    <a:lnTo>
                      <a:pt x="1" y="0"/>
                    </a:lnTo>
                    <a:lnTo>
                      <a:pt x="0" y="24"/>
                    </a:lnTo>
                    <a:lnTo>
                      <a:pt x="6" y="46"/>
                    </a:lnTo>
                    <a:lnTo>
                      <a:pt x="13" y="62"/>
                    </a:lnTo>
                    <a:lnTo>
                      <a:pt x="16" y="6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3" name="Google Shape;2513;p26"/>
              <p:cNvSpPr/>
              <p:nvPr/>
            </p:nvSpPr>
            <p:spPr>
              <a:xfrm>
                <a:off x="8399" y="4855"/>
                <a:ext cx="27" cy="22"/>
              </a:xfrm>
              <a:custGeom>
                <a:avLst/>
                <a:gdLst/>
                <a:ahLst/>
                <a:cxnLst/>
                <a:rect l="l" t="t" r="r" b="b"/>
                <a:pathLst>
                  <a:path w="79" h="67" extrusionOk="0">
                    <a:moveTo>
                      <a:pt x="13" y="54"/>
                    </a:moveTo>
                    <a:lnTo>
                      <a:pt x="16" y="56"/>
                    </a:lnTo>
                    <a:lnTo>
                      <a:pt x="20" y="59"/>
                    </a:lnTo>
                    <a:lnTo>
                      <a:pt x="26" y="61"/>
                    </a:lnTo>
                    <a:lnTo>
                      <a:pt x="34" y="64"/>
                    </a:lnTo>
                    <a:lnTo>
                      <a:pt x="41" y="67"/>
                    </a:lnTo>
                    <a:lnTo>
                      <a:pt x="50" y="67"/>
                    </a:lnTo>
                    <a:lnTo>
                      <a:pt x="59" y="67"/>
                    </a:lnTo>
                    <a:lnTo>
                      <a:pt x="66" y="64"/>
                    </a:lnTo>
                    <a:lnTo>
                      <a:pt x="72" y="61"/>
                    </a:lnTo>
                    <a:lnTo>
                      <a:pt x="76" y="57"/>
                    </a:lnTo>
                    <a:lnTo>
                      <a:pt x="79" y="53"/>
                    </a:lnTo>
                    <a:lnTo>
                      <a:pt x="78" y="47"/>
                    </a:lnTo>
                    <a:lnTo>
                      <a:pt x="72" y="41"/>
                    </a:lnTo>
                    <a:lnTo>
                      <a:pt x="65" y="37"/>
                    </a:lnTo>
                    <a:lnTo>
                      <a:pt x="56" y="36"/>
                    </a:lnTo>
                    <a:lnTo>
                      <a:pt x="48" y="36"/>
                    </a:lnTo>
                    <a:lnTo>
                      <a:pt x="40" y="37"/>
                    </a:lnTo>
                    <a:lnTo>
                      <a:pt x="34" y="38"/>
                    </a:lnTo>
                    <a:lnTo>
                      <a:pt x="29" y="40"/>
                    </a:lnTo>
                    <a:lnTo>
                      <a:pt x="28" y="40"/>
                    </a:lnTo>
                    <a:lnTo>
                      <a:pt x="26" y="33"/>
                    </a:lnTo>
                    <a:lnTo>
                      <a:pt x="22" y="17"/>
                    </a:lnTo>
                    <a:lnTo>
                      <a:pt x="15" y="4"/>
                    </a:lnTo>
                    <a:lnTo>
                      <a:pt x="3" y="0"/>
                    </a:lnTo>
                    <a:lnTo>
                      <a:pt x="0" y="21"/>
                    </a:lnTo>
                    <a:lnTo>
                      <a:pt x="4" y="38"/>
                    </a:lnTo>
                    <a:lnTo>
                      <a:pt x="10" y="50"/>
                    </a:lnTo>
                    <a:lnTo>
                      <a:pt x="13" y="5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4" name="Google Shape;2514;p26"/>
              <p:cNvSpPr/>
              <p:nvPr/>
            </p:nvSpPr>
            <p:spPr>
              <a:xfrm>
                <a:off x="8429" y="4851"/>
                <a:ext cx="26" cy="20"/>
              </a:xfrm>
              <a:custGeom>
                <a:avLst/>
                <a:gdLst/>
                <a:ahLst/>
                <a:cxnLst/>
                <a:rect l="l" t="t" r="r" b="b"/>
                <a:pathLst>
                  <a:path w="77" h="62" extrusionOk="0">
                    <a:moveTo>
                      <a:pt x="9" y="58"/>
                    </a:moveTo>
                    <a:lnTo>
                      <a:pt x="17" y="60"/>
                    </a:lnTo>
                    <a:lnTo>
                      <a:pt x="27" y="62"/>
                    </a:lnTo>
                    <a:lnTo>
                      <a:pt x="40" y="62"/>
                    </a:lnTo>
                    <a:lnTo>
                      <a:pt x="53" y="60"/>
                    </a:lnTo>
                    <a:lnTo>
                      <a:pt x="65" y="58"/>
                    </a:lnTo>
                    <a:lnTo>
                      <a:pt x="72" y="55"/>
                    </a:lnTo>
                    <a:lnTo>
                      <a:pt x="77" y="49"/>
                    </a:lnTo>
                    <a:lnTo>
                      <a:pt x="75" y="42"/>
                    </a:lnTo>
                    <a:lnTo>
                      <a:pt x="69" y="36"/>
                    </a:lnTo>
                    <a:lnTo>
                      <a:pt x="62" y="33"/>
                    </a:lnTo>
                    <a:lnTo>
                      <a:pt x="53" y="32"/>
                    </a:lnTo>
                    <a:lnTo>
                      <a:pt x="46" y="32"/>
                    </a:lnTo>
                    <a:lnTo>
                      <a:pt x="39" y="33"/>
                    </a:lnTo>
                    <a:lnTo>
                      <a:pt x="33" y="35"/>
                    </a:lnTo>
                    <a:lnTo>
                      <a:pt x="28" y="37"/>
                    </a:lnTo>
                    <a:lnTo>
                      <a:pt x="27" y="37"/>
                    </a:lnTo>
                    <a:lnTo>
                      <a:pt x="25" y="30"/>
                    </a:lnTo>
                    <a:lnTo>
                      <a:pt x="21" y="16"/>
                    </a:lnTo>
                    <a:lnTo>
                      <a:pt x="14" y="3"/>
                    </a:lnTo>
                    <a:lnTo>
                      <a:pt x="2" y="0"/>
                    </a:lnTo>
                    <a:lnTo>
                      <a:pt x="0" y="17"/>
                    </a:lnTo>
                    <a:lnTo>
                      <a:pt x="3" y="36"/>
                    </a:lnTo>
                    <a:lnTo>
                      <a:pt x="8" y="52"/>
                    </a:lnTo>
                    <a:lnTo>
                      <a:pt x="9" y="58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5" name="Google Shape;2515;p26"/>
              <p:cNvSpPr/>
              <p:nvPr/>
            </p:nvSpPr>
            <p:spPr>
              <a:xfrm>
                <a:off x="8258" y="4730"/>
                <a:ext cx="122" cy="281"/>
              </a:xfrm>
              <a:custGeom>
                <a:avLst/>
                <a:gdLst/>
                <a:ahLst/>
                <a:cxnLst/>
                <a:rect l="l" t="t" r="r" b="b"/>
                <a:pathLst>
                  <a:path w="366" h="845" extrusionOk="0">
                    <a:moveTo>
                      <a:pt x="15" y="104"/>
                    </a:moveTo>
                    <a:lnTo>
                      <a:pt x="12" y="150"/>
                    </a:lnTo>
                    <a:lnTo>
                      <a:pt x="12" y="196"/>
                    </a:lnTo>
                    <a:lnTo>
                      <a:pt x="16" y="241"/>
                    </a:lnTo>
                    <a:lnTo>
                      <a:pt x="27" y="286"/>
                    </a:lnTo>
                    <a:lnTo>
                      <a:pt x="46" y="346"/>
                    </a:lnTo>
                    <a:lnTo>
                      <a:pt x="65" y="406"/>
                    </a:lnTo>
                    <a:lnTo>
                      <a:pt x="84" y="465"/>
                    </a:lnTo>
                    <a:lnTo>
                      <a:pt x="103" y="524"/>
                    </a:lnTo>
                    <a:lnTo>
                      <a:pt x="122" y="583"/>
                    </a:lnTo>
                    <a:lnTo>
                      <a:pt x="143" y="640"/>
                    </a:lnTo>
                    <a:lnTo>
                      <a:pt x="163" y="699"/>
                    </a:lnTo>
                    <a:lnTo>
                      <a:pt x="185" y="758"/>
                    </a:lnTo>
                    <a:lnTo>
                      <a:pt x="195" y="778"/>
                    </a:lnTo>
                    <a:lnTo>
                      <a:pt x="210" y="796"/>
                    </a:lnTo>
                    <a:lnTo>
                      <a:pt x="228" y="810"/>
                    </a:lnTo>
                    <a:lnTo>
                      <a:pt x="247" y="822"/>
                    </a:lnTo>
                    <a:lnTo>
                      <a:pt x="269" y="830"/>
                    </a:lnTo>
                    <a:lnTo>
                      <a:pt x="292" y="837"/>
                    </a:lnTo>
                    <a:lnTo>
                      <a:pt x="316" y="842"/>
                    </a:lnTo>
                    <a:lnTo>
                      <a:pt x="339" y="845"/>
                    </a:lnTo>
                    <a:lnTo>
                      <a:pt x="348" y="843"/>
                    </a:lnTo>
                    <a:lnTo>
                      <a:pt x="355" y="840"/>
                    </a:lnTo>
                    <a:lnTo>
                      <a:pt x="361" y="833"/>
                    </a:lnTo>
                    <a:lnTo>
                      <a:pt x="366" y="824"/>
                    </a:lnTo>
                    <a:lnTo>
                      <a:pt x="366" y="816"/>
                    </a:lnTo>
                    <a:lnTo>
                      <a:pt x="361" y="809"/>
                    </a:lnTo>
                    <a:lnTo>
                      <a:pt x="354" y="803"/>
                    </a:lnTo>
                    <a:lnTo>
                      <a:pt x="345" y="800"/>
                    </a:lnTo>
                    <a:lnTo>
                      <a:pt x="329" y="796"/>
                    </a:lnTo>
                    <a:lnTo>
                      <a:pt x="313" y="793"/>
                    </a:lnTo>
                    <a:lnTo>
                      <a:pt x="295" y="788"/>
                    </a:lnTo>
                    <a:lnTo>
                      <a:pt x="279" y="784"/>
                    </a:lnTo>
                    <a:lnTo>
                      <a:pt x="264" y="778"/>
                    </a:lnTo>
                    <a:lnTo>
                      <a:pt x="251" y="768"/>
                    </a:lnTo>
                    <a:lnTo>
                      <a:pt x="239" y="757"/>
                    </a:lnTo>
                    <a:lnTo>
                      <a:pt x="231" y="741"/>
                    </a:lnTo>
                    <a:lnTo>
                      <a:pt x="217" y="708"/>
                    </a:lnTo>
                    <a:lnTo>
                      <a:pt x="206" y="676"/>
                    </a:lnTo>
                    <a:lnTo>
                      <a:pt x="194" y="643"/>
                    </a:lnTo>
                    <a:lnTo>
                      <a:pt x="184" y="610"/>
                    </a:lnTo>
                    <a:lnTo>
                      <a:pt x="172" y="577"/>
                    </a:lnTo>
                    <a:lnTo>
                      <a:pt x="162" y="544"/>
                    </a:lnTo>
                    <a:lnTo>
                      <a:pt x="151" y="511"/>
                    </a:lnTo>
                    <a:lnTo>
                      <a:pt x="141" y="478"/>
                    </a:lnTo>
                    <a:lnTo>
                      <a:pt x="126" y="435"/>
                    </a:lnTo>
                    <a:lnTo>
                      <a:pt x="110" y="392"/>
                    </a:lnTo>
                    <a:lnTo>
                      <a:pt x="94" y="349"/>
                    </a:lnTo>
                    <a:lnTo>
                      <a:pt x="79" y="306"/>
                    </a:lnTo>
                    <a:lnTo>
                      <a:pt x="65" y="263"/>
                    </a:lnTo>
                    <a:lnTo>
                      <a:pt x="54" y="219"/>
                    </a:lnTo>
                    <a:lnTo>
                      <a:pt x="49" y="175"/>
                    </a:lnTo>
                    <a:lnTo>
                      <a:pt x="47" y="129"/>
                    </a:lnTo>
                    <a:lnTo>
                      <a:pt x="46" y="110"/>
                    </a:lnTo>
                    <a:lnTo>
                      <a:pt x="41" y="89"/>
                    </a:lnTo>
                    <a:lnTo>
                      <a:pt x="35" y="67"/>
                    </a:lnTo>
                    <a:lnTo>
                      <a:pt x="28" y="46"/>
                    </a:lnTo>
                    <a:lnTo>
                      <a:pt x="21" y="27"/>
                    </a:lnTo>
                    <a:lnTo>
                      <a:pt x="13" y="11"/>
                    </a:lnTo>
                    <a:lnTo>
                      <a:pt x="6" y="1"/>
                    </a:lnTo>
                    <a:lnTo>
                      <a:pt x="0" y="0"/>
                    </a:lnTo>
                    <a:lnTo>
                      <a:pt x="5" y="17"/>
                    </a:lnTo>
                    <a:lnTo>
                      <a:pt x="10" y="44"/>
                    </a:lnTo>
                    <a:lnTo>
                      <a:pt x="13" y="76"/>
                    </a:lnTo>
                    <a:lnTo>
                      <a:pt x="15" y="10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6" name="Google Shape;2516;p26"/>
              <p:cNvSpPr/>
              <p:nvPr/>
            </p:nvSpPr>
            <p:spPr>
              <a:xfrm>
                <a:off x="8517" y="4850"/>
                <a:ext cx="29" cy="29"/>
              </a:xfrm>
              <a:custGeom>
                <a:avLst/>
                <a:gdLst/>
                <a:ahLst/>
                <a:cxnLst/>
                <a:rect l="l" t="t" r="r" b="b"/>
                <a:pathLst>
                  <a:path w="88" h="87" extrusionOk="0">
                    <a:moveTo>
                      <a:pt x="84" y="23"/>
                    </a:moveTo>
                    <a:lnTo>
                      <a:pt x="88" y="18"/>
                    </a:lnTo>
                    <a:lnTo>
                      <a:pt x="87" y="13"/>
                    </a:lnTo>
                    <a:lnTo>
                      <a:pt x="84" y="7"/>
                    </a:lnTo>
                    <a:lnTo>
                      <a:pt x="77" y="3"/>
                    </a:lnTo>
                    <a:lnTo>
                      <a:pt x="71" y="0"/>
                    </a:lnTo>
                    <a:lnTo>
                      <a:pt x="62" y="0"/>
                    </a:lnTo>
                    <a:lnTo>
                      <a:pt x="55" y="1"/>
                    </a:lnTo>
                    <a:lnTo>
                      <a:pt x="47" y="5"/>
                    </a:lnTo>
                    <a:lnTo>
                      <a:pt x="41" y="11"/>
                    </a:lnTo>
                    <a:lnTo>
                      <a:pt x="34" y="20"/>
                    </a:lnTo>
                    <a:lnTo>
                      <a:pt x="25" y="31"/>
                    </a:lnTo>
                    <a:lnTo>
                      <a:pt x="16" y="43"/>
                    </a:lnTo>
                    <a:lnTo>
                      <a:pt x="9" y="56"/>
                    </a:lnTo>
                    <a:lnTo>
                      <a:pt x="3" y="69"/>
                    </a:lnTo>
                    <a:lnTo>
                      <a:pt x="0" y="79"/>
                    </a:lnTo>
                    <a:lnTo>
                      <a:pt x="3" y="87"/>
                    </a:lnTo>
                    <a:lnTo>
                      <a:pt x="15" y="80"/>
                    </a:lnTo>
                    <a:lnTo>
                      <a:pt x="27" y="70"/>
                    </a:lnTo>
                    <a:lnTo>
                      <a:pt x="40" y="60"/>
                    </a:lnTo>
                    <a:lnTo>
                      <a:pt x="52" y="50"/>
                    </a:lnTo>
                    <a:lnTo>
                      <a:pt x="63" y="41"/>
                    </a:lnTo>
                    <a:lnTo>
                      <a:pt x="72" y="33"/>
                    </a:lnTo>
                    <a:lnTo>
                      <a:pt x="80" y="27"/>
                    </a:lnTo>
                    <a:lnTo>
                      <a:pt x="84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7" name="Google Shape;2517;p26"/>
              <p:cNvSpPr/>
              <p:nvPr/>
            </p:nvSpPr>
            <p:spPr>
              <a:xfrm>
                <a:off x="8536" y="4890"/>
                <a:ext cx="34" cy="9"/>
              </a:xfrm>
              <a:custGeom>
                <a:avLst/>
                <a:gdLst/>
                <a:ahLst/>
                <a:cxnLst/>
                <a:rect l="l" t="t" r="r" b="b"/>
                <a:pathLst>
                  <a:path w="102" h="28" extrusionOk="0">
                    <a:moveTo>
                      <a:pt x="92" y="23"/>
                    </a:moveTo>
                    <a:lnTo>
                      <a:pt x="96" y="21"/>
                    </a:lnTo>
                    <a:lnTo>
                      <a:pt x="99" y="18"/>
                    </a:lnTo>
                    <a:lnTo>
                      <a:pt x="101" y="14"/>
                    </a:lnTo>
                    <a:lnTo>
                      <a:pt x="102" y="10"/>
                    </a:lnTo>
                    <a:lnTo>
                      <a:pt x="101" y="5"/>
                    </a:lnTo>
                    <a:lnTo>
                      <a:pt x="98" y="1"/>
                    </a:lnTo>
                    <a:lnTo>
                      <a:pt x="93" y="0"/>
                    </a:lnTo>
                    <a:lnTo>
                      <a:pt x="88" y="0"/>
                    </a:lnTo>
                    <a:lnTo>
                      <a:pt x="76" y="2"/>
                    </a:lnTo>
                    <a:lnTo>
                      <a:pt x="61" y="7"/>
                    </a:lnTo>
                    <a:lnTo>
                      <a:pt x="46" y="10"/>
                    </a:lnTo>
                    <a:lnTo>
                      <a:pt x="33" y="11"/>
                    </a:lnTo>
                    <a:lnTo>
                      <a:pt x="20" y="15"/>
                    </a:lnTo>
                    <a:lnTo>
                      <a:pt x="10" y="18"/>
                    </a:lnTo>
                    <a:lnTo>
                      <a:pt x="2" y="23"/>
                    </a:lnTo>
                    <a:lnTo>
                      <a:pt x="0" y="28"/>
                    </a:lnTo>
                    <a:lnTo>
                      <a:pt x="10" y="28"/>
                    </a:lnTo>
                    <a:lnTo>
                      <a:pt x="20" y="28"/>
                    </a:lnTo>
                    <a:lnTo>
                      <a:pt x="32" y="27"/>
                    </a:lnTo>
                    <a:lnTo>
                      <a:pt x="44" y="27"/>
                    </a:lnTo>
                    <a:lnTo>
                      <a:pt x="55" y="25"/>
                    </a:lnTo>
                    <a:lnTo>
                      <a:pt x="67" y="24"/>
                    </a:lnTo>
                    <a:lnTo>
                      <a:pt x="80" y="24"/>
                    </a:lnTo>
                    <a:lnTo>
                      <a:pt x="92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8" name="Google Shape;2518;p26"/>
              <p:cNvSpPr/>
              <p:nvPr/>
            </p:nvSpPr>
            <p:spPr>
              <a:xfrm>
                <a:off x="8550" y="4921"/>
                <a:ext cx="47" cy="12"/>
              </a:xfrm>
              <a:custGeom>
                <a:avLst/>
                <a:gdLst/>
                <a:ahLst/>
                <a:cxnLst/>
                <a:rect l="l" t="t" r="r" b="b"/>
                <a:pathLst>
                  <a:path w="142" h="36" extrusionOk="0">
                    <a:moveTo>
                      <a:pt x="123" y="36"/>
                    </a:moveTo>
                    <a:lnTo>
                      <a:pt x="129" y="36"/>
                    </a:lnTo>
                    <a:lnTo>
                      <a:pt x="135" y="32"/>
                    </a:lnTo>
                    <a:lnTo>
                      <a:pt x="139" y="28"/>
                    </a:lnTo>
                    <a:lnTo>
                      <a:pt x="142" y="20"/>
                    </a:lnTo>
                    <a:lnTo>
                      <a:pt x="141" y="15"/>
                    </a:lnTo>
                    <a:lnTo>
                      <a:pt x="138" y="9"/>
                    </a:lnTo>
                    <a:lnTo>
                      <a:pt x="133" y="5"/>
                    </a:lnTo>
                    <a:lnTo>
                      <a:pt x="126" y="3"/>
                    </a:lnTo>
                    <a:lnTo>
                      <a:pt x="108" y="3"/>
                    </a:lnTo>
                    <a:lnTo>
                      <a:pt x="88" y="3"/>
                    </a:lnTo>
                    <a:lnTo>
                      <a:pt x="67" y="2"/>
                    </a:lnTo>
                    <a:lnTo>
                      <a:pt x="47" y="2"/>
                    </a:lnTo>
                    <a:lnTo>
                      <a:pt x="29" y="0"/>
                    </a:lnTo>
                    <a:lnTo>
                      <a:pt x="13" y="2"/>
                    </a:lnTo>
                    <a:lnTo>
                      <a:pt x="4" y="5"/>
                    </a:lnTo>
                    <a:lnTo>
                      <a:pt x="0" y="9"/>
                    </a:lnTo>
                    <a:lnTo>
                      <a:pt x="10" y="12"/>
                    </a:lnTo>
                    <a:lnTo>
                      <a:pt x="22" y="16"/>
                    </a:lnTo>
                    <a:lnTo>
                      <a:pt x="38" y="19"/>
                    </a:lnTo>
                    <a:lnTo>
                      <a:pt x="54" y="22"/>
                    </a:lnTo>
                    <a:lnTo>
                      <a:pt x="72" y="25"/>
                    </a:lnTo>
                    <a:lnTo>
                      <a:pt x="89" y="29"/>
                    </a:lnTo>
                    <a:lnTo>
                      <a:pt x="107" y="32"/>
                    </a:lnTo>
                    <a:lnTo>
                      <a:pt x="123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9" name="Google Shape;2519;p26"/>
              <p:cNvSpPr/>
              <p:nvPr/>
            </p:nvSpPr>
            <p:spPr>
              <a:xfrm>
                <a:off x="8416" y="4751"/>
                <a:ext cx="117" cy="200"/>
              </a:xfrm>
              <a:custGeom>
                <a:avLst/>
                <a:gdLst/>
                <a:ahLst/>
                <a:cxnLst/>
                <a:rect l="l" t="t" r="r" b="b"/>
                <a:pathLst>
                  <a:path w="351" h="601" extrusionOk="0">
                    <a:moveTo>
                      <a:pt x="108" y="298"/>
                    </a:moveTo>
                    <a:lnTo>
                      <a:pt x="132" y="338"/>
                    </a:lnTo>
                    <a:lnTo>
                      <a:pt x="157" y="377"/>
                    </a:lnTo>
                    <a:lnTo>
                      <a:pt x="182" y="414"/>
                    </a:lnTo>
                    <a:lnTo>
                      <a:pt x="208" y="451"/>
                    </a:lnTo>
                    <a:lnTo>
                      <a:pt x="235" y="487"/>
                    </a:lnTo>
                    <a:lnTo>
                      <a:pt x="263" y="523"/>
                    </a:lnTo>
                    <a:lnTo>
                      <a:pt x="292" y="559"/>
                    </a:lnTo>
                    <a:lnTo>
                      <a:pt x="321" y="594"/>
                    </a:lnTo>
                    <a:lnTo>
                      <a:pt x="326" y="598"/>
                    </a:lnTo>
                    <a:lnTo>
                      <a:pt x="332" y="601"/>
                    </a:lnTo>
                    <a:lnTo>
                      <a:pt x="337" y="601"/>
                    </a:lnTo>
                    <a:lnTo>
                      <a:pt x="343" y="598"/>
                    </a:lnTo>
                    <a:lnTo>
                      <a:pt x="349" y="594"/>
                    </a:lnTo>
                    <a:lnTo>
                      <a:pt x="351" y="588"/>
                    </a:lnTo>
                    <a:lnTo>
                      <a:pt x="351" y="582"/>
                    </a:lnTo>
                    <a:lnTo>
                      <a:pt x="349" y="576"/>
                    </a:lnTo>
                    <a:lnTo>
                      <a:pt x="327" y="538"/>
                    </a:lnTo>
                    <a:lnTo>
                      <a:pt x="304" y="499"/>
                    </a:lnTo>
                    <a:lnTo>
                      <a:pt x="279" y="463"/>
                    </a:lnTo>
                    <a:lnTo>
                      <a:pt x="252" y="427"/>
                    </a:lnTo>
                    <a:lnTo>
                      <a:pt x="224" y="391"/>
                    </a:lnTo>
                    <a:lnTo>
                      <a:pt x="198" y="355"/>
                    </a:lnTo>
                    <a:lnTo>
                      <a:pt x="172" y="319"/>
                    </a:lnTo>
                    <a:lnTo>
                      <a:pt x="147" y="280"/>
                    </a:lnTo>
                    <a:lnTo>
                      <a:pt x="125" y="242"/>
                    </a:lnTo>
                    <a:lnTo>
                      <a:pt x="101" y="197"/>
                    </a:lnTo>
                    <a:lnTo>
                      <a:pt x="79" y="150"/>
                    </a:lnTo>
                    <a:lnTo>
                      <a:pt x="59" y="104"/>
                    </a:lnTo>
                    <a:lnTo>
                      <a:pt x="38" y="62"/>
                    </a:lnTo>
                    <a:lnTo>
                      <a:pt x="22" y="29"/>
                    </a:lnTo>
                    <a:lnTo>
                      <a:pt x="9" y="7"/>
                    </a:lnTo>
                    <a:lnTo>
                      <a:pt x="0" y="0"/>
                    </a:lnTo>
                    <a:lnTo>
                      <a:pt x="4" y="17"/>
                    </a:lnTo>
                    <a:lnTo>
                      <a:pt x="13" y="45"/>
                    </a:lnTo>
                    <a:lnTo>
                      <a:pt x="23" y="82"/>
                    </a:lnTo>
                    <a:lnTo>
                      <a:pt x="38" y="124"/>
                    </a:lnTo>
                    <a:lnTo>
                      <a:pt x="54" y="170"/>
                    </a:lnTo>
                    <a:lnTo>
                      <a:pt x="70" y="216"/>
                    </a:lnTo>
                    <a:lnTo>
                      <a:pt x="89" y="259"/>
                    </a:lnTo>
                    <a:lnTo>
                      <a:pt x="108" y="298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0" name="Google Shape;2520;p26"/>
              <p:cNvSpPr/>
              <p:nvPr/>
            </p:nvSpPr>
            <p:spPr>
              <a:xfrm>
                <a:off x="8100" y="4623"/>
                <a:ext cx="541" cy="495"/>
              </a:xfrm>
              <a:custGeom>
                <a:avLst/>
                <a:gdLst/>
                <a:ahLst/>
                <a:cxnLst/>
                <a:rect l="l" t="t" r="r" b="b"/>
                <a:pathLst>
                  <a:path w="2164" h="1979" extrusionOk="0">
                    <a:moveTo>
                      <a:pt x="743" y="0"/>
                    </a:moveTo>
                    <a:lnTo>
                      <a:pt x="746" y="0"/>
                    </a:lnTo>
                    <a:lnTo>
                      <a:pt x="753" y="0"/>
                    </a:lnTo>
                    <a:lnTo>
                      <a:pt x="763" y="0"/>
                    </a:lnTo>
                    <a:lnTo>
                      <a:pt x="778" y="0"/>
                    </a:lnTo>
                    <a:lnTo>
                      <a:pt x="798" y="1"/>
                    </a:lnTo>
                    <a:lnTo>
                      <a:pt x="822" y="1"/>
                    </a:lnTo>
                    <a:lnTo>
                      <a:pt x="848" y="2"/>
                    </a:lnTo>
                    <a:lnTo>
                      <a:pt x="878" y="3"/>
                    </a:lnTo>
                    <a:lnTo>
                      <a:pt x="912" y="5"/>
                    </a:lnTo>
                    <a:lnTo>
                      <a:pt x="949" y="7"/>
                    </a:lnTo>
                    <a:lnTo>
                      <a:pt x="987" y="10"/>
                    </a:lnTo>
                    <a:lnTo>
                      <a:pt x="1030" y="13"/>
                    </a:lnTo>
                    <a:lnTo>
                      <a:pt x="1074" y="16"/>
                    </a:lnTo>
                    <a:lnTo>
                      <a:pt x="1121" y="21"/>
                    </a:lnTo>
                    <a:lnTo>
                      <a:pt x="1171" y="27"/>
                    </a:lnTo>
                    <a:lnTo>
                      <a:pt x="1222" y="32"/>
                    </a:lnTo>
                    <a:lnTo>
                      <a:pt x="1275" y="39"/>
                    </a:lnTo>
                    <a:lnTo>
                      <a:pt x="1329" y="47"/>
                    </a:lnTo>
                    <a:lnTo>
                      <a:pt x="1386" y="56"/>
                    </a:lnTo>
                    <a:lnTo>
                      <a:pt x="1443" y="65"/>
                    </a:lnTo>
                    <a:lnTo>
                      <a:pt x="1502" y="75"/>
                    </a:lnTo>
                    <a:lnTo>
                      <a:pt x="1560" y="87"/>
                    </a:lnTo>
                    <a:lnTo>
                      <a:pt x="1620" y="100"/>
                    </a:lnTo>
                    <a:lnTo>
                      <a:pt x="1681" y="115"/>
                    </a:lnTo>
                    <a:lnTo>
                      <a:pt x="1742" y="129"/>
                    </a:lnTo>
                    <a:lnTo>
                      <a:pt x="1804" y="146"/>
                    </a:lnTo>
                    <a:lnTo>
                      <a:pt x="1865" y="164"/>
                    </a:lnTo>
                    <a:lnTo>
                      <a:pt x="1926" y="183"/>
                    </a:lnTo>
                    <a:lnTo>
                      <a:pt x="1987" y="204"/>
                    </a:lnTo>
                    <a:lnTo>
                      <a:pt x="2047" y="226"/>
                    </a:lnTo>
                    <a:lnTo>
                      <a:pt x="2105" y="250"/>
                    </a:lnTo>
                    <a:lnTo>
                      <a:pt x="2164" y="276"/>
                    </a:lnTo>
                    <a:lnTo>
                      <a:pt x="1975" y="1184"/>
                    </a:lnTo>
                    <a:lnTo>
                      <a:pt x="1980" y="1185"/>
                    </a:lnTo>
                    <a:lnTo>
                      <a:pt x="1990" y="1191"/>
                    </a:lnTo>
                    <a:lnTo>
                      <a:pt x="2005" y="1201"/>
                    </a:lnTo>
                    <a:lnTo>
                      <a:pt x="2020" y="1219"/>
                    </a:lnTo>
                    <a:lnTo>
                      <a:pt x="2031" y="1246"/>
                    </a:lnTo>
                    <a:lnTo>
                      <a:pt x="2035" y="1282"/>
                    </a:lnTo>
                    <a:lnTo>
                      <a:pt x="2030" y="1332"/>
                    </a:lnTo>
                    <a:lnTo>
                      <a:pt x="2011" y="1394"/>
                    </a:lnTo>
                    <a:lnTo>
                      <a:pt x="1681" y="1835"/>
                    </a:lnTo>
                    <a:lnTo>
                      <a:pt x="1636" y="1835"/>
                    </a:lnTo>
                    <a:lnTo>
                      <a:pt x="1512" y="1979"/>
                    </a:lnTo>
                    <a:lnTo>
                      <a:pt x="1510" y="1979"/>
                    </a:lnTo>
                    <a:lnTo>
                      <a:pt x="1502" y="1978"/>
                    </a:lnTo>
                    <a:lnTo>
                      <a:pt x="1490" y="1977"/>
                    </a:lnTo>
                    <a:lnTo>
                      <a:pt x="1474" y="1974"/>
                    </a:lnTo>
                    <a:lnTo>
                      <a:pt x="1451" y="1972"/>
                    </a:lnTo>
                    <a:lnTo>
                      <a:pt x="1427" y="1969"/>
                    </a:lnTo>
                    <a:lnTo>
                      <a:pt x="1397" y="1965"/>
                    </a:lnTo>
                    <a:lnTo>
                      <a:pt x="1364" y="1961"/>
                    </a:lnTo>
                    <a:lnTo>
                      <a:pt x="1328" y="1955"/>
                    </a:lnTo>
                    <a:lnTo>
                      <a:pt x="1288" y="1950"/>
                    </a:lnTo>
                    <a:lnTo>
                      <a:pt x="1246" y="1943"/>
                    </a:lnTo>
                    <a:lnTo>
                      <a:pt x="1200" y="1935"/>
                    </a:lnTo>
                    <a:lnTo>
                      <a:pt x="1152" y="1927"/>
                    </a:lnTo>
                    <a:lnTo>
                      <a:pt x="1101" y="1918"/>
                    </a:lnTo>
                    <a:lnTo>
                      <a:pt x="1049" y="1907"/>
                    </a:lnTo>
                    <a:lnTo>
                      <a:pt x="993" y="1896"/>
                    </a:lnTo>
                    <a:lnTo>
                      <a:pt x="937" y="1884"/>
                    </a:lnTo>
                    <a:lnTo>
                      <a:pt x="878" y="1871"/>
                    </a:lnTo>
                    <a:lnTo>
                      <a:pt x="818" y="1856"/>
                    </a:lnTo>
                    <a:lnTo>
                      <a:pt x="758" y="1841"/>
                    </a:lnTo>
                    <a:lnTo>
                      <a:pt x="696" y="1824"/>
                    </a:lnTo>
                    <a:lnTo>
                      <a:pt x="634" y="1806"/>
                    </a:lnTo>
                    <a:lnTo>
                      <a:pt x="572" y="1787"/>
                    </a:lnTo>
                    <a:lnTo>
                      <a:pt x="508" y="1768"/>
                    </a:lnTo>
                    <a:lnTo>
                      <a:pt x="445" y="1747"/>
                    </a:lnTo>
                    <a:lnTo>
                      <a:pt x="382" y="1724"/>
                    </a:lnTo>
                    <a:lnTo>
                      <a:pt x="319" y="1700"/>
                    </a:lnTo>
                    <a:lnTo>
                      <a:pt x="257" y="1674"/>
                    </a:lnTo>
                    <a:lnTo>
                      <a:pt x="196" y="1647"/>
                    </a:lnTo>
                    <a:lnTo>
                      <a:pt x="135" y="1620"/>
                    </a:lnTo>
                    <a:lnTo>
                      <a:pt x="76" y="1590"/>
                    </a:lnTo>
                    <a:lnTo>
                      <a:pt x="19" y="1559"/>
                    </a:lnTo>
                    <a:lnTo>
                      <a:pt x="18" y="1554"/>
                    </a:lnTo>
                    <a:lnTo>
                      <a:pt x="13" y="1538"/>
                    </a:lnTo>
                    <a:lnTo>
                      <a:pt x="8" y="1514"/>
                    </a:lnTo>
                    <a:lnTo>
                      <a:pt x="3" y="1486"/>
                    </a:lnTo>
                    <a:lnTo>
                      <a:pt x="0" y="1456"/>
                    </a:lnTo>
                    <a:lnTo>
                      <a:pt x="0" y="1424"/>
                    </a:lnTo>
                    <a:lnTo>
                      <a:pt x="3" y="1396"/>
                    </a:lnTo>
                    <a:lnTo>
                      <a:pt x="13" y="1371"/>
                    </a:lnTo>
                    <a:lnTo>
                      <a:pt x="443" y="1002"/>
                    </a:lnTo>
                    <a:lnTo>
                      <a:pt x="441" y="999"/>
                    </a:lnTo>
                    <a:lnTo>
                      <a:pt x="440" y="989"/>
                    </a:lnTo>
                    <a:lnTo>
                      <a:pt x="440" y="973"/>
                    </a:lnTo>
                    <a:lnTo>
                      <a:pt x="445" y="953"/>
                    </a:lnTo>
                    <a:lnTo>
                      <a:pt x="453" y="928"/>
                    </a:lnTo>
                    <a:lnTo>
                      <a:pt x="471" y="902"/>
                    </a:lnTo>
                    <a:lnTo>
                      <a:pt x="497" y="874"/>
                    </a:lnTo>
                    <a:lnTo>
                      <a:pt x="534" y="845"/>
                    </a:lnTo>
                    <a:lnTo>
                      <a:pt x="743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1" name="Google Shape;2521;p26"/>
              <p:cNvSpPr/>
              <p:nvPr/>
            </p:nvSpPr>
            <p:spPr>
              <a:xfrm>
                <a:off x="8279" y="4656"/>
                <a:ext cx="311" cy="233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930" extrusionOk="0">
                    <a:moveTo>
                      <a:pt x="164" y="0"/>
                    </a:moveTo>
                    <a:lnTo>
                      <a:pt x="1244" y="214"/>
                    </a:lnTo>
                    <a:lnTo>
                      <a:pt x="1067" y="930"/>
                    </a:lnTo>
                    <a:lnTo>
                      <a:pt x="0" y="688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2" name="Google Shape;2522;p26"/>
              <p:cNvSpPr/>
              <p:nvPr/>
            </p:nvSpPr>
            <p:spPr>
              <a:xfrm>
                <a:off x="8300" y="4672"/>
                <a:ext cx="237" cy="91"/>
              </a:xfrm>
              <a:custGeom>
                <a:avLst/>
                <a:gdLst/>
                <a:ahLst/>
                <a:cxnLst/>
                <a:rect l="l" t="t" r="r" b="b"/>
                <a:pathLst>
                  <a:path w="952" h="366" extrusionOk="0">
                    <a:moveTo>
                      <a:pt x="112" y="0"/>
                    </a:moveTo>
                    <a:lnTo>
                      <a:pt x="952" y="153"/>
                    </a:lnTo>
                    <a:lnTo>
                      <a:pt x="200" y="108"/>
                    </a:lnTo>
                    <a:lnTo>
                      <a:pt x="0" y="366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3" name="Google Shape;2523;p26"/>
              <p:cNvSpPr/>
              <p:nvPr/>
            </p:nvSpPr>
            <p:spPr>
              <a:xfrm>
                <a:off x="8222" y="4885"/>
                <a:ext cx="315" cy="84"/>
              </a:xfrm>
              <a:custGeom>
                <a:avLst/>
                <a:gdLst/>
                <a:ahLst/>
                <a:cxnLst/>
                <a:rect l="l" t="t" r="r" b="b"/>
                <a:pathLst>
                  <a:path w="1259" h="337" extrusionOk="0">
                    <a:moveTo>
                      <a:pt x="40" y="0"/>
                    </a:moveTo>
                    <a:lnTo>
                      <a:pt x="1259" y="288"/>
                    </a:lnTo>
                    <a:lnTo>
                      <a:pt x="1226" y="337"/>
                    </a:lnTo>
                    <a:lnTo>
                      <a:pt x="0" y="32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4" name="Google Shape;2524;p26"/>
              <p:cNvSpPr/>
              <p:nvPr/>
            </p:nvSpPr>
            <p:spPr>
              <a:xfrm>
                <a:off x="8193" y="4910"/>
                <a:ext cx="316" cy="86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342" extrusionOk="0">
                    <a:moveTo>
                      <a:pt x="46" y="0"/>
                    </a:moveTo>
                    <a:lnTo>
                      <a:pt x="1265" y="286"/>
                    </a:lnTo>
                    <a:lnTo>
                      <a:pt x="1226" y="342"/>
                    </a:lnTo>
                    <a:lnTo>
                      <a:pt x="0" y="37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5" name="Google Shape;2525;p26"/>
              <p:cNvSpPr/>
              <p:nvPr/>
            </p:nvSpPr>
            <p:spPr>
              <a:xfrm>
                <a:off x="8165" y="4936"/>
                <a:ext cx="316" cy="86"/>
              </a:xfrm>
              <a:custGeom>
                <a:avLst/>
                <a:gdLst/>
                <a:ahLst/>
                <a:cxnLst/>
                <a:rect l="l" t="t" r="r" b="b"/>
                <a:pathLst>
                  <a:path w="1264" h="344" extrusionOk="0">
                    <a:moveTo>
                      <a:pt x="45" y="0"/>
                    </a:moveTo>
                    <a:lnTo>
                      <a:pt x="1264" y="287"/>
                    </a:lnTo>
                    <a:lnTo>
                      <a:pt x="1224" y="344"/>
                    </a:lnTo>
                    <a:lnTo>
                      <a:pt x="0" y="37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6" name="Google Shape;2526;p26"/>
              <p:cNvSpPr/>
              <p:nvPr/>
            </p:nvSpPr>
            <p:spPr>
              <a:xfrm>
                <a:off x="8243" y="4989"/>
                <a:ext cx="48" cy="19"/>
              </a:xfrm>
              <a:custGeom>
                <a:avLst/>
                <a:gdLst/>
                <a:ahLst/>
                <a:cxnLst/>
                <a:rect l="l" t="t" r="r" b="b"/>
                <a:pathLst>
                  <a:path w="190" h="79" extrusionOk="0">
                    <a:moveTo>
                      <a:pt x="18" y="1"/>
                    </a:moveTo>
                    <a:lnTo>
                      <a:pt x="23" y="1"/>
                    </a:lnTo>
                    <a:lnTo>
                      <a:pt x="40" y="0"/>
                    </a:lnTo>
                    <a:lnTo>
                      <a:pt x="62" y="0"/>
                    </a:lnTo>
                    <a:lnTo>
                      <a:pt x="90" y="3"/>
                    </a:lnTo>
                    <a:lnTo>
                      <a:pt x="120" y="8"/>
                    </a:lnTo>
                    <a:lnTo>
                      <a:pt x="148" y="18"/>
                    </a:lnTo>
                    <a:lnTo>
                      <a:pt x="173" y="34"/>
                    </a:lnTo>
                    <a:lnTo>
                      <a:pt x="190" y="57"/>
                    </a:lnTo>
                    <a:lnTo>
                      <a:pt x="190" y="58"/>
                    </a:lnTo>
                    <a:lnTo>
                      <a:pt x="190" y="62"/>
                    </a:lnTo>
                    <a:lnTo>
                      <a:pt x="189" y="68"/>
                    </a:lnTo>
                    <a:lnTo>
                      <a:pt x="187" y="74"/>
                    </a:lnTo>
                    <a:lnTo>
                      <a:pt x="181" y="78"/>
                    </a:lnTo>
                    <a:lnTo>
                      <a:pt x="173" y="79"/>
                    </a:lnTo>
                    <a:lnTo>
                      <a:pt x="160" y="78"/>
                    </a:lnTo>
                    <a:lnTo>
                      <a:pt x="143" y="71"/>
                    </a:lnTo>
                    <a:lnTo>
                      <a:pt x="143" y="69"/>
                    </a:lnTo>
                    <a:lnTo>
                      <a:pt x="142" y="65"/>
                    </a:lnTo>
                    <a:lnTo>
                      <a:pt x="139" y="58"/>
                    </a:lnTo>
                    <a:lnTo>
                      <a:pt x="130" y="50"/>
                    </a:lnTo>
                    <a:lnTo>
                      <a:pt x="116" y="42"/>
                    </a:lnTo>
                    <a:lnTo>
                      <a:pt x="94" y="35"/>
                    </a:lnTo>
                    <a:lnTo>
                      <a:pt x="63" y="32"/>
                    </a:lnTo>
                    <a:lnTo>
                      <a:pt x="22" y="32"/>
                    </a:lnTo>
                    <a:lnTo>
                      <a:pt x="20" y="32"/>
                    </a:lnTo>
                    <a:lnTo>
                      <a:pt x="15" y="30"/>
                    </a:lnTo>
                    <a:lnTo>
                      <a:pt x="9" y="27"/>
                    </a:lnTo>
                    <a:lnTo>
                      <a:pt x="5" y="24"/>
                    </a:lnTo>
                    <a:lnTo>
                      <a:pt x="0" y="19"/>
                    </a:lnTo>
                    <a:lnTo>
                      <a:pt x="0" y="15"/>
                    </a:lnTo>
                    <a:lnTo>
                      <a:pt x="6" y="8"/>
                    </a:lnTo>
                    <a:lnTo>
                      <a:pt x="18" y="1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7" name="Google Shape;2527;p26"/>
              <p:cNvSpPr/>
              <p:nvPr/>
            </p:nvSpPr>
            <p:spPr>
              <a:xfrm>
                <a:off x="8246" y="5003"/>
                <a:ext cx="27" cy="15"/>
              </a:xfrm>
              <a:custGeom>
                <a:avLst/>
                <a:gdLst/>
                <a:ahLst/>
                <a:cxnLst/>
                <a:rect l="l" t="t" r="r" b="b"/>
                <a:pathLst>
                  <a:path w="107" h="63" extrusionOk="0">
                    <a:moveTo>
                      <a:pt x="43" y="58"/>
                    </a:moveTo>
                    <a:lnTo>
                      <a:pt x="54" y="61"/>
                    </a:lnTo>
                    <a:lnTo>
                      <a:pt x="64" y="63"/>
                    </a:lnTo>
                    <a:lnTo>
                      <a:pt x="74" y="63"/>
                    </a:lnTo>
                    <a:lnTo>
                      <a:pt x="83" y="63"/>
                    </a:lnTo>
                    <a:lnTo>
                      <a:pt x="91" y="61"/>
                    </a:lnTo>
                    <a:lnTo>
                      <a:pt x="97" y="57"/>
                    </a:lnTo>
                    <a:lnTo>
                      <a:pt x="102" y="54"/>
                    </a:lnTo>
                    <a:lnTo>
                      <a:pt x="106" y="48"/>
                    </a:lnTo>
                    <a:lnTo>
                      <a:pt x="107" y="43"/>
                    </a:lnTo>
                    <a:lnTo>
                      <a:pt x="106" y="37"/>
                    </a:lnTo>
                    <a:lnTo>
                      <a:pt x="102" y="30"/>
                    </a:lnTo>
                    <a:lnTo>
                      <a:pt x="97" y="24"/>
                    </a:lnTo>
                    <a:lnTo>
                      <a:pt x="90" y="19"/>
                    </a:lnTo>
                    <a:lnTo>
                      <a:pt x="82" y="13"/>
                    </a:lnTo>
                    <a:lnTo>
                      <a:pt x="74" y="9"/>
                    </a:lnTo>
                    <a:lnTo>
                      <a:pt x="63" y="4"/>
                    </a:lnTo>
                    <a:lnTo>
                      <a:pt x="53" y="2"/>
                    </a:lnTo>
                    <a:lnTo>
                      <a:pt x="42" y="0"/>
                    </a:lnTo>
                    <a:lnTo>
                      <a:pt x="32" y="0"/>
                    </a:lnTo>
                    <a:lnTo>
                      <a:pt x="23" y="1"/>
                    </a:lnTo>
                    <a:lnTo>
                      <a:pt x="15" y="2"/>
                    </a:lnTo>
                    <a:lnTo>
                      <a:pt x="8" y="5"/>
                    </a:lnTo>
                    <a:lnTo>
                      <a:pt x="3" y="10"/>
                    </a:lnTo>
                    <a:lnTo>
                      <a:pt x="1" y="14"/>
                    </a:lnTo>
                    <a:lnTo>
                      <a:pt x="0" y="20"/>
                    </a:lnTo>
                    <a:lnTo>
                      <a:pt x="1" y="26"/>
                    </a:lnTo>
                    <a:lnTo>
                      <a:pt x="5" y="32"/>
                    </a:lnTo>
                    <a:lnTo>
                      <a:pt x="9" y="38"/>
                    </a:lnTo>
                    <a:lnTo>
                      <a:pt x="16" y="44"/>
                    </a:lnTo>
                    <a:lnTo>
                      <a:pt x="25" y="49"/>
                    </a:lnTo>
                    <a:lnTo>
                      <a:pt x="33" y="54"/>
                    </a:lnTo>
                    <a:lnTo>
                      <a:pt x="43" y="58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8" name="Google Shape;2528;p26"/>
              <p:cNvSpPr/>
              <p:nvPr/>
            </p:nvSpPr>
            <p:spPr>
              <a:xfrm>
                <a:off x="8113" y="4974"/>
                <a:ext cx="367" cy="131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525" extrusionOk="0">
                    <a:moveTo>
                      <a:pt x="1468" y="407"/>
                    </a:moveTo>
                    <a:lnTo>
                      <a:pt x="1466" y="407"/>
                    </a:lnTo>
                    <a:lnTo>
                      <a:pt x="1458" y="406"/>
                    </a:lnTo>
                    <a:lnTo>
                      <a:pt x="1446" y="405"/>
                    </a:lnTo>
                    <a:lnTo>
                      <a:pt x="1429" y="402"/>
                    </a:lnTo>
                    <a:lnTo>
                      <a:pt x="1408" y="400"/>
                    </a:lnTo>
                    <a:lnTo>
                      <a:pt x="1382" y="397"/>
                    </a:lnTo>
                    <a:lnTo>
                      <a:pt x="1353" y="393"/>
                    </a:lnTo>
                    <a:lnTo>
                      <a:pt x="1321" y="389"/>
                    </a:lnTo>
                    <a:lnTo>
                      <a:pt x="1285" y="383"/>
                    </a:lnTo>
                    <a:lnTo>
                      <a:pt x="1245" y="376"/>
                    </a:lnTo>
                    <a:lnTo>
                      <a:pt x="1203" y="370"/>
                    </a:lnTo>
                    <a:lnTo>
                      <a:pt x="1158" y="363"/>
                    </a:lnTo>
                    <a:lnTo>
                      <a:pt x="1110" y="354"/>
                    </a:lnTo>
                    <a:lnTo>
                      <a:pt x="1060" y="345"/>
                    </a:lnTo>
                    <a:lnTo>
                      <a:pt x="1008" y="335"/>
                    </a:lnTo>
                    <a:lnTo>
                      <a:pt x="954" y="323"/>
                    </a:lnTo>
                    <a:lnTo>
                      <a:pt x="898" y="311"/>
                    </a:lnTo>
                    <a:lnTo>
                      <a:pt x="841" y="299"/>
                    </a:lnTo>
                    <a:lnTo>
                      <a:pt x="782" y="284"/>
                    </a:lnTo>
                    <a:lnTo>
                      <a:pt x="723" y="269"/>
                    </a:lnTo>
                    <a:lnTo>
                      <a:pt x="663" y="253"/>
                    </a:lnTo>
                    <a:lnTo>
                      <a:pt x="602" y="236"/>
                    </a:lnTo>
                    <a:lnTo>
                      <a:pt x="541" y="217"/>
                    </a:lnTo>
                    <a:lnTo>
                      <a:pt x="480" y="198"/>
                    </a:lnTo>
                    <a:lnTo>
                      <a:pt x="417" y="178"/>
                    </a:lnTo>
                    <a:lnTo>
                      <a:pt x="356" y="156"/>
                    </a:lnTo>
                    <a:lnTo>
                      <a:pt x="296" y="133"/>
                    </a:lnTo>
                    <a:lnTo>
                      <a:pt x="236" y="109"/>
                    </a:lnTo>
                    <a:lnTo>
                      <a:pt x="178" y="84"/>
                    </a:lnTo>
                    <a:lnTo>
                      <a:pt x="120" y="57"/>
                    </a:lnTo>
                    <a:lnTo>
                      <a:pt x="64" y="29"/>
                    </a:lnTo>
                    <a:lnTo>
                      <a:pt x="9" y="0"/>
                    </a:lnTo>
                    <a:lnTo>
                      <a:pt x="7" y="4"/>
                    </a:lnTo>
                    <a:lnTo>
                      <a:pt x="5" y="15"/>
                    </a:lnTo>
                    <a:lnTo>
                      <a:pt x="3" y="33"/>
                    </a:lnTo>
                    <a:lnTo>
                      <a:pt x="0" y="55"/>
                    </a:lnTo>
                    <a:lnTo>
                      <a:pt x="0" y="79"/>
                    </a:lnTo>
                    <a:lnTo>
                      <a:pt x="3" y="102"/>
                    </a:lnTo>
                    <a:lnTo>
                      <a:pt x="10" y="125"/>
                    </a:lnTo>
                    <a:lnTo>
                      <a:pt x="22" y="143"/>
                    </a:lnTo>
                    <a:lnTo>
                      <a:pt x="23" y="144"/>
                    </a:lnTo>
                    <a:lnTo>
                      <a:pt x="26" y="146"/>
                    </a:lnTo>
                    <a:lnTo>
                      <a:pt x="33" y="150"/>
                    </a:lnTo>
                    <a:lnTo>
                      <a:pt x="43" y="154"/>
                    </a:lnTo>
                    <a:lnTo>
                      <a:pt x="54" y="161"/>
                    </a:lnTo>
                    <a:lnTo>
                      <a:pt x="69" y="169"/>
                    </a:lnTo>
                    <a:lnTo>
                      <a:pt x="86" y="177"/>
                    </a:lnTo>
                    <a:lnTo>
                      <a:pt x="106" y="187"/>
                    </a:lnTo>
                    <a:lnTo>
                      <a:pt x="128" y="197"/>
                    </a:lnTo>
                    <a:lnTo>
                      <a:pt x="154" y="208"/>
                    </a:lnTo>
                    <a:lnTo>
                      <a:pt x="182" y="221"/>
                    </a:lnTo>
                    <a:lnTo>
                      <a:pt x="213" y="234"/>
                    </a:lnTo>
                    <a:lnTo>
                      <a:pt x="247" y="248"/>
                    </a:lnTo>
                    <a:lnTo>
                      <a:pt x="283" y="262"/>
                    </a:lnTo>
                    <a:lnTo>
                      <a:pt x="322" y="277"/>
                    </a:lnTo>
                    <a:lnTo>
                      <a:pt x="364" y="292"/>
                    </a:lnTo>
                    <a:lnTo>
                      <a:pt x="410" y="308"/>
                    </a:lnTo>
                    <a:lnTo>
                      <a:pt x="457" y="323"/>
                    </a:lnTo>
                    <a:lnTo>
                      <a:pt x="508" y="339"/>
                    </a:lnTo>
                    <a:lnTo>
                      <a:pt x="562" y="355"/>
                    </a:lnTo>
                    <a:lnTo>
                      <a:pt x="618" y="371"/>
                    </a:lnTo>
                    <a:lnTo>
                      <a:pt x="678" y="387"/>
                    </a:lnTo>
                    <a:lnTo>
                      <a:pt x="740" y="402"/>
                    </a:lnTo>
                    <a:lnTo>
                      <a:pt x="805" y="418"/>
                    </a:lnTo>
                    <a:lnTo>
                      <a:pt x="874" y="433"/>
                    </a:lnTo>
                    <a:lnTo>
                      <a:pt x="945" y="449"/>
                    </a:lnTo>
                    <a:lnTo>
                      <a:pt x="1018" y="462"/>
                    </a:lnTo>
                    <a:lnTo>
                      <a:pt x="1096" y="477"/>
                    </a:lnTo>
                    <a:lnTo>
                      <a:pt x="1176" y="490"/>
                    </a:lnTo>
                    <a:lnTo>
                      <a:pt x="1259" y="503"/>
                    </a:lnTo>
                    <a:lnTo>
                      <a:pt x="1346" y="514"/>
                    </a:lnTo>
                    <a:lnTo>
                      <a:pt x="1435" y="525"/>
                    </a:lnTo>
                    <a:lnTo>
                      <a:pt x="1436" y="523"/>
                    </a:lnTo>
                    <a:lnTo>
                      <a:pt x="1441" y="516"/>
                    </a:lnTo>
                    <a:lnTo>
                      <a:pt x="1447" y="506"/>
                    </a:lnTo>
                    <a:lnTo>
                      <a:pt x="1454" y="491"/>
                    </a:lnTo>
                    <a:lnTo>
                      <a:pt x="1461" y="474"/>
                    </a:lnTo>
                    <a:lnTo>
                      <a:pt x="1466" y="454"/>
                    </a:lnTo>
                    <a:lnTo>
                      <a:pt x="1469" y="432"/>
                    </a:lnTo>
                    <a:lnTo>
                      <a:pt x="1468" y="407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9" name="Google Shape;2529;p26"/>
              <p:cNvSpPr/>
              <p:nvPr/>
            </p:nvSpPr>
            <p:spPr>
              <a:xfrm>
                <a:off x="8253" y="4846"/>
                <a:ext cx="42" cy="29"/>
              </a:xfrm>
              <a:custGeom>
                <a:avLst/>
                <a:gdLst/>
                <a:ahLst/>
                <a:cxnLst/>
                <a:rect l="l" t="t" r="r" b="b"/>
                <a:pathLst>
                  <a:path w="170" h="120" extrusionOk="0">
                    <a:moveTo>
                      <a:pt x="53" y="0"/>
                    </a:moveTo>
                    <a:lnTo>
                      <a:pt x="49" y="0"/>
                    </a:lnTo>
                    <a:lnTo>
                      <a:pt x="41" y="3"/>
                    </a:lnTo>
                    <a:lnTo>
                      <a:pt x="30" y="7"/>
                    </a:lnTo>
                    <a:lnTo>
                      <a:pt x="17" y="15"/>
                    </a:lnTo>
                    <a:lnTo>
                      <a:pt x="7" y="26"/>
                    </a:lnTo>
                    <a:lnTo>
                      <a:pt x="1" y="43"/>
                    </a:lnTo>
                    <a:lnTo>
                      <a:pt x="0" y="65"/>
                    </a:lnTo>
                    <a:lnTo>
                      <a:pt x="7" y="94"/>
                    </a:lnTo>
                    <a:lnTo>
                      <a:pt x="98" y="120"/>
                    </a:lnTo>
                    <a:lnTo>
                      <a:pt x="97" y="114"/>
                    </a:lnTo>
                    <a:lnTo>
                      <a:pt x="97" y="102"/>
                    </a:lnTo>
                    <a:lnTo>
                      <a:pt x="97" y="84"/>
                    </a:lnTo>
                    <a:lnTo>
                      <a:pt x="101" y="64"/>
                    </a:lnTo>
                    <a:lnTo>
                      <a:pt x="108" y="44"/>
                    </a:lnTo>
                    <a:lnTo>
                      <a:pt x="121" y="30"/>
                    </a:lnTo>
                    <a:lnTo>
                      <a:pt x="141" y="22"/>
                    </a:lnTo>
                    <a:lnTo>
                      <a:pt x="170" y="25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0" name="Google Shape;2530;p26"/>
              <p:cNvSpPr/>
              <p:nvPr/>
            </p:nvSpPr>
            <p:spPr>
              <a:xfrm>
                <a:off x="8494" y="4901"/>
                <a:ext cx="43" cy="29"/>
              </a:xfrm>
              <a:custGeom>
                <a:avLst/>
                <a:gdLst/>
                <a:ahLst/>
                <a:cxnLst/>
                <a:rect l="l" t="t" r="r" b="b"/>
                <a:pathLst>
                  <a:path w="170" h="119" extrusionOk="0">
                    <a:moveTo>
                      <a:pt x="53" y="0"/>
                    </a:moveTo>
                    <a:lnTo>
                      <a:pt x="49" y="0"/>
                    </a:lnTo>
                    <a:lnTo>
                      <a:pt x="41" y="3"/>
                    </a:lnTo>
                    <a:lnTo>
                      <a:pt x="29" y="7"/>
                    </a:lnTo>
                    <a:lnTo>
                      <a:pt x="18" y="14"/>
                    </a:lnTo>
                    <a:lnTo>
                      <a:pt x="7" y="25"/>
                    </a:lnTo>
                    <a:lnTo>
                      <a:pt x="0" y="42"/>
                    </a:lnTo>
                    <a:lnTo>
                      <a:pt x="0" y="65"/>
                    </a:lnTo>
                    <a:lnTo>
                      <a:pt x="7" y="94"/>
                    </a:lnTo>
                    <a:lnTo>
                      <a:pt x="97" y="119"/>
                    </a:lnTo>
                    <a:lnTo>
                      <a:pt x="96" y="114"/>
                    </a:lnTo>
                    <a:lnTo>
                      <a:pt x="96" y="101"/>
                    </a:lnTo>
                    <a:lnTo>
                      <a:pt x="96" y="83"/>
                    </a:lnTo>
                    <a:lnTo>
                      <a:pt x="100" y="62"/>
                    </a:lnTo>
                    <a:lnTo>
                      <a:pt x="107" y="44"/>
                    </a:lnTo>
                    <a:lnTo>
                      <a:pt x="120" y="30"/>
                    </a:lnTo>
                    <a:lnTo>
                      <a:pt x="141" y="22"/>
                    </a:lnTo>
                    <a:lnTo>
                      <a:pt x="170" y="25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1" name="Google Shape;2531;p26"/>
              <p:cNvSpPr/>
              <p:nvPr/>
            </p:nvSpPr>
            <p:spPr>
              <a:xfrm>
                <a:off x="8299" y="4855"/>
                <a:ext cx="182" cy="5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200" extrusionOk="0">
                    <a:moveTo>
                      <a:pt x="0" y="44"/>
                    </a:moveTo>
                    <a:lnTo>
                      <a:pt x="697" y="200"/>
                    </a:lnTo>
                    <a:lnTo>
                      <a:pt x="730" y="156"/>
                    </a:lnTo>
                    <a:lnTo>
                      <a:pt x="33" y="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2" name="Google Shape;2532;p26"/>
              <p:cNvSpPr/>
              <p:nvPr/>
            </p:nvSpPr>
            <p:spPr>
              <a:xfrm>
                <a:off x="8297" y="4875"/>
                <a:ext cx="176" cy="47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87" extrusionOk="0">
                    <a:moveTo>
                      <a:pt x="0" y="30"/>
                    </a:moveTo>
                    <a:lnTo>
                      <a:pt x="696" y="187"/>
                    </a:lnTo>
                    <a:lnTo>
                      <a:pt x="703" y="157"/>
                    </a:lnTo>
                    <a:lnTo>
                      <a:pt x="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3" name="Google Shape;2533;p26"/>
              <p:cNvSpPr/>
              <p:nvPr/>
            </p:nvSpPr>
            <p:spPr>
              <a:xfrm>
                <a:off x="8486" y="4969"/>
                <a:ext cx="106" cy="127"/>
              </a:xfrm>
              <a:custGeom>
                <a:avLst/>
                <a:gdLst/>
                <a:ahLst/>
                <a:cxnLst/>
                <a:rect l="l" t="t" r="r" b="b"/>
                <a:pathLst>
                  <a:path w="424" h="508" extrusionOk="0">
                    <a:moveTo>
                      <a:pt x="0" y="508"/>
                    </a:moveTo>
                    <a:lnTo>
                      <a:pt x="86" y="388"/>
                    </a:lnTo>
                    <a:lnTo>
                      <a:pt x="124" y="388"/>
                    </a:lnTo>
                    <a:lnTo>
                      <a:pt x="424" y="0"/>
                    </a:lnTo>
                    <a:lnTo>
                      <a:pt x="130" y="282"/>
                    </a:lnTo>
                    <a:lnTo>
                      <a:pt x="66" y="289"/>
                    </a:lnTo>
                    <a:lnTo>
                      <a:pt x="0" y="358"/>
                    </a:lnTo>
                    <a:lnTo>
                      <a:pt x="0" y="508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4" name="Google Shape;2534;p26"/>
              <p:cNvSpPr/>
              <p:nvPr/>
            </p:nvSpPr>
            <p:spPr>
              <a:xfrm>
                <a:off x="8312" y="4637"/>
                <a:ext cx="296" cy="61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245" extrusionOk="0">
                    <a:moveTo>
                      <a:pt x="0" y="0"/>
                    </a:moveTo>
                    <a:lnTo>
                      <a:pt x="1186" y="245"/>
                    </a:lnTo>
                    <a:lnTo>
                      <a:pt x="1184" y="244"/>
                    </a:lnTo>
                    <a:lnTo>
                      <a:pt x="1180" y="242"/>
                    </a:lnTo>
                    <a:lnTo>
                      <a:pt x="1172" y="239"/>
                    </a:lnTo>
                    <a:lnTo>
                      <a:pt x="1161" y="233"/>
                    </a:lnTo>
                    <a:lnTo>
                      <a:pt x="1147" y="228"/>
                    </a:lnTo>
                    <a:lnTo>
                      <a:pt x="1130" y="222"/>
                    </a:lnTo>
                    <a:lnTo>
                      <a:pt x="1112" y="214"/>
                    </a:lnTo>
                    <a:lnTo>
                      <a:pt x="1091" y="205"/>
                    </a:lnTo>
                    <a:lnTo>
                      <a:pt x="1066" y="196"/>
                    </a:lnTo>
                    <a:lnTo>
                      <a:pt x="1039" y="187"/>
                    </a:lnTo>
                    <a:lnTo>
                      <a:pt x="1010" y="177"/>
                    </a:lnTo>
                    <a:lnTo>
                      <a:pt x="979" y="166"/>
                    </a:lnTo>
                    <a:lnTo>
                      <a:pt x="945" y="154"/>
                    </a:lnTo>
                    <a:lnTo>
                      <a:pt x="910" y="143"/>
                    </a:lnTo>
                    <a:lnTo>
                      <a:pt x="871" y="132"/>
                    </a:lnTo>
                    <a:lnTo>
                      <a:pt x="832" y="121"/>
                    </a:lnTo>
                    <a:lnTo>
                      <a:pt x="790" y="108"/>
                    </a:lnTo>
                    <a:lnTo>
                      <a:pt x="747" y="97"/>
                    </a:lnTo>
                    <a:lnTo>
                      <a:pt x="702" y="86"/>
                    </a:lnTo>
                    <a:lnTo>
                      <a:pt x="655" y="74"/>
                    </a:lnTo>
                    <a:lnTo>
                      <a:pt x="607" y="64"/>
                    </a:lnTo>
                    <a:lnTo>
                      <a:pt x="557" y="54"/>
                    </a:lnTo>
                    <a:lnTo>
                      <a:pt x="506" y="45"/>
                    </a:lnTo>
                    <a:lnTo>
                      <a:pt x="454" y="36"/>
                    </a:lnTo>
                    <a:lnTo>
                      <a:pt x="400" y="28"/>
                    </a:lnTo>
                    <a:lnTo>
                      <a:pt x="346" y="20"/>
                    </a:lnTo>
                    <a:lnTo>
                      <a:pt x="290" y="15"/>
                    </a:lnTo>
                    <a:lnTo>
                      <a:pt x="233" y="9"/>
                    </a:lnTo>
                    <a:lnTo>
                      <a:pt x="176" y="4"/>
                    </a:lnTo>
                    <a:lnTo>
                      <a:pt x="118" y="2"/>
                    </a:lnTo>
                    <a:lnTo>
                      <a:pt x="6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5" name="Google Shape;2535;p26"/>
              <p:cNvSpPr/>
              <p:nvPr/>
            </p:nvSpPr>
            <p:spPr>
              <a:xfrm>
                <a:off x="8250" y="4639"/>
                <a:ext cx="60" cy="18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738" extrusionOk="0">
                    <a:moveTo>
                      <a:pt x="241" y="0"/>
                    </a:moveTo>
                    <a:lnTo>
                      <a:pt x="52" y="738"/>
                    </a:lnTo>
                    <a:lnTo>
                      <a:pt x="0" y="726"/>
                    </a:lnTo>
                    <a:lnTo>
                      <a:pt x="169" y="0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536" name="Google Shape;2536;p26"/>
          <p:cNvSpPr/>
          <p:nvPr/>
        </p:nvSpPr>
        <p:spPr>
          <a:xfrm>
            <a:off x="6413500" y="2486025"/>
            <a:ext cx="1838325" cy="1711325"/>
          </a:xfrm>
          <a:custGeom>
            <a:avLst/>
            <a:gdLst/>
            <a:ahLst/>
            <a:cxnLst/>
            <a:rect l="l" t="t" r="r" b="b"/>
            <a:pathLst>
              <a:path w="2894" h="2693" extrusionOk="0">
                <a:moveTo>
                  <a:pt x="4" y="1331"/>
                </a:moveTo>
                <a:cubicBezTo>
                  <a:pt x="4" y="1049"/>
                  <a:pt x="119" y="673"/>
                  <a:pt x="349" y="509"/>
                </a:cubicBezTo>
                <a:cubicBezTo>
                  <a:pt x="579" y="345"/>
                  <a:pt x="1010" y="400"/>
                  <a:pt x="1384" y="344"/>
                </a:cubicBezTo>
                <a:cubicBezTo>
                  <a:pt x="1758" y="288"/>
                  <a:pt x="2346" y="0"/>
                  <a:pt x="2596" y="170"/>
                </a:cubicBezTo>
                <a:cubicBezTo>
                  <a:pt x="2846" y="340"/>
                  <a:pt x="2874" y="1035"/>
                  <a:pt x="2884" y="1364"/>
                </a:cubicBezTo>
                <a:cubicBezTo>
                  <a:pt x="2894" y="1693"/>
                  <a:pt x="2789" y="1954"/>
                  <a:pt x="2659" y="2144"/>
                </a:cubicBezTo>
                <a:cubicBezTo>
                  <a:pt x="2529" y="2334"/>
                  <a:pt x="2274" y="2432"/>
                  <a:pt x="2104" y="2504"/>
                </a:cubicBezTo>
                <a:cubicBezTo>
                  <a:pt x="1934" y="2576"/>
                  <a:pt x="1816" y="2558"/>
                  <a:pt x="1639" y="2579"/>
                </a:cubicBezTo>
                <a:cubicBezTo>
                  <a:pt x="1462" y="2600"/>
                  <a:pt x="1259" y="2693"/>
                  <a:pt x="1044" y="2630"/>
                </a:cubicBezTo>
                <a:cubicBezTo>
                  <a:pt x="829" y="2567"/>
                  <a:pt x="520" y="2418"/>
                  <a:pt x="346" y="2201"/>
                </a:cubicBezTo>
                <a:cubicBezTo>
                  <a:pt x="173" y="1985"/>
                  <a:pt x="0" y="1682"/>
                  <a:pt x="4" y="1331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37" name="Google Shape;2537;p26"/>
          <p:cNvGrpSpPr/>
          <p:nvPr/>
        </p:nvGrpSpPr>
        <p:grpSpPr>
          <a:xfrm>
            <a:off x="6705600" y="3724275"/>
            <a:ext cx="501650" cy="233363"/>
            <a:chOff x="3600" y="219"/>
            <a:chExt cx="360" cy="175"/>
          </a:xfrm>
        </p:grpSpPr>
        <p:sp>
          <p:nvSpPr>
            <p:cNvPr id="2538" name="Google Shape;2538;p26"/>
            <p:cNvSpPr/>
            <p:nvPr/>
          </p:nvSpPr>
          <p:spPr>
            <a:xfrm>
              <a:off x="3603" y="297"/>
              <a:ext cx="357" cy="97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39" name="Google Shape;2539;p26"/>
            <p:cNvCxnSpPr/>
            <p:nvPr/>
          </p:nvCxnSpPr>
          <p:spPr>
            <a:xfrm>
              <a:off x="3603" y="289"/>
              <a:ext cx="0" cy="6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40" name="Google Shape;2540;p26"/>
            <p:cNvCxnSpPr/>
            <p:nvPr/>
          </p:nvCxnSpPr>
          <p:spPr>
            <a:xfrm>
              <a:off x="3960" y="289"/>
              <a:ext cx="0" cy="6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41" name="Google Shape;2541;p26"/>
            <p:cNvSpPr/>
            <p:nvPr/>
          </p:nvSpPr>
          <p:spPr>
            <a:xfrm>
              <a:off x="3603" y="284"/>
              <a:ext cx="231" cy="6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2" name="Google Shape;2542;p26"/>
            <p:cNvSpPr/>
            <p:nvPr/>
          </p:nvSpPr>
          <p:spPr>
            <a:xfrm>
              <a:off x="3600" y="219"/>
              <a:ext cx="357" cy="113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43" name="Google Shape;2543;p26"/>
            <p:cNvGrpSpPr/>
            <p:nvPr/>
          </p:nvGrpSpPr>
          <p:grpSpPr>
            <a:xfrm>
              <a:off x="3686" y="244"/>
              <a:ext cx="177" cy="66"/>
              <a:chOff x="2848" y="848"/>
              <a:chExt cx="140" cy="98"/>
            </a:xfrm>
          </p:grpSpPr>
          <p:cxnSp>
            <p:nvCxnSpPr>
              <p:cNvPr id="2544" name="Google Shape;2544;p26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45" name="Google Shape;2545;p26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46" name="Google Shape;2546;p26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547" name="Google Shape;2547;p26"/>
            <p:cNvGrpSpPr/>
            <p:nvPr/>
          </p:nvGrpSpPr>
          <p:grpSpPr>
            <a:xfrm rot="10800000" flipH="1">
              <a:off x="3686" y="243"/>
              <a:ext cx="177" cy="66"/>
              <a:chOff x="2848" y="848"/>
              <a:chExt cx="140" cy="98"/>
            </a:xfrm>
          </p:grpSpPr>
          <p:cxnSp>
            <p:nvCxnSpPr>
              <p:cNvPr id="2548" name="Google Shape;2548;p26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49" name="Google Shape;2549;p26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50" name="Google Shape;2550;p26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cxnSp>
        <p:nvCxnSpPr>
          <p:cNvPr id="2551" name="Google Shape;2551;p26"/>
          <p:cNvCxnSpPr/>
          <p:nvPr/>
        </p:nvCxnSpPr>
        <p:spPr>
          <a:xfrm>
            <a:off x="6735763" y="3552825"/>
            <a:ext cx="13335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52" name="Google Shape;2552;p26"/>
          <p:cNvCxnSpPr/>
          <p:nvPr/>
        </p:nvCxnSpPr>
        <p:spPr>
          <a:xfrm>
            <a:off x="6945313" y="3552825"/>
            <a:ext cx="0" cy="17145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53" name="Google Shape;2553;p26"/>
          <p:cNvCxnSpPr/>
          <p:nvPr/>
        </p:nvCxnSpPr>
        <p:spPr>
          <a:xfrm>
            <a:off x="7797800" y="3386138"/>
            <a:ext cx="0" cy="17145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554" name="Google Shape;2554;p26"/>
          <p:cNvGrpSpPr/>
          <p:nvPr/>
        </p:nvGrpSpPr>
        <p:grpSpPr>
          <a:xfrm>
            <a:off x="7340600" y="2914650"/>
            <a:ext cx="914400" cy="590550"/>
            <a:chOff x="10665" y="3225"/>
            <a:chExt cx="1440" cy="930"/>
          </a:xfrm>
        </p:grpSpPr>
        <p:sp>
          <p:nvSpPr>
            <p:cNvPr id="2555" name="Google Shape;2555;p26"/>
            <p:cNvSpPr/>
            <p:nvPr/>
          </p:nvSpPr>
          <p:spPr>
            <a:xfrm>
              <a:off x="10665" y="3225"/>
              <a:ext cx="1440" cy="93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56" name="Google Shape;2556;p26"/>
            <p:cNvGrpSpPr/>
            <p:nvPr/>
          </p:nvGrpSpPr>
          <p:grpSpPr>
            <a:xfrm>
              <a:off x="11031" y="3335"/>
              <a:ext cx="565" cy="643"/>
              <a:chOff x="2870" y="1518"/>
              <a:chExt cx="292" cy="320"/>
            </a:xfrm>
          </p:grpSpPr>
          <p:graphicFrame>
            <p:nvGraphicFramePr>
              <p:cNvPr id="2557" name="Google Shape;2557;p26"/>
              <p:cNvGraphicFramePr/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3" imgW="272" imgH="282" progId="">
                      <p:embed/>
                    </p:oleObj>
                  </mc:Choice>
                  <mc:Fallback>
                    <p:oleObj r:id="rId3" imgW="272" imgH="282" progId="">
                      <p:embed/>
                      <p:pic>
                        <p:nvPicPr>
                          <p:cNvPr id="2557" name="Google Shape;2557;p26"/>
                          <p:cNvPicPr preferRelativeResize="0"/>
                          <p:nvPr/>
                        </p:nvPicPr>
                        <p:blipFill rotWithShape="1">
                          <a:blip r:embed="rId4">
                            <a:alphaModFix/>
                          </a:blip>
                          <a:srcRect/>
                          <a:stretch/>
                        </p:blipFill>
                        <p:spPr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58" name="Google Shape;2558;p26"/>
              <p:cNvGraphicFramePr/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5" imgW="249" imgH="236" progId="">
                      <p:embed/>
                    </p:oleObj>
                  </mc:Choice>
                  <mc:Fallback>
                    <p:oleObj r:id="rId5" imgW="249" imgH="236" progId="">
                      <p:embed/>
                      <p:pic>
                        <p:nvPicPr>
                          <p:cNvPr id="2558" name="Google Shape;2558;p26"/>
                          <p:cNvPicPr preferRelativeResize="0"/>
                          <p:nvPr/>
                        </p:nvPicPr>
                        <p:blipFill rotWithShape="1">
                          <a:blip r:embed="rId6">
                            <a:alphaModFix/>
                          </a:blip>
                          <a:srcRect/>
                          <a:stretch/>
                        </p:blipFill>
                        <p:spPr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559" name="Google Shape;2559;p26"/>
          <p:cNvSpPr/>
          <p:nvPr/>
        </p:nvSpPr>
        <p:spPr>
          <a:xfrm>
            <a:off x="3954463" y="3432175"/>
            <a:ext cx="2109787" cy="1250950"/>
          </a:xfrm>
          <a:custGeom>
            <a:avLst/>
            <a:gdLst/>
            <a:ahLst/>
            <a:cxnLst/>
            <a:rect l="l" t="t" r="r" b="b"/>
            <a:pathLst>
              <a:path w="3324" h="1971" extrusionOk="0">
                <a:moveTo>
                  <a:pt x="596" y="15"/>
                </a:moveTo>
                <a:cubicBezTo>
                  <a:pt x="335" y="29"/>
                  <a:pt x="248" y="155"/>
                  <a:pt x="149" y="330"/>
                </a:cubicBezTo>
                <a:cubicBezTo>
                  <a:pt x="50" y="505"/>
                  <a:pt x="0" y="853"/>
                  <a:pt x="3" y="1066"/>
                </a:cubicBezTo>
                <a:cubicBezTo>
                  <a:pt x="6" y="1279"/>
                  <a:pt x="67" y="1478"/>
                  <a:pt x="168" y="1606"/>
                </a:cubicBezTo>
                <a:cubicBezTo>
                  <a:pt x="269" y="1734"/>
                  <a:pt x="457" y="1811"/>
                  <a:pt x="609" y="1831"/>
                </a:cubicBezTo>
                <a:cubicBezTo>
                  <a:pt x="761" y="1851"/>
                  <a:pt x="927" y="1719"/>
                  <a:pt x="1083" y="1726"/>
                </a:cubicBezTo>
                <a:cubicBezTo>
                  <a:pt x="1239" y="1733"/>
                  <a:pt x="1333" y="1844"/>
                  <a:pt x="1548" y="1876"/>
                </a:cubicBezTo>
                <a:cubicBezTo>
                  <a:pt x="1763" y="1908"/>
                  <a:pt x="2091" y="1971"/>
                  <a:pt x="2373" y="1921"/>
                </a:cubicBezTo>
                <a:cubicBezTo>
                  <a:pt x="2655" y="1871"/>
                  <a:pt x="3162" y="1740"/>
                  <a:pt x="3243" y="1576"/>
                </a:cubicBezTo>
                <a:cubicBezTo>
                  <a:pt x="3324" y="1412"/>
                  <a:pt x="2947" y="1124"/>
                  <a:pt x="2859" y="935"/>
                </a:cubicBezTo>
                <a:cubicBezTo>
                  <a:pt x="2771" y="746"/>
                  <a:pt x="2905" y="559"/>
                  <a:pt x="2714" y="444"/>
                </a:cubicBezTo>
                <a:cubicBezTo>
                  <a:pt x="2523" y="328"/>
                  <a:pt x="2063" y="315"/>
                  <a:pt x="1714" y="242"/>
                </a:cubicBezTo>
                <a:cubicBezTo>
                  <a:pt x="1366" y="168"/>
                  <a:pt x="857" y="0"/>
                  <a:pt x="596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0" name="Google Shape;2560;p26"/>
          <p:cNvSpPr txBox="1"/>
          <p:nvPr/>
        </p:nvSpPr>
        <p:spPr>
          <a:xfrm>
            <a:off x="4129088" y="3729038"/>
            <a:ext cx="1447800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wide area network</a:t>
            </a:r>
            <a:endParaRPr/>
          </a:p>
        </p:txBody>
      </p:sp>
      <p:sp>
        <p:nvSpPr>
          <p:cNvPr id="2561" name="Google Shape;2561;p26"/>
          <p:cNvSpPr/>
          <p:nvPr/>
        </p:nvSpPr>
        <p:spPr>
          <a:xfrm>
            <a:off x="3259138" y="4995863"/>
            <a:ext cx="2944812" cy="911225"/>
          </a:xfrm>
          <a:custGeom>
            <a:avLst/>
            <a:gdLst/>
            <a:ahLst/>
            <a:cxnLst/>
            <a:rect l="l" t="t" r="r" b="b"/>
            <a:pathLst>
              <a:path w="4636" h="1435" extrusionOk="0">
                <a:moveTo>
                  <a:pt x="339" y="15"/>
                </a:moveTo>
                <a:cubicBezTo>
                  <a:pt x="0" y="110"/>
                  <a:pt x="112" y="438"/>
                  <a:pt x="189" y="645"/>
                </a:cubicBezTo>
                <a:cubicBezTo>
                  <a:pt x="266" y="852"/>
                  <a:pt x="509" y="1130"/>
                  <a:pt x="804" y="1260"/>
                </a:cubicBezTo>
                <a:cubicBezTo>
                  <a:pt x="1099" y="1390"/>
                  <a:pt x="1507" y="1415"/>
                  <a:pt x="1959" y="1425"/>
                </a:cubicBezTo>
                <a:cubicBezTo>
                  <a:pt x="2411" y="1435"/>
                  <a:pt x="3192" y="1395"/>
                  <a:pt x="3519" y="1320"/>
                </a:cubicBezTo>
                <a:cubicBezTo>
                  <a:pt x="3846" y="1245"/>
                  <a:pt x="3753" y="1067"/>
                  <a:pt x="3924" y="975"/>
                </a:cubicBezTo>
                <a:cubicBezTo>
                  <a:pt x="4095" y="883"/>
                  <a:pt x="4489" y="885"/>
                  <a:pt x="4543" y="769"/>
                </a:cubicBezTo>
                <a:cubicBezTo>
                  <a:pt x="4597" y="653"/>
                  <a:pt x="4636" y="393"/>
                  <a:pt x="4249" y="278"/>
                </a:cubicBezTo>
                <a:cubicBezTo>
                  <a:pt x="3863" y="162"/>
                  <a:pt x="2874" y="120"/>
                  <a:pt x="2222" y="76"/>
                </a:cubicBezTo>
                <a:cubicBezTo>
                  <a:pt x="1570" y="32"/>
                  <a:pt x="868" y="0"/>
                  <a:pt x="339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62" name="Google Shape;2562;p26"/>
          <p:cNvGraphicFramePr/>
          <p:nvPr/>
        </p:nvGraphicFramePr>
        <p:xfrm>
          <a:off x="4392613" y="5178425"/>
          <a:ext cx="41592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415925" imgH="317500" progId="">
                  <p:embed/>
                </p:oleObj>
              </mc:Choice>
              <mc:Fallback>
                <p:oleObj r:id="rId7" imgW="415925" imgH="317500" progId="">
                  <p:embed/>
                  <p:pic>
                    <p:nvPicPr>
                      <p:cNvPr id="2562" name="Google Shape;2562;p26"/>
                      <p:cNvPicPr preferRelativeResize="0"/>
                      <p:nvPr/>
                    </p:nvPicPr>
                    <p:blipFill rotWithShape="1">
                      <a:blip r:embed="rId8">
                        <a:alphaModFix/>
                      </a:blip>
                      <a:srcRect/>
                      <a:stretch/>
                    </p:blipFill>
                    <p:spPr>
                      <a:xfrm>
                        <a:off x="4392613" y="5178425"/>
                        <a:ext cx="415925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3" name="Google Shape;2563;p26"/>
          <p:cNvSpPr txBox="1"/>
          <p:nvPr/>
        </p:nvSpPr>
        <p:spPr>
          <a:xfrm>
            <a:off x="3984625" y="5473700"/>
            <a:ext cx="138747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correspondent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564" name="Google Shape;2564;p26"/>
          <p:cNvCxnSpPr/>
          <p:nvPr/>
        </p:nvCxnSpPr>
        <p:spPr>
          <a:xfrm>
            <a:off x="1169988" y="2298700"/>
            <a:ext cx="511175" cy="712788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65" name="Google Shape;2565;p26"/>
          <p:cNvCxnSpPr/>
          <p:nvPr/>
        </p:nvCxnSpPr>
        <p:spPr>
          <a:xfrm rot="10800000" flipH="1">
            <a:off x="757238" y="3216275"/>
            <a:ext cx="996950" cy="1103313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66" name="Google Shape;2566;p26"/>
          <p:cNvCxnSpPr/>
          <p:nvPr/>
        </p:nvCxnSpPr>
        <p:spPr>
          <a:xfrm flipH="1">
            <a:off x="3003550" y="1711325"/>
            <a:ext cx="1263650" cy="1843088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027" name="Picture 3">
            <a:extLst>
              <a:ext uri="{FF2B5EF4-FFF2-40B4-BE49-F238E27FC236}">
                <a16:creationId xmlns:a16="http://schemas.microsoft.com/office/drawing/2014/main" id="{F76283E3-AFDA-40E2-893D-2931A20A3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0" cy="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1BD72E4-706C-4624-BA34-5E40EC5E3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0" cy="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2" name="Google Shape;2572;p27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Mobility: Vocabulary</a:t>
            </a:r>
            <a:endParaRPr/>
          </a:p>
        </p:txBody>
      </p:sp>
      <p:sp>
        <p:nvSpPr>
          <p:cNvPr id="2573" name="Google Shape;2573;p27"/>
          <p:cNvSpPr txBox="1">
            <a:spLocks noGrp="1"/>
          </p:cNvSpPr>
          <p:nvPr>
            <p:ph type="sldNum" idx="12"/>
          </p:nvPr>
        </p:nvSpPr>
        <p:spPr>
          <a:xfrm>
            <a:off x="8382000" y="63246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2574" name="Google Shape;2574;p27"/>
          <p:cNvSpPr/>
          <p:nvPr/>
        </p:nvSpPr>
        <p:spPr>
          <a:xfrm>
            <a:off x="1344612" y="2727325"/>
            <a:ext cx="1866900" cy="1589088"/>
          </a:xfrm>
          <a:custGeom>
            <a:avLst/>
            <a:gdLst/>
            <a:ahLst/>
            <a:cxnLst/>
            <a:rect l="l" t="t" r="r" b="b"/>
            <a:pathLst>
              <a:path w="1340" h="1191" extrusionOk="0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75" name="Google Shape;2575;p27"/>
          <p:cNvGrpSpPr/>
          <p:nvPr/>
        </p:nvGrpSpPr>
        <p:grpSpPr>
          <a:xfrm>
            <a:off x="2400300" y="3721100"/>
            <a:ext cx="501650" cy="233363"/>
            <a:chOff x="3600" y="219"/>
            <a:chExt cx="360" cy="175"/>
          </a:xfrm>
        </p:grpSpPr>
        <p:sp>
          <p:nvSpPr>
            <p:cNvPr id="2576" name="Google Shape;2576;p27"/>
            <p:cNvSpPr/>
            <p:nvPr/>
          </p:nvSpPr>
          <p:spPr>
            <a:xfrm>
              <a:off x="3603" y="297"/>
              <a:ext cx="357" cy="97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77" name="Google Shape;2577;p27"/>
            <p:cNvCxnSpPr/>
            <p:nvPr/>
          </p:nvCxnSpPr>
          <p:spPr>
            <a:xfrm>
              <a:off x="3603" y="289"/>
              <a:ext cx="0" cy="6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78" name="Google Shape;2578;p27"/>
            <p:cNvCxnSpPr/>
            <p:nvPr/>
          </p:nvCxnSpPr>
          <p:spPr>
            <a:xfrm>
              <a:off x="3960" y="289"/>
              <a:ext cx="0" cy="6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79" name="Google Shape;2579;p27"/>
            <p:cNvSpPr/>
            <p:nvPr/>
          </p:nvSpPr>
          <p:spPr>
            <a:xfrm>
              <a:off x="3603" y="284"/>
              <a:ext cx="231" cy="6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0" name="Google Shape;2580;p27"/>
            <p:cNvSpPr/>
            <p:nvPr/>
          </p:nvSpPr>
          <p:spPr>
            <a:xfrm>
              <a:off x="3600" y="219"/>
              <a:ext cx="357" cy="113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81" name="Google Shape;2581;p27"/>
            <p:cNvGrpSpPr/>
            <p:nvPr/>
          </p:nvGrpSpPr>
          <p:grpSpPr>
            <a:xfrm>
              <a:off x="3686" y="244"/>
              <a:ext cx="177" cy="66"/>
              <a:chOff x="2848" y="848"/>
              <a:chExt cx="140" cy="98"/>
            </a:xfrm>
          </p:grpSpPr>
          <p:cxnSp>
            <p:nvCxnSpPr>
              <p:cNvPr id="2582" name="Google Shape;2582;p27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3" name="Google Shape;2583;p27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4" name="Google Shape;2584;p27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585" name="Google Shape;2585;p27"/>
            <p:cNvGrpSpPr/>
            <p:nvPr/>
          </p:nvGrpSpPr>
          <p:grpSpPr>
            <a:xfrm rot="10800000" flipH="1">
              <a:off x="3686" y="243"/>
              <a:ext cx="177" cy="66"/>
              <a:chOff x="2848" y="848"/>
              <a:chExt cx="140" cy="98"/>
            </a:xfrm>
          </p:grpSpPr>
          <p:cxnSp>
            <p:nvCxnSpPr>
              <p:cNvPr id="2586" name="Google Shape;2586;p27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7" name="Google Shape;2587;p27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8" name="Google Shape;2588;p27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589" name="Google Shape;2589;p27"/>
          <p:cNvGrpSpPr/>
          <p:nvPr/>
        </p:nvGrpSpPr>
        <p:grpSpPr>
          <a:xfrm>
            <a:off x="1503362" y="3375025"/>
            <a:ext cx="1333500" cy="342900"/>
            <a:chOff x="8025" y="5070"/>
            <a:chExt cx="2100" cy="540"/>
          </a:xfrm>
        </p:grpSpPr>
        <p:cxnSp>
          <p:nvCxnSpPr>
            <p:cNvPr id="2590" name="Google Shape;2590;p27"/>
            <p:cNvCxnSpPr/>
            <p:nvPr/>
          </p:nvCxnSpPr>
          <p:spPr>
            <a:xfrm>
              <a:off x="8025" y="5325"/>
              <a:ext cx="21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91" name="Google Shape;2591;p27"/>
            <p:cNvCxnSpPr/>
            <p:nvPr/>
          </p:nvCxnSpPr>
          <p:spPr>
            <a:xfrm>
              <a:off x="8355" y="5070"/>
              <a:ext cx="0" cy="27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92" name="Google Shape;2592;p27"/>
            <p:cNvCxnSpPr/>
            <p:nvPr/>
          </p:nvCxnSpPr>
          <p:spPr>
            <a:xfrm>
              <a:off x="9765" y="5340"/>
              <a:ext cx="0" cy="27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93" name="Google Shape;2593;p27"/>
          <p:cNvSpPr txBox="1"/>
          <p:nvPr/>
        </p:nvSpPr>
        <p:spPr>
          <a:xfrm>
            <a:off x="2460625" y="2554288"/>
            <a:ext cx="3335337" cy="946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Care-of-address:</a:t>
            </a:r>
            <a:r>
              <a:rPr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address in visited network.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(e.g., 79,129.13.2) </a:t>
            </a:r>
            <a:endParaRPr/>
          </a:p>
        </p:txBody>
      </p:sp>
      <p:grpSp>
        <p:nvGrpSpPr>
          <p:cNvPr id="2594" name="Google Shape;2594;p27"/>
          <p:cNvGrpSpPr/>
          <p:nvPr/>
        </p:nvGrpSpPr>
        <p:grpSpPr>
          <a:xfrm>
            <a:off x="1252537" y="2933700"/>
            <a:ext cx="914400" cy="590550"/>
            <a:chOff x="10665" y="3225"/>
            <a:chExt cx="1440" cy="930"/>
          </a:xfrm>
        </p:grpSpPr>
        <p:sp>
          <p:nvSpPr>
            <p:cNvPr id="2595" name="Google Shape;2595;p27"/>
            <p:cNvSpPr/>
            <p:nvPr/>
          </p:nvSpPr>
          <p:spPr>
            <a:xfrm>
              <a:off x="10665" y="3225"/>
              <a:ext cx="1440" cy="93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96" name="Google Shape;2596;p27"/>
            <p:cNvGrpSpPr/>
            <p:nvPr/>
          </p:nvGrpSpPr>
          <p:grpSpPr>
            <a:xfrm>
              <a:off x="11038" y="3281"/>
              <a:ext cx="618" cy="667"/>
              <a:chOff x="8023" y="4451"/>
              <a:chExt cx="618" cy="667"/>
            </a:xfrm>
          </p:grpSpPr>
          <p:sp>
            <p:nvSpPr>
              <p:cNvPr id="2597" name="Google Shape;2597;p27"/>
              <p:cNvSpPr/>
              <p:nvPr/>
            </p:nvSpPr>
            <p:spPr>
              <a:xfrm>
                <a:off x="8279" y="4653"/>
                <a:ext cx="263" cy="380"/>
              </a:xfrm>
              <a:custGeom>
                <a:avLst/>
                <a:gdLst/>
                <a:ahLst/>
                <a:cxnLst/>
                <a:rect l="l" t="t" r="r" b="b"/>
                <a:pathLst>
                  <a:path w="788" h="1138" extrusionOk="0">
                    <a:moveTo>
                      <a:pt x="310" y="2"/>
                    </a:moveTo>
                    <a:lnTo>
                      <a:pt x="298" y="0"/>
                    </a:lnTo>
                    <a:lnTo>
                      <a:pt x="282" y="0"/>
                    </a:lnTo>
                    <a:lnTo>
                      <a:pt x="263" y="0"/>
                    </a:lnTo>
                    <a:lnTo>
                      <a:pt x="242" y="2"/>
                    </a:lnTo>
                    <a:lnTo>
                      <a:pt x="219" y="4"/>
                    </a:lnTo>
                    <a:lnTo>
                      <a:pt x="192" y="7"/>
                    </a:lnTo>
                    <a:lnTo>
                      <a:pt x="167" y="12"/>
                    </a:lnTo>
                    <a:lnTo>
                      <a:pt x="141" y="17"/>
                    </a:lnTo>
                    <a:lnTo>
                      <a:pt x="116" y="25"/>
                    </a:lnTo>
                    <a:lnTo>
                      <a:pt x="91" y="35"/>
                    </a:lnTo>
                    <a:lnTo>
                      <a:pt x="67" y="45"/>
                    </a:lnTo>
                    <a:lnTo>
                      <a:pt x="47" y="58"/>
                    </a:lnTo>
                    <a:lnTo>
                      <a:pt x="29" y="73"/>
                    </a:lnTo>
                    <a:lnTo>
                      <a:pt x="16" y="91"/>
                    </a:lnTo>
                    <a:lnTo>
                      <a:pt x="6" y="109"/>
                    </a:lnTo>
                    <a:lnTo>
                      <a:pt x="0" y="131"/>
                    </a:lnTo>
                    <a:lnTo>
                      <a:pt x="0" y="137"/>
                    </a:lnTo>
                    <a:lnTo>
                      <a:pt x="1" y="144"/>
                    </a:lnTo>
                    <a:lnTo>
                      <a:pt x="3" y="152"/>
                    </a:lnTo>
                    <a:lnTo>
                      <a:pt x="4" y="162"/>
                    </a:lnTo>
                    <a:lnTo>
                      <a:pt x="13" y="197"/>
                    </a:lnTo>
                    <a:lnTo>
                      <a:pt x="25" y="240"/>
                    </a:lnTo>
                    <a:lnTo>
                      <a:pt x="39" y="290"/>
                    </a:lnTo>
                    <a:lnTo>
                      <a:pt x="57" y="348"/>
                    </a:lnTo>
                    <a:lnTo>
                      <a:pt x="76" y="410"/>
                    </a:lnTo>
                    <a:lnTo>
                      <a:pt x="100" y="474"/>
                    </a:lnTo>
                    <a:lnTo>
                      <a:pt x="123" y="543"/>
                    </a:lnTo>
                    <a:lnTo>
                      <a:pt x="150" y="612"/>
                    </a:lnTo>
                    <a:lnTo>
                      <a:pt x="176" y="684"/>
                    </a:lnTo>
                    <a:lnTo>
                      <a:pt x="205" y="753"/>
                    </a:lnTo>
                    <a:lnTo>
                      <a:pt x="235" y="822"/>
                    </a:lnTo>
                    <a:lnTo>
                      <a:pt x="264" y="887"/>
                    </a:lnTo>
                    <a:lnTo>
                      <a:pt x="293" y="949"/>
                    </a:lnTo>
                    <a:lnTo>
                      <a:pt x="323" y="1005"/>
                    </a:lnTo>
                    <a:lnTo>
                      <a:pt x="352" y="1055"/>
                    </a:lnTo>
                    <a:lnTo>
                      <a:pt x="381" y="1098"/>
                    </a:lnTo>
                    <a:lnTo>
                      <a:pt x="389" y="1109"/>
                    </a:lnTo>
                    <a:lnTo>
                      <a:pt x="398" y="1120"/>
                    </a:lnTo>
                    <a:lnTo>
                      <a:pt x="406" y="1130"/>
                    </a:lnTo>
                    <a:lnTo>
                      <a:pt x="414" y="1138"/>
                    </a:lnTo>
                    <a:lnTo>
                      <a:pt x="436" y="1130"/>
                    </a:lnTo>
                    <a:lnTo>
                      <a:pt x="461" y="1121"/>
                    </a:lnTo>
                    <a:lnTo>
                      <a:pt x="487" y="1111"/>
                    </a:lnTo>
                    <a:lnTo>
                      <a:pt x="517" y="1099"/>
                    </a:lnTo>
                    <a:lnTo>
                      <a:pt x="547" y="1088"/>
                    </a:lnTo>
                    <a:lnTo>
                      <a:pt x="578" y="1075"/>
                    </a:lnTo>
                    <a:lnTo>
                      <a:pt x="609" y="1062"/>
                    </a:lnTo>
                    <a:lnTo>
                      <a:pt x="640" y="1049"/>
                    </a:lnTo>
                    <a:lnTo>
                      <a:pt x="669" y="1036"/>
                    </a:lnTo>
                    <a:lnTo>
                      <a:pt x="697" y="1023"/>
                    </a:lnTo>
                    <a:lnTo>
                      <a:pt x="722" y="1012"/>
                    </a:lnTo>
                    <a:lnTo>
                      <a:pt x="744" y="999"/>
                    </a:lnTo>
                    <a:lnTo>
                      <a:pt x="762" y="987"/>
                    </a:lnTo>
                    <a:lnTo>
                      <a:pt x="775" y="977"/>
                    </a:lnTo>
                    <a:lnTo>
                      <a:pt x="785" y="967"/>
                    </a:lnTo>
                    <a:lnTo>
                      <a:pt x="788" y="959"/>
                    </a:lnTo>
                    <a:lnTo>
                      <a:pt x="756" y="915"/>
                    </a:lnTo>
                    <a:lnTo>
                      <a:pt x="722" y="868"/>
                    </a:lnTo>
                    <a:lnTo>
                      <a:pt x="687" y="813"/>
                    </a:lnTo>
                    <a:lnTo>
                      <a:pt x="650" y="755"/>
                    </a:lnTo>
                    <a:lnTo>
                      <a:pt x="612" y="693"/>
                    </a:lnTo>
                    <a:lnTo>
                      <a:pt x="575" y="627"/>
                    </a:lnTo>
                    <a:lnTo>
                      <a:pt x="537" y="561"/>
                    </a:lnTo>
                    <a:lnTo>
                      <a:pt x="500" y="492"/>
                    </a:lnTo>
                    <a:lnTo>
                      <a:pt x="467" y="423"/>
                    </a:lnTo>
                    <a:lnTo>
                      <a:pt x="433" y="354"/>
                    </a:lnTo>
                    <a:lnTo>
                      <a:pt x="404" y="287"/>
                    </a:lnTo>
                    <a:lnTo>
                      <a:pt x="376" y="223"/>
                    </a:lnTo>
                    <a:lnTo>
                      <a:pt x="352" y="161"/>
                    </a:lnTo>
                    <a:lnTo>
                      <a:pt x="333" y="102"/>
                    </a:lnTo>
                    <a:lnTo>
                      <a:pt x="318" y="49"/>
                    </a:lnTo>
                    <a:lnTo>
                      <a:pt x="310" y="2"/>
                    </a:lnTo>
                    <a:close/>
                  </a:path>
                </a:pathLst>
              </a:custGeom>
              <a:solidFill>
                <a:srgbClr val="F4FCEA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8" name="Google Shape;2598;p27"/>
              <p:cNvSpPr/>
              <p:nvPr/>
            </p:nvSpPr>
            <p:spPr>
              <a:xfrm>
                <a:off x="8264" y="4707"/>
                <a:ext cx="142" cy="312"/>
              </a:xfrm>
              <a:custGeom>
                <a:avLst/>
                <a:gdLst/>
                <a:ahLst/>
                <a:cxnLst/>
                <a:rect l="l" t="t" r="r" b="b"/>
                <a:pathLst>
                  <a:path w="425" h="936" extrusionOk="0">
                    <a:moveTo>
                      <a:pt x="48" y="0"/>
                    </a:moveTo>
                    <a:lnTo>
                      <a:pt x="48" y="2"/>
                    </a:lnTo>
                    <a:lnTo>
                      <a:pt x="48" y="5"/>
                    </a:lnTo>
                    <a:lnTo>
                      <a:pt x="47" y="11"/>
                    </a:lnTo>
                    <a:lnTo>
                      <a:pt x="44" y="19"/>
                    </a:lnTo>
                    <a:lnTo>
                      <a:pt x="39" y="35"/>
                    </a:lnTo>
                    <a:lnTo>
                      <a:pt x="32" y="55"/>
                    </a:lnTo>
                    <a:lnTo>
                      <a:pt x="20" y="82"/>
                    </a:lnTo>
                    <a:lnTo>
                      <a:pt x="6" y="117"/>
                    </a:lnTo>
                    <a:lnTo>
                      <a:pt x="0" y="141"/>
                    </a:lnTo>
                    <a:lnTo>
                      <a:pt x="0" y="177"/>
                    </a:lnTo>
                    <a:lnTo>
                      <a:pt x="4" y="220"/>
                    </a:lnTo>
                    <a:lnTo>
                      <a:pt x="13" y="271"/>
                    </a:lnTo>
                    <a:lnTo>
                      <a:pt x="26" y="325"/>
                    </a:lnTo>
                    <a:lnTo>
                      <a:pt x="41" y="386"/>
                    </a:lnTo>
                    <a:lnTo>
                      <a:pt x="58" y="446"/>
                    </a:lnTo>
                    <a:lnTo>
                      <a:pt x="78" y="509"/>
                    </a:lnTo>
                    <a:lnTo>
                      <a:pt x="98" y="570"/>
                    </a:lnTo>
                    <a:lnTo>
                      <a:pt x="119" y="628"/>
                    </a:lnTo>
                    <a:lnTo>
                      <a:pt x="138" y="683"/>
                    </a:lnTo>
                    <a:lnTo>
                      <a:pt x="157" y="733"/>
                    </a:lnTo>
                    <a:lnTo>
                      <a:pt x="174" y="775"/>
                    </a:lnTo>
                    <a:lnTo>
                      <a:pt x="189" y="808"/>
                    </a:lnTo>
                    <a:lnTo>
                      <a:pt x="201" y="831"/>
                    </a:lnTo>
                    <a:lnTo>
                      <a:pt x="210" y="843"/>
                    </a:lnTo>
                    <a:lnTo>
                      <a:pt x="223" y="853"/>
                    </a:lnTo>
                    <a:lnTo>
                      <a:pt x="239" y="861"/>
                    </a:lnTo>
                    <a:lnTo>
                      <a:pt x="258" y="873"/>
                    </a:lnTo>
                    <a:lnTo>
                      <a:pt x="282" y="883"/>
                    </a:lnTo>
                    <a:lnTo>
                      <a:pt x="310" y="896"/>
                    </a:lnTo>
                    <a:lnTo>
                      <a:pt x="342" y="907"/>
                    </a:lnTo>
                    <a:lnTo>
                      <a:pt x="380" y="922"/>
                    </a:lnTo>
                    <a:lnTo>
                      <a:pt x="425" y="936"/>
                    </a:lnTo>
                    <a:lnTo>
                      <a:pt x="396" y="893"/>
                    </a:lnTo>
                    <a:lnTo>
                      <a:pt x="367" y="843"/>
                    </a:lnTo>
                    <a:lnTo>
                      <a:pt x="337" y="787"/>
                    </a:lnTo>
                    <a:lnTo>
                      <a:pt x="308" y="725"/>
                    </a:lnTo>
                    <a:lnTo>
                      <a:pt x="279" y="660"/>
                    </a:lnTo>
                    <a:lnTo>
                      <a:pt x="249" y="591"/>
                    </a:lnTo>
                    <a:lnTo>
                      <a:pt x="220" y="522"/>
                    </a:lnTo>
                    <a:lnTo>
                      <a:pt x="194" y="450"/>
                    </a:lnTo>
                    <a:lnTo>
                      <a:pt x="167" y="381"/>
                    </a:lnTo>
                    <a:lnTo>
                      <a:pt x="144" y="312"/>
                    </a:lnTo>
                    <a:lnTo>
                      <a:pt x="120" y="248"/>
                    </a:lnTo>
                    <a:lnTo>
                      <a:pt x="101" y="186"/>
                    </a:lnTo>
                    <a:lnTo>
                      <a:pt x="83" y="128"/>
                    </a:lnTo>
                    <a:lnTo>
                      <a:pt x="69" y="78"/>
                    </a:lnTo>
                    <a:lnTo>
                      <a:pt x="57" y="35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CCEF72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9" name="Google Shape;2599;p27"/>
              <p:cNvSpPr/>
              <p:nvPr/>
            </p:nvSpPr>
            <p:spPr>
              <a:xfrm>
                <a:off x="8310" y="4696"/>
                <a:ext cx="64" cy="69"/>
              </a:xfrm>
              <a:custGeom>
                <a:avLst/>
                <a:gdLst/>
                <a:ahLst/>
                <a:cxnLst/>
                <a:rect l="l" t="t" r="r" b="b"/>
                <a:pathLst>
                  <a:path w="192" h="208" extrusionOk="0">
                    <a:moveTo>
                      <a:pt x="26" y="11"/>
                    </a:moveTo>
                    <a:lnTo>
                      <a:pt x="13" y="24"/>
                    </a:lnTo>
                    <a:lnTo>
                      <a:pt x="4" y="43"/>
                    </a:lnTo>
                    <a:lnTo>
                      <a:pt x="0" y="67"/>
                    </a:lnTo>
                    <a:lnTo>
                      <a:pt x="0" y="93"/>
                    </a:lnTo>
                    <a:lnTo>
                      <a:pt x="3" y="120"/>
                    </a:lnTo>
                    <a:lnTo>
                      <a:pt x="10" y="148"/>
                    </a:lnTo>
                    <a:lnTo>
                      <a:pt x="20" y="171"/>
                    </a:lnTo>
                    <a:lnTo>
                      <a:pt x="35" y="189"/>
                    </a:lnTo>
                    <a:lnTo>
                      <a:pt x="51" y="201"/>
                    </a:lnTo>
                    <a:lnTo>
                      <a:pt x="70" y="206"/>
                    </a:lnTo>
                    <a:lnTo>
                      <a:pt x="91" y="208"/>
                    </a:lnTo>
                    <a:lnTo>
                      <a:pt x="111" y="204"/>
                    </a:lnTo>
                    <a:lnTo>
                      <a:pt x="130" y="196"/>
                    </a:lnTo>
                    <a:lnTo>
                      <a:pt x="148" y="186"/>
                    </a:lnTo>
                    <a:lnTo>
                      <a:pt x="163" y="176"/>
                    </a:lnTo>
                    <a:lnTo>
                      <a:pt x="174" y="163"/>
                    </a:lnTo>
                    <a:lnTo>
                      <a:pt x="189" y="130"/>
                    </a:lnTo>
                    <a:lnTo>
                      <a:pt x="192" y="89"/>
                    </a:lnTo>
                    <a:lnTo>
                      <a:pt x="185" y="50"/>
                    </a:lnTo>
                    <a:lnTo>
                      <a:pt x="166" y="27"/>
                    </a:lnTo>
                    <a:lnTo>
                      <a:pt x="152" y="21"/>
                    </a:lnTo>
                    <a:lnTo>
                      <a:pt x="138" y="14"/>
                    </a:lnTo>
                    <a:lnTo>
                      <a:pt x="122" y="8"/>
                    </a:lnTo>
                    <a:lnTo>
                      <a:pt x="104" y="2"/>
                    </a:lnTo>
                    <a:lnTo>
                      <a:pt x="85" y="0"/>
                    </a:lnTo>
                    <a:lnTo>
                      <a:pt x="66" y="0"/>
                    </a:lnTo>
                    <a:lnTo>
                      <a:pt x="47" y="2"/>
                    </a:lnTo>
                    <a:lnTo>
                      <a:pt x="26" y="11"/>
                    </a:lnTo>
                    <a:close/>
                  </a:path>
                </a:pathLst>
              </a:custGeom>
              <a:solidFill>
                <a:srgbClr val="CCEF72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0" name="Google Shape;2600;p27"/>
              <p:cNvSpPr/>
              <p:nvPr/>
            </p:nvSpPr>
            <p:spPr>
              <a:xfrm>
                <a:off x="8406" y="4895"/>
                <a:ext cx="82" cy="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251" extrusionOk="0">
                    <a:moveTo>
                      <a:pt x="33" y="29"/>
                    </a:moveTo>
                    <a:lnTo>
                      <a:pt x="21" y="44"/>
                    </a:lnTo>
                    <a:lnTo>
                      <a:pt x="12" y="60"/>
                    </a:lnTo>
                    <a:lnTo>
                      <a:pt x="5" y="79"/>
                    </a:lnTo>
                    <a:lnTo>
                      <a:pt x="0" y="97"/>
                    </a:lnTo>
                    <a:lnTo>
                      <a:pt x="0" y="116"/>
                    </a:lnTo>
                    <a:lnTo>
                      <a:pt x="5" y="135"/>
                    </a:lnTo>
                    <a:lnTo>
                      <a:pt x="12" y="152"/>
                    </a:lnTo>
                    <a:lnTo>
                      <a:pt x="25" y="169"/>
                    </a:lnTo>
                    <a:lnTo>
                      <a:pt x="42" y="187"/>
                    </a:lnTo>
                    <a:lnTo>
                      <a:pt x="58" y="202"/>
                    </a:lnTo>
                    <a:lnTo>
                      <a:pt x="77" y="220"/>
                    </a:lnTo>
                    <a:lnTo>
                      <a:pt x="96" y="233"/>
                    </a:lnTo>
                    <a:lnTo>
                      <a:pt x="114" y="244"/>
                    </a:lnTo>
                    <a:lnTo>
                      <a:pt x="133" y="251"/>
                    </a:lnTo>
                    <a:lnTo>
                      <a:pt x="149" y="251"/>
                    </a:lnTo>
                    <a:lnTo>
                      <a:pt x="165" y="246"/>
                    </a:lnTo>
                    <a:lnTo>
                      <a:pt x="180" y="237"/>
                    </a:lnTo>
                    <a:lnTo>
                      <a:pt x="196" y="228"/>
                    </a:lnTo>
                    <a:lnTo>
                      <a:pt x="209" y="220"/>
                    </a:lnTo>
                    <a:lnTo>
                      <a:pt x="222" y="212"/>
                    </a:lnTo>
                    <a:lnTo>
                      <a:pt x="232" y="202"/>
                    </a:lnTo>
                    <a:lnTo>
                      <a:pt x="240" y="191"/>
                    </a:lnTo>
                    <a:lnTo>
                      <a:pt x="246" y="178"/>
                    </a:lnTo>
                    <a:lnTo>
                      <a:pt x="247" y="162"/>
                    </a:lnTo>
                    <a:lnTo>
                      <a:pt x="244" y="142"/>
                    </a:lnTo>
                    <a:lnTo>
                      <a:pt x="238" y="120"/>
                    </a:lnTo>
                    <a:lnTo>
                      <a:pt x="228" y="96"/>
                    </a:lnTo>
                    <a:lnTo>
                      <a:pt x="215" y="72"/>
                    </a:lnTo>
                    <a:lnTo>
                      <a:pt x="200" y="50"/>
                    </a:lnTo>
                    <a:lnTo>
                      <a:pt x="184" y="30"/>
                    </a:lnTo>
                    <a:lnTo>
                      <a:pt x="165" y="16"/>
                    </a:lnTo>
                    <a:lnTo>
                      <a:pt x="147" y="7"/>
                    </a:lnTo>
                    <a:lnTo>
                      <a:pt x="130" y="3"/>
                    </a:lnTo>
                    <a:lnTo>
                      <a:pt x="112" y="0"/>
                    </a:lnTo>
                    <a:lnTo>
                      <a:pt x="94" y="1"/>
                    </a:lnTo>
                    <a:lnTo>
                      <a:pt x="80" y="3"/>
                    </a:lnTo>
                    <a:lnTo>
                      <a:pt x="65" y="7"/>
                    </a:lnTo>
                    <a:lnTo>
                      <a:pt x="52" y="13"/>
                    </a:lnTo>
                    <a:lnTo>
                      <a:pt x="42" y="20"/>
                    </a:lnTo>
                    <a:lnTo>
                      <a:pt x="33" y="29"/>
                    </a:lnTo>
                    <a:close/>
                  </a:path>
                </a:pathLst>
              </a:custGeom>
              <a:solidFill>
                <a:srgbClr val="CCEF72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1" name="Google Shape;2601;p27"/>
              <p:cNvSpPr/>
              <p:nvPr/>
            </p:nvSpPr>
            <p:spPr>
              <a:xfrm>
                <a:off x="8313" y="4687"/>
                <a:ext cx="75" cy="80"/>
              </a:xfrm>
              <a:custGeom>
                <a:avLst/>
                <a:gdLst/>
                <a:ahLst/>
                <a:cxnLst/>
                <a:rect l="l" t="t" r="r" b="b"/>
                <a:pathLst>
                  <a:path w="226" h="240" extrusionOk="0">
                    <a:moveTo>
                      <a:pt x="125" y="6"/>
                    </a:moveTo>
                    <a:lnTo>
                      <a:pt x="115" y="3"/>
                    </a:lnTo>
                    <a:lnTo>
                      <a:pt x="104" y="0"/>
                    </a:lnTo>
                    <a:lnTo>
                      <a:pt x="93" y="0"/>
                    </a:lnTo>
                    <a:lnTo>
                      <a:pt x="79" y="0"/>
                    </a:lnTo>
                    <a:lnTo>
                      <a:pt x="66" y="2"/>
                    </a:lnTo>
                    <a:lnTo>
                      <a:pt x="54" y="6"/>
                    </a:lnTo>
                    <a:lnTo>
                      <a:pt x="43" y="12"/>
                    </a:lnTo>
                    <a:lnTo>
                      <a:pt x="32" y="19"/>
                    </a:lnTo>
                    <a:lnTo>
                      <a:pt x="16" y="37"/>
                    </a:lnTo>
                    <a:lnTo>
                      <a:pt x="6" y="58"/>
                    </a:lnTo>
                    <a:lnTo>
                      <a:pt x="0" y="79"/>
                    </a:lnTo>
                    <a:lnTo>
                      <a:pt x="0" y="101"/>
                    </a:lnTo>
                    <a:lnTo>
                      <a:pt x="2" y="124"/>
                    </a:lnTo>
                    <a:lnTo>
                      <a:pt x="7" y="145"/>
                    </a:lnTo>
                    <a:lnTo>
                      <a:pt x="15" y="168"/>
                    </a:lnTo>
                    <a:lnTo>
                      <a:pt x="24" y="188"/>
                    </a:lnTo>
                    <a:lnTo>
                      <a:pt x="32" y="201"/>
                    </a:lnTo>
                    <a:lnTo>
                      <a:pt x="43" y="213"/>
                    </a:lnTo>
                    <a:lnTo>
                      <a:pt x="56" y="223"/>
                    </a:lnTo>
                    <a:lnTo>
                      <a:pt x="69" y="231"/>
                    </a:lnTo>
                    <a:lnTo>
                      <a:pt x="84" y="237"/>
                    </a:lnTo>
                    <a:lnTo>
                      <a:pt x="98" y="240"/>
                    </a:lnTo>
                    <a:lnTo>
                      <a:pt x="113" y="240"/>
                    </a:lnTo>
                    <a:lnTo>
                      <a:pt x="129" y="237"/>
                    </a:lnTo>
                    <a:lnTo>
                      <a:pt x="151" y="229"/>
                    </a:lnTo>
                    <a:lnTo>
                      <a:pt x="172" y="219"/>
                    </a:lnTo>
                    <a:lnTo>
                      <a:pt x="189" y="204"/>
                    </a:lnTo>
                    <a:lnTo>
                      <a:pt x="206" y="188"/>
                    </a:lnTo>
                    <a:lnTo>
                      <a:pt x="216" y="171"/>
                    </a:lnTo>
                    <a:lnTo>
                      <a:pt x="223" y="152"/>
                    </a:lnTo>
                    <a:lnTo>
                      <a:pt x="226" y="131"/>
                    </a:lnTo>
                    <a:lnTo>
                      <a:pt x="223" y="109"/>
                    </a:lnTo>
                    <a:lnTo>
                      <a:pt x="222" y="104"/>
                    </a:lnTo>
                    <a:lnTo>
                      <a:pt x="219" y="98"/>
                    </a:lnTo>
                    <a:lnTo>
                      <a:pt x="213" y="95"/>
                    </a:lnTo>
                    <a:lnTo>
                      <a:pt x="207" y="95"/>
                    </a:lnTo>
                    <a:lnTo>
                      <a:pt x="201" y="96"/>
                    </a:lnTo>
                    <a:lnTo>
                      <a:pt x="197" y="99"/>
                    </a:lnTo>
                    <a:lnTo>
                      <a:pt x="194" y="105"/>
                    </a:lnTo>
                    <a:lnTo>
                      <a:pt x="192" y="111"/>
                    </a:lnTo>
                    <a:lnTo>
                      <a:pt x="191" y="127"/>
                    </a:lnTo>
                    <a:lnTo>
                      <a:pt x="188" y="142"/>
                    </a:lnTo>
                    <a:lnTo>
                      <a:pt x="182" y="158"/>
                    </a:lnTo>
                    <a:lnTo>
                      <a:pt x="173" y="171"/>
                    </a:lnTo>
                    <a:lnTo>
                      <a:pt x="162" y="183"/>
                    </a:lnTo>
                    <a:lnTo>
                      <a:pt x="147" y="191"/>
                    </a:lnTo>
                    <a:lnTo>
                      <a:pt x="131" y="197"/>
                    </a:lnTo>
                    <a:lnTo>
                      <a:pt x="110" y="200"/>
                    </a:lnTo>
                    <a:lnTo>
                      <a:pt x="90" y="197"/>
                    </a:lnTo>
                    <a:lnTo>
                      <a:pt x="74" y="190"/>
                    </a:lnTo>
                    <a:lnTo>
                      <a:pt x="60" y="177"/>
                    </a:lnTo>
                    <a:lnTo>
                      <a:pt x="51" y="161"/>
                    </a:lnTo>
                    <a:lnTo>
                      <a:pt x="44" y="144"/>
                    </a:lnTo>
                    <a:lnTo>
                      <a:pt x="38" y="124"/>
                    </a:lnTo>
                    <a:lnTo>
                      <a:pt x="34" y="105"/>
                    </a:lnTo>
                    <a:lnTo>
                      <a:pt x="32" y="86"/>
                    </a:lnTo>
                    <a:lnTo>
                      <a:pt x="32" y="76"/>
                    </a:lnTo>
                    <a:lnTo>
                      <a:pt x="35" y="66"/>
                    </a:lnTo>
                    <a:lnTo>
                      <a:pt x="41" y="56"/>
                    </a:lnTo>
                    <a:lnTo>
                      <a:pt x="47" y="46"/>
                    </a:lnTo>
                    <a:lnTo>
                      <a:pt x="54" y="39"/>
                    </a:lnTo>
                    <a:lnTo>
                      <a:pt x="63" y="32"/>
                    </a:lnTo>
                    <a:lnTo>
                      <a:pt x="74" y="26"/>
                    </a:lnTo>
                    <a:lnTo>
                      <a:pt x="84" y="25"/>
                    </a:lnTo>
                    <a:lnTo>
                      <a:pt x="87" y="25"/>
                    </a:lnTo>
                    <a:lnTo>
                      <a:pt x="94" y="23"/>
                    </a:lnTo>
                    <a:lnTo>
                      <a:pt x="106" y="25"/>
                    </a:lnTo>
                    <a:lnTo>
                      <a:pt x="119" y="26"/>
                    </a:lnTo>
                    <a:lnTo>
                      <a:pt x="126" y="25"/>
                    </a:lnTo>
                    <a:lnTo>
                      <a:pt x="131" y="19"/>
                    </a:lnTo>
                    <a:lnTo>
                      <a:pt x="129" y="12"/>
                    </a:lnTo>
                    <a:lnTo>
                      <a:pt x="125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2" name="Google Shape;2602;p27"/>
              <p:cNvSpPr/>
              <p:nvPr/>
            </p:nvSpPr>
            <p:spPr>
              <a:xfrm>
                <a:off x="8412" y="4892"/>
                <a:ext cx="93" cy="90"/>
              </a:xfrm>
              <a:custGeom>
                <a:avLst/>
                <a:gdLst/>
                <a:ahLst/>
                <a:cxnLst/>
                <a:rect l="l" t="t" r="r" b="b"/>
                <a:pathLst>
                  <a:path w="279" h="270" extrusionOk="0">
                    <a:moveTo>
                      <a:pt x="75" y="3"/>
                    </a:moveTo>
                    <a:lnTo>
                      <a:pt x="60" y="8"/>
                    </a:lnTo>
                    <a:lnTo>
                      <a:pt x="47" y="17"/>
                    </a:lnTo>
                    <a:lnTo>
                      <a:pt x="34" y="27"/>
                    </a:lnTo>
                    <a:lnTo>
                      <a:pt x="24" y="39"/>
                    </a:lnTo>
                    <a:lnTo>
                      <a:pt x="15" y="50"/>
                    </a:lnTo>
                    <a:lnTo>
                      <a:pt x="7" y="64"/>
                    </a:lnTo>
                    <a:lnTo>
                      <a:pt x="3" y="80"/>
                    </a:lnTo>
                    <a:lnTo>
                      <a:pt x="0" y="96"/>
                    </a:lnTo>
                    <a:lnTo>
                      <a:pt x="0" y="112"/>
                    </a:lnTo>
                    <a:lnTo>
                      <a:pt x="2" y="129"/>
                    </a:lnTo>
                    <a:lnTo>
                      <a:pt x="6" y="145"/>
                    </a:lnTo>
                    <a:lnTo>
                      <a:pt x="12" y="161"/>
                    </a:lnTo>
                    <a:lnTo>
                      <a:pt x="18" y="175"/>
                    </a:lnTo>
                    <a:lnTo>
                      <a:pt x="27" y="189"/>
                    </a:lnTo>
                    <a:lnTo>
                      <a:pt x="37" y="204"/>
                    </a:lnTo>
                    <a:lnTo>
                      <a:pt x="49" y="217"/>
                    </a:lnTo>
                    <a:lnTo>
                      <a:pt x="65" y="231"/>
                    </a:lnTo>
                    <a:lnTo>
                      <a:pt x="82" y="244"/>
                    </a:lnTo>
                    <a:lnTo>
                      <a:pt x="101" y="257"/>
                    </a:lnTo>
                    <a:lnTo>
                      <a:pt x="122" y="266"/>
                    </a:lnTo>
                    <a:lnTo>
                      <a:pt x="142" y="270"/>
                    </a:lnTo>
                    <a:lnTo>
                      <a:pt x="165" y="270"/>
                    </a:lnTo>
                    <a:lnTo>
                      <a:pt x="185" y="263"/>
                    </a:lnTo>
                    <a:lnTo>
                      <a:pt x="206" y="250"/>
                    </a:lnTo>
                    <a:lnTo>
                      <a:pt x="219" y="240"/>
                    </a:lnTo>
                    <a:lnTo>
                      <a:pt x="232" y="228"/>
                    </a:lnTo>
                    <a:lnTo>
                      <a:pt x="244" y="215"/>
                    </a:lnTo>
                    <a:lnTo>
                      <a:pt x="254" y="202"/>
                    </a:lnTo>
                    <a:lnTo>
                      <a:pt x="263" y="188"/>
                    </a:lnTo>
                    <a:lnTo>
                      <a:pt x="270" y="174"/>
                    </a:lnTo>
                    <a:lnTo>
                      <a:pt x="276" y="158"/>
                    </a:lnTo>
                    <a:lnTo>
                      <a:pt x="279" y="141"/>
                    </a:lnTo>
                    <a:lnTo>
                      <a:pt x="279" y="133"/>
                    </a:lnTo>
                    <a:lnTo>
                      <a:pt x="278" y="126"/>
                    </a:lnTo>
                    <a:lnTo>
                      <a:pt x="273" y="120"/>
                    </a:lnTo>
                    <a:lnTo>
                      <a:pt x="266" y="116"/>
                    </a:lnTo>
                    <a:lnTo>
                      <a:pt x="258" y="116"/>
                    </a:lnTo>
                    <a:lnTo>
                      <a:pt x="251" y="118"/>
                    </a:lnTo>
                    <a:lnTo>
                      <a:pt x="245" y="122"/>
                    </a:lnTo>
                    <a:lnTo>
                      <a:pt x="241" y="129"/>
                    </a:lnTo>
                    <a:lnTo>
                      <a:pt x="241" y="132"/>
                    </a:lnTo>
                    <a:lnTo>
                      <a:pt x="238" y="139"/>
                    </a:lnTo>
                    <a:lnTo>
                      <a:pt x="235" y="151"/>
                    </a:lnTo>
                    <a:lnTo>
                      <a:pt x="229" y="164"/>
                    </a:lnTo>
                    <a:lnTo>
                      <a:pt x="220" y="176"/>
                    </a:lnTo>
                    <a:lnTo>
                      <a:pt x="210" y="191"/>
                    </a:lnTo>
                    <a:lnTo>
                      <a:pt x="198" y="201"/>
                    </a:lnTo>
                    <a:lnTo>
                      <a:pt x="182" y="210"/>
                    </a:lnTo>
                    <a:lnTo>
                      <a:pt x="154" y="211"/>
                    </a:lnTo>
                    <a:lnTo>
                      <a:pt x="126" y="207"/>
                    </a:lnTo>
                    <a:lnTo>
                      <a:pt x="100" y="197"/>
                    </a:lnTo>
                    <a:lnTo>
                      <a:pt x="78" y="181"/>
                    </a:lnTo>
                    <a:lnTo>
                      <a:pt x="59" y="162"/>
                    </a:lnTo>
                    <a:lnTo>
                      <a:pt x="46" y="139"/>
                    </a:lnTo>
                    <a:lnTo>
                      <a:pt x="40" y="113"/>
                    </a:lnTo>
                    <a:lnTo>
                      <a:pt x="40" y="86"/>
                    </a:lnTo>
                    <a:lnTo>
                      <a:pt x="44" y="73"/>
                    </a:lnTo>
                    <a:lnTo>
                      <a:pt x="50" y="62"/>
                    </a:lnTo>
                    <a:lnTo>
                      <a:pt x="60" y="50"/>
                    </a:lnTo>
                    <a:lnTo>
                      <a:pt x="71" y="39"/>
                    </a:lnTo>
                    <a:lnTo>
                      <a:pt x="81" y="30"/>
                    </a:lnTo>
                    <a:lnTo>
                      <a:pt x="93" y="21"/>
                    </a:lnTo>
                    <a:lnTo>
                      <a:pt x="103" y="16"/>
                    </a:lnTo>
                    <a:lnTo>
                      <a:pt x="112" y="11"/>
                    </a:lnTo>
                    <a:lnTo>
                      <a:pt x="109" y="4"/>
                    </a:lnTo>
                    <a:lnTo>
                      <a:pt x="100" y="0"/>
                    </a:lnTo>
                    <a:lnTo>
                      <a:pt x="88" y="0"/>
                    </a:lnTo>
                    <a:lnTo>
                      <a:pt x="75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3" name="Google Shape;2603;p27"/>
              <p:cNvSpPr/>
              <p:nvPr/>
            </p:nvSpPr>
            <p:spPr>
              <a:xfrm>
                <a:off x="8347" y="4786"/>
                <a:ext cx="24" cy="25"/>
              </a:xfrm>
              <a:custGeom>
                <a:avLst/>
                <a:gdLst/>
                <a:ahLst/>
                <a:cxnLst/>
                <a:rect l="l" t="t" r="r" b="b"/>
                <a:pathLst>
                  <a:path w="72" h="75" extrusionOk="0">
                    <a:moveTo>
                      <a:pt x="7" y="65"/>
                    </a:moveTo>
                    <a:lnTo>
                      <a:pt x="15" y="72"/>
                    </a:lnTo>
                    <a:lnTo>
                      <a:pt x="25" y="75"/>
                    </a:lnTo>
                    <a:lnTo>
                      <a:pt x="32" y="75"/>
                    </a:lnTo>
                    <a:lnTo>
                      <a:pt x="37" y="73"/>
                    </a:lnTo>
                    <a:lnTo>
                      <a:pt x="39" y="72"/>
                    </a:lnTo>
                    <a:lnTo>
                      <a:pt x="47" y="71"/>
                    </a:lnTo>
                    <a:lnTo>
                      <a:pt x="56" y="66"/>
                    </a:lnTo>
                    <a:lnTo>
                      <a:pt x="64" y="60"/>
                    </a:lnTo>
                    <a:lnTo>
                      <a:pt x="69" y="56"/>
                    </a:lnTo>
                    <a:lnTo>
                      <a:pt x="72" y="52"/>
                    </a:lnTo>
                    <a:lnTo>
                      <a:pt x="72" y="49"/>
                    </a:lnTo>
                    <a:lnTo>
                      <a:pt x="70" y="45"/>
                    </a:lnTo>
                    <a:lnTo>
                      <a:pt x="67" y="40"/>
                    </a:lnTo>
                    <a:lnTo>
                      <a:pt x="63" y="39"/>
                    </a:lnTo>
                    <a:lnTo>
                      <a:pt x="59" y="38"/>
                    </a:lnTo>
                    <a:lnTo>
                      <a:pt x="54" y="39"/>
                    </a:lnTo>
                    <a:lnTo>
                      <a:pt x="48" y="42"/>
                    </a:lnTo>
                    <a:lnTo>
                      <a:pt x="39" y="46"/>
                    </a:lnTo>
                    <a:lnTo>
                      <a:pt x="32" y="50"/>
                    </a:lnTo>
                    <a:lnTo>
                      <a:pt x="29" y="52"/>
                    </a:lnTo>
                    <a:lnTo>
                      <a:pt x="26" y="43"/>
                    </a:lnTo>
                    <a:lnTo>
                      <a:pt x="20" y="25"/>
                    </a:lnTo>
                    <a:lnTo>
                      <a:pt x="12" y="7"/>
                    </a:lnTo>
                    <a:lnTo>
                      <a:pt x="1" y="0"/>
                    </a:lnTo>
                    <a:lnTo>
                      <a:pt x="0" y="17"/>
                    </a:lnTo>
                    <a:lnTo>
                      <a:pt x="3" y="39"/>
                    </a:lnTo>
                    <a:lnTo>
                      <a:pt x="6" y="58"/>
                    </a:lnTo>
                    <a:lnTo>
                      <a:pt x="7" y="65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4" name="Google Shape;2604;p27"/>
              <p:cNvSpPr/>
              <p:nvPr/>
            </p:nvSpPr>
            <p:spPr>
              <a:xfrm>
                <a:off x="8370" y="4780"/>
                <a:ext cx="23" cy="20"/>
              </a:xfrm>
              <a:custGeom>
                <a:avLst/>
                <a:gdLst/>
                <a:ahLst/>
                <a:cxnLst/>
                <a:rect l="l" t="t" r="r" b="b"/>
                <a:pathLst>
                  <a:path w="70" h="59" extrusionOk="0">
                    <a:moveTo>
                      <a:pt x="15" y="53"/>
                    </a:moveTo>
                    <a:lnTo>
                      <a:pt x="16" y="55"/>
                    </a:lnTo>
                    <a:lnTo>
                      <a:pt x="20" y="57"/>
                    </a:lnTo>
                    <a:lnTo>
                      <a:pt x="25" y="59"/>
                    </a:lnTo>
                    <a:lnTo>
                      <a:pt x="26" y="59"/>
                    </a:lnTo>
                    <a:lnTo>
                      <a:pt x="35" y="59"/>
                    </a:lnTo>
                    <a:lnTo>
                      <a:pt x="45" y="56"/>
                    </a:lnTo>
                    <a:lnTo>
                      <a:pt x="54" y="55"/>
                    </a:lnTo>
                    <a:lnTo>
                      <a:pt x="63" y="50"/>
                    </a:lnTo>
                    <a:lnTo>
                      <a:pt x="66" y="47"/>
                    </a:lnTo>
                    <a:lnTo>
                      <a:pt x="69" y="44"/>
                    </a:lnTo>
                    <a:lnTo>
                      <a:pt x="70" y="40"/>
                    </a:lnTo>
                    <a:lnTo>
                      <a:pt x="69" y="37"/>
                    </a:lnTo>
                    <a:lnTo>
                      <a:pt x="56" y="32"/>
                    </a:lnTo>
                    <a:lnTo>
                      <a:pt x="42" y="33"/>
                    </a:lnTo>
                    <a:lnTo>
                      <a:pt x="32" y="37"/>
                    </a:lnTo>
                    <a:lnTo>
                      <a:pt x="28" y="40"/>
                    </a:lnTo>
                    <a:lnTo>
                      <a:pt x="20" y="30"/>
                    </a:lnTo>
                    <a:lnTo>
                      <a:pt x="16" y="14"/>
                    </a:lnTo>
                    <a:lnTo>
                      <a:pt x="10" y="3"/>
                    </a:lnTo>
                    <a:lnTo>
                      <a:pt x="3" y="0"/>
                    </a:lnTo>
                    <a:lnTo>
                      <a:pt x="0" y="19"/>
                    </a:lnTo>
                    <a:lnTo>
                      <a:pt x="4" y="36"/>
                    </a:lnTo>
                    <a:lnTo>
                      <a:pt x="12" y="49"/>
                    </a:lnTo>
                    <a:lnTo>
                      <a:pt x="15" y="53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5" name="Google Shape;2605;p27"/>
              <p:cNvSpPr/>
              <p:nvPr/>
            </p:nvSpPr>
            <p:spPr>
              <a:xfrm>
                <a:off x="8390" y="4771"/>
                <a:ext cx="22" cy="20"/>
              </a:xfrm>
              <a:custGeom>
                <a:avLst/>
                <a:gdLst/>
                <a:ahLst/>
                <a:cxnLst/>
                <a:rect l="l" t="t" r="r" b="b"/>
                <a:pathLst>
                  <a:path w="65" h="60" extrusionOk="0">
                    <a:moveTo>
                      <a:pt x="4" y="46"/>
                    </a:moveTo>
                    <a:lnTo>
                      <a:pt x="9" y="56"/>
                    </a:lnTo>
                    <a:lnTo>
                      <a:pt x="21" y="60"/>
                    </a:lnTo>
                    <a:lnTo>
                      <a:pt x="31" y="60"/>
                    </a:lnTo>
                    <a:lnTo>
                      <a:pt x="35" y="60"/>
                    </a:lnTo>
                    <a:lnTo>
                      <a:pt x="44" y="57"/>
                    </a:lnTo>
                    <a:lnTo>
                      <a:pt x="54" y="51"/>
                    </a:lnTo>
                    <a:lnTo>
                      <a:pt x="62" y="46"/>
                    </a:lnTo>
                    <a:lnTo>
                      <a:pt x="65" y="40"/>
                    </a:lnTo>
                    <a:lnTo>
                      <a:pt x="63" y="36"/>
                    </a:lnTo>
                    <a:lnTo>
                      <a:pt x="60" y="34"/>
                    </a:lnTo>
                    <a:lnTo>
                      <a:pt x="56" y="33"/>
                    </a:lnTo>
                    <a:lnTo>
                      <a:pt x="51" y="33"/>
                    </a:lnTo>
                    <a:lnTo>
                      <a:pt x="26" y="37"/>
                    </a:lnTo>
                    <a:lnTo>
                      <a:pt x="24" y="30"/>
                    </a:lnTo>
                    <a:lnTo>
                      <a:pt x="18" y="15"/>
                    </a:lnTo>
                    <a:lnTo>
                      <a:pt x="9" y="2"/>
                    </a:lnTo>
                    <a:lnTo>
                      <a:pt x="0" y="0"/>
                    </a:lnTo>
                    <a:lnTo>
                      <a:pt x="0" y="14"/>
                    </a:lnTo>
                    <a:lnTo>
                      <a:pt x="2" y="30"/>
                    </a:lnTo>
                    <a:lnTo>
                      <a:pt x="3" y="41"/>
                    </a:lnTo>
                    <a:lnTo>
                      <a:pt x="4" y="4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6" name="Google Shape;2606;p27"/>
              <p:cNvSpPr/>
              <p:nvPr/>
            </p:nvSpPr>
            <p:spPr>
              <a:xfrm>
                <a:off x="8362" y="4825"/>
                <a:ext cx="23" cy="16"/>
              </a:xfrm>
              <a:custGeom>
                <a:avLst/>
                <a:gdLst/>
                <a:ahLst/>
                <a:cxnLst/>
                <a:rect l="l" t="t" r="r" b="b"/>
                <a:pathLst>
                  <a:path w="69" h="47" extrusionOk="0">
                    <a:moveTo>
                      <a:pt x="9" y="46"/>
                    </a:moveTo>
                    <a:lnTo>
                      <a:pt x="12" y="47"/>
                    </a:lnTo>
                    <a:lnTo>
                      <a:pt x="16" y="47"/>
                    </a:lnTo>
                    <a:lnTo>
                      <a:pt x="22" y="47"/>
                    </a:lnTo>
                    <a:lnTo>
                      <a:pt x="23" y="47"/>
                    </a:lnTo>
                    <a:lnTo>
                      <a:pt x="31" y="46"/>
                    </a:lnTo>
                    <a:lnTo>
                      <a:pt x="40" y="45"/>
                    </a:lnTo>
                    <a:lnTo>
                      <a:pt x="48" y="42"/>
                    </a:lnTo>
                    <a:lnTo>
                      <a:pt x="56" y="37"/>
                    </a:lnTo>
                    <a:lnTo>
                      <a:pt x="63" y="34"/>
                    </a:lnTo>
                    <a:lnTo>
                      <a:pt x="67" y="30"/>
                    </a:lnTo>
                    <a:lnTo>
                      <a:pt x="69" y="26"/>
                    </a:lnTo>
                    <a:lnTo>
                      <a:pt x="66" y="20"/>
                    </a:lnTo>
                    <a:lnTo>
                      <a:pt x="62" y="17"/>
                    </a:lnTo>
                    <a:lnTo>
                      <a:pt x="56" y="17"/>
                    </a:lnTo>
                    <a:lnTo>
                      <a:pt x="48" y="17"/>
                    </a:lnTo>
                    <a:lnTo>
                      <a:pt x="40" y="19"/>
                    </a:lnTo>
                    <a:lnTo>
                      <a:pt x="32" y="22"/>
                    </a:lnTo>
                    <a:lnTo>
                      <a:pt x="26" y="23"/>
                    </a:lnTo>
                    <a:lnTo>
                      <a:pt x="22" y="26"/>
                    </a:lnTo>
                    <a:lnTo>
                      <a:pt x="20" y="26"/>
                    </a:lnTo>
                    <a:lnTo>
                      <a:pt x="19" y="22"/>
                    </a:lnTo>
                    <a:lnTo>
                      <a:pt x="16" y="14"/>
                    </a:lnTo>
                    <a:lnTo>
                      <a:pt x="12" y="7"/>
                    </a:lnTo>
                    <a:lnTo>
                      <a:pt x="10" y="4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11"/>
                    </a:lnTo>
                    <a:lnTo>
                      <a:pt x="3" y="26"/>
                    </a:lnTo>
                    <a:lnTo>
                      <a:pt x="7" y="40"/>
                    </a:lnTo>
                    <a:lnTo>
                      <a:pt x="9" y="4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7" name="Google Shape;2607;p27"/>
              <p:cNvSpPr/>
              <p:nvPr/>
            </p:nvSpPr>
            <p:spPr>
              <a:xfrm>
                <a:off x="8390" y="4813"/>
                <a:ext cx="20" cy="20"/>
              </a:xfrm>
              <a:custGeom>
                <a:avLst/>
                <a:gdLst/>
                <a:ahLst/>
                <a:cxnLst/>
                <a:rect l="l" t="t" r="r" b="b"/>
                <a:pathLst>
                  <a:path w="60" h="58" extrusionOk="0">
                    <a:moveTo>
                      <a:pt x="13" y="52"/>
                    </a:moveTo>
                    <a:lnTo>
                      <a:pt x="20" y="55"/>
                    </a:lnTo>
                    <a:lnTo>
                      <a:pt x="32" y="58"/>
                    </a:lnTo>
                    <a:lnTo>
                      <a:pt x="45" y="56"/>
                    </a:lnTo>
                    <a:lnTo>
                      <a:pt x="55" y="50"/>
                    </a:lnTo>
                    <a:lnTo>
                      <a:pt x="58" y="49"/>
                    </a:lnTo>
                    <a:lnTo>
                      <a:pt x="60" y="46"/>
                    </a:lnTo>
                    <a:lnTo>
                      <a:pt x="60" y="42"/>
                    </a:lnTo>
                    <a:lnTo>
                      <a:pt x="60" y="39"/>
                    </a:lnTo>
                    <a:lnTo>
                      <a:pt x="58" y="36"/>
                    </a:lnTo>
                    <a:lnTo>
                      <a:pt x="54" y="33"/>
                    </a:lnTo>
                    <a:lnTo>
                      <a:pt x="49" y="32"/>
                    </a:lnTo>
                    <a:lnTo>
                      <a:pt x="45" y="32"/>
                    </a:lnTo>
                    <a:lnTo>
                      <a:pt x="36" y="35"/>
                    </a:lnTo>
                    <a:lnTo>
                      <a:pt x="27" y="36"/>
                    </a:lnTo>
                    <a:lnTo>
                      <a:pt x="20" y="35"/>
                    </a:lnTo>
                    <a:lnTo>
                      <a:pt x="17" y="35"/>
                    </a:lnTo>
                    <a:lnTo>
                      <a:pt x="17" y="29"/>
                    </a:lnTo>
                    <a:lnTo>
                      <a:pt x="17" y="16"/>
                    </a:lnTo>
                    <a:lnTo>
                      <a:pt x="14" y="3"/>
                    </a:lnTo>
                    <a:lnTo>
                      <a:pt x="5" y="0"/>
                    </a:lnTo>
                    <a:lnTo>
                      <a:pt x="1" y="12"/>
                    </a:lnTo>
                    <a:lnTo>
                      <a:pt x="0" y="26"/>
                    </a:lnTo>
                    <a:lnTo>
                      <a:pt x="3" y="40"/>
                    </a:lnTo>
                    <a:lnTo>
                      <a:pt x="13" y="5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8" name="Google Shape;2608;p27"/>
              <p:cNvSpPr/>
              <p:nvPr/>
            </p:nvSpPr>
            <p:spPr>
              <a:xfrm>
                <a:off x="8411" y="4806"/>
                <a:ext cx="20" cy="18"/>
              </a:xfrm>
              <a:custGeom>
                <a:avLst/>
                <a:gdLst/>
                <a:ahLst/>
                <a:cxnLst/>
                <a:rect l="l" t="t" r="r" b="b"/>
                <a:pathLst>
                  <a:path w="59" h="55" extrusionOk="0">
                    <a:moveTo>
                      <a:pt x="19" y="52"/>
                    </a:moveTo>
                    <a:lnTo>
                      <a:pt x="31" y="55"/>
                    </a:lnTo>
                    <a:lnTo>
                      <a:pt x="43" y="54"/>
                    </a:lnTo>
                    <a:lnTo>
                      <a:pt x="53" y="46"/>
                    </a:lnTo>
                    <a:lnTo>
                      <a:pt x="59" y="35"/>
                    </a:lnTo>
                    <a:lnTo>
                      <a:pt x="57" y="31"/>
                    </a:lnTo>
                    <a:lnTo>
                      <a:pt x="54" y="29"/>
                    </a:lnTo>
                    <a:lnTo>
                      <a:pt x="49" y="28"/>
                    </a:lnTo>
                    <a:lnTo>
                      <a:pt x="44" y="29"/>
                    </a:lnTo>
                    <a:lnTo>
                      <a:pt x="41" y="32"/>
                    </a:lnTo>
                    <a:lnTo>
                      <a:pt x="38" y="35"/>
                    </a:lnTo>
                    <a:lnTo>
                      <a:pt x="34" y="36"/>
                    </a:lnTo>
                    <a:lnTo>
                      <a:pt x="31" y="39"/>
                    </a:lnTo>
                    <a:lnTo>
                      <a:pt x="28" y="32"/>
                    </a:lnTo>
                    <a:lnTo>
                      <a:pt x="21" y="18"/>
                    </a:lnTo>
                    <a:lnTo>
                      <a:pt x="10" y="5"/>
                    </a:lnTo>
                    <a:lnTo>
                      <a:pt x="0" y="0"/>
                    </a:lnTo>
                    <a:lnTo>
                      <a:pt x="2" y="18"/>
                    </a:lnTo>
                    <a:lnTo>
                      <a:pt x="9" y="35"/>
                    </a:lnTo>
                    <a:lnTo>
                      <a:pt x="16" y="46"/>
                    </a:lnTo>
                    <a:lnTo>
                      <a:pt x="19" y="5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9" name="Google Shape;2609;p27"/>
              <p:cNvSpPr/>
              <p:nvPr/>
            </p:nvSpPr>
            <p:spPr>
              <a:xfrm>
                <a:off x="8374" y="4857"/>
                <a:ext cx="27" cy="25"/>
              </a:xfrm>
              <a:custGeom>
                <a:avLst/>
                <a:gdLst/>
                <a:ahLst/>
                <a:cxnLst/>
                <a:rect l="l" t="t" r="r" b="b"/>
                <a:pathLst>
                  <a:path w="82" h="76" extrusionOk="0">
                    <a:moveTo>
                      <a:pt x="32" y="75"/>
                    </a:moveTo>
                    <a:lnTo>
                      <a:pt x="38" y="76"/>
                    </a:lnTo>
                    <a:lnTo>
                      <a:pt x="44" y="76"/>
                    </a:lnTo>
                    <a:lnTo>
                      <a:pt x="50" y="76"/>
                    </a:lnTo>
                    <a:lnTo>
                      <a:pt x="57" y="75"/>
                    </a:lnTo>
                    <a:lnTo>
                      <a:pt x="61" y="72"/>
                    </a:lnTo>
                    <a:lnTo>
                      <a:pt x="67" y="67"/>
                    </a:lnTo>
                    <a:lnTo>
                      <a:pt x="72" y="64"/>
                    </a:lnTo>
                    <a:lnTo>
                      <a:pt x="76" y="59"/>
                    </a:lnTo>
                    <a:lnTo>
                      <a:pt x="80" y="56"/>
                    </a:lnTo>
                    <a:lnTo>
                      <a:pt x="82" y="52"/>
                    </a:lnTo>
                    <a:lnTo>
                      <a:pt x="82" y="47"/>
                    </a:lnTo>
                    <a:lnTo>
                      <a:pt x="79" y="43"/>
                    </a:lnTo>
                    <a:lnTo>
                      <a:pt x="70" y="39"/>
                    </a:lnTo>
                    <a:lnTo>
                      <a:pt x="63" y="37"/>
                    </a:lnTo>
                    <a:lnTo>
                      <a:pt x="54" y="39"/>
                    </a:lnTo>
                    <a:lnTo>
                      <a:pt x="47" y="41"/>
                    </a:lnTo>
                    <a:lnTo>
                      <a:pt x="39" y="44"/>
                    </a:lnTo>
                    <a:lnTo>
                      <a:pt x="35" y="49"/>
                    </a:lnTo>
                    <a:lnTo>
                      <a:pt x="32" y="50"/>
                    </a:lnTo>
                    <a:lnTo>
                      <a:pt x="30" y="52"/>
                    </a:lnTo>
                    <a:lnTo>
                      <a:pt x="29" y="43"/>
                    </a:lnTo>
                    <a:lnTo>
                      <a:pt x="23" y="23"/>
                    </a:lnTo>
                    <a:lnTo>
                      <a:pt x="14" y="6"/>
                    </a:lnTo>
                    <a:lnTo>
                      <a:pt x="4" y="0"/>
                    </a:lnTo>
                    <a:lnTo>
                      <a:pt x="0" y="17"/>
                    </a:lnTo>
                    <a:lnTo>
                      <a:pt x="0" y="31"/>
                    </a:lnTo>
                    <a:lnTo>
                      <a:pt x="4" y="44"/>
                    </a:lnTo>
                    <a:lnTo>
                      <a:pt x="11" y="54"/>
                    </a:lnTo>
                    <a:lnTo>
                      <a:pt x="19" y="63"/>
                    </a:lnTo>
                    <a:lnTo>
                      <a:pt x="25" y="70"/>
                    </a:lnTo>
                    <a:lnTo>
                      <a:pt x="30" y="73"/>
                    </a:lnTo>
                    <a:lnTo>
                      <a:pt x="32" y="75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0" name="Google Shape;2610;p27"/>
              <p:cNvSpPr/>
              <p:nvPr/>
            </p:nvSpPr>
            <p:spPr>
              <a:xfrm>
                <a:off x="8404" y="4847"/>
                <a:ext cx="25" cy="22"/>
              </a:xfrm>
              <a:custGeom>
                <a:avLst/>
                <a:gdLst/>
                <a:ahLst/>
                <a:cxnLst/>
                <a:rect l="l" t="t" r="r" b="b"/>
                <a:pathLst>
                  <a:path w="75" h="66" extrusionOk="0">
                    <a:moveTo>
                      <a:pt x="12" y="53"/>
                    </a:moveTo>
                    <a:lnTo>
                      <a:pt x="15" y="56"/>
                    </a:lnTo>
                    <a:lnTo>
                      <a:pt x="19" y="60"/>
                    </a:lnTo>
                    <a:lnTo>
                      <a:pt x="25" y="62"/>
                    </a:lnTo>
                    <a:lnTo>
                      <a:pt x="27" y="63"/>
                    </a:lnTo>
                    <a:lnTo>
                      <a:pt x="32" y="65"/>
                    </a:lnTo>
                    <a:lnTo>
                      <a:pt x="40" y="65"/>
                    </a:lnTo>
                    <a:lnTo>
                      <a:pt x="49" y="66"/>
                    </a:lnTo>
                    <a:lnTo>
                      <a:pt x="57" y="65"/>
                    </a:lnTo>
                    <a:lnTo>
                      <a:pt x="65" y="63"/>
                    </a:lnTo>
                    <a:lnTo>
                      <a:pt x="71" y="60"/>
                    </a:lnTo>
                    <a:lnTo>
                      <a:pt x="75" y="55"/>
                    </a:lnTo>
                    <a:lnTo>
                      <a:pt x="75" y="46"/>
                    </a:lnTo>
                    <a:lnTo>
                      <a:pt x="72" y="39"/>
                    </a:lnTo>
                    <a:lnTo>
                      <a:pt x="66" y="35"/>
                    </a:lnTo>
                    <a:lnTo>
                      <a:pt x="59" y="33"/>
                    </a:lnTo>
                    <a:lnTo>
                      <a:pt x="50" y="33"/>
                    </a:lnTo>
                    <a:lnTo>
                      <a:pt x="41" y="35"/>
                    </a:lnTo>
                    <a:lnTo>
                      <a:pt x="34" y="36"/>
                    </a:lnTo>
                    <a:lnTo>
                      <a:pt x="28" y="39"/>
                    </a:lnTo>
                    <a:lnTo>
                      <a:pt x="27" y="39"/>
                    </a:lnTo>
                    <a:lnTo>
                      <a:pt x="25" y="32"/>
                    </a:lnTo>
                    <a:lnTo>
                      <a:pt x="19" y="16"/>
                    </a:lnTo>
                    <a:lnTo>
                      <a:pt x="10" y="3"/>
                    </a:lnTo>
                    <a:lnTo>
                      <a:pt x="0" y="0"/>
                    </a:lnTo>
                    <a:lnTo>
                      <a:pt x="0" y="22"/>
                    </a:lnTo>
                    <a:lnTo>
                      <a:pt x="5" y="39"/>
                    </a:lnTo>
                    <a:lnTo>
                      <a:pt x="9" y="49"/>
                    </a:lnTo>
                    <a:lnTo>
                      <a:pt x="12" y="53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1" name="Google Shape;2611;p27"/>
              <p:cNvSpPr/>
              <p:nvPr/>
            </p:nvSpPr>
            <p:spPr>
              <a:xfrm>
                <a:off x="8434" y="4844"/>
                <a:ext cx="25" cy="21"/>
              </a:xfrm>
              <a:custGeom>
                <a:avLst/>
                <a:gdLst/>
                <a:ahLst/>
                <a:cxnLst/>
                <a:rect l="l" t="t" r="r" b="b"/>
                <a:pathLst>
                  <a:path w="75" h="63" extrusionOk="0">
                    <a:moveTo>
                      <a:pt x="3" y="41"/>
                    </a:moveTo>
                    <a:lnTo>
                      <a:pt x="4" y="46"/>
                    </a:lnTo>
                    <a:lnTo>
                      <a:pt x="10" y="50"/>
                    </a:lnTo>
                    <a:lnTo>
                      <a:pt x="14" y="56"/>
                    </a:lnTo>
                    <a:lnTo>
                      <a:pt x="16" y="57"/>
                    </a:lnTo>
                    <a:lnTo>
                      <a:pt x="23" y="60"/>
                    </a:lnTo>
                    <a:lnTo>
                      <a:pt x="32" y="63"/>
                    </a:lnTo>
                    <a:lnTo>
                      <a:pt x="42" y="63"/>
                    </a:lnTo>
                    <a:lnTo>
                      <a:pt x="54" y="61"/>
                    </a:lnTo>
                    <a:lnTo>
                      <a:pt x="64" y="58"/>
                    </a:lnTo>
                    <a:lnTo>
                      <a:pt x="72" y="54"/>
                    </a:lnTo>
                    <a:lnTo>
                      <a:pt x="75" y="47"/>
                    </a:lnTo>
                    <a:lnTo>
                      <a:pt x="73" y="40"/>
                    </a:lnTo>
                    <a:lnTo>
                      <a:pt x="67" y="34"/>
                    </a:lnTo>
                    <a:lnTo>
                      <a:pt x="60" y="30"/>
                    </a:lnTo>
                    <a:lnTo>
                      <a:pt x="53" y="28"/>
                    </a:lnTo>
                    <a:lnTo>
                      <a:pt x="45" y="30"/>
                    </a:lnTo>
                    <a:lnTo>
                      <a:pt x="36" y="31"/>
                    </a:lnTo>
                    <a:lnTo>
                      <a:pt x="31" y="33"/>
                    </a:lnTo>
                    <a:lnTo>
                      <a:pt x="26" y="36"/>
                    </a:lnTo>
                    <a:lnTo>
                      <a:pt x="25" y="36"/>
                    </a:lnTo>
                    <a:lnTo>
                      <a:pt x="23" y="30"/>
                    </a:lnTo>
                    <a:lnTo>
                      <a:pt x="17" y="15"/>
                    </a:lnTo>
                    <a:lnTo>
                      <a:pt x="10" y="2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" y="28"/>
                    </a:lnTo>
                    <a:lnTo>
                      <a:pt x="3" y="38"/>
                    </a:lnTo>
                    <a:lnTo>
                      <a:pt x="3" y="4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2" name="Google Shape;2612;p27"/>
              <p:cNvSpPr/>
              <p:nvPr/>
            </p:nvSpPr>
            <p:spPr>
              <a:xfrm>
                <a:off x="8126" y="4482"/>
                <a:ext cx="83" cy="97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90" extrusionOk="0">
                    <a:moveTo>
                      <a:pt x="88" y="37"/>
                    </a:moveTo>
                    <a:lnTo>
                      <a:pt x="69" y="49"/>
                    </a:lnTo>
                    <a:lnTo>
                      <a:pt x="53" y="63"/>
                    </a:lnTo>
                    <a:lnTo>
                      <a:pt x="39" y="79"/>
                    </a:lnTo>
                    <a:lnTo>
                      <a:pt x="25" y="96"/>
                    </a:lnTo>
                    <a:lnTo>
                      <a:pt x="15" y="115"/>
                    </a:lnTo>
                    <a:lnTo>
                      <a:pt x="8" y="135"/>
                    </a:lnTo>
                    <a:lnTo>
                      <a:pt x="3" y="157"/>
                    </a:lnTo>
                    <a:lnTo>
                      <a:pt x="0" y="178"/>
                    </a:lnTo>
                    <a:lnTo>
                      <a:pt x="3" y="208"/>
                    </a:lnTo>
                    <a:lnTo>
                      <a:pt x="15" y="233"/>
                    </a:lnTo>
                    <a:lnTo>
                      <a:pt x="33" y="254"/>
                    </a:lnTo>
                    <a:lnTo>
                      <a:pt x="56" y="270"/>
                    </a:lnTo>
                    <a:lnTo>
                      <a:pt x="83" y="283"/>
                    </a:lnTo>
                    <a:lnTo>
                      <a:pt x="110" y="289"/>
                    </a:lnTo>
                    <a:lnTo>
                      <a:pt x="140" y="290"/>
                    </a:lnTo>
                    <a:lnTo>
                      <a:pt x="168" y="286"/>
                    </a:lnTo>
                    <a:lnTo>
                      <a:pt x="174" y="286"/>
                    </a:lnTo>
                    <a:lnTo>
                      <a:pt x="179" y="283"/>
                    </a:lnTo>
                    <a:lnTo>
                      <a:pt x="184" y="279"/>
                    </a:lnTo>
                    <a:lnTo>
                      <a:pt x="185" y="273"/>
                    </a:lnTo>
                    <a:lnTo>
                      <a:pt x="182" y="266"/>
                    </a:lnTo>
                    <a:lnTo>
                      <a:pt x="176" y="260"/>
                    </a:lnTo>
                    <a:lnTo>
                      <a:pt x="169" y="254"/>
                    </a:lnTo>
                    <a:lnTo>
                      <a:pt x="162" y="252"/>
                    </a:lnTo>
                    <a:lnTo>
                      <a:pt x="147" y="247"/>
                    </a:lnTo>
                    <a:lnTo>
                      <a:pt x="132" y="244"/>
                    </a:lnTo>
                    <a:lnTo>
                      <a:pt x="118" y="242"/>
                    </a:lnTo>
                    <a:lnTo>
                      <a:pt x="105" y="239"/>
                    </a:lnTo>
                    <a:lnTo>
                      <a:pt x="91" y="234"/>
                    </a:lnTo>
                    <a:lnTo>
                      <a:pt x="78" y="229"/>
                    </a:lnTo>
                    <a:lnTo>
                      <a:pt x="66" y="221"/>
                    </a:lnTo>
                    <a:lnTo>
                      <a:pt x="55" y="210"/>
                    </a:lnTo>
                    <a:lnTo>
                      <a:pt x="50" y="161"/>
                    </a:lnTo>
                    <a:lnTo>
                      <a:pt x="62" y="121"/>
                    </a:lnTo>
                    <a:lnTo>
                      <a:pt x="85" y="89"/>
                    </a:lnTo>
                    <a:lnTo>
                      <a:pt x="118" y="63"/>
                    </a:lnTo>
                    <a:lnTo>
                      <a:pt x="153" y="43"/>
                    </a:lnTo>
                    <a:lnTo>
                      <a:pt x="190" y="27"/>
                    </a:lnTo>
                    <a:lnTo>
                      <a:pt x="223" y="16"/>
                    </a:lnTo>
                    <a:lnTo>
                      <a:pt x="250" y="6"/>
                    </a:lnTo>
                    <a:lnTo>
                      <a:pt x="234" y="2"/>
                    </a:lnTo>
                    <a:lnTo>
                      <a:pt x="216" y="0"/>
                    </a:lnTo>
                    <a:lnTo>
                      <a:pt x="196" y="3"/>
                    </a:lnTo>
                    <a:lnTo>
                      <a:pt x="174" y="6"/>
                    </a:lnTo>
                    <a:lnTo>
                      <a:pt x="152" y="13"/>
                    </a:lnTo>
                    <a:lnTo>
                      <a:pt x="130" y="20"/>
                    </a:lnTo>
                    <a:lnTo>
                      <a:pt x="107" y="29"/>
                    </a:lnTo>
                    <a:lnTo>
                      <a:pt x="88" y="37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3" name="Google Shape;2613;p27"/>
              <p:cNvSpPr/>
              <p:nvPr/>
            </p:nvSpPr>
            <p:spPr>
              <a:xfrm>
                <a:off x="8268" y="4481"/>
                <a:ext cx="53" cy="75"/>
              </a:xfrm>
              <a:custGeom>
                <a:avLst/>
                <a:gdLst/>
                <a:ahLst/>
                <a:cxnLst/>
                <a:rect l="l" t="t" r="r" b="b"/>
                <a:pathLst>
                  <a:path w="160" h="225" extrusionOk="0">
                    <a:moveTo>
                      <a:pt x="135" y="73"/>
                    </a:moveTo>
                    <a:lnTo>
                      <a:pt x="141" y="96"/>
                    </a:lnTo>
                    <a:lnTo>
                      <a:pt x="140" y="118"/>
                    </a:lnTo>
                    <a:lnTo>
                      <a:pt x="129" y="135"/>
                    </a:lnTo>
                    <a:lnTo>
                      <a:pt x="115" y="151"/>
                    </a:lnTo>
                    <a:lnTo>
                      <a:pt x="97" y="165"/>
                    </a:lnTo>
                    <a:lnTo>
                      <a:pt x="76" y="179"/>
                    </a:lnTo>
                    <a:lnTo>
                      <a:pt x="56" y="192"/>
                    </a:lnTo>
                    <a:lnTo>
                      <a:pt x="38" y="205"/>
                    </a:lnTo>
                    <a:lnTo>
                      <a:pt x="35" y="210"/>
                    </a:lnTo>
                    <a:lnTo>
                      <a:pt x="34" y="212"/>
                    </a:lnTo>
                    <a:lnTo>
                      <a:pt x="34" y="217"/>
                    </a:lnTo>
                    <a:lnTo>
                      <a:pt x="35" y="221"/>
                    </a:lnTo>
                    <a:lnTo>
                      <a:pt x="40" y="224"/>
                    </a:lnTo>
                    <a:lnTo>
                      <a:pt x="44" y="225"/>
                    </a:lnTo>
                    <a:lnTo>
                      <a:pt x="47" y="225"/>
                    </a:lnTo>
                    <a:lnTo>
                      <a:pt x="51" y="224"/>
                    </a:lnTo>
                    <a:lnTo>
                      <a:pt x="75" y="211"/>
                    </a:lnTo>
                    <a:lnTo>
                      <a:pt x="97" y="197"/>
                    </a:lnTo>
                    <a:lnTo>
                      <a:pt x="117" y="181"/>
                    </a:lnTo>
                    <a:lnTo>
                      <a:pt x="137" y="162"/>
                    </a:lnTo>
                    <a:lnTo>
                      <a:pt x="150" y="142"/>
                    </a:lnTo>
                    <a:lnTo>
                      <a:pt x="159" y="119"/>
                    </a:lnTo>
                    <a:lnTo>
                      <a:pt x="160" y="95"/>
                    </a:lnTo>
                    <a:lnTo>
                      <a:pt x="154" y="69"/>
                    </a:lnTo>
                    <a:lnTo>
                      <a:pt x="141" y="49"/>
                    </a:lnTo>
                    <a:lnTo>
                      <a:pt x="122" y="31"/>
                    </a:lnTo>
                    <a:lnTo>
                      <a:pt x="98" y="18"/>
                    </a:lnTo>
                    <a:lnTo>
                      <a:pt x="72" y="8"/>
                    </a:lnTo>
                    <a:lnTo>
                      <a:pt x="46" y="3"/>
                    </a:lnTo>
                    <a:lnTo>
                      <a:pt x="24" y="0"/>
                    </a:lnTo>
                    <a:lnTo>
                      <a:pt x="7" y="0"/>
                    </a:lnTo>
                    <a:lnTo>
                      <a:pt x="0" y="4"/>
                    </a:lnTo>
                    <a:lnTo>
                      <a:pt x="18" y="11"/>
                    </a:lnTo>
                    <a:lnTo>
                      <a:pt x="37" y="17"/>
                    </a:lnTo>
                    <a:lnTo>
                      <a:pt x="57" y="23"/>
                    </a:lnTo>
                    <a:lnTo>
                      <a:pt x="76" y="29"/>
                    </a:lnTo>
                    <a:lnTo>
                      <a:pt x="95" y="36"/>
                    </a:lnTo>
                    <a:lnTo>
                      <a:pt x="112" y="46"/>
                    </a:lnTo>
                    <a:lnTo>
                      <a:pt x="125" y="57"/>
                    </a:lnTo>
                    <a:lnTo>
                      <a:pt x="135" y="73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4" name="Google Shape;2614;p27"/>
              <p:cNvSpPr/>
              <p:nvPr/>
            </p:nvSpPr>
            <p:spPr>
              <a:xfrm>
                <a:off x="8073" y="4463"/>
                <a:ext cx="135" cy="158"/>
              </a:xfrm>
              <a:custGeom>
                <a:avLst/>
                <a:gdLst/>
                <a:ahLst/>
                <a:cxnLst/>
                <a:rect l="l" t="t" r="r" b="b"/>
                <a:pathLst>
                  <a:path w="404" h="472" extrusionOk="0">
                    <a:moveTo>
                      <a:pt x="157" y="61"/>
                    </a:moveTo>
                    <a:lnTo>
                      <a:pt x="127" y="87"/>
                    </a:lnTo>
                    <a:lnTo>
                      <a:pt x="96" y="113"/>
                    </a:lnTo>
                    <a:lnTo>
                      <a:pt x="68" y="143"/>
                    </a:lnTo>
                    <a:lnTo>
                      <a:pt x="43" y="175"/>
                    </a:lnTo>
                    <a:lnTo>
                      <a:pt x="22" y="208"/>
                    </a:lnTo>
                    <a:lnTo>
                      <a:pt x="8" y="244"/>
                    </a:lnTo>
                    <a:lnTo>
                      <a:pt x="0" y="283"/>
                    </a:lnTo>
                    <a:lnTo>
                      <a:pt x="2" y="323"/>
                    </a:lnTo>
                    <a:lnTo>
                      <a:pt x="5" y="333"/>
                    </a:lnTo>
                    <a:lnTo>
                      <a:pt x="8" y="344"/>
                    </a:lnTo>
                    <a:lnTo>
                      <a:pt x="12" y="353"/>
                    </a:lnTo>
                    <a:lnTo>
                      <a:pt x="18" y="363"/>
                    </a:lnTo>
                    <a:lnTo>
                      <a:pt x="25" y="372"/>
                    </a:lnTo>
                    <a:lnTo>
                      <a:pt x="34" y="380"/>
                    </a:lnTo>
                    <a:lnTo>
                      <a:pt x="41" y="388"/>
                    </a:lnTo>
                    <a:lnTo>
                      <a:pt x="52" y="393"/>
                    </a:lnTo>
                    <a:lnTo>
                      <a:pt x="71" y="405"/>
                    </a:lnTo>
                    <a:lnTo>
                      <a:pt x="90" y="415"/>
                    </a:lnTo>
                    <a:lnTo>
                      <a:pt x="109" y="424"/>
                    </a:lnTo>
                    <a:lnTo>
                      <a:pt x="129" y="431"/>
                    </a:lnTo>
                    <a:lnTo>
                      <a:pt x="150" y="438"/>
                    </a:lnTo>
                    <a:lnTo>
                      <a:pt x="171" y="444"/>
                    </a:lnTo>
                    <a:lnTo>
                      <a:pt x="191" y="449"/>
                    </a:lnTo>
                    <a:lnTo>
                      <a:pt x="212" y="454"/>
                    </a:lnTo>
                    <a:lnTo>
                      <a:pt x="234" y="458"/>
                    </a:lnTo>
                    <a:lnTo>
                      <a:pt x="254" y="461"/>
                    </a:lnTo>
                    <a:lnTo>
                      <a:pt x="276" y="464"/>
                    </a:lnTo>
                    <a:lnTo>
                      <a:pt x="298" y="467"/>
                    </a:lnTo>
                    <a:lnTo>
                      <a:pt x="319" y="468"/>
                    </a:lnTo>
                    <a:lnTo>
                      <a:pt x="341" y="470"/>
                    </a:lnTo>
                    <a:lnTo>
                      <a:pt x="363" y="471"/>
                    </a:lnTo>
                    <a:lnTo>
                      <a:pt x="383" y="472"/>
                    </a:lnTo>
                    <a:lnTo>
                      <a:pt x="391" y="472"/>
                    </a:lnTo>
                    <a:lnTo>
                      <a:pt x="397" y="470"/>
                    </a:lnTo>
                    <a:lnTo>
                      <a:pt x="401" y="464"/>
                    </a:lnTo>
                    <a:lnTo>
                      <a:pt x="404" y="458"/>
                    </a:lnTo>
                    <a:lnTo>
                      <a:pt x="404" y="451"/>
                    </a:lnTo>
                    <a:lnTo>
                      <a:pt x="401" y="445"/>
                    </a:lnTo>
                    <a:lnTo>
                      <a:pt x="395" y="441"/>
                    </a:lnTo>
                    <a:lnTo>
                      <a:pt x="388" y="438"/>
                    </a:lnTo>
                    <a:lnTo>
                      <a:pt x="369" y="434"/>
                    </a:lnTo>
                    <a:lnTo>
                      <a:pt x="350" y="431"/>
                    </a:lnTo>
                    <a:lnTo>
                      <a:pt x="331" y="426"/>
                    </a:lnTo>
                    <a:lnTo>
                      <a:pt x="310" y="424"/>
                    </a:lnTo>
                    <a:lnTo>
                      <a:pt x="291" y="421"/>
                    </a:lnTo>
                    <a:lnTo>
                      <a:pt x="272" y="418"/>
                    </a:lnTo>
                    <a:lnTo>
                      <a:pt x="251" y="415"/>
                    </a:lnTo>
                    <a:lnTo>
                      <a:pt x="232" y="411"/>
                    </a:lnTo>
                    <a:lnTo>
                      <a:pt x="213" y="408"/>
                    </a:lnTo>
                    <a:lnTo>
                      <a:pt x="194" y="403"/>
                    </a:lnTo>
                    <a:lnTo>
                      <a:pt x="175" y="398"/>
                    </a:lnTo>
                    <a:lnTo>
                      <a:pt x="156" y="393"/>
                    </a:lnTo>
                    <a:lnTo>
                      <a:pt x="138" y="386"/>
                    </a:lnTo>
                    <a:lnTo>
                      <a:pt x="119" y="379"/>
                    </a:lnTo>
                    <a:lnTo>
                      <a:pt x="102" y="372"/>
                    </a:lnTo>
                    <a:lnTo>
                      <a:pt x="84" y="362"/>
                    </a:lnTo>
                    <a:lnTo>
                      <a:pt x="69" y="352"/>
                    </a:lnTo>
                    <a:lnTo>
                      <a:pt x="58" y="339"/>
                    </a:lnTo>
                    <a:lnTo>
                      <a:pt x="49" y="324"/>
                    </a:lnTo>
                    <a:lnTo>
                      <a:pt x="44" y="307"/>
                    </a:lnTo>
                    <a:lnTo>
                      <a:pt x="43" y="290"/>
                    </a:lnTo>
                    <a:lnTo>
                      <a:pt x="44" y="270"/>
                    </a:lnTo>
                    <a:lnTo>
                      <a:pt x="49" y="250"/>
                    </a:lnTo>
                    <a:lnTo>
                      <a:pt x="55" y="234"/>
                    </a:lnTo>
                    <a:lnTo>
                      <a:pt x="65" y="212"/>
                    </a:lnTo>
                    <a:lnTo>
                      <a:pt x="77" y="191"/>
                    </a:lnTo>
                    <a:lnTo>
                      <a:pt x="90" y="172"/>
                    </a:lnTo>
                    <a:lnTo>
                      <a:pt x="104" y="155"/>
                    </a:lnTo>
                    <a:lnTo>
                      <a:pt x="119" y="138"/>
                    </a:lnTo>
                    <a:lnTo>
                      <a:pt x="135" y="120"/>
                    </a:lnTo>
                    <a:lnTo>
                      <a:pt x="154" y="103"/>
                    </a:lnTo>
                    <a:lnTo>
                      <a:pt x="173" y="86"/>
                    </a:lnTo>
                    <a:lnTo>
                      <a:pt x="193" y="71"/>
                    </a:lnTo>
                    <a:lnTo>
                      <a:pt x="218" y="59"/>
                    </a:lnTo>
                    <a:lnTo>
                      <a:pt x="245" y="47"/>
                    </a:lnTo>
                    <a:lnTo>
                      <a:pt x="273" y="36"/>
                    </a:lnTo>
                    <a:lnTo>
                      <a:pt x="298" y="25"/>
                    </a:lnTo>
                    <a:lnTo>
                      <a:pt x="319" y="17"/>
                    </a:lnTo>
                    <a:lnTo>
                      <a:pt x="332" y="8"/>
                    </a:lnTo>
                    <a:lnTo>
                      <a:pt x="336" y="2"/>
                    </a:lnTo>
                    <a:lnTo>
                      <a:pt x="322" y="0"/>
                    </a:lnTo>
                    <a:lnTo>
                      <a:pt x="301" y="1"/>
                    </a:lnTo>
                    <a:lnTo>
                      <a:pt x="278" y="5"/>
                    </a:lnTo>
                    <a:lnTo>
                      <a:pt x="253" y="13"/>
                    </a:lnTo>
                    <a:lnTo>
                      <a:pt x="226" y="23"/>
                    </a:lnTo>
                    <a:lnTo>
                      <a:pt x="201" y="34"/>
                    </a:lnTo>
                    <a:lnTo>
                      <a:pt x="178" y="47"/>
                    </a:lnTo>
                    <a:lnTo>
                      <a:pt x="157" y="61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5" name="Google Shape;2615;p27"/>
              <p:cNvSpPr/>
              <p:nvPr/>
            </p:nvSpPr>
            <p:spPr>
              <a:xfrm>
                <a:off x="8263" y="4458"/>
                <a:ext cx="118" cy="105"/>
              </a:xfrm>
              <a:custGeom>
                <a:avLst/>
                <a:gdLst/>
                <a:ahLst/>
                <a:cxnLst/>
                <a:rect l="l" t="t" r="r" b="b"/>
                <a:pathLst>
                  <a:path w="354" h="315" extrusionOk="0">
                    <a:moveTo>
                      <a:pt x="294" y="96"/>
                    </a:moveTo>
                    <a:lnTo>
                      <a:pt x="310" y="113"/>
                    </a:lnTo>
                    <a:lnTo>
                      <a:pt x="320" y="133"/>
                    </a:lnTo>
                    <a:lnTo>
                      <a:pt x="325" y="155"/>
                    </a:lnTo>
                    <a:lnTo>
                      <a:pt x="325" y="178"/>
                    </a:lnTo>
                    <a:lnTo>
                      <a:pt x="322" y="197"/>
                    </a:lnTo>
                    <a:lnTo>
                      <a:pt x="316" y="212"/>
                    </a:lnTo>
                    <a:lnTo>
                      <a:pt x="306" y="228"/>
                    </a:lnTo>
                    <a:lnTo>
                      <a:pt x="295" y="241"/>
                    </a:lnTo>
                    <a:lnTo>
                      <a:pt x="282" y="256"/>
                    </a:lnTo>
                    <a:lnTo>
                      <a:pt x="269" y="267"/>
                    </a:lnTo>
                    <a:lnTo>
                      <a:pt x="256" y="280"/>
                    </a:lnTo>
                    <a:lnTo>
                      <a:pt x="243" y="293"/>
                    </a:lnTo>
                    <a:lnTo>
                      <a:pt x="240" y="297"/>
                    </a:lnTo>
                    <a:lnTo>
                      <a:pt x="240" y="302"/>
                    </a:lnTo>
                    <a:lnTo>
                      <a:pt x="240" y="306"/>
                    </a:lnTo>
                    <a:lnTo>
                      <a:pt x="243" y="310"/>
                    </a:lnTo>
                    <a:lnTo>
                      <a:pt x="247" y="313"/>
                    </a:lnTo>
                    <a:lnTo>
                      <a:pt x="253" y="315"/>
                    </a:lnTo>
                    <a:lnTo>
                      <a:pt x="257" y="313"/>
                    </a:lnTo>
                    <a:lnTo>
                      <a:pt x="262" y="310"/>
                    </a:lnTo>
                    <a:lnTo>
                      <a:pt x="291" y="292"/>
                    </a:lnTo>
                    <a:lnTo>
                      <a:pt x="316" y="267"/>
                    </a:lnTo>
                    <a:lnTo>
                      <a:pt x="335" y="240"/>
                    </a:lnTo>
                    <a:lnTo>
                      <a:pt x="348" y="208"/>
                    </a:lnTo>
                    <a:lnTo>
                      <a:pt x="354" y="177"/>
                    </a:lnTo>
                    <a:lnTo>
                      <a:pt x="351" y="143"/>
                    </a:lnTo>
                    <a:lnTo>
                      <a:pt x="339" y="113"/>
                    </a:lnTo>
                    <a:lnTo>
                      <a:pt x="316" y="86"/>
                    </a:lnTo>
                    <a:lnTo>
                      <a:pt x="298" y="72"/>
                    </a:lnTo>
                    <a:lnTo>
                      <a:pt x="278" y="60"/>
                    </a:lnTo>
                    <a:lnTo>
                      <a:pt x="256" y="49"/>
                    </a:lnTo>
                    <a:lnTo>
                      <a:pt x="231" y="39"/>
                    </a:lnTo>
                    <a:lnTo>
                      <a:pt x="206" y="29"/>
                    </a:lnTo>
                    <a:lnTo>
                      <a:pt x="181" y="21"/>
                    </a:lnTo>
                    <a:lnTo>
                      <a:pt x="155" y="16"/>
                    </a:lnTo>
                    <a:lnTo>
                      <a:pt x="130" y="10"/>
                    </a:lnTo>
                    <a:lnTo>
                      <a:pt x="105" y="6"/>
                    </a:lnTo>
                    <a:lnTo>
                      <a:pt x="83" y="3"/>
                    </a:lnTo>
                    <a:lnTo>
                      <a:pt x="61" y="0"/>
                    </a:lnTo>
                    <a:lnTo>
                      <a:pt x="43" y="0"/>
                    </a:lnTo>
                    <a:lnTo>
                      <a:pt x="27" y="0"/>
                    </a:lnTo>
                    <a:lnTo>
                      <a:pt x="14" y="0"/>
                    </a:lnTo>
                    <a:lnTo>
                      <a:pt x="5" y="3"/>
                    </a:lnTo>
                    <a:lnTo>
                      <a:pt x="0" y="6"/>
                    </a:lnTo>
                    <a:lnTo>
                      <a:pt x="15" y="8"/>
                    </a:lnTo>
                    <a:lnTo>
                      <a:pt x="30" y="10"/>
                    </a:lnTo>
                    <a:lnTo>
                      <a:pt x="47" y="13"/>
                    </a:lnTo>
                    <a:lnTo>
                      <a:pt x="65" y="16"/>
                    </a:lnTo>
                    <a:lnTo>
                      <a:pt x="83" y="20"/>
                    </a:lnTo>
                    <a:lnTo>
                      <a:pt x="103" y="23"/>
                    </a:lnTo>
                    <a:lnTo>
                      <a:pt x="122" y="27"/>
                    </a:lnTo>
                    <a:lnTo>
                      <a:pt x="143" y="31"/>
                    </a:lnTo>
                    <a:lnTo>
                      <a:pt x="162" y="37"/>
                    </a:lnTo>
                    <a:lnTo>
                      <a:pt x="182" y="43"/>
                    </a:lnTo>
                    <a:lnTo>
                      <a:pt x="203" y="49"/>
                    </a:lnTo>
                    <a:lnTo>
                      <a:pt x="222" y="56"/>
                    </a:lnTo>
                    <a:lnTo>
                      <a:pt x="241" y="64"/>
                    </a:lnTo>
                    <a:lnTo>
                      <a:pt x="260" y="75"/>
                    </a:lnTo>
                    <a:lnTo>
                      <a:pt x="278" y="85"/>
                    </a:lnTo>
                    <a:lnTo>
                      <a:pt x="294" y="96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6" name="Google Shape;2616;p27"/>
              <p:cNvSpPr/>
              <p:nvPr/>
            </p:nvSpPr>
            <p:spPr>
              <a:xfrm>
                <a:off x="8023" y="4506"/>
                <a:ext cx="47" cy="99"/>
              </a:xfrm>
              <a:custGeom>
                <a:avLst/>
                <a:gdLst/>
                <a:ahLst/>
                <a:cxnLst/>
                <a:rect l="l" t="t" r="r" b="b"/>
                <a:pathLst>
                  <a:path w="143" h="297" extrusionOk="0">
                    <a:moveTo>
                      <a:pt x="0" y="162"/>
                    </a:moveTo>
                    <a:lnTo>
                      <a:pt x="0" y="187"/>
                    </a:lnTo>
                    <a:lnTo>
                      <a:pt x="5" y="210"/>
                    </a:lnTo>
                    <a:lnTo>
                      <a:pt x="16" y="231"/>
                    </a:lnTo>
                    <a:lnTo>
                      <a:pt x="30" y="250"/>
                    </a:lnTo>
                    <a:lnTo>
                      <a:pt x="48" y="266"/>
                    </a:lnTo>
                    <a:lnTo>
                      <a:pt x="69" y="280"/>
                    </a:lnTo>
                    <a:lnTo>
                      <a:pt x="92" y="290"/>
                    </a:lnTo>
                    <a:lnTo>
                      <a:pt x="116" y="296"/>
                    </a:lnTo>
                    <a:lnTo>
                      <a:pt x="123" y="297"/>
                    </a:lnTo>
                    <a:lnTo>
                      <a:pt x="130" y="295"/>
                    </a:lnTo>
                    <a:lnTo>
                      <a:pt x="136" y="290"/>
                    </a:lnTo>
                    <a:lnTo>
                      <a:pt x="139" y="284"/>
                    </a:lnTo>
                    <a:lnTo>
                      <a:pt x="139" y="277"/>
                    </a:lnTo>
                    <a:lnTo>
                      <a:pt x="138" y="270"/>
                    </a:lnTo>
                    <a:lnTo>
                      <a:pt x="133" y="264"/>
                    </a:lnTo>
                    <a:lnTo>
                      <a:pt x="126" y="261"/>
                    </a:lnTo>
                    <a:lnTo>
                      <a:pt x="102" y="253"/>
                    </a:lnTo>
                    <a:lnTo>
                      <a:pt x="80" y="241"/>
                    </a:lnTo>
                    <a:lnTo>
                      <a:pt x="63" y="226"/>
                    </a:lnTo>
                    <a:lnTo>
                      <a:pt x="50" y="208"/>
                    </a:lnTo>
                    <a:lnTo>
                      <a:pt x="41" y="187"/>
                    </a:lnTo>
                    <a:lnTo>
                      <a:pt x="36" y="164"/>
                    </a:lnTo>
                    <a:lnTo>
                      <a:pt x="36" y="139"/>
                    </a:lnTo>
                    <a:lnTo>
                      <a:pt x="44" y="113"/>
                    </a:lnTo>
                    <a:lnTo>
                      <a:pt x="52" y="95"/>
                    </a:lnTo>
                    <a:lnTo>
                      <a:pt x="64" y="78"/>
                    </a:lnTo>
                    <a:lnTo>
                      <a:pt x="77" y="62"/>
                    </a:lnTo>
                    <a:lnTo>
                      <a:pt x="92" y="47"/>
                    </a:lnTo>
                    <a:lnTo>
                      <a:pt x="105" y="34"/>
                    </a:lnTo>
                    <a:lnTo>
                      <a:pt x="120" y="23"/>
                    </a:lnTo>
                    <a:lnTo>
                      <a:pt x="133" y="11"/>
                    </a:lnTo>
                    <a:lnTo>
                      <a:pt x="143" y="1"/>
                    </a:lnTo>
                    <a:lnTo>
                      <a:pt x="133" y="0"/>
                    </a:lnTo>
                    <a:lnTo>
                      <a:pt x="117" y="7"/>
                    </a:lnTo>
                    <a:lnTo>
                      <a:pt x="95" y="23"/>
                    </a:lnTo>
                    <a:lnTo>
                      <a:pt x="70" y="44"/>
                    </a:lnTo>
                    <a:lnTo>
                      <a:pt x="47" y="72"/>
                    </a:lnTo>
                    <a:lnTo>
                      <a:pt x="25" y="101"/>
                    </a:lnTo>
                    <a:lnTo>
                      <a:pt x="8" y="132"/>
                    </a:lnTo>
                    <a:lnTo>
                      <a:pt x="0" y="162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7" name="Google Shape;2617;p27"/>
              <p:cNvSpPr/>
              <p:nvPr/>
            </p:nvSpPr>
            <p:spPr>
              <a:xfrm>
                <a:off x="8360" y="4451"/>
                <a:ext cx="103" cy="129"/>
              </a:xfrm>
              <a:custGeom>
                <a:avLst/>
                <a:gdLst/>
                <a:ahLst/>
                <a:cxnLst/>
                <a:rect l="l" t="t" r="r" b="b"/>
                <a:pathLst>
                  <a:path w="309" h="388" extrusionOk="0">
                    <a:moveTo>
                      <a:pt x="250" y="145"/>
                    </a:moveTo>
                    <a:lnTo>
                      <a:pt x="260" y="155"/>
                    </a:lnTo>
                    <a:lnTo>
                      <a:pt x="269" y="167"/>
                    </a:lnTo>
                    <a:lnTo>
                      <a:pt x="275" y="180"/>
                    </a:lnTo>
                    <a:lnTo>
                      <a:pt x="281" y="193"/>
                    </a:lnTo>
                    <a:lnTo>
                      <a:pt x="282" y="206"/>
                    </a:lnTo>
                    <a:lnTo>
                      <a:pt x="282" y="220"/>
                    </a:lnTo>
                    <a:lnTo>
                      <a:pt x="278" y="234"/>
                    </a:lnTo>
                    <a:lnTo>
                      <a:pt x="272" y="247"/>
                    </a:lnTo>
                    <a:lnTo>
                      <a:pt x="262" y="262"/>
                    </a:lnTo>
                    <a:lnTo>
                      <a:pt x="250" y="275"/>
                    </a:lnTo>
                    <a:lnTo>
                      <a:pt x="237" y="286"/>
                    </a:lnTo>
                    <a:lnTo>
                      <a:pt x="222" y="298"/>
                    </a:lnTo>
                    <a:lnTo>
                      <a:pt x="209" y="308"/>
                    </a:lnTo>
                    <a:lnTo>
                      <a:pt x="194" y="319"/>
                    </a:lnTo>
                    <a:lnTo>
                      <a:pt x="180" y="331"/>
                    </a:lnTo>
                    <a:lnTo>
                      <a:pt x="166" y="344"/>
                    </a:lnTo>
                    <a:lnTo>
                      <a:pt x="162" y="348"/>
                    </a:lnTo>
                    <a:lnTo>
                      <a:pt x="159" y="354"/>
                    </a:lnTo>
                    <a:lnTo>
                      <a:pt x="156" y="359"/>
                    </a:lnTo>
                    <a:lnTo>
                      <a:pt x="153" y="365"/>
                    </a:lnTo>
                    <a:lnTo>
                      <a:pt x="152" y="371"/>
                    </a:lnTo>
                    <a:lnTo>
                      <a:pt x="152" y="377"/>
                    </a:lnTo>
                    <a:lnTo>
                      <a:pt x="153" y="382"/>
                    </a:lnTo>
                    <a:lnTo>
                      <a:pt x="158" y="387"/>
                    </a:lnTo>
                    <a:lnTo>
                      <a:pt x="163" y="388"/>
                    </a:lnTo>
                    <a:lnTo>
                      <a:pt x="169" y="388"/>
                    </a:lnTo>
                    <a:lnTo>
                      <a:pt x="175" y="387"/>
                    </a:lnTo>
                    <a:lnTo>
                      <a:pt x="180" y="382"/>
                    </a:lnTo>
                    <a:lnTo>
                      <a:pt x="194" y="367"/>
                    </a:lnTo>
                    <a:lnTo>
                      <a:pt x="210" y="351"/>
                    </a:lnTo>
                    <a:lnTo>
                      <a:pt x="227" y="337"/>
                    </a:lnTo>
                    <a:lnTo>
                      <a:pt x="244" y="322"/>
                    </a:lnTo>
                    <a:lnTo>
                      <a:pt x="260" y="308"/>
                    </a:lnTo>
                    <a:lnTo>
                      <a:pt x="275" y="292"/>
                    </a:lnTo>
                    <a:lnTo>
                      <a:pt x="290" y="275"/>
                    </a:lnTo>
                    <a:lnTo>
                      <a:pt x="300" y="256"/>
                    </a:lnTo>
                    <a:lnTo>
                      <a:pt x="307" y="234"/>
                    </a:lnTo>
                    <a:lnTo>
                      <a:pt x="309" y="213"/>
                    </a:lnTo>
                    <a:lnTo>
                      <a:pt x="304" y="191"/>
                    </a:lnTo>
                    <a:lnTo>
                      <a:pt x="297" y="171"/>
                    </a:lnTo>
                    <a:lnTo>
                      <a:pt x="285" y="151"/>
                    </a:lnTo>
                    <a:lnTo>
                      <a:pt x="271" y="134"/>
                    </a:lnTo>
                    <a:lnTo>
                      <a:pt x="253" y="118"/>
                    </a:lnTo>
                    <a:lnTo>
                      <a:pt x="235" y="104"/>
                    </a:lnTo>
                    <a:lnTo>
                      <a:pt x="222" y="94"/>
                    </a:lnTo>
                    <a:lnTo>
                      <a:pt x="207" y="85"/>
                    </a:lnTo>
                    <a:lnTo>
                      <a:pt x="191" y="75"/>
                    </a:lnTo>
                    <a:lnTo>
                      <a:pt x="175" y="65"/>
                    </a:lnTo>
                    <a:lnTo>
                      <a:pt x="159" y="55"/>
                    </a:lnTo>
                    <a:lnTo>
                      <a:pt x="141" y="45"/>
                    </a:lnTo>
                    <a:lnTo>
                      <a:pt x="124" y="36"/>
                    </a:lnTo>
                    <a:lnTo>
                      <a:pt x="108" y="28"/>
                    </a:lnTo>
                    <a:lnTo>
                      <a:pt x="92" y="20"/>
                    </a:lnTo>
                    <a:lnTo>
                      <a:pt x="75" y="13"/>
                    </a:lnTo>
                    <a:lnTo>
                      <a:pt x="59" y="9"/>
                    </a:lnTo>
                    <a:lnTo>
                      <a:pt x="45" y="5"/>
                    </a:lnTo>
                    <a:lnTo>
                      <a:pt x="31" y="2"/>
                    </a:lnTo>
                    <a:lnTo>
                      <a:pt x="20" y="0"/>
                    </a:lnTo>
                    <a:lnTo>
                      <a:pt x="9" y="2"/>
                    </a:lnTo>
                    <a:lnTo>
                      <a:pt x="0" y="5"/>
                    </a:lnTo>
                    <a:lnTo>
                      <a:pt x="11" y="7"/>
                    </a:lnTo>
                    <a:lnTo>
                      <a:pt x="23" y="12"/>
                    </a:lnTo>
                    <a:lnTo>
                      <a:pt x="36" y="17"/>
                    </a:lnTo>
                    <a:lnTo>
                      <a:pt x="49" y="23"/>
                    </a:lnTo>
                    <a:lnTo>
                      <a:pt x="65" y="30"/>
                    </a:lnTo>
                    <a:lnTo>
                      <a:pt x="81" y="38"/>
                    </a:lnTo>
                    <a:lnTo>
                      <a:pt x="99" y="46"/>
                    </a:lnTo>
                    <a:lnTo>
                      <a:pt x="116" y="55"/>
                    </a:lnTo>
                    <a:lnTo>
                      <a:pt x="134" y="65"/>
                    </a:lnTo>
                    <a:lnTo>
                      <a:pt x="152" y="75"/>
                    </a:lnTo>
                    <a:lnTo>
                      <a:pt x="169" y="86"/>
                    </a:lnTo>
                    <a:lnTo>
                      <a:pt x="187" y="98"/>
                    </a:lnTo>
                    <a:lnTo>
                      <a:pt x="205" y="109"/>
                    </a:lnTo>
                    <a:lnTo>
                      <a:pt x="221" y="121"/>
                    </a:lnTo>
                    <a:lnTo>
                      <a:pt x="235" y="132"/>
                    </a:lnTo>
                    <a:lnTo>
                      <a:pt x="250" y="145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8" name="Google Shape;2618;p27"/>
              <p:cNvSpPr/>
              <p:nvPr/>
            </p:nvSpPr>
            <p:spPr>
              <a:xfrm>
                <a:off x="8279" y="4648"/>
                <a:ext cx="135" cy="97"/>
              </a:xfrm>
              <a:custGeom>
                <a:avLst/>
                <a:gdLst/>
                <a:ahLst/>
                <a:cxnLst/>
                <a:rect l="l" t="t" r="r" b="b"/>
                <a:pathLst>
                  <a:path w="406" h="292" extrusionOk="0">
                    <a:moveTo>
                      <a:pt x="326" y="36"/>
                    </a:moveTo>
                    <a:lnTo>
                      <a:pt x="332" y="65"/>
                    </a:lnTo>
                    <a:lnTo>
                      <a:pt x="340" y="93"/>
                    </a:lnTo>
                    <a:lnTo>
                      <a:pt x="351" y="123"/>
                    </a:lnTo>
                    <a:lnTo>
                      <a:pt x="361" y="152"/>
                    </a:lnTo>
                    <a:lnTo>
                      <a:pt x="373" y="181"/>
                    </a:lnTo>
                    <a:lnTo>
                      <a:pt x="384" y="210"/>
                    </a:lnTo>
                    <a:lnTo>
                      <a:pt x="395" y="237"/>
                    </a:lnTo>
                    <a:lnTo>
                      <a:pt x="405" y="266"/>
                    </a:lnTo>
                    <a:lnTo>
                      <a:pt x="406" y="273"/>
                    </a:lnTo>
                    <a:lnTo>
                      <a:pt x="406" y="279"/>
                    </a:lnTo>
                    <a:lnTo>
                      <a:pt x="404" y="284"/>
                    </a:lnTo>
                    <a:lnTo>
                      <a:pt x="399" y="289"/>
                    </a:lnTo>
                    <a:lnTo>
                      <a:pt x="393" y="292"/>
                    </a:lnTo>
                    <a:lnTo>
                      <a:pt x="387" y="292"/>
                    </a:lnTo>
                    <a:lnTo>
                      <a:pt x="381" y="289"/>
                    </a:lnTo>
                    <a:lnTo>
                      <a:pt x="377" y="283"/>
                    </a:lnTo>
                    <a:lnTo>
                      <a:pt x="364" y="251"/>
                    </a:lnTo>
                    <a:lnTo>
                      <a:pt x="352" y="213"/>
                    </a:lnTo>
                    <a:lnTo>
                      <a:pt x="339" y="171"/>
                    </a:lnTo>
                    <a:lnTo>
                      <a:pt x="329" y="131"/>
                    </a:lnTo>
                    <a:lnTo>
                      <a:pt x="318" y="93"/>
                    </a:lnTo>
                    <a:lnTo>
                      <a:pt x="311" y="63"/>
                    </a:lnTo>
                    <a:lnTo>
                      <a:pt x="307" y="42"/>
                    </a:lnTo>
                    <a:lnTo>
                      <a:pt x="305" y="34"/>
                    </a:lnTo>
                    <a:lnTo>
                      <a:pt x="283" y="34"/>
                    </a:lnTo>
                    <a:lnTo>
                      <a:pt x="261" y="36"/>
                    </a:lnTo>
                    <a:lnTo>
                      <a:pt x="239" y="39"/>
                    </a:lnTo>
                    <a:lnTo>
                      <a:pt x="216" y="43"/>
                    </a:lnTo>
                    <a:lnTo>
                      <a:pt x="192" y="50"/>
                    </a:lnTo>
                    <a:lnTo>
                      <a:pt x="170" y="57"/>
                    </a:lnTo>
                    <a:lnTo>
                      <a:pt x="148" y="65"/>
                    </a:lnTo>
                    <a:lnTo>
                      <a:pt x="126" y="73"/>
                    </a:lnTo>
                    <a:lnTo>
                      <a:pt x="106" y="83"/>
                    </a:lnTo>
                    <a:lnTo>
                      <a:pt x="85" y="93"/>
                    </a:lnTo>
                    <a:lnTo>
                      <a:pt x="67" y="103"/>
                    </a:lnTo>
                    <a:lnTo>
                      <a:pt x="50" y="113"/>
                    </a:lnTo>
                    <a:lnTo>
                      <a:pt x="34" y="122"/>
                    </a:lnTo>
                    <a:lnTo>
                      <a:pt x="20" y="132"/>
                    </a:lnTo>
                    <a:lnTo>
                      <a:pt x="9" y="141"/>
                    </a:lnTo>
                    <a:lnTo>
                      <a:pt x="0" y="148"/>
                    </a:lnTo>
                    <a:lnTo>
                      <a:pt x="0" y="133"/>
                    </a:lnTo>
                    <a:lnTo>
                      <a:pt x="7" y="118"/>
                    </a:lnTo>
                    <a:lnTo>
                      <a:pt x="19" y="102"/>
                    </a:lnTo>
                    <a:lnTo>
                      <a:pt x="35" y="86"/>
                    </a:lnTo>
                    <a:lnTo>
                      <a:pt x="53" y="70"/>
                    </a:lnTo>
                    <a:lnTo>
                      <a:pt x="73" y="54"/>
                    </a:lnTo>
                    <a:lnTo>
                      <a:pt x="92" y="43"/>
                    </a:lnTo>
                    <a:lnTo>
                      <a:pt x="111" y="33"/>
                    </a:lnTo>
                    <a:lnTo>
                      <a:pt x="139" y="23"/>
                    </a:lnTo>
                    <a:lnTo>
                      <a:pt x="173" y="14"/>
                    </a:lnTo>
                    <a:lnTo>
                      <a:pt x="210" y="8"/>
                    </a:lnTo>
                    <a:lnTo>
                      <a:pt x="245" y="4"/>
                    </a:lnTo>
                    <a:lnTo>
                      <a:pt x="277" y="1"/>
                    </a:lnTo>
                    <a:lnTo>
                      <a:pt x="304" y="0"/>
                    </a:lnTo>
                    <a:lnTo>
                      <a:pt x="321" y="0"/>
                    </a:lnTo>
                    <a:lnTo>
                      <a:pt x="329" y="0"/>
                    </a:lnTo>
                    <a:lnTo>
                      <a:pt x="336" y="1"/>
                    </a:lnTo>
                    <a:lnTo>
                      <a:pt x="342" y="6"/>
                    </a:lnTo>
                    <a:lnTo>
                      <a:pt x="345" y="11"/>
                    </a:lnTo>
                    <a:lnTo>
                      <a:pt x="346" y="19"/>
                    </a:lnTo>
                    <a:lnTo>
                      <a:pt x="345" y="26"/>
                    </a:lnTo>
                    <a:lnTo>
                      <a:pt x="340" y="31"/>
                    </a:lnTo>
                    <a:lnTo>
                      <a:pt x="335" y="34"/>
                    </a:lnTo>
                    <a:lnTo>
                      <a:pt x="326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9" name="Google Shape;2619;p27"/>
              <p:cNvSpPr/>
              <p:nvPr/>
            </p:nvSpPr>
            <p:spPr>
              <a:xfrm>
                <a:off x="8272" y="4697"/>
                <a:ext cx="146" cy="32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960" extrusionOk="0">
                    <a:moveTo>
                      <a:pt x="72" y="270"/>
                    </a:moveTo>
                    <a:lnTo>
                      <a:pt x="82" y="289"/>
                    </a:lnTo>
                    <a:lnTo>
                      <a:pt x="85" y="302"/>
                    </a:lnTo>
                    <a:lnTo>
                      <a:pt x="87" y="316"/>
                    </a:lnTo>
                    <a:lnTo>
                      <a:pt x="93" y="336"/>
                    </a:lnTo>
                    <a:lnTo>
                      <a:pt x="107" y="376"/>
                    </a:lnTo>
                    <a:lnTo>
                      <a:pt x="124" y="417"/>
                    </a:lnTo>
                    <a:lnTo>
                      <a:pt x="141" y="455"/>
                    </a:lnTo>
                    <a:lnTo>
                      <a:pt x="157" y="494"/>
                    </a:lnTo>
                    <a:lnTo>
                      <a:pt x="175" y="533"/>
                    </a:lnTo>
                    <a:lnTo>
                      <a:pt x="193" y="572"/>
                    </a:lnTo>
                    <a:lnTo>
                      <a:pt x="210" y="611"/>
                    </a:lnTo>
                    <a:lnTo>
                      <a:pt x="229" y="649"/>
                    </a:lnTo>
                    <a:lnTo>
                      <a:pt x="248" y="687"/>
                    </a:lnTo>
                    <a:lnTo>
                      <a:pt x="267" y="726"/>
                    </a:lnTo>
                    <a:lnTo>
                      <a:pt x="287" y="763"/>
                    </a:lnTo>
                    <a:lnTo>
                      <a:pt x="307" y="802"/>
                    </a:lnTo>
                    <a:lnTo>
                      <a:pt x="326" y="839"/>
                    </a:lnTo>
                    <a:lnTo>
                      <a:pt x="347" y="878"/>
                    </a:lnTo>
                    <a:lnTo>
                      <a:pt x="367" y="915"/>
                    </a:lnTo>
                    <a:lnTo>
                      <a:pt x="388" y="954"/>
                    </a:lnTo>
                    <a:lnTo>
                      <a:pt x="391" y="957"/>
                    </a:lnTo>
                    <a:lnTo>
                      <a:pt x="397" y="958"/>
                    </a:lnTo>
                    <a:lnTo>
                      <a:pt x="404" y="960"/>
                    </a:lnTo>
                    <a:lnTo>
                      <a:pt x="413" y="960"/>
                    </a:lnTo>
                    <a:lnTo>
                      <a:pt x="420" y="960"/>
                    </a:lnTo>
                    <a:lnTo>
                      <a:pt x="427" y="958"/>
                    </a:lnTo>
                    <a:lnTo>
                      <a:pt x="433" y="957"/>
                    </a:lnTo>
                    <a:lnTo>
                      <a:pt x="436" y="954"/>
                    </a:lnTo>
                    <a:lnTo>
                      <a:pt x="439" y="948"/>
                    </a:lnTo>
                    <a:lnTo>
                      <a:pt x="439" y="943"/>
                    </a:lnTo>
                    <a:lnTo>
                      <a:pt x="436" y="937"/>
                    </a:lnTo>
                    <a:lnTo>
                      <a:pt x="432" y="932"/>
                    </a:lnTo>
                    <a:lnTo>
                      <a:pt x="414" y="902"/>
                    </a:lnTo>
                    <a:lnTo>
                      <a:pt x="398" y="874"/>
                    </a:lnTo>
                    <a:lnTo>
                      <a:pt x="380" y="843"/>
                    </a:lnTo>
                    <a:lnTo>
                      <a:pt x="364" y="813"/>
                    </a:lnTo>
                    <a:lnTo>
                      <a:pt x="348" y="784"/>
                    </a:lnTo>
                    <a:lnTo>
                      <a:pt x="332" y="754"/>
                    </a:lnTo>
                    <a:lnTo>
                      <a:pt x="314" y="724"/>
                    </a:lnTo>
                    <a:lnTo>
                      <a:pt x="298" y="694"/>
                    </a:lnTo>
                    <a:lnTo>
                      <a:pt x="269" y="638"/>
                    </a:lnTo>
                    <a:lnTo>
                      <a:pt x="242" y="585"/>
                    </a:lnTo>
                    <a:lnTo>
                      <a:pt x="216" y="532"/>
                    </a:lnTo>
                    <a:lnTo>
                      <a:pt x="193" y="477"/>
                    </a:lnTo>
                    <a:lnTo>
                      <a:pt x="169" y="424"/>
                    </a:lnTo>
                    <a:lnTo>
                      <a:pt x="149" y="369"/>
                    </a:lnTo>
                    <a:lnTo>
                      <a:pt x="128" y="312"/>
                    </a:lnTo>
                    <a:lnTo>
                      <a:pt x="107" y="253"/>
                    </a:lnTo>
                    <a:lnTo>
                      <a:pt x="91" y="220"/>
                    </a:lnTo>
                    <a:lnTo>
                      <a:pt x="75" y="181"/>
                    </a:lnTo>
                    <a:lnTo>
                      <a:pt x="60" y="139"/>
                    </a:lnTo>
                    <a:lnTo>
                      <a:pt x="47" y="99"/>
                    </a:lnTo>
                    <a:lnTo>
                      <a:pt x="35" y="62"/>
                    </a:lnTo>
                    <a:lnTo>
                      <a:pt x="25" y="31"/>
                    </a:lnTo>
                    <a:lnTo>
                      <a:pt x="15" y="10"/>
                    </a:lnTo>
                    <a:lnTo>
                      <a:pt x="8" y="0"/>
                    </a:lnTo>
                    <a:lnTo>
                      <a:pt x="5" y="1"/>
                    </a:lnTo>
                    <a:lnTo>
                      <a:pt x="2" y="4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6" y="47"/>
                    </a:lnTo>
                    <a:lnTo>
                      <a:pt x="11" y="82"/>
                    </a:lnTo>
                    <a:lnTo>
                      <a:pt x="16" y="115"/>
                    </a:lnTo>
                    <a:lnTo>
                      <a:pt x="24" y="146"/>
                    </a:lnTo>
                    <a:lnTo>
                      <a:pt x="33" y="179"/>
                    </a:lnTo>
                    <a:lnTo>
                      <a:pt x="43" y="211"/>
                    </a:lnTo>
                    <a:lnTo>
                      <a:pt x="56" y="241"/>
                    </a:lnTo>
                    <a:lnTo>
                      <a:pt x="72" y="27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0" name="Google Shape;2620;p27"/>
              <p:cNvSpPr/>
              <p:nvPr/>
            </p:nvSpPr>
            <p:spPr>
              <a:xfrm>
                <a:off x="8416" y="4972"/>
                <a:ext cx="128" cy="66"/>
              </a:xfrm>
              <a:custGeom>
                <a:avLst/>
                <a:gdLst/>
                <a:ahLst/>
                <a:cxnLst/>
                <a:rect l="l" t="t" r="r" b="b"/>
                <a:pathLst>
                  <a:path w="382" h="198" extrusionOk="0">
                    <a:moveTo>
                      <a:pt x="2" y="182"/>
                    </a:moveTo>
                    <a:lnTo>
                      <a:pt x="0" y="187"/>
                    </a:lnTo>
                    <a:lnTo>
                      <a:pt x="0" y="191"/>
                    </a:lnTo>
                    <a:lnTo>
                      <a:pt x="2" y="195"/>
                    </a:lnTo>
                    <a:lnTo>
                      <a:pt x="6" y="198"/>
                    </a:lnTo>
                    <a:lnTo>
                      <a:pt x="30" y="187"/>
                    </a:lnTo>
                    <a:lnTo>
                      <a:pt x="52" y="176"/>
                    </a:lnTo>
                    <a:lnTo>
                      <a:pt x="75" y="166"/>
                    </a:lnTo>
                    <a:lnTo>
                      <a:pt x="99" y="156"/>
                    </a:lnTo>
                    <a:lnTo>
                      <a:pt x="124" y="146"/>
                    </a:lnTo>
                    <a:lnTo>
                      <a:pt x="147" y="138"/>
                    </a:lnTo>
                    <a:lnTo>
                      <a:pt x="171" y="128"/>
                    </a:lnTo>
                    <a:lnTo>
                      <a:pt x="194" y="119"/>
                    </a:lnTo>
                    <a:lnTo>
                      <a:pt x="218" y="109"/>
                    </a:lnTo>
                    <a:lnTo>
                      <a:pt x="241" y="99"/>
                    </a:lnTo>
                    <a:lnTo>
                      <a:pt x="265" y="89"/>
                    </a:lnTo>
                    <a:lnTo>
                      <a:pt x="287" y="77"/>
                    </a:lnTo>
                    <a:lnTo>
                      <a:pt x="310" y="66"/>
                    </a:lnTo>
                    <a:lnTo>
                      <a:pt x="332" y="54"/>
                    </a:lnTo>
                    <a:lnTo>
                      <a:pt x="354" y="41"/>
                    </a:lnTo>
                    <a:lnTo>
                      <a:pt x="376" y="27"/>
                    </a:lnTo>
                    <a:lnTo>
                      <a:pt x="381" y="23"/>
                    </a:lnTo>
                    <a:lnTo>
                      <a:pt x="382" y="17"/>
                    </a:lnTo>
                    <a:lnTo>
                      <a:pt x="382" y="11"/>
                    </a:lnTo>
                    <a:lnTo>
                      <a:pt x="379" y="7"/>
                    </a:lnTo>
                    <a:lnTo>
                      <a:pt x="375" y="3"/>
                    </a:lnTo>
                    <a:lnTo>
                      <a:pt x="369" y="0"/>
                    </a:lnTo>
                    <a:lnTo>
                      <a:pt x="363" y="0"/>
                    </a:lnTo>
                    <a:lnTo>
                      <a:pt x="359" y="3"/>
                    </a:lnTo>
                    <a:lnTo>
                      <a:pt x="335" y="16"/>
                    </a:lnTo>
                    <a:lnTo>
                      <a:pt x="309" y="28"/>
                    </a:lnTo>
                    <a:lnTo>
                      <a:pt x="281" y="41"/>
                    </a:lnTo>
                    <a:lnTo>
                      <a:pt x="253" y="56"/>
                    </a:lnTo>
                    <a:lnTo>
                      <a:pt x="223" y="70"/>
                    </a:lnTo>
                    <a:lnTo>
                      <a:pt x="193" y="84"/>
                    </a:lnTo>
                    <a:lnTo>
                      <a:pt x="163" y="97"/>
                    </a:lnTo>
                    <a:lnTo>
                      <a:pt x="135" y="112"/>
                    </a:lnTo>
                    <a:lnTo>
                      <a:pt x="107" y="125"/>
                    </a:lnTo>
                    <a:lnTo>
                      <a:pt x="83" y="136"/>
                    </a:lnTo>
                    <a:lnTo>
                      <a:pt x="61" y="148"/>
                    </a:lnTo>
                    <a:lnTo>
                      <a:pt x="40" y="158"/>
                    </a:lnTo>
                    <a:lnTo>
                      <a:pt x="24" y="166"/>
                    </a:lnTo>
                    <a:lnTo>
                      <a:pt x="12" y="174"/>
                    </a:lnTo>
                    <a:lnTo>
                      <a:pt x="5" y="179"/>
                    </a:lnTo>
                    <a:lnTo>
                      <a:pt x="2" y="182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1" name="Google Shape;2621;p27"/>
              <p:cNvSpPr/>
              <p:nvPr/>
            </p:nvSpPr>
            <p:spPr>
              <a:xfrm>
                <a:off x="8304" y="4693"/>
                <a:ext cx="76" cy="80"/>
              </a:xfrm>
              <a:custGeom>
                <a:avLst/>
                <a:gdLst/>
                <a:ahLst/>
                <a:cxnLst/>
                <a:rect l="l" t="t" r="r" b="b"/>
                <a:pathLst>
                  <a:path w="229" h="240" extrusionOk="0">
                    <a:moveTo>
                      <a:pt x="126" y="4"/>
                    </a:moveTo>
                    <a:lnTo>
                      <a:pt x="119" y="3"/>
                    </a:lnTo>
                    <a:lnTo>
                      <a:pt x="111" y="3"/>
                    </a:lnTo>
                    <a:lnTo>
                      <a:pt x="105" y="1"/>
                    </a:lnTo>
                    <a:lnTo>
                      <a:pt x="102" y="1"/>
                    </a:lnTo>
                    <a:lnTo>
                      <a:pt x="94" y="0"/>
                    </a:lnTo>
                    <a:lnTo>
                      <a:pt x="83" y="0"/>
                    </a:lnTo>
                    <a:lnTo>
                      <a:pt x="75" y="1"/>
                    </a:lnTo>
                    <a:lnTo>
                      <a:pt x="66" y="3"/>
                    </a:lnTo>
                    <a:lnTo>
                      <a:pt x="57" y="4"/>
                    </a:lnTo>
                    <a:lnTo>
                      <a:pt x="48" y="9"/>
                    </a:lnTo>
                    <a:lnTo>
                      <a:pt x="41" y="13"/>
                    </a:lnTo>
                    <a:lnTo>
                      <a:pt x="33" y="17"/>
                    </a:lnTo>
                    <a:lnTo>
                      <a:pt x="17" y="34"/>
                    </a:lnTo>
                    <a:lnTo>
                      <a:pt x="6" y="55"/>
                    </a:lnTo>
                    <a:lnTo>
                      <a:pt x="1" y="76"/>
                    </a:lnTo>
                    <a:lnTo>
                      <a:pt x="0" y="98"/>
                    </a:lnTo>
                    <a:lnTo>
                      <a:pt x="3" y="121"/>
                    </a:lnTo>
                    <a:lnTo>
                      <a:pt x="8" y="144"/>
                    </a:lnTo>
                    <a:lnTo>
                      <a:pt x="16" y="167"/>
                    </a:lnTo>
                    <a:lnTo>
                      <a:pt x="26" y="187"/>
                    </a:lnTo>
                    <a:lnTo>
                      <a:pt x="35" y="200"/>
                    </a:lnTo>
                    <a:lnTo>
                      <a:pt x="45" y="213"/>
                    </a:lnTo>
                    <a:lnTo>
                      <a:pt x="57" y="223"/>
                    </a:lnTo>
                    <a:lnTo>
                      <a:pt x="70" y="230"/>
                    </a:lnTo>
                    <a:lnTo>
                      <a:pt x="85" y="236"/>
                    </a:lnTo>
                    <a:lnTo>
                      <a:pt x="101" y="240"/>
                    </a:lnTo>
                    <a:lnTo>
                      <a:pt x="116" y="240"/>
                    </a:lnTo>
                    <a:lnTo>
                      <a:pt x="132" y="237"/>
                    </a:lnTo>
                    <a:lnTo>
                      <a:pt x="154" y="228"/>
                    </a:lnTo>
                    <a:lnTo>
                      <a:pt x="174" y="218"/>
                    </a:lnTo>
                    <a:lnTo>
                      <a:pt x="192" y="204"/>
                    </a:lnTo>
                    <a:lnTo>
                      <a:pt x="208" y="188"/>
                    </a:lnTo>
                    <a:lnTo>
                      <a:pt x="218" y="171"/>
                    </a:lnTo>
                    <a:lnTo>
                      <a:pt x="226" y="151"/>
                    </a:lnTo>
                    <a:lnTo>
                      <a:pt x="229" y="131"/>
                    </a:lnTo>
                    <a:lnTo>
                      <a:pt x="226" y="109"/>
                    </a:lnTo>
                    <a:lnTo>
                      <a:pt x="224" y="103"/>
                    </a:lnTo>
                    <a:lnTo>
                      <a:pt x="221" y="98"/>
                    </a:lnTo>
                    <a:lnTo>
                      <a:pt x="215" y="95"/>
                    </a:lnTo>
                    <a:lnTo>
                      <a:pt x="210" y="93"/>
                    </a:lnTo>
                    <a:lnTo>
                      <a:pt x="204" y="95"/>
                    </a:lnTo>
                    <a:lnTo>
                      <a:pt x="198" y="99"/>
                    </a:lnTo>
                    <a:lnTo>
                      <a:pt x="195" y="105"/>
                    </a:lnTo>
                    <a:lnTo>
                      <a:pt x="195" y="111"/>
                    </a:lnTo>
                    <a:lnTo>
                      <a:pt x="193" y="126"/>
                    </a:lnTo>
                    <a:lnTo>
                      <a:pt x="189" y="142"/>
                    </a:lnTo>
                    <a:lnTo>
                      <a:pt x="183" y="158"/>
                    </a:lnTo>
                    <a:lnTo>
                      <a:pt x="174" y="171"/>
                    </a:lnTo>
                    <a:lnTo>
                      <a:pt x="164" y="181"/>
                    </a:lnTo>
                    <a:lnTo>
                      <a:pt x="149" y="190"/>
                    </a:lnTo>
                    <a:lnTo>
                      <a:pt x="133" y="195"/>
                    </a:lnTo>
                    <a:lnTo>
                      <a:pt x="113" y="198"/>
                    </a:lnTo>
                    <a:lnTo>
                      <a:pt x="92" y="197"/>
                    </a:lnTo>
                    <a:lnTo>
                      <a:pt x="76" y="188"/>
                    </a:lnTo>
                    <a:lnTo>
                      <a:pt x="63" y="177"/>
                    </a:lnTo>
                    <a:lnTo>
                      <a:pt x="54" y="161"/>
                    </a:lnTo>
                    <a:lnTo>
                      <a:pt x="47" y="142"/>
                    </a:lnTo>
                    <a:lnTo>
                      <a:pt x="41" y="124"/>
                    </a:lnTo>
                    <a:lnTo>
                      <a:pt x="36" y="103"/>
                    </a:lnTo>
                    <a:lnTo>
                      <a:pt x="35" y="85"/>
                    </a:lnTo>
                    <a:lnTo>
                      <a:pt x="35" y="73"/>
                    </a:lnTo>
                    <a:lnTo>
                      <a:pt x="36" y="62"/>
                    </a:lnTo>
                    <a:lnTo>
                      <a:pt x="41" y="50"/>
                    </a:lnTo>
                    <a:lnTo>
                      <a:pt x="48" y="40"/>
                    </a:lnTo>
                    <a:lnTo>
                      <a:pt x="55" y="33"/>
                    </a:lnTo>
                    <a:lnTo>
                      <a:pt x="66" y="26"/>
                    </a:lnTo>
                    <a:lnTo>
                      <a:pt x="77" y="21"/>
                    </a:lnTo>
                    <a:lnTo>
                      <a:pt x="92" y="19"/>
                    </a:lnTo>
                    <a:lnTo>
                      <a:pt x="97" y="19"/>
                    </a:lnTo>
                    <a:lnTo>
                      <a:pt x="105" y="19"/>
                    </a:lnTo>
                    <a:lnTo>
                      <a:pt x="120" y="19"/>
                    </a:lnTo>
                    <a:lnTo>
                      <a:pt x="135" y="21"/>
                    </a:lnTo>
                    <a:lnTo>
                      <a:pt x="139" y="20"/>
                    </a:lnTo>
                    <a:lnTo>
                      <a:pt x="139" y="14"/>
                    </a:lnTo>
                    <a:lnTo>
                      <a:pt x="133" y="9"/>
                    </a:lnTo>
                    <a:lnTo>
                      <a:pt x="12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2" name="Google Shape;2622;p27"/>
              <p:cNvSpPr/>
              <p:nvPr/>
            </p:nvSpPr>
            <p:spPr>
              <a:xfrm>
                <a:off x="8401" y="4895"/>
                <a:ext cx="93" cy="90"/>
              </a:xfrm>
              <a:custGeom>
                <a:avLst/>
                <a:gdLst/>
                <a:ahLst/>
                <a:cxnLst/>
                <a:rect l="l" t="t" r="r" b="b"/>
                <a:pathLst>
                  <a:path w="281" h="270" extrusionOk="0">
                    <a:moveTo>
                      <a:pt x="75" y="5"/>
                    </a:moveTo>
                    <a:lnTo>
                      <a:pt x="61" y="10"/>
                    </a:lnTo>
                    <a:lnTo>
                      <a:pt x="47" y="19"/>
                    </a:lnTo>
                    <a:lnTo>
                      <a:pt x="34" y="28"/>
                    </a:lnTo>
                    <a:lnTo>
                      <a:pt x="24" y="39"/>
                    </a:lnTo>
                    <a:lnTo>
                      <a:pt x="15" y="52"/>
                    </a:lnTo>
                    <a:lnTo>
                      <a:pt x="8" y="65"/>
                    </a:lnTo>
                    <a:lnTo>
                      <a:pt x="3" y="81"/>
                    </a:lnTo>
                    <a:lnTo>
                      <a:pt x="0" y="97"/>
                    </a:lnTo>
                    <a:lnTo>
                      <a:pt x="0" y="114"/>
                    </a:lnTo>
                    <a:lnTo>
                      <a:pt x="2" y="130"/>
                    </a:lnTo>
                    <a:lnTo>
                      <a:pt x="6" y="145"/>
                    </a:lnTo>
                    <a:lnTo>
                      <a:pt x="12" y="161"/>
                    </a:lnTo>
                    <a:lnTo>
                      <a:pt x="18" y="176"/>
                    </a:lnTo>
                    <a:lnTo>
                      <a:pt x="27" y="191"/>
                    </a:lnTo>
                    <a:lnTo>
                      <a:pt x="37" y="204"/>
                    </a:lnTo>
                    <a:lnTo>
                      <a:pt x="49" y="217"/>
                    </a:lnTo>
                    <a:lnTo>
                      <a:pt x="65" y="232"/>
                    </a:lnTo>
                    <a:lnTo>
                      <a:pt x="83" y="245"/>
                    </a:lnTo>
                    <a:lnTo>
                      <a:pt x="102" y="258"/>
                    </a:lnTo>
                    <a:lnTo>
                      <a:pt x="122" y="266"/>
                    </a:lnTo>
                    <a:lnTo>
                      <a:pt x="143" y="270"/>
                    </a:lnTo>
                    <a:lnTo>
                      <a:pt x="165" y="270"/>
                    </a:lnTo>
                    <a:lnTo>
                      <a:pt x="185" y="265"/>
                    </a:lnTo>
                    <a:lnTo>
                      <a:pt x="206" y="252"/>
                    </a:lnTo>
                    <a:lnTo>
                      <a:pt x="219" y="240"/>
                    </a:lnTo>
                    <a:lnTo>
                      <a:pt x="232" y="229"/>
                    </a:lnTo>
                    <a:lnTo>
                      <a:pt x="244" y="216"/>
                    </a:lnTo>
                    <a:lnTo>
                      <a:pt x="254" y="203"/>
                    </a:lnTo>
                    <a:lnTo>
                      <a:pt x="263" y="189"/>
                    </a:lnTo>
                    <a:lnTo>
                      <a:pt x="270" y="174"/>
                    </a:lnTo>
                    <a:lnTo>
                      <a:pt x="276" y="158"/>
                    </a:lnTo>
                    <a:lnTo>
                      <a:pt x="279" y="141"/>
                    </a:lnTo>
                    <a:lnTo>
                      <a:pt x="281" y="134"/>
                    </a:lnTo>
                    <a:lnTo>
                      <a:pt x="279" y="127"/>
                    </a:lnTo>
                    <a:lnTo>
                      <a:pt x="275" y="121"/>
                    </a:lnTo>
                    <a:lnTo>
                      <a:pt x="268" y="117"/>
                    </a:lnTo>
                    <a:lnTo>
                      <a:pt x="259" y="117"/>
                    </a:lnTo>
                    <a:lnTo>
                      <a:pt x="251" y="118"/>
                    </a:lnTo>
                    <a:lnTo>
                      <a:pt x="245" y="122"/>
                    </a:lnTo>
                    <a:lnTo>
                      <a:pt x="243" y="130"/>
                    </a:lnTo>
                    <a:lnTo>
                      <a:pt x="243" y="133"/>
                    </a:lnTo>
                    <a:lnTo>
                      <a:pt x="240" y="140"/>
                    </a:lnTo>
                    <a:lnTo>
                      <a:pt x="235" y="151"/>
                    </a:lnTo>
                    <a:lnTo>
                      <a:pt x="229" y="164"/>
                    </a:lnTo>
                    <a:lnTo>
                      <a:pt x="222" y="179"/>
                    </a:lnTo>
                    <a:lnTo>
                      <a:pt x="210" y="191"/>
                    </a:lnTo>
                    <a:lnTo>
                      <a:pt x="199" y="203"/>
                    </a:lnTo>
                    <a:lnTo>
                      <a:pt x="182" y="210"/>
                    </a:lnTo>
                    <a:lnTo>
                      <a:pt x="154" y="212"/>
                    </a:lnTo>
                    <a:lnTo>
                      <a:pt x="127" y="207"/>
                    </a:lnTo>
                    <a:lnTo>
                      <a:pt x="100" y="197"/>
                    </a:lnTo>
                    <a:lnTo>
                      <a:pt x="78" y="181"/>
                    </a:lnTo>
                    <a:lnTo>
                      <a:pt x="59" y="163"/>
                    </a:lnTo>
                    <a:lnTo>
                      <a:pt x="46" y="140"/>
                    </a:lnTo>
                    <a:lnTo>
                      <a:pt x="40" y="114"/>
                    </a:lnTo>
                    <a:lnTo>
                      <a:pt x="40" y="87"/>
                    </a:lnTo>
                    <a:lnTo>
                      <a:pt x="44" y="74"/>
                    </a:lnTo>
                    <a:lnTo>
                      <a:pt x="50" y="62"/>
                    </a:lnTo>
                    <a:lnTo>
                      <a:pt x="59" y="51"/>
                    </a:lnTo>
                    <a:lnTo>
                      <a:pt x="69" y="41"/>
                    </a:lnTo>
                    <a:lnTo>
                      <a:pt x="80" y="31"/>
                    </a:lnTo>
                    <a:lnTo>
                      <a:pt x="91" y="23"/>
                    </a:lnTo>
                    <a:lnTo>
                      <a:pt x="102" y="19"/>
                    </a:lnTo>
                    <a:lnTo>
                      <a:pt x="112" y="16"/>
                    </a:lnTo>
                    <a:lnTo>
                      <a:pt x="110" y="5"/>
                    </a:lnTo>
                    <a:lnTo>
                      <a:pt x="102" y="0"/>
                    </a:lnTo>
                    <a:lnTo>
                      <a:pt x="88" y="2"/>
                    </a:lnTo>
                    <a:lnTo>
                      <a:pt x="75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3" name="Google Shape;2623;p27"/>
              <p:cNvSpPr/>
              <p:nvPr/>
            </p:nvSpPr>
            <p:spPr>
              <a:xfrm>
                <a:off x="8431" y="4921"/>
                <a:ext cx="5" cy="4"/>
              </a:xfrm>
              <a:custGeom>
                <a:avLst/>
                <a:gdLst/>
                <a:ahLst/>
                <a:cxnLst/>
                <a:rect l="l" t="t" r="r" b="b"/>
                <a:pathLst>
                  <a:path w="15" h="13" extrusionOk="0">
                    <a:moveTo>
                      <a:pt x="0" y="6"/>
                    </a:moveTo>
                    <a:lnTo>
                      <a:pt x="2" y="9"/>
                    </a:lnTo>
                    <a:lnTo>
                      <a:pt x="3" y="11"/>
                    </a:lnTo>
                    <a:lnTo>
                      <a:pt x="5" y="13"/>
                    </a:lnTo>
                    <a:lnTo>
                      <a:pt x="8" y="13"/>
                    </a:lnTo>
                    <a:lnTo>
                      <a:pt x="11" y="13"/>
                    </a:lnTo>
                    <a:lnTo>
                      <a:pt x="14" y="11"/>
                    </a:lnTo>
                    <a:lnTo>
                      <a:pt x="15" y="9"/>
                    </a:lnTo>
                    <a:lnTo>
                      <a:pt x="15" y="6"/>
                    </a:lnTo>
                    <a:lnTo>
                      <a:pt x="15" y="4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4" name="Google Shape;2624;p27"/>
              <p:cNvSpPr/>
              <p:nvPr/>
            </p:nvSpPr>
            <p:spPr>
              <a:xfrm>
                <a:off x="8447" y="4911"/>
                <a:ext cx="6" cy="6"/>
              </a:xfrm>
              <a:custGeom>
                <a:avLst/>
                <a:gdLst/>
                <a:ahLst/>
                <a:cxnLst/>
                <a:rect l="l" t="t" r="r" b="b"/>
                <a:pathLst>
                  <a:path w="17" h="17" extrusionOk="0">
                    <a:moveTo>
                      <a:pt x="0" y="9"/>
                    </a:moveTo>
                    <a:lnTo>
                      <a:pt x="1" y="13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7"/>
                    </a:lnTo>
                    <a:lnTo>
                      <a:pt x="13" y="17"/>
                    </a:lnTo>
                    <a:lnTo>
                      <a:pt x="16" y="15"/>
                    </a:lnTo>
                    <a:lnTo>
                      <a:pt x="17" y="13"/>
                    </a:lnTo>
                    <a:lnTo>
                      <a:pt x="17" y="9"/>
                    </a:lnTo>
                    <a:lnTo>
                      <a:pt x="17" y="6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2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5" name="Google Shape;2625;p27"/>
              <p:cNvSpPr/>
              <p:nvPr/>
            </p:nvSpPr>
            <p:spPr>
              <a:xfrm>
                <a:off x="8468" y="4904"/>
                <a:ext cx="3" cy="3"/>
              </a:xfrm>
              <a:custGeom>
                <a:avLst/>
                <a:gdLst/>
                <a:ahLst/>
                <a:cxnLst/>
                <a:rect l="l" t="t" r="r" b="b"/>
                <a:pathLst>
                  <a:path w="9" h="9" extrusionOk="0">
                    <a:moveTo>
                      <a:pt x="0" y="4"/>
                    </a:moveTo>
                    <a:lnTo>
                      <a:pt x="0" y="6"/>
                    </a:lnTo>
                    <a:lnTo>
                      <a:pt x="1" y="7"/>
                    </a:lnTo>
                    <a:lnTo>
                      <a:pt x="3" y="9"/>
                    </a:lnTo>
                    <a:lnTo>
                      <a:pt x="4" y="9"/>
                    </a:lnTo>
                    <a:lnTo>
                      <a:pt x="6" y="9"/>
                    </a:lnTo>
                    <a:lnTo>
                      <a:pt x="7" y="7"/>
                    </a:lnTo>
                    <a:lnTo>
                      <a:pt x="9" y="6"/>
                    </a:lnTo>
                    <a:lnTo>
                      <a:pt x="9" y="4"/>
                    </a:lnTo>
                    <a:lnTo>
                      <a:pt x="9" y="3"/>
                    </a:lnTo>
                    <a:lnTo>
                      <a:pt x="7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6" name="Google Shape;2626;p27"/>
              <p:cNvSpPr/>
              <p:nvPr/>
            </p:nvSpPr>
            <p:spPr>
              <a:xfrm>
                <a:off x="8459" y="4927"/>
                <a:ext cx="2" cy="3"/>
              </a:xfrm>
              <a:custGeom>
                <a:avLst/>
                <a:gdLst/>
                <a:ahLst/>
                <a:cxnLst/>
                <a:rect l="l" t="t" r="r" b="b"/>
                <a:pathLst>
                  <a:path w="7" h="8" extrusionOk="0">
                    <a:moveTo>
                      <a:pt x="0" y="4"/>
                    </a:moveTo>
                    <a:lnTo>
                      <a:pt x="0" y="5"/>
                    </a:lnTo>
                    <a:lnTo>
                      <a:pt x="1" y="7"/>
                    </a:lnTo>
                    <a:lnTo>
                      <a:pt x="3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7"/>
                    </a:lnTo>
                    <a:lnTo>
                      <a:pt x="7" y="5"/>
                    </a:lnTo>
                    <a:lnTo>
                      <a:pt x="7" y="4"/>
                    </a:lnTo>
                    <a:lnTo>
                      <a:pt x="7" y="2"/>
                    </a:lnTo>
                    <a:lnTo>
                      <a:pt x="6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7" name="Google Shape;2627;p27"/>
              <p:cNvSpPr/>
              <p:nvPr/>
            </p:nvSpPr>
            <p:spPr>
              <a:xfrm>
                <a:off x="8443" y="4936"/>
                <a:ext cx="2" cy="3"/>
              </a:xfrm>
              <a:custGeom>
                <a:avLst/>
                <a:gdLst/>
                <a:ahLst/>
                <a:cxnLst/>
                <a:rect l="l" t="t" r="r" b="b"/>
                <a:pathLst>
                  <a:path w="7" h="9" extrusionOk="0">
                    <a:moveTo>
                      <a:pt x="0" y="4"/>
                    </a:moveTo>
                    <a:lnTo>
                      <a:pt x="0" y="6"/>
                    </a:lnTo>
                    <a:lnTo>
                      <a:pt x="1" y="7"/>
                    </a:lnTo>
                    <a:lnTo>
                      <a:pt x="3" y="9"/>
                    </a:lnTo>
                    <a:lnTo>
                      <a:pt x="4" y="9"/>
                    </a:lnTo>
                    <a:lnTo>
                      <a:pt x="5" y="9"/>
                    </a:lnTo>
                    <a:lnTo>
                      <a:pt x="5" y="7"/>
                    </a:lnTo>
                    <a:lnTo>
                      <a:pt x="7" y="6"/>
                    </a:lnTo>
                    <a:lnTo>
                      <a:pt x="7" y="4"/>
                    </a:lnTo>
                    <a:lnTo>
                      <a:pt x="7" y="3"/>
                    </a:lnTo>
                    <a:lnTo>
                      <a:pt x="5" y="1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8" name="Google Shape;2628;p27"/>
              <p:cNvSpPr/>
              <p:nvPr/>
            </p:nvSpPr>
            <p:spPr>
              <a:xfrm>
                <a:off x="8474" y="4919"/>
                <a:ext cx="7" cy="6"/>
              </a:xfrm>
              <a:custGeom>
                <a:avLst/>
                <a:gdLst/>
                <a:ahLst/>
                <a:cxnLst/>
                <a:rect l="l" t="t" r="r" b="b"/>
                <a:pathLst>
                  <a:path w="20" h="20" extrusionOk="0">
                    <a:moveTo>
                      <a:pt x="0" y="10"/>
                    </a:moveTo>
                    <a:lnTo>
                      <a:pt x="0" y="15"/>
                    </a:lnTo>
                    <a:lnTo>
                      <a:pt x="2" y="17"/>
                    </a:lnTo>
                    <a:lnTo>
                      <a:pt x="5" y="20"/>
                    </a:lnTo>
                    <a:lnTo>
                      <a:pt x="10" y="20"/>
                    </a:lnTo>
                    <a:lnTo>
                      <a:pt x="14" y="20"/>
                    </a:lnTo>
                    <a:lnTo>
                      <a:pt x="17" y="17"/>
                    </a:lnTo>
                    <a:lnTo>
                      <a:pt x="20" y="15"/>
                    </a:lnTo>
                    <a:lnTo>
                      <a:pt x="20" y="10"/>
                    </a:lnTo>
                    <a:lnTo>
                      <a:pt x="20" y="6"/>
                    </a:lnTo>
                    <a:lnTo>
                      <a:pt x="17" y="3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2" y="3"/>
                    </a:lnTo>
                    <a:lnTo>
                      <a:pt x="0" y="6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9" name="Google Shape;2629;p27"/>
              <p:cNvSpPr/>
              <p:nvPr/>
            </p:nvSpPr>
            <p:spPr>
              <a:xfrm>
                <a:off x="8332" y="4713"/>
                <a:ext cx="4" cy="4"/>
              </a:xfrm>
              <a:custGeom>
                <a:avLst/>
                <a:gdLst/>
                <a:ahLst/>
                <a:cxnLst/>
                <a:rect l="l" t="t" r="r" b="b"/>
                <a:pathLst>
                  <a:path w="12" h="13" extrusionOk="0">
                    <a:moveTo>
                      <a:pt x="0" y="7"/>
                    </a:moveTo>
                    <a:lnTo>
                      <a:pt x="0" y="9"/>
                    </a:lnTo>
                    <a:lnTo>
                      <a:pt x="2" y="12"/>
                    </a:lnTo>
                    <a:lnTo>
                      <a:pt x="3" y="13"/>
                    </a:lnTo>
                    <a:lnTo>
                      <a:pt x="6" y="13"/>
                    </a:lnTo>
                    <a:lnTo>
                      <a:pt x="9" y="13"/>
                    </a:lnTo>
                    <a:lnTo>
                      <a:pt x="11" y="12"/>
                    </a:lnTo>
                    <a:lnTo>
                      <a:pt x="12" y="9"/>
                    </a:lnTo>
                    <a:lnTo>
                      <a:pt x="12" y="7"/>
                    </a:lnTo>
                    <a:lnTo>
                      <a:pt x="12" y="5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0" name="Google Shape;2630;p27"/>
              <p:cNvSpPr/>
              <p:nvPr/>
            </p:nvSpPr>
            <p:spPr>
              <a:xfrm>
                <a:off x="8349" y="4708"/>
                <a:ext cx="5" cy="4"/>
              </a:xfrm>
              <a:custGeom>
                <a:avLst/>
                <a:gdLst/>
                <a:ahLst/>
                <a:cxnLst/>
                <a:rect l="l" t="t" r="r" b="b"/>
                <a:pathLst>
                  <a:path w="13" h="12" extrusionOk="0">
                    <a:moveTo>
                      <a:pt x="0" y="6"/>
                    </a:moveTo>
                    <a:lnTo>
                      <a:pt x="0" y="8"/>
                    </a:lnTo>
                    <a:lnTo>
                      <a:pt x="2" y="10"/>
                    </a:lnTo>
                    <a:lnTo>
                      <a:pt x="5" y="12"/>
                    </a:lnTo>
                    <a:lnTo>
                      <a:pt x="8" y="12"/>
                    </a:lnTo>
                    <a:lnTo>
                      <a:pt x="9" y="12"/>
                    </a:lnTo>
                    <a:lnTo>
                      <a:pt x="12" y="10"/>
                    </a:lnTo>
                    <a:lnTo>
                      <a:pt x="13" y="8"/>
                    </a:lnTo>
                    <a:lnTo>
                      <a:pt x="13" y="6"/>
                    </a:lnTo>
                    <a:lnTo>
                      <a:pt x="13" y="3"/>
                    </a:lnTo>
                    <a:lnTo>
                      <a:pt x="12" y="2"/>
                    </a:lnTo>
                    <a:lnTo>
                      <a:pt x="9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1" name="Google Shape;2631;p27"/>
              <p:cNvSpPr/>
              <p:nvPr/>
            </p:nvSpPr>
            <p:spPr>
              <a:xfrm>
                <a:off x="8366" y="4704"/>
                <a:ext cx="2" cy="2"/>
              </a:xfrm>
              <a:custGeom>
                <a:avLst/>
                <a:gdLst/>
                <a:ahLst/>
                <a:cxnLst/>
                <a:rect l="l" t="t" r="r" b="b"/>
                <a:pathLst>
                  <a:path w="8" h="7" extrusionOk="0">
                    <a:moveTo>
                      <a:pt x="0" y="3"/>
                    </a:moveTo>
                    <a:lnTo>
                      <a:pt x="0" y="4"/>
                    </a:lnTo>
                    <a:lnTo>
                      <a:pt x="1" y="6"/>
                    </a:lnTo>
                    <a:lnTo>
                      <a:pt x="3" y="7"/>
                    </a:lnTo>
                    <a:lnTo>
                      <a:pt x="4" y="7"/>
                    </a:lnTo>
                    <a:lnTo>
                      <a:pt x="6" y="7"/>
                    </a:lnTo>
                    <a:lnTo>
                      <a:pt x="7" y="6"/>
                    </a:lnTo>
                    <a:lnTo>
                      <a:pt x="8" y="4"/>
                    </a:lnTo>
                    <a:lnTo>
                      <a:pt x="8" y="3"/>
                    </a:lnTo>
                    <a:lnTo>
                      <a:pt x="8" y="1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2" name="Google Shape;2632;p27"/>
              <p:cNvSpPr/>
              <p:nvPr/>
            </p:nvSpPr>
            <p:spPr>
              <a:xfrm>
                <a:off x="8338" y="4730"/>
                <a:ext cx="2" cy="3"/>
              </a:xfrm>
              <a:custGeom>
                <a:avLst/>
                <a:gdLst/>
                <a:ahLst/>
                <a:cxnLst/>
                <a:rect l="l" t="t" r="r" b="b"/>
                <a:pathLst>
                  <a:path w="7" h="8" extrusionOk="0">
                    <a:moveTo>
                      <a:pt x="0" y="3"/>
                    </a:moveTo>
                    <a:lnTo>
                      <a:pt x="0" y="5"/>
                    </a:lnTo>
                    <a:lnTo>
                      <a:pt x="1" y="6"/>
                    </a:lnTo>
                    <a:lnTo>
                      <a:pt x="3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6"/>
                    </a:lnTo>
                    <a:lnTo>
                      <a:pt x="7" y="5"/>
                    </a:lnTo>
                    <a:lnTo>
                      <a:pt x="7" y="3"/>
                    </a:lnTo>
                    <a:lnTo>
                      <a:pt x="7" y="2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3" name="Google Shape;2633;p27"/>
              <p:cNvSpPr/>
              <p:nvPr/>
            </p:nvSpPr>
            <p:spPr>
              <a:xfrm>
                <a:off x="8370" y="4713"/>
                <a:ext cx="6" cy="6"/>
              </a:xfrm>
              <a:custGeom>
                <a:avLst/>
                <a:gdLst/>
                <a:ahLst/>
                <a:cxnLst/>
                <a:rect l="l" t="t" r="r" b="b"/>
                <a:pathLst>
                  <a:path w="16" h="17" extrusionOk="0">
                    <a:moveTo>
                      <a:pt x="0" y="8"/>
                    </a:moveTo>
                    <a:lnTo>
                      <a:pt x="0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9" y="17"/>
                    </a:lnTo>
                    <a:lnTo>
                      <a:pt x="12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0" y="5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4" name="Google Shape;2634;p27"/>
              <p:cNvSpPr/>
              <p:nvPr/>
            </p:nvSpPr>
            <p:spPr>
              <a:xfrm>
                <a:off x="8353" y="4721"/>
                <a:ext cx="4" cy="4"/>
              </a:xfrm>
              <a:custGeom>
                <a:avLst/>
                <a:gdLst/>
                <a:ahLst/>
                <a:cxnLst/>
                <a:rect l="l" t="t" r="r" b="b"/>
                <a:pathLst>
                  <a:path w="12" h="12" extrusionOk="0">
                    <a:moveTo>
                      <a:pt x="0" y="6"/>
                    </a:moveTo>
                    <a:lnTo>
                      <a:pt x="0" y="7"/>
                    </a:lnTo>
                    <a:lnTo>
                      <a:pt x="1" y="10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7" y="12"/>
                    </a:lnTo>
                    <a:lnTo>
                      <a:pt x="10" y="10"/>
                    </a:lnTo>
                    <a:lnTo>
                      <a:pt x="12" y="7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0" y="2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5" name="Google Shape;2635;p27"/>
              <p:cNvSpPr/>
              <p:nvPr/>
            </p:nvSpPr>
            <p:spPr>
              <a:xfrm>
                <a:off x="8343" y="4794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74" h="75" extrusionOk="0">
                    <a:moveTo>
                      <a:pt x="7" y="65"/>
                    </a:moveTo>
                    <a:lnTo>
                      <a:pt x="15" y="72"/>
                    </a:lnTo>
                    <a:lnTo>
                      <a:pt x="25" y="75"/>
                    </a:lnTo>
                    <a:lnTo>
                      <a:pt x="32" y="75"/>
                    </a:lnTo>
                    <a:lnTo>
                      <a:pt x="37" y="73"/>
                    </a:lnTo>
                    <a:lnTo>
                      <a:pt x="38" y="73"/>
                    </a:lnTo>
                    <a:lnTo>
                      <a:pt x="44" y="71"/>
                    </a:lnTo>
                    <a:lnTo>
                      <a:pt x="50" y="69"/>
                    </a:lnTo>
                    <a:lnTo>
                      <a:pt x="59" y="65"/>
                    </a:lnTo>
                    <a:lnTo>
                      <a:pt x="65" y="60"/>
                    </a:lnTo>
                    <a:lnTo>
                      <a:pt x="71" y="56"/>
                    </a:lnTo>
                    <a:lnTo>
                      <a:pt x="74" y="50"/>
                    </a:lnTo>
                    <a:lnTo>
                      <a:pt x="72" y="45"/>
                    </a:lnTo>
                    <a:lnTo>
                      <a:pt x="59" y="35"/>
                    </a:lnTo>
                    <a:lnTo>
                      <a:pt x="46" y="39"/>
                    </a:lnTo>
                    <a:lnTo>
                      <a:pt x="35" y="48"/>
                    </a:lnTo>
                    <a:lnTo>
                      <a:pt x="31" y="52"/>
                    </a:lnTo>
                    <a:lnTo>
                      <a:pt x="29" y="43"/>
                    </a:lnTo>
                    <a:lnTo>
                      <a:pt x="24" y="26"/>
                    </a:lnTo>
                    <a:lnTo>
                      <a:pt x="13" y="7"/>
                    </a:lnTo>
                    <a:lnTo>
                      <a:pt x="2" y="0"/>
                    </a:lnTo>
                    <a:lnTo>
                      <a:pt x="0" y="19"/>
                    </a:lnTo>
                    <a:lnTo>
                      <a:pt x="3" y="40"/>
                    </a:lnTo>
                    <a:lnTo>
                      <a:pt x="6" y="58"/>
                    </a:lnTo>
                    <a:lnTo>
                      <a:pt x="7" y="6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6" name="Google Shape;2636;p27"/>
              <p:cNvSpPr/>
              <p:nvPr/>
            </p:nvSpPr>
            <p:spPr>
              <a:xfrm>
                <a:off x="8367" y="4788"/>
                <a:ext cx="23" cy="2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9" extrusionOk="0">
                    <a:moveTo>
                      <a:pt x="24" y="59"/>
                    </a:moveTo>
                    <a:lnTo>
                      <a:pt x="29" y="59"/>
                    </a:lnTo>
                    <a:lnTo>
                      <a:pt x="38" y="57"/>
                    </a:lnTo>
                    <a:lnTo>
                      <a:pt x="47" y="56"/>
                    </a:lnTo>
                    <a:lnTo>
                      <a:pt x="56" y="54"/>
                    </a:lnTo>
                    <a:lnTo>
                      <a:pt x="63" y="52"/>
                    </a:lnTo>
                    <a:lnTo>
                      <a:pt x="68" y="47"/>
                    </a:lnTo>
                    <a:lnTo>
                      <a:pt x="69" y="43"/>
                    </a:lnTo>
                    <a:lnTo>
                      <a:pt x="66" y="37"/>
                    </a:lnTo>
                    <a:lnTo>
                      <a:pt x="54" y="32"/>
                    </a:lnTo>
                    <a:lnTo>
                      <a:pt x="41" y="33"/>
                    </a:lnTo>
                    <a:lnTo>
                      <a:pt x="29" y="37"/>
                    </a:lnTo>
                    <a:lnTo>
                      <a:pt x="25" y="40"/>
                    </a:lnTo>
                    <a:lnTo>
                      <a:pt x="21" y="29"/>
                    </a:lnTo>
                    <a:lnTo>
                      <a:pt x="19" y="13"/>
                    </a:lnTo>
                    <a:lnTo>
                      <a:pt x="15" y="1"/>
                    </a:lnTo>
                    <a:lnTo>
                      <a:pt x="0" y="0"/>
                    </a:lnTo>
                    <a:lnTo>
                      <a:pt x="0" y="27"/>
                    </a:lnTo>
                    <a:lnTo>
                      <a:pt x="9" y="44"/>
                    </a:lnTo>
                    <a:lnTo>
                      <a:pt x="19" y="56"/>
                    </a:lnTo>
                    <a:lnTo>
                      <a:pt x="24" y="59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7" name="Google Shape;2637;p27"/>
              <p:cNvSpPr/>
              <p:nvPr/>
            </p:nvSpPr>
            <p:spPr>
              <a:xfrm>
                <a:off x="8386" y="4779"/>
                <a:ext cx="23" cy="2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" y="46"/>
                    </a:moveTo>
                    <a:lnTo>
                      <a:pt x="15" y="54"/>
                    </a:lnTo>
                    <a:lnTo>
                      <a:pt x="22" y="59"/>
                    </a:lnTo>
                    <a:lnTo>
                      <a:pt x="31" y="60"/>
                    </a:lnTo>
                    <a:lnTo>
                      <a:pt x="38" y="60"/>
                    </a:lnTo>
                    <a:lnTo>
                      <a:pt x="45" y="59"/>
                    </a:lnTo>
                    <a:lnTo>
                      <a:pt x="51" y="56"/>
                    </a:lnTo>
                    <a:lnTo>
                      <a:pt x="57" y="53"/>
                    </a:lnTo>
                    <a:lnTo>
                      <a:pt x="60" y="51"/>
                    </a:lnTo>
                    <a:lnTo>
                      <a:pt x="64" y="50"/>
                    </a:lnTo>
                    <a:lnTo>
                      <a:pt x="67" y="47"/>
                    </a:lnTo>
                    <a:lnTo>
                      <a:pt x="69" y="43"/>
                    </a:lnTo>
                    <a:lnTo>
                      <a:pt x="67" y="40"/>
                    </a:lnTo>
                    <a:lnTo>
                      <a:pt x="54" y="31"/>
                    </a:lnTo>
                    <a:lnTo>
                      <a:pt x="41" y="31"/>
                    </a:lnTo>
                    <a:lnTo>
                      <a:pt x="32" y="34"/>
                    </a:lnTo>
                    <a:lnTo>
                      <a:pt x="28" y="37"/>
                    </a:lnTo>
                    <a:lnTo>
                      <a:pt x="26" y="30"/>
                    </a:lnTo>
                    <a:lnTo>
                      <a:pt x="20" y="15"/>
                    </a:lnTo>
                    <a:lnTo>
                      <a:pt x="12" y="2"/>
                    </a:lnTo>
                    <a:lnTo>
                      <a:pt x="1" y="0"/>
                    </a:lnTo>
                    <a:lnTo>
                      <a:pt x="0" y="14"/>
                    </a:lnTo>
                    <a:lnTo>
                      <a:pt x="1" y="30"/>
                    </a:lnTo>
                    <a:lnTo>
                      <a:pt x="4" y="41"/>
                    </a:lnTo>
                    <a:lnTo>
                      <a:pt x="6" y="46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8" name="Google Shape;2638;p27"/>
              <p:cNvSpPr/>
              <p:nvPr/>
            </p:nvSpPr>
            <p:spPr>
              <a:xfrm>
                <a:off x="8357" y="4833"/>
                <a:ext cx="25" cy="16"/>
              </a:xfrm>
              <a:custGeom>
                <a:avLst/>
                <a:gdLst/>
                <a:ahLst/>
                <a:cxnLst/>
                <a:rect l="l" t="t" r="r" b="b"/>
                <a:pathLst>
                  <a:path w="75" h="48" extrusionOk="0">
                    <a:moveTo>
                      <a:pt x="12" y="44"/>
                    </a:moveTo>
                    <a:lnTo>
                      <a:pt x="19" y="46"/>
                    </a:lnTo>
                    <a:lnTo>
                      <a:pt x="31" y="48"/>
                    </a:lnTo>
                    <a:lnTo>
                      <a:pt x="43" y="48"/>
                    </a:lnTo>
                    <a:lnTo>
                      <a:pt x="56" y="46"/>
                    </a:lnTo>
                    <a:lnTo>
                      <a:pt x="66" y="42"/>
                    </a:lnTo>
                    <a:lnTo>
                      <a:pt x="74" y="36"/>
                    </a:lnTo>
                    <a:lnTo>
                      <a:pt x="75" y="29"/>
                    </a:lnTo>
                    <a:lnTo>
                      <a:pt x="71" y="19"/>
                    </a:lnTo>
                    <a:lnTo>
                      <a:pt x="66" y="16"/>
                    </a:lnTo>
                    <a:lnTo>
                      <a:pt x="59" y="15"/>
                    </a:lnTo>
                    <a:lnTo>
                      <a:pt x="52" y="15"/>
                    </a:lnTo>
                    <a:lnTo>
                      <a:pt x="43" y="18"/>
                    </a:lnTo>
                    <a:lnTo>
                      <a:pt x="35" y="19"/>
                    </a:lnTo>
                    <a:lnTo>
                      <a:pt x="30" y="22"/>
                    </a:lnTo>
                    <a:lnTo>
                      <a:pt x="25" y="23"/>
                    </a:lnTo>
                    <a:lnTo>
                      <a:pt x="24" y="25"/>
                    </a:lnTo>
                    <a:lnTo>
                      <a:pt x="22" y="21"/>
                    </a:lnTo>
                    <a:lnTo>
                      <a:pt x="19" y="13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3" y="2"/>
                    </a:lnTo>
                    <a:lnTo>
                      <a:pt x="0" y="5"/>
                    </a:lnTo>
                    <a:lnTo>
                      <a:pt x="0" y="13"/>
                    </a:lnTo>
                    <a:lnTo>
                      <a:pt x="5" y="26"/>
                    </a:lnTo>
                    <a:lnTo>
                      <a:pt x="9" y="38"/>
                    </a:lnTo>
                    <a:lnTo>
                      <a:pt x="12" y="4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9" name="Google Shape;2639;p27"/>
              <p:cNvSpPr/>
              <p:nvPr/>
            </p:nvSpPr>
            <p:spPr>
              <a:xfrm>
                <a:off x="8385" y="4821"/>
                <a:ext cx="21" cy="19"/>
              </a:xfrm>
              <a:custGeom>
                <a:avLst/>
                <a:gdLst/>
                <a:ahLst/>
                <a:cxnLst/>
                <a:rect l="l" t="t" r="r" b="b"/>
                <a:pathLst>
                  <a:path w="63" h="57" extrusionOk="0">
                    <a:moveTo>
                      <a:pt x="15" y="53"/>
                    </a:moveTo>
                    <a:lnTo>
                      <a:pt x="22" y="54"/>
                    </a:lnTo>
                    <a:lnTo>
                      <a:pt x="34" y="57"/>
                    </a:lnTo>
                    <a:lnTo>
                      <a:pt x="47" y="56"/>
                    </a:lnTo>
                    <a:lnTo>
                      <a:pt x="58" y="50"/>
                    </a:lnTo>
                    <a:lnTo>
                      <a:pt x="61" y="48"/>
                    </a:lnTo>
                    <a:lnTo>
                      <a:pt x="62" y="46"/>
                    </a:lnTo>
                    <a:lnTo>
                      <a:pt x="63" y="43"/>
                    </a:lnTo>
                    <a:lnTo>
                      <a:pt x="62" y="40"/>
                    </a:lnTo>
                    <a:lnTo>
                      <a:pt x="61" y="36"/>
                    </a:lnTo>
                    <a:lnTo>
                      <a:pt x="58" y="33"/>
                    </a:lnTo>
                    <a:lnTo>
                      <a:pt x="53" y="31"/>
                    </a:lnTo>
                    <a:lnTo>
                      <a:pt x="47" y="33"/>
                    </a:lnTo>
                    <a:lnTo>
                      <a:pt x="39" y="36"/>
                    </a:lnTo>
                    <a:lnTo>
                      <a:pt x="30" y="36"/>
                    </a:lnTo>
                    <a:lnTo>
                      <a:pt x="24" y="36"/>
                    </a:lnTo>
                    <a:lnTo>
                      <a:pt x="21" y="36"/>
                    </a:lnTo>
                    <a:lnTo>
                      <a:pt x="21" y="30"/>
                    </a:lnTo>
                    <a:lnTo>
                      <a:pt x="21" y="17"/>
                    </a:lnTo>
                    <a:lnTo>
                      <a:pt x="17" y="4"/>
                    </a:lnTo>
                    <a:lnTo>
                      <a:pt x="8" y="0"/>
                    </a:lnTo>
                    <a:lnTo>
                      <a:pt x="0" y="18"/>
                    </a:lnTo>
                    <a:lnTo>
                      <a:pt x="0" y="34"/>
                    </a:lnTo>
                    <a:lnTo>
                      <a:pt x="6" y="46"/>
                    </a:lnTo>
                    <a:lnTo>
                      <a:pt x="15" y="53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0" name="Google Shape;2640;p27"/>
              <p:cNvSpPr/>
              <p:nvPr/>
            </p:nvSpPr>
            <p:spPr>
              <a:xfrm>
                <a:off x="8406" y="4814"/>
                <a:ext cx="21" cy="19"/>
              </a:xfrm>
              <a:custGeom>
                <a:avLst/>
                <a:gdLst/>
                <a:ahLst/>
                <a:cxnLst/>
                <a:rect l="l" t="t" r="r" b="b"/>
                <a:pathLst>
                  <a:path w="65" h="57" extrusionOk="0">
                    <a:moveTo>
                      <a:pt x="24" y="52"/>
                    </a:moveTo>
                    <a:lnTo>
                      <a:pt x="32" y="57"/>
                    </a:lnTo>
                    <a:lnTo>
                      <a:pt x="41" y="55"/>
                    </a:lnTo>
                    <a:lnTo>
                      <a:pt x="50" y="52"/>
                    </a:lnTo>
                    <a:lnTo>
                      <a:pt x="59" y="48"/>
                    </a:lnTo>
                    <a:lnTo>
                      <a:pt x="63" y="45"/>
                    </a:lnTo>
                    <a:lnTo>
                      <a:pt x="65" y="42"/>
                    </a:lnTo>
                    <a:lnTo>
                      <a:pt x="65" y="38"/>
                    </a:lnTo>
                    <a:lnTo>
                      <a:pt x="63" y="34"/>
                    </a:lnTo>
                    <a:lnTo>
                      <a:pt x="53" y="28"/>
                    </a:lnTo>
                    <a:lnTo>
                      <a:pt x="46" y="29"/>
                    </a:lnTo>
                    <a:lnTo>
                      <a:pt x="40" y="35"/>
                    </a:lnTo>
                    <a:lnTo>
                      <a:pt x="35" y="39"/>
                    </a:lnTo>
                    <a:lnTo>
                      <a:pt x="32" y="32"/>
                    </a:lnTo>
                    <a:lnTo>
                      <a:pt x="25" y="18"/>
                    </a:lnTo>
                    <a:lnTo>
                      <a:pt x="16" y="5"/>
                    </a:lnTo>
                    <a:lnTo>
                      <a:pt x="6" y="0"/>
                    </a:lnTo>
                    <a:lnTo>
                      <a:pt x="0" y="21"/>
                    </a:lnTo>
                    <a:lnTo>
                      <a:pt x="7" y="36"/>
                    </a:lnTo>
                    <a:lnTo>
                      <a:pt x="18" y="48"/>
                    </a:lnTo>
                    <a:lnTo>
                      <a:pt x="24" y="52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1" name="Google Shape;2641;p27"/>
              <p:cNvSpPr/>
              <p:nvPr/>
            </p:nvSpPr>
            <p:spPr>
              <a:xfrm>
                <a:off x="8371" y="4865"/>
                <a:ext cx="26" cy="26"/>
              </a:xfrm>
              <a:custGeom>
                <a:avLst/>
                <a:gdLst/>
                <a:ahLst/>
                <a:cxnLst/>
                <a:rect l="l" t="t" r="r" b="b"/>
                <a:pathLst>
                  <a:path w="79" h="80" extrusionOk="0">
                    <a:moveTo>
                      <a:pt x="16" y="67"/>
                    </a:moveTo>
                    <a:lnTo>
                      <a:pt x="19" y="70"/>
                    </a:lnTo>
                    <a:lnTo>
                      <a:pt x="23" y="73"/>
                    </a:lnTo>
                    <a:lnTo>
                      <a:pt x="31" y="77"/>
                    </a:lnTo>
                    <a:lnTo>
                      <a:pt x="38" y="79"/>
                    </a:lnTo>
                    <a:lnTo>
                      <a:pt x="47" y="80"/>
                    </a:lnTo>
                    <a:lnTo>
                      <a:pt x="57" y="77"/>
                    </a:lnTo>
                    <a:lnTo>
                      <a:pt x="66" y="70"/>
                    </a:lnTo>
                    <a:lnTo>
                      <a:pt x="73" y="59"/>
                    </a:lnTo>
                    <a:lnTo>
                      <a:pt x="76" y="54"/>
                    </a:lnTo>
                    <a:lnTo>
                      <a:pt x="78" y="50"/>
                    </a:lnTo>
                    <a:lnTo>
                      <a:pt x="79" y="46"/>
                    </a:lnTo>
                    <a:lnTo>
                      <a:pt x="78" y="43"/>
                    </a:lnTo>
                    <a:lnTo>
                      <a:pt x="70" y="39"/>
                    </a:lnTo>
                    <a:lnTo>
                      <a:pt x="61" y="37"/>
                    </a:lnTo>
                    <a:lnTo>
                      <a:pt x="53" y="39"/>
                    </a:lnTo>
                    <a:lnTo>
                      <a:pt x="45" y="40"/>
                    </a:lnTo>
                    <a:lnTo>
                      <a:pt x="39" y="44"/>
                    </a:lnTo>
                    <a:lnTo>
                      <a:pt x="34" y="47"/>
                    </a:lnTo>
                    <a:lnTo>
                      <a:pt x="31" y="50"/>
                    </a:lnTo>
                    <a:lnTo>
                      <a:pt x="29" y="52"/>
                    </a:lnTo>
                    <a:lnTo>
                      <a:pt x="28" y="43"/>
                    </a:lnTo>
                    <a:lnTo>
                      <a:pt x="22" y="24"/>
                    </a:lnTo>
                    <a:lnTo>
                      <a:pt x="13" y="6"/>
                    </a:lnTo>
                    <a:lnTo>
                      <a:pt x="1" y="0"/>
                    </a:lnTo>
                    <a:lnTo>
                      <a:pt x="0" y="24"/>
                    </a:lnTo>
                    <a:lnTo>
                      <a:pt x="6" y="46"/>
                    </a:lnTo>
                    <a:lnTo>
                      <a:pt x="13" y="62"/>
                    </a:lnTo>
                    <a:lnTo>
                      <a:pt x="16" y="6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2" name="Google Shape;2642;p27"/>
              <p:cNvSpPr/>
              <p:nvPr/>
            </p:nvSpPr>
            <p:spPr>
              <a:xfrm>
                <a:off x="8399" y="4855"/>
                <a:ext cx="27" cy="22"/>
              </a:xfrm>
              <a:custGeom>
                <a:avLst/>
                <a:gdLst/>
                <a:ahLst/>
                <a:cxnLst/>
                <a:rect l="l" t="t" r="r" b="b"/>
                <a:pathLst>
                  <a:path w="79" h="67" extrusionOk="0">
                    <a:moveTo>
                      <a:pt x="13" y="54"/>
                    </a:moveTo>
                    <a:lnTo>
                      <a:pt x="16" y="56"/>
                    </a:lnTo>
                    <a:lnTo>
                      <a:pt x="20" y="59"/>
                    </a:lnTo>
                    <a:lnTo>
                      <a:pt x="26" y="61"/>
                    </a:lnTo>
                    <a:lnTo>
                      <a:pt x="34" y="64"/>
                    </a:lnTo>
                    <a:lnTo>
                      <a:pt x="41" y="67"/>
                    </a:lnTo>
                    <a:lnTo>
                      <a:pt x="50" y="67"/>
                    </a:lnTo>
                    <a:lnTo>
                      <a:pt x="59" y="67"/>
                    </a:lnTo>
                    <a:lnTo>
                      <a:pt x="66" y="64"/>
                    </a:lnTo>
                    <a:lnTo>
                      <a:pt x="72" y="61"/>
                    </a:lnTo>
                    <a:lnTo>
                      <a:pt x="76" y="57"/>
                    </a:lnTo>
                    <a:lnTo>
                      <a:pt x="79" y="53"/>
                    </a:lnTo>
                    <a:lnTo>
                      <a:pt x="78" y="47"/>
                    </a:lnTo>
                    <a:lnTo>
                      <a:pt x="72" y="41"/>
                    </a:lnTo>
                    <a:lnTo>
                      <a:pt x="65" y="37"/>
                    </a:lnTo>
                    <a:lnTo>
                      <a:pt x="56" y="36"/>
                    </a:lnTo>
                    <a:lnTo>
                      <a:pt x="48" y="36"/>
                    </a:lnTo>
                    <a:lnTo>
                      <a:pt x="40" y="37"/>
                    </a:lnTo>
                    <a:lnTo>
                      <a:pt x="34" y="38"/>
                    </a:lnTo>
                    <a:lnTo>
                      <a:pt x="29" y="40"/>
                    </a:lnTo>
                    <a:lnTo>
                      <a:pt x="28" y="40"/>
                    </a:lnTo>
                    <a:lnTo>
                      <a:pt x="26" y="33"/>
                    </a:lnTo>
                    <a:lnTo>
                      <a:pt x="22" y="17"/>
                    </a:lnTo>
                    <a:lnTo>
                      <a:pt x="15" y="4"/>
                    </a:lnTo>
                    <a:lnTo>
                      <a:pt x="3" y="0"/>
                    </a:lnTo>
                    <a:lnTo>
                      <a:pt x="0" y="21"/>
                    </a:lnTo>
                    <a:lnTo>
                      <a:pt x="4" y="38"/>
                    </a:lnTo>
                    <a:lnTo>
                      <a:pt x="10" y="50"/>
                    </a:lnTo>
                    <a:lnTo>
                      <a:pt x="13" y="5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3" name="Google Shape;2643;p27"/>
              <p:cNvSpPr/>
              <p:nvPr/>
            </p:nvSpPr>
            <p:spPr>
              <a:xfrm>
                <a:off x="8429" y="4851"/>
                <a:ext cx="26" cy="20"/>
              </a:xfrm>
              <a:custGeom>
                <a:avLst/>
                <a:gdLst/>
                <a:ahLst/>
                <a:cxnLst/>
                <a:rect l="l" t="t" r="r" b="b"/>
                <a:pathLst>
                  <a:path w="77" h="62" extrusionOk="0">
                    <a:moveTo>
                      <a:pt x="9" y="58"/>
                    </a:moveTo>
                    <a:lnTo>
                      <a:pt x="17" y="60"/>
                    </a:lnTo>
                    <a:lnTo>
                      <a:pt x="27" y="62"/>
                    </a:lnTo>
                    <a:lnTo>
                      <a:pt x="40" y="62"/>
                    </a:lnTo>
                    <a:lnTo>
                      <a:pt x="53" y="60"/>
                    </a:lnTo>
                    <a:lnTo>
                      <a:pt x="65" y="58"/>
                    </a:lnTo>
                    <a:lnTo>
                      <a:pt x="72" y="55"/>
                    </a:lnTo>
                    <a:lnTo>
                      <a:pt x="77" y="49"/>
                    </a:lnTo>
                    <a:lnTo>
                      <a:pt x="75" y="42"/>
                    </a:lnTo>
                    <a:lnTo>
                      <a:pt x="69" y="36"/>
                    </a:lnTo>
                    <a:lnTo>
                      <a:pt x="62" y="33"/>
                    </a:lnTo>
                    <a:lnTo>
                      <a:pt x="53" y="32"/>
                    </a:lnTo>
                    <a:lnTo>
                      <a:pt x="46" y="32"/>
                    </a:lnTo>
                    <a:lnTo>
                      <a:pt x="39" y="33"/>
                    </a:lnTo>
                    <a:lnTo>
                      <a:pt x="33" y="35"/>
                    </a:lnTo>
                    <a:lnTo>
                      <a:pt x="28" y="37"/>
                    </a:lnTo>
                    <a:lnTo>
                      <a:pt x="27" y="37"/>
                    </a:lnTo>
                    <a:lnTo>
                      <a:pt x="25" y="30"/>
                    </a:lnTo>
                    <a:lnTo>
                      <a:pt x="21" y="16"/>
                    </a:lnTo>
                    <a:lnTo>
                      <a:pt x="14" y="3"/>
                    </a:lnTo>
                    <a:lnTo>
                      <a:pt x="2" y="0"/>
                    </a:lnTo>
                    <a:lnTo>
                      <a:pt x="0" y="17"/>
                    </a:lnTo>
                    <a:lnTo>
                      <a:pt x="3" y="36"/>
                    </a:lnTo>
                    <a:lnTo>
                      <a:pt x="8" y="52"/>
                    </a:lnTo>
                    <a:lnTo>
                      <a:pt x="9" y="58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4" name="Google Shape;2644;p27"/>
              <p:cNvSpPr/>
              <p:nvPr/>
            </p:nvSpPr>
            <p:spPr>
              <a:xfrm>
                <a:off x="8258" y="4730"/>
                <a:ext cx="122" cy="281"/>
              </a:xfrm>
              <a:custGeom>
                <a:avLst/>
                <a:gdLst/>
                <a:ahLst/>
                <a:cxnLst/>
                <a:rect l="l" t="t" r="r" b="b"/>
                <a:pathLst>
                  <a:path w="366" h="845" extrusionOk="0">
                    <a:moveTo>
                      <a:pt x="15" y="104"/>
                    </a:moveTo>
                    <a:lnTo>
                      <a:pt x="12" y="150"/>
                    </a:lnTo>
                    <a:lnTo>
                      <a:pt x="12" y="196"/>
                    </a:lnTo>
                    <a:lnTo>
                      <a:pt x="16" y="241"/>
                    </a:lnTo>
                    <a:lnTo>
                      <a:pt x="27" y="286"/>
                    </a:lnTo>
                    <a:lnTo>
                      <a:pt x="46" y="346"/>
                    </a:lnTo>
                    <a:lnTo>
                      <a:pt x="65" y="406"/>
                    </a:lnTo>
                    <a:lnTo>
                      <a:pt x="84" y="465"/>
                    </a:lnTo>
                    <a:lnTo>
                      <a:pt x="103" y="524"/>
                    </a:lnTo>
                    <a:lnTo>
                      <a:pt x="122" y="583"/>
                    </a:lnTo>
                    <a:lnTo>
                      <a:pt x="143" y="640"/>
                    </a:lnTo>
                    <a:lnTo>
                      <a:pt x="163" y="699"/>
                    </a:lnTo>
                    <a:lnTo>
                      <a:pt x="185" y="758"/>
                    </a:lnTo>
                    <a:lnTo>
                      <a:pt x="195" y="778"/>
                    </a:lnTo>
                    <a:lnTo>
                      <a:pt x="210" y="796"/>
                    </a:lnTo>
                    <a:lnTo>
                      <a:pt x="228" y="810"/>
                    </a:lnTo>
                    <a:lnTo>
                      <a:pt x="247" y="822"/>
                    </a:lnTo>
                    <a:lnTo>
                      <a:pt x="269" y="830"/>
                    </a:lnTo>
                    <a:lnTo>
                      <a:pt x="292" y="837"/>
                    </a:lnTo>
                    <a:lnTo>
                      <a:pt x="316" y="842"/>
                    </a:lnTo>
                    <a:lnTo>
                      <a:pt x="339" y="845"/>
                    </a:lnTo>
                    <a:lnTo>
                      <a:pt x="348" y="843"/>
                    </a:lnTo>
                    <a:lnTo>
                      <a:pt x="355" y="840"/>
                    </a:lnTo>
                    <a:lnTo>
                      <a:pt x="361" y="833"/>
                    </a:lnTo>
                    <a:lnTo>
                      <a:pt x="366" y="824"/>
                    </a:lnTo>
                    <a:lnTo>
                      <a:pt x="366" y="816"/>
                    </a:lnTo>
                    <a:lnTo>
                      <a:pt x="361" y="809"/>
                    </a:lnTo>
                    <a:lnTo>
                      <a:pt x="354" y="803"/>
                    </a:lnTo>
                    <a:lnTo>
                      <a:pt x="345" y="800"/>
                    </a:lnTo>
                    <a:lnTo>
                      <a:pt x="329" y="796"/>
                    </a:lnTo>
                    <a:lnTo>
                      <a:pt x="313" y="793"/>
                    </a:lnTo>
                    <a:lnTo>
                      <a:pt x="295" y="788"/>
                    </a:lnTo>
                    <a:lnTo>
                      <a:pt x="279" y="784"/>
                    </a:lnTo>
                    <a:lnTo>
                      <a:pt x="264" y="778"/>
                    </a:lnTo>
                    <a:lnTo>
                      <a:pt x="251" y="768"/>
                    </a:lnTo>
                    <a:lnTo>
                      <a:pt x="239" y="757"/>
                    </a:lnTo>
                    <a:lnTo>
                      <a:pt x="231" y="741"/>
                    </a:lnTo>
                    <a:lnTo>
                      <a:pt x="217" y="708"/>
                    </a:lnTo>
                    <a:lnTo>
                      <a:pt x="206" y="676"/>
                    </a:lnTo>
                    <a:lnTo>
                      <a:pt x="194" y="643"/>
                    </a:lnTo>
                    <a:lnTo>
                      <a:pt x="184" y="610"/>
                    </a:lnTo>
                    <a:lnTo>
                      <a:pt x="172" y="577"/>
                    </a:lnTo>
                    <a:lnTo>
                      <a:pt x="162" y="544"/>
                    </a:lnTo>
                    <a:lnTo>
                      <a:pt x="151" y="511"/>
                    </a:lnTo>
                    <a:lnTo>
                      <a:pt x="141" y="478"/>
                    </a:lnTo>
                    <a:lnTo>
                      <a:pt x="126" y="435"/>
                    </a:lnTo>
                    <a:lnTo>
                      <a:pt x="110" y="392"/>
                    </a:lnTo>
                    <a:lnTo>
                      <a:pt x="94" y="349"/>
                    </a:lnTo>
                    <a:lnTo>
                      <a:pt x="79" y="306"/>
                    </a:lnTo>
                    <a:lnTo>
                      <a:pt x="65" y="263"/>
                    </a:lnTo>
                    <a:lnTo>
                      <a:pt x="54" y="219"/>
                    </a:lnTo>
                    <a:lnTo>
                      <a:pt x="49" y="175"/>
                    </a:lnTo>
                    <a:lnTo>
                      <a:pt x="47" y="129"/>
                    </a:lnTo>
                    <a:lnTo>
                      <a:pt x="46" y="110"/>
                    </a:lnTo>
                    <a:lnTo>
                      <a:pt x="41" y="89"/>
                    </a:lnTo>
                    <a:lnTo>
                      <a:pt x="35" y="67"/>
                    </a:lnTo>
                    <a:lnTo>
                      <a:pt x="28" y="46"/>
                    </a:lnTo>
                    <a:lnTo>
                      <a:pt x="21" y="27"/>
                    </a:lnTo>
                    <a:lnTo>
                      <a:pt x="13" y="11"/>
                    </a:lnTo>
                    <a:lnTo>
                      <a:pt x="6" y="1"/>
                    </a:lnTo>
                    <a:lnTo>
                      <a:pt x="0" y="0"/>
                    </a:lnTo>
                    <a:lnTo>
                      <a:pt x="5" y="17"/>
                    </a:lnTo>
                    <a:lnTo>
                      <a:pt x="10" y="44"/>
                    </a:lnTo>
                    <a:lnTo>
                      <a:pt x="13" y="76"/>
                    </a:lnTo>
                    <a:lnTo>
                      <a:pt x="15" y="10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5" name="Google Shape;2645;p27"/>
              <p:cNvSpPr/>
              <p:nvPr/>
            </p:nvSpPr>
            <p:spPr>
              <a:xfrm>
                <a:off x="8517" y="4850"/>
                <a:ext cx="29" cy="29"/>
              </a:xfrm>
              <a:custGeom>
                <a:avLst/>
                <a:gdLst/>
                <a:ahLst/>
                <a:cxnLst/>
                <a:rect l="l" t="t" r="r" b="b"/>
                <a:pathLst>
                  <a:path w="88" h="87" extrusionOk="0">
                    <a:moveTo>
                      <a:pt x="84" y="23"/>
                    </a:moveTo>
                    <a:lnTo>
                      <a:pt x="88" y="18"/>
                    </a:lnTo>
                    <a:lnTo>
                      <a:pt x="87" y="13"/>
                    </a:lnTo>
                    <a:lnTo>
                      <a:pt x="84" y="7"/>
                    </a:lnTo>
                    <a:lnTo>
                      <a:pt x="77" y="3"/>
                    </a:lnTo>
                    <a:lnTo>
                      <a:pt x="71" y="0"/>
                    </a:lnTo>
                    <a:lnTo>
                      <a:pt x="62" y="0"/>
                    </a:lnTo>
                    <a:lnTo>
                      <a:pt x="55" y="1"/>
                    </a:lnTo>
                    <a:lnTo>
                      <a:pt x="47" y="5"/>
                    </a:lnTo>
                    <a:lnTo>
                      <a:pt x="41" y="11"/>
                    </a:lnTo>
                    <a:lnTo>
                      <a:pt x="34" y="20"/>
                    </a:lnTo>
                    <a:lnTo>
                      <a:pt x="25" y="31"/>
                    </a:lnTo>
                    <a:lnTo>
                      <a:pt x="16" y="43"/>
                    </a:lnTo>
                    <a:lnTo>
                      <a:pt x="9" y="56"/>
                    </a:lnTo>
                    <a:lnTo>
                      <a:pt x="3" y="69"/>
                    </a:lnTo>
                    <a:lnTo>
                      <a:pt x="0" y="79"/>
                    </a:lnTo>
                    <a:lnTo>
                      <a:pt x="3" y="87"/>
                    </a:lnTo>
                    <a:lnTo>
                      <a:pt x="15" y="80"/>
                    </a:lnTo>
                    <a:lnTo>
                      <a:pt x="27" y="70"/>
                    </a:lnTo>
                    <a:lnTo>
                      <a:pt x="40" y="60"/>
                    </a:lnTo>
                    <a:lnTo>
                      <a:pt x="52" y="50"/>
                    </a:lnTo>
                    <a:lnTo>
                      <a:pt x="63" y="41"/>
                    </a:lnTo>
                    <a:lnTo>
                      <a:pt x="72" y="33"/>
                    </a:lnTo>
                    <a:lnTo>
                      <a:pt x="80" y="27"/>
                    </a:lnTo>
                    <a:lnTo>
                      <a:pt x="84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6" name="Google Shape;2646;p27"/>
              <p:cNvSpPr/>
              <p:nvPr/>
            </p:nvSpPr>
            <p:spPr>
              <a:xfrm>
                <a:off x="8536" y="4890"/>
                <a:ext cx="34" cy="9"/>
              </a:xfrm>
              <a:custGeom>
                <a:avLst/>
                <a:gdLst/>
                <a:ahLst/>
                <a:cxnLst/>
                <a:rect l="l" t="t" r="r" b="b"/>
                <a:pathLst>
                  <a:path w="102" h="28" extrusionOk="0">
                    <a:moveTo>
                      <a:pt x="92" y="23"/>
                    </a:moveTo>
                    <a:lnTo>
                      <a:pt x="96" y="21"/>
                    </a:lnTo>
                    <a:lnTo>
                      <a:pt x="99" y="18"/>
                    </a:lnTo>
                    <a:lnTo>
                      <a:pt x="101" y="14"/>
                    </a:lnTo>
                    <a:lnTo>
                      <a:pt x="102" y="10"/>
                    </a:lnTo>
                    <a:lnTo>
                      <a:pt x="101" y="5"/>
                    </a:lnTo>
                    <a:lnTo>
                      <a:pt x="98" y="1"/>
                    </a:lnTo>
                    <a:lnTo>
                      <a:pt x="93" y="0"/>
                    </a:lnTo>
                    <a:lnTo>
                      <a:pt x="88" y="0"/>
                    </a:lnTo>
                    <a:lnTo>
                      <a:pt x="76" y="2"/>
                    </a:lnTo>
                    <a:lnTo>
                      <a:pt x="61" y="7"/>
                    </a:lnTo>
                    <a:lnTo>
                      <a:pt x="46" y="10"/>
                    </a:lnTo>
                    <a:lnTo>
                      <a:pt x="33" y="11"/>
                    </a:lnTo>
                    <a:lnTo>
                      <a:pt x="20" y="15"/>
                    </a:lnTo>
                    <a:lnTo>
                      <a:pt x="10" y="18"/>
                    </a:lnTo>
                    <a:lnTo>
                      <a:pt x="2" y="23"/>
                    </a:lnTo>
                    <a:lnTo>
                      <a:pt x="0" y="28"/>
                    </a:lnTo>
                    <a:lnTo>
                      <a:pt x="10" y="28"/>
                    </a:lnTo>
                    <a:lnTo>
                      <a:pt x="20" y="28"/>
                    </a:lnTo>
                    <a:lnTo>
                      <a:pt x="32" y="27"/>
                    </a:lnTo>
                    <a:lnTo>
                      <a:pt x="44" y="27"/>
                    </a:lnTo>
                    <a:lnTo>
                      <a:pt x="55" y="25"/>
                    </a:lnTo>
                    <a:lnTo>
                      <a:pt x="67" y="24"/>
                    </a:lnTo>
                    <a:lnTo>
                      <a:pt x="80" y="24"/>
                    </a:lnTo>
                    <a:lnTo>
                      <a:pt x="92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7" name="Google Shape;2647;p27"/>
              <p:cNvSpPr/>
              <p:nvPr/>
            </p:nvSpPr>
            <p:spPr>
              <a:xfrm>
                <a:off x="8550" y="4921"/>
                <a:ext cx="47" cy="12"/>
              </a:xfrm>
              <a:custGeom>
                <a:avLst/>
                <a:gdLst/>
                <a:ahLst/>
                <a:cxnLst/>
                <a:rect l="l" t="t" r="r" b="b"/>
                <a:pathLst>
                  <a:path w="142" h="36" extrusionOk="0">
                    <a:moveTo>
                      <a:pt x="123" y="36"/>
                    </a:moveTo>
                    <a:lnTo>
                      <a:pt x="129" y="36"/>
                    </a:lnTo>
                    <a:lnTo>
                      <a:pt x="135" y="32"/>
                    </a:lnTo>
                    <a:lnTo>
                      <a:pt x="139" y="28"/>
                    </a:lnTo>
                    <a:lnTo>
                      <a:pt x="142" y="20"/>
                    </a:lnTo>
                    <a:lnTo>
                      <a:pt x="141" y="15"/>
                    </a:lnTo>
                    <a:lnTo>
                      <a:pt x="138" y="9"/>
                    </a:lnTo>
                    <a:lnTo>
                      <a:pt x="133" y="5"/>
                    </a:lnTo>
                    <a:lnTo>
                      <a:pt x="126" y="3"/>
                    </a:lnTo>
                    <a:lnTo>
                      <a:pt x="108" y="3"/>
                    </a:lnTo>
                    <a:lnTo>
                      <a:pt x="88" y="3"/>
                    </a:lnTo>
                    <a:lnTo>
                      <a:pt x="67" y="2"/>
                    </a:lnTo>
                    <a:lnTo>
                      <a:pt x="47" y="2"/>
                    </a:lnTo>
                    <a:lnTo>
                      <a:pt x="29" y="0"/>
                    </a:lnTo>
                    <a:lnTo>
                      <a:pt x="13" y="2"/>
                    </a:lnTo>
                    <a:lnTo>
                      <a:pt x="4" y="5"/>
                    </a:lnTo>
                    <a:lnTo>
                      <a:pt x="0" y="9"/>
                    </a:lnTo>
                    <a:lnTo>
                      <a:pt x="10" y="12"/>
                    </a:lnTo>
                    <a:lnTo>
                      <a:pt x="22" y="16"/>
                    </a:lnTo>
                    <a:lnTo>
                      <a:pt x="38" y="19"/>
                    </a:lnTo>
                    <a:lnTo>
                      <a:pt x="54" y="22"/>
                    </a:lnTo>
                    <a:lnTo>
                      <a:pt x="72" y="25"/>
                    </a:lnTo>
                    <a:lnTo>
                      <a:pt x="89" y="29"/>
                    </a:lnTo>
                    <a:lnTo>
                      <a:pt x="107" y="32"/>
                    </a:lnTo>
                    <a:lnTo>
                      <a:pt x="123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8" name="Google Shape;2648;p27"/>
              <p:cNvSpPr/>
              <p:nvPr/>
            </p:nvSpPr>
            <p:spPr>
              <a:xfrm>
                <a:off x="8416" y="4751"/>
                <a:ext cx="117" cy="200"/>
              </a:xfrm>
              <a:custGeom>
                <a:avLst/>
                <a:gdLst/>
                <a:ahLst/>
                <a:cxnLst/>
                <a:rect l="l" t="t" r="r" b="b"/>
                <a:pathLst>
                  <a:path w="351" h="601" extrusionOk="0">
                    <a:moveTo>
                      <a:pt x="108" y="298"/>
                    </a:moveTo>
                    <a:lnTo>
                      <a:pt x="132" y="338"/>
                    </a:lnTo>
                    <a:lnTo>
                      <a:pt x="157" y="377"/>
                    </a:lnTo>
                    <a:lnTo>
                      <a:pt x="182" y="414"/>
                    </a:lnTo>
                    <a:lnTo>
                      <a:pt x="208" y="451"/>
                    </a:lnTo>
                    <a:lnTo>
                      <a:pt x="235" y="487"/>
                    </a:lnTo>
                    <a:lnTo>
                      <a:pt x="263" y="523"/>
                    </a:lnTo>
                    <a:lnTo>
                      <a:pt x="292" y="559"/>
                    </a:lnTo>
                    <a:lnTo>
                      <a:pt x="321" y="594"/>
                    </a:lnTo>
                    <a:lnTo>
                      <a:pt x="326" y="598"/>
                    </a:lnTo>
                    <a:lnTo>
                      <a:pt x="332" y="601"/>
                    </a:lnTo>
                    <a:lnTo>
                      <a:pt x="337" y="601"/>
                    </a:lnTo>
                    <a:lnTo>
                      <a:pt x="343" y="598"/>
                    </a:lnTo>
                    <a:lnTo>
                      <a:pt x="349" y="594"/>
                    </a:lnTo>
                    <a:lnTo>
                      <a:pt x="351" y="588"/>
                    </a:lnTo>
                    <a:lnTo>
                      <a:pt x="351" y="582"/>
                    </a:lnTo>
                    <a:lnTo>
                      <a:pt x="349" y="576"/>
                    </a:lnTo>
                    <a:lnTo>
                      <a:pt x="327" y="538"/>
                    </a:lnTo>
                    <a:lnTo>
                      <a:pt x="304" y="499"/>
                    </a:lnTo>
                    <a:lnTo>
                      <a:pt x="279" y="463"/>
                    </a:lnTo>
                    <a:lnTo>
                      <a:pt x="252" y="427"/>
                    </a:lnTo>
                    <a:lnTo>
                      <a:pt x="224" y="391"/>
                    </a:lnTo>
                    <a:lnTo>
                      <a:pt x="198" y="355"/>
                    </a:lnTo>
                    <a:lnTo>
                      <a:pt x="172" y="319"/>
                    </a:lnTo>
                    <a:lnTo>
                      <a:pt x="147" y="280"/>
                    </a:lnTo>
                    <a:lnTo>
                      <a:pt x="125" y="242"/>
                    </a:lnTo>
                    <a:lnTo>
                      <a:pt x="101" y="197"/>
                    </a:lnTo>
                    <a:lnTo>
                      <a:pt x="79" y="150"/>
                    </a:lnTo>
                    <a:lnTo>
                      <a:pt x="59" y="104"/>
                    </a:lnTo>
                    <a:lnTo>
                      <a:pt x="38" y="62"/>
                    </a:lnTo>
                    <a:lnTo>
                      <a:pt x="22" y="29"/>
                    </a:lnTo>
                    <a:lnTo>
                      <a:pt x="9" y="7"/>
                    </a:lnTo>
                    <a:lnTo>
                      <a:pt x="0" y="0"/>
                    </a:lnTo>
                    <a:lnTo>
                      <a:pt x="4" y="17"/>
                    </a:lnTo>
                    <a:lnTo>
                      <a:pt x="13" y="45"/>
                    </a:lnTo>
                    <a:lnTo>
                      <a:pt x="23" y="82"/>
                    </a:lnTo>
                    <a:lnTo>
                      <a:pt x="38" y="124"/>
                    </a:lnTo>
                    <a:lnTo>
                      <a:pt x="54" y="170"/>
                    </a:lnTo>
                    <a:lnTo>
                      <a:pt x="70" y="216"/>
                    </a:lnTo>
                    <a:lnTo>
                      <a:pt x="89" y="259"/>
                    </a:lnTo>
                    <a:lnTo>
                      <a:pt x="108" y="298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9" name="Google Shape;2649;p27"/>
              <p:cNvSpPr/>
              <p:nvPr/>
            </p:nvSpPr>
            <p:spPr>
              <a:xfrm>
                <a:off x="8100" y="4623"/>
                <a:ext cx="541" cy="495"/>
              </a:xfrm>
              <a:custGeom>
                <a:avLst/>
                <a:gdLst/>
                <a:ahLst/>
                <a:cxnLst/>
                <a:rect l="l" t="t" r="r" b="b"/>
                <a:pathLst>
                  <a:path w="2164" h="1979" extrusionOk="0">
                    <a:moveTo>
                      <a:pt x="743" y="0"/>
                    </a:moveTo>
                    <a:lnTo>
                      <a:pt x="746" y="0"/>
                    </a:lnTo>
                    <a:lnTo>
                      <a:pt x="753" y="0"/>
                    </a:lnTo>
                    <a:lnTo>
                      <a:pt x="763" y="0"/>
                    </a:lnTo>
                    <a:lnTo>
                      <a:pt x="778" y="0"/>
                    </a:lnTo>
                    <a:lnTo>
                      <a:pt x="798" y="1"/>
                    </a:lnTo>
                    <a:lnTo>
                      <a:pt x="822" y="1"/>
                    </a:lnTo>
                    <a:lnTo>
                      <a:pt x="848" y="2"/>
                    </a:lnTo>
                    <a:lnTo>
                      <a:pt x="878" y="3"/>
                    </a:lnTo>
                    <a:lnTo>
                      <a:pt x="912" y="5"/>
                    </a:lnTo>
                    <a:lnTo>
                      <a:pt x="949" y="7"/>
                    </a:lnTo>
                    <a:lnTo>
                      <a:pt x="987" y="10"/>
                    </a:lnTo>
                    <a:lnTo>
                      <a:pt x="1030" y="13"/>
                    </a:lnTo>
                    <a:lnTo>
                      <a:pt x="1074" y="16"/>
                    </a:lnTo>
                    <a:lnTo>
                      <a:pt x="1121" y="21"/>
                    </a:lnTo>
                    <a:lnTo>
                      <a:pt x="1171" y="27"/>
                    </a:lnTo>
                    <a:lnTo>
                      <a:pt x="1222" y="32"/>
                    </a:lnTo>
                    <a:lnTo>
                      <a:pt x="1275" y="39"/>
                    </a:lnTo>
                    <a:lnTo>
                      <a:pt x="1329" y="47"/>
                    </a:lnTo>
                    <a:lnTo>
                      <a:pt x="1386" y="56"/>
                    </a:lnTo>
                    <a:lnTo>
                      <a:pt x="1443" y="65"/>
                    </a:lnTo>
                    <a:lnTo>
                      <a:pt x="1502" y="75"/>
                    </a:lnTo>
                    <a:lnTo>
                      <a:pt x="1560" y="87"/>
                    </a:lnTo>
                    <a:lnTo>
                      <a:pt x="1620" y="100"/>
                    </a:lnTo>
                    <a:lnTo>
                      <a:pt x="1681" y="115"/>
                    </a:lnTo>
                    <a:lnTo>
                      <a:pt x="1742" y="129"/>
                    </a:lnTo>
                    <a:lnTo>
                      <a:pt x="1804" y="146"/>
                    </a:lnTo>
                    <a:lnTo>
                      <a:pt x="1865" y="164"/>
                    </a:lnTo>
                    <a:lnTo>
                      <a:pt x="1926" y="183"/>
                    </a:lnTo>
                    <a:lnTo>
                      <a:pt x="1987" y="204"/>
                    </a:lnTo>
                    <a:lnTo>
                      <a:pt x="2047" y="226"/>
                    </a:lnTo>
                    <a:lnTo>
                      <a:pt x="2105" y="250"/>
                    </a:lnTo>
                    <a:lnTo>
                      <a:pt x="2164" y="276"/>
                    </a:lnTo>
                    <a:lnTo>
                      <a:pt x="1975" y="1184"/>
                    </a:lnTo>
                    <a:lnTo>
                      <a:pt x="1980" y="1185"/>
                    </a:lnTo>
                    <a:lnTo>
                      <a:pt x="1990" y="1191"/>
                    </a:lnTo>
                    <a:lnTo>
                      <a:pt x="2005" y="1201"/>
                    </a:lnTo>
                    <a:lnTo>
                      <a:pt x="2020" y="1219"/>
                    </a:lnTo>
                    <a:lnTo>
                      <a:pt x="2031" y="1246"/>
                    </a:lnTo>
                    <a:lnTo>
                      <a:pt x="2035" y="1282"/>
                    </a:lnTo>
                    <a:lnTo>
                      <a:pt x="2030" y="1332"/>
                    </a:lnTo>
                    <a:lnTo>
                      <a:pt x="2011" y="1394"/>
                    </a:lnTo>
                    <a:lnTo>
                      <a:pt x="1681" y="1835"/>
                    </a:lnTo>
                    <a:lnTo>
                      <a:pt x="1636" y="1835"/>
                    </a:lnTo>
                    <a:lnTo>
                      <a:pt x="1512" y="1979"/>
                    </a:lnTo>
                    <a:lnTo>
                      <a:pt x="1510" y="1979"/>
                    </a:lnTo>
                    <a:lnTo>
                      <a:pt x="1502" y="1978"/>
                    </a:lnTo>
                    <a:lnTo>
                      <a:pt x="1490" y="1977"/>
                    </a:lnTo>
                    <a:lnTo>
                      <a:pt x="1474" y="1974"/>
                    </a:lnTo>
                    <a:lnTo>
                      <a:pt x="1451" y="1972"/>
                    </a:lnTo>
                    <a:lnTo>
                      <a:pt x="1427" y="1969"/>
                    </a:lnTo>
                    <a:lnTo>
                      <a:pt x="1397" y="1965"/>
                    </a:lnTo>
                    <a:lnTo>
                      <a:pt x="1364" y="1961"/>
                    </a:lnTo>
                    <a:lnTo>
                      <a:pt x="1328" y="1955"/>
                    </a:lnTo>
                    <a:lnTo>
                      <a:pt x="1288" y="1950"/>
                    </a:lnTo>
                    <a:lnTo>
                      <a:pt x="1246" y="1943"/>
                    </a:lnTo>
                    <a:lnTo>
                      <a:pt x="1200" y="1935"/>
                    </a:lnTo>
                    <a:lnTo>
                      <a:pt x="1152" y="1927"/>
                    </a:lnTo>
                    <a:lnTo>
                      <a:pt x="1101" y="1918"/>
                    </a:lnTo>
                    <a:lnTo>
                      <a:pt x="1049" y="1907"/>
                    </a:lnTo>
                    <a:lnTo>
                      <a:pt x="993" y="1896"/>
                    </a:lnTo>
                    <a:lnTo>
                      <a:pt x="937" y="1884"/>
                    </a:lnTo>
                    <a:lnTo>
                      <a:pt x="878" y="1871"/>
                    </a:lnTo>
                    <a:lnTo>
                      <a:pt x="818" y="1856"/>
                    </a:lnTo>
                    <a:lnTo>
                      <a:pt x="758" y="1841"/>
                    </a:lnTo>
                    <a:lnTo>
                      <a:pt x="696" y="1824"/>
                    </a:lnTo>
                    <a:lnTo>
                      <a:pt x="634" y="1806"/>
                    </a:lnTo>
                    <a:lnTo>
                      <a:pt x="572" y="1787"/>
                    </a:lnTo>
                    <a:lnTo>
                      <a:pt x="508" y="1768"/>
                    </a:lnTo>
                    <a:lnTo>
                      <a:pt x="445" y="1747"/>
                    </a:lnTo>
                    <a:lnTo>
                      <a:pt x="382" y="1724"/>
                    </a:lnTo>
                    <a:lnTo>
                      <a:pt x="319" y="1700"/>
                    </a:lnTo>
                    <a:lnTo>
                      <a:pt x="257" y="1674"/>
                    </a:lnTo>
                    <a:lnTo>
                      <a:pt x="196" y="1647"/>
                    </a:lnTo>
                    <a:lnTo>
                      <a:pt x="135" y="1620"/>
                    </a:lnTo>
                    <a:lnTo>
                      <a:pt x="76" y="1590"/>
                    </a:lnTo>
                    <a:lnTo>
                      <a:pt x="19" y="1559"/>
                    </a:lnTo>
                    <a:lnTo>
                      <a:pt x="18" y="1554"/>
                    </a:lnTo>
                    <a:lnTo>
                      <a:pt x="13" y="1538"/>
                    </a:lnTo>
                    <a:lnTo>
                      <a:pt x="8" y="1514"/>
                    </a:lnTo>
                    <a:lnTo>
                      <a:pt x="3" y="1486"/>
                    </a:lnTo>
                    <a:lnTo>
                      <a:pt x="0" y="1456"/>
                    </a:lnTo>
                    <a:lnTo>
                      <a:pt x="0" y="1424"/>
                    </a:lnTo>
                    <a:lnTo>
                      <a:pt x="3" y="1396"/>
                    </a:lnTo>
                    <a:lnTo>
                      <a:pt x="13" y="1371"/>
                    </a:lnTo>
                    <a:lnTo>
                      <a:pt x="443" y="1002"/>
                    </a:lnTo>
                    <a:lnTo>
                      <a:pt x="441" y="999"/>
                    </a:lnTo>
                    <a:lnTo>
                      <a:pt x="440" y="989"/>
                    </a:lnTo>
                    <a:lnTo>
                      <a:pt x="440" y="973"/>
                    </a:lnTo>
                    <a:lnTo>
                      <a:pt x="445" y="953"/>
                    </a:lnTo>
                    <a:lnTo>
                      <a:pt x="453" y="928"/>
                    </a:lnTo>
                    <a:lnTo>
                      <a:pt x="471" y="902"/>
                    </a:lnTo>
                    <a:lnTo>
                      <a:pt x="497" y="874"/>
                    </a:lnTo>
                    <a:lnTo>
                      <a:pt x="534" y="845"/>
                    </a:lnTo>
                    <a:lnTo>
                      <a:pt x="743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0" name="Google Shape;2650;p27"/>
              <p:cNvSpPr/>
              <p:nvPr/>
            </p:nvSpPr>
            <p:spPr>
              <a:xfrm>
                <a:off x="8279" y="4656"/>
                <a:ext cx="311" cy="233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930" extrusionOk="0">
                    <a:moveTo>
                      <a:pt x="164" y="0"/>
                    </a:moveTo>
                    <a:lnTo>
                      <a:pt x="1244" y="214"/>
                    </a:lnTo>
                    <a:lnTo>
                      <a:pt x="1067" y="930"/>
                    </a:lnTo>
                    <a:lnTo>
                      <a:pt x="0" y="688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1" name="Google Shape;2651;p27"/>
              <p:cNvSpPr/>
              <p:nvPr/>
            </p:nvSpPr>
            <p:spPr>
              <a:xfrm>
                <a:off x="8300" y="4672"/>
                <a:ext cx="237" cy="91"/>
              </a:xfrm>
              <a:custGeom>
                <a:avLst/>
                <a:gdLst/>
                <a:ahLst/>
                <a:cxnLst/>
                <a:rect l="l" t="t" r="r" b="b"/>
                <a:pathLst>
                  <a:path w="952" h="366" extrusionOk="0">
                    <a:moveTo>
                      <a:pt x="112" y="0"/>
                    </a:moveTo>
                    <a:lnTo>
                      <a:pt x="952" y="153"/>
                    </a:lnTo>
                    <a:lnTo>
                      <a:pt x="200" y="108"/>
                    </a:lnTo>
                    <a:lnTo>
                      <a:pt x="0" y="366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2" name="Google Shape;2652;p27"/>
              <p:cNvSpPr/>
              <p:nvPr/>
            </p:nvSpPr>
            <p:spPr>
              <a:xfrm>
                <a:off x="8222" y="4885"/>
                <a:ext cx="315" cy="84"/>
              </a:xfrm>
              <a:custGeom>
                <a:avLst/>
                <a:gdLst/>
                <a:ahLst/>
                <a:cxnLst/>
                <a:rect l="l" t="t" r="r" b="b"/>
                <a:pathLst>
                  <a:path w="1259" h="337" extrusionOk="0">
                    <a:moveTo>
                      <a:pt x="40" y="0"/>
                    </a:moveTo>
                    <a:lnTo>
                      <a:pt x="1259" y="288"/>
                    </a:lnTo>
                    <a:lnTo>
                      <a:pt x="1226" y="337"/>
                    </a:lnTo>
                    <a:lnTo>
                      <a:pt x="0" y="32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3" name="Google Shape;2653;p27"/>
              <p:cNvSpPr/>
              <p:nvPr/>
            </p:nvSpPr>
            <p:spPr>
              <a:xfrm>
                <a:off x="8193" y="4910"/>
                <a:ext cx="316" cy="86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342" extrusionOk="0">
                    <a:moveTo>
                      <a:pt x="46" y="0"/>
                    </a:moveTo>
                    <a:lnTo>
                      <a:pt x="1265" y="286"/>
                    </a:lnTo>
                    <a:lnTo>
                      <a:pt x="1226" y="342"/>
                    </a:lnTo>
                    <a:lnTo>
                      <a:pt x="0" y="37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4" name="Google Shape;2654;p27"/>
              <p:cNvSpPr/>
              <p:nvPr/>
            </p:nvSpPr>
            <p:spPr>
              <a:xfrm>
                <a:off x="8165" y="4936"/>
                <a:ext cx="316" cy="86"/>
              </a:xfrm>
              <a:custGeom>
                <a:avLst/>
                <a:gdLst/>
                <a:ahLst/>
                <a:cxnLst/>
                <a:rect l="l" t="t" r="r" b="b"/>
                <a:pathLst>
                  <a:path w="1264" h="344" extrusionOk="0">
                    <a:moveTo>
                      <a:pt x="45" y="0"/>
                    </a:moveTo>
                    <a:lnTo>
                      <a:pt x="1264" y="287"/>
                    </a:lnTo>
                    <a:lnTo>
                      <a:pt x="1224" y="344"/>
                    </a:lnTo>
                    <a:lnTo>
                      <a:pt x="0" y="37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5" name="Google Shape;2655;p27"/>
              <p:cNvSpPr/>
              <p:nvPr/>
            </p:nvSpPr>
            <p:spPr>
              <a:xfrm>
                <a:off x="8243" y="4989"/>
                <a:ext cx="48" cy="19"/>
              </a:xfrm>
              <a:custGeom>
                <a:avLst/>
                <a:gdLst/>
                <a:ahLst/>
                <a:cxnLst/>
                <a:rect l="l" t="t" r="r" b="b"/>
                <a:pathLst>
                  <a:path w="190" h="79" extrusionOk="0">
                    <a:moveTo>
                      <a:pt x="18" y="1"/>
                    </a:moveTo>
                    <a:lnTo>
                      <a:pt x="23" y="1"/>
                    </a:lnTo>
                    <a:lnTo>
                      <a:pt x="40" y="0"/>
                    </a:lnTo>
                    <a:lnTo>
                      <a:pt x="62" y="0"/>
                    </a:lnTo>
                    <a:lnTo>
                      <a:pt x="90" y="3"/>
                    </a:lnTo>
                    <a:lnTo>
                      <a:pt x="120" y="8"/>
                    </a:lnTo>
                    <a:lnTo>
                      <a:pt x="148" y="18"/>
                    </a:lnTo>
                    <a:lnTo>
                      <a:pt x="173" y="34"/>
                    </a:lnTo>
                    <a:lnTo>
                      <a:pt x="190" y="57"/>
                    </a:lnTo>
                    <a:lnTo>
                      <a:pt x="190" y="58"/>
                    </a:lnTo>
                    <a:lnTo>
                      <a:pt x="190" y="62"/>
                    </a:lnTo>
                    <a:lnTo>
                      <a:pt x="189" y="68"/>
                    </a:lnTo>
                    <a:lnTo>
                      <a:pt x="187" y="74"/>
                    </a:lnTo>
                    <a:lnTo>
                      <a:pt x="181" y="78"/>
                    </a:lnTo>
                    <a:lnTo>
                      <a:pt x="173" y="79"/>
                    </a:lnTo>
                    <a:lnTo>
                      <a:pt x="160" y="78"/>
                    </a:lnTo>
                    <a:lnTo>
                      <a:pt x="143" y="71"/>
                    </a:lnTo>
                    <a:lnTo>
                      <a:pt x="143" y="69"/>
                    </a:lnTo>
                    <a:lnTo>
                      <a:pt x="142" y="65"/>
                    </a:lnTo>
                    <a:lnTo>
                      <a:pt x="139" y="58"/>
                    </a:lnTo>
                    <a:lnTo>
                      <a:pt x="130" y="50"/>
                    </a:lnTo>
                    <a:lnTo>
                      <a:pt x="116" y="42"/>
                    </a:lnTo>
                    <a:lnTo>
                      <a:pt x="94" y="35"/>
                    </a:lnTo>
                    <a:lnTo>
                      <a:pt x="63" y="32"/>
                    </a:lnTo>
                    <a:lnTo>
                      <a:pt x="22" y="32"/>
                    </a:lnTo>
                    <a:lnTo>
                      <a:pt x="20" y="32"/>
                    </a:lnTo>
                    <a:lnTo>
                      <a:pt x="15" y="30"/>
                    </a:lnTo>
                    <a:lnTo>
                      <a:pt x="9" y="27"/>
                    </a:lnTo>
                    <a:lnTo>
                      <a:pt x="5" y="24"/>
                    </a:lnTo>
                    <a:lnTo>
                      <a:pt x="0" y="19"/>
                    </a:lnTo>
                    <a:lnTo>
                      <a:pt x="0" y="15"/>
                    </a:lnTo>
                    <a:lnTo>
                      <a:pt x="6" y="8"/>
                    </a:lnTo>
                    <a:lnTo>
                      <a:pt x="18" y="1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6" name="Google Shape;2656;p27"/>
              <p:cNvSpPr/>
              <p:nvPr/>
            </p:nvSpPr>
            <p:spPr>
              <a:xfrm>
                <a:off x="8246" y="5003"/>
                <a:ext cx="27" cy="15"/>
              </a:xfrm>
              <a:custGeom>
                <a:avLst/>
                <a:gdLst/>
                <a:ahLst/>
                <a:cxnLst/>
                <a:rect l="l" t="t" r="r" b="b"/>
                <a:pathLst>
                  <a:path w="107" h="63" extrusionOk="0">
                    <a:moveTo>
                      <a:pt x="43" y="58"/>
                    </a:moveTo>
                    <a:lnTo>
                      <a:pt x="54" y="61"/>
                    </a:lnTo>
                    <a:lnTo>
                      <a:pt x="64" y="63"/>
                    </a:lnTo>
                    <a:lnTo>
                      <a:pt x="74" y="63"/>
                    </a:lnTo>
                    <a:lnTo>
                      <a:pt x="83" y="63"/>
                    </a:lnTo>
                    <a:lnTo>
                      <a:pt x="91" y="61"/>
                    </a:lnTo>
                    <a:lnTo>
                      <a:pt x="97" y="57"/>
                    </a:lnTo>
                    <a:lnTo>
                      <a:pt x="102" y="54"/>
                    </a:lnTo>
                    <a:lnTo>
                      <a:pt x="106" y="48"/>
                    </a:lnTo>
                    <a:lnTo>
                      <a:pt x="107" y="43"/>
                    </a:lnTo>
                    <a:lnTo>
                      <a:pt x="106" y="37"/>
                    </a:lnTo>
                    <a:lnTo>
                      <a:pt x="102" y="30"/>
                    </a:lnTo>
                    <a:lnTo>
                      <a:pt x="97" y="24"/>
                    </a:lnTo>
                    <a:lnTo>
                      <a:pt x="90" y="19"/>
                    </a:lnTo>
                    <a:lnTo>
                      <a:pt x="82" y="13"/>
                    </a:lnTo>
                    <a:lnTo>
                      <a:pt x="74" y="9"/>
                    </a:lnTo>
                    <a:lnTo>
                      <a:pt x="63" y="4"/>
                    </a:lnTo>
                    <a:lnTo>
                      <a:pt x="53" y="2"/>
                    </a:lnTo>
                    <a:lnTo>
                      <a:pt x="42" y="0"/>
                    </a:lnTo>
                    <a:lnTo>
                      <a:pt x="32" y="0"/>
                    </a:lnTo>
                    <a:lnTo>
                      <a:pt x="23" y="1"/>
                    </a:lnTo>
                    <a:lnTo>
                      <a:pt x="15" y="2"/>
                    </a:lnTo>
                    <a:lnTo>
                      <a:pt x="8" y="5"/>
                    </a:lnTo>
                    <a:lnTo>
                      <a:pt x="3" y="10"/>
                    </a:lnTo>
                    <a:lnTo>
                      <a:pt x="1" y="14"/>
                    </a:lnTo>
                    <a:lnTo>
                      <a:pt x="0" y="20"/>
                    </a:lnTo>
                    <a:lnTo>
                      <a:pt x="1" y="26"/>
                    </a:lnTo>
                    <a:lnTo>
                      <a:pt x="5" y="32"/>
                    </a:lnTo>
                    <a:lnTo>
                      <a:pt x="9" y="38"/>
                    </a:lnTo>
                    <a:lnTo>
                      <a:pt x="16" y="44"/>
                    </a:lnTo>
                    <a:lnTo>
                      <a:pt x="25" y="49"/>
                    </a:lnTo>
                    <a:lnTo>
                      <a:pt x="33" y="54"/>
                    </a:lnTo>
                    <a:lnTo>
                      <a:pt x="43" y="58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7" name="Google Shape;2657;p27"/>
              <p:cNvSpPr/>
              <p:nvPr/>
            </p:nvSpPr>
            <p:spPr>
              <a:xfrm>
                <a:off x="8113" y="4974"/>
                <a:ext cx="367" cy="131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525" extrusionOk="0">
                    <a:moveTo>
                      <a:pt x="1468" y="407"/>
                    </a:moveTo>
                    <a:lnTo>
                      <a:pt x="1466" y="407"/>
                    </a:lnTo>
                    <a:lnTo>
                      <a:pt x="1458" y="406"/>
                    </a:lnTo>
                    <a:lnTo>
                      <a:pt x="1446" y="405"/>
                    </a:lnTo>
                    <a:lnTo>
                      <a:pt x="1429" y="402"/>
                    </a:lnTo>
                    <a:lnTo>
                      <a:pt x="1408" y="400"/>
                    </a:lnTo>
                    <a:lnTo>
                      <a:pt x="1382" y="397"/>
                    </a:lnTo>
                    <a:lnTo>
                      <a:pt x="1353" y="393"/>
                    </a:lnTo>
                    <a:lnTo>
                      <a:pt x="1321" y="389"/>
                    </a:lnTo>
                    <a:lnTo>
                      <a:pt x="1285" y="383"/>
                    </a:lnTo>
                    <a:lnTo>
                      <a:pt x="1245" y="376"/>
                    </a:lnTo>
                    <a:lnTo>
                      <a:pt x="1203" y="370"/>
                    </a:lnTo>
                    <a:lnTo>
                      <a:pt x="1158" y="363"/>
                    </a:lnTo>
                    <a:lnTo>
                      <a:pt x="1110" y="354"/>
                    </a:lnTo>
                    <a:lnTo>
                      <a:pt x="1060" y="345"/>
                    </a:lnTo>
                    <a:lnTo>
                      <a:pt x="1008" y="335"/>
                    </a:lnTo>
                    <a:lnTo>
                      <a:pt x="954" y="323"/>
                    </a:lnTo>
                    <a:lnTo>
                      <a:pt x="898" y="311"/>
                    </a:lnTo>
                    <a:lnTo>
                      <a:pt x="841" y="299"/>
                    </a:lnTo>
                    <a:lnTo>
                      <a:pt x="782" y="284"/>
                    </a:lnTo>
                    <a:lnTo>
                      <a:pt x="723" y="269"/>
                    </a:lnTo>
                    <a:lnTo>
                      <a:pt x="663" y="253"/>
                    </a:lnTo>
                    <a:lnTo>
                      <a:pt x="602" y="236"/>
                    </a:lnTo>
                    <a:lnTo>
                      <a:pt x="541" y="217"/>
                    </a:lnTo>
                    <a:lnTo>
                      <a:pt x="480" y="198"/>
                    </a:lnTo>
                    <a:lnTo>
                      <a:pt x="417" y="178"/>
                    </a:lnTo>
                    <a:lnTo>
                      <a:pt x="356" y="156"/>
                    </a:lnTo>
                    <a:lnTo>
                      <a:pt x="296" y="133"/>
                    </a:lnTo>
                    <a:lnTo>
                      <a:pt x="236" y="109"/>
                    </a:lnTo>
                    <a:lnTo>
                      <a:pt x="178" y="84"/>
                    </a:lnTo>
                    <a:lnTo>
                      <a:pt x="120" y="57"/>
                    </a:lnTo>
                    <a:lnTo>
                      <a:pt x="64" y="29"/>
                    </a:lnTo>
                    <a:lnTo>
                      <a:pt x="9" y="0"/>
                    </a:lnTo>
                    <a:lnTo>
                      <a:pt x="7" y="4"/>
                    </a:lnTo>
                    <a:lnTo>
                      <a:pt x="5" y="15"/>
                    </a:lnTo>
                    <a:lnTo>
                      <a:pt x="3" y="33"/>
                    </a:lnTo>
                    <a:lnTo>
                      <a:pt x="0" y="55"/>
                    </a:lnTo>
                    <a:lnTo>
                      <a:pt x="0" y="79"/>
                    </a:lnTo>
                    <a:lnTo>
                      <a:pt x="3" y="102"/>
                    </a:lnTo>
                    <a:lnTo>
                      <a:pt x="10" y="125"/>
                    </a:lnTo>
                    <a:lnTo>
                      <a:pt x="22" y="143"/>
                    </a:lnTo>
                    <a:lnTo>
                      <a:pt x="23" y="144"/>
                    </a:lnTo>
                    <a:lnTo>
                      <a:pt x="26" y="146"/>
                    </a:lnTo>
                    <a:lnTo>
                      <a:pt x="33" y="150"/>
                    </a:lnTo>
                    <a:lnTo>
                      <a:pt x="43" y="154"/>
                    </a:lnTo>
                    <a:lnTo>
                      <a:pt x="54" y="161"/>
                    </a:lnTo>
                    <a:lnTo>
                      <a:pt x="69" y="169"/>
                    </a:lnTo>
                    <a:lnTo>
                      <a:pt x="86" y="177"/>
                    </a:lnTo>
                    <a:lnTo>
                      <a:pt x="106" y="187"/>
                    </a:lnTo>
                    <a:lnTo>
                      <a:pt x="128" y="197"/>
                    </a:lnTo>
                    <a:lnTo>
                      <a:pt x="154" y="208"/>
                    </a:lnTo>
                    <a:lnTo>
                      <a:pt x="182" y="221"/>
                    </a:lnTo>
                    <a:lnTo>
                      <a:pt x="213" y="234"/>
                    </a:lnTo>
                    <a:lnTo>
                      <a:pt x="247" y="248"/>
                    </a:lnTo>
                    <a:lnTo>
                      <a:pt x="283" y="262"/>
                    </a:lnTo>
                    <a:lnTo>
                      <a:pt x="322" y="277"/>
                    </a:lnTo>
                    <a:lnTo>
                      <a:pt x="364" y="292"/>
                    </a:lnTo>
                    <a:lnTo>
                      <a:pt x="410" y="308"/>
                    </a:lnTo>
                    <a:lnTo>
                      <a:pt x="457" y="323"/>
                    </a:lnTo>
                    <a:lnTo>
                      <a:pt x="508" y="339"/>
                    </a:lnTo>
                    <a:lnTo>
                      <a:pt x="562" y="355"/>
                    </a:lnTo>
                    <a:lnTo>
                      <a:pt x="618" y="371"/>
                    </a:lnTo>
                    <a:lnTo>
                      <a:pt x="678" y="387"/>
                    </a:lnTo>
                    <a:lnTo>
                      <a:pt x="740" y="402"/>
                    </a:lnTo>
                    <a:lnTo>
                      <a:pt x="805" y="418"/>
                    </a:lnTo>
                    <a:lnTo>
                      <a:pt x="874" y="433"/>
                    </a:lnTo>
                    <a:lnTo>
                      <a:pt x="945" y="449"/>
                    </a:lnTo>
                    <a:lnTo>
                      <a:pt x="1018" y="462"/>
                    </a:lnTo>
                    <a:lnTo>
                      <a:pt x="1096" y="477"/>
                    </a:lnTo>
                    <a:lnTo>
                      <a:pt x="1176" y="490"/>
                    </a:lnTo>
                    <a:lnTo>
                      <a:pt x="1259" y="503"/>
                    </a:lnTo>
                    <a:lnTo>
                      <a:pt x="1346" y="514"/>
                    </a:lnTo>
                    <a:lnTo>
                      <a:pt x="1435" y="525"/>
                    </a:lnTo>
                    <a:lnTo>
                      <a:pt x="1436" y="523"/>
                    </a:lnTo>
                    <a:lnTo>
                      <a:pt x="1441" y="516"/>
                    </a:lnTo>
                    <a:lnTo>
                      <a:pt x="1447" y="506"/>
                    </a:lnTo>
                    <a:lnTo>
                      <a:pt x="1454" y="491"/>
                    </a:lnTo>
                    <a:lnTo>
                      <a:pt x="1461" y="474"/>
                    </a:lnTo>
                    <a:lnTo>
                      <a:pt x="1466" y="454"/>
                    </a:lnTo>
                    <a:lnTo>
                      <a:pt x="1469" y="432"/>
                    </a:lnTo>
                    <a:lnTo>
                      <a:pt x="1468" y="407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8" name="Google Shape;2658;p27"/>
              <p:cNvSpPr/>
              <p:nvPr/>
            </p:nvSpPr>
            <p:spPr>
              <a:xfrm>
                <a:off x="8253" y="4846"/>
                <a:ext cx="42" cy="29"/>
              </a:xfrm>
              <a:custGeom>
                <a:avLst/>
                <a:gdLst/>
                <a:ahLst/>
                <a:cxnLst/>
                <a:rect l="l" t="t" r="r" b="b"/>
                <a:pathLst>
                  <a:path w="170" h="120" extrusionOk="0">
                    <a:moveTo>
                      <a:pt x="53" y="0"/>
                    </a:moveTo>
                    <a:lnTo>
                      <a:pt x="49" y="0"/>
                    </a:lnTo>
                    <a:lnTo>
                      <a:pt x="41" y="3"/>
                    </a:lnTo>
                    <a:lnTo>
                      <a:pt x="30" y="7"/>
                    </a:lnTo>
                    <a:lnTo>
                      <a:pt x="17" y="15"/>
                    </a:lnTo>
                    <a:lnTo>
                      <a:pt x="7" y="26"/>
                    </a:lnTo>
                    <a:lnTo>
                      <a:pt x="1" y="43"/>
                    </a:lnTo>
                    <a:lnTo>
                      <a:pt x="0" y="65"/>
                    </a:lnTo>
                    <a:lnTo>
                      <a:pt x="7" y="94"/>
                    </a:lnTo>
                    <a:lnTo>
                      <a:pt x="98" y="120"/>
                    </a:lnTo>
                    <a:lnTo>
                      <a:pt x="97" y="114"/>
                    </a:lnTo>
                    <a:lnTo>
                      <a:pt x="97" y="102"/>
                    </a:lnTo>
                    <a:lnTo>
                      <a:pt x="97" y="84"/>
                    </a:lnTo>
                    <a:lnTo>
                      <a:pt x="101" y="64"/>
                    </a:lnTo>
                    <a:lnTo>
                      <a:pt x="108" y="44"/>
                    </a:lnTo>
                    <a:lnTo>
                      <a:pt x="121" y="30"/>
                    </a:lnTo>
                    <a:lnTo>
                      <a:pt x="141" y="22"/>
                    </a:lnTo>
                    <a:lnTo>
                      <a:pt x="170" y="25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9" name="Google Shape;2659;p27"/>
              <p:cNvSpPr/>
              <p:nvPr/>
            </p:nvSpPr>
            <p:spPr>
              <a:xfrm>
                <a:off x="8494" y="4901"/>
                <a:ext cx="43" cy="29"/>
              </a:xfrm>
              <a:custGeom>
                <a:avLst/>
                <a:gdLst/>
                <a:ahLst/>
                <a:cxnLst/>
                <a:rect l="l" t="t" r="r" b="b"/>
                <a:pathLst>
                  <a:path w="170" h="119" extrusionOk="0">
                    <a:moveTo>
                      <a:pt x="53" y="0"/>
                    </a:moveTo>
                    <a:lnTo>
                      <a:pt x="49" y="0"/>
                    </a:lnTo>
                    <a:lnTo>
                      <a:pt x="41" y="3"/>
                    </a:lnTo>
                    <a:lnTo>
                      <a:pt x="29" y="7"/>
                    </a:lnTo>
                    <a:lnTo>
                      <a:pt x="18" y="14"/>
                    </a:lnTo>
                    <a:lnTo>
                      <a:pt x="7" y="25"/>
                    </a:lnTo>
                    <a:lnTo>
                      <a:pt x="0" y="42"/>
                    </a:lnTo>
                    <a:lnTo>
                      <a:pt x="0" y="65"/>
                    </a:lnTo>
                    <a:lnTo>
                      <a:pt x="7" y="94"/>
                    </a:lnTo>
                    <a:lnTo>
                      <a:pt x="97" y="119"/>
                    </a:lnTo>
                    <a:lnTo>
                      <a:pt x="96" y="114"/>
                    </a:lnTo>
                    <a:lnTo>
                      <a:pt x="96" y="101"/>
                    </a:lnTo>
                    <a:lnTo>
                      <a:pt x="96" y="83"/>
                    </a:lnTo>
                    <a:lnTo>
                      <a:pt x="100" y="62"/>
                    </a:lnTo>
                    <a:lnTo>
                      <a:pt x="107" y="44"/>
                    </a:lnTo>
                    <a:lnTo>
                      <a:pt x="120" y="30"/>
                    </a:lnTo>
                    <a:lnTo>
                      <a:pt x="141" y="22"/>
                    </a:lnTo>
                    <a:lnTo>
                      <a:pt x="170" y="25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0" name="Google Shape;2660;p27"/>
              <p:cNvSpPr/>
              <p:nvPr/>
            </p:nvSpPr>
            <p:spPr>
              <a:xfrm>
                <a:off x="8299" y="4855"/>
                <a:ext cx="182" cy="5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200" extrusionOk="0">
                    <a:moveTo>
                      <a:pt x="0" y="44"/>
                    </a:moveTo>
                    <a:lnTo>
                      <a:pt x="697" y="200"/>
                    </a:lnTo>
                    <a:lnTo>
                      <a:pt x="730" y="156"/>
                    </a:lnTo>
                    <a:lnTo>
                      <a:pt x="33" y="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1" name="Google Shape;2661;p27"/>
              <p:cNvSpPr/>
              <p:nvPr/>
            </p:nvSpPr>
            <p:spPr>
              <a:xfrm>
                <a:off x="8297" y="4875"/>
                <a:ext cx="176" cy="47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87" extrusionOk="0">
                    <a:moveTo>
                      <a:pt x="0" y="30"/>
                    </a:moveTo>
                    <a:lnTo>
                      <a:pt x="696" y="187"/>
                    </a:lnTo>
                    <a:lnTo>
                      <a:pt x="703" y="157"/>
                    </a:lnTo>
                    <a:lnTo>
                      <a:pt x="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2" name="Google Shape;2662;p27"/>
              <p:cNvSpPr/>
              <p:nvPr/>
            </p:nvSpPr>
            <p:spPr>
              <a:xfrm>
                <a:off x="8486" y="4969"/>
                <a:ext cx="106" cy="127"/>
              </a:xfrm>
              <a:custGeom>
                <a:avLst/>
                <a:gdLst/>
                <a:ahLst/>
                <a:cxnLst/>
                <a:rect l="l" t="t" r="r" b="b"/>
                <a:pathLst>
                  <a:path w="424" h="508" extrusionOk="0">
                    <a:moveTo>
                      <a:pt x="0" y="508"/>
                    </a:moveTo>
                    <a:lnTo>
                      <a:pt x="86" y="388"/>
                    </a:lnTo>
                    <a:lnTo>
                      <a:pt x="124" y="388"/>
                    </a:lnTo>
                    <a:lnTo>
                      <a:pt x="424" y="0"/>
                    </a:lnTo>
                    <a:lnTo>
                      <a:pt x="130" y="282"/>
                    </a:lnTo>
                    <a:lnTo>
                      <a:pt x="66" y="289"/>
                    </a:lnTo>
                    <a:lnTo>
                      <a:pt x="0" y="358"/>
                    </a:lnTo>
                    <a:lnTo>
                      <a:pt x="0" y="508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3" name="Google Shape;2663;p27"/>
              <p:cNvSpPr/>
              <p:nvPr/>
            </p:nvSpPr>
            <p:spPr>
              <a:xfrm>
                <a:off x="8312" y="4637"/>
                <a:ext cx="296" cy="61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245" extrusionOk="0">
                    <a:moveTo>
                      <a:pt x="0" y="0"/>
                    </a:moveTo>
                    <a:lnTo>
                      <a:pt x="1186" y="245"/>
                    </a:lnTo>
                    <a:lnTo>
                      <a:pt x="1184" y="244"/>
                    </a:lnTo>
                    <a:lnTo>
                      <a:pt x="1180" y="242"/>
                    </a:lnTo>
                    <a:lnTo>
                      <a:pt x="1172" y="239"/>
                    </a:lnTo>
                    <a:lnTo>
                      <a:pt x="1161" y="233"/>
                    </a:lnTo>
                    <a:lnTo>
                      <a:pt x="1147" y="228"/>
                    </a:lnTo>
                    <a:lnTo>
                      <a:pt x="1130" y="222"/>
                    </a:lnTo>
                    <a:lnTo>
                      <a:pt x="1112" y="214"/>
                    </a:lnTo>
                    <a:lnTo>
                      <a:pt x="1091" y="205"/>
                    </a:lnTo>
                    <a:lnTo>
                      <a:pt x="1066" y="196"/>
                    </a:lnTo>
                    <a:lnTo>
                      <a:pt x="1039" y="187"/>
                    </a:lnTo>
                    <a:lnTo>
                      <a:pt x="1010" y="177"/>
                    </a:lnTo>
                    <a:lnTo>
                      <a:pt x="979" y="166"/>
                    </a:lnTo>
                    <a:lnTo>
                      <a:pt x="945" y="154"/>
                    </a:lnTo>
                    <a:lnTo>
                      <a:pt x="910" y="143"/>
                    </a:lnTo>
                    <a:lnTo>
                      <a:pt x="871" y="132"/>
                    </a:lnTo>
                    <a:lnTo>
                      <a:pt x="832" y="121"/>
                    </a:lnTo>
                    <a:lnTo>
                      <a:pt x="790" y="108"/>
                    </a:lnTo>
                    <a:lnTo>
                      <a:pt x="747" y="97"/>
                    </a:lnTo>
                    <a:lnTo>
                      <a:pt x="702" y="86"/>
                    </a:lnTo>
                    <a:lnTo>
                      <a:pt x="655" y="74"/>
                    </a:lnTo>
                    <a:lnTo>
                      <a:pt x="607" y="64"/>
                    </a:lnTo>
                    <a:lnTo>
                      <a:pt x="557" y="54"/>
                    </a:lnTo>
                    <a:lnTo>
                      <a:pt x="506" y="45"/>
                    </a:lnTo>
                    <a:lnTo>
                      <a:pt x="454" y="36"/>
                    </a:lnTo>
                    <a:lnTo>
                      <a:pt x="400" y="28"/>
                    </a:lnTo>
                    <a:lnTo>
                      <a:pt x="346" y="20"/>
                    </a:lnTo>
                    <a:lnTo>
                      <a:pt x="290" y="15"/>
                    </a:lnTo>
                    <a:lnTo>
                      <a:pt x="233" y="9"/>
                    </a:lnTo>
                    <a:lnTo>
                      <a:pt x="176" y="4"/>
                    </a:lnTo>
                    <a:lnTo>
                      <a:pt x="118" y="2"/>
                    </a:lnTo>
                    <a:lnTo>
                      <a:pt x="6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4" name="Google Shape;2664;p27"/>
              <p:cNvSpPr/>
              <p:nvPr/>
            </p:nvSpPr>
            <p:spPr>
              <a:xfrm>
                <a:off x="8250" y="4639"/>
                <a:ext cx="60" cy="18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738" extrusionOk="0">
                    <a:moveTo>
                      <a:pt x="241" y="0"/>
                    </a:moveTo>
                    <a:lnTo>
                      <a:pt x="52" y="738"/>
                    </a:lnTo>
                    <a:lnTo>
                      <a:pt x="0" y="726"/>
                    </a:lnTo>
                    <a:lnTo>
                      <a:pt x="169" y="0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65" name="Google Shape;2665;p27"/>
          <p:cNvSpPr/>
          <p:nvPr/>
        </p:nvSpPr>
        <p:spPr>
          <a:xfrm>
            <a:off x="6145212" y="2597150"/>
            <a:ext cx="1838325" cy="1711325"/>
          </a:xfrm>
          <a:custGeom>
            <a:avLst/>
            <a:gdLst/>
            <a:ahLst/>
            <a:cxnLst/>
            <a:rect l="l" t="t" r="r" b="b"/>
            <a:pathLst>
              <a:path w="2894" h="2693" extrusionOk="0">
                <a:moveTo>
                  <a:pt x="4" y="1331"/>
                </a:moveTo>
                <a:cubicBezTo>
                  <a:pt x="4" y="1049"/>
                  <a:pt x="119" y="673"/>
                  <a:pt x="349" y="509"/>
                </a:cubicBezTo>
                <a:cubicBezTo>
                  <a:pt x="579" y="345"/>
                  <a:pt x="1010" y="400"/>
                  <a:pt x="1384" y="344"/>
                </a:cubicBezTo>
                <a:cubicBezTo>
                  <a:pt x="1758" y="288"/>
                  <a:pt x="2346" y="0"/>
                  <a:pt x="2596" y="170"/>
                </a:cubicBezTo>
                <a:cubicBezTo>
                  <a:pt x="2846" y="340"/>
                  <a:pt x="2874" y="1035"/>
                  <a:pt x="2884" y="1364"/>
                </a:cubicBezTo>
                <a:cubicBezTo>
                  <a:pt x="2894" y="1693"/>
                  <a:pt x="2789" y="1954"/>
                  <a:pt x="2659" y="2144"/>
                </a:cubicBezTo>
                <a:cubicBezTo>
                  <a:pt x="2529" y="2334"/>
                  <a:pt x="2274" y="2432"/>
                  <a:pt x="2104" y="2504"/>
                </a:cubicBezTo>
                <a:cubicBezTo>
                  <a:pt x="1934" y="2576"/>
                  <a:pt x="1816" y="2558"/>
                  <a:pt x="1639" y="2579"/>
                </a:cubicBezTo>
                <a:cubicBezTo>
                  <a:pt x="1462" y="2600"/>
                  <a:pt x="1259" y="2693"/>
                  <a:pt x="1044" y="2630"/>
                </a:cubicBezTo>
                <a:cubicBezTo>
                  <a:pt x="829" y="2567"/>
                  <a:pt x="520" y="2418"/>
                  <a:pt x="346" y="2201"/>
                </a:cubicBezTo>
                <a:cubicBezTo>
                  <a:pt x="173" y="1985"/>
                  <a:pt x="0" y="1682"/>
                  <a:pt x="4" y="1331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66" name="Google Shape;2666;p27"/>
          <p:cNvGrpSpPr/>
          <p:nvPr/>
        </p:nvGrpSpPr>
        <p:grpSpPr>
          <a:xfrm>
            <a:off x="6437312" y="3835400"/>
            <a:ext cx="501650" cy="233363"/>
            <a:chOff x="3600" y="219"/>
            <a:chExt cx="360" cy="175"/>
          </a:xfrm>
        </p:grpSpPr>
        <p:sp>
          <p:nvSpPr>
            <p:cNvPr id="2667" name="Google Shape;2667;p27"/>
            <p:cNvSpPr/>
            <p:nvPr/>
          </p:nvSpPr>
          <p:spPr>
            <a:xfrm>
              <a:off x="3603" y="297"/>
              <a:ext cx="357" cy="97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68" name="Google Shape;2668;p27"/>
            <p:cNvCxnSpPr/>
            <p:nvPr/>
          </p:nvCxnSpPr>
          <p:spPr>
            <a:xfrm>
              <a:off x="3603" y="289"/>
              <a:ext cx="0" cy="6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69" name="Google Shape;2669;p27"/>
            <p:cNvCxnSpPr/>
            <p:nvPr/>
          </p:nvCxnSpPr>
          <p:spPr>
            <a:xfrm>
              <a:off x="3960" y="289"/>
              <a:ext cx="0" cy="6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70" name="Google Shape;2670;p27"/>
            <p:cNvSpPr/>
            <p:nvPr/>
          </p:nvSpPr>
          <p:spPr>
            <a:xfrm>
              <a:off x="3603" y="284"/>
              <a:ext cx="231" cy="6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1" name="Google Shape;2671;p27"/>
            <p:cNvSpPr/>
            <p:nvPr/>
          </p:nvSpPr>
          <p:spPr>
            <a:xfrm>
              <a:off x="3600" y="219"/>
              <a:ext cx="357" cy="113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72" name="Google Shape;2672;p27"/>
            <p:cNvGrpSpPr/>
            <p:nvPr/>
          </p:nvGrpSpPr>
          <p:grpSpPr>
            <a:xfrm>
              <a:off x="3686" y="244"/>
              <a:ext cx="177" cy="66"/>
              <a:chOff x="2848" y="848"/>
              <a:chExt cx="140" cy="98"/>
            </a:xfrm>
          </p:grpSpPr>
          <p:cxnSp>
            <p:nvCxnSpPr>
              <p:cNvPr id="2673" name="Google Shape;2673;p27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74" name="Google Shape;2674;p27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75" name="Google Shape;2675;p27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76" name="Google Shape;2676;p27"/>
            <p:cNvGrpSpPr/>
            <p:nvPr/>
          </p:nvGrpSpPr>
          <p:grpSpPr>
            <a:xfrm rot="10800000" flipH="1">
              <a:off x="3686" y="243"/>
              <a:ext cx="177" cy="66"/>
              <a:chOff x="2848" y="848"/>
              <a:chExt cx="140" cy="98"/>
            </a:xfrm>
          </p:grpSpPr>
          <p:cxnSp>
            <p:nvCxnSpPr>
              <p:cNvPr id="2677" name="Google Shape;2677;p27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78" name="Google Shape;2678;p27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79" name="Google Shape;2679;p27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cxnSp>
        <p:nvCxnSpPr>
          <p:cNvPr id="2680" name="Google Shape;2680;p27"/>
          <p:cNvCxnSpPr/>
          <p:nvPr/>
        </p:nvCxnSpPr>
        <p:spPr>
          <a:xfrm>
            <a:off x="6467475" y="3663950"/>
            <a:ext cx="13335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81" name="Google Shape;2681;p27"/>
          <p:cNvCxnSpPr/>
          <p:nvPr/>
        </p:nvCxnSpPr>
        <p:spPr>
          <a:xfrm>
            <a:off x="6677025" y="3663950"/>
            <a:ext cx="0" cy="17145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82" name="Google Shape;2682;p27"/>
          <p:cNvCxnSpPr/>
          <p:nvPr/>
        </p:nvCxnSpPr>
        <p:spPr>
          <a:xfrm>
            <a:off x="7529512" y="3497263"/>
            <a:ext cx="0" cy="17145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83" name="Google Shape;2683;p27"/>
          <p:cNvGrpSpPr/>
          <p:nvPr/>
        </p:nvGrpSpPr>
        <p:grpSpPr>
          <a:xfrm>
            <a:off x="7072312" y="3025775"/>
            <a:ext cx="914400" cy="590550"/>
            <a:chOff x="10665" y="3225"/>
            <a:chExt cx="1440" cy="930"/>
          </a:xfrm>
        </p:grpSpPr>
        <p:sp>
          <p:nvSpPr>
            <p:cNvPr id="2684" name="Google Shape;2684;p27"/>
            <p:cNvSpPr/>
            <p:nvPr/>
          </p:nvSpPr>
          <p:spPr>
            <a:xfrm>
              <a:off x="10665" y="3225"/>
              <a:ext cx="1440" cy="93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85" name="Google Shape;2685;p27"/>
            <p:cNvGrpSpPr/>
            <p:nvPr/>
          </p:nvGrpSpPr>
          <p:grpSpPr>
            <a:xfrm>
              <a:off x="11031" y="3335"/>
              <a:ext cx="565" cy="643"/>
              <a:chOff x="2870" y="1518"/>
              <a:chExt cx="292" cy="320"/>
            </a:xfrm>
          </p:grpSpPr>
          <p:graphicFrame>
            <p:nvGraphicFramePr>
              <p:cNvPr id="2686" name="Google Shape;2686;p27"/>
              <p:cNvGraphicFramePr/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3" imgW="272" imgH="282" progId="">
                      <p:embed/>
                    </p:oleObj>
                  </mc:Choice>
                  <mc:Fallback>
                    <p:oleObj r:id="rId3" imgW="272" imgH="282" progId="">
                      <p:embed/>
                      <p:pic>
                        <p:nvPicPr>
                          <p:cNvPr id="2686" name="Google Shape;2686;p27"/>
                          <p:cNvPicPr preferRelativeResize="0"/>
                          <p:nvPr/>
                        </p:nvPicPr>
                        <p:blipFill rotWithShape="1">
                          <a:blip r:embed="rId4">
                            <a:alphaModFix/>
                          </a:blip>
                          <a:srcRect/>
                          <a:stretch/>
                        </p:blipFill>
                        <p:spPr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87" name="Google Shape;2687;p27"/>
              <p:cNvGraphicFramePr/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5" imgW="249" imgH="236" progId="">
                      <p:embed/>
                    </p:oleObj>
                  </mc:Choice>
                  <mc:Fallback>
                    <p:oleObj r:id="rId5" imgW="249" imgH="236" progId="">
                      <p:embed/>
                      <p:pic>
                        <p:nvPicPr>
                          <p:cNvPr id="2687" name="Google Shape;2687;p27"/>
                          <p:cNvPicPr preferRelativeResize="0"/>
                          <p:nvPr/>
                        </p:nvPicPr>
                        <p:blipFill rotWithShape="1">
                          <a:blip r:embed="rId6">
                            <a:alphaModFix/>
                          </a:blip>
                          <a:srcRect/>
                          <a:stretch/>
                        </p:blipFill>
                        <p:spPr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688" name="Google Shape;2688;p27"/>
          <p:cNvSpPr/>
          <p:nvPr/>
        </p:nvSpPr>
        <p:spPr>
          <a:xfrm>
            <a:off x="3686175" y="3543300"/>
            <a:ext cx="2109787" cy="1250950"/>
          </a:xfrm>
          <a:custGeom>
            <a:avLst/>
            <a:gdLst/>
            <a:ahLst/>
            <a:cxnLst/>
            <a:rect l="l" t="t" r="r" b="b"/>
            <a:pathLst>
              <a:path w="3324" h="1971" extrusionOk="0">
                <a:moveTo>
                  <a:pt x="596" y="15"/>
                </a:moveTo>
                <a:cubicBezTo>
                  <a:pt x="335" y="29"/>
                  <a:pt x="248" y="155"/>
                  <a:pt x="149" y="330"/>
                </a:cubicBezTo>
                <a:cubicBezTo>
                  <a:pt x="50" y="505"/>
                  <a:pt x="0" y="853"/>
                  <a:pt x="3" y="1066"/>
                </a:cubicBezTo>
                <a:cubicBezTo>
                  <a:pt x="6" y="1279"/>
                  <a:pt x="67" y="1478"/>
                  <a:pt x="168" y="1606"/>
                </a:cubicBezTo>
                <a:cubicBezTo>
                  <a:pt x="269" y="1734"/>
                  <a:pt x="457" y="1811"/>
                  <a:pt x="609" y="1831"/>
                </a:cubicBezTo>
                <a:cubicBezTo>
                  <a:pt x="761" y="1851"/>
                  <a:pt x="927" y="1719"/>
                  <a:pt x="1083" y="1726"/>
                </a:cubicBezTo>
                <a:cubicBezTo>
                  <a:pt x="1239" y="1733"/>
                  <a:pt x="1333" y="1844"/>
                  <a:pt x="1548" y="1876"/>
                </a:cubicBezTo>
                <a:cubicBezTo>
                  <a:pt x="1763" y="1908"/>
                  <a:pt x="2091" y="1971"/>
                  <a:pt x="2373" y="1921"/>
                </a:cubicBezTo>
                <a:cubicBezTo>
                  <a:pt x="2655" y="1871"/>
                  <a:pt x="3162" y="1740"/>
                  <a:pt x="3243" y="1576"/>
                </a:cubicBezTo>
                <a:cubicBezTo>
                  <a:pt x="3324" y="1412"/>
                  <a:pt x="2947" y="1124"/>
                  <a:pt x="2859" y="935"/>
                </a:cubicBezTo>
                <a:cubicBezTo>
                  <a:pt x="2771" y="746"/>
                  <a:pt x="2905" y="559"/>
                  <a:pt x="2714" y="444"/>
                </a:cubicBezTo>
                <a:cubicBezTo>
                  <a:pt x="2523" y="328"/>
                  <a:pt x="2063" y="315"/>
                  <a:pt x="1714" y="242"/>
                </a:cubicBezTo>
                <a:cubicBezTo>
                  <a:pt x="1366" y="168"/>
                  <a:pt x="857" y="0"/>
                  <a:pt x="596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9" name="Google Shape;2689;p27"/>
          <p:cNvSpPr txBox="1"/>
          <p:nvPr/>
        </p:nvSpPr>
        <p:spPr>
          <a:xfrm>
            <a:off x="3860800" y="3840163"/>
            <a:ext cx="1447800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wide area network</a:t>
            </a:r>
            <a:endParaRPr/>
          </a:p>
        </p:txBody>
      </p:sp>
      <p:sp>
        <p:nvSpPr>
          <p:cNvPr id="2690" name="Google Shape;2690;p27"/>
          <p:cNvSpPr/>
          <p:nvPr/>
        </p:nvSpPr>
        <p:spPr>
          <a:xfrm>
            <a:off x="2990850" y="5106988"/>
            <a:ext cx="2944812" cy="911225"/>
          </a:xfrm>
          <a:custGeom>
            <a:avLst/>
            <a:gdLst/>
            <a:ahLst/>
            <a:cxnLst/>
            <a:rect l="l" t="t" r="r" b="b"/>
            <a:pathLst>
              <a:path w="4636" h="1435" extrusionOk="0">
                <a:moveTo>
                  <a:pt x="339" y="15"/>
                </a:moveTo>
                <a:cubicBezTo>
                  <a:pt x="0" y="110"/>
                  <a:pt x="112" y="438"/>
                  <a:pt x="189" y="645"/>
                </a:cubicBezTo>
                <a:cubicBezTo>
                  <a:pt x="266" y="852"/>
                  <a:pt x="509" y="1130"/>
                  <a:pt x="804" y="1260"/>
                </a:cubicBezTo>
                <a:cubicBezTo>
                  <a:pt x="1099" y="1390"/>
                  <a:pt x="1507" y="1415"/>
                  <a:pt x="1959" y="1425"/>
                </a:cubicBezTo>
                <a:cubicBezTo>
                  <a:pt x="2411" y="1435"/>
                  <a:pt x="3192" y="1395"/>
                  <a:pt x="3519" y="1320"/>
                </a:cubicBezTo>
                <a:cubicBezTo>
                  <a:pt x="3846" y="1245"/>
                  <a:pt x="3753" y="1067"/>
                  <a:pt x="3924" y="975"/>
                </a:cubicBezTo>
                <a:cubicBezTo>
                  <a:pt x="4095" y="883"/>
                  <a:pt x="4489" y="885"/>
                  <a:pt x="4543" y="769"/>
                </a:cubicBezTo>
                <a:cubicBezTo>
                  <a:pt x="4597" y="653"/>
                  <a:pt x="4636" y="393"/>
                  <a:pt x="4249" y="278"/>
                </a:cubicBezTo>
                <a:cubicBezTo>
                  <a:pt x="3863" y="162"/>
                  <a:pt x="2874" y="120"/>
                  <a:pt x="2222" y="76"/>
                </a:cubicBezTo>
                <a:cubicBezTo>
                  <a:pt x="1570" y="32"/>
                  <a:pt x="868" y="0"/>
                  <a:pt x="339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91" name="Google Shape;2691;p27"/>
          <p:cNvGraphicFramePr/>
          <p:nvPr/>
        </p:nvGraphicFramePr>
        <p:xfrm>
          <a:off x="4124325" y="5289550"/>
          <a:ext cx="41592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415925" imgH="317500" progId="">
                  <p:embed/>
                </p:oleObj>
              </mc:Choice>
              <mc:Fallback>
                <p:oleObj r:id="rId7" imgW="415925" imgH="317500" progId="">
                  <p:embed/>
                  <p:pic>
                    <p:nvPicPr>
                      <p:cNvPr id="2691" name="Google Shape;2691;p27"/>
                      <p:cNvPicPr preferRelativeResize="0"/>
                      <p:nvPr/>
                    </p:nvPicPr>
                    <p:blipFill rotWithShape="1">
                      <a:blip r:embed="rId8">
                        <a:alphaModFix/>
                      </a:blip>
                      <a:srcRect/>
                      <a:stretch/>
                    </p:blipFill>
                    <p:spPr>
                      <a:xfrm>
                        <a:off x="4124325" y="5289550"/>
                        <a:ext cx="415925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92" name="Google Shape;2692;p27"/>
          <p:cNvCxnSpPr/>
          <p:nvPr/>
        </p:nvCxnSpPr>
        <p:spPr>
          <a:xfrm>
            <a:off x="4625975" y="2127250"/>
            <a:ext cx="2528887" cy="1087438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93" name="Google Shape;2693;p27"/>
          <p:cNvCxnSpPr/>
          <p:nvPr/>
        </p:nvCxnSpPr>
        <p:spPr>
          <a:xfrm rot="10800000">
            <a:off x="6648450" y="4133850"/>
            <a:ext cx="255587" cy="53975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94" name="Google Shape;2694;p27"/>
          <p:cNvCxnSpPr/>
          <p:nvPr/>
        </p:nvCxnSpPr>
        <p:spPr>
          <a:xfrm flipH="1">
            <a:off x="7683500" y="2132013"/>
            <a:ext cx="215900" cy="779462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95" name="Google Shape;2695;p27"/>
          <p:cNvSpPr txBox="1"/>
          <p:nvPr/>
        </p:nvSpPr>
        <p:spPr>
          <a:xfrm>
            <a:off x="5232400" y="1219200"/>
            <a:ext cx="3349625" cy="1006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visited network:</a:t>
            </a:r>
            <a:r>
              <a:rPr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network in which mobile currently resides </a:t>
            </a:r>
            <a:r>
              <a:rPr lang="en-US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(e.g., 79.129.13/24)</a:t>
            </a:r>
            <a:endParaRPr/>
          </a:p>
        </p:txBody>
      </p:sp>
      <p:sp>
        <p:nvSpPr>
          <p:cNvPr id="2696" name="Google Shape;2696;p27"/>
          <p:cNvSpPr txBox="1"/>
          <p:nvPr/>
        </p:nvSpPr>
        <p:spPr>
          <a:xfrm>
            <a:off x="1416050" y="1589088"/>
            <a:ext cx="3671887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Permanent address:</a:t>
            </a:r>
            <a:r>
              <a:rPr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remains constant (</a:t>
            </a:r>
            <a:r>
              <a:rPr lang="en-US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e.g., 128.119.40.186)</a:t>
            </a:r>
            <a:endParaRPr/>
          </a:p>
        </p:txBody>
      </p:sp>
      <p:sp>
        <p:nvSpPr>
          <p:cNvPr id="2697" name="Google Shape;2697;p27"/>
          <p:cNvSpPr txBox="1"/>
          <p:nvPr/>
        </p:nvSpPr>
        <p:spPr>
          <a:xfrm>
            <a:off x="6127750" y="4629150"/>
            <a:ext cx="2747962" cy="161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foreign agent: </a:t>
            </a:r>
            <a:r>
              <a:rPr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entity in visited network that performs mobility functions on behalf of mobile. </a:t>
            </a:r>
            <a:endParaRPr/>
          </a:p>
        </p:txBody>
      </p:sp>
      <p:cxnSp>
        <p:nvCxnSpPr>
          <p:cNvPr id="2698" name="Google Shape;2698;p27"/>
          <p:cNvCxnSpPr/>
          <p:nvPr/>
        </p:nvCxnSpPr>
        <p:spPr>
          <a:xfrm>
            <a:off x="4805362" y="3019425"/>
            <a:ext cx="2393950" cy="347663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99" name="Google Shape;2699;p27"/>
          <p:cNvSpPr txBox="1"/>
          <p:nvPr/>
        </p:nvSpPr>
        <p:spPr>
          <a:xfrm>
            <a:off x="228600" y="5181600"/>
            <a:ext cx="2747962" cy="1006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correspondent: </a:t>
            </a:r>
            <a:r>
              <a:rPr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wants to communicate with mobile</a:t>
            </a:r>
            <a:endParaRPr/>
          </a:p>
        </p:txBody>
      </p:sp>
      <p:cxnSp>
        <p:nvCxnSpPr>
          <p:cNvPr id="2700" name="Google Shape;2700;p27"/>
          <p:cNvCxnSpPr/>
          <p:nvPr/>
        </p:nvCxnSpPr>
        <p:spPr>
          <a:xfrm rot="10800000" flipH="1">
            <a:off x="2941637" y="5510213"/>
            <a:ext cx="1169988" cy="31115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051" name="Picture 3">
            <a:extLst>
              <a:ext uri="{FF2B5EF4-FFF2-40B4-BE49-F238E27FC236}">
                <a16:creationId xmlns:a16="http://schemas.microsoft.com/office/drawing/2014/main" id="{3B9EB140-2BB8-4B4D-9562-AD75F935F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0" cy="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4958A827-A084-44CD-9568-16ACF1052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0" cy="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p28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Mobility: Approaches</a:t>
            </a:r>
            <a:endParaRPr/>
          </a:p>
        </p:txBody>
      </p:sp>
      <p:sp>
        <p:nvSpPr>
          <p:cNvPr id="2707" name="Google Shape;2707;p28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Let routing handle it:</a:t>
            </a:r>
            <a:r>
              <a:rPr lang="en-US"/>
              <a:t> routers advertise permanent address of mobile-nodes-in-residence via usual routing table exchange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Routing tables indicate where each mobile located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No changes to end-systems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Let end-systems handle it: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–"/>
            </a:pPr>
            <a:r>
              <a:rPr lang="en-US">
                <a:solidFill>
                  <a:srgbClr val="FF0000"/>
                </a:solidFill>
              </a:rPr>
              <a:t>Indirect routing:</a:t>
            </a:r>
            <a:r>
              <a:rPr lang="en-US"/>
              <a:t> communication from correspondent to mobile goes through home agent, then forwarded to remote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–"/>
            </a:pPr>
            <a:r>
              <a:rPr lang="en-US">
                <a:solidFill>
                  <a:srgbClr val="FF0000"/>
                </a:solidFill>
              </a:rPr>
              <a:t>Direct routing:</a:t>
            </a:r>
            <a:r>
              <a:rPr lang="en-US"/>
              <a:t> correspondent gets foreign address of mobile, sends directly to mobile</a:t>
            </a:r>
            <a:endParaRPr/>
          </a:p>
        </p:txBody>
      </p:sp>
      <p:sp>
        <p:nvSpPr>
          <p:cNvPr id="2708" name="Google Shape;2708;p28"/>
          <p:cNvSpPr txBox="1">
            <a:spLocks noGrp="1"/>
          </p:cNvSpPr>
          <p:nvPr>
            <p:ph type="sldNum" idx="12"/>
          </p:nvPr>
        </p:nvSpPr>
        <p:spPr>
          <a:xfrm>
            <a:off x="8382000" y="63246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Mobile Access</a:t>
            </a:r>
            <a:endParaRPr/>
          </a:p>
        </p:txBody>
      </p:sp>
      <p:sp>
        <p:nvSpPr>
          <p:cNvPr id="85" name="Google Shape;85;p2"/>
          <p:cNvSpPr txBox="1">
            <a:spLocks noGrp="1"/>
          </p:cNvSpPr>
          <p:nvPr>
            <p:ph type="sldNum" idx="12"/>
          </p:nvPr>
        </p:nvSpPr>
        <p:spPr>
          <a:xfrm>
            <a:off x="8077200" y="64008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86" name="Google Shape;8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61828" y="1371600"/>
            <a:ext cx="5124772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4" name="Google Shape;2714;p29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Mobility: Approaches</a:t>
            </a:r>
            <a:endParaRPr/>
          </a:p>
        </p:txBody>
      </p:sp>
      <p:sp>
        <p:nvSpPr>
          <p:cNvPr id="2715" name="Google Shape;2715;p29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800"/>
              <a:buFont typeface="Arial"/>
              <a:buChar char="•"/>
            </a:pPr>
            <a:r>
              <a:rPr lang="en-US">
                <a:solidFill>
                  <a:srgbClr val="BFBFBF"/>
                </a:solidFill>
              </a:rPr>
              <a:t>Let routing handle it: routers advertise permanent address of mobile-nodes-in-residence via usual routing table exchange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rgbClr val="BFBFBF"/>
              </a:buClr>
              <a:buSzPts val="2400"/>
              <a:buFont typeface="Arial"/>
              <a:buChar char="–"/>
            </a:pPr>
            <a:r>
              <a:rPr lang="en-US">
                <a:solidFill>
                  <a:srgbClr val="BFBFBF"/>
                </a:solidFill>
              </a:rPr>
              <a:t>Routing tables indicate where each mobile located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rgbClr val="BFBFBF"/>
              </a:buClr>
              <a:buSzPts val="2400"/>
              <a:buFont typeface="Arial"/>
              <a:buChar char="–"/>
            </a:pPr>
            <a:r>
              <a:rPr lang="en-US">
                <a:solidFill>
                  <a:srgbClr val="BFBFBF"/>
                </a:solidFill>
              </a:rPr>
              <a:t>No changes to end-systems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Let end-systems handle it: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–"/>
            </a:pPr>
            <a:r>
              <a:rPr lang="en-US">
                <a:solidFill>
                  <a:srgbClr val="FF0000"/>
                </a:solidFill>
              </a:rPr>
              <a:t>Indirect routing:</a:t>
            </a:r>
            <a:r>
              <a:rPr lang="en-US"/>
              <a:t> communication from correspondent to mobile goes through home agent, then forwarded to remote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–"/>
            </a:pPr>
            <a:r>
              <a:rPr lang="en-US">
                <a:solidFill>
                  <a:srgbClr val="FF0000"/>
                </a:solidFill>
              </a:rPr>
              <a:t>Direct routing:</a:t>
            </a:r>
            <a:r>
              <a:rPr lang="en-US"/>
              <a:t> correspondent gets foreign address of mobile, sends directly to mobile</a:t>
            </a:r>
            <a:endParaRPr/>
          </a:p>
        </p:txBody>
      </p:sp>
      <p:sp>
        <p:nvSpPr>
          <p:cNvPr id="2716" name="Google Shape;2716;p29"/>
          <p:cNvSpPr txBox="1">
            <a:spLocks noGrp="1"/>
          </p:cNvSpPr>
          <p:nvPr>
            <p:ph type="sldNum" idx="12"/>
          </p:nvPr>
        </p:nvSpPr>
        <p:spPr>
          <a:xfrm>
            <a:off x="8382000" y="63246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sp>
        <p:nvSpPr>
          <p:cNvPr id="2717" name="Google Shape;2717;p29"/>
          <p:cNvSpPr/>
          <p:nvPr/>
        </p:nvSpPr>
        <p:spPr>
          <a:xfrm>
            <a:off x="3265488" y="1524000"/>
            <a:ext cx="1887537" cy="1743075"/>
          </a:xfrm>
          <a:prstGeom prst="ellipse">
            <a:avLst/>
          </a:prstGeom>
          <a:solidFill>
            <a:schemeClr val="lt1"/>
          </a:solidFill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18" name="Google Shape;2718;p29"/>
          <p:cNvCxnSpPr/>
          <p:nvPr/>
        </p:nvCxnSpPr>
        <p:spPr>
          <a:xfrm>
            <a:off x="3700463" y="1698625"/>
            <a:ext cx="1133475" cy="136525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19" name="Google Shape;2719;p29"/>
          <p:cNvSpPr txBox="1"/>
          <p:nvPr/>
        </p:nvSpPr>
        <p:spPr>
          <a:xfrm>
            <a:off x="3048000" y="1736725"/>
            <a:ext cx="2271713" cy="1311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not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scalable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to millions of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mobiles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5" name="Google Shape;2725;p30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Mobility: Registration</a:t>
            </a:r>
            <a:endParaRPr/>
          </a:p>
        </p:txBody>
      </p:sp>
      <p:sp>
        <p:nvSpPr>
          <p:cNvPr id="2726" name="Google Shape;2726;p30"/>
          <p:cNvSpPr txBox="1">
            <a:spLocks noGrp="1"/>
          </p:cNvSpPr>
          <p:nvPr>
            <p:ph type="body" idx="1"/>
          </p:nvPr>
        </p:nvSpPr>
        <p:spPr>
          <a:xfrm>
            <a:off x="457200" y="48006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End result: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Foreign agent knows about mobile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Home agent knows location of mobile</a:t>
            </a:r>
            <a:endParaRPr/>
          </a:p>
        </p:txBody>
      </p:sp>
      <p:sp>
        <p:nvSpPr>
          <p:cNvPr id="2727" name="Google Shape;2727;p30"/>
          <p:cNvSpPr txBox="1">
            <a:spLocks noGrp="1"/>
          </p:cNvSpPr>
          <p:nvPr>
            <p:ph type="sldNum" idx="12"/>
          </p:nvPr>
        </p:nvSpPr>
        <p:spPr>
          <a:xfrm>
            <a:off x="8382000" y="63246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sp>
        <p:nvSpPr>
          <p:cNvPr id="2728" name="Google Shape;2728;p30"/>
          <p:cNvSpPr/>
          <p:nvPr/>
        </p:nvSpPr>
        <p:spPr>
          <a:xfrm>
            <a:off x="896937" y="1727200"/>
            <a:ext cx="1866900" cy="1589088"/>
          </a:xfrm>
          <a:custGeom>
            <a:avLst/>
            <a:gdLst/>
            <a:ahLst/>
            <a:cxnLst/>
            <a:rect l="l" t="t" r="r" b="b"/>
            <a:pathLst>
              <a:path w="1340" h="1191" extrusionOk="0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29" name="Google Shape;2729;p30"/>
          <p:cNvGrpSpPr/>
          <p:nvPr/>
        </p:nvGrpSpPr>
        <p:grpSpPr>
          <a:xfrm>
            <a:off x="1952625" y="2708275"/>
            <a:ext cx="501650" cy="233363"/>
            <a:chOff x="3600" y="219"/>
            <a:chExt cx="360" cy="175"/>
          </a:xfrm>
        </p:grpSpPr>
        <p:sp>
          <p:nvSpPr>
            <p:cNvPr id="2730" name="Google Shape;2730;p30"/>
            <p:cNvSpPr/>
            <p:nvPr/>
          </p:nvSpPr>
          <p:spPr>
            <a:xfrm>
              <a:off x="3603" y="297"/>
              <a:ext cx="357" cy="97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31" name="Google Shape;2731;p30"/>
            <p:cNvCxnSpPr/>
            <p:nvPr/>
          </p:nvCxnSpPr>
          <p:spPr>
            <a:xfrm>
              <a:off x="3603" y="289"/>
              <a:ext cx="0" cy="6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32" name="Google Shape;2732;p30"/>
            <p:cNvCxnSpPr/>
            <p:nvPr/>
          </p:nvCxnSpPr>
          <p:spPr>
            <a:xfrm>
              <a:off x="3960" y="289"/>
              <a:ext cx="0" cy="6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733" name="Google Shape;2733;p30"/>
            <p:cNvSpPr/>
            <p:nvPr/>
          </p:nvSpPr>
          <p:spPr>
            <a:xfrm>
              <a:off x="3603" y="284"/>
              <a:ext cx="231" cy="6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4" name="Google Shape;2734;p30"/>
            <p:cNvSpPr/>
            <p:nvPr/>
          </p:nvSpPr>
          <p:spPr>
            <a:xfrm>
              <a:off x="3600" y="219"/>
              <a:ext cx="357" cy="113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35" name="Google Shape;2735;p30"/>
            <p:cNvGrpSpPr/>
            <p:nvPr/>
          </p:nvGrpSpPr>
          <p:grpSpPr>
            <a:xfrm>
              <a:off x="3686" y="244"/>
              <a:ext cx="177" cy="66"/>
              <a:chOff x="2848" y="848"/>
              <a:chExt cx="140" cy="98"/>
            </a:xfrm>
          </p:grpSpPr>
          <p:cxnSp>
            <p:nvCxnSpPr>
              <p:cNvPr id="2736" name="Google Shape;2736;p30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37" name="Google Shape;2737;p30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38" name="Google Shape;2738;p30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739" name="Google Shape;2739;p30"/>
            <p:cNvGrpSpPr/>
            <p:nvPr/>
          </p:nvGrpSpPr>
          <p:grpSpPr>
            <a:xfrm rot="10800000" flipH="1">
              <a:off x="3686" y="243"/>
              <a:ext cx="177" cy="66"/>
              <a:chOff x="2848" y="848"/>
              <a:chExt cx="140" cy="98"/>
            </a:xfrm>
          </p:grpSpPr>
          <p:cxnSp>
            <p:nvCxnSpPr>
              <p:cNvPr id="2740" name="Google Shape;2740;p30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41" name="Google Shape;2741;p30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42" name="Google Shape;2742;p30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743" name="Google Shape;2743;p30"/>
          <p:cNvGrpSpPr/>
          <p:nvPr/>
        </p:nvGrpSpPr>
        <p:grpSpPr>
          <a:xfrm>
            <a:off x="1055687" y="2362200"/>
            <a:ext cx="1333500" cy="342900"/>
            <a:chOff x="8025" y="5070"/>
            <a:chExt cx="2100" cy="540"/>
          </a:xfrm>
        </p:grpSpPr>
        <p:cxnSp>
          <p:nvCxnSpPr>
            <p:cNvPr id="2744" name="Google Shape;2744;p30"/>
            <p:cNvCxnSpPr/>
            <p:nvPr/>
          </p:nvCxnSpPr>
          <p:spPr>
            <a:xfrm>
              <a:off x="8025" y="5325"/>
              <a:ext cx="21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45" name="Google Shape;2745;p30"/>
            <p:cNvCxnSpPr/>
            <p:nvPr/>
          </p:nvCxnSpPr>
          <p:spPr>
            <a:xfrm>
              <a:off x="8355" y="5070"/>
              <a:ext cx="0" cy="27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46" name="Google Shape;2746;p30"/>
            <p:cNvCxnSpPr/>
            <p:nvPr/>
          </p:nvCxnSpPr>
          <p:spPr>
            <a:xfrm>
              <a:off x="9765" y="5340"/>
              <a:ext cx="0" cy="27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747" name="Google Shape;2747;p30"/>
          <p:cNvGrpSpPr/>
          <p:nvPr/>
        </p:nvGrpSpPr>
        <p:grpSpPr>
          <a:xfrm>
            <a:off x="804862" y="1920875"/>
            <a:ext cx="914400" cy="590550"/>
            <a:chOff x="10665" y="3225"/>
            <a:chExt cx="1440" cy="930"/>
          </a:xfrm>
        </p:grpSpPr>
        <p:sp>
          <p:nvSpPr>
            <p:cNvPr id="2748" name="Google Shape;2748;p30"/>
            <p:cNvSpPr/>
            <p:nvPr/>
          </p:nvSpPr>
          <p:spPr>
            <a:xfrm>
              <a:off x="10665" y="3225"/>
              <a:ext cx="1440" cy="93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49" name="Google Shape;2749;p30"/>
            <p:cNvGrpSpPr/>
            <p:nvPr/>
          </p:nvGrpSpPr>
          <p:grpSpPr>
            <a:xfrm>
              <a:off x="11038" y="3281"/>
              <a:ext cx="618" cy="667"/>
              <a:chOff x="8023" y="4451"/>
              <a:chExt cx="618" cy="667"/>
            </a:xfrm>
          </p:grpSpPr>
          <p:sp>
            <p:nvSpPr>
              <p:cNvPr id="2750" name="Google Shape;2750;p30"/>
              <p:cNvSpPr/>
              <p:nvPr/>
            </p:nvSpPr>
            <p:spPr>
              <a:xfrm>
                <a:off x="8279" y="4653"/>
                <a:ext cx="263" cy="380"/>
              </a:xfrm>
              <a:custGeom>
                <a:avLst/>
                <a:gdLst/>
                <a:ahLst/>
                <a:cxnLst/>
                <a:rect l="l" t="t" r="r" b="b"/>
                <a:pathLst>
                  <a:path w="788" h="1138" extrusionOk="0">
                    <a:moveTo>
                      <a:pt x="310" y="2"/>
                    </a:moveTo>
                    <a:lnTo>
                      <a:pt x="298" y="0"/>
                    </a:lnTo>
                    <a:lnTo>
                      <a:pt x="282" y="0"/>
                    </a:lnTo>
                    <a:lnTo>
                      <a:pt x="263" y="0"/>
                    </a:lnTo>
                    <a:lnTo>
                      <a:pt x="242" y="2"/>
                    </a:lnTo>
                    <a:lnTo>
                      <a:pt x="219" y="4"/>
                    </a:lnTo>
                    <a:lnTo>
                      <a:pt x="192" y="7"/>
                    </a:lnTo>
                    <a:lnTo>
                      <a:pt x="167" y="12"/>
                    </a:lnTo>
                    <a:lnTo>
                      <a:pt x="141" y="17"/>
                    </a:lnTo>
                    <a:lnTo>
                      <a:pt x="116" y="25"/>
                    </a:lnTo>
                    <a:lnTo>
                      <a:pt x="91" y="35"/>
                    </a:lnTo>
                    <a:lnTo>
                      <a:pt x="67" y="45"/>
                    </a:lnTo>
                    <a:lnTo>
                      <a:pt x="47" y="58"/>
                    </a:lnTo>
                    <a:lnTo>
                      <a:pt x="29" y="73"/>
                    </a:lnTo>
                    <a:lnTo>
                      <a:pt x="16" y="91"/>
                    </a:lnTo>
                    <a:lnTo>
                      <a:pt x="6" y="109"/>
                    </a:lnTo>
                    <a:lnTo>
                      <a:pt x="0" y="131"/>
                    </a:lnTo>
                    <a:lnTo>
                      <a:pt x="0" y="137"/>
                    </a:lnTo>
                    <a:lnTo>
                      <a:pt x="1" y="144"/>
                    </a:lnTo>
                    <a:lnTo>
                      <a:pt x="3" y="152"/>
                    </a:lnTo>
                    <a:lnTo>
                      <a:pt x="4" y="162"/>
                    </a:lnTo>
                    <a:lnTo>
                      <a:pt x="13" y="197"/>
                    </a:lnTo>
                    <a:lnTo>
                      <a:pt x="25" y="240"/>
                    </a:lnTo>
                    <a:lnTo>
                      <a:pt x="39" y="290"/>
                    </a:lnTo>
                    <a:lnTo>
                      <a:pt x="57" y="348"/>
                    </a:lnTo>
                    <a:lnTo>
                      <a:pt x="76" y="410"/>
                    </a:lnTo>
                    <a:lnTo>
                      <a:pt x="100" y="474"/>
                    </a:lnTo>
                    <a:lnTo>
                      <a:pt x="123" y="543"/>
                    </a:lnTo>
                    <a:lnTo>
                      <a:pt x="150" y="612"/>
                    </a:lnTo>
                    <a:lnTo>
                      <a:pt x="176" y="684"/>
                    </a:lnTo>
                    <a:lnTo>
                      <a:pt x="205" y="753"/>
                    </a:lnTo>
                    <a:lnTo>
                      <a:pt x="235" y="822"/>
                    </a:lnTo>
                    <a:lnTo>
                      <a:pt x="264" y="887"/>
                    </a:lnTo>
                    <a:lnTo>
                      <a:pt x="293" y="949"/>
                    </a:lnTo>
                    <a:lnTo>
                      <a:pt x="323" y="1005"/>
                    </a:lnTo>
                    <a:lnTo>
                      <a:pt x="352" y="1055"/>
                    </a:lnTo>
                    <a:lnTo>
                      <a:pt x="381" y="1098"/>
                    </a:lnTo>
                    <a:lnTo>
                      <a:pt x="389" y="1109"/>
                    </a:lnTo>
                    <a:lnTo>
                      <a:pt x="398" y="1120"/>
                    </a:lnTo>
                    <a:lnTo>
                      <a:pt x="406" y="1130"/>
                    </a:lnTo>
                    <a:lnTo>
                      <a:pt x="414" y="1138"/>
                    </a:lnTo>
                    <a:lnTo>
                      <a:pt x="436" y="1130"/>
                    </a:lnTo>
                    <a:lnTo>
                      <a:pt x="461" y="1121"/>
                    </a:lnTo>
                    <a:lnTo>
                      <a:pt x="487" y="1111"/>
                    </a:lnTo>
                    <a:lnTo>
                      <a:pt x="517" y="1099"/>
                    </a:lnTo>
                    <a:lnTo>
                      <a:pt x="547" y="1088"/>
                    </a:lnTo>
                    <a:lnTo>
                      <a:pt x="578" y="1075"/>
                    </a:lnTo>
                    <a:lnTo>
                      <a:pt x="609" y="1062"/>
                    </a:lnTo>
                    <a:lnTo>
                      <a:pt x="640" y="1049"/>
                    </a:lnTo>
                    <a:lnTo>
                      <a:pt x="669" y="1036"/>
                    </a:lnTo>
                    <a:lnTo>
                      <a:pt x="697" y="1023"/>
                    </a:lnTo>
                    <a:lnTo>
                      <a:pt x="722" y="1012"/>
                    </a:lnTo>
                    <a:lnTo>
                      <a:pt x="744" y="999"/>
                    </a:lnTo>
                    <a:lnTo>
                      <a:pt x="762" y="987"/>
                    </a:lnTo>
                    <a:lnTo>
                      <a:pt x="775" y="977"/>
                    </a:lnTo>
                    <a:lnTo>
                      <a:pt x="785" y="967"/>
                    </a:lnTo>
                    <a:lnTo>
                      <a:pt x="788" y="959"/>
                    </a:lnTo>
                    <a:lnTo>
                      <a:pt x="756" y="915"/>
                    </a:lnTo>
                    <a:lnTo>
                      <a:pt x="722" y="868"/>
                    </a:lnTo>
                    <a:lnTo>
                      <a:pt x="687" y="813"/>
                    </a:lnTo>
                    <a:lnTo>
                      <a:pt x="650" y="755"/>
                    </a:lnTo>
                    <a:lnTo>
                      <a:pt x="612" y="693"/>
                    </a:lnTo>
                    <a:lnTo>
                      <a:pt x="575" y="627"/>
                    </a:lnTo>
                    <a:lnTo>
                      <a:pt x="537" y="561"/>
                    </a:lnTo>
                    <a:lnTo>
                      <a:pt x="500" y="492"/>
                    </a:lnTo>
                    <a:lnTo>
                      <a:pt x="467" y="423"/>
                    </a:lnTo>
                    <a:lnTo>
                      <a:pt x="433" y="354"/>
                    </a:lnTo>
                    <a:lnTo>
                      <a:pt x="404" y="287"/>
                    </a:lnTo>
                    <a:lnTo>
                      <a:pt x="376" y="223"/>
                    </a:lnTo>
                    <a:lnTo>
                      <a:pt x="352" y="161"/>
                    </a:lnTo>
                    <a:lnTo>
                      <a:pt x="333" y="102"/>
                    </a:lnTo>
                    <a:lnTo>
                      <a:pt x="318" y="49"/>
                    </a:lnTo>
                    <a:lnTo>
                      <a:pt x="310" y="2"/>
                    </a:lnTo>
                    <a:close/>
                  </a:path>
                </a:pathLst>
              </a:custGeom>
              <a:solidFill>
                <a:srgbClr val="F4FCEA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1" name="Google Shape;2751;p30"/>
              <p:cNvSpPr/>
              <p:nvPr/>
            </p:nvSpPr>
            <p:spPr>
              <a:xfrm>
                <a:off x="8264" y="4707"/>
                <a:ext cx="142" cy="312"/>
              </a:xfrm>
              <a:custGeom>
                <a:avLst/>
                <a:gdLst/>
                <a:ahLst/>
                <a:cxnLst/>
                <a:rect l="l" t="t" r="r" b="b"/>
                <a:pathLst>
                  <a:path w="425" h="936" extrusionOk="0">
                    <a:moveTo>
                      <a:pt x="48" y="0"/>
                    </a:moveTo>
                    <a:lnTo>
                      <a:pt x="48" y="2"/>
                    </a:lnTo>
                    <a:lnTo>
                      <a:pt x="48" y="5"/>
                    </a:lnTo>
                    <a:lnTo>
                      <a:pt x="47" y="11"/>
                    </a:lnTo>
                    <a:lnTo>
                      <a:pt x="44" y="19"/>
                    </a:lnTo>
                    <a:lnTo>
                      <a:pt x="39" y="35"/>
                    </a:lnTo>
                    <a:lnTo>
                      <a:pt x="32" y="55"/>
                    </a:lnTo>
                    <a:lnTo>
                      <a:pt x="20" y="82"/>
                    </a:lnTo>
                    <a:lnTo>
                      <a:pt x="6" y="117"/>
                    </a:lnTo>
                    <a:lnTo>
                      <a:pt x="0" y="141"/>
                    </a:lnTo>
                    <a:lnTo>
                      <a:pt x="0" y="177"/>
                    </a:lnTo>
                    <a:lnTo>
                      <a:pt x="4" y="220"/>
                    </a:lnTo>
                    <a:lnTo>
                      <a:pt x="13" y="271"/>
                    </a:lnTo>
                    <a:lnTo>
                      <a:pt x="26" y="325"/>
                    </a:lnTo>
                    <a:lnTo>
                      <a:pt x="41" y="386"/>
                    </a:lnTo>
                    <a:lnTo>
                      <a:pt x="58" y="446"/>
                    </a:lnTo>
                    <a:lnTo>
                      <a:pt x="78" y="509"/>
                    </a:lnTo>
                    <a:lnTo>
                      <a:pt x="98" y="570"/>
                    </a:lnTo>
                    <a:lnTo>
                      <a:pt x="119" y="628"/>
                    </a:lnTo>
                    <a:lnTo>
                      <a:pt x="138" y="683"/>
                    </a:lnTo>
                    <a:lnTo>
                      <a:pt x="157" y="733"/>
                    </a:lnTo>
                    <a:lnTo>
                      <a:pt x="174" y="775"/>
                    </a:lnTo>
                    <a:lnTo>
                      <a:pt x="189" y="808"/>
                    </a:lnTo>
                    <a:lnTo>
                      <a:pt x="201" y="831"/>
                    </a:lnTo>
                    <a:lnTo>
                      <a:pt x="210" y="843"/>
                    </a:lnTo>
                    <a:lnTo>
                      <a:pt x="223" y="853"/>
                    </a:lnTo>
                    <a:lnTo>
                      <a:pt x="239" y="861"/>
                    </a:lnTo>
                    <a:lnTo>
                      <a:pt x="258" y="873"/>
                    </a:lnTo>
                    <a:lnTo>
                      <a:pt x="282" y="883"/>
                    </a:lnTo>
                    <a:lnTo>
                      <a:pt x="310" y="896"/>
                    </a:lnTo>
                    <a:lnTo>
                      <a:pt x="342" y="907"/>
                    </a:lnTo>
                    <a:lnTo>
                      <a:pt x="380" y="922"/>
                    </a:lnTo>
                    <a:lnTo>
                      <a:pt x="425" y="936"/>
                    </a:lnTo>
                    <a:lnTo>
                      <a:pt x="396" y="893"/>
                    </a:lnTo>
                    <a:lnTo>
                      <a:pt x="367" y="843"/>
                    </a:lnTo>
                    <a:lnTo>
                      <a:pt x="337" y="787"/>
                    </a:lnTo>
                    <a:lnTo>
                      <a:pt x="308" y="725"/>
                    </a:lnTo>
                    <a:lnTo>
                      <a:pt x="279" y="660"/>
                    </a:lnTo>
                    <a:lnTo>
                      <a:pt x="249" y="591"/>
                    </a:lnTo>
                    <a:lnTo>
                      <a:pt x="220" y="522"/>
                    </a:lnTo>
                    <a:lnTo>
                      <a:pt x="194" y="450"/>
                    </a:lnTo>
                    <a:lnTo>
                      <a:pt x="167" y="381"/>
                    </a:lnTo>
                    <a:lnTo>
                      <a:pt x="144" y="312"/>
                    </a:lnTo>
                    <a:lnTo>
                      <a:pt x="120" y="248"/>
                    </a:lnTo>
                    <a:lnTo>
                      <a:pt x="101" y="186"/>
                    </a:lnTo>
                    <a:lnTo>
                      <a:pt x="83" y="128"/>
                    </a:lnTo>
                    <a:lnTo>
                      <a:pt x="69" y="78"/>
                    </a:lnTo>
                    <a:lnTo>
                      <a:pt x="57" y="35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CCEF72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2" name="Google Shape;2752;p30"/>
              <p:cNvSpPr/>
              <p:nvPr/>
            </p:nvSpPr>
            <p:spPr>
              <a:xfrm>
                <a:off x="8310" y="4696"/>
                <a:ext cx="64" cy="69"/>
              </a:xfrm>
              <a:custGeom>
                <a:avLst/>
                <a:gdLst/>
                <a:ahLst/>
                <a:cxnLst/>
                <a:rect l="l" t="t" r="r" b="b"/>
                <a:pathLst>
                  <a:path w="192" h="208" extrusionOk="0">
                    <a:moveTo>
                      <a:pt x="26" y="11"/>
                    </a:moveTo>
                    <a:lnTo>
                      <a:pt x="13" y="24"/>
                    </a:lnTo>
                    <a:lnTo>
                      <a:pt x="4" y="43"/>
                    </a:lnTo>
                    <a:lnTo>
                      <a:pt x="0" y="67"/>
                    </a:lnTo>
                    <a:lnTo>
                      <a:pt x="0" y="93"/>
                    </a:lnTo>
                    <a:lnTo>
                      <a:pt x="3" y="120"/>
                    </a:lnTo>
                    <a:lnTo>
                      <a:pt x="10" y="148"/>
                    </a:lnTo>
                    <a:lnTo>
                      <a:pt x="20" y="171"/>
                    </a:lnTo>
                    <a:lnTo>
                      <a:pt x="35" y="189"/>
                    </a:lnTo>
                    <a:lnTo>
                      <a:pt x="51" y="201"/>
                    </a:lnTo>
                    <a:lnTo>
                      <a:pt x="70" y="206"/>
                    </a:lnTo>
                    <a:lnTo>
                      <a:pt x="91" y="208"/>
                    </a:lnTo>
                    <a:lnTo>
                      <a:pt x="111" y="204"/>
                    </a:lnTo>
                    <a:lnTo>
                      <a:pt x="130" y="196"/>
                    </a:lnTo>
                    <a:lnTo>
                      <a:pt x="148" y="186"/>
                    </a:lnTo>
                    <a:lnTo>
                      <a:pt x="163" y="176"/>
                    </a:lnTo>
                    <a:lnTo>
                      <a:pt x="174" y="163"/>
                    </a:lnTo>
                    <a:lnTo>
                      <a:pt x="189" y="130"/>
                    </a:lnTo>
                    <a:lnTo>
                      <a:pt x="192" y="89"/>
                    </a:lnTo>
                    <a:lnTo>
                      <a:pt x="185" y="50"/>
                    </a:lnTo>
                    <a:lnTo>
                      <a:pt x="166" y="27"/>
                    </a:lnTo>
                    <a:lnTo>
                      <a:pt x="152" y="21"/>
                    </a:lnTo>
                    <a:lnTo>
                      <a:pt x="138" y="14"/>
                    </a:lnTo>
                    <a:lnTo>
                      <a:pt x="122" y="8"/>
                    </a:lnTo>
                    <a:lnTo>
                      <a:pt x="104" y="2"/>
                    </a:lnTo>
                    <a:lnTo>
                      <a:pt x="85" y="0"/>
                    </a:lnTo>
                    <a:lnTo>
                      <a:pt x="66" y="0"/>
                    </a:lnTo>
                    <a:lnTo>
                      <a:pt x="47" y="2"/>
                    </a:lnTo>
                    <a:lnTo>
                      <a:pt x="26" y="11"/>
                    </a:lnTo>
                    <a:close/>
                  </a:path>
                </a:pathLst>
              </a:custGeom>
              <a:solidFill>
                <a:srgbClr val="CCEF72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3" name="Google Shape;2753;p30"/>
              <p:cNvSpPr/>
              <p:nvPr/>
            </p:nvSpPr>
            <p:spPr>
              <a:xfrm>
                <a:off x="8406" y="4895"/>
                <a:ext cx="82" cy="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251" extrusionOk="0">
                    <a:moveTo>
                      <a:pt x="33" y="29"/>
                    </a:moveTo>
                    <a:lnTo>
                      <a:pt x="21" y="44"/>
                    </a:lnTo>
                    <a:lnTo>
                      <a:pt x="12" y="60"/>
                    </a:lnTo>
                    <a:lnTo>
                      <a:pt x="5" y="79"/>
                    </a:lnTo>
                    <a:lnTo>
                      <a:pt x="0" y="97"/>
                    </a:lnTo>
                    <a:lnTo>
                      <a:pt x="0" y="116"/>
                    </a:lnTo>
                    <a:lnTo>
                      <a:pt x="5" y="135"/>
                    </a:lnTo>
                    <a:lnTo>
                      <a:pt x="12" y="152"/>
                    </a:lnTo>
                    <a:lnTo>
                      <a:pt x="25" y="169"/>
                    </a:lnTo>
                    <a:lnTo>
                      <a:pt x="42" y="187"/>
                    </a:lnTo>
                    <a:lnTo>
                      <a:pt x="58" y="202"/>
                    </a:lnTo>
                    <a:lnTo>
                      <a:pt x="77" y="220"/>
                    </a:lnTo>
                    <a:lnTo>
                      <a:pt x="96" y="233"/>
                    </a:lnTo>
                    <a:lnTo>
                      <a:pt x="114" y="244"/>
                    </a:lnTo>
                    <a:lnTo>
                      <a:pt x="133" y="251"/>
                    </a:lnTo>
                    <a:lnTo>
                      <a:pt x="149" y="251"/>
                    </a:lnTo>
                    <a:lnTo>
                      <a:pt x="165" y="246"/>
                    </a:lnTo>
                    <a:lnTo>
                      <a:pt x="180" y="237"/>
                    </a:lnTo>
                    <a:lnTo>
                      <a:pt x="196" y="228"/>
                    </a:lnTo>
                    <a:lnTo>
                      <a:pt x="209" y="220"/>
                    </a:lnTo>
                    <a:lnTo>
                      <a:pt x="222" y="212"/>
                    </a:lnTo>
                    <a:lnTo>
                      <a:pt x="232" y="202"/>
                    </a:lnTo>
                    <a:lnTo>
                      <a:pt x="240" y="191"/>
                    </a:lnTo>
                    <a:lnTo>
                      <a:pt x="246" y="178"/>
                    </a:lnTo>
                    <a:lnTo>
                      <a:pt x="247" y="162"/>
                    </a:lnTo>
                    <a:lnTo>
                      <a:pt x="244" y="142"/>
                    </a:lnTo>
                    <a:lnTo>
                      <a:pt x="238" y="120"/>
                    </a:lnTo>
                    <a:lnTo>
                      <a:pt x="228" y="96"/>
                    </a:lnTo>
                    <a:lnTo>
                      <a:pt x="215" y="72"/>
                    </a:lnTo>
                    <a:lnTo>
                      <a:pt x="200" y="50"/>
                    </a:lnTo>
                    <a:lnTo>
                      <a:pt x="184" y="30"/>
                    </a:lnTo>
                    <a:lnTo>
                      <a:pt x="165" y="16"/>
                    </a:lnTo>
                    <a:lnTo>
                      <a:pt x="147" y="7"/>
                    </a:lnTo>
                    <a:lnTo>
                      <a:pt x="130" y="3"/>
                    </a:lnTo>
                    <a:lnTo>
                      <a:pt x="112" y="0"/>
                    </a:lnTo>
                    <a:lnTo>
                      <a:pt x="94" y="1"/>
                    </a:lnTo>
                    <a:lnTo>
                      <a:pt x="80" y="3"/>
                    </a:lnTo>
                    <a:lnTo>
                      <a:pt x="65" y="7"/>
                    </a:lnTo>
                    <a:lnTo>
                      <a:pt x="52" y="13"/>
                    </a:lnTo>
                    <a:lnTo>
                      <a:pt x="42" y="20"/>
                    </a:lnTo>
                    <a:lnTo>
                      <a:pt x="33" y="29"/>
                    </a:lnTo>
                    <a:close/>
                  </a:path>
                </a:pathLst>
              </a:custGeom>
              <a:solidFill>
                <a:srgbClr val="CCEF72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4" name="Google Shape;2754;p30"/>
              <p:cNvSpPr/>
              <p:nvPr/>
            </p:nvSpPr>
            <p:spPr>
              <a:xfrm>
                <a:off x="8313" y="4687"/>
                <a:ext cx="75" cy="80"/>
              </a:xfrm>
              <a:custGeom>
                <a:avLst/>
                <a:gdLst/>
                <a:ahLst/>
                <a:cxnLst/>
                <a:rect l="l" t="t" r="r" b="b"/>
                <a:pathLst>
                  <a:path w="226" h="240" extrusionOk="0">
                    <a:moveTo>
                      <a:pt x="125" y="6"/>
                    </a:moveTo>
                    <a:lnTo>
                      <a:pt x="115" y="3"/>
                    </a:lnTo>
                    <a:lnTo>
                      <a:pt x="104" y="0"/>
                    </a:lnTo>
                    <a:lnTo>
                      <a:pt x="93" y="0"/>
                    </a:lnTo>
                    <a:lnTo>
                      <a:pt x="79" y="0"/>
                    </a:lnTo>
                    <a:lnTo>
                      <a:pt x="66" y="2"/>
                    </a:lnTo>
                    <a:lnTo>
                      <a:pt x="54" y="6"/>
                    </a:lnTo>
                    <a:lnTo>
                      <a:pt x="43" y="12"/>
                    </a:lnTo>
                    <a:lnTo>
                      <a:pt x="32" y="19"/>
                    </a:lnTo>
                    <a:lnTo>
                      <a:pt x="16" y="37"/>
                    </a:lnTo>
                    <a:lnTo>
                      <a:pt x="6" y="58"/>
                    </a:lnTo>
                    <a:lnTo>
                      <a:pt x="0" y="79"/>
                    </a:lnTo>
                    <a:lnTo>
                      <a:pt x="0" y="101"/>
                    </a:lnTo>
                    <a:lnTo>
                      <a:pt x="2" y="124"/>
                    </a:lnTo>
                    <a:lnTo>
                      <a:pt x="7" y="145"/>
                    </a:lnTo>
                    <a:lnTo>
                      <a:pt x="15" y="168"/>
                    </a:lnTo>
                    <a:lnTo>
                      <a:pt x="24" y="188"/>
                    </a:lnTo>
                    <a:lnTo>
                      <a:pt x="32" y="201"/>
                    </a:lnTo>
                    <a:lnTo>
                      <a:pt x="43" y="213"/>
                    </a:lnTo>
                    <a:lnTo>
                      <a:pt x="56" y="223"/>
                    </a:lnTo>
                    <a:lnTo>
                      <a:pt x="69" y="231"/>
                    </a:lnTo>
                    <a:lnTo>
                      <a:pt x="84" y="237"/>
                    </a:lnTo>
                    <a:lnTo>
                      <a:pt x="98" y="240"/>
                    </a:lnTo>
                    <a:lnTo>
                      <a:pt x="113" y="240"/>
                    </a:lnTo>
                    <a:lnTo>
                      <a:pt x="129" y="237"/>
                    </a:lnTo>
                    <a:lnTo>
                      <a:pt x="151" y="229"/>
                    </a:lnTo>
                    <a:lnTo>
                      <a:pt x="172" y="219"/>
                    </a:lnTo>
                    <a:lnTo>
                      <a:pt x="189" y="204"/>
                    </a:lnTo>
                    <a:lnTo>
                      <a:pt x="206" y="188"/>
                    </a:lnTo>
                    <a:lnTo>
                      <a:pt x="216" y="171"/>
                    </a:lnTo>
                    <a:lnTo>
                      <a:pt x="223" y="152"/>
                    </a:lnTo>
                    <a:lnTo>
                      <a:pt x="226" y="131"/>
                    </a:lnTo>
                    <a:lnTo>
                      <a:pt x="223" y="109"/>
                    </a:lnTo>
                    <a:lnTo>
                      <a:pt x="222" y="104"/>
                    </a:lnTo>
                    <a:lnTo>
                      <a:pt x="219" y="98"/>
                    </a:lnTo>
                    <a:lnTo>
                      <a:pt x="213" y="95"/>
                    </a:lnTo>
                    <a:lnTo>
                      <a:pt x="207" y="95"/>
                    </a:lnTo>
                    <a:lnTo>
                      <a:pt x="201" y="96"/>
                    </a:lnTo>
                    <a:lnTo>
                      <a:pt x="197" y="99"/>
                    </a:lnTo>
                    <a:lnTo>
                      <a:pt x="194" y="105"/>
                    </a:lnTo>
                    <a:lnTo>
                      <a:pt x="192" y="111"/>
                    </a:lnTo>
                    <a:lnTo>
                      <a:pt x="191" y="127"/>
                    </a:lnTo>
                    <a:lnTo>
                      <a:pt x="188" y="142"/>
                    </a:lnTo>
                    <a:lnTo>
                      <a:pt x="182" y="158"/>
                    </a:lnTo>
                    <a:lnTo>
                      <a:pt x="173" y="171"/>
                    </a:lnTo>
                    <a:lnTo>
                      <a:pt x="162" y="183"/>
                    </a:lnTo>
                    <a:lnTo>
                      <a:pt x="147" y="191"/>
                    </a:lnTo>
                    <a:lnTo>
                      <a:pt x="131" y="197"/>
                    </a:lnTo>
                    <a:lnTo>
                      <a:pt x="110" y="200"/>
                    </a:lnTo>
                    <a:lnTo>
                      <a:pt x="90" y="197"/>
                    </a:lnTo>
                    <a:lnTo>
                      <a:pt x="74" y="190"/>
                    </a:lnTo>
                    <a:lnTo>
                      <a:pt x="60" y="177"/>
                    </a:lnTo>
                    <a:lnTo>
                      <a:pt x="51" y="161"/>
                    </a:lnTo>
                    <a:lnTo>
                      <a:pt x="44" y="144"/>
                    </a:lnTo>
                    <a:lnTo>
                      <a:pt x="38" y="124"/>
                    </a:lnTo>
                    <a:lnTo>
                      <a:pt x="34" y="105"/>
                    </a:lnTo>
                    <a:lnTo>
                      <a:pt x="32" y="86"/>
                    </a:lnTo>
                    <a:lnTo>
                      <a:pt x="32" y="76"/>
                    </a:lnTo>
                    <a:lnTo>
                      <a:pt x="35" y="66"/>
                    </a:lnTo>
                    <a:lnTo>
                      <a:pt x="41" y="56"/>
                    </a:lnTo>
                    <a:lnTo>
                      <a:pt x="47" y="46"/>
                    </a:lnTo>
                    <a:lnTo>
                      <a:pt x="54" y="39"/>
                    </a:lnTo>
                    <a:lnTo>
                      <a:pt x="63" y="32"/>
                    </a:lnTo>
                    <a:lnTo>
                      <a:pt x="74" y="26"/>
                    </a:lnTo>
                    <a:lnTo>
                      <a:pt x="84" y="25"/>
                    </a:lnTo>
                    <a:lnTo>
                      <a:pt x="87" y="25"/>
                    </a:lnTo>
                    <a:lnTo>
                      <a:pt x="94" y="23"/>
                    </a:lnTo>
                    <a:lnTo>
                      <a:pt x="106" y="25"/>
                    </a:lnTo>
                    <a:lnTo>
                      <a:pt x="119" y="26"/>
                    </a:lnTo>
                    <a:lnTo>
                      <a:pt x="126" y="25"/>
                    </a:lnTo>
                    <a:lnTo>
                      <a:pt x="131" y="19"/>
                    </a:lnTo>
                    <a:lnTo>
                      <a:pt x="129" y="12"/>
                    </a:lnTo>
                    <a:lnTo>
                      <a:pt x="125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5" name="Google Shape;2755;p30"/>
              <p:cNvSpPr/>
              <p:nvPr/>
            </p:nvSpPr>
            <p:spPr>
              <a:xfrm>
                <a:off x="8412" y="4892"/>
                <a:ext cx="93" cy="90"/>
              </a:xfrm>
              <a:custGeom>
                <a:avLst/>
                <a:gdLst/>
                <a:ahLst/>
                <a:cxnLst/>
                <a:rect l="l" t="t" r="r" b="b"/>
                <a:pathLst>
                  <a:path w="279" h="270" extrusionOk="0">
                    <a:moveTo>
                      <a:pt x="75" y="3"/>
                    </a:moveTo>
                    <a:lnTo>
                      <a:pt x="60" y="8"/>
                    </a:lnTo>
                    <a:lnTo>
                      <a:pt x="47" y="17"/>
                    </a:lnTo>
                    <a:lnTo>
                      <a:pt x="34" y="27"/>
                    </a:lnTo>
                    <a:lnTo>
                      <a:pt x="24" y="39"/>
                    </a:lnTo>
                    <a:lnTo>
                      <a:pt x="15" y="50"/>
                    </a:lnTo>
                    <a:lnTo>
                      <a:pt x="7" y="64"/>
                    </a:lnTo>
                    <a:lnTo>
                      <a:pt x="3" y="80"/>
                    </a:lnTo>
                    <a:lnTo>
                      <a:pt x="0" y="96"/>
                    </a:lnTo>
                    <a:lnTo>
                      <a:pt x="0" y="112"/>
                    </a:lnTo>
                    <a:lnTo>
                      <a:pt x="2" y="129"/>
                    </a:lnTo>
                    <a:lnTo>
                      <a:pt x="6" y="145"/>
                    </a:lnTo>
                    <a:lnTo>
                      <a:pt x="12" y="161"/>
                    </a:lnTo>
                    <a:lnTo>
                      <a:pt x="18" y="175"/>
                    </a:lnTo>
                    <a:lnTo>
                      <a:pt x="27" y="189"/>
                    </a:lnTo>
                    <a:lnTo>
                      <a:pt x="37" y="204"/>
                    </a:lnTo>
                    <a:lnTo>
                      <a:pt x="49" y="217"/>
                    </a:lnTo>
                    <a:lnTo>
                      <a:pt x="65" y="231"/>
                    </a:lnTo>
                    <a:lnTo>
                      <a:pt x="82" y="244"/>
                    </a:lnTo>
                    <a:lnTo>
                      <a:pt x="101" y="257"/>
                    </a:lnTo>
                    <a:lnTo>
                      <a:pt x="122" y="266"/>
                    </a:lnTo>
                    <a:lnTo>
                      <a:pt x="142" y="270"/>
                    </a:lnTo>
                    <a:lnTo>
                      <a:pt x="165" y="270"/>
                    </a:lnTo>
                    <a:lnTo>
                      <a:pt x="185" y="263"/>
                    </a:lnTo>
                    <a:lnTo>
                      <a:pt x="206" y="250"/>
                    </a:lnTo>
                    <a:lnTo>
                      <a:pt x="219" y="240"/>
                    </a:lnTo>
                    <a:lnTo>
                      <a:pt x="232" y="228"/>
                    </a:lnTo>
                    <a:lnTo>
                      <a:pt x="244" y="215"/>
                    </a:lnTo>
                    <a:lnTo>
                      <a:pt x="254" y="202"/>
                    </a:lnTo>
                    <a:lnTo>
                      <a:pt x="263" y="188"/>
                    </a:lnTo>
                    <a:lnTo>
                      <a:pt x="270" y="174"/>
                    </a:lnTo>
                    <a:lnTo>
                      <a:pt x="276" y="158"/>
                    </a:lnTo>
                    <a:lnTo>
                      <a:pt x="279" y="141"/>
                    </a:lnTo>
                    <a:lnTo>
                      <a:pt x="279" y="133"/>
                    </a:lnTo>
                    <a:lnTo>
                      <a:pt x="278" y="126"/>
                    </a:lnTo>
                    <a:lnTo>
                      <a:pt x="273" y="120"/>
                    </a:lnTo>
                    <a:lnTo>
                      <a:pt x="266" y="116"/>
                    </a:lnTo>
                    <a:lnTo>
                      <a:pt x="258" y="116"/>
                    </a:lnTo>
                    <a:lnTo>
                      <a:pt x="251" y="118"/>
                    </a:lnTo>
                    <a:lnTo>
                      <a:pt x="245" y="122"/>
                    </a:lnTo>
                    <a:lnTo>
                      <a:pt x="241" y="129"/>
                    </a:lnTo>
                    <a:lnTo>
                      <a:pt x="241" y="132"/>
                    </a:lnTo>
                    <a:lnTo>
                      <a:pt x="238" y="139"/>
                    </a:lnTo>
                    <a:lnTo>
                      <a:pt x="235" y="151"/>
                    </a:lnTo>
                    <a:lnTo>
                      <a:pt x="229" y="164"/>
                    </a:lnTo>
                    <a:lnTo>
                      <a:pt x="220" y="176"/>
                    </a:lnTo>
                    <a:lnTo>
                      <a:pt x="210" y="191"/>
                    </a:lnTo>
                    <a:lnTo>
                      <a:pt x="198" y="201"/>
                    </a:lnTo>
                    <a:lnTo>
                      <a:pt x="182" y="210"/>
                    </a:lnTo>
                    <a:lnTo>
                      <a:pt x="154" y="211"/>
                    </a:lnTo>
                    <a:lnTo>
                      <a:pt x="126" y="207"/>
                    </a:lnTo>
                    <a:lnTo>
                      <a:pt x="100" y="197"/>
                    </a:lnTo>
                    <a:lnTo>
                      <a:pt x="78" y="181"/>
                    </a:lnTo>
                    <a:lnTo>
                      <a:pt x="59" y="162"/>
                    </a:lnTo>
                    <a:lnTo>
                      <a:pt x="46" y="139"/>
                    </a:lnTo>
                    <a:lnTo>
                      <a:pt x="40" y="113"/>
                    </a:lnTo>
                    <a:lnTo>
                      <a:pt x="40" y="86"/>
                    </a:lnTo>
                    <a:lnTo>
                      <a:pt x="44" y="73"/>
                    </a:lnTo>
                    <a:lnTo>
                      <a:pt x="50" y="62"/>
                    </a:lnTo>
                    <a:lnTo>
                      <a:pt x="60" y="50"/>
                    </a:lnTo>
                    <a:lnTo>
                      <a:pt x="71" y="39"/>
                    </a:lnTo>
                    <a:lnTo>
                      <a:pt x="81" y="30"/>
                    </a:lnTo>
                    <a:lnTo>
                      <a:pt x="93" y="21"/>
                    </a:lnTo>
                    <a:lnTo>
                      <a:pt x="103" y="16"/>
                    </a:lnTo>
                    <a:lnTo>
                      <a:pt x="112" y="11"/>
                    </a:lnTo>
                    <a:lnTo>
                      <a:pt x="109" y="4"/>
                    </a:lnTo>
                    <a:lnTo>
                      <a:pt x="100" y="0"/>
                    </a:lnTo>
                    <a:lnTo>
                      <a:pt x="88" y="0"/>
                    </a:lnTo>
                    <a:lnTo>
                      <a:pt x="75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6" name="Google Shape;2756;p30"/>
              <p:cNvSpPr/>
              <p:nvPr/>
            </p:nvSpPr>
            <p:spPr>
              <a:xfrm>
                <a:off x="8347" y="4786"/>
                <a:ext cx="24" cy="25"/>
              </a:xfrm>
              <a:custGeom>
                <a:avLst/>
                <a:gdLst/>
                <a:ahLst/>
                <a:cxnLst/>
                <a:rect l="l" t="t" r="r" b="b"/>
                <a:pathLst>
                  <a:path w="72" h="75" extrusionOk="0">
                    <a:moveTo>
                      <a:pt x="7" y="65"/>
                    </a:moveTo>
                    <a:lnTo>
                      <a:pt x="15" y="72"/>
                    </a:lnTo>
                    <a:lnTo>
                      <a:pt x="25" y="75"/>
                    </a:lnTo>
                    <a:lnTo>
                      <a:pt x="32" y="75"/>
                    </a:lnTo>
                    <a:lnTo>
                      <a:pt x="37" y="73"/>
                    </a:lnTo>
                    <a:lnTo>
                      <a:pt x="39" y="72"/>
                    </a:lnTo>
                    <a:lnTo>
                      <a:pt x="47" y="71"/>
                    </a:lnTo>
                    <a:lnTo>
                      <a:pt x="56" y="66"/>
                    </a:lnTo>
                    <a:lnTo>
                      <a:pt x="64" y="60"/>
                    </a:lnTo>
                    <a:lnTo>
                      <a:pt x="69" y="56"/>
                    </a:lnTo>
                    <a:lnTo>
                      <a:pt x="72" y="52"/>
                    </a:lnTo>
                    <a:lnTo>
                      <a:pt x="72" y="49"/>
                    </a:lnTo>
                    <a:lnTo>
                      <a:pt x="70" y="45"/>
                    </a:lnTo>
                    <a:lnTo>
                      <a:pt x="67" y="40"/>
                    </a:lnTo>
                    <a:lnTo>
                      <a:pt x="63" y="39"/>
                    </a:lnTo>
                    <a:lnTo>
                      <a:pt x="59" y="38"/>
                    </a:lnTo>
                    <a:lnTo>
                      <a:pt x="54" y="39"/>
                    </a:lnTo>
                    <a:lnTo>
                      <a:pt x="48" y="42"/>
                    </a:lnTo>
                    <a:lnTo>
                      <a:pt x="39" y="46"/>
                    </a:lnTo>
                    <a:lnTo>
                      <a:pt x="32" y="50"/>
                    </a:lnTo>
                    <a:lnTo>
                      <a:pt x="29" y="52"/>
                    </a:lnTo>
                    <a:lnTo>
                      <a:pt x="26" y="43"/>
                    </a:lnTo>
                    <a:lnTo>
                      <a:pt x="20" y="25"/>
                    </a:lnTo>
                    <a:lnTo>
                      <a:pt x="12" y="7"/>
                    </a:lnTo>
                    <a:lnTo>
                      <a:pt x="1" y="0"/>
                    </a:lnTo>
                    <a:lnTo>
                      <a:pt x="0" y="17"/>
                    </a:lnTo>
                    <a:lnTo>
                      <a:pt x="3" y="39"/>
                    </a:lnTo>
                    <a:lnTo>
                      <a:pt x="6" y="58"/>
                    </a:lnTo>
                    <a:lnTo>
                      <a:pt x="7" y="65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7" name="Google Shape;2757;p30"/>
              <p:cNvSpPr/>
              <p:nvPr/>
            </p:nvSpPr>
            <p:spPr>
              <a:xfrm>
                <a:off x="8370" y="4780"/>
                <a:ext cx="23" cy="20"/>
              </a:xfrm>
              <a:custGeom>
                <a:avLst/>
                <a:gdLst/>
                <a:ahLst/>
                <a:cxnLst/>
                <a:rect l="l" t="t" r="r" b="b"/>
                <a:pathLst>
                  <a:path w="70" h="59" extrusionOk="0">
                    <a:moveTo>
                      <a:pt x="15" y="53"/>
                    </a:moveTo>
                    <a:lnTo>
                      <a:pt x="16" y="55"/>
                    </a:lnTo>
                    <a:lnTo>
                      <a:pt x="20" y="57"/>
                    </a:lnTo>
                    <a:lnTo>
                      <a:pt x="25" y="59"/>
                    </a:lnTo>
                    <a:lnTo>
                      <a:pt x="26" y="59"/>
                    </a:lnTo>
                    <a:lnTo>
                      <a:pt x="35" y="59"/>
                    </a:lnTo>
                    <a:lnTo>
                      <a:pt x="45" y="56"/>
                    </a:lnTo>
                    <a:lnTo>
                      <a:pt x="54" y="55"/>
                    </a:lnTo>
                    <a:lnTo>
                      <a:pt x="63" y="50"/>
                    </a:lnTo>
                    <a:lnTo>
                      <a:pt x="66" y="47"/>
                    </a:lnTo>
                    <a:lnTo>
                      <a:pt x="69" y="44"/>
                    </a:lnTo>
                    <a:lnTo>
                      <a:pt x="70" y="40"/>
                    </a:lnTo>
                    <a:lnTo>
                      <a:pt x="69" y="37"/>
                    </a:lnTo>
                    <a:lnTo>
                      <a:pt x="56" y="32"/>
                    </a:lnTo>
                    <a:lnTo>
                      <a:pt x="42" y="33"/>
                    </a:lnTo>
                    <a:lnTo>
                      <a:pt x="32" y="37"/>
                    </a:lnTo>
                    <a:lnTo>
                      <a:pt x="28" y="40"/>
                    </a:lnTo>
                    <a:lnTo>
                      <a:pt x="20" y="30"/>
                    </a:lnTo>
                    <a:lnTo>
                      <a:pt x="16" y="14"/>
                    </a:lnTo>
                    <a:lnTo>
                      <a:pt x="10" y="3"/>
                    </a:lnTo>
                    <a:lnTo>
                      <a:pt x="3" y="0"/>
                    </a:lnTo>
                    <a:lnTo>
                      <a:pt x="0" y="19"/>
                    </a:lnTo>
                    <a:lnTo>
                      <a:pt x="4" y="36"/>
                    </a:lnTo>
                    <a:lnTo>
                      <a:pt x="12" y="49"/>
                    </a:lnTo>
                    <a:lnTo>
                      <a:pt x="15" y="53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8" name="Google Shape;2758;p30"/>
              <p:cNvSpPr/>
              <p:nvPr/>
            </p:nvSpPr>
            <p:spPr>
              <a:xfrm>
                <a:off x="8390" y="4771"/>
                <a:ext cx="22" cy="20"/>
              </a:xfrm>
              <a:custGeom>
                <a:avLst/>
                <a:gdLst/>
                <a:ahLst/>
                <a:cxnLst/>
                <a:rect l="l" t="t" r="r" b="b"/>
                <a:pathLst>
                  <a:path w="65" h="60" extrusionOk="0">
                    <a:moveTo>
                      <a:pt x="4" y="46"/>
                    </a:moveTo>
                    <a:lnTo>
                      <a:pt x="9" y="56"/>
                    </a:lnTo>
                    <a:lnTo>
                      <a:pt x="21" y="60"/>
                    </a:lnTo>
                    <a:lnTo>
                      <a:pt x="31" y="60"/>
                    </a:lnTo>
                    <a:lnTo>
                      <a:pt x="35" y="60"/>
                    </a:lnTo>
                    <a:lnTo>
                      <a:pt x="44" y="57"/>
                    </a:lnTo>
                    <a:lnTo>
                      <a:pt x="54" y="51"/>
                    </a:lnTo>
                    <a:lnTo>
                      <a:pt x="62" y="46"/>
                    </a:lnTo>
                    <a:lnTo>
                      <a:pt x="65" y="40"/>
                    </a:lnTo>
                    <a:lnTo>
                      <a:pt x="63" y="36"/>
                    </a:lnTo>
                    <a:lnTo>
                      <a:pt x="60" y="34"/>
                    </a:lnTo>
                    <a:lnTo>
                      <a:pt x="56" y="33"/>
                    </a:lnTo>
                    <a:lnTo>
                      <a:pt x="51" y="33"/>
                    </a:lnTo>
                    <a:lnTo>
                      <a:pt x="26" y="37"/>
                    </a:lnTo>
                    <a:lnTo>
                      <a:pt x="24" y="30"/>
                    </a:lnTo>
                    <a:lnTo>
                      <a:pt x="18" y="15"/>
                    </a:lnTo>
                    <a:lnTo>
                      <a:pt x="9" y="2"/>
                    </a:lnTo>
                    <a:lnTo>
                      <a:pt x="0" y="0"/>
                    </a:lnTo>
                    <a:lnTo>
                      <a:pt x="0" y="14"/>
                    </a:lnTo>
                    <a:lnTo>
                      <a:pt x="2" y="30"/>
                    </a:lnTo>
                    <a:lnTo>
                      <a:pt x="3" y="41"/>
                    </a:lnTo>
                    <a:lnTo>
                      <a:pt x="4" y="4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9" name="Google Shape;2759;p30"/>
              <p:cNvSpPr/>
              <p:nvPr/>
            </p:nvSpPr>
            <p:spPr>
              <a:xfrm>
                <a:off x="8362" y="4825"/>
                <a:ext cx="23" cy="16"/>
              </a:xfrm>
              <a:custGeom>
                <a:avLst/>
                <a:gdLst/>
                <a:ahLst/>
                <a:cxnLst/>
                <a:rect l="l" t="t" r="r" b="b"/>
                <a:pathLst>
                  <a:path w="69" h="47" extrusionOk="0">
                    <a:moveTo>
                      <a:pt x="9" y="46"/>
                    </a:moveTo>
                    <a:lnTo>
                      <a:pt x="12" y="47"/>
                    </a:lnTo>
                    <a:lnTo>
                      <a:pt x="16" y="47"/>
                    </a:lnTo>
                    <a:lnTo>
                      <a:pt x="22" y="47"/>
                    </a:lnTo>
                    <a:lnTo>
                      <a:pt x="23" y="47"/>
                    </a:lnTo>
                    <a:lnTo>
                      <a:pt x="31" y="46"/>
                    </a:lnTo>
                    <a:lnTo>
                      <a:pt x="40" y="45"/>
                    </a:lnTo>
                    <a:lnTo>
                      <a:pt x="48" y="42"/>
                    </a:lnTo>
                    <a:lnTo>
                      <a:pt x="56" y="37"/>
                    </a:lnTo>
                    <a:lnTo>
                      <a:pt x="63" y="34"/>
                    </a:lnTo>
                    <a:lnTo>
                      <a:pt x="67" y="30"/>
                    </a:lnTo>
                    <a:lnTo>
                      <a:pt x="69" y="26"/>
                    </a:lnTo>
                    <a:lnTo>
                      <a:pt x="66" y="20"/>
                    </a:lnTo>
                    <a:lnTo>
                      <a:pt x="62" y="17"/>
                    </a:lnTo>
                    <a:lnTo>
                      <a:pt x="56" y="17"/>
                    </a:lnTo>
                    <a:lnTo>
                      <a:pt x="48" y="17"/>
                    </a:lnTo>
                    <a:lnTo>
                      <a:pt x="40" y="19"/>
                    </a:lnTo>
                    <a:lnTo>
                      <a:pt x="32" y="22"/>
                    </a:lnTo>
                    <a:lnTo>
                      <a:pt x="26" y="23"/>
                    </a:lnTo>
                    <a:lnTo>
                      <a:pt x="22" y="26"/>
                    </a:lnTo>
                    <a:lnTo>
                      <a:pt x="20" y="26"/>
                    </a:lnTo>
                    <a:lnTo>
                      <a:pt x="19" y="22"/>
                    </a:lnTo>
                    <a:lnTo>
                      <a:pt x="16" y="14"/>
                    </a:lnTo>
                    <a:lnTo>
                      <a:pt x="12" y="7"/>
                    </a:lnTo>
                    <a:lnTo>
                      <a:pt x="10" y="4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11"/>
                    </a:lnTo>
                    <a:lnTo>
                      <a:pt x="3" y="26"/>
                    </a:lnTo>
                    <a:lnTo>
                      <a:pt x="7" y="40"/>
                    </a:lnTo>
                    <a:lnTo>
                      <a:pt x="9" y="4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0" name="Google Shape;2760;p30"/>
              <p:cNvSpPr/>
              <p:nvPr/>
            </p:nvSpPr>
            <p:spPr>
              <a:xfrm>
                <a:off x="8390" y="4813"/>
                <a:ext cx="20" cy="20"/>
              </a:xfrm>
              <a:custGeom>
                <a:avLst/>
                <a:gdLst/>
                <a:ahLst/>
                <a:cxnLst/>
                <a:rect l="l" t="t" r="r" b="b"/>
                <a:pathLst>
                  <a:path w="60" h="58" extrusionOk="0">
                    <a:moveTo>
                      <a:pt x="13" y="52"/>
                    </a:moveTo>
                    <a:lnTo>
                      <a:pt x="20" y="55"/>
                    </a:lnTo>
                    <a:lnTo>
                      <a:pt x="32" y="58"/>
                    </a:lnTo>
                    <a:lnTo>
                      <a:pt x="45" y="56"/>
                    </a:lnTo>
                    <a:lnTo>
                      <a:pt x="55" y="50"/>
                    </a:lnTo>
                    <a:lnTo>
                      <a:pt x="58" y="49"/>
                    </a:lnTo>
                    <a:lnTo>
                      <a:pt x="60" y="46"/>
                    </a:lnTo>
                    <a:lnTo>
                      <a:pt x="60" y="42"/>
                    </a:lnTo>
                    <a:lnTo>
                      <a:pt x="60" y="39"/>
                    </a:lnTo>
                    <a:lnTo>
                      <a:pt x="58" y="36"/>
                    </a:lnTo>
                    <a:lnTo>
                      <a:pt x="54" y="33"/>
                    </a:lnTo>
                    <a:lnTo>
                      <a:pt x="49" y="32"/>
                    </a:lnTo>
                    <a:lnTo>
                      <a:pt x="45" y="32"/>
                    </a:lnTo>
                    <a:lnTo>
                      <a:pt x="36" y="35"/>
                    </a:lnTo>
                    <a:lnTo>
                      <a:pt x="27" y="36"/>
                    </a:lnTo>
                    <a:lnTo>
                      <a:pt x="20" y="35"/>
                    </a:lnTo>
                    <a:lnTo>
                      <a:pt x="17" y="35"/>
                    </a:lnTo>
                    <a:lnTo>
                      <a:pt x="17" y="29"/>
                    </a:lnTo>
                    <a:lnTo>
                      <a:pt x="17" y="16"/>
                    </a:lnTo>
                    <a:lnTo>
                      <a:pt x="14" y="3"/>
                    </a:lnTo>
                    <a:lnTo>
                      <a:pt x="5" y="0"/>
                    </a:lnTo>
                    <a:lnTo>
                      <a:pt x="1" y="12"/>
                    </a:lnTo>
                    <a:lnTo>
                      <a:pt x="0" y="26"/>
                    </a:lnTo>
                    <a:lnTo>
                      <a:pt x="3" y="40"/>
                    </a:lnTo>
                    <a:lnTo>
                      <a:pt x="13" y="5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1" name="Google Shape;2761;p30"/>
              <p:cNvSpPr/>
              <p:nvPr/>
            </p:nvSpPr>
            <p:spPr>
              <a:xfrm>
                <a:off x="8411" y="4806"/>
                <a:ext cx="20" cy="18"/>
              </a:xfrm>
              <a:custGeom>
                <a:avLst/>
                <a:gdLst/>
                <a:ahLst/>
                <a:cxnLst/>
                <a:rect l="l" t="t" r="r" b="b"/>
                <a:pathLst>
                  <a:path w="59" h="55" extrusionOk="0">
                    <a:moveTo>
                      <a:pt x="19" y="52"/>
                    </a:moveTo>
                    <a:lnTo>
                      <a:pt x="31" y="55"/>
                    </a:lnTo>
                    <a:lnTo>
                      <a:pt x="43" y="54"/>
                    </a:lnTo>
                    <a:lnTo>
                      <a:pt x="53" y="46"/>
                    </a:lnTo>
                    <a:lnTo>
                      <a:pt x="59" y="35"/>
                    </a:lnTo>
                    <a:lnTo>
                      <a:pt x="57" y="31"/>
                    </a:lnTo>
                    <a:lnTo>
                      <a:pt x="54" y="29"/>
                    </a:lnTo>
                    <a:lnTo>
                      <a:pt x="49" y="28"/>
                    </a:lnTo>
                    <a:lnTo>
                      <a:pt x="44" y="29"/>
                    </a:lnTo>
                    <a:lnTo>
                      <a:pt x="41" y="32"/>
                    </a:lnTo>
                    <a:lnTo>
                      <a:pt x="38" y="35"/>
                    </a:lnTo>
                    <a:lnTo>
                      <a:pt x="34" y="36"/>
                    </a:lnTo>
                    <a:lnTo>
                      <a:pt x="31" y="39"/>
                    </a:lnTo>
                    <a:lnTo>
                      <a:pt x="28" y="32"/>
                    </a:lnTo>
                    <a:lnTo>
                      <a:pt x="21" y="18"/>
                    </a:lnTo>
                    <a:lnTo>
                      <a:pt x="10" y="5"/>
                    </a:lnTo>
                    <a:lnTo>
                      <a:pt x="0" y="0"/>
                    </a:lnTo>
                    <a:lnTo>
                      <a:pt x="2" y="18"/>
                    </a:lnTo>
                    <a:lnTo>
                      <a:pt x="9" y="35"/>
                    </a:lnTo>
                    <a:lnTo>
                      <a:pt x="16" y="46"/>
                    </a:lnTo>
                    <a:lnTo>
                      <a:pt x="19" y="5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2" name="Google Shape;2762;p30"/>
              <p:cNvSpPr/>
              <p:nvPr/>
            </p:nvSpPr>
            <p:spPr>
              <a:xfrm>
                <a:off x="8374" y="4857"/>
                <a:ext cx="27" cy="25"/>
              </a:xfrm>
              <a:custGeom>
                <a:avLst/>
                <a:gdLst/>
                <a:ahLst/>
                <a:cxnLst/>
                <a:rect l="l" t="t" r="r" b="b"/>
                <a:pathLst>
                  <a:path w="82" h="76" extrusionOk="0">
                    <a:moveTo>
                      <a:pt x="32" y="75"/>
                    </a:moveTo>
                    <a:lnTo>
                      <a:pt x="38" y="76"/>
                    </a:lnTo>
                    <a:lnTo>
                      <a:pt x="44" y="76"/>
                    </a:lnTo>
                    <a:lnTo>
                      <a:pt x="50" y="76"/>
                    </a:lnTo>
                    <a:lnTo>
                      <a:pt x="57" y="75"/>
                    </a:lnTo>
                    <a:lnTo>
                      <a:pt x="61" y="72"/>
                    </a:lnTo>
                    <a:lnTo>
                      <a:pt x="67" y="67"/>
                    </a:lnTo>
                    <a:lnTo>
                      <a:pt x="72" y="64"/>
                    </a:lnTo>
                    <a:lnTo>
                      <a:pt x="76" y="59"/>
                    </a:lnTo>
                    <a:lnTo>
                      <a:pt x="80" y="56"/>
                    </a:lnTo>
                    <a:lnTo>
                      <a:pt x="82" y="52"/>
                    </a:lnTo>
                    <a:lnTo>
                      <a:pt x="82" y="47"/>
                    </a:lnTo>
                    <a:lnTo>
                      <a:pt x="79" y="43"/>
                    </a:lnTo>
                    <a:lnTo>
                      <a:pt x="70" y="39"/>
                    </a:lnTo>
                    <a:lnTo>
                      <a:pt x="63" y="37"/>
                    </a:lnTo>
                    <a:lnTo>
                      <a:pt x="54" y="39"/>
                    </a:lnTo>
                    <a:lnTo>
                      <a:pt x="47" y="41"/>
                    </a:lnTo>
                    <a:lnTo>
                      <a:pt x="39" y="44"/>
                    </a:lnTo>
                    <a:lnTo>
                      <a:pt x="35" y="49"/>
                    </a:lnTo>
                    <a:lnTo>
                      <a:pt x="32" y="50"/>
                    </a:lnTo>
                    <a:lnTo>
                      <a:pt x="30" y="52"/>
                    </a:lnTo>
                    <a:lnTo>
                      <a:pt x="29" y="43"/>
                    </a:lnTo>
                    <a:lnTo>
                      <a:pt x="23" y="23"/>
                    </a:lnTo>
                    <a:lnTo>
                      <a:pt x="14" y="6"/>
                    </a:lnTo>
                    <a:lnTo>
                      <a:pt x="4" y="0"/>
                    </a:lnTo>
                    <a:lnTo>
                      <a:pt x="0" y="17"/>
                    </a:lnTo>
                    <a:lnTo>
                      <a:pt x="0" y="31"/>
                    </a:lnTo>
                    <a:lnTo>
                      <a:pt x="4" y="44"/>
                    </a:lnTo>
                    <a:lnTo>
                      <a:pt x="11" y="54"/>
                    </a:lnTo>
                    <a:lnTo>
                      <a:pt x="19" y="63"/>
                    </a:lnTo>
                    <a:lnTo>
                      <a:pt x="25" y="70"/>
                    </a:lnTo>
                    <a:lnTo>
                      <a:pt x="30" y="73"/>
                    </a:lnTo>
                    <a:lnTo>
                      <a:pt x="32" y="75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3" name="Google Shape;2763;p30"/>
              <p:cNvSpPr/>
              <p:nvPr/>
            </p:nvSpPr>
            <p:spPr>
              <a:xfrm>
                <a:off x="8404" y="4847"/>
                <a:ext cx="25" cy="22"/>
              </a:xfrm>
              <a:custGeom>
                <a:avLst/>
                <a:gdLst/>
                <a:ahLst/>
                <a:cxnLst/>
                <a:rect l="l" t="t" r="r" b="b"/>
                <a:pathLst>
                  <a:path w="75" h="66" extrusionOk="0">
                    <a:moveTo>
                      <a:pt x="12" y="53"/>
                    </a:moveTo>
                    <a:lnTo>
                      <a:pt x="15" y="56"/>
                    </a:lnTo>
                    <a:lnTo>
                      <a:pt x="19" y="60"/>
                    </a:lnTo>
                    <a:lnTo>
                      <a:pt x="25" y="62"/>
                    </a:lnTo>
                    <a:lnTo>
                      <a:pt x="27" y="63"/>
                    </a:lnTo>
                    <a:lnTo>
                      <a:pt x="32" y="65"/>
                    </a:lnTo>
                    <a:lnTo>
                      <a:pt x="40" y="65"/>
                    </a:lnTo>
                    <a:lnTo>
                      <a:pt x="49" y="66"/>
                    </a:lnTo>
                    <a:lnTo>
                      <a:pt x="57" y="65"/>
                    </a:lnTo>
                    <a:lnTo>
                      <a:pt x="65" y="63"/>
                    </a:lnTo>
                    <a:lnTo>
                      <a:pt x="71" y="60"/>
                    </a:lnTo>
                    <a:lnTo>
                      <a:pt x="75" y="55"/>
                    </a:lnTo>
                    <a:lnTo>
                      <a:pt x="75" y="46"/>
                    </a:lnTo>
                    <a:lnTo>
                      <a:pt x="72" y="39"/>
                    </a:lnTo>
                    <a:lnTo>
                      <a:pt x="66" y="35"/>
                    </a:lnTo>
                    <a:lnTo>
                      <a:pt x="59" y="33"/>
                    </a:lnTo>
                    <a:lnTo>
                      <a:pt x="50" y="33"/>
                    </a:lnTo>
                    <a:lnTo>
                      <a:pt x="41" y="35"/>
                    </a:lnTo>
                    <a:lnTo>
                      <a:pt x="34" y="36"/>
                    </a:lnTo>
                    <a:lnTo>
                      <a:pt x="28" y="39"/>
                    </a:lnTo>
                    <a:lnTo>
                      <a:pt x="27" y="39"/>
                    </a:lnTo>
                    <a:lnTo>
                      <a:pt x="25" y="32"/>
                    </a:lnTo>
                    <a:lnTo>
                      <a:pt x="19" y="16"/>
                    </a:lnTo>
                    <a:lnTo>
                      <a:pt x="10" y="3"/>
                    </a:lnTo>
                    <a:lnTo>
                      <a:pt x="0" y="0"/>
                    </a:lnTo>
                    <a:lnTo>
                      <a:pt x="0" y="22"/>
                    </a:lnTo>
                    <a:lnTo>
                      <a:pt x="5" y="39"/>
                    </a:lnTo>
                    <a:lnTo>
                      <a:pt x="9" y="49"/>
                    </a:lnTo>
                    <a:lnTo>
                      <a:pt x="12" y="53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4" name="Google Shape;2764;p30"/>
              <p:cNvSpPr/>
              <p:nvPr/>
            </p:nvSpPr>
            <p:spPr>
              <a:xfrm>
                <a:off x="8434" y="4844"/>
                <a:ext cx="25" cy="21"/>
              </a:xfrm>
              <a:custGeom>
                <a:avLst/>
                <a:gdLst/>
                <a:ahLst/>
                <a:cxnLst/>
                <a:rect l="l" t="t" r="r" b="b"/>
                <a:pathLst>
                  <a:path w="75" h="63" extrusionOk="0">
                    <a:moveTo>
                      <a:pt x="3" y="41"/>
                    </a:moveTo>
                    <a:lnTo>
                      <a:pt x="4" y="46"/>
                    </a:lnTo>
                    <a:lnTo>
                      <a:pt x="10" y="50"/>
                    </a:lnTo>
                    <a:lnTo>
                      <a:pt x="14" y="56"/>
                    </a:lnTo>
                    <a:lnTo>
                      <a:pt x="16" y="57"/>
                    </a:lnTo>
                    <a:lnTo>
                      <a:pt x="23" y="60"/>
                    </a:lnTo>
                    <a:lnTo>
                      <a:pt x="32" y="63"/>
                    </a:lnTo>
                    <a:lnTo>
                      <a:pt x="42" y="63"/>
                    </a:lnTo>
                    <a:lnTo>
                      <a:pt x="54" y="61"/>
                    </a:lnTo>
                    <a:lnTo>
                      <a:pt x="64" y="58"/>
                    </a:lnTo>
                    <a:lnTo>
                      <a:pt x="72" y="54"/>
                    </a:lnTo>
                    <a:lnTo>
                      <a:pt x="75" y="47"/>
                    </a:lnTo>
                    <a:lnTo>
                      <a:pt x="73" y="40"/>
                    </a:lnTo>
                    <a:lnTo>
                      <a:pt x="67" y="34"/>
                    </a:lnTo>
                    <a:lnTo>
                      <a:pt x="60" y="30"/>
                    </a:lnTo>
                    <a:lnTo>
                      <a:pt x="53" y="28"/>
                    </a:lnTo>
                    <a:lnTo>
                      <a:pt x="45" y="30"/>
                    </a:lnTo>
                    <a:lnTo>
                      <a:pt x="36" y="31"/>
                    </a:lnTo>
                    <a:lnTo>
                      <a:pt x="31" y="33"/>
                    </a:lnTo>
                    <a:lnTo>
                      <a:pt x="26" y="36"/>
                    </a:lnTo>
                    <a:lnTo>
                      <a:pt x="25" y="36"/>
                    </a:lnTo>
                    <a:lnTo>
                      <a:pt x="23" y="30"/>
                    </a:lnTo>
                    <a:lnTo>
                      <a:pt x="17" y="15"/>
                    </a:lnTo>
                    <a:lnTo>
                      <a:pt x="10" y="2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" y="28"/>
                    </a:lnTo>
                    <a:lnTo>
                      <a:pt x="3" y="38"/>
                    </a:lnTo>
                    <a:lnTo>
                      <a:pt x="3" y="4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5" name="Google Shape;2765;p30"/>
              <p:cNvSpPr/>
              <p:nvPr/>
            </p:nvSpPr>
            <p:spPr>
              <a:xfrm>
                <a:off x="8126" y="4482"/>
                <a:ext cx="83" cy="97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90" extrusionOk="0">
                    <a:moveTo>
                      <a:pt x="88" y="37"/>
                    </a:moveTo>
                    <a:lnTo>
                      <a:pt x="69" y="49"/>
                    </a:lnTo>
                    <a:lnTo>
                      <a:pt x="53" y="63"/>
                    </a:lnTo>
                    <a:lnTo>
                      <a:pt x="39" y="79"/>
                    </a:lnTo>
                    <a:lnTo>
                      <a:pt x="25" y="96"/>
                    </a:lnTo>
                    <a:lnTo>
                      <a:pt x="15" y="115"/>
                    </a:lnTo>
                    <a:lnTo>
                      <a:pt x="8" y="135"/>
                    </a:lnTo>
                    <a:lnTo>
                      <a:pt x="3" y="157"/>
                    </a:lnTo>
                    <a:lnTo>
                      <a:pt x="0" y="178"/>
                    </a:lnTo>
                    <a:lnTo>
                      <a:pt x="3" y="208"/>
                    </a:lnTo>
                    <a:lnTo>
                      <a:pt x="15" y="233"/>
                    </a:lnTo>
                    <a:lnTo>
                      <a:pt x="33" y="254"/>
                    </a:lnTo>
                    <a:lnTo>
                      <a:pt x="56" y="270"/>
                    </a:lnTo>
                    <a:lnTo>
                      <a:pt x="83" y="283"/>
                    </a:lnTo>
                    <a:lnTo>
                      <a:pt x="110" y="289"/>
                    </a:lnTo>
                    <a:lnTo>
                      <a:pt x="140" y="290"/>
                    </a:lnTo>
                    <a:lnTo>
                      <a:pt x="168" y="286"/>
                    </a:lnTo>
                    <a:lnTo>
                      <a:pt x="174" y="286"/>
                    </a:lnTo>
                    <a:lnTo>
                      <a:pt x="179" y="283"/>
                    </a:lnTo>
                    <a:lnTo>
                      <a:pt x="184" y="279"/>
                    </a:lnTo>
                    <a:lnTo>
                      <a:pt x="185" y="273"/>
                    </a:lnTo>
                    <a:lnTo>
                      <a:pt x="182" y="266"/>
                    </a:lnTo>
                    <a:lnTo>
                      <a:pt x="176" y="260"/>
                    </a:lnTo>
                    <a:lnTo>
                      <a:pt x="169" y="254"/>
                    </a:lnTo>
                    <a:lnTo>
                      <a:pt x="162" y="252"/>
                    </a:lnTo>
                    <a:lnTo>
                      <a:pt x="147" y="247"/>
                    </a:lnTo>
                    <a:lnTo>
                      <a:pt x="132" y="244"/>
                    </a:lnTo>
                    <a:lnTo>
                      <a:pt x="118" y="242"/>
                    </a:lnTo>
                    <a:lnTo>
                      <a:pt x="105" y="239"/>
                    </a:lnTo>
                    <a:lnTo>
                      <a:pt x="91" y="234"/>
                    </a:lnTo>
                    <a:lnTo>
                      <a:pt x="78" y="229"/>
                    </a:lnTo>
                    <a:lnTo>
                      <a:pt x="66" y="221"/>
                    </a:lnTo>
                    <a:lnTo>
                      <a:pt x="55" y="210"/>
                    </a:lnTo>
                    <a:lnTo>
                      <a:pt x="50" y="161"/>
                    </a:lnTo>
                    <a:lnTo>
                      <a:pt x="62" y="121"/>
                    </a:lnTo>
                    <a:lnTo>
                      <a:pt x="85" y="89"/>
                    </a:lnTo>
                    <a:lnTo>
                      <a:pt x="118" y="63"/>
                    </a:lnTo>
                    <a:lnTo>
                      <a:pt x="153" y="43"/>
                    </a:lnTo>
                    <a:lnTo>
                      <a:pt x="190" y="27"/>
                    </a:lnTo>
                    <a:lnTo>
                      <a:pt x="223" y="16"/>
                    </a:lnTo>
                    <a:lnTo>
                      <a:pt x="250" y="6"/>
                    </a:lnTo>
                    <a:lnTo>
                      <a:pt x="234" y="2"/>
                    </a:lnTo>
                    <a:lnTo>
                      <a:pt x="216" y="0"/>
                    </a:lnTo>
                    <a:lnTo>
                      <a:pt x="196" y="3"/>
                    </a:lnTo>
                    <a:lnTo>
                      <a:pt x="174" y="6"/>
                    </a:lnTo>
                    <a:lnTo>
                      <a:pt x="152" y="13"/>
                    </a:lnTo>
                    <a:lnTo>
                      <a:pt x="130" y="20"/>
                    </a:lnTo>
                    <a:lnTo>
                      <a:pt x="107" y="29"/>
                    </a:lnTo>
                    <a:lnTo>
                      <a:pt x="88" y="37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6" name="Google Shape;2766;p30"/>
              <p:cNvSpPr/>
              <p:nvPr/>
            </p:nvSpPr>
            <p:spPr>
              <a:xfrm>
                <a:off x="8268" y="4481"/>
                <a:ext cx="53" cy="75"/>
              </a:xfrm>
              <a:custGeom>
                <a:avLst/>
                <a:gdLst/>
                <a:ahLst/>
                <a:cxnLst/>
                <a:rect l="l" t="t" r="r" b="b"/>
                <a:pathLst>
                  <a:path w="160" h="225" extrusionOk="0">
                    <a:moveTo>
                      <a:pt x="135" y="73"/>
                    </a:moveTo>
                    <a:lnTo>
                      <a:pt x="141" y="96"/>
                    </a:lnTo>
                    <a:lnTo>
                      <a:pt x="140" y="118"/>
                    </a:lnTo>
                    <a:lnTo>
                      <a:pt x="129" y="135"/>
                    </a:lnTo>
                    <a:lnTo>
                      <a:pt x="115" y="151"/>
                    </a:lnTo>
                    <a:lnTo>
                      <a:pt x="97" y="165"/>
                    </a:lnTo>
                    <a:lnTo>
                      <a:pt x="76" y="179"/>
                    </a:lnTo>
                    <a:lnTo>
                      <a:pt x="56" y="192"/>
                    </a:lnTo>
                    <a:lnTo>
                      <a:pt x="38" y="205"/>
                    </a:lnTo>
                    <a:lnTo>
                      <a:pt x="35" y="210"/>
                    </a:lnTo>
                    <a:lnTo>
                      <a:pt x="34" y="212"/>
                    </a:lnTo>
                    <a:lnTo>
                      <a:pt x="34" y="217"/>
                    </a:lnTo>
                    <a:lnTo>
                      <a:pt x="35" y="221"/>
                    </a:lnTo>
                    <a:lnTo>
                      <a:pt x="40" y="224"/>
                    </a:lnTo>
                    <a:lnTo>
                      <a:pt x="44" y="225"/>
                    </a:lnTo>
                    <a:lnTo>
                      <a:pt x="47" y="225"/>
                    </a:lnTo>
                    <a:lnTo>
                      <a:pt x="51" y="224"/>
                    </a:lnTo>
                    <a:lnTo>
                      <a:pt x="75" y="211"/>
                    </a:lnTo>
                    <a:lnTo>
                      <a:pt x="97" y="197"/>
                    </a:lnTo>
                    <a:lnTo>
                      <a:pt x="117" y="181"/>
                    </a:lnTo>
                    <a:lnTo>
                      <a:pt x="137" y="162"/>
                    </a:lnTo>
                    <a:lnTo>
                      <a:pt x="150" y="142"/>
                    </a:lnTo>
                    <a:lnTo>
                      <a:pt x="159" y="119"/>
                    </a:lnTo>
                    <a:lnTo>
                      <a:pt x="160" y="95"/>
                    </a:lnTo>
                    <a:lnTo>
                      <a:pt x="154" y="69"/>
                    </a:lnTo>
                    <a:lnTo>
                      <a:pt x="141" y="49"/>
                    </a:lnTo>
                    <a:lnTo>
                      <a:pt x="122" y="31"/>
                    </a:lnTo>
                    <a:lnTo>
                      <a:pt x="98" y="18"/>
                    </a:lnTo>
                    <a:lnTo>
                      <a:pt x="72" y="8"/>
                    </a:lnTo>
                    <a:lnTo>
                      <a:pt x="46" y="3"/>
                    </a:lnTo>
                    <a:lnTo>
                      <a:pt x="24" y="0"/>
                    </a:lnTo>
                    <a:lnTo>
                      <a:pt x="7" y="0"/>
                    </a:lnTo>
                    <a:lnTo>
                      <a:pt x="0" y="4"/>
                    </a:lnTo>
                    <a:lnTo>
                      <a:pt x="18" y="11"/>
                    </a:lnTo>
                    <a:lnTo>
                      <a:pt x="37" y="17"/>
                    </a:lnTo>
                    <a:lnTo>
                      <a:pt x="57" y="23"/>
                    </a:lnTo>
                    <a:lnTo>
                      <a:pt x="76" y="29"/>
                    </a:lnTo>
                    <a:lnTo>
                      <a:pt x="95" y="36"/>
                    </a:lnTo>
                    <a:lnTo>
                      <a:pt x="112" y="46"/>
                    </a:lnTo>
                    <a:lnTo>
                      <a:pt x="125" y="57"/>
                    </a:lnTo>
                    <a:lnTo>
                      <a:pt x="135" y="73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7" name="Google Shape;2767;p30"/>
              <p:cNvSpPr/>
              <p:nvPr/>
            </p:nvSpPr>
            <p:spPr>
              <a:xfrm>
                <a:off x="8073" y="4463"/>
                <a:ext cx="135" cy="158"/>
              </a:xfrm>
              <a:custGeom>
                <a:avLst/>
                <a:gdLst/>
                <a:ahLst/>
                <a:cxnLst/>
                <a:rect l="l" t="t" r="r" b="b"/>
                <a:pathLst>
                  <a:path w="404" h="472" extrusionOk="0">
                    <a:moveTo>
                      <a:pt x="157" y="61"/>
                    </a:moveTo>
                    <a:lnTo>
                      <a:pt x="127" y="87"/>
                    </a:lnTo>
                    <a:lnTo>
                      <a:pt x="96" y="113"/>
                    </a:lnTo>
                    <a:lnTo>
                      <a:pt x="68" y="143"/>
                    </a:lnTo>
                    <a:lnTo>
                      <a:pt x="43" y="175"/>
                    </a:lnTo>
                    <a:lnTo>
                      <a:pt x="22" y="208"/>
                    </a:lnTo>
                    <a:lnTo>
                      <a:pt x="8" y="244"/>
                    </a:lnTo>
                    <a:lnTo>
                      <a:pt x="0" y="283"/>
                    </a:lnTo>
                    <a:lnTo>
                      <a:pt x="2" y="323"/>
                    </a:lnTo>
                    <a:lnTo>
                      <a:pt x="5" y="333"/>
                    </a:lnTo>
                    <a:lnTo>
                      <a:pt x="8" y="344"/>
                    </a:lnTo>
                    <a:lnTo>
                      <a:pt x="12" y="353"/>
                    </a:lnTo>
                    <a:lnTo>
                      <a:pt x="18" y="363"/>
                    </a:lnTo>
                    <a:lnTo>
                      <a:pt x="25" y="372"/>
                    </a:lnTo>
                    <a:lnTo>
                      <a:pt x="34" y="380"/>
                    </a:lnTo>
                    <a:lnTo>
                      <a:pt x="41" y="388"/>
                    </a:lnTo>
                    <a:lnTo>
                      <a:pt x="52" y="393"/>
                    </a:lnTo>
                    <a:lnTo>
                      <a:pt x="71" y="405"/>
                    </a:lnTo>
                    <a:lnTo>
                      <a:pt x="90" y="415"/>
                    </a:lnTo>
                    <a:lnTo>
                      <a:pt x="109" y="424"/>
                    </a:lnTo>
                    <a:lnTo>
                      <a:pt x="129" y="431"/>
                    </a:lnTo>
                    <a:lnTo>
                      <a:pt x="150" y="438"/>
                    </a:lnTo>
                    <a:lnTo>
                      <a:pt x="171" y="444"/>
                    </a:lnTo>
                    <a:lnTo>
                      <a:pt x="191" y="449"/>
                    </a:lnTo>
                    <a:lnTo>
                      <a:pt x="212" y="454"/>
                    </a:lnTo>
                    <a:lnTo>
                      <a:pt x="234" y="458"/>
                    </a:lnTo>
                    <a:lnTo>
                      <a:pt x="254" y="461"/>
                    </a:lnTo>
                    <a:lnTo>
                      <a:pt x="276" y="464"/>
                    </a:lnTo>
                    <a:lnTo>
                      <a:pt x="298" y="467"/>
                    </a:lnTo>
                    <a:lnTo>
                      <a:pt x="319" y="468"/>
                    </a:lnTo>
                    <a:lnTo>
                      <a:pt x="341" y="470"/>
                    </a:lnTo>
                    <a:lnTo>
                      <a:pt x="363" y="471"/>
                    </a:lnTo>
                    <a:lnTo>
                      <a:pt x="383" y="472"/>
                    </a:lnTo>
                    <a:lnTo>
                      <a:pt x="391" y="472"/>
                    </a:lnTo>
                    <a:lnTo>
                      <a:pt x="397" y="470"/>
                    </a:lnTo>
                    <a:lnTo>
                      <a:pt x="401" y="464"/>
                    </a:lnTo>
                    <a:lnTo>
                      <a:pt x="404" y="458"/>
                    </a:lnTo>
                    <a:lnTo>
                      <a:pt x="404" y="451"/>
                    </a:lnTo>
                    <a:lnTo>
                      <a:pt x="401" y="445"/>
                    </a:lnTo>
                    <a:lnTo>
                      <a:pt x="395" y="441"/>
                    </a:lnTo>
                    <a:lnTo>
                      <a:pt x="388" y="438"/>
                    </a:lnTo>
                    <a:lnTo>
                      <a:pt x="369" y="434"/>
                    </a:lnTo>
                    <a:lnTo>
                      <a:pt x="350" y="431"/>
                    </a:lnTo>
                    <a:lnTo>
                      <a:pt x="331" y="426"/>
                    </a:lnTo>
                    <a:lnTo>
                      <a:pt x="310" y="424"/>
                    </a:lnTo>
                    <a:lnTo>
                      <a:pt x="291" y="421"/>
                    </a:lnTo>
                    <a:lnTo>
                      <a:pt x="272" y="418"/>
                    </a:lnTo>
                    <a:lnTo>
                      <a:pt x="251" y="415"/>
                    </a:lnTo>
                    <a:lnTo>
                      <a:pt x="232" y="411"/>
                    </a:lnTo>
                    <a:lnTo>
                      <a:pt x="213" y="408"/>
                    </a:lnTo>
                    <a:lnTo>
                      <a:pt x="194" y="403"/>
                    </a:lnTo>
                    <a:lnTo>
                      <a:pt x="175" y="398"/>
                    </a:lnTo>
                    <a:lnTo>
                      <a:pt x="156" y="393"/>
                    </a:lnTo>
                    <a:lnTo>
                      <a:pt x="138" y="386"/>
                    </a:lnTo>
                    <a:lnTo>
                      <a:pt x="119" y="379"/>
                    </a:lnTo>
                    <a:lnTo>
                      <a:pt x="102" y="372"/>
                    </a:lnTo>
                    <a:lnTo>
                      <a:pt x="84" y="362"/>
                    </a:lnTo>
                    <a:lnTo>
                      <a:pt x="69" y="352"/>
                    </a:lnTo>
                    <a:lnTo>
                      <a:pt x="58" y="339"/>
                    </a:lnTo>
                    <a:lnTo>
                      <a:pt x="49" y="324"/>
                    </a:lnTo>
                    <a:lnTo>
                      <a:pt x="44" y="307"/>
                    </a:lnTo>
                    <a:lnTo>
                      <a:pt x="43" y="290"/>
                    </a:lnTo>
                    <a:lnTo>
                      <a:pt x="44" y="270"/>
                    </a:lnTo>
                    <a:lnTo>
                      <a:pt x="49" y="250"/>
                    </a:lnTo>
                    <a:lnTo>
                      <a:pt x="55" y="234"/>
                    </a:lnTo>
                    <a:lnTo>
                      <a:pt x="65" y="212"/>
                    </a:lnTo>
                    <a:lnTo>
                      <a:pt x="77" y="191"/>
                    </a:lnTo>
                    <a:lnTo>
                      <a:pt x="90" y="172"/>
                    </a:lnTo>
                    <a:lnTo>
                      <a:pt x="104" y="155"/>
                    </a:lnTo>
                    <a:lnTo>
                      <a:pt x="119" y="138"/>
                    </a:lnTo>
                    <a:lnTo>
                      <a:pt x="135" y="120"/>
                    </a:lnTo>
                    <a:lnTo>
                      <a:pt x="154" y="103"/>
                    </a:lnTo>
                    <a:lnTo>
                      <a:pt x="173" y="86"/>
                    </a:lnTo>
                    <a:lnTo>
                      <a:pt x="193" y="71"/>
                    </a:lnTo>
                    <a:lnTo>
                      <a:pt x="218" y="59"/>
                    </a:lnTo>
                    <a:lnTo>
                      <a:pt x="245" y="47"/>
                    </a:lnTo>
                    <a:lnTo>
                      <a:pt x="273" y="36"/>
                    </a:lnTo>
                    <a:lnTo>
                      <a:pt x="298" y="25"/>
                    </a:lnTo>
                    <a:lnTo>
                      <a:pt x="319" y="17"/>
                    </a:lnTo>
                    <a:lnTo>
                      <a:pt x="332" y="8"/>
                    </a:lnTo>
                    <a:lnTo>
                      <a:pt x="336" y="2"/>
                    </a:lnTo>
                    <a:lnTo>
                      <a:pt x="322" y="0"/>
                    </a:lnTo>
                    <a:lnTo>
                      <a:pt x="301" y="1"/>
                    </a:lnTo>
                    <a:lnTo>
                      <a:pt x="278" y="5"/>
                    </a:lnTo>
                    <a:lnTo>
                      <a:pt x="253" y="13"/>
                    </a:lnTo>
                    <a:lnTo>
                      <a:pt x="226" y="23"/>
                    </a:lnTo>
                    <a:lnTo>
                      <a:pt x="201" y="34"/>
                    </a:lnTo>
                    <a:lnTo>
                      <a:pt x="178" y="47"/>
                    </a:lnTo>
                    <a:lnTo>
                      <a:pt x="157" y="61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8" name="Google Shape;2768;p30"/>
              <p:cNvSpPr/>
              <p:nvPr/>
            </p:nvSpPr>
            <p:spPr>
              <a:xfrm>
                <a:off x="8263" y="4458"/>
                <a:ext cx="118" cy="105"/>
              </a:xfrm>
              <a:custGeom>
                <a:avLst/>
                <a:gdLst/>
                <a:ahLst/>
                <a:cxnLst/>
                <a:rect l="l" t="t" r="r" b="b"/>
                <a:pathLst>
                  <a:path w="354" h="315" extrusionOk="0">
                    <a:moveTo>
                      <a:pt x="294" y="96"/>
                    </a:moveTo>
                    <a:lnTo>
                      <a:pt x="310" y="113"/>
                    </a:lnTo>
                    <a:lnTo>
                      <a:pt x="320" y="133"/>
                    </a:lnTo>
                    <a:lnTo>
                      <a:pt x="325" y="155"/>
                    </a:lnTo>
                    <a:lnTo>
                      <a:pt x="325" y="178"/>
                    </a:lnTo>
                    <a:lnTo>
                      <a:pt x="322" y="197"/>
                    </a:lnTo>
                    <a:lnTo>
                      <a:pt x="316" y="212"/>
                    </a:lnTo>
                    <a:lnTo>
                      <a:pt x="306" y="228"/>
                    </a:lnTo>
                    <a:lnTo>
                      <a:pt x="295" y="241"/>
                    </a:lnTo>
                    <a:lnTo>
                      <a:pt x="282" y="256"/>
                    </a:lnTo>
                    <a:lnTo>
                      <a:pt x="269" y="267"/>
                    </a:lnTo>
                    <a:lnTo>
                      <a:pt x="256" y="280"/>
                    </a:lnTo>
                    <a:lnTo>
                      <a:pt x="243" y="293"/>
                    </a:lnTo>
                    <a:lnTo>
                      <a:pt x="240" y="297"/>
                    </a:lnTo>
                    <a:lnTo>
                      <a:pt x="240" y="302"/>
                    </a:lnTo>
                    <a:lnTo>
                      <a:pt x="240" y="306"/>
                    </a:lnTo>
                    <a:lnTo>
                      <a:pt x="243" y="310"/>
                    </a:lnTo>
                    <a:lnTo>
                      <a:pt x="247" y="313"/>
                    </a:lnTo>
                    <a:lnTo>
                      <a:pt x="253" y="315"/>
                    </a:lnTo>
                    <a:lnTo>
                      <a:pt x="257" y="313"/>
                    </a:lnTo>
                    <a:lnTo>
                      <a:pt x="262" y="310"/>
                    </a:lnTo>
                    <a:lnTo>
                      <a:pt x="291" y="292"/>
                    </a:lnTo>
                    <a:lnTo>
                      <a:pt x="316" y="267"/>
                    </a:lnTo>
                    <a:lnTo>
                      <a:pt x="335" y="240"/>
                    </a:lnTo>
                    <a:lnTo>
                      <a:pt x="348" y="208"/>
                    </a:lnTo>
                    <a:lnTo>
                      <a:pt x="354" y="177"/>
                    </a:lnTo>
                    <a:lnTo>
                      <a:pt x="351" y="143"/>
                    </a:lnTo>
                    <a:lnTo>
                      <a:pt x="339" y="113"/>
                    </a:lnTo>
                    <a:lnTo>
                      <a:pt x="316" y="86"/>
                    </a:lnTo>
                    <a:lnTo>
                      <a:pt x="298" y="72"/>
                    </a:lnTo>
                    <a:lnTo>
                      <a:pt x="278" y="60"/>
                    </a:lnTo>
                    <a:lnTo>
                      <a:pt x="256" y="49"/>
                    </a:lnTo>
                    <a:lnTo>
                      <a:pt x="231" y="39"/>
                    </a:lnTo>
                    <a:lnTo>
                      <a:pt x="206" y="29"/>
                    </a:lnTo>
                    <a:lnTo>
                      <a:pt x="181" y="21"/>
                    </a:lnTo>
                    <a:lnTo>
                      <a:pt x="155" y="16"/>
                    </a:lnTo>
                    <a:lnTo>
                      <a:pt x="130" y="10"/>
                    </a:lnTo>
                    <a:lnTo>
                      <a:pt x="105" y="6"/>
                    </a:lnTo>
                    <a:lnTo>
                      <a:pt x="83" y="3"/>
                    </a:lnTo>
                    <a:lnTo>
                      <a:pt x="61" y="0"/>
                    </a:lnTo>
                    <a:lnTo>
                      <a:pt x="43" y="0"/>
                    </a:lnTo>
                    <a:lnTo>
                      <a:pt x="27" y="0"/>
                    </a:lnTo>
                    <a:lnTo>
                      <a:pt x="14" y="0"/>
                    </a:lnTo>
                    <a:lnTo>
                      <a:pt x="5" y="3"/>
                    </a:lnTo>
                    <a:lnTo>
                      <a:pt x="0" y="6"/>
                    </a:lnTo>
                    <a:lnTo>
                      <a:pt x="15" y="8"/>
                    </a:lnTo>
                    <a:lnTo>
                      <a:pt x="30" y="10"/>
                    </a:lnTo>
                    <a:lnTo>
                      <a:pt x="47" y="13"/>
                    </a:lnTo>
                    <a:lnTo>
                      <a:pt x="65" y="16"/>
                    </a:lnTo>
                    <a:lnTo>
                      <a:pt x="83" y="20"/>
                    </a:lnTo>
                    <a:lnTo>
                      <a:pt x="103" y="23"/>
                    </a:lnTo>
                    <a:lnTo>
                      <a:pt x="122" y="27"/>
                    </a:lnTo>
                    <a:lnTo>
                      <a:pt x="143" y="31"/>
                    </a:lnTo>
                    <a:lnTo>
                      <a:pt x="162" y="37"/>
                    </a:lnTo>
                    <a:lnTo>
                      <a:pt x="182" y="43"/>
                    </a:lnTo>
                    <a:lnTo>
                      <a:pt x="203" y="49"/>
                    </a:lnTo>
                    <a:lnTo>
                      <a:pt x="222" y="56"/>
                    </a:lnTo>
                    <a:lnTo>
                      <a:pt x="241" y="64"/>
                    </a:lnTo>
                    <a:lnTo>
                      <a:pt x="260" y="75"/>
                    </a:lnTo>
                    <a:lnTo>
                      <a:pt x="278" y="85"/>
                    </a:lnTo>
                    <a:lnTo>
                      <a:pt x="294" y="96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9" name="Google Shape;2769;p30"/>
              <p:cNvSpPr/>
              <p:nvPr/>
            </p:nvSpPr>
            <p:spPr>
              <a:xfrm>
                <a:off x="8023" y="4506"/>
                <a:ext cx="47" cy="99"/>
              </a:xfrm>
              <a:custGeom>
                <a:avLst/>
                <a:gdLst/>
                <a:ahLst/>
                <a:cxnLst/>
                <a:rect l="l" t="t" r="r" b="b"/>
                <a:pathLst>
                  <a:path w="143" h="297" extrusionOk="0">
                    <a:moveTo>
                      <a:pt x="0" y="162"/>
                    </a:moveTo>
                    <a:lnTo>
                      <a:pt x="0" y="187"/>
                    </a:lnTo>
                    <a:lnTo>
                      <a:pt x="5" y="210"/>
                    </a:lnTo>
                    <a:lnTo>
                      <a:pt x="16" y="231"/>
                    </a:lnTo>
                    <a:lnTo>
                      <a:pt x="30" y="250"/>
                    </a:lnTo>
                    <a:lnTo>
                      <a:pt x="48" y="266"/>
                    </a:lnTo>
                    <a:lnTo>
                      <a:pt x="69" y="280"/>
                    </a:lnTo>
                    <a:lnTo>
                      <a:pt x="92" y="290"/>
                    </a:lnTo>
                    <a:lnTo>
                      <a:pt x="116" y="296"/>
                    </a:lnTo>
                    <a:lnTo>
                      <a:pt x="123" y="297"/>
                    </a:lnTo>
                    <a:lnTo>
                      <a:pt x="130" y="295"/>
                    </a:lnTo>
                    <a:lnTo>
                      <a:pt x="136" y="290"/>
                    </a:lnTo>
                    <a:lnTo>
                      <a:pt x="139" y="284"/>
                    </a:lnTo>
                    <a:lnTo>
                      <a:pt x="139" y="277"/>
                    </a:lnTo>
                    <a:lnTo>
                      <a:pt x="138" y="270"/>
                    </a:lnTo>
                    <a:lnTo>
                      <a:pt x="133" y="264"/>
                    </a:lnTo>
                    <a:lnTo>
                      <a:pt x="126" y="261"/>
                    </a:lnTo>
                    <a:lnTo>
                      <a:pt x="102" y="253"/>
                    </a:lnTo>
                    <a:lnTo>
                      <a:pt x="80" y="241"/>
                    </a:lnTo>
                    <a:lnTo>
                      <a:pt x="63" y="226"/>
                    </a:lnTo>
                    <a:lnTo>
                      <a:pt x="50" y="208"/>
                    </a:lnTo>
                    <a:lnTo>
                      <a:pt x="41" y="187"/>
                    </a:lnTo>
                    <a:lnTo>
                      <a:pt x="36" y="164"/>
                    </a:lnTo>
                    <a:lnTo>
                      <a:pt x="36" y="139"/>
                    </a:lnTo>
                    <a:lnTo>
                      <a:pt x="44" y="113"/>
                    </a:lnTo>
                    <a:lnTo>
                      <a:pt x="52" y="95"/>
                    </a:lnTo>
                    <a:lnTo>
                      <a:pt x="64" y="78"/>
                    </a:lnTo>
                    <a:lnTo>
                      <a:pt x="77" y="62"/>
                    </a:lnTo>
                    <a:lnTo>
                      <a:pt x="92" y="47"/>
                    </a:lnTo>
                    <a:lnTo>
                      <a:pt x="105" y="34"/>
                    </a:lnTo>
                    <a:lnTo>
                      <a:pt x="120" y="23"/>
                    </a:lnTo>
                    <a:lnTo>
                      <a:pt x="133" y="11"/>
                    </a:lnTo>
                    <a:lnTo>
                      <a:pt x="143" y="1"/>
                    </a:lnTo>
                    <a:lnTo>
                      <a:pt x="133" y="0"/>
                    </a:lnTo>
                    <a:lnTo>
                      <a:pt x="117" y="7"/>
                    </a:lnTo>
                    <a:lnTo>
                      <a:pt x="95" y="23"/>
                    </a:lnTo>
                    <a:lnTo>
                      <a:pt x="70" y="44"/>
                    </a:lnTo>
                    <a:lnTo>
                      <a:pt x="47" y="72"/>
                    </a:lnTo>
                    <a:lnTo>
                      <a:pt x="25" y="101"/>
                    </a:lnTo>
                    <a:lnTo>
                      <a:pt x="8" y="132"/>
                    </a:lnTo>
                    <a:lnTo>
                      <a:pt x="0" y="162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0" name="Google Shape;2770;p30"/>
              <p:cNvSpPr/>
              <p:nvPr/>
            </p:nvSpPr>
            <p:spPr>
              <a:xfrm>
                <a:off x="8360" y="4451"/>
                <a:ext cx="103" cy="129"/>
              </a:xfrm>
              <a:custGeom>
                <a:avLst/>
                <a:gdLst/>
                <a:ahLst/>
                <a:cxnLst/>
                <a:rect l="l" t="t" r="r" b="b"/>
                <a:pathLst>
                  <a:path w="309" h="388" extrusionOk="0">
                    <a:moveTo>
                      <a:pt x="250" y="145"/>
                    </a:moveTo>
                    <a:lnTo>
                      <a:pt x="260" y="155"/>
                    </a:lnTo>
                    <a:lnTo>
                      <a:pt x="269" y="167"/>
                    </a:lnTo>
                    <a:lnTo>
                      <a:pt x="275" y="180"/>
                    </a:lnTo>
                    <a:lnTo>
                      <a:pt x="281" y="193"/>
                    </a:lnTo>
                    <a:lnTo>
                      <a:pt x="282" y="206"/>
                    </a:lnTo>
                    <a:lnTo>
                      <a:pt x="282" y="220"/>
                    </a:lnTo>
                    <a:lnTo>
                      <a:pt x="278" y="234"/>
                    </a:lnTo>
                    <a:lnTo>
                      <a:pt x="272" y="247"/>
                    </a:lnTo>
                    <a:lnTo>
                      <a:pt x="262" y="262"/>
                    </a:lnTo>
                    <a:lnTo>
                      <a:pt x="250" y="275"/>
                    </a:lnTo>
                    <a:lnTo>
                      <a:pt x="237" y="286"/>
                    </a:lnTo>
                    <a:lnTo>
                      <a:pt x="222" y="298"/>
                    </a:lnTo>
                    <a:lnTo>
                      <a:pt x="209" y="308"/>
                    </a:lnTo>
                    <a:lnTo>
                      <a:pt x="194" y="319"/>
                    </a:lnTo>
                    <a:lnTo>
                      <a:pt x="180" y="331"/>
                    </a:lnTo>
                    <a:lnTo>
                      <a:pt x="166" y="344"/>
                    </a:lnTo>
                    <a:lnTo>
                      <a:pt x="162" y="348"/>
                    </a:lnTo>
                    <a:lnTo>
                      <a:pt x="159" y="354"/>
                    </a:lnTo>
                    <a:lnTo>
                      <a:pt x="156" y="359"/>
                    </a:lnTo>
                    <a:lnTo>
                      <a:pt x="153" y="365"/>
                    </a:lnTo>
                    <a:lnTo>
                      <a:pt x="152" y="371"/>
                    </a:lnTo>
                    <a:lnTo>
                      <a:pt x="152" y="377"/>
                    </a:lnTo>
                    <a:lnTo>
                      <a:pt x="153" y="382"/>
                    </a:lnTo>
                    <a:lnTo>
                      <a:pt x="158" y="387"/>
                    </a:lnTo>
                    <a:lnTo>
                      <a:pt x="163" y="388"/>
                    </a:lnTo>
                    <a:lnTo>
                      <a:pt x="169" y="388"/>
                    </a:lnTo>
                    <a:lnTo>
                      <a:pt x="175" y="387"/>
                    </a:lnTo>
                    <a:lnTo>
                      <a:pt x="180" y="382"/>
                    </a:lnTo>
                    <a:lnTo>
                      <a:pt x="194" y="367"/>
                    </a:lnTo>
                    <a:lnTo>
                      <a:pt x="210" y="351"/>
                    </a:lnTo>
                    <a:lnTo>
                      <a:pt x="227" y="337"/>
                    </a:lnTo>
                    <a:lnTo>
                      <a:pt x="244" y="322"/>
                    </a:lnTo>
                    <a:lnTo>
                      <a:pt x="260" y="308"/>
                    </a:lnTo>
                    <a:lnTo>
                      <a:pt x="275" y="292"/>
                    </a:lnTo>
                    <a:lnTo>
                      <a:pt x="290" y="275"/>
                    </a:lnTo>
                    <a:lnTo>
                      <a:pt x="300" y="256"/>
                    </a:lnTo>
                    <a:lnTo>
                      <a:pt x="307" y="234"/>
                    </a:lnTo>
                    <a:lnTo>
                      <a:pt x="309" y="213"/>
                    </a:lnTo>
                    <a:lnTo>
                      <a:pt x="304" y="191"/>
                    </a:lnTo>
                    <a:lnTo>
                      <a:pt x="297" y="171"/>
                    </a:lnTo>
                    <a:lnTo>
                      <a:pt x="285" y="151"/>
                    </a:lnTo>
                    <a:lnTo>
                      <a:pt x="271" y="134"/>
                    </a:lnTo>
                    <a:lnTo>
                      <a:pt x="253" y="118"/>
                    </a:lnTo>
                    <a:lnTo>
                      <a:pt x="235" y="104"/>
                    </a:lnTo>
                    <a:lnTo>
                      <a:pt x="222" y="94"/>
                    </a:lnTo>
                    <a:lnTo>
                      <a:pt x="207" y="85"/>
                    </a:lnTo>
                    <a:lnTo>
                      <a:pt x="191" y="75"/>
                    </a:lnTo>
                    <a:lnTo>
                      <a:pt x="175" y="65"/>
                    </a:lnTo>
                    <a:lnTo>
                      <a:pt x="159" y="55"/>
                    </a:lnTo>
                    <a:lnTo>
                      <a:pt x="141" y="45"/>
                    </a:lnTo>
                    <a:lnTo>
                      <a:pt x="124" y="36"/>
                    </a:lnTo>
                    <a:lnTo>
                      <a:pt x="108" y="28"/>
                    </a:lnTo>
                    <a:lnTo>
                      <a:pt x="92" y="20"/>
                    </a:lnTo>
                    <a:lnTo>
                      <a:pt x="75" y="13"/>
                    </a:lnTo>
                    <a:lnTo>
                      <a:pt x="59" y="9"/>
                    </a:lnTo>
                    <a:lnTo>
                      <a:pt x="45" y="5"/>
                    </a:lnTo>
                    <a:lnTo>
                      <a:pt x="31" y="2"/>
                    </a:lnTo>
                    <a:lnTo>
                      <a:pt x="20" y="0"/>
                    </a:lnTo>
                    <a:lnTo>
                      <a:pt x="9" y="2"/>
                    </a:lnTo>
                    <a:lnTo>
                      <a:pt x="0" y="5"/>
                    </a:lnTo>
                    <a:lnTo>
                      <a:pt x="11" y="7"/>
                    </a:lnTo>
                    <a:lnTo>
                      <a:pt x="23" y="12"/>
                    </a:lnTo>
                    <a:lnTo>
                      <a:pt x="36" y="17"/>
                    </a:lnTo>
                    <a:lnTo>
                      <a:pt x="49" y="23"/>
                    </a:lnTo>
                    <a:lnTo>
                      <a:pt x="65" y="30"/>
                    </a:lnTo>
                    <a:lnTo>
                      <a:pt x="81" y="38"/>
                    </a:lnTo>
                    <a:lnTo>
                      <a:pt x="99" y="46"/>
                    </a:lnTo>
                    <a:lnTo>
                      <a:pt x="116" y="55"/>
                    </a:lnTo>
                    <a:lnTo>
                      <a:pt x="134" y="65"/>
                    </a:lnTo>
                    <a:lnTo>
                      <a:pt x="152" y="75"/>
                    </a:lnTo>
                    <a:lnTo>
                      <a:pt x="169" y="86"/>
                    </a:lnTo>
                    <a:lnTo>
                      <a:pt x="187" y="98"/>
                    </a:lnTo>
                    <a:lnTo>
                      <a:pt x="205" y="109"/>
                    </a:lnTo>
                    <a:lnTo>
                      <a:pt x="221" y="121"/>
                    </a:lnTo>
                    <a:lnTo>
                      <a:pt x="235" y="132"/>
                    </a:lnTo>
                    <a:lnTo>
                      <a:pt x="250" y="145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1" name="Google Shape;2771;p30"/>
              <p:cNvSpPr/>
              <p:nvPr/>
            </p:nvSpPr>
            <p:spPr>
              <a:xfrm>
                <a:off x="8279" y="4648"/>
                <a:ext cx="135" cy="97"/>
              </a:xfrm>
              <a:custGeom>
                <a:avLst/>
                <a:gdLst/>
                <a:ahLst/>
                <a:cxnLst/>
                <a:rect l="l" t="t" r="r" b="b"/>
                <a:pathLst>
                  <a:path w="406" h="292" extrusionOk="0">
                    <a:moveTo>
                      <a:pt x="326" y="36"/>
                    </a:moveTo>
                    <a:lnTo>
                      <a:pt x="332" y="65"/>
                    </a:lnTo>
                    <a:lnTo>
                      <a:pt x="340" y="93"/>
                    </a:lnTo>
                    <a:lnTo>
                      <a:pt x="351" y="123"/>
                    </a:lnTo>
                    <a:lnTo>
                      <a:pt x="361" y="152"/>
                    </a:lnTo>
                    <a:lnTo>
                      <a:pt x="373" y="181"/>
                    </a:lnTo>
                    <a:lnTo>
                      <a:pt x="384" y="210"/>
                    </a:lnTo>
                    <a:lnTo>
                      <a:pt x="395" y="237"/>
                    </a:lnTo>
                    <a:lnTo>
                      <a:pt x="405" y="266"/>
                    </a:lnTo>
                    <a:lnTo>
                      <a:pt x="406" y="273"/>
                    </a:lnTo>
                    <a:lnTo>
                      <a:pt x="406" y="279"/>
                    </a:lnTo>
                    <a:lnTo>
                      <a:pt x="404" y="284"/>
                    </a:lnTo>
                    <a:lnTo>
                      <a:pt x="399" y="289"/>
                    </a:lnTo>
                    <a:lnTo>
                      <a:pt x="393" y="292"/>
                    </a:lnTo>
                    <a:lnTo>
                      <a:pt x="387" y="292"/>
                    </a:lnTo>
                    <a:lnTo>
                      <a:pt x="381" y="289"/>
                    </a:lnTo>
                    <a:lnTo>
                      <a:pt x="377" y="283"/>
                    </a:lnTo>
                    <a:lnTo>
                      <a:pt x="364" y="251"/>
                    </a:lnTo>
                    <a:lnTo>
                      <a:pt x="352" y="213"/>
                    </a:lnTo>
                    <a:lnTo>
                      <a:pt x="339" y="171"/>
                    </a:lnTo>
                    <a:lnTo>
                      <a:pt x="329" y="131"/>
                    </a:lnTo>
                    <a:lnTo>
                      <a:pt x="318" y="93"/>
                    </a:lnTo>
                    <a:lnTo>
                      <a:pt x="311" y="63"/>
                    </a:lnTo>
                    <a:lnTo>
                      <a:pt x="307" y="42"/>
                    </a:lnTo>
                    <a:lnTo>
                      <a:pt x="305" y="34"/>
                    </a:lnTo>
                    <a:lnTo>
                      <a:pt x="283" y="34"/>
                    </a:lnTo>
                    <a:lnTo>
                      <a:pt x="261" y="36"/>
                    </a:lnTo>
                    <a:lnTo>
                      <a:pt x="239" y="39"/>
                    </a:lnTo>
                    <a:lnTo>
                      <a:pt x="216" y="43"/>
                    </a:lnTo>
                    <a:lnTo>
                      <a:pt x="192" y="50"/>
                    </a:lnTo>
                    <a:lnTo>
                      <a:pt x="170" y="57"/>
                    </a:lnTo>
                    <a:lnTo>
                      <a:pt x="148" y="65"/>
                    </a:lnTo>
                    <a:lnTo>
                      <a:pt x="126" y="73"/>
                    </a:lnTo>
                    <a:lnTo>
                      <a:pt x="106" y="83"/>
                    </a:lnTo>
                    <a:lnTo>
                      <a:pt x="85" y="93"/>
                    </a:lnTo>
                    <a:lnTo>
                      <a:pt x="67" y="103"/>
                    </a:lnTo>
                    <a:lnTo>
                      <a:pt x="50" y="113"/>
                    </a:lnTo>
                    <a:lnTo>
                      <a:pt x="34" y="122"/>
                    </a:lnTo>
                    <a:lnTo>
                      <a:pt x="20" y="132"/>
                    </a:lnTo>
                    <a:lnTo>
                      <a:pt x="9" y="141"/>
                    </a:lnTo>
                    <a:lnTo>
                      <a:pt x="0" y="148"/>
                    </a:lnTo>
                    <a:lnTo>
                      <a:pt x="0" y="133"/>
                    </a:lnTo>
                    <a:lnTo>
                      <a:pt x="7" y="118"/>
                    </a:lnTo>
                    <a:lnTo>
                      <a:pt x="19" y="102"/>
                    </a:lnTo>
                    <a:lnTo>
                      <a:pt x="35" y="86"/>
                    </a:lnTo>
                    <a:lnTo>
                      <a:pt x="53" y="70"/>
                    </a:lnTo>
                    <a:lnTo>
                      <a:pt x="73" y="54"/>
                    </a:lnTo>
                    <a:lnTo>
                      <a:pt x="92" y="43"/>
                    </a:lnTo>
                    <a:lnTo>
                      <a:pt x="111" y="33"/>
                    </a:lnTo>
                    <a:lnTo>
                      <a:pt x="139" y="23"/>
                    </a:lnTo>
                    <a:lnTo>
                      <a:pt x="173" y="14"/>
                    </a:lnTo>
                    <a:lnTo>
                      <a:pt x="210" y="8"/>
                    </a:lnTo>
                    <a:lnTo>
                      <a:pt x="245" y="4"/>
                    </a:lnTo>
                    <a:lnTo>
                      <a:pt x="277" y="1"/>
                    </a:lnTo>
                    <a:lnTo>
                      <a:pt x="304" y="0"/>
                    </a:lnTo>
                    <a:lnTo>
                      <a:pt x="321" y="0"/>
                    </a:lnTo>
                    <a:lnTo>
                      <a:pt x="329" y="0"/>
                    </a:lnTo>
                    <a:lnTo>
                      <a:pt x="336" y="1"/>
                    </a:lnTo>
                    <a:lnTo>
                      <a:pt x="342" y="6"/>
                    </a:lnTo>
                    <a:lnTo>
                      <a:pt x="345" y="11"/>
                    </a:lnTo>
                    <a:lnTo>
                      <a:pt x="346" y="19"/>
                    </a:lnTo>
                    <a:lnTo>
                      <a:pt x="345" y="26"/>
                    </a:lnTo>
                    <a:lnTo>
                      <a:pt x="340" y="31"/>
                    </a:lnTo>
                    <a:lnTo>
                      <a:pt x="335" y="34"/>
                    </a:lnTo>
                    <a:lnTo>
                      <a:pt x="326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2" name="Google Shape;2772;p30"/>
              <p:cNvSpPr/>
              <p:nvPr/>
            </p:nvSpPr>
            <p:spPr>
              <a:xfrm>
                <a:off x="8272" y="4697"/>
                <a:ext cx="146" cy="32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960" extrusionOk="0">
                    <a:moveTo>
                      <a:pt x="72" y="270"/>
                    </a:moveTo>
                    <a:lnTo>
                      <a:pt x="82" y="289"/>
                    </a:lnTo>
                    <a:lnTo>
                      <a:pt x="85" y="302"/>
                    </a:lnTo>
                    <a:lnTo>
                      <a:pt x="87" y="316"/>
                    </a:lnTo>
                    <a:lnTo>
                      <a:pt x="93" y="336"/>
                    </a:lnTo>
                    <a:lnTo>
                      <a:pt x="107" y="376"/>
                    </a:lnTo>
                    <a:lnTo>
                      <a:pt x="124" y="417"/>
                    </a:lnTo>
                    <a:lnTo>
                      <a:pt x="141" y="455"/>
                    </a:lnTo>
                    <a:lnTo>
                      <a:pt x="157" y="494"/>
                    </a:lnTo>
                    <a:lnTo>
                      <a:pt x="175" y="533"/>
                    </a:lnTo>
                    <a:lnTo>
                      <a:pt x="193" y="572"/>
                    </a:lnTo>
                    <a:lnTo>
                      <a:pt x="210" y="611"/>
                    </a:lnTo>
                    <a:lnTo>
                      <a:pt x="229" y="649"/>
                    </a:lnTo>
                    <a:lnTo>
                      <a:pt x="248" y="687"/>
                    </a:lnTo>
                    <a:lnTo>
                      <a:pt x="267" y="726"/>
                    </a:lnTo>
                    <a:lnTo>
                      <a:pt x="287" y="763"/>
                    </a:lnTo>
                    <a:lnTo>
                      <a:pt x="307" y="802"/>
                    </a:lnTo>
                    <a:lnTo>
                      <a:pt x="326" y="839"/>
                    </a:lnTo>
                    <a:lnTo>
                      <a:pt x="347" y="878"/>
                    </a:lnTo>
                    <a:lnTo>
                      <a:pt x="367" y="915"/>
                    </a:lnTo>
                    <a:lnTo>
                      <a:pt x="388" y="954"/>
                    </a:lnTo>
                    <a:lnTo>
                      <a:pt x="391" y="957"/>
                    </a:lnTo>
                    <a:lnTo>
                      <a:pt x="397" y="958"/>
                    </a:lnTo>
                    <a:lnTo>
                      <a:pt x="404" y="960"/>
                    </a:lnTo>
                    <a:lnTo>
                      <a:pt x="413" y="960"/>
                    </a:lnTo>
                    <a:lnTo>
                      <a:pt x="420" y="960"/>
                    </a:lnTo>
                    <a:lnTo>
                      <a:pt x="427" y="958"/>
                    </a:lnTo>
                    <a:lnTo>
                      <a:pt x="433" y="957"/>
                    </a:lnTo>
                    <a:lnTo>
                      <a:pt x="436" y="954"/>
                    </a:lnTo>
                    <a:lnTo>
                      <a:pt x="439" y="948"/>
                    </a:lnTo>
                    <a:lnTo>
                      <a:pt x="439" y="943"/>
                    </a:lnTo>
                    <a:lnTo>
                      <a:pt x="436" y="937"/>
                    </a:lnTo>
                    <a:lnTo>
                      <a:pt x="432" y="932"/>
                    </a:lnTo>
                    <a:lnTo>
                      <a:pt x="414" y="902"/>
                    </a:lnTo>
                    <a:lnTo>
                      <a:pt x="398" y="874"/>
                    </a:lnTo>
                    <a:lnTo>
                      <a:pt x="380" y="843"/>
                    </a:lnTo>
                    <a:lnTo>
                      <a:pt x="364" y="813"/>
                    </a:lnTo>
                    <a:lnTo>
                      <a:pt x="348" y="784"/>
                    </a:lnTo>
                    <a:lnTo>
                      <a:pt x="332" y="754"/>
                    </a:lnTo>
                    <a:lnTo>
                      <a:pt x="314" y="724"/>
                    </a:lnTo>
                    <a:lnTo>
                      <a:pt x="298" y="694"/>
                    </a:lnTo>
                    <a:lnTo>
                      <a:pt x="269" y="638"/>
                    </a:lnTo>
                    <a:lnTo>
                      <a:pt x="242" y="585"/>
                    </a:lnTo>
                    <a:lnTo>
                      <a:pt x="216" y="532"/>
                    </a:lnTo>
                    <a:lnTo>
                      <a:pt x="193" y="477"/>
                    </a:lnTo>
                    <a:lnTo>
                      <a:pt x="169" y="424"/>
                    </a:lnTo>
                    <a:lnTo>
                      <a:pt x="149" y="369"/>
                    </a:lnTo>
                    <a:lnTo>
                      <a:pt x="128" y="312"/>
                    </a:lnTo>
                    <a:lnTo>
                      <a:pt x="107" y="253"/>
                    </a:lnTo>
                    <a:lnTo>
                      <a:pt x="91" y="220"/>
                    </a:lnTo>
                    <a:lnTo>
                      <a:pt x="75" y="181"/>
                    </a:lnTo>
                    <a:lnTo>
                      <a:pt x="60" y="139"/>
                    </a:lnTo>
                    <a:lnTo>
                      <a:pt x="47" y="99"/>
                    </a:lnTo>
                    <a:lnTo>
                      <a:pt x="35" y="62"/>
                    </a:lnTo>
                    <a:lnTo>
                      <a:pt x="25" y="31"/>
                    </a:lnTo>
                    <a:lnTo>
                      <a:pt x="15" y="10"/>
                    </a:lnTo>
                    <a:lnTo>
                      <a:pt x="8" y="0"/>
                    </a:lnTo>
                    <a:lnTo>
                      <a:pt x="5" y="1"/>
                    </a:lnTo>
                    <a:lnTo>
                      <a:pt x="2" y="4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6" y="47"/>
                    </a:lnTo>
                    <a:lnTo>
                      <a:pt x="11" y="82"/>
                    </a:lnTo>
                    <a:lnTo>
                      <a:pt x="16" y="115"/>
                    </a:lnTo>
                    <a:lnTo>
                      <a:pt x="24" y="146"/>
                    </a:lnTo>
                    <a:lnTo>
                      <a:pt x="33" y="179"/>
                    </a:lnTo>
                    <a:lnTo>
                      <a:pt x="43" y="211"/>
                    </a:lnTo>
                    <a:lnTo>
                      <a:pt x="56" y="241"/>
                    </a:lnTo>
                    <a:lnTo>
                      <a:pt x="72" y="27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3" name="Google Shape;2773;p30"/>
              <p:cNvSpPr/>
              <p:nvPr/>
            </p:nvSpPr>
            <p:spPr>
              <a:xfrm>
                <a:off x="8416" y="4972"/>
                <a:ext cx="128" cy="66"/>
              </a:xfrm>
              <a:custGeom>
                <a:avLst/>
                <a:gdLst/>
                <a:ahLst/>
                <a:cxnLst/>
                <a:rect l="l" t="t" r="r" b="b"/>
                <a:pathLst>
                  <a:path w="382" h="198" extrusionOk="0">
                    <a:moveTo>
                      <a:pt x="2" y="182"/>
                    </a:moveTo>
                    <a:lnTo>
                      <a:pt x="0" y="187"/>
                    </a:lnTo>
                    <a:lnTo>
                      <a:pt x="0" y="191"/>
                    </a:lnTo>
                    <a:lnTo>
                      <a:pt x="2" y="195"/>
                    </a:lnTo>
                    <a:lnTo>
                      <a:pt x="6" y="198"/>
                    </a:lnTo>
                    <a:lnTo>
                      <a:pt x="30" y="187"/>
                    </a:lnTo>
                    <a:lnTo>
                      <a:pt x="52" y="176"/>
                    </a:lnTo>
                    <a:lnTo>
                      <a:pt x="75" y="166"/>
                    </a:lnTo>
                    <a:lnTo>
                      <a:pt x="99" y="156"/>
                    </a:lnTo>
                    <a:lnTo>
                      <a:pt x="124" y="146"/>
                    </a:lnTo>
                    <a:lnTo>
                      <a:pt x="147" y="138"/>
                    </a:lnTo>
                    <a:lnTo>
                      <a:pt x="171" y="128"/>
                    </a:lnTo>
                    <a:lnTo>
                      <a:pt x="194" y="119"/>
                    </a:lnTo>
                    <a:lnTo>
                      <a:pt x="218" y="109"/>
                    </a:lnTo>
                    <a:lnTo>
                      <a:pt x="241" y="99"/>
                    </a:lnTo>
                    <a:lnTo>
                      <a:pt x="265" y="89"/>
                    </a:lnTo>
                    <a:lnTo>
                      <a:pt x="287" y="77"/>
                    </a:lnTo>
                    <a:lnTo>
                      <a:pt x="310" y="66"/>
                    </a:lnTo>
                    <a:lnTo>
                      <a:pt x="332" y="54"/>
                    </a:lnTo>
                    <a:lnTo>
                      <a:pt x="354" y="41"/>
                    </a:lnTo>
                    <a:lnTo>
                      <a:pt x="376" y="27"/>
                    </a:lnTo>
                    <a:lnTo>
                      <a:pt x="381" y="23"/>
                    </a:lnTo>
                    <a:lnTo>
                      <a:pt x="382" y="17"/>
                    </a:lnTo>
                    <a:lnTo>
                      <a:pt x="382" y="11"/>
                    </a:lnTo>
                    <a:lnTo>
                      <a:pt x="379" y="7"/>
                    </a:lnTo>
                    <a:lnTo>
                      <a:pt x="375" y="3"/>
                    </a:lnTo>
                    <a:lnTo>
                      <a:pt x="369" y="0"/>
                    </a:lnTo>
                    <a:lnTo>
                      <a:pt x="363" y="0"/>
                    </a:lnTo>
                    <a:lnTo>
                      <a:pt x="359" y="3"/>
                    </a:lnTo>
                    <a:lnTo>
                      <a:pt x="335" y="16"/>
                    </a:lnTo>
                    <a:lnTo>
                      <a:pt x="309" y="28"/>
                    </a:lnTo>
                    <a:lnTo>
                      <a:pt x="281" y="41"/>
                    </a:lnTo>
                    <a:lnTo>
                      <a:pt x="253" y="56"/>
                    </a:lnTo>
                    <a:lnTo>
                      <a:pt x="223" y="70"/>
                    </a:lnTo>
                    <a:lnTo>
                      <a:pt x="193" y="84"/>
                    </a:lnTo>
                    <a:lnTo>
                      <a:pt x="163" y="97"/>
                    </a:lnTo>
                    <a:lnTo>
                      <a:pt x="135" y="112"/>
                    </a:lnTo>
                    <a:lnTo>
                      <a:pt x="107" y="125"/>
                    </a:lnTo>
                    <a:lnTo>
                      <a:pt x="83" y="136"/>
                    </a:lnTo>
                    <a:lnTo>
                      <a:pt x="61" y="148"/>
                    </a:lnTo>
                    <a:lnTo>
                      <a:pt x="40" y="158"/>
                    </a:lnTo>
                    <a:lnTo>
                      <a:pt x="24" y="166"/>
                    </a:lnTo>
                    <a:lnTo>
                      <a:pt x="12" y="174"/>
                    </a:lnTo>
                    <a:lnTo>
                      <a:pt x="5" y="179"/>
                    </a:lnTo>
                    <a:lnTo>
                      <a:pt x="2" y="182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4" name="Google Shape;2774;p30"/>
              <p:cNvSpPr/>
              <p:nvPr/>
            </p:nvSpPr>
            <p:spPr>
              <a:xfrm>
                <a:off x="8304" y="4693"/>
                <a:ext cx="76" cy="80"/>
              </a:xfrm>
              <a:custGeom>
                <a:avLst/>
                <a:gdLst/>
                <a:ahLst/>
                <a:cxnLst/>
                <a:rect l="l" t="t" r="r" b="b"/>
                <a:pathLst>
                  <a:path w="229" h="240" extrusionOk="0">
                    <a:moveTo>
                      <a:pt x="126" y="4"/>
                    </a:moveTo>
                    <a:lnTo>
                      <a:pt x="119" y="3"/>
                    </a:lnTo>
                    <a:lnTo>
                      <a:pt x="111" y="3"/>
                    </a:lnTo>
                    <a:lnTo>
                      <a:pt x="105" y="1"/>
                    </a:lnTo>
                    <a:lnTo>
                      <a:pt x="102" y="1"/>
                    </a:lnTo>
                    <a:lnTo>
                      <a:pt x="94" y="0"/>
                    </a:lnTo>
                    <a:lnTo>
                      <a:pt x="83" y="0"/>
                    </a:lnTo>
                    <a:lnTo>
                      <a:pt x="75" y="1"/>
                    </a:lnTo>
                    <a:lnTo>
                      <a:pt x="66" y="3"/>
                    </a:lnTo>
                    <a:lnTo>
                      <a:pt x="57" y="4"/>
                    </a:lnTo>
                    <a:lnTo>
                      <a:pt x="48" y="9"/>
                    </a:lnTo>
                    <a:lnTo>
                      <a:pt x="41" y="13"/>
                    </a:lnTo>
                    <a:lnTo>
                      <a:pt x="33" y="17"/>
                    </a:lnTo>
                    <a:lnTo>
                      <a:pt x="17" y="34"/>
                    </a:lnTo>
                    <a:lnTo>
                      <a:pt x="6" y="55"/>
                    </a:lnTo>
                    <a:lnTo>
                      <a:pt x="1" y="76"/>
                    </a:lnTo>
                    <a:lnTo>
                      <a:pt x="0" y="98"/>
                    </a:lnTo>
                    <a:lnTo>
                      <a:pt x="3" y="121"/>
                    </a:lnTo>
                    <a:lnTo>
                      <a:pt x="8" y="144"/>
                    </a:lnTo>
                    <a:lnTo>
                      <a:pt x="16" y="167"/>
                    </a:lnTo>
                    <a:lnTo>
                      <a:pt x="26" y="187"/>
                    </a:lnTo>
                    <a:lnTo>
                      <a:pt x="35" y="200"/>
                    </a:lnTo>
                    <a:lnTo>
                      <a:pt x="45" y="213"/>
                    </a:lnTo>
                    <a:lnTo>
                      <a:pt x="57" y="223"/>
                    </a:lnTo>
                    <a:lnTo>
                      <a:pt x="70" y="230"/>
                    </a:lnTo>
                    <a:lnTo>
                      <a:pt x="85" y="236"/>
                    </a:lnTo>
                    <a:lnTo>
                      <a:pt x="101" y="240"/>
                    </a:lnTo>
                    <a:lnTo>
                      <a:pt x="116" y="240"/>
                    </a:lnTo>
                    <a:lnTo>
                      <a:pt x="132" y="237"/>
                    </a:lnTo>
                    <a:lnTo>
                      <a:pt x="154" y="228"/>
                    </a:lnTo>
                    <a:lnTo>
                      <a:pt x="174" y="218"/>
                    </a:lnTo>
                    <a:lnTo>
                      <a:pt x="192" y="204"/>
                    </a:lnTo>
                    <a:lnTo>
                      <a:pt x="208" y="188"/>
                    </a:lnTo>
                    <a:lnTo>
                      <a:pt x="218" y="171"/>
                    </a:lnTo>
                    <a:lnTo>
                      <a:pt x="226" y="151"/>
                    </a:lnTo>
                    <a:lnTo>
                      <a:pt x="229" y="131"/>
                    </a:lnTo>
                    <a:lnTo>
                      <a:pt x="226" y="109"/>
                    </a:lnTo>
                    <a:lnTo>
                      <a:pt x="224" y="103"/>
                    </a:lnTo>
                    <a:lnTo>
                      <a:pt x="221" y="98"/>
                    </a:lnTo>
                    <a:lnTo>
                      <a:pt x="215" y="95"/>
                    </a:lnTo>
                    <a:lnTo>
                      <a:pt x="210" y="93"/>
                    </a:lnTo>
                    <a:lnTo>
                      <a:pt x="204" y="95"/>
                    </a:lnTo>
                    <a:lnTo>
                      <a:pt x="198" y="99"/>
                    </a:lnTo>
                    <a:lnTo>
                      <a:pt x="195" y="105"/>
                    </a:lnTo>
                    <a:lnTo>
                      <a:pt x="195" y="111"/>
                    </a:lnTo>
                    <a:lnTo>
                      <a:pt x="193" y="126"/>
                    </a:lnTo>
                    <a:lnTo>
                      <a:pt x="189" y="142"/>
                    </a:lnTo>
                    <a:lnTo>
                      <a:pt x="183" y="158"/>
                    </a:lnTo>
                    <a:lnTo>
                      <a:pt x="174" y="171"/>
                    </a:lnTo>
                    <a:lnTo>
                      <a:pt x="164" y="181"/>
                    </a:lnTo>
                    <a:lnTo>
                      <a:pt x="149" y="190"/>
                    </a:lnTo>
                    <a:lnTo>
                      <a:pt x="133" y="195"/>
                    </a:lnTo>
                    <a:lnTo>
                      <a:pt x="113" y="198"/>
                    </a:lnTo>
                    <a:lnTo>
                      <a:pt x="92" y="197"/>
                    </a:lnTo>
                    <a:lnTo>
                      <a:pt x="76" y="188"/>
                    </a:lnTo>
                    <a:lnTo>
                      <a:pt x="63" y="177"/>
                    </a:lnTo>
                    <a:lnTo>
                      <a:pt x="54" y="161"/>
                    </a:lnTo>
                    <a:lnTo>
                      <a:pt x="47" y="142"/>
                    </a:lnTo>
                    <a:lnTo>
                      <a:pt x="41" y="124"/>
                    </a:lnTo>
                    <a:lnTo>
                      <a:pt x="36" y="103"/>
                    </a:lnTo>
                    <a:lnTo>
                      <a:pt x="35" y="85"/>
                    </a:lnTo>
                    <a:lnTo>
                      <a:pt x="35" y="73"/>
                    </a:lnTo>
                    <a:lnTo>
                      <a:pt x="36" y="62"/>
                    </a:lnTo>
                    <a:lnTo>
                      <a:pt x="41" y="50"/>
                    </a:lnTo>
                    <a:lnTo>
                      <a:pt x="48" y="40"/>
                    </a:lnTo>
                    <a:lnTo>
                      <a:pt x="55" y="33"/>
                    </a:lnTo>
                    <a:lnTo>
                      <a:pt x="66" y="26"/>
                    </a:lnTo>
                    <a:lnTo>
                      <a:pt x="77" y="21"/>
                    </a:lnTo>
                    <a:lnTo>
                      <a:pt x="92" y="19"/>
                    </a:lnTo>
                    <a:lnTo>
                      <a:pt x="97" y="19"/>
                    </a:lnTo>
                    <a:lnTo>
                      <a:pt x="105" y="19"/>
                    </a:lnTo>
                    <a:lnTo>
                      <a:pt x="120" y="19"/>
                    </a:lnTo>
                    <a:lnTo>
                      <a:pt x="135" y="21"/>
                    </a:lnTo>
                    <a:lnTo>
                      <a:pt x="139" y="20"/>
                    </a:lnTo>
                    <a:lnTo>
                      <a:pt x="139" y="14"/>
                    </a:lnTo>
                    <a:lnTo>
                      <a:pt x="133" y="9"/>
                    </a:lnTo>
                    <a:lnTo>
                      <a:pt x="12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5" name="Google Shape;2775;p30"/>
              <p:cNvSpPr/>
              <p:nvPr/>
            </p:nvSpPr>
            <p:spPr>
              <a:xfrm>
                <a:off x="8401" y="4895"/>
                <a:ext cx="93" cy="90"/>
              </a:xfrm>
              <a:custGeom>
                <a:avLst/>
                <a:gdLst/>
                <a:ahLst/>
                <a:cxnLst/>
                <a:rect l="l" t="t" r="r" b="b"/>
                <a:pathLst>
                  <a:path w="281" h="270" extrusionOk="0">
                    <a:moveTo>
                      <a:pt x="75" y="5"/>
                    </a:moveTo>
                    <a:lnTo>
                      <a:pt x="61" y="10"/>
                    </a:lnTo>
                    <a:lnTo>
                      <a:pt x="47" y="19"/>
                    </a:lnTo>
                    <a:lnTo>
                      <a:pt x="34" y="28"/>
                    </a:lnTo>
                    <a:lnTo>
                      <a:pt x="24" y="39"/>
                    </a:lnTo>
                    <a:lnTo>
                      <a:pt x="15" y="52"/>
                    </a:lnTo>
                    <a:lnTo>
                      <a:pt x="8" y="65"/>
                    </a:lnTo>
                    <a:lnTo>
                      <a:pt x="3" y="81"/>
                    </a:lnTo>
                    <a:lnTo>
                      <a:pt x="0" y="97"/>
                    </a:lnTo>
                    <a:lnTo>
                      <a:pt x="0" y="114"/>
                    </a:lnTo>
                    <a:lnTo>
                      <a:pt x="2" y="130"/>
                    </a:lnTo>
                    <a:lnTo>
                      <a:pt x="6" y="145"/>
                    </a:lnTo>
                    <a:lnTo>
                      <a:pt x="12" y="161"/>
                    </a:lnTo>
                    <a:lnTo>
                      <a:pt x="18" y="176"/>
                    </a:lnTo>
                    <a:lnTo>
                      <a:pt x="27" y="191"/>
                    </a:lnTo>
                    <a:lnTo>
                      <a:pt x="37" y="204"/>
                    </a:lnTo>
                    <a:lnTo>
                      <a:pt x="49" y="217"/>
                    </a:lnTo>
                    <a:lnTo>
                      <a:pt x="65" y="232"/>
                    </a:lnTo>
                    <a:lnTo>
                      <a:pt x="83" y="245"/>
                    </a:lnTo>
                    <a:lnTo>
                      <a:pt x="102" y="258"/>
                    </a:lnTo>
                    <a:lnTo>
                      <a:pt x="122" y="266"/>
                    </a:lnTo>
                    <a:lnTo>
                      <a:pt x="143" y="270"/>
                    </a:lnTo>
                    <a:lnTo>
                      <a:pt x="165" y="270"/>
                    </a:lnTo>
                    <a:lnTo>
                      <a:pt x="185" y="265"/>
                    </a:lnTo>
                    <a:lnTo>
                      <a:pt x="206" y="252"/>
                    </a:lnTo>
                    <a:lnTo>
                      <a:pt x="219" y="240"/>
                    </a:lnTo>
                    <a:lnTo>
                      <a:pt x="232" y="229"/>
                    </a:lnTo>
                    <a:lnTo>
                      <a:pt x="244" y="216"/>
                    </a:lnTo>
                    <a:lnTo>
                      <a:pt x="254" y="203"/>
                    </a:lnTo>
                    <a:lnTo>
                      <a:pt x="263" y="189"/>
                    </a:lnTo>
                    <a:lnTo>
                      <a:pt x="270" y="174"/>
                    </a:lnTo>
                    <a:lnTo>
                      <a:pt x="276" y="158"/>
                    </a:lnTo>
                    <a:lnTo>
                      <a:pt x="279" y="141"/>
                    </a:lnTo>
                    <a:lnTo>
                      <a:pt x="281" y="134"/>
                    </a:lnTo>
                    <a:lnTo>
                      <a:pt x="279" y="127"/>
                    </a:lnTo>
                    <a:lnTo>
                      <a:pt x="275" y="121"/>
                    </a:lnTo>
                    <a:lnTo>
                      <a:pt x="268" y="117"/>
                    </a:lnTo>
                    <a:lnTo>
                      <a:pt x="259" y="117"/>
                    </a:lnTo>
                    <a:lnTo>
                      <a:pt x="251" y="118"/>
                    </a:lnTo>
                    <a:lnTo>
                      <a:pt x="245" y="122"/>
                    </a:lnTo>
                    <a:lnTo>
                      <a:pt x="243" y="130"/>
                    </a:lnTo>
                    <a:lnTo>
                      <a:pt x="243" y="133"/>
                    </a:lnTo>
                    <a:lnTo>
                      <a:pt x="240" y="140"/>
                    </a:lnTo>
                    <a:lnTo>
                      <a:pt x="235" y="151"/>
                    </a:lnTo>
                    <a:lnTo>
                      <a:pt x="229" y="164"/>
                    </a:lnTo>
                    <a:lnTo>
                      <a:pt x="222" y="179"/>
                    </a:lnTo>
                    <a:lnTo>
                      <a:pt x="210" y="191"/>
                    </a:lnTo>
                    <a:lnTo>
                      <a:pt x="199" y="203"/>
                    </a:lnTo>
                    <a:lnTo>
                      <a:pt x="182" y="210"/>
                    </a:lnTo>
                    <a:lnTo>
                      <a:pt x="154" y="212"/>
                    </a:lnTo>
                    <a:lnTo>
                      <a:pt x="127" y="207"/>
                    </a:lnTo>
                    <a:lnTo>
                      <a:pt x="100" y="197"/>
                    </a:lnTo>
                    <a:lnTo>
                      <a:pt x="78" y="181"/>
                    </a:lnTo>
                    <a:lnTo>
                      <a:pt x="59" y="163"/>
                    </a:lnTo>
                    <a:lnTo>
                      <a:pt x="46" y="140"/>
                    </a:lnTo>
                    <a:lnTo>
                      <a:pt x="40" y="114"/>
                    </a:lnTo>
                    <a:lnTo>
                      <a:pt x="40" y="87"/>
                    </a:lnTo>
                    <a:lnTo>
                      <a:pt x="44" y="74"/>
                    </a:lnTo>
                    <a:lnTo>
                      <a:pt x="50" y="62"/>
                    </a:lnTo>
                    <a:lnTo>
                      <a:pt x="59" y="51"/>
                    </a:lnTo>
                    <a:lnTo>
                      <a:pt x="69" y="41"/>
                    </a:lnTo>
                    <a:lnTo>
                      <a:pt x="80" y="31"/>
                    </a:lnTo>
                    <a:lnTo>
                      <a:pt x="91" y="23"/>
                    </a:lnTo>
                    <a:lnTo>
                      <a:pt x="102" y="19"/>
                    </a:lnTo>
                    <a:lnTo>
                      <a:pt x="112" y="16"/>
                    </a:lnTo>
                    <a:lnTo>
                      <a:pt x="110" y="5"/>
                    </a:lnTo>
                    <a:lnTo>
                      <a:pt x="102" y="0"/>
                    </a:lnTo>
                    <a:lnTo>
                      <a:pt x="88" y="2"/>
                    </a:lnTo>
                    <a:lnTo>
                      <a:pt x="75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6" name="Google Shape;2776;p30"/>
              <p:cNvSpPr/>
              <p:nvPr/>
            </p:nvSpPr>
            <p:spPr>
              <a:xfrm>
                <a:off x="8431" y="4921"/>
                <a:ext cx="5" cy="4"/>
              </a:xfrm>
              <a:custGeom>
                <a:avLst/>
                <a:gdLst/>
                <a:ahLst/>
                <a:cxnLst/>
                <a:rect l="l" t="t" r="r" b="b"/>
                <a:pathLst>
                  <a:path w="15" h="13" extrusionOk="0">
                    <a:moveTo>
                      <a:pt x="0" y="6"/>
                    </a:moveTo>
                    <a:lnTo>
                      <a:pt x="2" y="9"/>
                    </a:lnTo>
                    <a:lnTo>
                      <a:pt x="3" y="11"/>
                    </a:lnTo>
                    <a:lnTo>
                      <a:pt x="5" y="13"/>
                    </a:lnTo>
                    <a:lnTo>
                      <a:pt x="8" y="13"/>
                    </a:lnTo>
                    <a:lnTo>
                      <a:pt x="11" y="13"/>
                    </a:lnTo>
                    <a:lnTo>
                      <a:pt x="14" y="11"/>
                    </a:lnTo>
                    <a:lnTo>
                      <a:pt x="15" y="9"/>
                    </a:lnTo>
                    <a:lnTo>
                      <a:pt x="15" y="6"/>
                    </a:lnTo>
                    <a:lnTo>
                      <a:pt x="15" y="4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7" name="Google Shape;2777;p30"/>
              <p:cNvSpPr/>
              <p:nvPr/>
            </p:nvSpPr>
            <p:spPr>
              <a:xfrm>
                <a:off x="8447" y="4911"/>
                <a:ext cx="6" cy="6"/>
              </a:xfrm>
              <a:custGeom>
                <a:avLst/>
                <a:gdLst/>
                <a:ahLst/>
                <a:cxnLst/>
                <a:rect l="l" t="t" r="r" b="b"/>
                <a:pathLst>
                  <a:path w="17" h="17" extrusionOk="0">
                    <a:moveTo>
                      <a:pt x="0" y="9"/>
                    </a:moveTo>
                    <a:lnTo>
                      <a:pt x="1" y="13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7"/>
                    </a:lnTo>
                    <a:lnTo>
                      <a:pt x="13" y="17"/>
                    </a:lnTo>
                    <a:lnTo>
                      <a:pt x="16" y="15"/>
                    </a:lnTo>
                    <a:lnTo>
                      <a:pt x="17" y="13"/>
                    </a:lnTo>
                    <a:lnTo>
                      <a:pt x="17" y="9"/>
                    </a:lnTo>
                    <a:lnTo>
                      <a:pt x="17" y="6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2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8" name="Google Shape;2778;p30"/>
              <p:cNvSpPr/>
              <p:nvPr/>
            </p:nvSpPr>
            <p:spPr>
              <a:xfrm>
                <a:off x="8468" y="4904"/>
                <a:ext cx="3" cy="3"/>
              </a:xfrm>
              <a:custGeom>
                <a:avLst/>
                <a:gdLst/>
                <a:ahLst/>
                <a:cxnLst/>
                <a:rect l="l" t="t" r="r" b="b"/>
                <a:pathLst>
                  <a:path w="9" h="9" extrusionOk="0">
                    <a:moveTo>
                      <a:pt x="0" y="4"/>
                    </a:moveTo>
                    <a:lnTo>
                      <a:pt x="0" y="6"/>
                    </a:lnTo>
                    <a:lnTo>
                      <a:pt x="1" y="7"/>
                    </a:lnTo>
                    <a:lnTo>
                      <a:pt x="3" y="9"/>
                    </a:lnTo>
                    <a:lnTo>
                      <a:pt x="4" y="9"/>
                    </a:lnTo>
                    <a:lnTo>
                      <a:pt x="6" y="9"/>
                    </a:lnTo>
                    <a:lnTo>
                      <a:pt x="7" y="7"/>
                    </a:lnTo>
                    <a:lnTo>
                      <a:pt x="9" y="6"/>
                    </a:lnTo>
                    <a:lnTo>
                      <a:pt x="9" y="4"/>
                    </a:lnTo>
                    <a:lnTo>
                      <a:pt x="9" y="3"/>
                    </a:lnTo>
                    <a:lnTo>
                      <a:pt x="7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9" name="Google Shape;2779;p30"/>
              <p:cNvSpPr/>
              <p:nvPr/>
            </p:nvSpPr>
            <p:spPr>
              <a:xfrm>
                <a:off x="8459" y="4927"/>
                <a:ext cx="2" cy="3"/>
              </a:xfrm>
              <a:custGeom>
                <a:avLst/>
                <a:gdLst/>
                <a:ahLst/>
                <a:cxnLst/>
                <a:rect l="l" t="t" r="r" b="b"/>
                <a:pathLst>
                  <a:path w="7" h="8" extrusionOk="0">
                    <a:moveTo>
                      <a:pt x="0" y="4"/>
                    </a:moveTo>
                    <a:lnTo>
                      <a:pt x="0" y="5"/>
                    </a:lnTo>
                    <a:lnTo>
                      <a:pt x="1" y="7"/>
                    </a:lnTo>
                    <a:lnTo>
                      <a:pt x="3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7"/>
                    </a:lnTo>
                    <a:lnTo>
                      <a:pt x="7" y="5"/>
                    </a:lnTo>
                    <a:lnTo>
                      <a:pt x="7" y="4"/>
                    </a:lnTo>
                    <a:lnTo>
                      <a:pt x="7" y="2"/>
                    </a:lnTo>
                    <a:lnTo>
                      <a:pt x="6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0" name="Google Shape;2780;p30"/>
              <p:cNvSpPr/>
              <p:nvPr/>
            </p:nvSpPr>
            <p:spPr>
              <a:xfrm>
                <a:off x="8443" y="4936"/>
                <a:ext cx="2" cy="3"/>
              </a:xfrm>
              <a:custGeom>
                <a:avLst/>
                <a:gdLst/>
                <a:ahLst/>
                <a:cxnLst/>
                <a:rect l="l" t="t" r="r" b="b"/>
                <a:pathLst>
                  <a:path w="7" h="9" extrusionOk="0">
                    <a:moveTo>
                      <a:pt x="0" y="4"/>
                    </a:moveTo>
                    <a:lnTo>
                      <a:pt x="0" y="6"/>
                    </a:lnTo>
                    <a:lnTo>
                      <a:pt x="1" y="7"/>
                    </a:lnTo>
                    <a:lnTo>
                      <a:pt x="3" y="9"/>
                    </a:lnTo>
                    <a:lnTo>
                      <a:pt x="4" y="9"/>
                    </a:lnTo>
                    <a:lnTo>
                      <a:pt x="5" y="9"/>
                    </a:lnTo>
                    <a:lnTo>
                      <a:pt x="5" y="7"/>
                    </a:lnTo>
                    <a:lnTo>
                      <a:pt x="7" y="6"/>
                    </a:lnTo>
                    <a:lnTo>
                      <a:pt x="7" y="4"/>
                    </a:lnTo>
                    <a:lnTo>
                      <a:pt x="7" y="3"/>
                    </a:lnTo>
                    <a:lnTo>
                      <a:pt x="5" y="1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1" name="Google Shape;2781;p30"/>
              <p:cNvSpPr/>
              <p:nvPr/>
            </p:nvSpPr>
            <p:spPr>
              <a:xfrm>
                <a:off x="8474" y="4919"/>
                <a:ext cx="7" cy="6"/>
              </a:xfrm>
              <a:custGeom>
                <a:avLst/>
                <a:gdLst/>
                <a:ahLst/>
                <a:cxnLst/>
                <a:rect l="l" t="t" r="r" b="b"/>
                <a:pathLst>
                  <a:path w="20" h="20" extrusionOk="0">
                    <a:moveTo>
                      <a:pt x="0" y="10"/>
                    </a:moveTo>
                    <a:lnTo>
                      <a:pt x="0" y="15"/>
                    </a:lnTo>
                    <a:lnTo>
                      <a:pt x="2" y="17"/>
                    </a:lnTo>
                    <a:lnTo>
                      <a:pt x="5" y="20"/>
                    </a:lnTo>
                    <a:lnTo>
                      <a:pt x="10" y="20"/>
                    </a:lnTo>
                    <a:lnTo>
                      <a:pt x="14" y="20"/>
                    </a:lnTo>
                    <a:lnTo>
                      <a:pt x="17" y="17"/>
                    </a:lnTo>
                    <a:lnTo>
                      <a:pt x="20" y="15"/>
                    </a:lnTo>
                    <a:lnTo>
                      <a:pt x="20" y="10"/>
                    </a:lnTo>
                    <a:lnTo>
                      <a:pt x="20" y="6"/>
                    </a:lnTo>
                    <a:lnTo>
                      <a:pt x="17" y="3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2" y="3"/>
                    </a:lnTo>
                    <a:lnTo>
                      <a:pt x="0" y="6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2" name="Google Shape;2782;p30"/>
              <p:cNvSpPr/>
              <p:nvPr/>
            </p:nvSpPr>
            <p:spPr>
              <a:xfrm>
                <a:off x="8332" y="4713"/>
                <a:ext cx="4" cy="4"/>
              </a:xfrm>
              <a:custGeom>
                <a:avLst/>
                <a:gdLst/>
                <a:ahLst/>
                <a:cxnLst/>
                <a:rect l="l" t="t" r="r" b="b"/>
                <a:pathLst>
                  <a:path w="12" h="13" extrusionOk="0">
                    <a:moveTo>
                      <a:pt x="0" y="7"/>
                    </a:moveTo>
                    <a:lnTo>
                      <a:pt x="0" y="9"/>
                    </a:lnTo>
                    <a:lnTo>
                      <a:pt x="2" y="12"/>
                    </a:lnTo>
                    <a:lnTo>
                      <a:pt x="3" y="13"/>
                    </a:lnTo>
                    <a:lnTo>
                      <a:pt x="6" y="13"/>
                    </a:lnTo>
                    <a:lnTo>
                      <a:pt x="9" y="13"/>
                    </a:lnTo>
                    <a:lnTo>
                      <a:pt x="11" y="12"/>
                    </a:lnTo>
                    <a:lnTo>
                      <a:pt x="12" y="9"/>
                    </a:lnTo>
                    <a:lnTo>
                      <a:pt x="12" y="7"/>
                    </a:lnTo>
                    <a:lnTo>
                      <a:pt x="12" y="5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3" name="Google Shape;2783;p30"/>
              <p:cNvSpPr/>
              <p:nvPr/>
            </p:nvSpPr>
            <p:spPr>
              <a:xfrm>
                <a:off x="8349" y="4708"/>
                <a:ext cx="5" cy="4"/>
              </a:xfrm>
              <a:custGeom>
                <a:avLst/>
                <a:gdLst/>
                <a:ahLst/>
                <a:cxnLst/>
                <a:rect l="l" t="t" r="r" b="b"/>
                <a:pathLst>
                  <a:path w="13" h="12" extrusionOk="0">
                    <a:moveTo>
                      <a:pt x="0" y="6"/>
                    </a:moveTo>
                    <a:lnTo>
                      <a:pt x="0" y="8"/>
                    </a:lnTo>
                    <a:lnTo>
                      <a:pt x="2" y="10"/>
                    </a:lnTo>
                    <a:lnTo>
                      <a:pt x="5" y="12"/>
                    </a:lnTo>
                    <a:lnTo>
                      <a:pt x="8" y="12"/>
                    </a:lnTo>
                    <a:lnTo>
                      <a:pt x="9" y="12"/>
                    </a:lnTo>
                    <a:lnTo>
                      <a:pt x="12" y="10"/>
                    </a:lnTo>
                    <a:lnTo>
                      <a:pt x="13" y="8"/>
                    </a:lnTo>
                    <a:lnTo>
                      <a:pt x="13" y="6"/>
                    </a:lnTo>
                    <a:lnTo>
                      <a:pt x="13" y="3"/>
                    </a:lnTo>
                    <a:lnTo>
                      <a:pt x="12" y="2"/>
                    </a:lnTo>
                    <a:lnTo>
                      <a:pt x="9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4" name="Google Shape;2784;p30"/>
              <p:cNvSpPr/>
              <p:nvPr/>
            </p:nvSpPr>
            <p:spPr>
              <a:xfrm>
                <a:off x="8366" y="4704"/>
                <a:ext cx="2" cy="2"/>
              </a:xfrm>
              <a:custGeom>
                <a:avLst/>
                <a:gdLst/>
                <a:ahLst/>
                <a:cxnLst/>
                <a:rect l="l" t="t" r="r" b="b"/>
                <a:pathLst>
                  <a:path w="8" h="7" extrusionOk="0">
                    <a:moveTo>
                      <a:pt x="0" y="3"/>
                    </a:moveTo>
                    <a:lnTo>
                      <a:pt x="0" y="4"/>
                    </a:lnTo>
                    <a:lnTo>
                      <a:pt x="1" y="6"/>
                    </a:lnTo>
                    <a:lnTo>
                      <a:pt x="3" y="7"/>
                    </a:lnTo>
                    <a:lnTo>
                      <a:pt x="4" y="7"/>
                    </a:lnTo>
                    <a:lnTo>
                      <a:pt x="6" y="7"/>
                    </a:lnTo>
                    <a:lnTo>
                      <a:pt x="7" y="6"/>
                    </a:lnTo>
                    <a:lnTo>
                      <a:pt x="8" y="4"/>
                    </a:lnTo>
                    <a:lnTo>
                      <a:pt x="8" y="3"/>
                    </a:lnTo>
                    <a:lnTo>
                      <a:pt x="8" y="1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5" name="Google Shape;2785;p30"/>
              <p:cNvSpPr/>
              <p:nvPr/>
            </p:nvSpPr>
            <p:spPr>
              <a:xfrm>
                <a:off x="8338" y="4730"/>
                <a:ext cx="2" cy="3"/>
              </a:xfrm>
              <a:custGeom>
                <a:avLst/>
                <a:gdLst/>
                <a:ahLst/>
                <a:cxnLst/>
                <a:rect l="l" t="t" r="r" b="b"/>
                <a:pathLst>
                  <a:path w="7" h="8" extrusionOk="0">
                    <a:moveTo>
                      <a:pt x="0" y="3"/>
                    </a:moveTo>
                    <a:lnTo>
                      <a:pt x="0" y="5"/>
                    </a:lnTo>
                    <a:lnTo>
                      <a:pt x="1" y="6"/>
                    </a:lnTo>
                    <a:lnTo>
                      <a:pt x="3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6"/>
                    </a:lnTo>
                    <a:lnTo>
                      <a:pt x="7" y="5"/>
                    </a:lnTo>
                    <a:lnTo>
                      <a:pt x="7" y="3"/>
                    </a:lnTo>
                    <a:lnTo>
                      <a:pt x="7" y="2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6" name="Google Shape;2786;p30"/>
              <p:cNvSpPr/>
              <p:nvPr/>
            </p:nvSpPr>
            <p:spPr>
              <a:xfrm>
                <a:off x="8370" y="4713"/>
                <a:ext cx="6" cy="6"/>
              </a:xfrm>
              <a:custGeom>
                <a:avLst/>
                <a:gdLst/>
                <a:ahLst/>
                <a:cxnLst/>
                <a:rect l="l" t="t" r="r" b="b"/>
                <a:pathLst>
                  <a:path w="16" h="17" extrusionOk="0">
                    <a:moveTo>
                      <a:pt x="0" y="8"/>
                    </a:moveTo>
                    <a:lnTo>
                      <a:pt x="0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9" y="17"/>
                    </a:lnTo>
                    <a:lnTo>
                      <a:pt x="12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0" y="5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7" name="Google Shape;2787;p30"/>
              <p:cNvSpPr/>
              <p:nvPr/>
            </p:nvSpPr>
            <p:spPr>
              <a:xfrm>
                <a:off x="8353" y="4721"/>
                <a:ext cx="4" cy="4"/>
              </a:xfrm>
              <a:custGeom>
                <a:avLst/>
                <a:gdLst/>
                <a:ahLst/>
                <a:cxnLst/>
                <a:rect l="l" t="t" r="r" b="b"/>
                <a:pathLst>
                  <a:path w="12" h="12" extrusionOk="0">
                    <a:moveTo>
                      <a:pt x="0" y="6"/>
                    </a:moveTo>
                    <a:lnTo>
                      <a:pt x="0" y="7"/>
                    </a:lnTo>
                    <a:lnTo>
                      <a:pt x="1" y="10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7" y="12"/>
                    </a:lnTo>
                    <a:lnTo>
                      <a:pt x="10" y="10"/>
                    </a:lnTo>
                    <a:lnTo>
                      <a:pt x="12" y="7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0" y="2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8" name="Google Shape;2788;p30"/>
              <p:cNvSpPr/>
              <p:nvPr/>
            </p:nvSpPr>
            <p:spPr>
              <a:xfrm>
                <a:off x="8343" y="4794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74" h="75" extrusionOk="0">
                    <a:moveTo>
                      <a:pt x="7" y="65"/>
                    </a:moveTo>
                    <a:lnTo>
                      <a:pt x="15" y="72"/>
                    </a:lnTo>
                    <a:lnTo>
                      <a:pt x="25" y="75"/>
                    </a:lnTo>
                    <a:lnTo>
                      <a:pt x="32" y="75"/>
                    </a:lnTo>
                    <a:lnTo>
                      <a:pt x="37" y="73"/>
                    </a:lnTo>
                    <a:lnTo>
                      <a:pt x="38" y="73"/>
                    </a:lnTo>
                    <a:lnTo>
                      <a:pt x="44" y="71"/>
                    </a:lnTo>
                    <a:lnTo>
                      <a:pt x="50" y="69"/>
                    </a:lnTo>
                    <a:lnTo>
                      <a:pt x="59" y="65"/>
                    </a:lnTo>
                    <a:lnTo>
                      <a:pt x="65" y="60"/>
                    </a:lnTo>
                    <a:lnTo>
                      <a:pt x="71" y="56"/>
                    </a:lnTo>
                    <a:lnTo>
                      <a:pt x="74" y="50"/>
                    </a:lnTo>
                    <a:lnTo>
                      <a:pt x="72" y="45"/>
                    </a:lnTo>
                    <a:lnTo>
                      <a:pt x="59" y="35"/>
                    </a:lnTo>
                    <a:lnTo>
                      <a:pt x="46" y="39"/>
                    </a:lnTo>
                    <a:lnTo>
                      <a:pt x="35" y="48"/>
                    </a:lnTo>
                    <a:lnTo>
                      <a:pt x="31" y="52"/>
                    </a:lnTo>
                    <a:lnTo>
                      <a:pt x="29" y="43"/>
                    </a:lnTo>
                    <a:lnTo>
                      <a:pt x="24" y="26"/>
                    </a:lnTo>
                    <a:lnTo>
                      <a:pt x="13" y="7"/>
                    </a:lnTo>
                    <a:lnTo>
                      <a:pt x="2" y="0"/>
                    </a:lnTo>
                    <a:lnTo>
                      <a:pt x="0" y="19"/>
                    </a:lnTo>
                    <a:lnTo>
                      <a:pt x="3" y="40"/>
                    </a:lnTo>
                    <a:lnTo>
                      <a:pt x="6" y="58"/>
                    </a:lnTo>
                    <a:lnTo>
                      <a:pt x="7" y="6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9" name="Google Shape;2789;p30"/>
              <p:cNvSpPr/>
              <p:nvPr/>
            </p:nvSpPr>
            <p:spPr>
              <a:xfrm>
                <a:off x="8367" y="4788"/>
                <a:ext cx="23" cy="2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9" extrusionOk="0">
                    <a:moveTo>
                      <a:pt x="24" y="59"/>
                    </a:moveTo>
                    <a:lnTo>
                      <a:pt x="29" y="59"/>
                    </a:lnTo>
                    <a:lnTo>
                      <a:pt x="38" y="57"/>
                    </a:lnTo>
                    <a:lnTo>
                      <a:pt x="47" y="56"/>
                    </a:lnTo>
                    <a:lnTo>
                      <a:pt x="56" y="54"/>
                    </a:lnTo>
                    <a:lnTo>
                      <a:pt x="63" y="52"/>
                    </a:lnTo>
                    <a:lnTo>
                      <a:pt x="68" y="47"/>
                    </a:lnTo>
                    <a:lnTo>
                      <a:pt x="69" y="43"/>
                    </a:lnTo>
                    <a:lnTo>
                      <a:pt x="66" y="37"/>
                    </a:lnTo>
                    <a:lnTo>
                      <a:pt x="54" y="32"/>
                    </a:lnTo>
                    <a:lnTo>
                      <a:pt x="41" y="33"/>
                    </a:lnTo>
                    <a:lnTo>
                      <a:pt x="29" y="37"/>
                    </a:lnTo>
                    <a:lnTo>
                      <a:pt x="25" y="40"/>
                    </a:lnTo>
                    <a:lnTo>
                      <a:pt x="21" y="29"/>
                    </a:lnTo>
                    <a:lnTo>
                      <a:pt x="19" y="13"/>
                    </a:lnTo>
                    <a:lnTo>
                      <a:pt x="15" y="1"/>
                    </a:lnTo>
                    <a:lnTo>
                      <a:pt x="0" y="0"/>
                    </a:lnTo>
                    <a:lnTo>
                      <a:pt x="0" y="27"/>
                    </a:lnTo>
                    <a:lnTo>
                      <a:pt x="9" y="44"/>
                    </a:lnTo>
                    <a:lnTo>
                      <a:pt x="19" y="56"/>
                    </a:lnTo>
                    <a:lnTo>
                      <a:pt x="24" y="59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0" name="Google Shape;2790;p30"/>
              <p:cNvSpPr/>
              <p:nvPr/>
            </p:nvSpPr>
            <p:spPr>
              <a:xfrm>
                <a:off x="8386" y="4779"/>
                <a:ext cx="23" cy="2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" y="46"/>
                    </a:moveTo>
                    <a:lnTo>
                      <a:pt x="15" y="54"/>
                    </a:lnTo>
                    <a:lnTo>
                      <a:pt x="22" y="59"/>
                    </a:lnTo>
                    <a:lnTo>
                      <a:pt x="31" y="60"/>
                    </a:lnTo>
                    <a:lnTo>
                      <a:pt x="38" y="60"/>
                    </a:lnTo>
                    <a:lnTo>
                      <a:pt x="45" y="59"/>
                    </a:lnTo>
                    <a:lnTo>
                      <a:pt x="51" y="56"/>
                    </a:lnTo>
                    <a:lnTo>
                      <a:pt x="57" y="53"/>
                    </a:lnTo>
                    <a:lnTo>
                      <a:pt x="60" y="51"/>
                    </a:lnTo>
                    <a:lnTo>
                      <a:pt x="64" y="50"/>
                    </a:lnTo>
                    <a:lnTo>
                      <a:pt x="67" y="47"/>
                    </a:lnTo>
                    <a:lnTo>
                      <a:pt x="69" y="43"/>
                    </a:lnTo>
                    <a:lnTo>
                      <a:pt x="67" y="40"/>
                    </a:lnTo>
                    <a:lnTo>
                      <a:pt x="54" y="31"/>
                    </a:lnTo>
                    <a:lnTo>
                      <a:pt x="41" y="31"/>
                    </a:lnTo>
                    <a:lnTo>
                      <a:pt x="32" y="34"/>
                    </a:lnTo>
                    <a:lnTo>
                      <a:pt x="28" y="37"/>
                    </a:lnTo>
                    <a:lnTo>
                      <a:pt x="26" y="30"/>
                    </a:lnTo>
                    <a:lnTo>
                      <a:pt x="20" y="15"/>
                    </a:lnTo>
                    <a:lnTo>
                      <a:pt x="12" y="2"/>
                    </a:lnTo>
                    <a:lnTo>
                      <a:pt x="1" y="0"/>
                    </a:lnTo>
                    <a:lnTo>
                      <a:pt x="0" y="14"/>
                    </a:lnTo>
                    <a:lnTo>
                      <a:pt x="1" y="30"/>
                    </a:lnTo>
                    <a:lnTo>
                      <a:pt x="4" y="41"/>
                    </a:lnTo>
                    <a:lnTo>
                      <a:pt x="6" y="46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1" name="Google Shape;2791;p30"/>
              <p:cNvSpPr/>
              <p:nvPr/>
            </p:nvSpPr>
            <p:spPr>
              <a:xfrm>
                <a:off x="8357" y="4833"/>
                <a:ext cx="25" cy="16"/>
              </a:xfrm>
              <a:custGeom>
                <a:avLst/>
                <a:gdLst/>
                <a:ahLst/>
                <a:cxnLst/>
                <a:rect l="l" t="t" r="r" b="b"/>
                <a:pathLst>
                  <a:path w="75" h="48" extrusionOk="0">
                    <a:moveTo>
                      <a:pt x="12" y="44"/>
                    </a:moveTo>
                    <a:lnTo>
                      <a:pt x="19" y="46"/>
                    </a:lnTo>
                    <a:lnTo>
                      <a:pt x="31" y="48"/>
                    </a:lnTo>
                    <a:lnTo>
                      <a:pt x="43" y="48"/>
                    </a:lnTo>
                    <a:lnTo>
                      <a:pt x="56" y="46"/>
                    </a:lnTo>
                    <a:lnTo>
                      <a:pt x="66" y="42"/>
                    </a:lnTo>
                    <a:lnTo>
                      <a:pt x="74" y="36"/>
                    </a:lnTo>
                    <a:lnTo>
                      <a:pt x="75" y="29"/>
                    </a:lnTo>
                    <a:lnTo>
                      <a:pt x="71" y="19"/>
                    </a:lnTo>
                    <a:lnTo>
                      <a:pt x="66" y="16"/>
                    </a:lnTo>
                    <a:lnTo>
                      <a:pt x="59" y="15"/>
                    </a:lnTo>
                    <a:lnTo>
                      <a:pt x="52" y="15"/>
                    </a:lnTo>
                    <a:lnTo>
                      <a:pt x="43" y="18"/>
                    </a:lnTo>
                    <a:lnTo>
                      <a:pt x="35" y="19"/>
                    </a:lnTo>
                    <a:lnTo>
                      <a:pt x="30" y="22"/>
                    </a:lnTo>
                    <a:lnTo>
                      <a:pt x="25" y="23"/>
                    </a:lnTo>
                    <a:lnTo>
                      <a:pt x="24" y="25"/>
                    </a:lnTo>
                    <a:lnTo>
                      <a:pt x="22" y="21"/>
                    </a:lnTo>
                    <a:lnTo>
                      <a:pt x="19" y="13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3" y="2"/>
                    </a:lnTo>
                    <a:lnTo>
                      <a:pt x="0" y="5"/>
                    </a:lnTo>
                    <a:lnTo>
                      <a:pt x="0" y="13"/>
                    </a:lnTo>
                    <a:lnTo>
                      <a:pt x="5" y="26"/>
                    </a:lnTo>
                    <a:lnTo>
                      <a:pt x="9" y="38"/>
                    </a:lnTo>
                    <a:lnTo>
                      <a:pt x="12" y="4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2" name="Google Shape;2792;p30"/>
              <p:cNvSpPr/>
              <p:nvPr/>
            </p:nvSpPr>
            <p:spPr>
              <a:xfrm>
                <a:off x="8385" y="4821"/>
                <a:ext cx="21" cy="19"/>
              </a:xfrm>
              <a:custGeom>
                <a:avLst/>
                <a:gdLst/>
                <a:ahLst/>
                <a:cxnLst/>
                <a:rect l="l" t="t" r="r" b="b"/>
                <a:pathLst>
                  <a:path w="63" h="57" extrusionOk="0">
                    <a:moveTo>
                      <a:pt x="15" y="53"/>
                    </a:moveTo>
                    <a:lnTo>
                      <a:pt x="22" y="54"/>
                    </a:lnTo>
                    <a:lnTo>
                      <a:pt x="34" y="57"/>
                    </a:lnTo>
                    <a:lnTo>
                      <a:pt x="47" y="56"/>
                    </a:lnTo>
                    <a:lnTo>
                      <a:pt x="58" y="50"/>
                    </a:lnTo>
                    <a:lnTo>
                      <a:pt x="61" y="48"/>
                    </a:lnTo>
                    <a:lnTo>
                      <a:pt x="62" y="46"/>
                    </a:lnTo>
                    <a:lnTo>
                      <a:pt x="63" y="43"/>
                    </a:lnTo>
                    <a:lnTo>
                      <a:pt x="62" y="40"/>
                    </a:lnTo>
                    <a:lnTo>
                      <a:pt x="61" y="36"/>
                    </a:lnTo>
                    <a:lnTo>
                      <a:pt x="58" y="33"/>
                    </a:lnTo>
                    <a:lnTo>
                      <a:pt x="53" y="31"/>
                    </a:lnTo>
                    <a:lnTo>
                      <a:pt x="47" y="33"/>
                    </a:lnTo>
                    <a:lnTo>
                      <a:pt x="39" y="36"/>
                    </a:lnTo>
                    <a:lnTo>
                      <a:pt x="30" y="36"/>
                    </a:lnTo>
                    <a:lnTo>
                      <a:pt x="24" y="36"/>
                    </a:lnTo>
                    <a:lnTo>
                      <a:pt x="21" y="36"/>
                    </a:lnTo>
                    <a:lnTo>
                      <a:pt x="21" y="30"/>
                    </a:lnTo>
                    <a:lnTo>
                      <a:pt x="21" y="17"/>
                    </a:lnTo>
                    <a:lnTo>
                      <a:pt x="17" y="4"/>
                    </a:lnTo>
                    <a:lnTo>
                      <a:pt x="8" y="0"/>
                    </a:lnTo>
                    <a:lnTo>
                      <a:pt x="0" y="18"/>
                    </a:lnTo>
                    <a:lnTo>
                      <a:pt x="0" y="34"/>
                    </a:lnTo>
                    <a:lnTo>
                      <a:pt x="6" y="46"/>
                    </a:lnTo>
                    <a:lnTo>
                      <a:pt x="15" y="53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3" name="Google Shape;2793;p30"/>
              <p:cNvSpPr/>
              <p:nvPr/>
            </p:nvSpPr>
            <p:spPr>
              <a:xfrm>
                <a:off x="8406" y="4814"/>
                <a:ext cx="21" cy="19"/>
              </a:xfrm>
              <a:custGeom>
                <a:avLst/>
                <a:gdLst/>
                <a:ahLst/>
                <a:cxnLst/>
                <a:rect l="l" t="t" r="r" b="b"/>
                <a:pathLst>
                  <a:path w="65" h="57" extrusionOk="0">
                    <a:moveTo>
                      <a:pt x="24" y="52"/>
                    </a:moveTo>
                    <a:lnTo>
                      <a:pt x="32" y="57"/>
                    </a:lnTo>
                    <a:lnTo>
                      <a:pt x="41" y="55"/>
                    </a:lnTo>
                    <a:lnTo>
                      <a:pt x="50" y="52"/>
                    </a:lnTo>
                    <a:lnTo>
                      <a:pt x="59" y="48"/>
                    </a:lnTo>
                    <a:lnTo>
                      <a:pt x="63" y="45"/>
                    </a:lnTo>
                    <a:lnTo>
                      <a:pt x="65" y="42"/>
                    </a:lnTo>
                    <a:lnTo>
                      <a:pt x="65" y="38"/>
                    </a:lnTo>
                    <a:lnTo>
                      <a:pt x="63" y="34"/>
                    </a:lnTo>
                    <a:lnTo>
                      <a:pt x="53" y="28"/>
                    </a:lnTo>
                    <a:lnTo>
                      <a:pt x="46" y="29"/>
                    </a:lnTo>
                    <a:lnTo>
                      <a:pt x="40" y="35"/>
                    </a:lnTo>
                    <a:lnTo>
                      <a:pt x="35" y="39"/>
                    </a:lnTo>
                    <a:lnTo>
                      <a:pt x="32" y="32"/>
                    </a:lnTo>
                    <a:lnTo>
                      <a:pt x="25" y="18"/>
                    </a:lnTo>
                    <a:lnTo>
                      <a:pt x="16" y="5"/>
                    </a:lnTo>
                    <a:lnTo>
                      <a:pt x="6" y="0"/>
                    </a:lnTo>
                    <a:lnTo>
                      <a:pt x="0" y="21"/>
                    </a:lnTo>
                    <a:lnTo>
                      <a:pt x="7" y="36"/>
                    </a:lnTo>
                    <a:lnTo>
                      <a:pt x="18" y="48"/>
                    </a:lnTo>
                    <a:lnTo>
                      <a:pt x="24" y="52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4" name="Google Shape;2794;p30"/>
              <p:cNvSpPr/>
              <p:nvPr/>
            </p:nvSpPr>
            <p:spPr>
              <a:xfrm>
                <a:off x="8371" y="4865"/>
                <a:ext cx="26" cy="26"/>
              </a:xfrm>
              <a:custGeom>
                <a:avLst/>
                <a:gdLst/>
                <a:ahLst/>
                <a:cxnLst/>
                <a:rect l="l" t="t" r="r" b="b"/>
                <a:pathLst>
                  <a:path w="79" h="80" extrusionOk="0">
                    <a:moveTo>
                      <a:pt x="16" y="67"/>
                    </a:moveTo>
                    <a:lnTo>
                      <a:pt x="19" y="70"/>
                    </a:lnTo>
                    <a:lnTo>
                      <a:pt x="23" y="73"/>
                    </a:lnTo>
                    <a:lnTo>
                      <a:pt x="31" y="77"/>
                    </a:lnTo>
                    <a:lnTo>
                      <a:pt x="38" y="79"/>
                    </a:lnTo>
                    <a:lnTo>
                      <a:pt x="47" y="80"/>
                    </a:lnTo>
                    <a:lnTo>
                      <a:pt x="57" y="77"/>
                    </a:lnTo>
                    <a:lnTo>
                      <a:pt x="66" y="70"/>
                    </a:lnTo>
                    <a:lnTo>
                      <a:pt x="73" y="59"/>
                    </a:lnTo>
                    <a:lnTo>
                      <a:pt x="76" y="54"/>
                    </a:lnTo>
                    <a:lnTo>
                      <a:pt x="78" y="50"/>
                    </a:lnTo>
                    <a:lnTo>
                      <a:pt x="79" y="46"/>
                    </a:lnTo>
                    <a:lnTo>
                      <a:pt x="78" y="43"/>
                    </a:lnTo>
                    <a:lnTo>
                      <a:pt x="70" y="39"/>
                    </a:lnTo>
                    <a:lnTo>
                      <a:pt x="61" y="37"/>
                    </a:lnTo>
                    <a:lnTo>
                      <a:pt x="53" y="39"/>
                    </a:lnTo>
                    <a:lnTo>
                      <a:pt x="45" y="40"/>
                    </a:lnTo>
                    <a:lnTo>
                      <a:pt x="39" y="44"/>
                    </a:lnTo>
                    <a:lnTo>
                      <a:pt x="34" y="47"/>
                    </a:lnTo>
                    <a:lnTo>
                      <a:pt x="31" y="50"/>
                    </a:lnTo>
                    <a:lnTo>
                      <a:pt x="29" y="52"/>
                    </a:lnTo>
                    <a:lnTo>
                      <a:pt x="28" y="43"/>
                    </a:lnTo>
                    <a:lnTo>
                      <a:pt x="22" y="24"/>
                    </a:lnTo>
                    <a:lnTo>
                      <a:pt x="13" y="6"/>
                    </a:lnTo>
                    <a:lnTo>
                      <a:pt x="1" y="0"/>
                    </a:lnTo>
                    <a:lnTo>
                      <a:pt x="0" y="24"/>
                    </a:lnTo>
                    <a:lnTo>
                      <a:pt x="6" y="46"/>
                    </a:lnTo>
                    <a:lnTo>
                      <a:pt x="13" y="62"/>
                    </a:lnTo>
                    <a:lnTo>
                      <a:pt x="16" y="6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5" name="Google Shape;2795;p30"/>
              <p:cNvSpPr/>
              <p:nvPr/>
            </p:nvSpPr>
            <p:spPr>
              <a:xfrm>
                <a:off x="8399" y="4855"/>
                <a:ext cx="27" cy="22"/>
              </a:xfrm>
              <a:custGeom>
                <a:avLst/>
                <a:gdLst/>
                <a:ahLst/>
                <a:cxnLst/>
                <a:rect l="l" t="t" r="r" b="b"/>
                <a:pathLst>
                  <a:path w="79" h="67" extrusionOk="0">
                    <a:moveTo>
                      <a:pt x="13" y="54"/>
                    </a:moveTo>
                    <a:lnTo>
                      <a:pt x="16" y="56"/>
                    </a:lnTo>
                    <a:lnTo>
                      <a:pt x="20" y="59"/>
                    </a:lnTo>
                    <a:lnTo>
                      <a:pt x="26" y="61"/>
                    </a:lnTo>
                    <a:lnTo>
                      <a:pt x="34" y="64"/>
                    </a:lnTo>
                    <a:lnTo>
                      <a:pt x="41" y="67"/>
                    </a:lnTo>
                    <a:lnTo>
                      <a:pt x="50" y="67"/>
                    </a:lnTo>
                    <a:lnTo>
                      <a:pt x="59" y="67"/>
                    </a:lnTo>
                    <a:lnTo>
                      <a:pt x="66" y="64"/>
                    </a:lnTo>
                    <a:lnTo>
                      <a:pt x="72" y="61"/>
                    </a:lnTo>
                    <a:lnTo>
                      <a:pt x="76" y="57"/>
                    </a:lnTo>
                    <a:lnTo>
                      <a:pt x="79" y="53"/>
                    </a:lnTo>
                    <a:lnTo>
                      <a:pt x="78" y="47"/>
                    </a:lnTo>
                    <a:lnTo>
                      <a:pt x="72" y="41"/>
                    </a:lnTo>
                    <a:lnTo>
                      <a:pt x="65" y="37"/>
                    </a:lnTo>
                    <a:lnTo>
                      <a:pt x="56" y="36"/>
                    </a:lnTo>
                    <a:lnTo>
                      <a:pt x="48" y="36"/>
                    </a:lnTo>
                    <a:lnTo>
                      <a:pt x="40" y="37"/>
                    </a:lnTo>
                    <a:lnTo>
                      <a:pt x="34" y="38"/>
                    </a:lnTo>
                    <a:lnTo>
                      <a:pt x="29" y="40"/>
                    </a:lnTo>
                    <a:lnTo>
                      <a:pt x="28" y="40"/>
                    </a:lnTo>
                    <a:lnTo>
                      <a:pt x="26" y="33"/>
                    </a:lnTo>
                    <a:lnTo>
                      <a:pt x="22" y="17"/>
                    </a:lnTo>
                    <a:lnTo>
                      <a:pt x="15" y="4"/>
                    </a:lnTo>
                    <a:lnTo>
                      <a:pt x="3" y="0"/>
                    </a:lnTo>
                    <a:lnTo>
                      <a:pt x="0" y="21"/>
                    </a:lnTo>
                    <a:lnTo>
                      <a:pt x="4" y="38"/>
                    </a:lnTo>
                    <a:lnTo>
                      <a:pt x="10" y="50"/>
                    </a:lnTo>
                    <a:lnTo>
                      <a:pt x="13" y="5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6" name="Google Shape;2796;p30"/>
              <p:cNvSpPr/>
              <p:nvPr/>
            </p:nvSpPr>
            <p:spPr>
              <a:xfrm>
                <a:off x="8429" y="4851"/>
                <a:ext cx="26" cy="20"/>
              </a:xfrm>
              <a:custGeom>
                <a:avLst/>
                <a:gdLst/>
                <a:ahLst/>
                <a:cxnLst/>
                <a:rect l="l" t="t" r="r" b="b"/>
                <a:pathLst>
                  <a:path w="77" h="62" extrusionOk="0">
                    <a:moveTo>
                      <a:pt x="9" y="58"/>
                    </a:moveTo>
                    <a:lnTo>
                      <a:pt x="17" y="60"/>
                    </a:lnTo>
                    <a:lnTo>
                      <a:pt x="27" y="62"/>
                    </a:lnTo>
                    <a:lnTo>
                      <a:pt x="40" y="62"/>
                    </a:lnTo>
                    <a:lnTo>
                      <a:pt x="53" y="60"/>
                    </a:lnTo>
                    <a:lnTo>
                      <a:pt x="65" y="58"/>
                    </a:lnTo>
                    <a:lnTo>
                      <a:pt x="72" y="55"/>
                    </a:lnTo>
                    <a:lnTo>
                      <a:pt x="77" y="49"/>
                    </a:lnTo>
                    <a:lnTo>
                      <a:pt x="75" y="42"/>
                    </a:lnTo>
                    <a:lnTo>
                      <a:pt x="69" y="36"/>
                    </a:lnTo>
                    <a:lnTo>
                      <a:pt x="62" y="33"/>
                    </a:lnTo>
                    <a:lnTo>
                      <a:pt x="53" y="32"/>
                    </a:lnTo>
                    <a:lnTo>
                      <a:pt x="46" y="32"/>
                    </a:lnTo>
                    <a:lnTo>
                      <a:pt x="39" y="33"/>
                    </a:lnTo>
                    <a:lnTo>
                      <a:pt x="33" y="35"/>
                    </a:lnTo>
                    <a:lnTo>
                      <a:pt x="28" y="37"/>
                    </a:lnTo>
                    <a:lnTo>
                      <a:pt x="27" y="37"/>
                    </a:lnTo>
                    <a:lnTo>
                      <a:pt x="25" y="30"/>
                    </a:lnTo>
                    <a:lnTo>
                      <a:pt x="21" y="16"/>
                    </a:lnTo>
                    <a:lnTo>
                      <a:pt x="14" y="3"/>
                    </a:lnTo>
                    <a:lnTo>
                      <a:pt x="2" y="0"/>
                    </a:lnTo>
                    <a:lnTo>
                      <a:pt x="0" y="17"/>
                    </a:lnTo>
                    <a:lnTo>
                      <a:pt x="3" y="36"/>
                    </a:lnTo>
                    <a:lnTo>
                      <a:pt x="8" y="52"/>
                    </a:lnTo>
                    <a:lnTo>
                      <a:pt x="9" y="58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7" name="Google Shape;2797;p30"/>
              <p:cNvSpPr/>
              <p:nvPr/>
            </p:nvSpPr>
            <p:spPr>
              <a:xfrm>
                <a:off x="8258" y="4730"/>
                <a:ext cx="122" cy="281"/>
              </a:xfrm>
              <a:custGeom>
                <a:avLst/>
                <a:gdLst/>
                <a:ahLst/>
                <a:cxnLst/>
                <a:rect l="l" t="t" r="r" b="b"/>
                <a:pathLst>
                  <a:path w="366" h="845" extrusionOk="0">
                    <a:moveTo>
                      <a:pt x="15" y="104"/>
                    </a:moveTo>
                    <a:lnTo>
                      <a:pt x="12" y="150"/>
                    </a:lnTo>
                    <a:lnTo>
                      <a:pt x="12" y="196"/>
                    </a:lnTo>
                    <a:lnTo>
                      <a:pt x="16" y="241"/>
                    </a:lnTo>
                    <a:lnTo>
                      <a:pt x="27" y="286"/>
                    </a:lnTo>
                    <a:lnTo>
                      <a:pt x="46" y="346"/>
                    </a:lnTo>
                    <a:lnTo>
                      <a:pt x="65" y="406"/>
                    </a:lnTo>
                    <a:lnTo>
                      <a:pt x="84" y="465"/>
                    </a:lnTo>
                    <a:lnTo>
                      <a:pt x="103" y="524"/>
                    </a:lnTo>
                    <a:lnTo>
                      <a:pt x="122" y="583"/>
                    </a:lnTo>
                    <a:lnTo>
                      <a:pt x="143" y="640"/>
                    </a:lnTo>
                    <a:lnTo>
                      <a:pt x="163" y="699"/>
                    </a:lnTo>
                    <a:lnTo>
                      <a:pt x="185" y="758"/>
                    </a:lnTo>
                    <a:lnTo>
                      <a:pt x="195" y="778"/>
                    </a:lnTo>
                    <a:lnTo>
                      <a:pt x="210" y="796"/>
                    </a:lnTo>
                    <a:lnTo>
                      <a:pt x="228" y="810"/>
                    </a:lnTo>
                    <a:lnTo>
                      <a:pt x="247" y="822"/>
                    </a:lnTo>
                    <a:lnTo>
                      <a:pt x="269" y="830"/>
                    </a:lnTo>
                    <a:lnTo>
                      <a:pt x="292" y="837"/>
                    </a:lnTo>
                    <a:lnTo>
                      <a:pt x="316" y="842"/>
                    </a:lnTo>
                    <a:lnTo>
                      <a:pt x="339" y="845"/>
                    </a:lnTo>
                    <a:lnTo>
                      <a:pt x="348" y="843"/>
                    </a:lnTo>
                    <a:lnTo>
                      <a:pt x="355" y="840"/>
                    </a:lnTo>
                    <a:lnTo>
                      <a:pt x="361" y="833"/>
                    </a:lnTo>
                    <a:lnTo>
                      <a:pt x="366" y="824"/>
                    </a:lnTo>
                    <a:lnTo>
                      <a:pt x="366" y="816"/>
                    </a:lnTo>
                    <a:lnTo>
                      <a:pt x="361" y="809"/>
                    </a:lnTo>
                    <a:lnTo>
                      <a:pt x="354" y="803"/>
                    </a:lnTo>
                    <a:lnTo>
                      <a:pt x="345" y="800"/>
                    </a:lnTo>
                    <a:lnTo>
                      <a:pt x="329" y="796"/>
                    </a:lnTo>
                    <a:lnTo>
                      <a:pt x="313" y="793"/>
                    </a:lnTo>
                    <a:lnTo>
                      <a:pt x="295" y="788"/>
                    </a:lnTo>
                    <a:lnTo>
                      <a:pt x="279" y="784"/>
                    </a:lnTo>
                    <a:lnTo>
                      <a:pt x="264" y="778"/>
                    </a:lnTo>
                    <a:lnTo>
                      <a:pt x="251" y="768"/>
                    </a:lnTo>
                    <a:lnTo>
                      <a:pt x="239" y="757"/>
                    </a:lnTo>
                    <a:lnTo>
                      <a:pt x="231" y="741"/>
                    </a:lnTo>
                    <a:lnTo>
                      <a:pt x="217" y="708"/>
                    </a:lnTo>
                    <a:lnTo>
                      <a:pt x="206" y="676"/>
                    </a:lnTo>
                    <a:lnTo>
                      <a:pt x="194" y="643"/>
                    </a:lnTo>
                    <a:lnTo>
                      <a:pt x="184" y="610"/>
                    </a:lnTo>
                    <a:lnTo>
                      <a:pt x="172" y="577"/>
                    </a:lnTo>
                    <a:lnTo>
                      <a:pt x="162" y="544"/>
                    </a:lnTo>
                    <a:lnTo>
                      <a:pt x="151" y="511"/>
                    </a:lnTo>
                    <a:lnTo>
                      <a:pt x="141" y="478"/>
                    </a:lnTo>
                    <a:lnTo>
                      <a:pt x="126" y="435"/>
                    </a:lnTo>
                    <a:lnTo>
                      <a:pt x="110" y="392"/>
                    </a:lnTo>
                    <a:lnTo>
                      <a:pt x="94" y="349"/>
                    </a:lnTo>
                    <a:lnTo>
                      <a:pt x="79" y="306"/>
                    </a:lnTo>
                    <a:lnTo>
                      <a:pt x="65" y="263"/>
                    </a:lnTo>
                    <a:lnTo>
                      <a:pt x="54" y="219"/>
                    </a:lnTo>
                    <a:lnTo>
                      <a:pt x="49" y="175"/>
                    </a:lnTo>
                    <a:lnTo>
                      <a:pt x="47" y="129"/>
                    </a:lnTo>
                    <a:lnTo>
                      <a:pt x="46" y="110"/>
                    </a:lnTo>
                    <a:lnTo>
                      <a:pt x="41" y="89"/>
                    </a:lnTo>
                    <a:lnTo>
                      <a:pt x="35" y="67"/>
                    </a:lnTo>
                    <a:lnTo>
                      <a:pt x="28" y="46"/>
                    </a:lnTo>
                    <a:lnTo>
                      <a:pt x="21" y="27"/>
                    </a:lnTo>
                    <a:lnTo>
                      <a:pt x="13" y="11"/>
                    </a:lnTo>
                    <a:lnTo>
                      <a:pt x="6" y="1"/>
                    </a:lnTo>
                    <a:lnTo>
                      <a:pt x="0" y="0"/>
                    </a:lnTo>
                    <a:lnTo>
                      <a:pt x="5" y="17"/>
                    </a:lnTo>
                    <a:lnTo>
                      <a:pt x="10" y="44"/>
                    </a:lnTo>
                    <a:lnTo>
                      <a:pt x="13" y="76"/>
                    </a:lnTo>
                    <a:lnTo>
                      <a:pt x="15" y="10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8" name="Google Shape;2798;p30"/>
              <p:cNvSpPr/>
              <p:nvPr/>
            </p:nvSpPr>
            <p:spPr>
              <a:xfrm>
                <a:off x="8517" y="4850"/>
                <a:ext cx="29" cy="29"/>
              </a:xfrm>
              <a:custGeom>
                <a:avLst/>
                <a:gdLst/>
                <a:ahLst/>
                <a:cxnLst/>
                <a:rect l="l" t="t" r="r" b="b"/>
                <a:pathLst>
                  <a:path w="88" h="87" extrusionOk="0">
                    <a:moveTo>
                      <a:pt x="84" y="23"/>
                    </a:moveTo>
                    <a:lnTo>
                      <a:pt x="88" y="18"/>
                    </a:lnTo>
                    <a:lnTo>
                      <a:pt x="87" y="13"/>
                    </a:lnTo>
                    <a:lnTo>
                      <a:pt x="84" y="7"/>
                    </a:lnTo>
                    <a:lnTo>
                      <a:pt x="77" y="3"/>
                    </a:lnTo>
                    <a:lnTo>
                      <a:pt x="71" y="0"/>
                    </a:lnTo>
                    <a:lnTo>
                      <a:pt x="62" y="0"/>
                    </a:lnTo>
                    <a:lnTo>
                      <a:pt x="55" y="1"/>
                    </a:lnTo>
                    <a:lnTo>
                      <a:pt x="47" y="5"/>
                    </a:lnTo>
                    <a:lnTo>
                      <a:pt x="41" y="11"/>
                    </a:lnTo>
                    <a:lnTo>
                      <a:pt x="34" y="20"/>
                    </a:lnTo>
                    <a:lnTo>
                      <a:pt x="25" y="31"/>
                    </a:lnTo>
                    <a:lnTo>
                      <a:pt x="16" y="43"/>
                    </a:lnTo>
                    <a:lnTo>
                      <a:pt x="9" y="56"/>
                    </a:lnTo>
                    <a:lnTo>
                      <a:pt x="3" y="69"/>
                    </a:lnTo>
                    <a:lnTo>
                      <a:pt x="0" y="79"/>
                    </a:lnTo>
                    <a:lnTo>
                      <a:pt x="3" y="87"/>
                    </a:lnTo>
                    <a:lnTo>
                      <a:pt x="15" y="80"/>
                    </a:lnTo>
                    <a:lnTo>
                      <a:pt x="27" y="70"/>
                    </a:lnTo>
                    <a:lnTo>
                      <a:pt x="40" y="60"/>
                    </a:lnTo>
                    <a:lnTo>
                      <a:pt x="52" y="50"/>
                    </a:lnTo>
                    <a:lnTo>
                      <a:pt x="63" y="41"/>
                    </a:lnTo>
                    <a:lnTo>
                      <a:pt x="72" y="33"/>
                    </a:lnTo>
                    <a:lnTo>
                      <a:pt x="80" y="27"/>
                    </a:lnTo>
                    <a:lnTo>
                      <a:pt x="84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9" name="Google Shape;2799;p30"/>
              <p:cNvSpPr/>
              <p:nvPr/>
            </p:nvSpPr>
            <p:spPr>
              <a:xfrm>
                <a:off x="8536" y="4890"/>
                <a:ext cx="34" cy="9"/>
              </a:xfrm>
              <a:custGeom>
                <a:avLst/>
                <a:gdLst/>
                <a:ahLst/>
                <a:cxnLst/>
                <a:rect l="l" t="t" r="r" b="b"/>
                <a:pathLst>
                  <a:path w="102" h="28" extrusionOk="0">
                    <a:moveTo>
                      <a:pt x="92" y="23"/>
                    </a:moveTo>
                    <a:lnTo>
                      <a:pt x="96" y="21"/>
                    </a:lnTo>
                    <a:lnTo>
                      <a:pt x="99" y="18"/>
                    </a:lnTo>
                    <a:lnTo>
                      <a:pt x="101" y="14"/>
                    </a:lnTo>
                    <a:lnTo>
                      <a:pt x="102" y="10"/>
                    </a:lnTo>
                    <a:lnTo>
                      <a:pt x="101" y="5"/>
                    </a:lnTo>
                    <a:lnTo>
                      <a:pt x="98" y="1"/>
                    </a:lnTo>
                    <a:lnTo>
                      <a:pt x="93" y="0"/>
                    </a:lnTo>
                    <a:lnTo>
                      <a:pt x="88" y="0"/>
                    </a:lnTo>
                    <a:lnTo>
                      <a:pt x="76" y="2"/>
                    </a:lnTo>
                    <a:lnTo>
                      <a:pt x="61" y="7"/>
                    </a:lnTo>
                    <a:lnTo>
                      <a:pt x="46" y="10"/>
                    </a:lnTo>
                    <a:lnTo>
                      <a:pt x="33" y="11"/>
                    </a:lnTo>
                    <a:lnTo>
                      <a:pt x="20" y="15"/>
                    </a:lnTo>
                    <a:lnTo>
                      <a:pt x="10" y="18"/>
                    </a:lnTo>
                    <a:lnTo>
                      <a:pt x="2" y="23"/>
                    </a:lnTo>
                    <a:lnTo>
                      <a:pt x="0" y="28"/>
                    </a:lnTo>
                    <a:lnTo>
                      <a:pt x="10" y="28"/>
                    </a:lnTo>
                    <a:lnTo>
                      <a:pt x="20" y="28"/>
                    </a:lnTo>
                    <a:lnTo>
                      <a:pt x="32" y="27"/>
                    </a:lnTo>
                    <a:lnTo>
                      <a:pt x="44" y="27"/>
                    </a:lnTo>
                    <a:lnTo>
                      <a:pt x="55" y="25"/>
                    </a:lnTo>
                    <a:lnTo>
                      <a:pt x="67" y="24"/>
                    </a:lnTo>
                    <a:lnTo>
                      <a:pt x="80" y="24"/>
                    </a:lnTo>
                    <a:lnTo>
                      <a:pt x="92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0" name="Google Shape;2800;p30"/>
              <p:cNvSpPr/>
              <p:nvPr/>
            </p:nvSpPr>
            <p:spPr>
              <a:xfrm>
                <a:off x="8550" y="4921"/>
                <a:ext cx="47" cy="12"/>
              </a:xfrm>
              <a:custGeom>
                <a:avLst/>
                <a:gdLst/>
                <a:ahLst/>
                <a:cxnLst/>
                <a:rect l="l" t="t" r="r" b="b"/>
                <a:pathLst>
                  <a:path w="142" h="36" extrusionOk="0">
                    <a:moveTo>
                      <a:pt x="123" y="36"/>
                    </a:moveTo>
                    <a:lnTo>
                      <a:pt x="129" y="36"/>
                    </a:lnTo>
                    <a:lnTo>
                      <a:pt x="135" y="32"/>
                    </a:lnTo>
                    <a:lnTo>
                      <a:pt x="139" y="28"/>
                    </a:lnTo>
                    <a:lnTo>
                      <a:pt x="142" y="20"/>
                    </a:lnTo>
                    <a:lnTo>
                      <a:pt x="141" y="15"/>
                    </a:lnTo>
                    <a:lnTo>
                      <a:pt x="138" y="9"/>
                    </a:lnTo>
                    <a:lnTo>
                      <a:pt x="133" y="5"/>
                    </a:lnTo>
                    <a:lnTo>
                      <a:pt x="126" y="3"/>
                    </a:lnTo>
                    <a:lnTo>
                      <a:pt x="108" y="3"/>
                    </a:lnTo>
                    <a:lnTo>
                      <a:pt x="88" y="3"/>
                    </a:lnTo>
                    <a:lnTo>
                      <a:pt x="67" y="2"/>
                    </a:lnTo>
                    <a:lnTo>
                      <a:pt x="47" y="2"/>
                    </a:lnTo>
                    <a:lnTo>
                      <a:pt x="29" y="0"/>
                    </a:lnTo>
                    <a:lnTo>
                      <a:pt x="13" y="2"/>
                    </a:lnTo>
                    <a:lnTo>
                      <a:pt x="4" y="5"/>
                    </a:lnTo>
                    <a:lnTo>
                      <a:pt x="0" y="9"/>
                    </a:lnTo>
                    <a:lnTo>
                      <a:pt x="10" y="12"/>
                    </a:lnTo>
                    <a:lnTo>
                      <a:pt x="22" y="16"/>
                    </a:lnTo>
                    <a:lnTo>
                      <a:pt x="38" y="19"/>
                    </a:lnTo>
                    <a:lnTo>
                      <a:pt x="54" y="22"/>
                    </a:lnTo>
                    <a:lnTo>
                      <a:pt x="72" y="25"/>
                    </a:lnTo>
                    <a:lnTo>
                      <a:pt x="89" y="29"/>
                    </a:lnTo>
                    <a:lnTo>
                      <a:pt x="107" y="32"/>
                    </a:lnTo>
                    <a:lnTo>
                      <a:pt x="123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1" name="Google Shape;2801;p30"/>
              <p:cNvSpPr/>
              <p:nvPr/>
            </p:nvSpPr>
            <p:spPr>
              <a:xfrm>
                <a:off x="8416" y="4751"/>
                <a:ext cx="117" cy="200"/>
              </a:xfrm>
              <a:custGeom>
                <a:avLst/>
                <a:gdLst/>
                <a:ahLst/>
                <a:cxnLst/>
                <a:rect l="l" t="t" r="r" b="b"/>
                <a:pathLst>
                  <a:path w="351" h="601" extrusionOk="0">
                    <a:moveTo>
                      <a:pt x="108" y="298"/>
                    </a:moveTo>
                    <a:lnTo>
                      <a:pt x="132" y="338"/>
                    </a:lnTo>
                    <a:lnTo>
                      <a:pt x="157" y="377"/>
                    </a:lnTo>
                    <a:lnTo>
                      <a:pt x="182" y="414"/>
                    </a:lnTo>
                    <a:lnTo>
                      <a:pt x="208" y="451"/>
                    </a:lnTo>
                    <a:lnTo>
                      <a:pt x="235" y="487"/>
                    </a:lnTo>
                    <a:lnTo>
                      <a:pt x="263" y="523"/>
                    </a:lnTo>
                    <a:lnTo>
                      <a:pt x="292" y="559"/>
                    </a:lnTo>
                    <a:lnTo>
                      <a:pt x="321" y="594"/>
                    </a:lnTo>
                    <a:lnTo>
                      <a:pt x="326" y="598"/>
                    </a:lnTo>
                    <a:lnTo>
                      <a:pt x="332" y="601"/>
                    </a:lnTo>
                    <a:lnTo>
                      <a:pt x="337" y="601"/>
                    </a:lnTo>
                    <a:lnTo>
                      <a:pt x="343" y="598"/>
                    </a:lnTo>
                    <a:lnTo>
                      <a:pt x="349" y="594"/>
                    </a:lnTo>
                    <a:lnTo>
                      <a:pt x="351" y="588"/>
                    </a:lnTo>
                    <a:lnTo>
                      <a:pt x="351" y="582"/>
                    </a:lnTo>
                    <a:lnTo>
                      <a:pt x="349" y="576"/>
                    </a:lnTo>
                    <a:lnTo>
                      <a:pt x="327" y="538"/>
                    </a:lnTo>
                    <a:lnTo>
                      <a:pt x="304" y="499"/>
                    </a:lnTo>
                    <a:lnTo>
                      <a:pt x="279" y="463"/>
                    </a:lnTo>
                    <a:lnTo>
                      <a:pt x="252" y="427"/>
                    </a:lnTo>
                    <a:lnTo>
                      <a:pt x="224" y="391"/>
                    </a:lnTo>
                    <a:lnTo>
                      <a:pt x="198" y="355"/>
                    </a:lnTo>
                    <a:lnTo>
                      <a:pt x="172" y="319"/>
                    </a:lnTo>
                    <a:lnTo>
                      <a:pt x="147" y="280"/>
                    </a:lnTo>
                    <a:lnTo>
                      <a:pt x="125" y="242"/>
                    </a:lnTo>
                    <a:lnTo>
                      <a:pt x="101" y="197"/>
                    </a:lnTo>
                    <a:lnTo>
                      <a:pt x="79" y="150"/>
                    </a:lnTo>
                    <a:lnTo>
                      <a:pt x="59" y="104"/>
                    </a:lnTo>
                    <a:lnTo>
                      <a:pt x="38" y="62"/>
                    </a:lnTo>
                    <a:lnTo>
                      <a:pt x="22" y="29"/>
                    </a:lnTo>
                    <a:lnTo>
                      <a:pt x="9" y="7"/>
                    </a:lnTo>
                    <a:lnTo>
                      <a:pt x="0" y="0"/>
                    </a:lnTo>
                    <a:lnTo>
                      <a:pt x="4" y="17"/>
                    </a:lnTo>
                    <a:lnTo>
                      <a:pt x="13" y="45"/>
                    </a:lnTo>
                    <a:lnTo>
                      <a:pt x="23" y="82"/>
                    </a:lnTo>
                    <a:lnTo>
                      <a:pt x="38" y="124"/>
                    </a:lnTo>
                    <a:lnTo>
                      <a:pt x="54" y="170"/>
                    </a:lnTo>
                    <a:lnTo>
                      <a:pt x="70" y="216"/>
                    </a:lnTo>
                    <a:lnTo>
                      <a:pt x="89" y="259"/>
                    </a:lnTo>
                    <a:lnTo>
                      <a:pt x="108" y="298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2" name="Google Shape;2802;p30"/>
              <p:cNvSpPr/>
              <p:nvPr/>
            </p:nvSpPr>
            <p:spPr>
              <a:xfrm>
                <a:off x="8100" y="4623"/>
                <a:ext cx="541" cy="495"/>
              </a:xfrm>
              <a:custGeom>
                <a:avLst/>
                <a:gdLst/>
                <a:ahLst/>
                <a:cxnLst/>
                <a:rect l="l" t="t" r="r" b="b"/>
                <a:pathLst>
                  <a:path w="2164" h="1979" extrusionOk="0">
                    <a:moveTo>
                      <a:pt x="743" y="0"/>
                    </a:moveTo>
                    <a:lnTo>
                      <a:pt x="746" y="0"/>
                    </a:lnTo>
                    <a:lnTo>
                      <a:pt x="753" y="0"/>
                    </a:lnTo>
                    <a:lnTo>
                      <a:pt x="763" y="0"/>
                    </a:lnTo>
                    <a:lnTo>
                      <a:pt x="778" y="0"/>
                    </a:lnTo>
                    <a:lnTo>
                      <a:pt x="798" y="1"/>
                    </a:lnTo>
                    <a:lnTo>
                      <a:pt x="822" y="1"/>
                    </a:lnTo>
                    <a:lnTo>
                      <a:pt x="848" y="2"/>
                    </a:lnTo>
                    <a:lnTo>
                      <a:pt x="878" y="3"/>
                    </a:lnTo>
                    <a:lnTo>
                      <a:pt x="912" y="5"/>
                    </a:lnTo>
                    <a:lnTo>
                      <a:pt x="949" y="7"/>
                    </a:lnTo>
                    <a:lnTo>
                      <a:pt x="987" y="10"/>
                    </a:lnTo>
                    <a:lnTo>
                      <a:pt x="1030" y="13"/>
                    </a:lnTo>
                    <a:lnTo>
                      <a:pt x="1074" y="16"/>
                    </a:lnTo>
                    <a:lnTo>
                      <a:pt x="1121" y="21"/>
                    </a:lnTo>
                    <a:lnTo>
                      <a:pt x="1171" y="27"/>
                    </a:lnTo>
                    <a:lnTo>
                      <a:pt x="1222" y="32"/>
                    </a:lnTo>
                    <a:lnTo>
                      <a:pt x="1275" y="39"/>
                    </a:lnTo>
                    <a:lnTo>
                      <a:pt x="1329" y="47"/>
                    </a:lnTo>
                    <a:lnTo>
                      <a:pt x="1386" y="56"/>
                    </a:lnTo>
                    <a:lnTo>
                      <a:pt x="1443" y="65"/>
                    </a:lnTo>
                    <a:lnTo>
                      <a:pt x="1502" y="75"/>
                    </a:lnTo>
                    <a:lnTo>
                      <a:pt x="1560" y="87"/>
                    </a:lnTo>
                    <a:lnTo>
                      <a:pt x="1620" y="100"/>
                    </a:lnTo>
                    <a:lnTo>
                      <a:pt x="1681" y="115"/>
                    </a:lnTo>
                    <a:lnTo>
                      <a:pt x="1742" y="129"/>
                    </a:lnTo>
                    <a:lnTo>
                      <a:pt x="1804" y="146"/>
                    </a:lnTo>
                    <a:lnTo>
                      <a:pt x="1865" y="164"/>
                    </a:lnTo>
                    <a:lnTo>
                      <a:pt x="1926" y="183"/>
                    </a:lnTo>
                    <a:lnTo>
                      <a:pt x="1987" y="204"/>
                    </a:lnTo>
                    <a:lnTo>
                      <a:pt x="2047" y="226"/>
                    </a:lnTo>
                    <a:lnTo>
                      <a:pt x="2105" y="250"/>
                    </a:lnTo>
                    <a:lnTo>
                      <a:pt x="2164" y="276"/>
                    </a:lnTo>
                    <a:lnTo>
                      <a:pt x="1975" y="1184"/>
                    </a:lnTo>
                    <a:lnTo>
                      <a:pt x="1980" y="1185"/>
                    </a:lnTo>
                    <a:lnTo>
                      <a:pt x="1990" y="1191"/>
                    </a:lnTo>
                    <a:lnTo>
                      <a:pt x="2005" y="1201"/>
                    </a:lnTo>
                    <a:lnTo>
                      <a:pt x="2020" y="1219"/>
                    </a:lnTo>
                    <a:lnTo>
                      <a:pt x="2031" y="1246"/>
                    </a:lnTo>
                    <a:lnTo>
                      <a:pt x="2035" y="1282"/>
                    </a:lnTo>
                    <a:lnTo>
                      <a:pt x="2030" y="1332"/>
                    </a:lnTo>
                    <a:lnTo>
                      <a:pt x="2011" y="1394"/>
                    </a:lnTo>
                    <a:lnTo>
                      <a:pt x="1681" y="1835"/>
                    </a:lnTo>
                    <a:lnTo>
                      <a:pt x="1636" y="1835"/>
                    </a:lnTo>
                    <a:lnTo>
                      <a:pt x="1512" y="1979"/>
                    </a:lnTo>
                    <a:lnTo>
                      <a:pt x="1510" y="1979"/>
                    </a:lnTo>
                    <a:lnTo>
                      <a:pt x="1502" y="1978"/>
                    </a:lnTo>
                    <a:lnTo>
                      <a:pt x="1490" y="1977"/>
                    </a:lnTo>
                    <a:lnTo>
                      <a:pt x="1474" y="1974"/>
                    </a:lnTo>
                    <a:lnTo>
                      <a:pt x="1451" y="1972"/>
                    </a:lnTo>
                    <a:lnTo>
                      <a:pt x="1427" y="1969"/>
                    </a:lnTo>
                    <a:lnTo>
                      <a:pt x="1397" y="1965"/>
                    </a:lnTo>
                    <a:lnTo>
                      <a:pt x="1364" y="1961"/>
                    </a:lnTo>
                    <a:lnTo>
                      <a:pt x="1328" y="1955"/>
                    </a:lnTo>
                    <a:lnTo>
                      <a:pt x="1288" y="1950"/>
                    </a:lnTo>
                    <a:lnTo>
                      <a:pt x="1246" y="1943"/>
                    </a:lnTo>
                    <a:lnTo>
                      <a:pt x="1200" y="1935"/>
                    </a:lnTo>
                    <a:lnTo>
                      <a:pt x="1152" y="1927"/>
                    </a:lnTo>
                    <a:lnTo>
                      <a:pt x="1101" y="1918"/>
                    </a:lnTo>
                    <a:lnTo>
                      <a:pt x="1049" y="1907"/>
                    </a:lnTo>
                    <a:lnTo>
                      <a:pt x="993" y="1896"/>
                    </a:lnTo>
                    <a:lnTo>
                      <a:pt x="937" y="1884"/>
                    </a:lnTo>
                    <a:lnTo>
                      <a:pt x="878" y="1871"/>
                    </a:lnTo>
                    <a:lnTo>
                      <a:pt x="818" y="1856"/>
                    </a:lnTo>
                    <a:lnTo>
                      <a:pt x="758" y="1841"/>
                    </a:lnTo>
                    <a:lnTo>
                      <a:pt x="696" y="1824"/>
                    </a:lnTo>
                    <a:lnTo>
                      <a:pt x="634" y="1806"/>
                    </a:lnTo>
                    <a:lnTo>
                      <a:pt x="572" y="1787"/>
                    </a:lnTo>
                    <a:lnTo>
                      <a:pt x="508" y="1768"/>
                    </a:lnTo>
                    <a:lnTo>
                      <a:pt x="445" y="1747"/>
                    </a:lnTo>
                    <a:lnTo>
                      <a:pt x="382" y="1724"/>
                    </a:lnTo>
                    <a:lnTo>
                      <a:pt x="319" y="1700"/>
                    </a:lnTo>
                    <a:lnTo>
                      <a:pt x="257" y="1674"/>
                    </a:lnTo>
                    <a:lnTo>
                      <a:pt x="196" y="1647"/>
                    </a:lnTo>
                    <a:lnTo>
                      <a:pt x="135" y="1620"/>
                    </a:lnTo>
                    <a:lnTo>
                      <a:pt x="76" y="1590"/>
                    </a:lnTo>
                    <a:lnTo>
                      <a:pt x="19" y="1559"/>
                    </a:lnTo>
                    <a:lnTo>
                      <a:pt x="18" y="1554"/>
                    </a:lnTo>
                    <a:lnTo>
                      <a:pt x="13" y="1538"/>
                    </a:lnTo>
                    <a:lnTo>
                      <a:pt x="8" y="1514"/>
                    </a:lnTo>
                    <a:lnTo>
                      <a:pt x="3" y="1486"/>
                    </a:lnTo>
                    <a:lnTo>
                      <a:pt x="0" y="1456"/>
                    </a:lnTo>
                    <a:lnTo>
                      <a:pt x="0" y="1424"/>
                    </a:lnTo>
                    <a:lnTo>
                      <a:pt x="3" y="1396"/>
                    </a:lnTo>
                    <a:lnTo>
                      <a:pt x="13" y="1371"/>
                    </a:lnTo>
                    <a:lnTo>
                      <a:pt x="443" y="1002"/>
                    </a:lnTo>
                    <a:lnTo>
                      <a:pt x="441" y="999"/>
                    </a:lnTo>
                    <a:lnTo>
                      <a:pt x="440" y="989"/>
                    </a:lnTo>
                    <a:lnTo>
                      <a:pt x="440" y="973"/>
                    </a:lnTo>
                    <a:lnTo>
                      <a:pt x="445" y="953"/>
                    </a:lnTo>
                    <a:lnTo>
                      <a:pt x="453" y="928"/>
                    </a:lnTo>
                    <a:lnTo>
                      <a:pt x="471" y="902"/>
                    </a:lnTo>
                    <a:lnTo>
                      <a:pt x="497" y="874"/>
                    </a:lnTo>
                    <a:lnTo>
                      <a:pt x="534" y="845"/>
                    </a:lnTo>
                    <a:lnTo>
                      <a:pt x="743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3" name="Google Shape;2803;p30"/>
              <p:cNvSpPr/>
              <p:nvPr/>
            </p:nvSpPr>
            <p:spPr>
              <a:xfrm>
                <a:off x="8279" y="4656"/>
                <a:ext cx="311" cy="233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930" extrusionOk="0">
                    <a:moveTo>
                      <a:pt x="164" y="0"/>
                    </a:moveTo>
                    <a:lnTo>
                      <a:pt x="1244" y="214"/>
                    </a:lnTo>
                    <a:lnTo>
                      <a:pt x="1067" y="930"/>
                    </a:lnTo>
                    <a:lnTo>
                      <a:pt x="0" y="688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4" name="Google Shape;2804;p30"/>
              <p:cNvSpPr/>
              <p:nvPr/>
            </p:nvSpPr>
            <p:spPr>
              <a:xfrm>
                <a:off x="8300" y="4672"/>
                <a:ext cx="237" cy="91"/>
              </a:xfrm>
              <a:custGeom>
                <a:avLst/>
                <a:gdLst/>
                <a:ahLst/>
                <a:cxnLst/>
                <a:rect l="l" t="t" r="r" b="b"/>
                <a:pathLst>
                  <a:path w="952" h="366" extrusionOk="0">
                    <a:moveTo>
                      <a:pt x="112" y="0"/>
                    </a:moveTo>
                    <a:lnTo>
                      <a:pt x="952" y="153"/>
                    </a:lnTo>
                    <a:lnTo>
                      <a:pt x="200" y="108"/>
                    </a:lnTo>
                    <a:lnTo>
                      <a:pt x="0" y="366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5" name="Google Shape;2805;p30"/>
              <p:cNvSpPr/>
              <p:nvPr/>
            </p:nvSpPr>
            <p:spPr>
              <a:xfrm>
                <a:off x="8222" y="4885"/>
                <a:ext cx="315" cy="84"/>
              </a:xfrm>
              <a:custGeom>
                <a:avLst/>
                <a:gdLst/>
                <a:ahLst/>
                <a:cxnLst/>
                <a:rect l="l" t="t" r="r" b="b"/>
                <a:pathLst>
                  <a:path w="1259" h="337" extrusionOk="0">
                    <a:moveTo>
                      <a:pt x="40" y="0"/>
                    </a:moveTo>
                    <a:lnTo>
                      <a:pt x="1259" y="288"/>
                    </a:lnTo>
                    <a:lnTo>
                      <a:pt x="1226" y="337"/>
                    </a:lnTo>
                    <a:lnTo>
                      <a:pt x="0" y="32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6" name="Google Shape;2806;p30"/>
              <p:cNvSpPr/>
              <p:nvPr/>
            </p:nvSpPr>
            <p:spPr>
              <a:xfrm>
                <a:off x="8193" y="4910"/>
                <a:ext cx="316" cy="86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342" extrusionOk="0">
                    <a:moveTo>
                      <a:pt x="46" y="0"/>
                    </a:moveTo>
                    <a:lnTo>
                      <a:pt x="1265" y="286"/>
                    </a:lnTo>
                    <a:lnTo>
                      <a:pt x="1226" y="342"/>
                    </a:lnTo>
                    <a:lnTo>
                      <a:pt x="0" y="37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7" name="Google Shape;2807;p30"/>
              <p:cNvSpPr/>
              <p:nvPr/>
            </p:nvSpPr>
            <p:spPr>
              <a:xfrm>
                <a:off x="8165" y="4936"/>
                <a:ext cx="316" cy="86"/>
              </a:xfrm>
              <a:custGeom>
                <a:avLst/>
                <a:gdLst/>
                <a:ahLst/>
                <a:cxnLst/>
                <a:rect l="l" t="t" r="r" b="b"/>
                <a:pathLst>
                  <a:path w="1264" h="344" extrusionOk="0">
                    <a:moveTo>
                      <a:pt x="45" y="0"/>
                    </a:moveTo>
                    <a:lnTo>
                      <a:pt x="1264" y="287"/>
                    </a:lnTo>
                    <a:lnTo>
                      <a:pt x="1224" y="344"/>
                    </a:lnTo>
                    <a:lnTo>
                      <a:pt x="0" y="37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8" name="Google Shape;2808;p30"/>
              <p:cNvSpPr/>
              <p:nvPr/>
            </p:nvSpPr>
            <p:spPr>
              <a:xfrm>
                <a:off x="8243" y="4989"/>
                <a:ext cx="48" cy="19"/>
              </a:xfrm>
              <a:custGeom>
                <a:avLst/>
                <a:gdLst/>
                <a:ahLst/>
                <a:cxnLst/>
                <a:rect l="l" t="t" r="r" b="b"/>
                <a:pathLst>
                  <a:path w="190" h="79" extrusionOk="0">
                    <a:moveTo>
                      <a:pt x="18" y="1"/>
                    </a:moveTo>
                    <a:lnTo>
                      <a:pt x="23" y="1"/>
                    </a:lnTo>
                    <a:lnTo>
                      <a:pt x="40" y="0"/>
                    </a:lnTo>
                    <a:lnTo>
                      <a:pt x="62" y="0"/>
                    </a:lnTo>
                    <a:lnTo>
                      <a:pt x="90" y="3"/>
                    </a:lnTo>
                    <a:lnTo>
                      <a:pt x="120" y="8"/>
                    </a:lnTo>
                    <a:lnTo>
                      <a:pt x="148" y="18"/>
                    </a:lnTo>
                    <a:lnTo>
                      <a:pt x="173" y="34"/>
                    </a:lnTo>
                    <a:lnTo>
                      <a:pt x="190" y="57"/>
                    </a:lnTo>
                    <a:lnTo>
                      <a:pt x="190" y="58"/>
                    </a:lnTo>
                    <a:lnTo>
                      <a:pt x="190" y="62"/>
                    </a:lnTo>
                    <a:lnTo>
                      <a:pt x="189" y="68"/>
                    </a:lnTo>
                    <a:lnTo>
                      <a:pt x="187" y="74"/>
                    </a:lnTo>
                    <a:lnTo>
                      <a:pt x="181" y="78"/>
                    </a:lnTo>
                    <a:lnTo>
                      <a:pt x="173" y="79"/>
                    </a:lnTo>
                    <a:lnTo>
                      <a:pt x="160" y="78"/>
                    </a:lnTo>
                    <a:lnTo>
                      <a:pt x="143" y="71"/>
                    </a:lnTo>
                    <a:lnTo>
                      <a:pt x="143" y="69"/>
                    </a:lnTo>
                    <a:lnTo>
                      <a:pt x="142" y="65"/>
                    </a:lnTo>
                    <a:lnTo>
                      <a:pt x="139" y="58"/>
                    </a:lnTo>
                    <a:lnTo>
                      <a:pt x="130" y="50"/>
                    </a:lnTo>
                    <a:lnTo>
                      <a:pt x="116" y="42"/>
                    </a:lnTo>
                    <a:lnTo>
                      <a:pt x="94" y="35"/>
                    </a:lnTo>
                    <a:lnTo>
                      <a:pt x="63" y="32"/>
                    </a:lnTo>
                    <a:lnTo>
                      <a:pt x="22" y="32"/>
                    </a:lnTo>
                    <a:lnTo>
                      <a:pt x="20" y="32"/>
                    </a:lnTo>
                    <a:lnTo>
                      <a:pt x="15" y="30"/>
                    </a:lnTo>
                    <a:lnTo>
                      <a:pt x="9" y="27"/>
                    </a:lnTo>
                    <a:lnTo>
                      <a:pt x="5" y="24"/>
                    </a:lnTo>
                    <a:lnTo>
                      <a:pt x="0" y="19"/>
                    </a:lnTo>
                    <a:lnTo>
                      <a:pt x="0" y="15"/>
                    </a:lnTo>
                    <a:lnTo>
                      <a:pt x="6" y="8"/>
                    </a:lnTo>
                    <a:lnTo>
                      <a:pt x="18" y="1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9" name="Google Shape;2809;p30"/>
              <p:cNvSpPr/>
              <p:nvPr/>
            </p:nvSpPr>
            <p:spPr>
              <a:xfrm>
                <a:off x="8246" y="5003"/>
                <a:ext cx="27" cy="15"/>
              </a:xfrm>
              <a:custGeom>
                <a:avLst/>
                <a:gdLst/>
                <a:ahLst/>
                <a:cxnLst/>
                <a:rect l="l" t="t" r="r" b="b"/>
                <a:pathLst>
                  <a:path w="107" h="63" extrusionOk="0">
                    <a:moveTo>
                      <a:pt x="43" y="58"/>
                    </a:moveTo>
                    <a:lnTo>
                      <a:pt x="54" y="61"/>
                    </a:lnTo>
                    <a:lnTo>
                      <a:pt x="64" y="63"/>
                    </a:lnTo>
                    <a:lnTo>
                      <a:pt x="74" y="63"/>
                    </a:lnTo>
                    <a:lnTo>
                      <a:pt x="83" y="63"/>
                    </a:lnTo>
                    <a:lnTo>
                      <a:pt x="91" y="61"/>
                    </a:lnTo>
                    <a:lnTo>
                      <a:pt x="97" y="57"/>
                    </a:lnTo>
                    <a:lnTo>
                      <a:pt x="102" y="54"/>
                    </a:lnTo>
                    <a:lnTo>
                      <a:pt x="106" y="48"/>
                    </a:lnTo>
                    <a:lnTo>
                      <a:pt x="107" y="43"/>
                    </a:lnTo>
                    <a:lnTo>
                      <a:pt x="106" y="37"/>
                    </a:lnTo>
                    <a:lnTo>
                      <a:pt x="102" y="30"/>
                    </a:lnTo>
                    <a:lnTo>
                      <a:pt x="97" y="24"/>
                    </a:lnTo>
                    <a:lnTo>
                      <a:pt x="90" y="19"/>
                    </a:lnTo>
                    <a:lnTo>
                      <a:pt x="82" y="13"/>
                    </a:lnTo>
                    <a:lnTo>
                      <a:pt x="74" y="9"/>
                    </a:lnTo>
                    <a:lnTo>
                      <a:pt x="63" y="4"/>
                    </a:lnTo>
                    <a:lnTo>
                      <a:pt x="53" y="2"/>
                    </a:lnTo>
                    <a:lnTo>
                      <a:pt x="42" y="0"/>
                    </a:lnTo>
                    <a:lnTo>
                      <a:pt x="32" y="0"/>
                    </a:lnTo>
                    <a:lnTo>
                      <a:pt x="23" y="1"/>
                    </a:lnTo>
                    <a:lnTo>
                      <a:pt x="15" y="2"/>
                    </a:lnTo>
                    <a:lnTo>
                      <a:pt x="8" y="5"/>
                    </a:lnTo>
                    <a:lnTo>
                      <a:pt x="3" y="10"/>
                    </a:lnTo>
                    <a:lnTo>
                      <a:pt x="1" y="14"/>
                    </a:lnTo>
                    <a:lnTo>
                      <a:pt x="0" y="20"/>
                    </a:lnTo>
                    <a:lnTo>
                      <a:pt x="1" y="26"/>
                    </a:lnTo>
                    <a:lnTo>
                      <a:pt x="5" y="32"/>
                    </a:lnTo>
                    <a:lnTo>
                      <a:pt x="9" y="38"/>
                    </a:lnTo>
                    <a:lnTo>
                      <a:pt x="16" y="44"/>
                    </a:lnTo>
                    <a:lnTo>
                      <a:pt x="25" y="49"/>
                    </a:lnTo>
                    <a:lnTo>
                      <a:pt x="33" y="54"/>
                    </a:lnTo>
                    <a:lnTo>
                      <a:pt x="43" y="58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0" name="Google Shape;2810;p30"/>
              <p:cNvSpPr/>
              <p:nvPr/>
            </p:nvSpPr>
            <p:spPr>
              <a:xfrm>
                <a:off x="8113" y="4974"/>
                <a:ext cx="367" cy="131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525" extrusionOk="0">
                    <a:moveTo>
                      <a:pt x="1468" y="407"/>
                    </a:moveTo>
                    <a:lnTo>
                      <a:pt x="1466" y="407"/>
                    </a:lnTo>
                    <a:lnTo>
                      <a:pt x="1458" y="406"/>
                    </a:lnTo>
                    <a:lnTo>
                      <a:pt x="1446" y="405"/>
                    </a:lnTo>
                    <a:lnTo>
                      <a:pt x="1429" y="402"/>
                    </a:lnTo>
                    <a:lnTo>
                      <a:pt x="1408" y="400"/>
                    </a:lnTo>
                    <a:lnTo>
                      <a:pt x="1382" y="397"/>
                    </a:lnTo>
                    <a:lnTo>
                      <a:pt x="1353" y="393"/>
                    </a:lnTo>
                    <a:lnTo>
                      <a:pt x="1321" y="389"/>
                    </a:lnTo>
                    <a:lnTo>
                      <a:pt x="1285" y="383"/>
                    </a:lnTo>
                    <a:lnTo>
                      <a:pt x="1245" y="376"/>
                    </a:lnTo>
                    <a:lnTo>
                      <a:pt x="1203" y="370"/>
                    </a:lnTo>
                    <a:lnTo>
                      <a:pt x="1158" y="363"/>
                    </a:lnTo>
                    <a:lnTo>
                      <a:pt x="1110" y="354"/>
                    </a:lnTo>
                    <a:lnTo>
                      <a:pt x="1060" y="345"/>
                    </a:lnTo>
                    <a:lnTo>
                      <a:pt x="1008" y="335"/>
                    </a:lnTo>
                    <a:lnTo>
                      <a:pt x="954" y="323"/>
                    </a:lnTo>
                    <a:lnTo>
                      <a:pt x="898" y="311"/>
                    </a:lnTo>
                    <a:lnTo>
                      <a:pt x="841" y="299"/>
                    </a:lnTo>
                    <a:lnTo>
                      <a:pt x="782" y="284"/>
                    </a:lnTo>
                    <a:lnTo>
                      <a:pt x="723" y="269"/>
                    </a:lnTo>
                    <a:lnTo>
                      <a:pt x="663" y="253"/>
                    </a:lnTo>
                    <a:lnTo>
                      <a:pt x="602" y="236"/>
                    </a:lnTo>
                    <a:lnTo>
                      <a:pt x="541" y="217"/>
                    </a:lnTo>
                    <a:lnTo>
                      <a:pt x="480" y="198"/>
                    </a:lnTo>
                    <a:lnTo>
                      <a:pt x="417" y="178"/>
                    </a:lnTo>
                    <a:lnTo>
                      <a:pt x="356" y="156"/>
                    </a:lnTo>
                    <a:lnTo>
                      <a:pt x="296" y="133"/>
                    </a:lnTo>
                    <a:lnTo>
                      <a:pt x="236" y="109"/>
                    </a:lnTo>
                    <a:lnTo>
                      <a:pt x="178" y="84"/>
                    </a:lnTo>
                    <a:lnTo>
                      <a:pt x="120" y="57"/>
                    </a:lnTo>
                    <a:lnTo>
                      <a:pt x="64" y="29"/>
                    </a:lnTo>
                    <a:lnTo>
                      <a:pt x="9" y="0"/>
                    </a:lnTo>
                    <a:lnTo>
                      <a:pt x="7" y="4"/>
                    </a:lnTo>
                    <a:lnTo>
                      <a:pt x="5" y="15"/>
                    </a:lnTo>
                    <a:lnTo>
                      <a:pt x="3" y="33"/>
                    </a:lnTo>
                    <a:lnTo>
                      <a:pt x="0" y="55"/>
                    </a:lnTo>
                    <a:lnTo>
                      <a:pt x="0" y="79"/>
                    </a:lnTo>
                    <a:lnTo>
                      <a:pt x="3" y="102"/>
                    </a:lnTo>
                    <a:lnTo>
                      <a:pt x="10" y="125"/>
                    </a:lnTo>
                    <a:lnTo>
                      <a:pt x="22" y="143"/>
                    </a:lnTo>
                    <a:lnTo>
                      <a:pt x="23" y="144"/>
                    </a:lnTo>
                    <a:lnTo>
                      <a:pt x="26" y="146"/>
                    </a:lnTo>
                    <a:lnTo>
                      <a:pt x="33" y="150"/>
                    </a:lnTo>
                    <a:lnTo>
                      <a:pt x="43" y="154"/>
                    </a:lnTo>
                    <a:lnTo>
                      <a:pt x="54" y="161"/>
                    </a:lnTo>
                    <a:lnTo>
                      <a:pt x="69" y="169"/>
                    </a:lnTo>
                    <a:lnTo>
                      <a:pt x="86" y="177"/>
                    </a:lnTo>
                    <a:lnTo>
                      <a:pt x="106" y="187"/>
                    </a:lnTo>
                    <a:lnTo>
                      <a:pt x="128" y="197"/>
                    </a:lnTo>
                    <a:lnTo>
                      <a:pt x="154" y="208"/>
                    </a:lnTo>
                    <a:lnTo>
                      <a:pt x="182" y="221"/>
                    </a:lnTo>
                    <a:lnTo>
                      <a:pt x="213" y="234"/>
                    </a:lnTo>
                    <a:lnTo>
                      <a:pt x="247" y="248"/>
                    </a:lnTo>
                    <a:lnTo>
                      <a:pt x="283" y="262"/>
                    </a:lnTo>
                    <a:lnTo>
                      <a:pt x="322" y="277"/>
                    </a:lnTo>
                    <a:lnTo>
                      <a:pt x="364" y="292"/>
                    </a:lnTo>
                    <a:lnTo>
                      <a:pt x="410" y="308"/>
                    </a:lnTo>
                    <a:lnTo>
                      <a:pt x="457" y="323"/>
                    </a:lnTo>
                    <a:lnTo>
                      <a:pt x="508" y="339"/>
                    </a:lnTo>
                    <a:lnTo>
                      <a:pt x="562" y="355"/>
                    </a:lnTo>
                    <a:lnTo>
                      <a:pt x="618" y="371"/>
                    </a:lnTo>
                    <a:lnTo>
                      <a:pt x="678" y="387"/>
                    </a:lnTo>
                    <a:lnTo>
                      <a:pt x="740" y="402"/>
                    </a:lnTo>
                    <a:lnTo>
                      <a:pt x="805" y="418"/>
                    </a:lnTo>
                    <a:lnTo>
                      <a:pt x="874" y="433"/>
                    </a:lnTo>
                    <a:lnTo>
                      <a:pt x="945" y="449"/>
                    </a:lnTo>
                    <a:lnTo>
                      <a:pt x="1018" y="462"/>
                    </a:lnTo>
                    <a:lnTo>
                      <a:pt x="1096" y="477"/>
                    </a:lnTo>
                    <a:lnTo>
                      <a:pt x="1176" y="490"/>
                    </a:lnTo>
                    <a:lnTo>
                      <a:pt x="1259" y="503"/>
                    </a:lnTo>
                    <a:lnTo>
                      <a:pt x="1346" y="514"/>
                    </a:lnTo>
                    <a:lnTo>
                      <a:pt x="1435" y="525"/>
                    </a:lnTo>
                    <a:lnTo>
                      <a:pt x="1436" y="523"/>
                    </a:lnTo>
                    <a:lnTo>
                      <a:pt x="1441" y="516"/>
                    </a:lnTo>
                    <a:lnTo>
                      <a:pt x="1447" y="506"/>
                    </a:lnTo>
                    <a:lnTo>
                      <a:pt x="1454" y="491"/>
                    </a:lnTo>
                    <a:lnTo>
                      <a:pt x="1461" y="474"/>
                    </a:lnTo>
                    <a:lnTo>
                      <a:pt x="1466" y="454"/>
                    </a:lnTo>
                    <a:lnTo>
                      <a:pt x="1469" y="432"/>
                    </a:lnTo>
                    <a:lnTo>
                      <a:pt x="1468" y="407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1" name="Google Shape;2811;p30"/>
              <p:cNvSpPr/>
              <p:nvPr/>
            </p:nvSpPr>
            <p:spPr>
              <a:xfrm>
                <a:off x="8253" y="4846"/>
                <a:ext cx="42" cy="29"/>
              </a:xfrm>
              <a:custGeom>
                <a:avLst/>
                <a:gdLst/>
                <a:ahLst/>
                <a:cxnLst/>
                <a:rect l="l" t="t" r="r" b="b"/>
                <a:pathLst>
                  <a:path w="170" h="120" extrusionOk="0">
                    <a:moveTo>
                      <a:pt x="53" y="0"/>
                    </a:moveTo>
                    <a:lnTo>
                      <a:pt x="49" y="0"/>
                    </a:lnTo>
                    <a:lnTo>
                      <a:pt x="41" y="3"/>
                    </a:lnTo>
                    <a:lnTo>
                      <a:pt x="30" y="7"/>
                    </a:lnTo>
                    <a:lnTo>
                      <a:pt x="17" y="15"/>
                    </a:lnTo>
                    <a:lnTo>
                      <a:pt x="7" y="26"/>
                    </a:lnTo>
                    <a:lnTo>
                      <a:pt x="1" y="43"/>
                    </a:lnTo>
                    <a:lnTo>
                      <a:pt x="0" y="65"/>
                    </a:lnTo>
                    <a:lnTo>
                      <a:pt x="7" y="94"/>
                    </a:lnTo>
                    <a:lnTo>
                      <a:pt x="98" y="120"/>
                    </a:lnTo>
                    <a:lnTo>
                      <a:pt x="97" y="114"/>
                    </a:lnTo>
                    <a:lnTo>
                      <a:pt x="97" y="102"/>
                    </a:lnTo>
                    <a:lnTo>
                      <a:pt x="97" y="84"/>
                    </a:lnTo>
                    <a:lnTo>
                      <a:pt x="101" y="64"/>
                    </a:lnTo>
                    <a:lnTo>
                      <a:pt x="108" y="44"/>
                    </a:lnTo>
                    <a:lnTo>
                      <a:pt x="121" y="30"/>
                    </a:lnTo>
                    <a:lnTo>
                      <a:pt x="141" y="22"/>
                    </a:lnTo>
                    <a:lnTo>
                      <a:pt x="170" y="25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2" name="Google Shape;2812;p30"/>
              <p:cNvSpPr/>
              <p:nvPr/>
            </p:nvSpPr>
            <p:spPr>
              <a:xfrm>
                <a:off x="8494" y="4901"/>
                <a:ext cx="43" cy="29"/>
              </a:xfrm>
              <a:custGeom>
                <a:avLst/>
                <a:gdLst/>
                <a:ahLst/>
                <a:cxnLst/>
                <a:rect l="l" t="t" r="r" b="b"/>
                <a:pathLst>
                  <a:path w="170" h="119" extrusionOk="0">
                    <a:moveTo>
                      <a:pt x="53" y="0"/>
                    </a:moveTo>
                    <a:lnTo>
                      <a:pt x="49" y="0"/>
                    </a:lnTo>
                    <a:lnTo>
                      <a:pt x="41" y="3"/>
                    </a:lnTo>
                    <a:lnTo>
                      <a:pt x="29" y="7"/>
                    </a:lnTo>
                    <a:lnTo>
                      <a:pt x="18" y="14"/>
                    </a:lnTo>
                    <a:lnTo>
                      <a:pt x="7" y="25"/>
                    </a:lnTo>
                    <a:lnTo>
                      <a:pt x="0" y="42"/>
                    </a:lnTo>
                    <a:lnTo>
                      <a:pt x="0" y="65"/>
                    </a:lnTo>
                    <a:lnTo>
                      <a:pt x="7" y="94"/>
                    </a:lnTo>
                    <a:lnTo>
                      <a:pt x="97" y="119"/>
                    </a:lnTo>
                    <a:lnTo>
                      <a:pt x="96" y="114"/>
                    </a:lnTo>
                    <a:lnTo>
                      <a:pt x="96" y="101"/>
                    </a:lnTo>
                    <a:lnTo>
                      <a:pt x="96" y="83"/>
                    </a:lnTo>
                    <a:lnTo>
                      <a:pt x="100" y="62"/>
                    </a:lnTo>
                    <a:lnTo>
                      <a:pt x="107" y="44"/>
                    </a:lnTo>
                    <a:lnTo>
                      <a:pt x="120" y="30"/>
                    </a:lnTo>
                    <a:lnTo>
                      <a:pt x="141" y="22"/>
                    </a:lnTo>
                    <a:lnTo>
                      <a:pt x="170" y="25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3" name="Google Shape;2813;p30"/>
              <p:cNvSpPr/>
              <p:nvPr/>
            </p:nvSpPr>
            <p:spPr>
              <a:xfrm>
                <a:off x="8299" y="4855"/>
                <a:ext cx="182" cy="5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200" extrusionOk="0">
                    <a:moveTo>
                      <a:pt x="0" y="44"/>
                    </a:moveTo>
                    <a:lnTo>
                      <a:pt x="697" y="200"/>
                    </a:lnTo>
                    <a:lnTo>
                      <a:pt x="730" y="156"/>
                    </a:lnTo>
                    <a:lnTo>
                      <a:pt x="33" y="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4" name="Google Shape;2814;p30"/>
              <p:cNvSpPr/>
              <p:nvPr/>
            </p:nvSpPr>
            <p:spPr>
              <a:xfrm>
                <a:off x="8297" y="4875"/>
                <a:ext cx="176" cy="47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87" extrusionOk="0">
                    <a:moveTo>
                      <a:pt x="0" y="30"/>
                    </a:moveTo>
                    <a:lnTo>
                      <a:pt x="696" y="187"/>
                    </a:lnTo>
                    <a:lnTo>
                      <a:pt x="703" y="157"/>
                    </a:lnTo>
                    <a:lnTo>
                      <a:pt x="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5" name="Google Shape;2815;p30"/>
              <p:cNvSpPr/>
              <p:nvPr/>
            </p:nvSpPr>
            <p:spPr>
              <a:xfrm>
                <a:off x="8486" y="4969"/>
                <a:ext cx="106" cy="127"/>
              </a:xfrm>
              <a:custGeom>
                <a:avLst/>
                <a:gdLst/>
                <a:ahLst/>
                <a:cxnLst/>
                <a:rect l="l" t="t" r="r" b="b"/>
                <a:pathLst>
                  <a:path w="424" h="508" extrusionOk="0">
                    <a:moveTo>
                      <a:pt x="0" y="508"/>
                    </a:moveTo>
                    <a:lnTo>
                      <a:pt x="86" y="388"/>
                    </a:lnTo>
                    <a:lnTo>
                      <a:pt x="124" y="388"/>
                    </a:lnTo>
                    <a:lnTo>
                      <a:pt x="424" y="0"/>
                    </a:lnTo>
                    <a:lnTo>
                      <a:pt x="130" y="282"/>
                    </a:lnTo>
                    <a:lnTo>
                      <a:pt x="66" y="289"/>
                    </a:lnTo>
                    <a:lnTo>
                      <a:pt x="0" y="358"/>
                    </a:lnTo>
                    <a:lnTo>
                      <a:pt x="0" y="508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6" name="Google Shape;2816;p30"/>
              <p:cNvSpPr/>
              <p:nvPr/>
            </p:nvSpPr>
            <p:spPr>
              <a:xfrm>
                <a:off x="8312" y="4637"/>
                <a:ext cx="296" cy="61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245" extrusionOk="0">
                    <a:moveTo>
                      <a:pt x="0" y="0"/>
                    </a:moveTo>
                    <a:lnTo>
                      <a:pt x="1186" y="245"/>
                    </a:lnTo>
                    <a:lnTo>
                      <a:pt x="1184" y="244"/>
                    </a:lnTo>
                    <a:lnTo>
                      <a:pt x="1180" y="242"/>
                    </a:lnTo>
                    <a:lnTo>
                      <a:pt x="1172" y="239"/>
                    </a:lnTo>
                    <a:lnTo>
                      <a:pt x="1161" y="233"/>
                    </a:lnTo>
                    <a:lnTo>
                      <a:pt x="1147" y="228"/>
                    </a:lnTo>
                    <a:lnTo>
                      <a:pt x="1130" y="222"/>
                    </a:lnTo>
                    <a:lnTo>
                      <a:pt x="1112" y="214"/>
                    </a:lnTo>
                    <a:lnTo>
                      <a:pt x="1091" y="205"/>
                    </a:lnTo>
                    <a:lnTo>
                      <a:pt x="1066" y="196"/>
                    </a:lnTo>
                    <a:lnTo>
                      <a:pt x="1039" y="187"/>
                    </a:lnTo>
                    <a:lnTo>
                      <a:pt x="1010" y="177"/>
                    </a:lnTo>
                    <a:lnTo>
                      <a:pt x="979" y="166"/>
                    </a:lnTo>
                    <a:lnTo>
                      <a:pt x="945" y="154"/>
                    </a:lnTo>
                    <a:lnTo>
                      <a:pt x="910" y="143"/>
                    </a:lnTo>
                    <a:lnTo>
                      <a:pt x="871" y="132"/>
                    </a:lnTo>
                    <a:lnTo>
                      <a:pt x="832" y="121"/>
                    </a:lnTo>
                    <a:lnTo>
                      <a:pt x="790" y="108"/>
                    </a:lnTo>
                    <a:lnTo>
                      <a:pt x="747" y="97"/>
                    </a:lnTo>
                    <a:lnTo>
                      <a:pt x="702" y="86"/>
                    </a:lnTo>
                    <a:lnTo>
                      <a:pt x="655" y="74"/>
                    </a:lnTo>
                    <a:lnTo>
                      <a:pt x="607" y="64"/>
                    </a:lnTo>
                    <a:lnTo>
                      <a:pt x="557" y="54"/>
                    </a:lnTo>
                    <a:lnTo>
                      <a:pt x="506" y="45"/>
                    </a:lnTo>
                    <a:lnTo>
                      <a:pt x="454" y="36"/>
                    </a:lnTo>
                    <a:lnTo>
                      <a:pt x="400" y="28"/>
                    </a:lnTo>
                    <a:lnTo>
                      <a:pt x="346" y="20"/>
                    </a:lnTo>
                    <a:lnTo>
                      <a:pt x="290" y="15"/>
                    </a:lnTo>
                    <a:lnTo>
                      <a:pt x="233" y="9"/>
                    </a:lnTo>
                    <a:lnTo>
                      <a:pt x="176" y="4"/>
                    </a:lnTo>
                    <a:lnTo>
                      <a:pt x="118" y="2"/>
                    </a:lnTo>
                    <a:lnTo>
                      <a:pt x="6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7" name="Google Shape;2817;p30"/>
              <p:cNvSpPr/>
              <p:nvPr/>
            </p:nvSpPr>
            <p:spPr>
              <a:xfrm>
                <a:off x="8250" y="4639"/>
                <a:ext cx="60" cy="18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738" extrusionOk="0">
                    <a:moveTo>
                      <a:pt x="241" y="0"/>
                    </a:moveTo>
                    <a:lnTo>
                      <a:pt x="52" y="738"/>
                    </a:lnTo>
                    <a:lnTo>
                      <a:pt x="0" y="726"/>
                    </a:lnTo>
                    <a:lnTo>
                      <a:pt x="169" y="0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818" name="Google Shape;2818;p30"/>
          <p:cNvSpPr/>
          <p:nvPr/>
        </p:nvSpPr>
        <p:spPr>
          <a:xfrm>
            <a:off x="5697537" y="1584325"/>
            <a:ext cx="1838325" cy="1711325"/>
          </a:xfrm>
          <a:custGeom>
            <a:avLst/>
            <a:gdLst/>
            <a:ahLst/>
            <a:cxnLst/>
            <a:rect l="l" t="t" r="r" b="b"/>
            <a:pathLst>
              <a:path w="2894" h="2693" extrusionOk="0">
                <a:moveTo>
                  <a:pt x="4" y="1331"/>
                </a:moveTo>
                <a:cubicBezTo>
                  <a:pt x="4" y="1049"/>
                  <a:pt x="119" y="673"/>
                  <a:pt x="349" y="509"/>
                </a:cubicBezTo>
                <a:cubicBezTo>
                  <a:pt x="579" y="345"/>
                  <a:pt x="1010" y="400"/>
                  <a:pt x="1384" y="344"/>
                </a:cubicBezTo>
                <a:cubicBezTo>
                  <a:pt x="1758" y="288"/>
                  <a:pt x="2346" y="0"/>
                  <a:pt x="2596" y="170"/>
                </a:cubicBezTo>
                <a:cubicBezTo>
                  <a:pt x="2846" y="340"/>
                  <a:pt x="2874" y="1035"/>
                  <a:pt x="2884" y="1364"/>
                </a:cubicBezTo>
                <a:cubicBezTo>
                  <a:pt x="2894" y="1693"/>
                  <a:pt x="2789" y="1954"/>
                  <a:pt x="2659" y="2144"/>
                </a:cubicBezTo>
                <a:cubicBezTo>
                  <a:pt x="2529" y="2334"/>
                  <a:pt x="2274" y="2432"/>
                  <a:pt x="2104" y="2504"/>
                </a:cubicBezTo>
                <a:cubicBezTo>
                  <a:pt x="1934" y="2576"/>
                  <a:pt x="1816" y="2558"/>
                  <a:pt x="1639" y="2579"/>
                </a:cubicBezTo>
                <a:cubicBezTo>
                  <a:pt x="1462" y="2600"/>
                  <a:pt x="1259" y="2693"/>
                  <a:pt x="1044" y="2630"/>
                </a:cubicBezTo>
                <a:cubicBezTo>
                  <a:pt x="829" y="2567"/>
                  <a:pt x="520" y="2418"/>
                  <a:pt x="346" y="2201"/>
                </a:cubicBezTo>
                <a:cubicBezTo>
                  <a:pt x="173" y="1985"/>
                  <a:pt x="0" y="1682"/>
                  <a:pt x="4" y="1331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19" name="Google Shape;2819;p30"/>
          <p:cNvGrpSpPr/>
          <p:nvPr/>
        </p:nvGrpSpPr>
        <p:grpSpPr>
          <a:xfrm>
            <a:off x="5989637" y="2822575"/>
            <a:ext cx="501650" cy="233363"/>
            <a:chOff x="3600" y="219"/>
            <a:chExt cx="360" cy="175"/>
          </a:xfrm>
        </p:grpSpPr>
        <p:sp>
          <p:nvSpPr>
            <p:cNvPr id="2820" name="Google Shape;2820;p30"/>
            <p:cNvSpPr/>
            <p:nvPr/>
          </p:nvSpPr>
          <p:spPr>
            <a:xfrm>
              <a:off x="3603" y="297"/>
              <a:ext cx="357" cy="97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21" name="Google Shape;2821;p30"/>
            <p:cNvCxnSpPr/>
            <p:nvPr/>
          </p:nvCxnSpPr>
          <p:spPr>
            <a:xfrm>
              <a:off x="3603" y="289"/>
              <a:ext cx="0" cy="6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22" name="Google Shape;2822;p30"/>
            <p:cNvCxnSpPr/>
            <p:nvPr/>
          </p:nvCxnSpPr>
          <p:spPr>
            <a:xfrm>
              <a:off x="3960" y="289"/>
              <a:ext cx="0" cy="6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23" name="Google Shape;2823;p30"/>
            <p:cNvSpPr/>
            <p:nvPr/>
          </p:nvSpPr>
          <p:spPr>
            <a:xfrm>
              <a:off x="3603" y="284"/>
              <a:ext cx="231" cy="6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4" name="Google Shape;2824;p30"/>
            <p:cNvSpPr/>
            <p:nvPr/>
          </p:nvSpPr>
          <p:spPr>
            <a:xfrm>
              <a:off x="3600" y="219"/>
              <a:ext cx="357" cy="113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25" name="Google Shape;2825;p30"/>
            <p:cNvGrpSpPr/>
            <p:nvPr/>
          </p:nvGrpSpPr>
          <p:grpSpPr>
            <a:xfrm>
              <a:off x="3686" y="244"/>
              <a:ext cx="177" cy="66"/>
              <a:chOff x="2848" y="848"/>
              <a:chExt cx="140" cy="98"/>
            </a:xfrm>
          </p:grpSpPr>
          <p:cxnSp>
            <p:nvCxnSpPr>
              <p:cNvPr id="2826" name="Google Shape;2826;p30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27" name="Google Shape;2827;p30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28" name="Google Shape;2828;p30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829" name="Google Shape;2829;p30"/>
            <p:cNvGrpSpPr/>
            <p:nvPr/>
          </p:nvGrpSpPr>
          <p:grpSpPr>
            <a:xfrm rot="10800000" flipH="1">
              <a:off x="3686" y="243"/>
              <a:ext cx="177" cy="66"/>
              <a:chOff x="2848" y="848"/>
              <a:chExt cx="140" cy="98"/>
            </a:xfrm>
          </p:grpSpPr>
          <p:cxnSp>
            <p:nvCxnSpPr>
              <p:cNvPr id="2830" name="Google Shape;2830;p30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31" name="Google Shape;2831;p30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32" name="Google Shape;2832;p30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cxnSp>
        <p:nvCxnSpPr>
          <p:cNvPr id="2833" name="Google Shape;2833;p30"/>
          <p:cNvCxnSpPr/>
          <p:nvPr/>
        </p:nvCxnSpPr>
        <p:spPr>
          <a:xfrm>
            <a:off x="6019800" y="2651125"/>
            <a:ext cx="1333500" cy="158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34" name="Google Shape;2834;p30"/>
          <p:cNvCxnSpPr/>
          <p:nvPr/>
        </p:nvCxnSpPr>
        <p:spPr>
          <a:xfrm>
            <a:off x="6229350" y="2651125"/>
            <a:ext cx="0" cy="17145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35" name="Google Shape;2835;p30"/>
          <p:cNvCxnSpPr/>
          <p:nvPr/>
        </p:nvCxnSpPr>
        <p:spPr>
          <a:xfrm>
            <a:off x="7081837" y="2484438"/>
            <a:ext cx="0" cy="17145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836" name="Google Shape;2836;p30"/>
          <p:cNvGrpSpPr/>
          <p:nvPr/>
        </p:nvGrpSpPr>
        <p:grpSpPr>
          <a:xfrm>
            <a:off x="6624637" y="2012950"/>
            <a:ext cx="914400" cy="590550"/>
            <a:chOff x="10665" y="3225"/>
            <a:chExt cx="1440" cy="930"/>
          </a:xfrm>
        </p:grpSpPr>
        <p:sp>
          <p:nvSpPr>
            <p:cNvPr id="2837" name="Google Shape;2837;p30"/>
            <p:cNvSpPr/>
            <p:nvPr/>
          </p:nvSpPr>
          <p:spPr>
            <a:xfrm>
              <a:off x="10665" y="3225"/>
              <a:ext cx="1440" cy="93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38" name="Google Shape;2838;p30"/>
            <p:cNvGrpSpPr/>
            <p:nvPr/>
          </p:nvGrpSpPr>
          <p:grpSpPr>
            <a:xfrm>
              <a:off x="11031" y="3335"/>
              <a:ext cx="565" cy="643"/>
              <a:chOff x="2870" y="1518"/>
              <a:chExt cx="292" cy="320"/>
            </a:xfrm>
          </p:grpSpPr>
          <p:graphicFrame>
            <p:nvGraphicFramePr>
              <p:cNvPr id="2839" name="Google Shape;2839;p30"/>
              <p:cNvGraphicFramePr/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3" imgW="272" imgH="282" progId="">
                      <p:embed/>
                    </p:oleObj>
                  </mc:Choice>
                  <mc:Fallback>
                    <p:oleObj r:id="rId3" imgW="272" imgH="282" progId="">
                      <p:embed/>
                      <p:pic>
                        <p:nvPicPr>
                          <p:cNvPr id="2839" name="Google Shape;2839;p30"/>
                          <p:cNvPicPr preferRelativeResize="0"/>
                          <p:nvPr/>
                        </p:nvPicPr>
                        <p:blipFill rotWithShape="1">
                          <a:blip r:embed="rId4">
                            <a:alphaModFix/>
                          </a:blip>
                          <a:srcRect/>
                          <a:stretch/>
                        </p:blipFill>
                        <p:spPr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40" name="Google Shape;2840;p30"/>
              <p:cNvGraphicFramePr/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5" imgW="249" imgH="236" progId="">
                      <p:embed/>
                    </p:oleObj>
                  </mc:Choice>
                  <mc:Fallback>
                    <p:oleObj r:id="rId5" imgW="249" imgH="236" progId="">
                      <p:embed/>
                      <p:pic>
                        <p:nvPicPr>
                          <p:cNvPr id="2840" name="Google Shape;2840;p30"/>
                          <p:cNvPicPr preferRelativeResize="0"/>
                          <p:nvPr/>
                        </p:nvPicPr>
                        <p:blipFill rotWithShape="1">
                          <a:blip r:embed="rId6">
                            <a:alphaModFix/>
                          </a:blip>
                          <a:srcRect/>
                          <a:stretch/>
                        </p:blipFill>
                        <p:spPr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841" name="Google Shape;2841;p30"/>
          <p:cNvSpPr/>
          <p:nvPr/>
        </p:nvSpPr>
        <p:spPr>
          <a:xfrm>
            <a:off x="3238500" y="2530475"/>
            <a:ext cx="2109787" cy="1250950"/>
          </a:xfrm>
          <a:custGeom>
            <a:avLst/>
            <a:gdLst/>
            <a:ahLst/>
            <a:cxnLst/>
            <a:rect l="l" t="t" r="r" b="b"/>
            <a:pathLst>
              <a:path w="3324" h="1971" extrusionOk="0">
                <a:moveTo>
                  <a:pt x="596" y="15"/>
                </a:moveTo>
                <a:cubicBezTo>
                  <a:pt x="335" y="29"/>
                  <a:pt x="248" y="155"/>
                  <a:pt x="149" y="330"/>
                </a:cubicBezTo>
                <a:cubicBezTo>
                  <a:pt x="50" y="505"/>
                  <a:pt x="0" y="853"/>
                  <a:pt x="3" y="1066"/>
                </a:cubicBezTo>
                <a:cubicBezTo>
                  <a:pt x="6" y="1279"/>
                  <a:pt x="67" y="1478"/>
                  <a:pt x="168" y="1606"/>
                </a:cubicBezTo>
                <a:cubicBezTo>
                  <a:pt x="269" y="1734"/>
                  <a:pt x="457" y="1811"/>
                  <a:pt x="609" y="1831"/>
                </a:cubicBezTo>
                <a:cubicBezTo>
                  <a:pt x="761" y="1851"/>
                  <a:pt x="927" y="1719"/>
                  <a:pt x="1083" y="1726"/>
                </a:cubicBezTo>
                <a:cubicBezTo>
                  <a:pt x="1239" y="1733"/>
                  <a:pt x="1333" y="1844"/>
                  <a:pt x="1548" y="1876"/>
                </a:cubicBezTo>
                <a:cubicBezTo>
                  <a:pt x="1763" y="1908"/>
                  <a:pt x="2091" y="1971"/>
                  <a:pt x="2373" y="1921"/>
                </a:cubicBezTo>
                <a:cubicBezTo>
                  <a:pt x="2655" y="1871"/>
                  <a:pt x="3162" y="1740"/>
                  <a:pt x="3243" y="1576"/>
                </a:cubicBezTo>
                <a:cubicBezTo>
                  <a:pt x="3324" y="1412"/>
                  <a:pt x="2947" y="1124"/>
                  <a:pt x="2859" y="935"/>
                </a:cubicBezTo>
                <a:cubicBezTo>
                  <a:pt x="2771" y="746"/>
                  <a:pt x="2905" y="559"/>
                  <a:pt x="2714" y="444"/>
                </a:cubicBezTo>
                <a:cubicBezTo>
                  <a:pt x="2523" y="328"/>
                  <a:pt x="2063" y="315"/>
                  <a:pt x="1714" y="242"/>
                </a:cubicBezTo>
                <a:cubicBezTo>
                  <a:pt x="1366" y="168"/>
                  <a:pt x="857" y="0"/>
                  <a:pt x="596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2" name="Google Shape;2842;p30"/>
          <p:cNvSpPr txBox="1"/>
          <p:nvPr/>
        </p:nvSpPr>
        <p:spPr>
          <a:xfrm>
            <a:off x="3413125" y="2827338"/>
            <a:ext cx="1447800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wide area network</a:t>
            </a:r>
            <a:endParaRPr/>
          </a:p>
        </p:txBody>
      </p:sp>
      <p:sp>
        <p:nvSpPr>
          <p:cNvPr id="2843" name="Google Shape;2843;p30"/>
          <p:cNvSpPr txBox="1"/>
          <p:nvPr/>
        </p:nvSpPr>
        <p:spPr>
          <a:xfrm>
            <a:off x="1274762" y="1535113"/>
            <a:ext cx="1887538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home network</a:t>
            </a:r>
            <a:endParaRPr/>
          </a:p>
        </p:txBody>
      </p:sp>
      <p:sp>
        <p:nvSpPr>
          <p:cNvPr id="2844" name="Google Shape;2844;p30"/>
          <p:cNvSpPr txBox="1"/>
          <p:nvPr/>
        </p:nvSpPr>
        <p:spPr>
          <a:xfrm>
            <a:off x="5500687" y="1300163"/>
            <a:ext cx="2265363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visited network</a:t>
            </a:r>
            <a:endParaRPr/>
          </a:p>
        </p:txBody>
      </p:sp>
      <p:grpSp>
        <p:nvGrpSpPr>
          <p:cNvPr id="2845" name="Google Shape;2845;p30"/>
          <p:cNvGrpSpPr/>
          <p:nvPr/>
        </p:nvGrpSpPr>
        <p:grpSpPr>
          <a:xfrm>
            <a:off x="6240462" y="2409825"/>
            <a:ext cx="2141538" cy="2341563"/>
            <a:chOff x="4158" y="1518"/>
            <a:chExt cx="1349" cy="1475"/>
          </a:xfrm>
        </p:grpSpPr>
        <p:cxnSp>
          <p:nvCxnSpPr>
            <p:cNvPr id="2846" name="Google Shape;2846;p30"/>
            <p:cNvCxnSpPr/>
            <p:nvPr/>
          </p:nvCxnSpPr>
          <p:spPr>
            <a:xfrm rot="10800000" flipH="1">
              <a:off x="4261" y="1538"/>
              <a:ext cx="310" cy="258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grpSp>
          <p:nvGrpSpPr>
            <p:cNvPr id="2847" name="Google Shape;2847;p30"/>
            <p:cNvGrpSpPr/>
            <p:nvPr/>
          </p:nvGrpSpPr>
          <p:grpSpPr>
            <a:xfrm>
              <a:off x="4324" y="1518"/>
              <a:ext cx="202" cy="231"/>
              <a:chOff x="618" y="3500"/>
              <a:chExt cx="202" cy="231"/>
            </a:xfrm>
          </p:grpSpPr>
          <p:sp>
            <p:nvSpPr>
              <p:cNvPr id="2848" name="Google Shape;2848;p30"/>
              <p:cNvSpPr/>
              <p:nvPr/>
            </p:nvSpPr>
            <p:spPr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9" name="Google Shape;2849;p30"/>
              <p:cNvSpPr txBox="1"/>
              <p:nvPr/>
            </p:nvSpPr>
            <p:spPr>
              <a:xfrm>
                <a:off x="628" y="3500"/>
                <a:ext cx="181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1</a:t>
                </a:r>
                <a:endParaRPr/>
              </a:p>
            </p:txBody>
          </p:sp>
        </p:grpSp>
        <p:sp>
          <p:nvSpPr>
            <p:cNvPr id="2850" name="Google Shape;2850;p30"/>
            <p:cNvSpPr txBox="1"/>
            <p:nvPr/>
          </p:nvSpPr>
          <p:spPr>
            <a:xfrm>
              <a:off x="4158" y="2167"/>
              <a:ext cx="1349" cy="8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mobile contacts foreign agent on entering visited network</a:t>
              </a:r>
              <a:endParaRPr/>
            </a:p>
          </p:txBody>
        </p:sp>
        <p:cxnSp>
          <p:nvCxnSpPr>
            <p:cNvPr id="2851" name="Google Shape;2851;p30"/>
            <p:cNvCxnSpPr/>
            <p:nvPr/>
          </p:nvCxnSpPr>
          <p:spPr>
            <a:xfrm>
              <a:off x="4512" y="1760"/>
              <a:ext cx="560" cy="456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852" name="Google Shape;2852;p30"/>
          <p:cNvGrpSpPr/>
          <p:nvPr/>
        </p:nvGrpSpPr>
        <p:grpSpPr>
          <a:xfrm>
            <a:off x="2074862" y="2676525"/>
            <a:ext cx="4046538" cy="2087563"/>
            <a:chOff x="1534" y="1686"/>
            <a:chExt cx="2549" cy="1315"/>
          </a:xfrm>
        </p:grpSpPr>
        <p:cxnSp>
          <p:nvCxnSpPr>
            <p:cNvPr id="2853" name="Google Shape;2853;p30"/>
            <p:cNvCxnSpPr/>
            <p:nvPr/>
          </p:nvCxnSpPr>
          <p:spPr>
            <a:xfrm rot="10800000">
              <a:off x="1801" y="1762"/>
              <a:ext cx="2167" cy="106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grpSp>
          <p:nvGrpSpPr>
            <p:cNvPr id="2854" name="Google Shape;2854;p30"/>
            <p:cNvGrpSpPr/>
            <p:nvPr/>
          </p:nvGrpSpPr>
          <p:grpSpPr>
            <a:xfrm>
              <a:off x="2724" y="1686"/>
              <a:ext cx="214" cy="231"/>
              <a:chOff x="618" y="3500"/>
              <a:chExt cx="214" cy="231"/>
            </a:xfrm>
          </p:grpSpPr>
          <p:sp>
            <p:nvSpPr>
              <p:cNvPr id="2855" name="Google Shape;2855;p30"/>
              <p:cNvSpPr/>
              <p:nvPr/>
            </p:nvSpPr>
            <p:spPr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6" name="Google Shape;2856;p30"/>
              <p:cNvSpPr txBox="1"/>
              <p:nvPr/>
            </p:nvSpPr>
            <p:spPr>
              <a:xfrm>
                <a:off x="628" y="3500"/>
                <a:ext cx="204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2</a:t>
                </a:r>
                <a:endParaRPr/>
              </a:p>
            </p:txBody>
          </p:sp>
        </p:grpSp>
        <p:sp>
          <p:nvSpPr>
            <p:cNvPr id="2857" name="Google Shape;2857;p30"/>
            <p:cNvSpPr txBox="1"/>
            <p:nvPr/>
          </p:nvSpPr>
          <p:spPr>
            <a:xfrm>
              <a:off x="1534" y="2367"/>
              <a:ext cx="2549" cy="6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foreign agent contacts home agent: “this mobile is resident in my network”</a:t>
              </a:r>
              <a:endParaRPr/>
            </a:p>
          </p:txBody>
        </p:sp>
        <p:cxnSp>
          <p:nvCxnSpPr>
            <p:cNvPr id="2858" name="Google Shape;2858;p30"/>
            <p:cNvCxnSpPr/>
            <p:nvPr/>
          </p:nvCxnSpPr>
          <p:spPr>
            <a:xfrm rot="10800000">
              <a:off x="2824" y="1944"/>
              <a:ext cx="0" cy="46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28428E98-BB13-4235-833F-173D137DB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0" cy="0"/>
          </a:xfrm>
          <a:prstGeom prst="rect">
            <a:avLst/>
          </a:prstGeom>
        </p:spPr>
      </p:pic>
      <p:pic>
        <p:nvPicPr>
          <p:cNvPr id="3073" name="Picture 1">
            <a:extLst>
              <a:ext uri="{FF2B5EF4-FFF2-40B4-BE49-F238E27FC236}">
                <a16:creationId xmlns:a16="http://schemas.microsoft.com/office/drawing/2014/main" id="{07202918-7BFB-4FDC-BE6F-7781635A5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0" cy="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4" name="Google Shape;2864;p31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Mobility via Indirect Routing</a:t>
            </a:r>
            <a:endParaRPr/>
          </a:p>
        </p:txBody>
      </p:sp>
      <p:sp>
        <p:nvSpPr>
          <p:cNvPr id="2865" name="Google Shape;2865;p31"/>
          <p:cNvSpPr txBox="1">
            <a:spLocks noGrp="1"/>
          </p:cNvSpPr>
          <p:nvPr>
            <p:ph type="sldNum" idx="12"/>
          </p:nvPr>
        </p:nvSpPr>
        <p:spPr>
          <a:xfrm>
            <a:off x="8382000" y="63246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sp>
        <p:nvSpPr>
          <p:cNvPr id="2866" name="Google Shape;2866;p31"/>
          <p:cNvSpPr/>
          <p:nvPr/>
        </p:nvSpPr>
        <p:spPr>
          <a:xfrm>
            <a:off x="1384300" y="2616200"/>
            <a:ext cx="1866900" cy="1589088"/>
          </a:xfrm>
          <a:custGeom>
            <a:avLst/>
            <a:gdLst/>
            <a:ahLst/>
            <a:cxnLst/>
            <a:rect l="l" t="t" r="r" b="b"/>
            <a:pathLst>
              <a:path w="1340" h="1191" extrusionOk="0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67" name="Google Shape;2867;p31"/>
          <p:cNvGrpSpPr/>
          <p:nvPr/>
        </p:nvGrpSpPr>
        <p:grpSpPr>
          <a:xfrm>
            <a:off x="2439988" y="3609975"/>
            <a:ext cx="501650" cy="233363"/>
            <a:chOff x="3600" y="219"/>
            <a:chExt cx="360" cy="175"/>
          </a:xfrm>
        </p:grpSpPr>
        <p:sp>
          <p:nvSpPr>
            <p:cNvPr id="2868" name="Google Shape;2868;p31"/>
            <p:cNvSpPr/>
            <p:nvPr/>
          </p:nvSpPr>
          <p:spPr>
            <a:xfrm>
              <a:off x="3603" y="297"/>
              <a:ext cx="357" cy="97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69" name="Google Shape;2869;p31"/>
            <p:cNvCxnSpPr/>
            <p:nvPr/>
          </p:nvCxnSpPr>
          <p:spPr>
            <a:xfrm>
              <a:off x="3603" y="289"/>
              <a:ext cx="0" cy="6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70" name="Google Shape;2870;p31"/>
            <p:cNvCxnSpPr/>
            <p:nvPr/>
          </p:nvCxnSpPr>
          <p:spPr>
            <a:xfrm>
              <a:off x="3960" y="289"/>
              <a:ext cx="0" cy="6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71" name="Google Shape;2871;p31"/>
            <p:cNvSpPr/>
            <p:nvPr/>
          </p:nvSpPr>
          <p:spPr>
            <a:xfrm>
              <a:off x="3603" y="284"/>
              <a:ext cx="231" cy="6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2" name="Google Shape;2872;p31"/>
            <p:cNvSpPr/>
            <p:nvPr/>
          </p:nvSpPr>
          <p:spPr>
            <a:xfrm>
              <a:off x="3600" y="219"/>
              <a:ext cx="357" cy="113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73" name="Google Shape;2873;p31"/>
            <p:cNvGrpSpPr/>
            <p:nvPr/>
          </p:nvGrpSpPr>
          <p:grpSpPr>
            <a:xfrm>
              <a:off x="3686" y="244"/>
              <a:ext cx="177" cy="66"/>
              <a:chOff x="2848" y="848"/>
              <a:chExt cx="140" cy="98"/>
            </a:xfrm>
          </p:grpSpPr>
          <p:cxnSp>
            <p:nvCxnSpPr>
              <p:cNvPr id="2874" name="Google Shape;2874;p31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75" name="Google Shape;2875;p31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76" name="Google Shape;2876;p31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877" name="Google Shape;2877;p31"/>
            <p:cNvGrpSpPr/>
            <p:nvPr/>
          </p:nvGrpSpPr>
          <p:grpSpPr>
            <a:xfrm rot="10800000" flipH="1">
              <a:off x="3686" y="243"/>
              <a:ext cx="177" cy="66"/>
              <a:chOff x="2848" y="848"/>
              <a:chExt cx="140" cy="98"/>
            </a:xfrm>
          </p:grpSpPr>
          <p:cxnSp>
            <p:nvCxnSpPr>
              <p:cNvPr id="2878" name="Google Shape;2878;p31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79" name="Google Shape;2879;p31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80" name="Google Shape;2880;p31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881" name="Google Shape;2881;p31"/>
          <p:cNvGrpSpPr/>
          <p:nvPr/>
        </p:nvGrpSpPr>
        <p:grpSpPr>
          <a:xfrm>
            <a:off x="1543050" y="3263900"/>
            <a:ext cx="1333500" cy="342900"/>
            <a:chOff x="8025" y="5070"/>
            <a:chExt cx="2100" cy="540"/>
          </a:xfrm>
        </p:grpSpPr>
        <p:cxnSp>
          <p:nvCxnSpPr>
            <p:cNvPr id="2882" name="Google Shape;2882;p31"/>
            <p:cNvCxnSpPr/>
            <p:nvPr/>
          </p:nvCxnSpPr>
          <p:spPr>
            <a:xfrm>
              <a:off x="8025" y="5325"/>
              <a:ext cx="21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83" name="Google Shape;2883;p31"/>
            <p:cNvCxnSpPr/>
            <p:nvPr/>
          </p:nvCxnSpPr>
          <p:spPr>
            <a:xfrm>
              <a:off x="8355" y="5070"/>
              <a:ext cx="0" cy="27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84" name="Google Shape;2884;p31"/>
            <p:cNvCxnSpPr/>
            <p:nvPr/>
          </p:nvCxnSpPr>
          <p:spPr>
            <a:xfrm>
              <a:off x="9765" y="5340"/>
              <a:ext cx="0" cy="27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885" name="Google Shape;2885;p31"/>
          <p:cNvGrpSpPr/>
          <p:nvPr/>
        </p:nvGrpSpPr>
        <p:grpSpPr>
          <a:xfrm>
            <a:off x="1292225" y="2822575"/>
            <a:ext cx="914400" cy="590550"/>
            <a:chOff x="10665" y="3225"/>
            <a:chExt cx="1440" cy="930"/>
          </a:xfrm>
        </p:grpSpPr>
        <p:sp>
          <p:nvSpPr>
            <p:cNvPr id="2886" name="Google Shape;2886;p31"/>
            <p:cNvSpPr/>
            <p:nvPr/>
          </p:nvSpPr>
          <p:spPr>
            <a:xfrm>
              <a:off x="10665" y="3225"/>
              <a:ext cx="1440" cy="93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87" name="Google Shape;2887;p31"/>
            <p:cNvGrpSpPr/>
            <p:nvPr/>
          </p:nvGrpSpPr>
          <p:grpSpPr>
            <a:xfrm>
              <a:off x="11038" y="3281"/>
              <a:ext cx="618" cy="667"/>
              <a:chOff x="8023" y="4451"/>
              <a:chExt cx="618" cy="667"/>
            </a:xfrm>
          </p:grpSpPr>
          <p:sp>
            <p:nvSpPr>
              <p:cNvPr id="2888" name="Google Shape;2888;p31"/>
              <p:cNvSpPr/>
              <p:nvPr/>
            </p:nvSpPr>
            <p:spPr>
              <a:xfrm>
                <a:off x="8279" y="4653"/>
                <a:ext cx="263" cy="380"/>
              </a:xfrm>
              <a:custGeom>
                <a:avLst/>
                <a:gdLst/>
                <a:ahLst/>
                <a:cxnLst/>
                <a:rect l="l" t="t" r="r" b="b"/>
                <a:pathLst>
                  <a:path w="788" h="1138" extrusionOk="0">
                    <a:moveTo>
                      <a:pt x="310" y="2"/>
                    </a:moveTo>
                    <a:lnTo>
                      <a:pt x="298" y="0"/>
                    </a:lnTo>
                    <a:lnTo>
                      <a:pt x="282" y="0"/>
                    </a:lnTo>
                    <a:lnTo>
                      <a:pt x="263" y="0"/>
                    </a:lnTo>
                    <a:lnTo>
                      <a:pt x="242" y="2"/>
                    </a:lnTo>
                    <a:lnTo>
                      <a:pt x="219" y="4"/>
                    </a:lnTo>
                    <a:lnTo>
                      <a:pt x="192" y="7"/>
                    </a:lnTo>
                    <a:lnTo>
                      <a:pt x="167" y="12"/>
                    </a:lnTo>
                    <a:lnTo>
                      <a:pt x="141" y="17"/>
                    </a:lnTo>
                    <a:lnTo>
                      <a:pt x="116" y="25"/>
                    </a:lnTo>
                    <a:lnTo>
                      <a:pt x="91" y="35"/>
                    </a:lnTo>
                    <a:lnTo>
                      <a:pt x="67" y="45"/>
                    </a:lnTo>
                    <a:lnTo>
                      <a:pt x="47" y="58"/>
                    </a:lnTo>
                    <a:lnTo>
                      <a:pt x="29" y="73"/>
                    </a:lnTo>
                    <a:lnTo>
                      <a:pt x="16" y="91"/>
                    </a:lnTo>
                    <a:lnTo>
                      <a:pt x="6" y="109"/>
                    </a:lnTo>
                    <a:lnTo>
                      <a:pt x="0" y="131"/>
                    </a:lnTo>
                    <a:lnTo>
                      <a:pt x="0" y="137"/>
                    </a:lnTo>
                    <a:lnTo>
                      <a:pt x="1" y="144"/>
                    </a:lnTo>
                    <a:lnTo>
                      <a:pt x="3" y="152"/>
                    </a:lnTo>
                    <a:lnTo>
                      <a:pt x="4" y="162"/>
                    </a:lnTo>
                    <a:lnTo>
                      <a:pt x="13" y="197"/>
                    </a:lnTo>
                    <a:lnTo>
                      <a:pt x="25" y="240"/>
                    </a:lnTo>
                    <a:lnTo>
                      <a:pt x="39" y="290"/>
                    </a:lnTo>
                    <a:lnTo>
                      <a:pt x="57" y="348"/>
                    </a:lnTo>
                    <a:lnTo>
                      <a:pt x="76" y="410"/>
                    </a:lnTo>
                    <a:lnTo>
                      <a:pt x="100" y="474"/>
                    </a:lnTo>
                    <a:lnTo>
                      <a:pt x="123" y="543"/>
                    </a:lnTo>
                    <a:lnTo>
                      <a:pt x="150" y="612"/>
                    </a:lnTo>
                    <a:lnTo>
                      <a:pt x="176" y="684"/>
                    </a:lnTo>
                    <a:lnTo>
                      <a:pt x="205" y="753"/>
                    </a:lnTo>
                    <a:lnTo>
                      <a:pt x="235" y="822"/>
                    </a:lnTo>
                    <a:lnTo>
                      <a:pt x="264" y="887"/>
                    </a:lnTo>
                    <a:lnTo>
                      <a:pt x="293" y="949"/>
                    </a:lnTo>
                    <a:lnTo>
                      <a:pt x="323" y="1005"/>
                    </a:lnTo>
                    <a:lnTo>
                      <a:pt x="352" y="1055"/>
                    </a:lnTo>
                    <a:lnTo>
                      <a:pt x="381" y="1098"/>
                    </a:lnTo>
                    <a:lnTo>
                      <a:pt x="389" y="1109"/>
                    </a:lnTo>
                    <a:lnTo>
                      <a:pt x="398" y="1120"/>
                    </a:lnTo>
                    <a:lnTo>
                      <a:pt x="406" y="1130"/>
                    </a:lnTo>
                    <a:lnTo>
                      <a:pt x="414" y="1138"/>
                    </a:lnTo>
                    <a:lnTo>
                      <a:pt x="436" y="1130"/>
                    </a:lnTo>
                    <a:lnTo>
                      <a:pt x="461" y="1121"/>
                    </a:lnTo>
                    <a:lnTo>
                      <a:pt x="487" y="1111"/>
                    </a:lnTo>
                    <a:lnTo>
                      <a:pt x="517" y="1099"/>
                    </a:lnTo>
                    <a:lnTo>
                      <a:pt x="547" y="1088"/>
                    </a:lnTo>
                    <a:lnTo>
                      <a:pt x="578" y="1075"/>
                    </a:lnTo>
                    <a:lnTo>
                      <a:pt x="609" y="1062"/>
                    </a:lnTo>
                    <a:lnTo>
                      <a:pt x="640" y="1049"/>
                    </a:lnTo>
                    <a:lnTo>
                      <a:pt x="669" y="1036"/>
                    </a:lnTo>
                    <a:lnTo>
                      <a:pt x="697" y="1023"/>
                    </a:lnTo>
                    <a:lnTo>
                      <a:pt x="722" y="1012"/>
                    </a:lnTo>
                    <a:lnTo>
                      <a:pt x="744" y="999"/>
                    </a:lnTo>
                    <a:lnTo>
                      <a:pt x="762" y="987"/>
                    </a:lnTo>
                    <a:lnTo>
                      <a:pt x="775" y="977"/>
                    </a:lnTo>
                    <a:lnTo>
                      <a:pt x="785" y="967"/>
                    </a:lnTo>
                    <a:lnTo>
                      <a:pt x="788" y="959"/>
                    </a:lnTo>
                    <a:lnTo>
                      <a:pt x="756" y="915"/>
                    </a:lnTo>
                    <a:lnTo>
                      <a:pt x="722" y="868"/>
                    </a:lnTo>
                    <a:lnTo>
                      <a:pt x="687" y="813"/>
                    </a:lnTo>
                    <a:lnTo>
                      <a:pt x="650" y="755"/>
                    </a:lnTo>
                    <a:lnTo>
                      <a:pt x="612" y="693"/>
                    </a:lnTo>
                    <a:lnTo>
                      <a:pt x="575" y="627"/>
                    </a:lnTo>
                    <a:lnTo>
                      <a:pt x="537" y="561"/>
                    </a:lnTo>
                    <a:lnTo>
                      <a:pt x="500" y="492"/>
                    </a:lnTo>
                    <a:lnTo>
                      <a:pt x="467" y="423"/>
                    </a:lnTo>
                    <a:lnTo>
                      <a:pt x="433" y="354"/>
                    </a:lnTo>
                    <a:lnTo>
                      <a:pt x="404" y="287"/>
                    </a:lnTo>
                    <a:lnTo>
                      <a:pt x="376" y="223"/>
                    </a:lnTo>
                    <a:lnTo>
                      <a:pt x="352" y="161"/>
                    </a:lnTo>
                    <a:lnTo>
                      <a:pt x="333" y="102"/>
                    </a:lnTo>
                    <a:lnTo>
                      <a:pt x="318" y="49"/>
                    </a:lnTo>
                    <a:lnTo>
                      <a:pt x="310" y="2"/>
                    </a:lnTo>
                    <a:close/>
                  </a:path>
                </a:pathLst>
              </a:custGeom>
              <a:solidFill>
                <a:srgbClr val="F4FCEA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9" name="Google Shape;2889;p31"/>
              <p:cNvSpPr/>
              <p:nvPr/>
            </p:nvSpPr>
            <p:spPr>
              <a:xfrm>
                <a:off x="8264" y="4707"/>
                <a:ext cx="142" cy="312"/>
              </a:xfrm>
              <a:custGeom>
                <a:avLst/>
                <a:gdLst/>
                <a:ahLst/>
                <a:cxnLst/>
                <a:rect l="l" t="t" r="r" b="b"/>
                <a:pathLst>
                  <a:path w="425" h="936" extrusionOk="0">
                    <a:moveTo>
                      <a:pt x="48" y="0"/>
                    </a:moveTo>
                    <a:lnTo>
                      <a:pt x="48" y="2"/>
                    </a:lnTo>
                    <a:lnTo>
                      <a:pt x="48" y="5"/>
                    </a:lnTo>
                    <a:lnTo>
                      <a:pt x="47" y="11"/>
                    </a:lnTo>
                    <a:lnTo>
                      <a:pt x="44" y="19"/>
                    </a:lnTo>
                    <a:lnTo>
                      <a:pt x="39" y="35"/>
                    </a:lnTo>
                    <a:lnTo>
                      <a:pt x="32" y="55"/>
                    </a:lnTo>
                    <a:lnTo>
                      <a:pt x="20" y="82"/>
                    </a:lnTo>
                    <a:lnTo>
                      <a:pt x="6" y="117"/>
                    </a:lnTo>
                    <a:lnTo>
                      <a:pt x="0" y="141"/>
                    </a:lnTo>
                    <a:lnTo>
                      <a:pt x="0" y="177"/>
                    </a:lnTo>
                    <a:lnTo>
                      <a:pt x="4" y="220"/>
                    </a:lnTo>
                    <a:lnTo>
                      <a:pt x="13" y="271"/>
                    </a:lnTo>
                    <a:lnTo>
                      <a:pt x="26" y="325"/>
                    </a:lnTo>
                    <a:lnTo>
                      <a:pt x="41" y="386"/>
                    </a:lnTo>
                    <a:lnTo>
                      <a:pt x="58" y="446"/>
                    </a:lnTo>
                    <a:lnTo>
                      <a:pt x="78" y="509"/>
                    </a:lnTo>
                    <a:lnTo>
                      <a:pt x="98" y="570"/>
                    </a:lnTo>
                    <a:lnTo>
                      <a:pt x="119" y="628"/>
                    </a:lnTo>
                    <a:lnTo>
                      <a:pt x="138" y="683"/>
                    </a:lnTo>
                    <a:lnTo>
                      <a:pt x="157" y="733"/>
                    </a:lnTo>
                    <a:lnTo>
                      <a:pt x="174" y="775"/>
                    </a:lnTo>
                    <a:lnTo>
                      <a:pt x="189" y="808"/>
                    </a:lnTo>
                    <a:lnTo>
                      <a:pt x="201" y="831"/>
                    </a:lnTo>
                    <a:lnTo>
                      <a:pt x="210" y="843"/>
                    </a:lnTo>
                    <a:lnTo>
                      <a:pt x="223" y="853"/>
                    </a:lnTo>
                    <a:lnTo>
                      <a:pt x="239" y="861"/>
                    </a:lnTo>
                    <a:lnTo>
                      <a:pt x="258" y="873"/>
                    </a:lnTo>
                    <a:lnTo>
                      <a:pt x="282" y="883"/>
                    </a:lnTo>
                    <a:lnTo>
                      <a:pt x="310" y="896"/>
                    </a:lnTo>
                    <a:lnTo>
                      <a:pt x="342" y="907"/>
                    </a:lnTo>
                    <a:lnTo>
                      <a:pt x="380" y="922"/>
                    </a:lnTo>
                    <a:lnTo>
                      <a:pt x="425" y="936"/>
                    </a:lnTo>
                    <a:lnTo>
                      <a:pt x="396" y="893"/>
                    </a:lnTo>
                    <a:lnTo>
                      <a:pt x="367" y="843"/>
                    </a:lnTo>
                    <a:lnTo>
                      <a:pt x="337" y="787"/>
                    </a:lnTo>
                    <a:lnTo>
                      <a:pt x="308" y="725"/>
                    </a:lnTo>
                    <a:lnTo>
                      <a:pt x="279" y="660"/>
                    </a:lnTo>
                    <a:lnTo>
                      <a:pt x="249" y="591"/>
                    </a:lnTo>
                    <a:lnTo>
                      <a:pt x="220" y="522"/>
                    </a:lnTo>
                    <a:lnTo>
                      <a:pt x="194" y="450"/>
                    </a:lnTo>
                    <a:lnTo>
                      <a:pt x="167" y="381"/>
                    </a:lnTo>
                    <a:lnTo>
                      <a:pt x="144" y="312"/>
                    </a:lnTo>
                    <a:lnTo>
                      <a:pt x="120" y="248"/>
                    </a:lnTo>
                    <a:lnTo>
                      <a:pt x="101" y="186"/>
                    </a:lnTo>
                    <a:lnTo>
                      <a:pt x="83" y="128"/>
                    </a:lnTo>
                    <a:lnTo>
                      <a:pt x="69" y="78"/>
                    </a:lnTo>
                    <a:lnTo>
                      <a:pt x="57" y="35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CCEF72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0" name="Google Shape;2890;p31"/>
              <p:cNvSpPr/>
              <p:nvPr/>
            </p:nvSpPr>
            <p:spPr>
              <a:xfrm>
                <a:off x="8310" y="4696"/>
                <a:ext cx="64" cy="69"/>
              </a:xfrm>
              <a:custGeom>
                <a:avLst/>
                <a:gdLst/>
                <a:ahLst/>
                <a:cxnLst/>
                <a:rect l="l" t="t" r="r" b="b"/>
                <a:pathLst>
                  <a:path w="192" h="208" extrusionOk="0">
                    <a:moveTo>
                      <a:pt x="26" y="11"/>
                    </a:moveTo>
                    <a:lnTo>
                      <a:pt x="13" y="24"/>
                    </a:lnTo>
                    <a:lnTo>
                      <a:pt x="4" y="43"/>
                    </a:lnTo>
                    <a:lnTo>
                      <a:pt x="0" y="67"/>
                    </a:lnTo>
                    <a:lnTo>
                      <a:pt x="0" y="93"/>
                    </a:lnTo>
                    <a:lnTo>
                      <a:pt x="3" y="120"/>
                    </a:lnTo>
                    <a:lnTo>
                      <a:pt x="10" y="148"/>
                    </a:lnTo>
                    <a:lnTo>
                      <a:pt x="20" y="171"/>
                    </a:lnTo>
                    <a:lnTo>
                      <a:pt x="35" y="189"/>
                    </a:lnTo>
                    <a:lnTo>
                      <a:pt x="51" y="201"/>
                    </a:lnTo>
                    <a:lnTo>
                      <a:pt x="70" y="206"/>
                    </a:lnTo>
                    <a:lnTo>
                      <a:pt x="91" y="208"/>
                    </a:lnTo>
                    <a:lnTo>
                      <a:pt x="111" y="204"/>
                    </a:lnTo>
                    <a:lnTo>
                      <a:pt x="130" y="196"/>
                    </a:lnTo>
                    <a:lnTo>
                      <a:pt x="148" y="186"/>
                    </a:lnTo>
                    <a:lnTo>
                      <a:pt x="163" y="176"/>
                    </a:lnTo>
                    <a:lnTo>
                      <a:pt x="174" y="163"/>
                    </a:lnTo>
                    <a:lnTo>
                      <a:pt x="189" y="130"/>
                    </a:lnTo>
                    <a:lnTo>
                      <a:pt x="192" y="89"/>
                    </a:lnTo>
                    <a:lnTo>
                      <a:pt x="185" y="50"/>
                    </a:lnTo>
                    <a:lnTo>
                      <a:pt x="166" y="27"/>
                    </a:lnTo>
                    <a:lnTo>
                      <a:pt x="152" y="21"/>
                    </a:lnTo>
                    <a:lnTo>
                      <a:pt x="138" y="14"/>
                    </a:lnTo>
                    <a:lnTo>
                      <a:pt x="122" y="8"/>
                    </a:lnTo>
                    <a:lnTo>
                      <a:pt x="104" y="2"/>
                    </a:lnTo>
                    <a:lnTo>
                      <a:pt x="85" y="0"/>
                    </a:lnTo>
                    <a:lnTo>
                      <a:pt x="66" y="0"/>
                    </a:lnTo>
                    <a:lnTo>
                      <a:pt x="47" y="2"/>
                    </a:lnTo>
                    <a:lnTo>
                      <a:pt x="26" y="11"/>
                    </a:lnTo>
                    <a:close/>
                  </a:path>
                </a:pathLst>
              </a:custGeom>
              <a:solidFill>
                <a:srgbClr val="CCEF72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1" name="Google Shape;2891;p31"/>
              <p:cNvSpPr/>
              <p:nvPr/>
            </p:nvSpPr>
            <p:spPr>
              <a:xfrm>
                <a:off x="8406" y="4895"/>
                <a:ext cx="82" cy="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251" extrusionOk="0">
                    <a:moveTo>
                      <a:pt x="33" y="29"/>
                    </a:moveTo>
                    <a:lnTo>
                      <a:pt x="21" y="44"/>
                    </a:lnTo>
                    <a:lnTo>
                      <a:pt x="12" y="60"/>
                    </a:lnTo>
                    <a:lnTo>
                      <a:pt x="5" y="79"/>
                    </a:lnTo>
                    <a:lnTo>
                      <a:pt x="0" y="97"/>
                    </a:lnTo>
                    <a:lnTo>
                      <a:pt x="0" y="116"/>
                    </a:lnTo>
                    <a:lnTo>
                      <a:pt x="5" y="135"/>
                    </a:lnTo>
                    <a:lnTo>
                      <a:pt x="12" y="152"/>
                    </a:lnTo>
                    <a:lnTo>
                      <a:pt x="25" y="169"/>
                    </a:lnTo>
                    <a:lnTo>
                      <a:pt x="42" y="187"/>
                    </a:lnTo>
                    <a:lnTo>
                      <a:pt x="58" y="202"/>
                    </a:lnTo>
                    <a:lnTo>
                      <a:pt x="77" y="220"/>
                    </a:lnTo>
                    <a:lnTo>
                      <a:pt x="96" y="233"/>
                    </a:lnTo>
                    <a:lnTo>
                      <a:pt x="114" y="244"/>
                    </a:lnTo>
                    <a:lnTo>
                      <a:pt x="133" y="251"/>
                    </a:lnTo>
                    <a:lnTo>
                      <a:pt x="149" y="251"/>
                    </a:lnTo>
                    <a:lnTo>
                      <a:pt x="165" y="246"/>
                    </a:lnTo>
                    <a:lnTo>
                      <a:pt x="180" y="237"/>
                    </a:lnTo>
                    <a:lnTo>
                      <a:pt x="196" y="228"/>
                    </a:lnTo>
                    <a:lnTo>
                      <a:pt x="209" y="220"/>
                    </a:lnTo>
                    <a:lnTo>
                      <a:pt x="222" y="212"/>
                    </a:lnTo>
                    <a:lnTo>
                      <a:pt x="232" y="202"/>
                    </a:lnTo>
                    <a:lnTo>
                      <a:pt x="240" y="191"/>
                    </a:lnTo>
                    <a:lnTo>
                      <a:pt x="246" y="178"/>
                    </a:lnTo>
                    <a:lnTo>
                      <a:pt x="247" y="162"/>
                    </a:lnTo>
                    <a:lnTo>
                      <a:pt x="244" y="142"/>
                    </a:lnTo>
                    <a:lnTo>
                      <a:pt x="238" y="120"/>
                    </a:lnTo>
                    <a:lnTo>
                      <a:pt x="228" y="96"/>
                    </a:lnTo>
                    <a:lnTo>
                      <a:pt x="215" y="72"/>
                    </a:lnTo>
                    <a:lnTo>
                      <a:pt x="200" y="50"/>
                    </a:lnTo>
                    <a:lnTo>
                      <a:pt x="184" y="30"/>
                    </a:lnTo>
                    <a:lnTo>
                      <a:pt x="165" y="16"/>
                    </a:lnTo>
                    <a:lnTo>
                      <a:pt x="147" y="7"/>
                    </a:lnTo>
                    <a:lnTo>
                      <a:pt x="130" y="3"/>
                    </a:lnTo>
                    <a:lnTo>
                      <a:pt x="112" y="0"/>
                    </a:lnTo>
                    <a:lnTo>
                      <a:pt x="94" y="1"/>
                    </a:lnTo>
                    <a:lnTo>
                      <a:pt x="80" y="3"/>
                    </a:lnTo>
                    <a:lnTo>
                      <a:pt x="65" y="7"/>
                    </a:lnTo>
                    <a:lnTo>
                      <a:pt x="52" y="13"/>
                    </a:lnTo>
                    <a:lnTo>
                      <a:pt x="42" y="20"/>
                    </a:lnTo>
                    <a:lnTo>
                      <a:pt x="33" y="29"/>
                    </a:lnTo>
                    <a:close/>
                  </a:path>
                </a:pathLst>
              </a:custGeom>
              <a:solidFill>
                <a:srgbClr val="CCEF72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2" name="Google Shape;2892;p31"/>
              <p:cNvSpPr/>
              <p:nvPr/>
            </p:nvSpPr>
            <p:spPr>
              <a:xfrm>
                <a:off x="8313" y="4687"/>
                <a:ext cx="75" cy="80"/>
              </a:xfrm>
              <a:custGeom>
                <a:avLst/>
                <a:gdLst/>
                <a:ahLst/>
                <a:cxnLst/>
                <a:rect l="l" t="t" r="r" b="b"/>
                <a:pathLst>
                  <a:path w="226" h="240" extrusionOk="0">
                    <a:moveTo>
                      <a:pt x="125" y="6"/>
                    </a:moveTo>
                    <a:lnTo>
                      <a:pt x="115" y="3"/>
                    </a:lnTo>
                    <a:lnTo>
                      <a:pt x="104" y="0"/>
                    </a:lnTo>
                    <a:lnTo>
                      <a:pt x="93" y="0"/>
                    </a:lnTo>
                    <a:lnTo>
                      <a:pt x="79" y="0"/>
                    </a:lnTo>
                    <a:lnTo>
                      <a:pt x="66" y="2"/>
                    </a:lnTo>
                    <a:lnTo>
                      <a:pt x="54" y="6"/>
                    </a:lnTo>
                    <a:lnTo>
                      <a:pt x="43" y="12"/>
                    </a:lnTo>
                    <a:lnTo>
                      <a:pt x="32" y="19"/>
                    </a:lnTo>
                    <a:lnTo>
                      <a:pt x="16" y="37"/>
                    </a:lnTo>
                    <a:lnTo>
                      <a:pt x="6" y="58"/>
                    </a:lnTo>
                    <a:lnTo>
                      <a:pt x="0" y="79"/>
                    </a:lnTo>
                    <a:lnTo>
                      <a:pt x="0" y="101"/>
                    </a:lnTo>
                    <a:lnTo>
                      <a:pt x="2" y="124"/>
                    </a:lnTo>
                    <a:lnTo>
                      <a:pt x="7" y="145"/>
                    </a:lnTo>
                    <a:lnTo>
                      <a:pt x="15" y="168"/>
                    </a:lnTo>
                    <a:lnTo>
                      <a:pt x="24" y="188"/>
                    </a:lnTo>
                    <a:lnTo>
                      <a:pt x="32" y="201"/>
                    </a:lnTo>
                    <a:lnTo>
                      <a:pt x="43" y="213"/>
                    </a:lnTo>
                    <a:lnTo>
                      <a:pt x="56" y="223"/>
                    </a:lnTo>
                    <a:lnTo>
                      <a:pt x="69" y="231"/>
                    </a:lnTo>
                    <a:lnTo>
                      <a:pt x="84" y="237"/>
                    </a:lnTo>
                    <a:lnTo>
                      <a:pt x="98" y="240"/>
                    </a:lnTo>
                    <a:lnTo>
                      <a:pt x="113" y="240"/>
                    </a:lnTo>
                    <a:lnTo>
                      <a:pt x="129" y="237"/>
                    </a:lnTo>
                    <a:lnTo>
                      <a:pt x="151" y="229"/>
                    </a:lnTo>
                    <a:lnTo>
                      <a:pt x="172" y="219"/>
                    </a:lnTo>
                    <a:lnTo>
                      <a:pt x="189" y="204"/>
                    </a:lnTo>
                    <a:lnTo>
                      <a:pt x="206" y="188"/>
                    </a:lnTo>
                    <a:lnTo>
                      <a:pt x="216" y="171"/>
                    </a:lnTo>
                    <a:lnTo>
                      <a:pt x="223" y="152"/>
                    </a:lnTo>
                    <a:lnTo>
                      <a:pt x="226" y="131"/>
                    </a:lnTo>
                    <a:lnTo>
                      <a:pt x="223" y="109"/>
                    </a:lnTo>
                    <a:lnTo>
                      <a:pt x="222" y="104"/>
                    </a:lnTo>
                    <a:lnTo>
                      <a:pt x="219" y="98"/>
                    </a:lnTo>
                    <a:lnTo>
                      <a:pt x="213" y="95"/>
                    </a:lnTo>
                    <a:lnTo>
                      <a:pt x="207" y="95"/>
                    </a:lnTo>
                    <a:lnTo>
                      <a:pt x="201" y="96"/>
                    </a:lnTo>
                    <a:lnTo>
                      <a:pt x="197" y="99"/>
                    </a:lnTo>
                    <a:lnTo>
                      <a:pt x="194" y="105"/>
                    </a:lnTo>
                    <a:lnTo>
                      <a:pt x="192" y="111"/>
                    </a:lnTo>
                    <a:lnTo>
                      <a:pt x="191" y="127"/>
                    </a:lnTo>
                    <a:lnTo>
                      <a:pt x="188" y="142"/>
                    </a:lnTo>
                    <a:lnTo>
                      <a:pt x="182" y="158"/>
                    </a:lnTo>
                    <a:lnTo>
                      <a:pt x="173" y="171"/>
                    </a:lnTo>
                    <a:lnTo>
                      <a:pt x="162" y="183"/>
                    </a:lnTo>
                    <a:lnTo>
                      <a:pt x="147" y="191"/>
                    </a:lnTo>
                    <a:lnTo>
                      <a:pt x="131" y="197"/>
                    </a:lnTo>
                    <a:lnTo>
                      <a:pt x="110" y="200"/>
                    </a:lnTo>
                    <a:lnTo>
                      <a:pt x="90" y="197"/>
                    </a:lnTo>
                    <a:lnTo>
                      <a:pt x="74" y="190"/>
                    </a:lnTo>
                    <a:lnTo>
                      <a:pt x="60" y="177"/>
                    </a:lnTo>
                    <a:lnTo>
                      <a:pt x="51" y="161"/>
                    </a:lnTo>
                    <a:lnTo>
                      <a:pt x="44" y="144"/>
                    </a:lnTo>
                    <a:lnTo>
                      <a:pt x="38" y="124"/>
                    </a:lnTo>
                    <a:lnTo>
                      <a:pt x="34" y="105"/>
                    </a:lnTo>
                    <a:lnTo>
                      <a:pt x="32" y="86"/>
                    </a:lnTo>
                    <a:lnTo>
                      <a:pt x="32" y="76"/>
                    </a:lnTo>
                    <a:lnTo>
                      <a:pt x="35" y="66"/>
                    </a:lnTo>
                    <a:lnTo>
                      <a:pt x="41" y="56"/>
                    </a:lnTo>
                    <a:lnTo>
                      <a:pt x="47" y="46"/>
                    </a:lnTo>
                    <a:lnTo>
                      <a:pt x="54" y="39"/>
                    </a:lnTo>
                    <a:lnTo>
                      <a:pt x="63" y="32"/>
                    </a:lnTo>
                    <a:lnTo>
                      <a:pt x="74" y="26"/>
                    </a:lnTo>
                    <a:lnTo>
                      <a:pt x="84" y="25"/>
                    </a:lnTo>
                    <a:lnTo>
                      <a:pt x="87" y="25"/>
                    </a:lnTo>
                    <a:lnTo>
                      <a:pt x="94" y="23"/>
                    </a:lnTo>
                    <a:lnTo>
                      <a:pt x="106" y="25"/>
                    </a:lnTo>
                    <a:lnTo>
                      <a:pt x="119" y="26"/>
                    </a:lnTo>
                    <a:lnTo>
                      <a:pt x="126" y="25"/>
                    </a:lnTo>
                    <a:lnTo>
                      <a:pt x="131" y="19"/>
                    </a:lnTo>
                    <a:lnTo>
                      <a:pt x="129" y="12"/>
                    </a:lnTo>
                    <a:lnTo>
                      <a:pt x="125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3" name="Google Shape;2893;p31"/>
              <p:cNvSpPr/>
              <p:nvPr/>
            </p:nvSpPr>
            <p:spPr>
              <a:xfrm>
                <a:off x="8412" y="4892"/>
                <a:ext cx="93" cy="90"/>
              </a:xfrm>
              <a:custGeom>
                <a:avLst/>
                <a:gdLst/>
                <a:ahLst/>
                <a:cxnLst/>
                <a:rect l="l" t="t" r="r" b="b"/>
                <a:pathLst>
                  <a:path w="279" h="270" extrusionOk="0">
                    <a:moveTo>
                      <a:pt x="75" y="3"/>
                    </a:moveTo>
                    <a:lnTo>
                      <a:pt x="60" y="8"/>
                    </a:lnTo>
                    <a:lnTo>
                      <a:pt x="47" y="17"/>
                    </a:lnTo>
                    <a:lnTo>
                      <a:pt x="34" y="27"/>
                    </a:lnTo>
                    <a:lnTo>
                      <a:pt x="24" y="39"/>
                    </a:lnTo>
                    <a:lnTo>
                      <a:pt x="15" y="50"/>
                    </a:lnTo>
                    <a:lnTo>
                      <a:pt x="7" y="64"/>
                    </a:lnTo>
                    <a:lnTo>
                      <a:pt x="3" y="80"/>
                    </a:lnTo>
                    <a:lnTo>
                      <a:pt x="0" y="96"/>
                    </a:lnTo>
                    <a:lnTo>
                      <a:pt x="0" y="112"/>
                    </a:lnTo>
                    <a:lnTo>
                      <a:pt x="2" y="129"/>
                    </a:lnTo>
                    <a:lnTo>
                      <a:pt x="6" y="145"/>
                    </a:lnTo>
                    <a:lnTo>
                      <a:pt x="12" y="161"/>
                    </a:lnTo>
                    <a:lnTo>
                      <a:pt x="18" y="175"/>
                    </a:lnTo>
                    <a:lnTo>
                      <a:pt x="27" y="189"/>
                    </a:lnTo>
                    <a:lnTo>
                      <a:pt x="37" y="204"/>
                    </a:lnTo>
                    <a:lnTo>
                      <a:pt x="49" y="217"/>
                    </a:lnTo>
                    <a:lnTo>
                      <a:pt x="65" y="231"/>
                    </a:lnTo>
                    <a:lnTo>
                      <a:pt x="82" y="244"/>
                    </a:lnTo>
                    <a:lnTo>
                      <a:pt x="101" y="257"/>
                    </a:lnTo>
                    <a:lnTo>
                      <a:pt x="122" y="266"/>
                    </a:lnTo>
                    <a:lnTo>
                      <a:pt x="142" y="270"/>
                    </a:lnTo>
                    <a:lnTo>
                      <a:pt x="165" y="270"/>
                    </a:lnTo>
                    <a:lnTo>
                      <a:pt x="185" y="263"/>
                    </a:lnTo>
                    <a:lnTo>
                      <a:pt x="206" y="250"/>
                    </a:lnTo>
                    <a:lnTo>
                      <a:pt x="219" y="240"/>
                    </a:lnTo>
                    <a:lnTo>
                      <a:pt x="232" y="228"/>
                    </a:lnTo>
                    <a:lnTo>
                      <a:pt x="244" y="215"/>
                    </a:lnTo>
                    <a:lnTo>
                      <a:pt x="254" y="202"/>
                    </a:lnTo>
                    <a:lnTo>
                      <a:pt x="263" y="188"/>
                    </a:lnTo>
                    <a:lnTo>
                      <a:pt x="270" y="174"/>
                    </a:lnTo>
                    <a:lnTo>
                      <a:pt x="276" y="158"/>
                    </a:lnTo>
                    <a:lnTo>
                      <a:pt x="279" y="141"/>
                    </a:lnTo>
                    <a:lnTo>
                      <a:pt x="279" y="133"/>
                    </a:lnTo>
                    <a:lnTo>
                      <a:pt x="278" y="126"/>
                    </a:lnTo>
                    <a:lnTo>
                      <a:pt x="273" y="120"/>
                    </a:lnTo>
                    <a:lnTo>
                      <a:pt x="266" y="116"/>
                    </a:lnTo>
                    <a:lnTo>
                      <a:pt x="258" y="116"/>
                    </a:lnTo>
                    <a:lnTo>
                      <a:pt x="251" y="118"/>
                    </a:lnTo>
                    <a:lnTo>
                      <a:pt x="245" y="122"/>
                    </a:lnTo>
                    <a:lnTo>
                      <a:pt x="241" y="129"/>
                    </a:lnTo>
                    <a:lnTo>
                      <a:pt x="241" y="132"/>
                    </a:lnTo>
                    <a:lnTo>
                      <a:pt x="238" y="139"/>
                    </a:lnTo>
                    <a:lnTo>
                      <a:pt x="235" y="151"/>
                    </a:lnTo>
                    <a:lnTo>
                      <a:pt x="229" y="164"/>
                    </a:lnTo>
                    <a:lnTo>
                      <a:pt x="220" y="176"/>
                    </a:lnTo>
                    <a:lnTo>
                      <a:pt x="210" y="191"/>
                    </a:lnTo>
                    <a:lnTo>
                      <a:pt x="198" y="201"/>
                    </a:lnTo>
                    <a:lnTo>
                      <a:pt x="182" y="210"/>
                    </a:lnTo>
                    <a:lnTo>
                      <a:pt x="154" y="211"/>
                    </a:lnTo>
                    <a:lnTo>
                      <a:pt x="126" y="207"/>
                    </a:lnTo>
                    <a:lnTo>
                      <a:pt x="100" y="197"/>
                    </a:lnTo>
                    <a:lnTo>
                      <a:pt x="78" y="181"/>
                    </a:lnTo>
                    <a:lnTo>
                      <a:pt x="59" y="162"/>
                    </a:lnTo>
                    <a:lnTo>
                      <a:pt x="46" y="139"/>
                    </a:lnTo>
                    <a:lnTo>
                      <a:pt x="40" y="113"/>
                    </a:lnTo>
                    <a:lnTo>
                      <a:pt x="40" y="86"/>
                    </a:lnTo>
                    <a:lnTo>
                      <a:pt x="44" y="73"/>
                    </a:lnTo>
                    <a:lnTo>
                      <a:pt x="50" y="62"/>
                    </a:lnTo>
                    <a:lnTo>
                      <a:pt x="60" y="50"/>
                    </a:lnTo>
                    <a:lnTo>
                      <a:pt x="71" y="39"/>
                    </a:lnTo>
                    <a:lnTo>
                      <a:pt x="81" y="30"/>
                    </a:lnTo>
                    <a:lnTo>
                      <a:pt x="93" y="21"/>
                    </a:lnTo>
                    <a:lnTo>
                      <a:pt x="103" y="16"/>
                    </a:lnTo>
                    <a:lnTo>
                      <a:pt x="112" y="11"/>
                    </a:lnTo>
                    <a:lnTo>
                      <a:pt x="109" y="4"/>
                    </a:lnTo>
                    <a:lnTo>
                      <a:pt x="100" y="0"/>
                    </a:lnTo>
                    <a:lnTo>
                      <a:pt x="88" y="0"/>
                    </a:lnTo>
                    <a:lnTo>
                      <a:pt x="75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4" name="Google Shape;2894;p31"/>
              <p:cNvSpPr/>
              <p:nvPr/>
            </p:nvSpPr>
            <p:spPr>
              <a:xfrm>
                <a:off x="8347" y="4786"/>
                <a:ext cx="24" cy="25"/>
              </a:xfrm>
              <a:custGeom>
                <a:avLst/>
                <a:gdLst/>
                <a:ahLst/>
                <a:cxnLst/>
                <a:rect l="l" t="t" r="r" b="b"/>
                <a:pathLst>
                  <a:path w="72" h="75" extrusionOk="0">
                    <a:moveTo>
                      <a:pt x="7" y="65"/>
                    </a:moveTo>
                    <a:lnTo>
                      <a:pt x="15" y="72"/>
                    </a:lnTo>
                    <a:lnTo>
                      <a:pt x="25" y="75"/>
                    </a:lnTo>
                    <a:lnTo>
                      <a:pt x="32" y="75"/>
                    </a:lnTo>
                    <a:lnTo>
                      <a:pt x="37" y="73"/>
                    </a:lnTo>
                    <a:lnTo>
                      <a:pt x="39" y="72"/>
                    </a:lnTo>
                    <a:lnTo>
                      <a:pt x="47" y="71"/>
                    </a:lnTo>
                    <a:lnTo>
                      <a:pt x="56" y="66"/>
                    </a:lnTo>
                    <a:lnTo>
                      <a:pt x="64" y="60"/>
                    </a:lnTo>
                    <a:lnTo>
                      <a:pt x="69" y="56"/>
                    </a:lnTo>
                    <a:lnTo>
                      <a:pt x="72" y="52"/>
                    </a:lnTo>
                    <a:lnTo>
                      <a:pt x="72" y="49"/>
                    </a:lnTo>
                    <a:lnTo>
                      <a:pt x="70" y="45"/>
                    </a:lnTo>
                    <a:lnTo>
                      <a:pt x="67" y="40"/>
                    </a:lnTo>
                    <a:lnTo>
                      <a:pt x="63" y="39"/>
                    </a:lnTo>
                    <a:lnTo>
                      <a:pt x="59" y="38"/>
                    </a:lnTo>
                    <a:lnTo>
                      <a:pt x="54" y="39"/>
                    </a:lnTo>
                    <a:lnTo>
                      <a:pt x="48" y="42"/>
                    </a:lnTo>
                    <a:lnTo>
                      <a:pt x="39" y="46"/>
                    </a:lnTo>
                    <a:lnTo>
                      <a:pt x="32" y="50"/>
                    </a:lnTo>
                    <a:lnTo>
                      <a:pt x="29" y="52"/>
                    </a:lnTo>
                    <a:lnTo>
                      <a:pt x="26" y="43"/>
                    </a:lnTo>
                    <a:lnTo>
                      <a:pt x="20" y="25"/>
                    </a:lnTo>
                    <a:lnTo>
                      <a:pt x="12" y="7"/>
                    </a:lnTo>
                    <a:lnTo>
                      <a:pt x="1" y="0"/>
                    </a:lnTo>
                    <a:lnTo>
                      <a:pt x="0" y="17"/>
                    </a:lnTo>
                    <a:lnTo>
                      <a:pt x="3" y="39"/>
                    </a:lnTo>
                    <a:lnTo>
                      <a:pt x="6" y="58"/>
                    </a:lnTo>
                    <a:lnTo>
                      <a:pt x="7" y="65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5" name="Google Shape;2895;p31"/>
              <p:cNvSpPr/>
              <p:nvPr/>
            </p:nvSpPr>
            <p:spPr>
              <a:xfrm>
                <a:off x="8370" y="4780"/>
                <a:ext cx="23" cy="20"/>
              </a:xfrm>
              <a:custGeom>
                <a:avLst/>
                <a:gdLst/>
                <a:ahLst/>
                <a:cxnLst/>
                <a:rect l="l" t="t" r="r" b="b"/>
                <a:pathLst>
                  <a:path w="70" h="59" extrusionOk="0">
                    <a:moveTo>
                      <a:pt x="15" y="53"/>
                    </a:moveTo>
                    <a:lnTo>
                      <a:pt x="16" y="55"/>
                    </a:lnTo>
                    <a:lnTo>
                      <a:pt x="20" y="57"/>
                    </a:lnTo>
                    <a:lnTo>
                      <a:pt x="25" y="59"/>
                    </a:lnTo>
                    <a:lnTo>
                      <a:pt x="26" y="59"/>
                    </a:lnTo>
                    <a:lnTo>
                      <a:pt x="35" y="59"/>
                    </a:lnTo>
                    <a:lnTo>
                      <a:pt x="45" y="56"/>
                    </a:lnTo>
                    <a:lnTo>
                      <a:pt x="54" y="55"/>
                    </a:lnTo>
                    <a:lnTo>
                      <a:pt x="63" y="50"/>
                    </a:lnTo>
                    <a:lnTo>
                      <a:pt x="66" y="47"/>
                    </a:lnTo>
                    <a:lnTo>
                      <a:pt x="69" y="44"/>
                    </a:lnTo>
                    <a:lnTo>
                      <a:pt x="70" y="40"/>
                    </a:lnTo>
                    <a:lnTo>
                      <a:pt x="69" y="37"/>
                    </a:lnTo>
                    <a:lnTo>
                      <a:pt x="56" y="32"/>
                    </a:lnTo>
                    <a:lnTo>
                      <a:pt x="42" y="33"/>
                    </a:lnTo>
                    <a:lnTo>
                      <a:pt x="32" y="37"/>
                    </a:lnTo>
                    <a:lnTo>
                      <a:pt x="28" y="40"/>
                    </a:lnTo>
                    <a:lnTo>
                      <a:pt x="20" y="30"/>
                    </a:lnTo>
                    <a:lnTo>
                      <a:pt x="16" y="14"/>
                    </a:lnTo>
                    <a:lnTo>
                      <a:pt x="10" y="3"/>
                    </a:lnTo>
                    <a:lnTo>
                      <a:pt x="3" y="0"/>
                    </a:lnTo>
                    <a:lnTo>
                      <a:pt x="0" y="19"/>
                    </a:lnTo>
                    <a:lnTo>
                      <a:pt x="4" y="36"/>
                    </a:lnTo>
                    <a:lnTo>
                      <a:pt x="12" y="49"/>
                    </a:lnTo>
                    <a:lnTo>
                      <a:pt x="15" y="53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6" name="Google Shape;2896;p31"/>
              <p:cNvSpPr/>
              <p:nvPr/>
            </p:nvSpPr>
            <p:spPr>
              <a:xfrm>
                <a:off x="8390" y="4771"/>
                <a:ext cx="22" cy="20"/>
              </a:xfrm>
              <a:custGeom>
                <a:avLst/>
                <a:gdLst/>
                <a:ahLst/>
                <a:cxnLst/>
                <a:rect l="l" t="t" r="r" b="b"/>
                <a:pathLst>
                  <a:path w="65" h="60" extrusionOk="0">
                    <a:moveTo>
                      <a:pt x="4" y="46"/>
                    </a:moveTo>
                    <a:lnTo>
                      <a:pt x="9" y="56"/>
                    </a:lnTo>
                    <a:lnTo>
                      <a:pt x="21" y="60"/>
                    </a:lnTo>
                    <a:lnTo>
                      <a:pt x="31" y="60"/>
                    </a:lnTo>
                    <a:lnTo>
                      <a:pt x="35" y="60"/>
                    </a:lnTo>
                    <a:lnTo>
                      <a:pt x="44" y="57"/>
                    </a:lnTo>
                    <a:lnTo>
                      <a:pt x="54" y="51"/>
                    </a:lnTo>
                    <a:lnTo>
                      <a:pt x="62" y="46"/>
                    </a:lnTo>
                    <a:lnTo>
                      <a:pt x="65" y="40"/>
                    </a:lnTo>
                    <a:lnTo>
                      <a:pt x="63" y="36"/>
                    </a:lnTo>
                    <a:lnTo>
                      <a:pt x="60" y="34"/>
                    </a:lnTo>
                    <a:lnTo>
                      <a:pt x="56" y="33"/>
                    </a:lnTo>
                    <a:lnTo>
                      <a:pt x="51" y="33"/>
                    </a:lnTo>
                    <a:lnTo>
                      <a:pt x="26" y="37"/>
                    </a:lnTo>
                    <a:lnTo>
                      <a:pt x="24" y="30"/>
                    </a:lnTo>
                    <a:lnTo>
                      <a:pt x="18" y="15"/>
                    </a:lnTo>
                    <a:lnTo>
                      <a:pt x="9" y="2"/>
                    </a:lnTo>
                    <a:lnTo>
                      <a:pt x="0" y="0"/>
                    </a:lnTo>
                    <a:lnTo>
                      <a:pt x="0" y="14"/>
                    </a:lnTo>
                    <a:lnTo>
                      <a:pt x="2" y="30"/>
                    </a:lnTo>
                    <a:lnTo>
                      <a:pt x="3" y="41"/>
                    </a:lnTo>
                    <a:lnTo>
                      <a:pt x="4" y="4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7" name="Google Shape;2897;p31"/>
              <p:cNvSpPr/>
              <p:nvPr/>
            </p:nvSpPr>
            <p:spPr>
              <a:xfrm>
                <a:off x="8362" y="4825"/>
                <a:ext cx="23" cy="16"/>
              </a:xfrm>
              <a:custGeom>
                <a:avLst/>
                <a:gdLst/>
                <a:ahLst/>
                <a:cxnLst/>
                <a:rect l="l" t="t" r="r" b="b"/>
                <a:pathLst>
                  <a:path w="69" h="47" extrusionOk="0">
                    <a:moveTo>
                      <a:pt x="9" y="46"/>
                    </a:moveTo>
                    <a:lnTo>
                      <a:pt x="12" y="47"/>
                    </a:lnTo>
                    <a:lnTo>
                      <a:pt x="16" y="47"/>
                    </a:lnTo>
                    <a:lnTo>
                      <a:pt x="22" y="47"/>
                    </a:lnTo>
                    <a:lnTo>
                      <a:pt x="23" y="47"/>
                    </a:lnTo>
                    <a:lnTo>
                      <a:pt x="31" y="46"/>
                    </a:lnTo>
                    <a:lnTo>
                      <a:pt x="40" y="45"/>
                    </a:lnTo>
                    <a:lnTo>
                      <a:pt x="48" y="42"/>
                    </a:lnTo>
                    <a:lnTo>
                      <a:pt x="56" y="37"/>
                    </a:lnTo>
                    <a:lnTo>
                      <a:pt x="63" y="34"/>
                    </a:lnTo>
                    <a:lnTo>
                      <a:pt x="67" y="30"/>
                    </a:lnTo>
                    <a:lnTo>
                      <a:pt x="69" y="26"/>
                    </a:lnTo>
                    <a:lnTo>
                      <a:pt x="66" y="20"/>
                    </a:lnTo>
                    <a:lnTo>
                      <a:pt x="62" y="17"/>
                    </a:lnTo>
                    <a:lnTo>
                      <a:pt x="56" y="17"/>
                    </a:lnTo>
                    <a:lnTo>
                      <a:pt x="48" y="17"/>
                    </a:lnTo>
                    <a:lnTo>
                      <a:pt x="40" y="19"/>
                    </a:lnTo>
                    <a:lnTo>
                      <a:pt x="32" y="22"/>
                    </a:lnTo>
                    <a:lnTo>
                      <a:pt x="26" y="23"/>
                    </a:lnTo>
                    <a:lnTo>
                      <a:pt x="22" y="26"/>
                    </a:lnTo>
                    <a:lnTo>
                      <a:pt x="20" y="26"/>
                    </a:lnTo>
                    <a:lnTo>
                      <a:pt x="19" y="22"/>
                    </a:lnTo>
                    <a:lnTo>
                      <a:pt x="16" y="14"/>
                    </a:lnTo>
                    <a:lnTo>
                      <a:pt x="12" y="7"/>
                    </a:lnTo>
                    <a:lnTo>
                      <a:pt x="10" y="4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11"/>
                    </a:lnTo>
                    <a:lnTo>
                      <a:pt x="3" y="26"/>
                    </a:lnTo>
                    <a:lnTo>
                      <a:pt x="7" y="40"/>
                    </a:lnTo>
                    <a:lnTo>
                      <a:pt x="9" y="4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8" name="Google Shape;2898;p31"/>
              <p:cNvSpPr/>
              <p:nvPr/>
            </p:nvSpPr>
            <p:spPr>
              <a:xfrm>
                <a:off x="8390" y="4813"/>
                <a:ext cx="20" cy="20"/>
              </a:xfrm>
              <a:custGeom>
                <a:avLst/>
                <a:gdLst/>
                <a:ahLst/>
                <a:cxnLst/>
                <a:rect l="l" t="t" r="r" b="b"/>
                <a:pathLst>
                  <a:path w="60" h="58" extrusionOk="0">
                    <a:moveTo>
                      <a:pt x="13" y="52"/>
                    </a:moveTo>
                    <a:lnTo>
                      <a:pt x="20" y="55"/>
                    </a:lnTo>
                    <a:lnTo>
                      <a:pt x="32" y="58"/>
                    </a:lnTo>
                    <a:lnTo>
                      <a:pt x="45" y="56"/>
                    </a:lnTo>
                    <a:lnTo>
                      <a:pt x="55" y="50"/>
                    </a:lnTo>
                    <a:lnTo>
                      <a:pt x="58" y="49"/>
                    </a:lnTo>
                    <a:lnTo>
                      <a:pt x="60" y="46"/>
                    </a:lnTo>
                    <a:lnTo>
                      <a:pt x="60" y="42"/>
                    </a:lnTo>
                    <a:lnTo>
                      <a:pt x="60" y="39"/>
                    </a:lnTo>
                    <a:lnTo>
                      <a:pt x="58" y="36"/>
                    </a:lnTo>
                    <a:lnTo>
                      <a:pt x="54" y="33"/>
                    </a:lnTo>
                    <a:lnTo>
                      <a:pt x="49" y="32"/>
                    </a:lnTo>
                    <a:lnTo>
                      <a:pt x="45" y="32"/>
                    </a:lnTo>
                    <a:lnTo>
                      <a:pt x="36" y="35"/>
                    </a:lnTo>
                    <a:lnTo>
                      <a:pt x="27" y="36"/>
                    </a:lnTo>
                    <a:lnTo>
                      <a:pt x="20" y="35"/>
                    </a:lnTo>
                    <a:lnTo>
                      <a:pt x="17" y="35"/>
                    </a:lnTo>
                    <a:lnTo>
                      <a:pt x="17" y="29"/>
                    </a:lnTo>
                    <a:lnTo>
                      <a:pt x="17" y="16"/>
                    </a:lnTo>
                    <a:lnTo>
                      <a:pt x="14" y="3"/>
                    </a:lnTo>
                    <a:lnTo>
                      <a:pt x="5" y="0"/>
                    </a:lnTo>
                    <a:lnTo>
                      <a:pt x="1" y="12"/>
                    </a:lnTo>
                    <a:lnTo>
                      <a:pt x="0" y="26"/>
                    </a:lnTo>
                    <a:lnTo>
                      <a:pt x="3" y="40"/>
                    </a:lnTo>
                    <a:lnTo>
                      <a:pt x="13" y="5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9" name="Google Shape;2899;p31"/>
              <p:cNvSpPr/>
              <p:nvPr/>
            </p:nvSpPr>
            <p:spPr>
              <a:xfrm>
                <a:off x="8411" y="4806"/>
                <a:ext cx="20" cy="18"/>
              </a:xfrm>
              <a:custGeom>
                <a:avLst/>
                <a:gdLst/>
                <a:ahLst/>
                <a:cxnLst/>
                <a:rect l="l" t="t" r="r" b="b"/>
                <a:pathLst>
                  <a:path w="59" h="55" extrusionOk="0">
                    <a:moveTo>
                      <a:pt x="19" y="52"/>
                    </a:moveTo>
                    <a:lnTo>
                      <a:pt x="31" y="55"/>
                    </a:lnTo>
                    <a:lnTo>
                      <a:pt x="43" y="54"/>
                    </a:lnTo>
                    <a:lnTo>
                      <a:pt x="53" y="46"/>
                    </a:lnTo>
                    <a:lnTo>
                      <a:pt x="59" y="35"/>
                    </a:lnTo>
                    <a:lnTo>
                      <a:pt x="57" y="31"/>
                    </a:lnTo>
                    <a:lnTo>
                      <a:pt x="54" y="29"/>
                    </a:lnTo>
                    <a:lnTo>
                      <a:pt x="49" y="28"/>
                    </a:lnTo>
                    <a:lnTo>
                      <a:pt x="44" y="29"/>
                    </a:lnTo>
                    <a:lnTo>
                      <a:pt x="41" y="32"/>
                    </a:lnTo>
                    <a:lnTo>
                      <a:pt x="38" y="35"/>
                    </a:lnTo>
                    <a:lnTo>
                      <a:pt x="34" y="36"/>
                    </a:lnTo>
                    <a:lnTo>
                      <a:pt x="31" y="39"/>
                    </a:lnTo>
                    <a:lnTo>
                      <a:pt x="28" y="32"/>
                    </a:lnTo>
                    <a:lnTo>
                      <a:pt x="21" y="18"/>
                    </a:lnTo>
                    <a:lnTo>
                      <a:pt x="10" y="5"/>
                    </a:lnTo>
                    <a:lnTo>
                      <a:pt x="0" y="0"/>
                    </a:lnTo>
                    <a:lnTo>
                      <a:pt x="2" y="18"/>
                    </a:lnTo>
                    <a:lnTo>
                      <a:pt x="9" y="35"/>
                    </a:lnTo>
                    <a:lnTo>
                      <a:pt x="16" y="46"/>
                    </a:lnTo>
                    <a:lnTo>
                      <a:pt x="19" y="5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0" name="Google Shape;2900;p31"/>
              <p:cNvSpPr/>
              <p:nvPr/>
            </p:nvSpPr>
            <p:spPr>
              <a:xfrm>
                <a:off x="8374" y="4857"/>
                <a:ext cx="27" cy="25"/>
              </a:xfrm>
              <a:custGeom>
                <a:avLst/>
                <a:gdLst/>
                <a:ahLst/>
                <a:cxnLst/>
                <a:rect l="l" t="t" r="r" b="b"/>
                <a:pathLst>
                  <a:path w="82" h="76" extrusionOk="0">
                    <a:moveTo>
                      <a:pt x="32" y="75"/>
                    </a:moveTo>
                    <a:lnTo>
                      <a:pt x="38" y="76"/>
                    </a:lnTo>
                    <a:lnTo>
                      <a:pt x="44" y="76"/>
                    </a:lnTo>
                    <a:lnTo>
                      <a:pt x="50" y="76"/>
                    </a:lnTo>
                    <a:lnTo>
                      <a:pt x="57" y="75"/>
                    </a:lnTo>
                    <a:lnTo>
                      <a:pt x="61" y="72"/>
                    </a:lnTo>
                    <a:lnTo>
                      <a:pt x="67" y="67"/>
                    </a:lnTo>
                    <a:lnTo>
                      <a:pt x="72" y="64"/>
                    </a:lnTo>
                    <a:lnTo>
                      <a:pt x="76" y="59"/>
                    </a:lnTo>
                    <a:lnTo>
                      <a:pt x="80" y="56"/>
                    </a:lnTo>
                    <a:lnTo>
                      <a:pt x="82" y="52"/>
                    </a:lnTo>
                    <a:lnTo>
                      <a:pt x="82" y="47"/>
                    </a:lnTo>
                    <a:lnTo>
                      <a:pt x="79" y="43"/>
                    </a:lnTo>
                    <a:lnTo>
                      <a:pt x="70" y="39"/>
                    </a:lnTo>
                    <a:lnTo>
                      <a:pt x="63" y="37"/>
                    </a:lnTo>
                    <a:lnTo>
                      <a:pt x="54" y="39"/>
                    </a:lnTo>
                    <a:lnTo>
                      <a:pt x="47" y="41"/>
                    </a:lnTo>
                    <a:lnTo>
                      <a:pt x="39" y="44"/>
                    </a:lnTo>
                    <a:lnTo>
                      <a:pt x="35" y="49"/>
                    </a:lnTo>
                    <a:lnTo>
                      <a:pt x="32" y="50"/>
                    </a:lnTo>
                    <a:lnTo>
                      <a:pt x="30" y="52"/>
                    </a:lnTo>
                    <a:lnTo>
                      <a:pt x="29" y="43"/>
                    </a:lnTo>
                    <a:lnTo>
                      <a:pt x="23" y="23"/>
                    </a:lnTo>
                    <a:lnTo>
                      <a:pt x="14" y="6"/>
                    </a:lnTo>
                    <a:lnTo>
                      <a:pt x="4" y="0"/>
                    </a:lnTo>
                    <a:lnTo>
                      <a:pt x="0" y="17"/>
                    </a:lnTo>
                    <a:lnTo>
                      <a:pt x="0" y="31"/>
                    </a:lnTo>
                    <a:lnTo>
                      <a:pt x="4" y="44"/>
                    </a:lnTo>
                    <a:lnTo>
                      <a:pt x="11" y="54"/>
                    </a:lnTo>
                    <a:lnTo>
                      <a:pt x="19" y="63"/>
                    </a:lnTo>
                    <a:lnTo>
                      <a:pt x="25" y="70"/>
                    </a:lnTo>
                    <a:lnTo>
                      <a:pt x="30" y="73"/>
                    </a:lnTo>
                    <a:lnTo>
                      <a:pt x="32" y="75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1" name="Google Shape;2901;p31"/>
              <p:cNvSpPr/>
              <p:nvPr/>
            </p:nvSpPr>
            <p:spPr>
              <a:xfrm>
                <a:off x="8404" y="4847"/>
                <a:ext cx="25" cy="22"/>
              </a:xfrm>
              <a:custGeom>
                <a:avLst/>
                <a:gdLst/>
                <a:ahLst/>
                <a:cxnLst/>
                <a:rect l="l" t="t" r="r" b="b"/>
                <a:pathLst>
                  <a:path w="75" h="66" extrusionOk="0">
                    <a:moveTo>
                      <a:pt x="12" y="53"/>
                    </a:moveTo>
                    <a:lnTo>
                      <a:pt x="15" y="56"/>
                    </a:lnTo>
                    <a:lnTo>
                      <a:pt x="19" y="60"/>
                    </a:lnTo>
                    <a:lnTo>
                      <a:pt x="25" y="62"/>
                    </a:lnTo>
                    <a:lnTo>
                      <a:pt x="27" y="63"/>
                    </a:lnTo>
                    <a:lnTo>
                      <a:pt x="32" y="65"/>
                    </a:lnTo>
                    <a:lnTo>
                      <a:pt x="40" y="65"/>
                    </a:lnTo>
                    <a:lnTo>
                      <a:pt x="49" y="66"/>
                    </a:lnTo>
                    <a:lnTo>
                      <a:pt x="57" y="65"/>
                    </a:lnTo>
                    <a:lnTo>
                      <a:pt x="65" y="63"/>
                    </a:lnTo>
                    <a:lnTo>
                      <a:pt x="71" y="60"/>
                    </a:lnTo>
                    <a:lnTo>
                      <a:pt x="75" y="55"/>
                    </a:lnTo>
                    <a:lnTo>
                      <a:pt x="75" y="46"/>
                    </a:lnTo>
                    <a:lnTo>
                      <a:pt x="72" y="39"/>
                    </a:lnTo>
                    <a:lnTo>
                      <a:pt x="66" y="35"/>
                    </a:lnTo>
                    <a:lnTo>
                      <a:pt x="59" y="33"/>
                    </a:lnTo>
                    <a:lnTo>
                      <a:pt x="50" y="33"/>
                    </a:lnTo>
                    <a:lnTo>
                      <a:pt x="41" y="35"/>
                    </a:lnTo>
                    <a:lnTo>
                      <a:pt x="34" y="36"/>
                    </a:lnTo>
                    <a:lnTo>
                      <a:pt x="28" y="39"/>
                    </a:lnTo>
                    <a:lnTo>
                      <a:pt x="27" y="39"/>
                    </a:lnTo>
                    <a:lnTo>
                      <a:pt x="25" y="32"/>
                    </a:lnTo>
                    <a:lnTo>
                      <a:pt x="19" y="16"/>
                    </a:lnTo>
                    <a:lnTo>
                      <a:pt x="10" y="3"/>
                    </a:lnTo>
                    <a:lnTo>
                      <a:pt x="0" y="0"/>
                    </a:lnTo>
                    <a:lnTo>
                      <a:pt x="0" y="22"/>
                    </a:lnTo>
                    <a:lnTo>
                      <a:pt x="5" y="39"/>
                    </a:lnTo>
                    <a:lnTo>
                      <a:pt x="9" y="49"/>
                    </a:lnTo>
                    <a:lnTo>
                      <a:pt x="12" y="53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2" name="Google Shape;2902;p31"/>
              <p:cNvSpPr/>
              <p:nvPr/>
            </p:nvSpPr>
            <p:spPr>
              <a:xfrm>
                <a:off x="8434" y="4844"/>
                <a:ext cx="25" cy="21"/>
              </a:xfrm>
              <a:custGeom>
                <a:avLst/>
                <a:gdLst/>
                <a:ahLst/>
                <a:cxnLst/>
                <a:rect l="l" t="t" r="r" b="b"/>
                <a:pathLst>
                  <a:path w="75" h="63" extrusionOk="0">
                    <a:moveTo>
                      <a:pt x="3" y="41"/>
                    </a:moveTo>
                    <a:lnTo>
                      <a:pt x="4" y="46"/>
                    </a:lnTo>
                    <a:lnTo>
                      <a:pt x="10" y="50"/>
                    </a:lnTo>
                    <a:lnTo>
                      <a:pt x="14" y="56"/>
                    </a:lnTo>
                    <a:lnTo>
                      <a:pt x="16" y="57"/>
                    </a:lnTo>
                    <a:lnTo>
                      <a:pt x="23" y="60"/>
                    </a:lnTo>
                    <a:lnTo>
                      <a:pt x="32" y="63"/>
                    </a:lnTo>
                    <a:lnTo>
                      <a:pt x="42" y="63"/>
                    </a:lnTo>
                    <a:lnTo>
                      <a:pt x="54" y="61"/>
                    </a:lnTo>
                    <a:lnTo>
                      <a:pt x="64" y="58"/>
                    </a:lnTo>
                    <a:lnTo>
                      <a:pt x="72" y="54"/>
                    </a:lnTo>
                    <a:lnTo>
                      <a:pt x="75" y="47"/>
                    </a:lnTo>
                    <a:lnTo>
                      <a:pt x="73" y="40"/>
                    </a:lnTo>
                    <a:lnTo>
                      <a:pt x="67" y="34"/>
                    </a:lnTo>
                    <a:lnTo>
                      <a:pt x="60" y="30"/>
                    </a:lnTo>
                    <a:lnTo>
                      <a:pt x="53" y="28"/>
                    </a:lnTo>
                    <a:lnTo>
                      <a:pt x="45" y="30"/>
                    </a:lnTo>
                    <a:lnTo>
                      <a:pt x="36" y="31"/>
                    </a:lnTo>
                    <a:lnTo>
                      <a:pt x="31" y="33"/>
                    </a:lnTo>
                    <a:lnTo>
                      <a:pt x="26" y="36"/>
                    </a:lnTo>
                    <a:lnTo>
                      <a:pt x="25" y="36"/>
                    </a:lnTo>
                    <a:lnTo>
                      <a:pt x="23" y="30"/>
                    </a:lnTo>
                    <a:lnTo>
                      <a:pt x="17" y="15"/>
                    </a:lnTo>
                    <a:lnTo>
                      <a:pt x="10" y="2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" y="28"/>
                    </a:lnTo>
                    <a:lnTo>
                      <a:pt x="3" y="38"/>
                    </a:lnTo>
                    <a:lnTo>
                      <a:pt x="3" y="4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3" name="Google Shape;2903;p31"/>
              <p:cNvSpPr/>
              <p:nvPr/>
            </p:nvSpPr>
            <p:spPr>
              <a:xfrm>
                <a:off x="8126" y="4482"/>
                <a:ext cx="83" cy="97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90" extrusionOk="0">
                    <a:moveTo>
                      <a:pt x="88" y="37"/>
                    </a:moveTo>
                    <a:lnTo>
                      <a:pt x="69" y="49"/>
                    </a:lnTo>
                    <a:lnTo>
                      <a:pt x="53" y="63"/>
                    </a:lnTo>
                    <a:lnTo>
                      <a:pt x="39" y="79"/>
                    </a:lnTo>
                    <a:lnTo>
                      <a:pt x="25" y="96"/>
                    </a:lnTo>
                    <a:lnTo>
                      <a:pt x="15" y="115"/>
                    </a:lnTo>
                    <a:lnTo>
                      <a:pt x="8" y="135"/>
                    </a:lnTo>
                    <a:lnTo>
                      <a:pt x="3" y="157"/>
                    </a:lnTo>
                    <a:lnTo>
                      <a:pt x="0" y="178"/>
                    </a:lnTo>
                    <a:lnTo>
                      <a:pt x="3" y="208"/>
                    </a:lnTo>
                    <a:lnTo>
                      <a:pt x="15" y="233"/>
                    </a:lnTo>
                    <a:lnTo>
                      <a:pt x="33" y="254"/>
                    </a:lnTo>
                    <a:lnTo>
                      <a:pt x="56" y="270"/>
                    </a:lnTo>
                    <a:lnTo>
                      <a:pt x="83" y="283"/>
                    </a:lnTo>
                    <a:lnTo>
                      <a:pt x="110" y="289"/>
                    </a:lnTo>
                    <a:lnTo>
                      <a:pt x="140" y="290"/>
                    </a:lnTo>
                    <a:lnTo>
                      <a:pt x="168" y="286"/>
                    </a:lnTo>
                    <a:lnTo>
                      <a:pt x="174" y="286"/>
                    </a:lnTo>
                    <a:lnTo>
                      <a:pt x="179" y="283"/>
                    </a:lnTo>
                    <a:lnTo>
                      <a:pt x="184" y="279"/>
                    </a:lnTo>
                    <a:lnTo>
                      <a:pt x="185" y="273"/>
                    </a:lnTo>
                    <a:lnTo>
                      <a:pt x="182" y="266"/>
                    </a:lnTo>
                    <a:lnTo>
                      <a:pt x="176" y="260"/>
                    </a:lnTo>
                    <a:lnTo>
                      <a:pt x="169" y="254"/>
                    </a:lnTo>
                    <a:lnTo>
                      <a:pt x="162" y="252"/>
                    </a:lnTo>
                    <a:lnTo>
                      <a:pt x="147" y="247"/>
                    </a:lnTo>
                    <a:lnTo>
                      <a:pt x="132" y="244"/>
                    </a:lnTo>
                    <a:lnTo>
                      <a:pt x="118" y="242"/>
                    </a:lnTo>
                    <a:lnTo>
                      <a:pt x="105" y="239"/>
                    </a:lnTo>
                    <a:lnTo>
                      <a:pt x="91" y="234"/>
                    </a:lnTo>
                    <a:lnTo>
                      <a:pt x="78" y="229"/>
                    </a:lnTo>
                    <a:lnTo>
                      <a:pt x="66" y="221"/>
                    </a:lnTo>
                    <a:lnTo>
                      <a:pt x="55" y="210"/>
                    </a:lnTo>
                    <a:lnTo>
                      <a:pt x="50" y="161"/>
                    </a:lnTo>
                    <a:lnTo>
                      <a:pt x="62" y="121"/>
                    </a:lnTo>
                    <a:lnTo>
                      <a:pt x="85" y="89"/>
                    </a:lnTo>
                    <a:lnTo>
                      <a:pt x="118" y="63"/>
                    </a:lnTo>
                    <a:lnTo>
                      <a:pt x="153" y="43"/>
                    </a:lnTo>
                    <a:lnTo>
                      <a:pt x="190" y="27"/>
                    </a:lnTo>
                    <a:lnTo>
                      <a:pt x="223" y="16"/>
                    </a:lnTo>
                    <a:lnTo>
                      <a:pt x="250" y="6"/>
                    </a:lnTo>
                    <a:lnTo>
                      <a:pt x="234" y="2"/>
                    </a:lnTo>
                    <a:lnTo>
                      <a:pt x="216" y="0"/>
                    </a:lnTo>
                    <a:lnTo>
                      <a:pt x="196" y="3"/>
                    </a:lnTo>
                    <a:lnTo>
                      <a:pt x="174" y="6"/>
                    </a:lnTo>
                    <a:lnTo>
                      <a:pt x="152" y="13"/>
                    </a:lnTo>
                    <a:lnTo>
                      <a:pt x="130" y="20"/>
                    </a:lnTo>
                    <a:lnTo>
                      <a:pt x="107" y="29"/>
                    </a:lnTo>
                    <a:lnTo>
                      <a:pt x="88" y="37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4" name="Google Shape;2904;p31"/>
              <p:cNvSpPr/>
              <p:nvPr/>
            </p:nvSpPr>
            <p:spPr>
              <a:xfrm>
                <a:off x="8268" y="4481"/>
                <a:ext cx="53" cy="75"/>
              </a:xfrm>
              <a:custGeom>
                <a:avLst/>
                <a:gdLst/>
                <a:ahLst/>
                <a:cxnLst/>
                <a:rect l="l" t="t" r="r" b="b"/>
                <a:pathLst>
                  <a:path w="160" h="225" extrusionOk="0">
                    <a:moveTo>
                      <a:pt x="135" y="73"/>
                    </a:moveTo>
                    <a:lnTo>
                      <a:pt x="141" y="96"/>
                    </a:lnTo>
                    <a:lnTo>
                      <a:pt x="140" y="118"/>
                    </a:lnTo>
                    <a:lnTo>
                      <a:pt x="129" y="135"/>
                    </a:lnTo>
                    <a:lnTo>
                      <a:pt x="115" y="151"/>
                    </a:lnTo>
                    <a:lnTo>
                      <a:pt x="97" y="165"/>
                    </a:lnTo>
                    <a:lnTo>
                      <a:pt x="76" y="179"/>
                    </a:lnTo>
                    <a:lnTo>
                      <a:pt x="56" y="192"/>
                    </a:lnTo>
                    <a:lnTo>
                      <a:pt x="38" y="205"/>
                    </a:lnTo>
                    <a:lnTo>
                      <a:pt x="35" y="210"/>
                    </a:lnTo>
                    <a:lnTo>
                      <a:pt x="34" y="212"/>
                    </a:lnTo>
                    <a:lnTo>
                      <a:pt x="34" y="217"/>
                    </a:lnTo>
                    <a:lnTo>
                      <a:pt x="35" y="221"/>
                    </a:lnTo>
                    <a:lnTo>
                      <a:pt x="40" y="224"/>
                    </a:lnTo>
                    <a:lnTo>
                      <a:pt x="44" y="225"/>
                    </a:lnTo>
                    <a:lnTo>
                      <a:pt x="47" y="225"/>
                    </a:lnTo>
                    <a:lnTo>
                      <a:pt x="51" y="224"/>
                    </a:lnTo>
                    <a:lnTo>
                      <a:pt x="75" y="211"/>
                    </a:lnTo>
                    <a:lnTo>
                      <a:pt x="97" y="197"/>
                    </a:lnTo>
                    <a:lnTo>
                      <a:pt x="117" y="181"/>
                    </a:lnTo>
                    <a:lnTo>
                      <a:pt x="137" y="162"/>
                    </a:lnTo>
                    <a:lnTo>
                      <a:pt x="150" y="142"/>
                    </a:lnTo>
                    <a:lnTo>
                      <a:pt x="159" y="119"/>
                    </a:lnTo>
                    <a:lnTo>
                      <a:pt x="160" y="95"/>
                    </a:lnTo>
                    <a:lnTo>
                      <a:pt x="154" y="69"/>
                    </a:lnTo>
                    <a:lnTo>
                      <a:pt x="141" y="49"/>
                    </a:lnTo>
                    <a:lnTo>
                      <a:pt x="122" y="31"/>
                    </a:lnTo>
                    <a:lnTo>
                      <a:pt x="98" y="18"/>
                    </a:lnTo>
                    <a:lnTo>
                      <a:pt x="72" y="8"/>
                    </a:lnTo>
                    <a:lnTo>
                      <a:pt x="46" y="3"/>
                    </a:lnTo>
                    <a:lnTo>
                      <a:pt x="24" y="0"/>
                    </a:lnTo>
                    <a:lnTo>
                      <a:pt x="7" y="0"/>
                    </a:lnTo>
                    <a:lnTo>
                      <a:pt x="0" y="4"/>
                    </a:lnTo>
                    <a:lnTo>
                      <a:pt x="18" y="11"/>
                    </a:lnTo>
                    <a:lnTo>
                      <a:pt x="37" y="17"/>
                    </a:lnTo>
                    <a:lnTo>
                      <a:pt x="57" y="23"/>
                    </a:lnTo>
                    <a:lnTo>
                      <a:pt x="76" y="29"/>
                    </a:lnTo>
                    <a:lnTo>
                      <a:pt x="95" y="36"/>
                    </a:lnTo>
                    <a:lnTo>
                      <a:pt x="112" y="46"/>
                    </a:lnTo>
                    <a:lnTo>
                      <a:pt x="125" y="57"/>
                    </a:lnTo>
                    <a:lnTo>
                      <a:pt x="135" y="73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5" name="Google Shape;2905;p31"/>
              <p:cNvSpPr/>
              <p:nvPr/>
            </p:nvSpPr>
            <p:spPr>
              <a:xfrm>
                <a:off x="8073" y="4463"/>
                <a:ext cx="135" cy="158"/>
              </a:xfrm>
              <a:custGeom>
                <a:avLst/>
                <a:gdLst/>
                <a:ahLst/>
                <a:cxnLst/>
                <a:rect l="l" t="t" r="r" b="b"/>
                <a:pathLst>
                  <a:path w="404" h="472" extrusionOk="0">
                    <a:moveTo>
                      <a:pt x="157" y="61"/>
                    </a:moveTo>
                    <a:lnTo>
                      <a:pt x="127" y="87"/>
                    </a:lnTo>
                    <a:lnTo>
                      <a:pt x="96" y="113"/>
                    </a:lnTo>
                    <a:lnTo>
                      <a:pt x="68" y="143"/>
                    </a:lnTo>
                    <a:lnTo>
                      <a:pt x="43" y="175"/>
                    </a:lnTo>
                    <a:lnTo>
                      <a:pt x="22" y="208"/>
                    </a:lnTo>
                    <a:lnTo>
                      <a:pt x="8" y="244"/>
                    </a:lnTo>
                    <a:lnTo>
                      <a:pt x="0" y="283"/>
                    </a:lnTo>
                    <a:lnTo>
                      <a:pt x="2" y="323"/>
                    </a:lnTo>
                    <a:lnTo>
                      <a:pt x="5" y="333"/>
                    </a:lnTo>
                    <a:lnTo>
                      <a:pt x="8" y="344"/>
                    </a:lnTo>
                    <a:lnTo>
                      <a:pt x="12" y="353"/>
                    </a:lnTo>
                    <a:lnTo>
                      <a:pt x="18" y="363"/>
                    </a:lnTo>
                    <a:lnTo>
                      <a:pt x="25" y="372"/>
                    </a:lnTo>
                    <a:lnTo>
                      <a:pt x="34" y="380"/>
                    </a:lnTo>
                    <a:lnTo>
                      <a:pt x="41" y="388"/>
                    </a:lnTo>
                    <a:lnTo>
                      <a:pt x="52" y="393"/>
                    </a:lnTo>
                    <a:lnTo>
                      <a:pt x="71" y="405"/>
                    </a:lnTo>
                    <a:lnTo>
                      <a:pt x="90" y="415"/>
                    </a:lnTo>
                    <a:lnTo>
                      <a:pt x="109" y="424"/>
                    </a:lnTo>
                    <a:lnTo>
                      <a:pt x="129" y="431"/>
                    </a:lnTo>
                    <a:lnTo>
                      <a:pt x="150" y="438"/>
                    </a:lnTo>
                    <a:lnTo>
                      <a:pt x="171" y="444"/>
                    </a:lnTo>
                    <a:lnTo>
                      <a:pt x="191" y="449"/>
                    </a:lnTo>
                    <a:lnTo>
                      <a:pt x="212" y="454"/>
                    </a:lnTo>
                    <a:lnTo>
                      <a:pt x="234" y="458"/>
                    </a:lnTo>
                    <a:lnTo>
                      <a:pt x="254" y="461"/>
                    </a:lnTo>
                    <a:lnTo>
                      <a:pt x="276" y="464"/>
                    </a:lnTo>
                    <a:lnTo>
                      <a:pt x="298" y="467"/>
                    </a:lnTo>
                    <a:lnTo>
                      <a:pt x="319" y="468"/>
                    </a:lnTo>
                    <a:lnTo>
                      <a:pt x="341" y="470"/>
                    </a:lnTo>
                    <a:lnTo>
                      <a:pt x="363" y="471"/>
                    </a:lnTo>
                    <a:lnTo>
                      <a:pt x="383" y="472"/>
                    </a:lnTo>
                    <a:lnTo>
                      <a:pt x="391" y="472"/>
                    </a:lnTo>
                    <a:lnTo>
                      <a:pt x="397" y="470"/>
                    </a:lnTo>
                    <a:lnTo>
                      <a:pt x="401" y="464"/>
                    </a:lnTo>
                    <a:lnTo>
                      <a:pt x="404" y="458"/>
                    </a:lnTo>
                    <a:lnTo>
                      <a:pt x="404" y="451"/>
                    </a:lnTo>
                    <a:lnTo>
                      <a:pt x="401" y="445"/>
                    </a:lnTo>
                    <a:lnTo>
                      <a:pt x="395" y="441"/>
                    </a:lnTo>
                    <a:lnTo>
                      <a:pt x="388" y="438"/>
                    </a:lnTo>
                    <a:lnTo>
                      <a:pt x="369" y="434"/>
                    </a:lnTo>
                    <a:lnTo>
                      <a:pt x="350" y="431"/>
                    </a:lnTo>
                    <a:lnTo>
                      <a:pt x="331" y="426"/>
                    </a:lnTo>
                    <a:lnTo>
                      <a:pt x="310" y="424"/>
                    </a:lnTo>
                    <a:lnTo>
                      <a:pt x="291" y="421"/>
                    </a:lnTo>
                    <a:lnTo>
                      <a:pt x="272" y="418"/>
                    </a:lnTo>
                    <a:lnTo>
                      <a:pt x="251" y="415"/>
                    </a:lnTo>
                    <a:lnTo>
                      <a:pt x="232" y="411"/>
                    </a:lnTo>
                    <a:lnTo>
                      <a:pt x="213" y="408"/>
                    </a:lnTo>
                    <a:lnTo>
                      <a:pt x="194" y="403"/>
                    </a:lnTo>
                    <a:lnTo>
                      <a:pt x="175" y="398"/>
                    </a:lnTo>
                    <a:lnTo>
                      <a:pt x="156" y="393"/>
                    </a:lnTo>
                    <a:lnTo>
                      <a:pt x="138" y="386"/>
                    </a:lnTo>
                    <a:lnTo>
                      <a:pt x="119" y="379"/>
                    </a:lnTo>
                    <a:lnTo>
                      <a:pt x="102" y="372"/>
                    </a:lnTo>
                    <a:lnTo>
                      <a:pt x="84" y="362"/>
                    </a:lnTo>
                    <a:lnTo>
                      <a:pt x="69" y="352"/>
                    </a:lnTo>
                    <a:lnTo>
                      <a:pt x="58" y="339"/>
                    </a:lnTo>
                    <a:lnTo>
                      <a:pt x="49" y="324"/>
                    </a:lnTo>
                    <a:lnTo>
                      <a:pt x="44" y="307"/>
                    </a:lnTo>
                    <a:lnTo>
                      <a:pt x="43" y="290"/>
                    </a:lnTo>
                    <a:lnTo>
                      <a:pt x="44" y="270"/>
                    </a:lnTo>
                    <a:lnTo>
                      <a:pt x="49" y="250"/>
                    </a:lnTo>
                    <a:lnTo>
                      <a:pt x="55" y="234"/>
                    </a:lnTo>
                    <a:lnTo>
                      <a:pt x="65" y="212"/>
                    </a:lnTo>
                    <a:lnTo>
                      <a:pt x="77" y="191"/>
                    </a:lnTo>
                    <a:lnTo>
                      <a:pt x="90" y="172"/>
                    </a:lnTo>
                    <a:lnTo>
                      <a:pt x="104" y="155"/>
                    </a:lnTo>
                    <a:lnTo>
                      <a:pt x="119" y="138"/>
                    </a:lnTo>
                    <a:lnTo>
                      <a:pt x="135" y="120"/>
                    </a:lnTo>
                    <a:lnTo>
                      <a:pt x="154" y="103"/>
                    </a:lnTo>
                    <a:lnTo>
                      <a:pt x="173" y="86"/>
                    </a:lnTo>
                    <a:lnTo>
                      <a:pt x="193" y="71"/>
                    </a:lnTo>
                    <a:lnTo>
                      <a:pt x="218" y="59"/>
                    </a:lnTo>
                    <a:lnTo>
                      <a:pt x="245" y="47"/>
                    </a:lnTo>
                    <a:lnTo>
                      <a:pt x="273" y="36"/>
                    </a:lnTo>
                    <a:lnTo>
                      <a:pt x="298" y="25"/>
                    </a:lnTo>
                    <a:lnTo>
                      <a:pt x="319" y="17"/>
                    </a:lnTo>
                    <a:lnTo>
                      <a:pt x="332" y="8"/>
                    </a:lnTo>
                    <a:lnTo>
                      <a:pt x="336" y="2"/>
                    </a:lnTo>
                    <a:lnTo>
                      <a:pt x="322" y="0"/>
                    </a:lnTo>
                    <a:lnTo>
                      <a:pt x="301" y="1"/>
                    </a:lnTo>
                    <a:lnTo>
                      <a:pt x="278" y="5"/>
                    </a:lnTo>
                    <a:lnTo>
                      <a:pt x="253" y="13"/>
                    </a:lnTo>
                    <a:lnTo>
                      <a:pt x="226" y="23"/>
                    </a:lnTo>
                    <a:lnTo>
                      <a:pt x="201" y="34"/>
                    </a:lnTo>
                    <a:lnTo>
                      <a:pt x="178" y="47"/>
                    </a:lnTo>
                    <a:lnTo>
                      <a:pt x="157" y="61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6" name="Google Shape;2906;p31"/>
              <p:cNvSpPr/>
              <p:nvPr/>
            </p:nvSpPr>
            <p:spPr>
              <a:xfrm>
                <a:off x="8263" y="4458"/>
                <a:ext cx="118" cy="105"/>
              </a:xfrm>
              <a:custGeom>
                <a:avLst/>
                <a:gdLst/>
                <a:ahLst/>
                <a:cxnLst/>
                <a:rect l="l" t="t" r="r" b="b"/>
                <a:pathLst>
                  <a:path w="354" h="315" extrusionOk="0">
                    <a:moveTo>
                      <a:pt x="294" y="96"/>
                    </a:moveTo>
                    <a:lnTo>
                      <a:pt x="310" y="113"/>
                    </a:lnTo>
                    <a:lnTo>
                      <a:pt x="320" y="133"/>
                    </a:lnTo>
                    <a:lnTo>
                      <a:pt x="325" y="155"/>
                    </a:lnTo>
                    <a:lnTo>
                      <a:pt x="325" y="178"/>
                    </a:lnTo>
                    <a:lnTo>
                      <a:pt x="322" y="197"/>
                    </a:lnTo>
                    <a:lnTo>
                      <a:pt x="316" y="212"/>
                    </a:lnTo>
                    <a:lnTo>
                      <a:pt x="306" y="228"/>
                    </a:lnTo>
                    <a:lnTo>
                      <a:pt x="295" y="241"/>
                    </a:lnTo>
                    <a:lnTo>
                      <a:pt x="282" y="256"/>
                    </a:lnTo>
                    <a:lnTo>
                      <a:pt x="269" y="267"/>
                    </a:lnTo>
                    <a:lnTo>
                      <a:pt x="256" y="280"/>
                    </a:lnTo>
                    <a:lnTo>
                      <a:pt x="243" y="293"/>
                    </a:lnTo>
                    <a:lnTo>
                      <a:pt x="240" y="297"/>
                    </a:lnTo>
                    <a:lnTo>
                      <a:pt x="240" y="302"/>
                    </a:lnTo>
                    <a:lnTo>
                      <a:pt x="240" y="306"/>
                    </a:lnTo>
                    <a:lnTo>
                      <a:pt x="243" y="310"/>
                    </a:lnTo>
                    <a:lnTo>
                      <a:pt x="247" y="313"/>
                    </a:lnTo>
                    <a:lnTo>
                      <a:pt x="253" y="315"/>
                    </a:lnTo>
                    <a:lnTo>
                      <a:pt x="257" y="313"/>
                    </a:lnTo>
                    <a:lnTo>
                      <a:pt x="262" y="310"/>
                    </a:lnTo>
                    <a:lnTo>
                      <a:pt x="291" y="292"/>
                    </a:lnTo>
                    <a:lnTo>
                      <a:pt x="316" y="267"/>
                    </a:lnTo>
                    <a:lnTo>
                      <a:pt x="335" y="240"/>
                    </a:lnTo>
                    <a:lnTo>
                      <a:pt x="348" y="208"/>
                    </a:lnTo>
                    <a:lnTo>
                      <a:pt x="354" y="177"/>
                    </a:lnTo>
                    <a:lnTo>
                      <a:pt x="351" y="143"/>
                    </a:lnTo>
                    <a:lnTo>
                      <a:pt x="339" y="113"/>
                    </a:lnTo>
                    <a:lnTo>
                      <a:pt x="316" y="86"/>
                    </a:lnTo>
                    <a:lnTo>
                      <a:pt x="298" y="72"/>
                    </a:lnTo>
                    <a:lnTo>
                      <a:pt x="278" y="60"/>
                    </a:lnTo>
                    <a:lnTo>
                      <a:pt x="256" y="49"/>
                    </a:lnTo>
                    <a:lnTo>
                      <a:pt x="231" y="39"/>
                    </a:lnTo>
                    <a:lnTo>
                      <a:pt x="206" y="29"/>
                    </a:lnTo>
                    <a:lnTo>
                      <a:pt x="181" y="21"/>
                    </a:lnTo>
                    <a:lnTo>
                      <a:pt x="155" y="16"/>
                    </a:lnTo>
                    <a:lnTo>
                      <a:pt x="130" y="10"/>
                    </a:lnTo>
                    <a:lnTo>
                      <a:pt x="105" y="6"/>
                    </a:lnTo>
                    <a:lnTo>
                      <a:pt x="83" y="3"/>
                    </a:lnTo>
                    <a:lnTo>
                      <a:pt x="61" y="0"/>
                    </a:lnTo>
                    <a:lnTo>
                      <a:pt x="43" y="0"/>
                    </a:lnTo>
                    <a:lnTo>
                      <a:pt x="27" y="0"/>
                    </a:lnTo>
                    <a:lnTo>
                      <a:pt x="14" y="0"/>
                    </a:lnTo>
                    <a:lnTo>
                      <a:pt x="5" y="3"/>
                    </a:lnTo>
                    <a:lnTo>
                      <a:pt x="0" y="6"/>
                    </a:lnTo>
                    <a:lnTo>
                      <a:pt x="15" y="8"/>
                    </a:lnTo>
                    <a:lnTo>
                      <a:pt x="30" y="10"/>
                    </a:lnTo>
                    <a:lnTo>
                      <a:pt x="47" y="13"/>
                    </a:lnTo>
                    <a:lnTo>
                      <a:pt x="65" y="16"/>
                    </a:lnTo>
                    <a:lnTo>
                      <a:pt x="83" y="20"/>
                    </a:lnTo>
                    <a:lnTo>
                      <a:pt x="103" y="23"/>
                    </a:lnTo>
                    <a:lnTo>
                      <a:pt x="122" y="27"/>
                    </a:lnTo>
                    <a:lnTo>
                      <a:pt x="143" y="31"/>
                    </a:lnTo>
                    <a:lnTo>
                      <a:pt x="162" y="37"/>
                    </a:lnTo>
                    <a:lnTo>
                      <a:pt x="182" y="43"/>
                    </a:lnTo>
                    <a:lnTo>
                      <a:pt x="203" y="49"/>
                    </a:lnTo>
                    <a:lnTo>
                      <a:pt x="222" y="56"/>
                    </a:lnTo>
                    <a:lnTo>
                      <a:pt x="241" y="64"/>
                    </a:lnTo>
                    <a:lnTo>
                      <a:pt x="260" y="75"/>
                    </a:lnTo>
                    <a:lnTo>
                      <a:pt x="278" y="85"/>
                    </a:lnTo>
                    <a:lnTo>
                      <a:pt x="294" y="96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7" name="Google Shape;2907;p31"/>
              <p:cNvSpPr/>
              <p:nvPr/>
            </p:nvSpPr>
            <p:spPr>
              <a:xfrm>
                <a:off x="8023" y="4506"/>
                <a:ext cx="47" cy="99"/>
              </a:xfrm>
              <a:custGeom>
                <a:avLst/>
                <a:gdLst/>
                <a:ahLst/>
                <a:cxnLst/>
                <a:rect l="l" t="t" r="r" b="b"/>
                <a:pathLst>
                  <a:path w="143" h="297" extrusionOk="0">
                    <a:moveTo>
                      <a:pt x="0" y="162"/>
                    </a:moveTo>
                    <a:lnTo>
                      <a:pt x="0" y="187"/>
                    </a:lnTo>
                    <a:lnTo>
                      <a:pt x="5" y="210"/>
                    </a:lnTo>
                    <a:lnTo>
                      <a:pt x="16" y="231"/>
                    </a:lnTo>
                    <a:lnTo>
                      <a:pt x="30" y="250"/>
                    </a:lnTo>
                    <a:lnTo>
                      <a:pt x="48" y="266"/>
                    </a:lnTo>
                    <a:lnTo>
                      <a:pt x="69" y="280"/>
                    </a:lnTo>
                    <a:lnTo>
                      <a:pt x="92" y="290"/>
                    </a:lnTo>
                    <a:lnTo>
                      <a:pt x="116" y="296"/>
                    </a:lnTo>
                    <a:lnTo>
                      <a:pt x="123" y="297"/>
                    </a:lnTo>
                    <a:lnTo>
                      <a:pt x="130" y="295"/>
                    </a:lnTo>
                    <a:lnTo>
                      <a:pt x="136" y="290"/>
                    </a:lnTo>
                    <a:lnTo>
                      <a:pt x="139" y="284"/>
                    </a:lnTo>
                    <a:lnTo>
                      <a:pt x="139" y="277"/>
                    </a:lnTo>
                    <a:lnTo>
                      <a:pt x="138" y="270"/>
                    </a:lnTo>
                    <a:lnTo>
                      <a:pt x="133" y="264"/>
                    </a:lnTo>
                    <a:lnTo>
                      <a:pt x="126" y="261"/>
                    </a:lnTo>
                    <a:lnTo>
                      <a:pt x="102" y="253"/>
                    </a:lnTo>
                    <a:lnTo>
                      <a:pt x="80" y="241"/>
                    </a:lnTo>
                    <a:lnTo>
                      <a:pt x="63" y="226"/>
                    </a:lnTo>
                    <a:lnTo>
                      <a:pt x="50" y="208"/>
                    </a:lnTo>
                    <a:lnTo>
                      <a:pt x="41" y="187"/>
                    </a:lnTo>
                    <a:lnTo>
                      <a:pt x="36" y="164"/>
                    </a:lnTo>
                    <a:lnTo>
                      <a:pt x="36" y="139"/>
                    </a:lnTo>
                    <a:lnTo>
                      <a:pt x="44" y="113"/>
                    </a:lnTo>
                    <a:lnTo>
                      <a:pt x="52" y="95"/>
                    </a:lnTo>
                    <a:lnTo>
                      <a:pt x="64" y="78"/>
                    </a:lnTo>
                    <a:lnTo>
                      <a:pt x="77" y="62"/>
                    </a:lnTo>
                    <a:lnTo>
                      <a:pt x="92" y="47"/>
                    </a:lnTo>
                    <a:lnTo>
                      <a:pt x="105" y="34"/>
                    </a:lnTo>
                    <a:lnTo>
                      <a:pt x="120" y="23"/>
                    </a:lnTo>
                    <a:lnTo>
                      <a:pt x="133" y="11"/>
                    </a:lnTo>
                    <a:lnTo>
                      <a:pt x="143" y="1"/>
                    </a:lnTo>
                    <a:lnTo>
                      <a:pt x="133" y="0"/>
                    </a:lnTo>
                    <a:lnTo>
                      <a:pt x="117" y="7"/>
                    </a:lnTo>
                    <a:lnTo>
                      <a:pt x="95" y="23"/>
                    </a:lnTo>
                    <a:lnTo>
                      <a:pt x="70" y="44"/>
                    </a:lnTo>
                    <a:lnTo>
                      <a:pt x="47" y="72"/>
                    </a:lnTo>
                    <a:lnTo>
                      <a:pt x="25" y="101"/>
                    </a:lnTo>
                    <a:lnTo>
                      <a:pt x="8" y="132"/>
                    </a:lnTo>
                    <a:lnTo>
                      <a:pt x="0" y="162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8" name="Google Shape;2908;p31"/>
              <p:cNvSpPr/>
              <p:nvPr/>
            </p:nvSpPr>
            <p:spPr>
              <a:xfrm>
                <a:off x="8360" y="4451"/>
                <a:ext cx="103" cy="129"/>
              </a:xfrm>
              <a:custGeom>
                <a:avLst/>
                <a:gdLst/>
                <a:ahLst/>
                <a:cxnLst/>
                <a:rect l="l" t="t" r="r" b="b"/>
                <a:pathLst>
                  <a:path w="309" h="388" extrusionOk="0">
                    <a:moveTo>
                      <a:pt x="250" y="145"/>
                    </a:moveTo>
                    <a:lnTo>
                      <a:pt x="260" y="155"/>
                    </a:lnTo>
                    <a:lnTo>
                      <a:pt x="269" y="167"/>
                    </a:lnTo>
                    <a:lnTo>
                      <a:pt x="275" y="180"/>
                    </a:lnTo>
                    <a:lnTo>
                      <a:pt x="281" y="193"/>
                    </a:lnTo>
                    <a:lnTo>
                      <a:pt x="282" y="206"/>
                    </a:lnTo>
                    <a:lnTo>
                      <a:pt x="282" y="220"/>
                    </a:lnTo>
                    <a:lnTo>
                      <a:pt x="278" y="234"/>
                    </a:lnTo>
                    <a:lnTo>
                      <a:pt x="272" y="247"/>
                    </a:lnTo>
                    <a:lnTo>
                      <a:pt x="262" y="262"/>
                    </a:lnTo>
                    <a:lnTo>
                      <a:pt x="250" y="275"/>
                    </a:lnTo>
                    <a:lnTo>
                      <a:pt x="237" y="286"/>
                    </a:lnTo>
                    <a:lnTo>
                      <a:pt x="222" y="298"/>
                    </a:lnTo>
                    <a:lnTo>
                      <a:pt x="209" y="308"/>
                    </a:lnTo>
                    <a:lnTo>
                      <a:pt x="194" y="319"/>
                    </a:lnTo>
                    <a:lnTo>
                      <a:pt x="180" y="331"/>
                    </a:lnTo>
                    <a:lnTo>
                      <a:pt x="166" y="344"/>
                    </a:lnTo>
                    <a:lnTo>
                      <a:pt x="162" y="348"/>
                    </a:lnTo>
                    <a:lnTo>
                      <a:pt x="159" y="354"/>
                    </a:lnTo>
                    <a:lnTo>
                      <a:pt x="156" y="359"/>
                    </a:lnTo>
                    <a:lnTo>
                      <a:pt x="153" y="365"/>
                    </a:lnTo>
                    <a:lnTo>
                      <a:pt x="152" y="371"/>
                    </a:lnTo>
                    <a:lnTo>
                      <a:pt x="152" y="377"/>
                    </a:lnTo>
                    <a:lnTo>
                      <a:pt x="153" y="382"/>
                    </a:lnTo>
                    <a:lnTo>
                      <a:pt x="158" y="387"/>
                    </a:lnTo>
                    <a:lnTo>
                      <a:pt x="163" y="388"/>
                    </a:lnTo>
                    <a:lnTo>
                      <a:pt x="169" y="388"/>
                    </a:lnTo>
                    <a:lnTo>
                      <a:pt x="175" y="387"/>
                    </a:lnTo>
                    <a:lnTo>
                      <a:pt x="180" y="382"/>
                    </a:lnTo>
                    <a:lnTo>
                      <a:pt x="194" y="367"/>
                    </a:lnTo>
                    <a:lnTo>
                      <a:pt x="210" y="351"/>
                    </a:lnTo>
                    <a:lnTo>
                      <a:pt x="227" y="337"/>
                    </a:lnTo>
                    <a:lnTo>
                      <a:pt x="244" y="322"/>
                    </a:lnTo>
                    <a:lnTo>
                      <a:pt x="260" y="308"/>
                    </a:lnTo>
                    <a:lnTo>
                      <a:pt x="275" y="292"/>
                    </a:lnTo>
                    <a:lnTo>
                      <a:pt x="290" y="275"/>
                    </a:lnTo>
                    <a:lnTo>
                      <a:pt x="300" y="256"/>
                    </a:lnTo>
                    <a:lnTo>
                      <a:pt x="307" y="234"/>
                    </a:lnTo>
                    <a:lnTo>
                      <a:pt x="309" y="213"/>
                    </a:lnTo>
                    <a:lnTo>
                      <a:pt x="304" y="191"/>
                    </a:lnTo>
                    <a:lnTo>
                      <a:pt x="297" y="171"/>
                    </a:lnTo>
                    <a:lnTo>
                      <a:pt x="285" y="151"/>
                    </a:lnTo>
                    <a:lnTo>
                      <a:pt x="271" y="134"/>
                    </a:lnTo>
                    <a:lnTo>
                      <a:pt x="253" y="118"/>
                    </a:lnTo>
                    <a:lnTo>
                      <a:pt x="235" y="104"/>
                    </a:lnTo>
                    <a:lnTo>
                      <a:pt x="222" y="94"/>
                    </a:lnTo>
                    <a:lnTo>
                      <a:pt x="207" y="85"/>
                    </a:lnTo>
                    <a:lnTo>
                      <a:pt x="191" y="75"/>
                    </a:lnTo>
                    <a:lnTo>
                      <a:pt x="175" y="65"/>
                    </a:lnTo>
                    <a:lnTo>
                      <a:pt x="159" y="55"/>
                    </a:lnTo>
                    <a:lnTo>
                      <a:pt x="141" y="45"/>
                    </a:lnTo>
                    <a:lnTo>
                      <a:pt x="124" y="36"/>
                    </a:lnTo>
                    <a:lnTo>
                      <a:pt x="108" y="28"/>
                    </a:lnTo>
                    <a:lnTo>
                      <a:pt x="92" y="20"/>
                    </a:lnTo>
                    <a:lnTo>
                      <a:pt x="75" y="13"/>
                    </a:lnTo>
                    <a:lnTo>
                      <a:pt x="59" y="9"/>
                    </a:lnTo>
                    <a:lnTo>
                      <a:pt x="45" y="5"/>
                    </a:lnTo>
                    <a:lnTo>
                      <a:pt x="31" y="2"/>
                    </a:lnTo>
                    <a:lnTo>
                      <a:pt x="20" y="0"/>
                    </a:lnTo>
                    <a:lnTo>
                      <a:pt x="9" y="2"/>
                    </a:lnTo>
                    <a:lnTo>
                      <a:pt x="0" y="5"/>
                    </a:lnTo>
                    <a:lnTo>
                      <a:pt x="11" y="7"/>
                    </a:lnTo>
                    <a:lnTo>
                      <a:pt x="23" y="12"/>
                    </a:lnTo>
                    <a:lnTo>
                      <a:pt x="36" y="17"/>
                    </a:lnTo>
                    <a:lnTo>
                      <a:pt x="49" y="23"/>
                    </a:lnTo>
                    <a:lnTo>
                      <a:pt x="65" y="30"/>
                    </a:lnTo>
                    <a:lnTo>
                      <a:pt x="81" y="38"/>
                    </a:lnTo>
                    <a:lnTo>
                      <a:pt x="99" y="46"/>
                    </a:lnTo>
                    <a:lnTo>
                      <a:pt x="116" y="55"/>
                    </a:lnTo>
                    <a:lnTo>
                      <a:pt x="134" y="65"/>
                    </a:lnTo>
                    <a:lnTo>
                      <a:pt x="152" y="75"/>
                    </a:lnTo>
                    <a:lnTo>
                      <a:pt x="169" y="86"/>
                    </a:lnTo>
                    <a:lnTo>
                      <a:pt x="187" y="98"/>
                    </a:lnTo>
                    <a:lnTo>
                      <a:pt x="205" y="109"/>
                    </a:lnTo>
                    <a:lnTo>
                      <a:pt x="221" y="121"/>
                    </a:lnTo>
                    <a:lnTo>
                      <a:pt x="235" y="132"/>
                    </a:lnTo>
                    <a:lnTo>
                      <a:pt x="250" y="145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9" name="Google Shape;2909;p31"/>
              <p:cNvSpPr/>
              <p:nvPr/>
            </p:nvSpPr>
            <p:spPr>
              <a:xfrm>
                <a:off x="8279" y="4648"/>
                <a:ext cx="135" cy="97"/>
              </a:xfrm>
              <a:custGeom>
                <a:avLst/>
                <a:gdLst/>
                <a:ahLst/>
                <a:cxnLst/>
                <a:rect l="l" t="t" r="r" b="b"/>
                <a:pathLst>
                  <a:path w="406" h="292" extrusionOk="0">
                    <a:moveTo>
                      <a:pt x="326" y="36"/>
                    </a:moveTo>
                    <a:lnTo>
                      <a:pt x="332" y="65"/>
                    </a:lnTo>
                    <a:lnTo>
                      <a:pt x="340" y="93"/>
                    </a:lnTo>
                    <a:lnTo>
                      <a:pt x="351" y="123"/>
                    </a:lnTo>
                    <a:lnTo>
                      <a:pt x="361" y="152"/>
                    </a:lnTo>
                    <a:lnTo>
                      <a:pt x="373" y="181"/>
                    </a:lnTo>
                    <a:lnTo>
                      <a:pt x="384" y="210"/>
                    </a:lnTo>
                    <a:lnTo>
                      <a:pt x="395" y="237"/>
                    </a:lnTo>
                    <a:lnTo>
                      <a:pt x="405" y="266"/>
                    </a:lnTo>
                    <a:lnTo>
                      <a:pt x="406" y="273"/>
                    </a:lnTo>
                    <a:lnTo>
                      <a:pt x="406" y="279"/>
                    </a:lnTo>
                    <a:lnTo>
                      <a:pt x="404" y="284"/>
                    </a:lnTo>
                    <a:lnTo>
                      <a:pt x="399" y="289"/>
                    </a:lnTo>
                    <a:lnTo>
                      <a:pt x="393" y="292"/>
                    </a:lnTo>
                    <a:lnTo>
                      <a:pt x="387" y="292"/>
                    </a:lnTo>
                    <a:lnTo>
                      <a:pt x="381" y="289"/>
                    </a:lnTo>
                    <a:lnTo>
                      <a:pt x="377" y="283"/>
                    </a:lnTo>
                    <a:lnTo>
                      <a:pt x="364" y="251"/>
                    </a:lnTo>
                    <a:lnTo>
                      <a:pt x="352" y="213"/>
                    </a:lnTo>
                    <a:lnTo>
                      <a:pt x="339" y="171"/>
                    </a:lnTo>
                    <a:lnTo>
                      <a:pt x="329" y="131"/>
                    </a:lnTo>
                    <a:lnTo>
                      <a:pt x="318" y="93"/>
                    </a:lnTo>
                    <a:lnTo>
                      <a:pt x="311" y="63"/>
                    </a:lnTo>
                    <a:lnTo>
                      <a:pt x="307" y="42"/>
                    </a:lnTo>
                    <a:lnTo>
                      <a:pt x="305" y="34"/>
                    </a:lnTo>
                    <a:lnTo>
                      <a:pt x="283" y="34"/>
                    </a:lnTo>
                    <a:lnTo>
                      <a:pt x="261" y="36"/>
                    </a:lnTo>
                    <a:lnTo>
                      <a:pt x="239" y="39"/>
                    </a:lnTo>
                    <a:lnTo>
                      <a:pt x="216" y="43"/>
                    </a:lnTo>
                    <a:lnTo>
                      <a:pt x="192" y="50"/>
                    </a:lnTo>
                    <a:lnTo>
                      <a:pt x="170" y="57"/>
                    </a:lnTo>
                    <a:lnTo>
                      <a:pt x="148" y="65"/>
                    </a:lnTo>
                    <a:lnTo>
                      <a:pt x="126" y="73"/>
                    </a:lnTo>
                    <a:lnTo>
                      <a:pt x="106" y="83"/>
                    </a:lnTo>
                    <a:lnTo>
                      <a:pt x="85" y="93"/>
                    </a:lnTo>
                    <a:lnTo>
                      <a:pt x="67" y="103"/>
                    </a:lnTo>
                    <a:lnTo>
                      <a:pt x="50" y="113"/>
                    </a:lnTo>
                    <a:lnTo>
                      <a:pt x="34" y="122"/>
                    </a:lnTo>
                    <a:lnTo>
                      <a:pt x="20" y="132"/>
                    </a:lnTo>
                    <a:lnTo>
                      <a:pt x="9" y="141"/>
                    </a:lnTo>
                    <a:lnTo>
                      <a:pt x="0" y="148"/>
                    </a:lnTo>
                    <a:lnTo>
                      <a:pt x="0" y="133"/>
                    </a:lnTo>
                    <a:lnTo>
                      <a:pt x="7" y="118"/>
                    </a:lnTo>
                    <a:lnTo>
                      <a:pt x="19" y="102"/>
                    </a:lnTo>
                    <a:lnTo>
                      <a:pt x="35" y="86"/>
                    </a:lnTo>
                    <a:lnTo>
                      <a:pt x="53" y="70"/>
                    </a:lnTo>
                    <a:lnTo>
                      <a:pt x="73" y="54"/>
                    </a:lnTo>
                    <a:lnTo>
                      <a:pt x="92" y="43"/>
                    </a:lnTo>
                    <a:lnTo>
                      <a:pt x="111" y="33"/>
                    </a:lnTo>
                    <a:lnTo>
                      <a:pt x="139" y="23"/>
                    </a:lnTo>
                    <a:lnTo>
                      <a:pt x="173" y="14"/>
                    </a:lnTo>
                    <a:lnTo>
                      <a:pt x="210" y="8"/>
                    </a:lnTo>
                    <a:lnTo>
                      <a:pt x="245" y="4"/>
                    </a:lnTo>
                    <a:lnTo>
                      <a:pt x="277" y="1"/>
                    </a:lnTo>
                    <a:lnTo>
                      <a:pt x="304" y="0"/>
                    </a:lnTo>
                    <a:lnTo>
                      <a:pt x="321" y="0"/>
                    </a:lnTo>
                    <a:lnTo>
                      <a:pt x="329" y="0"/>
                    </a:lnTo>
                    <a:lnTo>
                      <a:pt x="336" y="1"/>
                    </a:lnTo>
                    <a:lnTo>
                      <a:pt x="342" y="6"/>
                    </a:lnTo>
                    <a:lnTo>
                      <a:pt x="345" y="11"/>
                    </a:lnTo>
                    <a:lnTo>
                      <a:pt x="346" y="19"/>
                    </a:lnTo>
                    <a:lnTo>
                      <a:pt x="345" y="26"/>
                    </a:lnTo>
                    <a:lnTo>
                      <a:pt x="340" y="31"/>
                    </a:lnTo>
                    <a:lnTo>
                      <a:pt x="335" y="34"/>
                    </a:lnTo>
                    <a:lnTo>
                      <a:pt x="326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0" name="Google Shape;2910;p31"/>
              <p:cNvSpPr/>
              <p:nvPr/>
            </p:nvSpPr>
            <p:spPr>
              <a:xfrm>
                <a:off x="8272" y="4697"/>
                <a:ext cx="146" cy="32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960" extrusionOk="0">
                    <a:moveTo>
                      <a:pt x="72" y="270"/>
                    </a:moveTo>
                    <a:lnTo>
                      <a:pt x="82" y="289"/>
                    </a:lnTo>
                    <a:lnTo>
                      <a:pt x="85" y="302"/>
                    </a:lnTo>
                    <a:lnTo>
                      <a:pt x="87" y="316"/>
                    </a:lnTo>
                    <a:lnTo>
                      <a:pt x="93" y="336"/>
                    </a:lnTo>
                    <a:lnTo>
                      <a:pt x="107" y="376"/>
                    </a:lnTo>
                    <a:lnTo>
                      <a:pt x="124" y="417"/>
                    </a:lnTo>
                    <a:lnTo>
                      <a:pt x="141" y="455"/>
                    </a:lnTo>
                    <a:lnTo>
                      <a:pt x="157" y="494"/>
                    </a:lnTo>
                    <a:lnTo>
                      <a:pt x="175" y="533"/>
                    </a:lnTo>
                    <a:lnTo>
                      <a:pt x="193" y="572"/>
                    </a:lnTo>
                    <a:lnTo>
                      <a:pt x="210" y="611"/>
                    </a:lnTo>
                    <a:lnTo>
                      <a:pt x="229" y="649"/>
                    </a:lnTo>
                    <a:lnTo>
                      <a:pt x="248" y="687"/>
                    </a:lnTo>
                    <a:lnTo>
                      <a:pt x="267" y="726"/>
                    </a:lnTo>
                    <a:lnTo>
                      <a:pt x="287" y="763"/>
                    </a:lnTo>
                    <a:lnTo>
                      <a:pt x="307" y="802"/>
                    </a:lnTo>
                    <a:lnTo>
                      <a:pt x="326" y="839"/>
                    </a:lnTo>
                    <a:lnTo>
                      <a:pt x="347" y="878"/>
                    </a:lnTo>
                    <a:lnTo>
                      <a:pt x="367" y="915"/>
                    </a:lnTo>
                    <a:lnTo>
                      <a:pt x="388" y="954"/>
                    </a:lnTo>
                    <a:lnTo>
                      <a:pt x="391" y="957"/>
                    </a:lnTo>
                    <a:lnTo>
                      <a:pt x="397" y="958"/>
                    </a:lnTo>
                    <a:lnTo>
                      <a:pt x="404" y="960"/>
                    </a:lnTo>
                    <a:lnTo>
                      <a:pt x="413" y="960"/>
                    </a:lnTo>
                    <a:lnTo>
                      <a:pt x="420" y="960"/>
                    </a:lnTo>
                    <a:lnTo>
                      <a:pt x="427" y="958"/>
                    </a:lnTo>
                    <a:lnTo>
                      <a:pt x="433" y="957"/>
                    </a:lnTo>
                    <a:lnTo>
                      <a:pt x="436" y="954"/>
                    </a:lnTo>
                    <a:lnTo>
                      <a:pt x="439" y="948"/>
                    </a:lnTo>
                    <a:lnTo>
                      <a:pt x="439" y="943"/>
                    </a:lnTo>
                    <a:lnTo>
                      <a:pt x="436" y="937"/>
                    </a:lnTo>
                    <a:lnTo>
                      <a:pt x="432" y="932"/>
                    </a:lnTo>
                    <a:lnTo>
                      <a:pt x="414" y="902"/>
                    </a:lnTo>
                    <a:lnTo>
                      <a:pt x="398" y="874"/>
                    </a:lnTo>
                    <a:lnTo>
                      <a:pt x="380" y="843"/>
                    </a:lnTo>
                    <a:lnTo>
                      <a:pt x="364" y="813"/>
                    </a:lnTo>
                    <a:lnTo>
                      <a:pt x="348" y="784"/>
                    </a:lnTo>
                    <a:lnTo>
                      <a:pt x="332" y="754"/>
                    </a:lnTo>
                    <a:lnTo>
                      <a:pt x="314" y="724"/>
                    </a:lnTo>
                    <a:lnTo>
                      <a:pt x="298" y="694"/>
                    </a:lnTo>
                    <a:lnTo>
                      <a:pt x="269" y="638"/>
                    </a:lnTo>
                    <a:lnTo>
                      <a:pt x="242" y="585"/>
                    </a:lnTo>
                    <a:lnTo>
                      <a:pt x="216" y="532"/>
                    </a:lnTo>
                    <a:lnTo>
                      <a:pt x="193" y="477"/>
                    </a:lnTo>
                    <a:lnTo>
                      <a:pt x="169" y="424"/>
                    </a:lnTo>
                    <a:lnTo>
                      <a:pt x="149" y="369"/>
                    </a:lnTo>
                    <a:lnTo>
                      <a:pt x="128" y="312"/>
                    </a:lnTo>
                    <a:lnTo>
                      <a:pt x="107" y="253"/>
                    </a:lnTo>
                    <a:lnTo>
                      <a:pt x="91" y="220"/>
                    </a:lnTo>
                    <a:lnTo>
                      <a:pt x="75" y="181"/>
                    </a:lnTo>
                    <a:lnTo>
                      <a:pt x="60" y="139"/>
                    </a:lnTo>
                    <a:lnTo>
                      <a:pt x="47" y="99"/>
                    </a:lnTo>
                    <a:lnTo>
                      <a:pt x="35" y="62"/>
                    </a:lnTo>
                    <a:lnTo>
                      <a:pt x="25" y="31"/>
                    </a:lnTo>
                    <a:lnTo>
                      <a:pt x="15" y="10"/>
                    </a:lnTo>
                    <a:lnTo>
                      <a:pt x="8" y="0"/>
                    </a:lnTo>
                    <a:lnTo>
                      <a:pt x="5" y="1"/>
                    </a:lnTo>
                    <a:lnTo>
                      <a:pt x="2" y="4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6" y="47"/>
                    </a:lnTo>
                    <a:lnTo>
                      <a:pt x="11" y="82"/>
                    </a:lnTo>
                    <a:lnTo>
                      <a:pt x="16" y="115"/>
                    </a:lnTo>
                    <a:lnTo>
                      <a:pt x="24" y="146"/>
                    </a:lnTo>
                    <a:lnTo>
                      <a:pt x="33" y="179"/>
                    </a:lnTo>
                    <a:lnTo>
                      <a:pt x="43" y="211"/>
                    </a:lnTo>
                    <a:lnTo>
                      <a:pt x="56" y="241"/>
                    </a:lnTo>
                    <a:lnTo>
                      <a:pt x="72" y="27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1" name="Google Shape;2911;p31"/>
              <p:cNvSpPr/>
              <p:nvPr/>
            </p:nvSpPr>
            <p:spPr>
              <a:xfrm>
                <a:off x="8416" y="4972"/>
                <a:ext cx="128" cy="66"/>
              </a:xfrm>
              <a:custGeom>
                <a:avLst/>
                <a:gdLst/>
                <a:ahLst/>
                <a:cxnLst/>
                <a:rect l="l" t="t" r="r" b="b"/>
                <a:pathLst>
                  <a:path w="382" h="198" extrusionOk="0">
                    <a:moveTo>
                      <a:pt x="2" y="182"/>
                    </a:moveTo>
                    <a:lnTo>
                      <a:pt x="0" y="187"/>
                    </a:lnTo>
                    <a:lnTo>
                      <a:pt x="0" y="191"/>
                    </a:lnTo>
                    <a:lnTo>
                      <a:pt x="2" y="195"/>
                    </a:lnTo>
                    <a:lnTo>
                      <a:pt x="6" y="198"/>
                    </a:lnTo>
                    <a:lnTo>
                      <a:pt x="30" y="187"/>
                    </a:lnTo>
                    <a:lnTo>
                      <a:pt x="52" y="176"/>
                    </a:lnTo>
                    <a:lnTo>
                      <a:pt x="75" y="166"/>
                    </a:lnTo>
                    <a:lnTo>
                      <a:pt x="99" y="156"/>
                    </a:lnTo>
                    <a:lnTo>
                      <a:pt x="124" y="146"/>
                    </a:lnTo>
                    <a:lnTo>
                      <a:pt x="147" y="138"/>
                    </a:lnTo>
                    <a:lnTo>
                      <a:pt x="171" y="128"/>
                    </a:lnTo>
                    <a:lnTo>
                      <a:pt x="194" y="119"/>
                    </a:lnTo>
                    <a:lnTo>
                      <a:pt x="218" y="109"/>
                    </a:lnTo>
                    <a:lnTo>
                      <a:pt x="241" y="99"/>
                    </a:lnTo>
                    <a:lnTo>
                      <a:pt x="265" y="89"/>
                    </a:lnTo>
                    <a:lnTo>
                      <a:pt x="287" y="77"/>
                    </a:lnTo>
                    <a:lnTo>
                      <a:pt x="310" y="66"/>
                    </a:lnTo>
                    <a:lnTo>
                      <a:pt x="332" y="54"/>
                    </a:lnTo>
                    <a:lnTo>
                      <a:pt x="354" y="41"/>
                    </a:lnTo>
                    <a:lnTo>
                      <a:pt x="376" y="27"/>
                    </a:lnTo>
                    <a:lnTo>
                      <a:pt x="381" y="23"/>
                    </a:lnTo>
                    <a:lnTo>
                      <a:pt x="382" y="17"/>
                    </a:lnTo>
                    <a:lnTo>
                      <a:pt x="382" y="11"/>
                    </a:lnTo>
                    <a:lnTo>
                      <a:pt x="379" y="7"/>
                    </a:lnTo>
                    <a:lnTo>
                      <a:pt x="375" y="3"/>
                    </a:lnTo>
                    <a:lnTo>
                      <a:pt x="369" y="0"/>
                    </a:lnTo>
                    <a:lnTo>
                      <a:pt x="363" y="0"/>
                    </a:lnTo>
                    <a:lnTo>
                      <a:pt x="359" y="3"/>
                    </a:lnTo>
                    <a:lnTo>
                      <a:pt x="335" y="16"/>
                    </a:lnTo>
                    <a:lnTo>
                      <a:pt x="309" y="28"/>
                    </a:lnTo>
                    <a:lnTo>
                      <a:pt x="281" y="41"/>
                    </a:lnTo>
                    <a:lnTo>
                      <a:pt x="253" y="56"/>
                    </a:lnTo>
                    <a:lnTo>
                      <a:pt x="223" y="70"/>
                    </a:lnTo>
                    <a:lnTo>
                      <a:pt x="193" y="84"/>
                    </a:lnTo>
                    <a:lnTo>
                      <a:pt x="163" y="97"/>
                    </a:lnTo>
                    <a:lnTo>
                      <a:pt x="135" y="112"/>
                    </a:lnTo>
                    <a:lnTo>
                      <a:pt x="107" y="125"/>
                    </a:lnTo>
                    <a:lnTo>
                      <a:pt x="83" y="136"/>
                    </a:lnTo>
                    <a:lnTo>
                      <a:pt x="61" y="148"/>
                    </a:lnTo>
                    <a:lnTo>
                      <a:pt x="40" y="158"/>
                    </a:lnTo>
                    <a:lnTo>
                      <a:pt x="24" y="166"/>
                    </a:lnTo>
                    <a:lnTo>
                      <a:pt x="12" y="174"/>
                    </a:lnTo>
                    <a:lnTo>
                      <a:pt x="5" y="179"/>
                    </a:lnTo>
                    <a:lnTo>
                      <a:pt x="2" y="182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2" name="Google Shape;2912;p31"/>
              <p:cNvSpPr/>
              <p:nvPr/>
            </p:nvSpPr>
            <p:spPr>
              <a:xfrm>
                <a:off x="8304" y="4693"/>
                <a:ext cx="76" cy="80"/>
              </a:xfrm>
              <a:custGeom>
                <a:avLst/>
                <a:gdLst/>
                <a:ahLst/>
                <a:cxnLst/>
                <a:rect l="l" t="t" r="r" b="b"/>
                <a:pathLst>
                  <a:path w="229" h="240" extrusionOk="0">
                    <a:moveTo>
                      <a:pt x="126" y="4"/>
                    </a:moveTo>
                    <a:lnTo>
                      <a:pt x="119" y="3"/>
                    </a:lnTo>
                    <a:lnTo>
                      <a:pt x="111" y="3"/>
                    </a:lnTo>
                    <a:lnTo>
                      <a:pt x="105" y="1"/>
                    </a:lnTo>
                    <a:lnTo>
                      <a:pt x="102" y="1"/>
                    </a:lnTo>
                    <a:lnTo>
                      <a:pt x="94" y="0"/>
                    </a:lnTo>
                    <a:lnTo>
                      <a:pt x="83" y="0"/>
                    </a:lnTo>
                    <a:lnTo>
                      <a:pt x="75" y="1"/>
                    </a:lnTo>
                    <a:lnTo>
                      <a:pt x="66" y="3"/>
                    </a:lnTo>
                    <a:lnTo>
                      <a:pt x="57" y="4"/>
                    </a:lnTo>
                    <a:lnTo>
                      <a:pt x="48" y="9"/>
                    </a:lnTo>
                    <a:lnTo>
                      <a:pt x="41" y="13"/>
                    </a:lnTo>
                    <a:lnTo>
                      <a:pt x="33" y="17"/>
                    </a:lnTo>
                    <a:lnTo>
                      <a:pt x="17" y="34"/>
                    </a:lnTo>
                    <a:lnTo>
                      <a:pt x="6" y="55"/>
                    </a:lnTo>
                    <a:lnTo>
                      <a:pt x="1" y="76"/>
                    </a:lnTo>
                    <a:lnTo>
                      <a:pt x="0" y="98"/>
                    </a:lnTo>
                    <a:lnTo>
                      <a:pt x="3" y="121"/>
                    </a:lnTo>
                    <a:lnTo>
                      <a:pt x="8" y="144"/>
                    </a:lnTo>
                    <a:lnTo>
                      <a:pt x="16" y="167"/>
                    </a:lnTo>
                    <a:lnTo>
                      <a:pt x="26" y="187"/>
                    </a:lnTo>
                    <a:lnTo>
                      <a:pt x="35" y="200"/>
                    </a:lnTo>
                    <a:lnTo>
                      <a:pt x="45" y="213"/>
                    </a:lnTo>
                    <a:lnTo>
                      <a:pt x="57" y="223"/>
                    </a:lnTo>
                    <a:lnTo>
                      <a:pt x="70" y="230"/>
                    </a:lnTo>
                    <a:lnTo>
                      <a:pt x="85" y="236"/>
                    </a:lnTo>
                    <a:lnTo>
                      <a:pt x="101" y="240"/>
                    </a:lnTo>
                    <a:lnTo>
                      <a:pt x="116" y="240"/>
                    </a:lnTo>
                    <a:lnTo>
                      <a:pt x="132" y="237"/>
                    </a:lnTo>
                    <a:lnTo>
                      <a:pt x="154" y="228"/>
                    </a:lnTo>
                    <a:lnTo>
                      <a:pt x="174" y="218"/>
                    </a:lnTo>
                    <a:lnTo>
                      <a:pt x="192" y="204"/>
                    </a:lnTo>
                    <a:lnTo>
                      <a:pt x="208" y="188"/>
                    </a:lnTo>
                    <a:lnTo>
                      <a:pt x="218" y="171"/>
                    </a:lnTo>
                    <a:lnTo>
                      <a:pt x="226" y="151"/>
                    </a:lnTo>
                    <a:lnTo>
                      <a:pt x="229" y="131"/>
                    </a:lnTo>
                    <a:lnTo>
                      <a:pt x="226" y="109"/>
                    </a:lnTo>
                    <a:lnTo>
                      <a:pt x="224" y="103"/>
                    </a:lnTo>
                    <a:lnTo>
                      <a:pt x="221" y="98"/>
                    </a:lnTo>
                    <a:lnTo>
                      <a:pt x="215" y="95"/>
                    </a:lnTo>
                    <a:lnTo>
                      <a:pt x="210" y="93"/>
                    </a:lnTo>
                    <a:lnTo>
                      <a:pt x="204" y="95"/>
                    </a:lnTo>
                    <a:lnTo>
                      <a:pt x="198" y="99"/>
                    </a:lnTo>
                    <a:lnTo>
                      <a:pt x="195" y="105"/>
                    </a:lnTo>
                    <a:lnTo>
                      <a:pt x="195" y="111"/>
                    </a:lnTo>
                    <a:lnTo>
                      <a:pt x="193" y="126"/>
                    </a:lnTo>
                    <a:lnTo>
                      <a:pt x="189" y="142"/>
                    </a:lnTo>
                    <a:lnTo>
                      <a:pt x="183" y="158"/>
                    </a:lnTo>
                    <a:lnTo>
                      <a:pt x="174" y="171"/>
                    </a:lnTo>
                    <a:lnTo>
                      <a:pt x="164" y="181"/>
                    </a:lnTo>
                    <a:lnTo>
                      <a:pt x="149" y="190"/>
                    </a:lnTo>
                    <a:lnTo>
                      <a:pt x="133" y="195"/>
                    </a:lnTo>
                    <a:lnTo>
                      <a:pt x="113" y="198"/>
                    </a:lnTo>
                    <a:lnTo>
                      <a:pt x="92" y="197"/>
                    </a:lnTo>
                    <a:lnTo>
                      <a:pt x="76" y="188"/>
                    </a:lnTo>
                    <a:lnTo>
                      <a:pt x="63" y="177"/>
                    </a:lnTo>
                    <a:lnTo>
                      <a:pt x="54" y="161"/>
                    </a:lnTo>
                    <a:lnTo>
                      <a:pt x="47" y="142"/>
                    </a:lnTo>
                    <a:lnTo>
                      <a:pt x="41" y="124"/>
                    </a:lnTo>
                    <a:lnTo>
                      <a:pt x="36" y="103"/>
                    </a:lnTo>
                    <a:lnTo>
                      <a:pt x="35" y="85"/>
                    </a:lnTo>
                    <a:lnTo>
                      <a:pt x="35" y="73"/>
                    </a:lnTo>
                    <a:lnTo>
                      <a:pt x="36" y="62"/>
                    </a:lnTo>
                    <a:lnTo>
                      <a:pt x="41" y="50"/>
                    </a:lnTo>
                    <a:lnTo>
                      <a:pt x="48" y="40"/>
                    </a:lnTo>
                    <a:lnTo>
                      <a:pt x="55" y="33"/>
                    </a:lnTo>
                    <a:lnTo>
                      <a:pt x="66" y="26"/>
                    </a:lnTo>
                    <a:lnTo>
                      <a:pt x="77" y="21"/>
                    </a:lnTo>
                    <a:lnTo>
                      <a:pt x="92" y="19"/>
                    </a:lnTo>
                    <a:lnTo>
                      <a:pt x="97" y="19"/>
                    </a:lnTo>
                    <a:lnTo>
                      <a:pt x="105" y="19"/>
                    </a:lnTo>
                    <a:lnTo>
                      <a:pt x="120" y="19"/>
                    </a:lnTo>
                    <a:lnTo>
                      <a:pt x="135" y="21"/>
                    </a:lnTo>
                    <a:lnTo>
                      <a:pt x="139" y="20"/>
                    </a:lnTo>
                    <a:lnTo>
                      <a:pt x="139" y="14"/>
                    </a:lnTo>
                    <a:lnTo>
                      <a:pt x="133" y="9"/>
                    </a:lnTo>
                    <a:lnTo>
                      <a:pt x="12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3" name="Google Shape;2913;p31"/>
              <p:cNvSpPr/>
              <p:nvPr/>
            </p:nvSpPr>
            <p:spPr>
              <a:xfrm>
                <a:off x="8401" y="4895"/>
                <a:ext cx="93" cy="90"/>
              </a:xfrm>
              <a:custGeom>
                <a:avLst/>
                <a:gdLst/>
                <a:ahLst/>
                <a:cxnLst/>
                <a:rect l="l" t="t" r="r" b="b"/>
                <a:pathLst>
                  <a:path w="281" h="270" extrusionOk="0">
                    <a:moveTo>
                      <a:pt x="75" y="5"/>
                    </a:moveTo>
                    <a:lnTo>
                      <a:pt x="61" y="10"/>
                    </a:lnTo>
                    <a:lnTo>
                      <a:pt x="47" y="19"/>
                    </a:lnTo>
                    <a:lnTo>
                      <a:pt x="34" y="28"/>
                    </a:lnTo>
                    <a:lnTo>
                      <a:pt x="24" y="39"/>
                    </a:lnTo>
                    <a:lnTo>
                      <a:pt x="15" y="52"/>
                    </a:lnTo>
                    <a:lnTo>
                      <a:pt x="8" y="65"/>
                    </a:lnTo>
                    <a:lnTo>
                      <a:pt x="3" y="81"/>
                    </a:lnTo>
                    <a:lnTo>
                      <a:pt x="0" y="97"/>
                    </a:lnTo>
                    <a:lnTo>
                      <a:pt x="0" y="114"/>
                    </a:lnTo>
                    <a:lnTo>
                      <a:pt x="2" y="130"/>
                    </a:lnTo>
                    <a:lnTo>
                      <a:pt x="6" y="145"/>
                    </a:lnTo>
                    <a:lnTo>
                      <a:pt x="12" y="161"/>
                    </a:lnTo>
                    <a:lnTo>
                      <a:pt x="18" y="176"/>
                    </a:lnTo>
                    <a:lnTo>
                      <a:pt x="27" y="191"/>
                    </a:lnTo>
                    <a:lnTo>
                      <a:pt x="37" y="204"/>
                    </a:lnTo>
                    <a:lnTo>
                      <a:pt x="49" y="217"/>
                    </a:lnTo>
                    <a:lnTo>
                      <a:pt x="65" y="232"/>
                    </a:lnTo>
                    <a:lnTo>
                      <a:pt x="83" y="245"/>
                    </a:lnTo>
                    <a:lnTo>
                      <a:pt x="102" y="258"/>
                    </a:lnTo>
                    <a:lnTo>
                      <a:pt x="122" y="266"/>
                    </a:lnTo>
                    <a:lnTo>
                      <a:pt x="143" y="270"/>
                    </a:lnTo>
                    <a:lnTo>
                      <a:pt x="165" y="270"/>
                    </a:lnTo>
                    <a:lnTo>
                      <a:pt x="185" y="265"/>
                    </a:lnTo>
                    <a:lnTo>
                      <a:pt x="206" y="252"/>
                    </a:lnTo>
                    <a:lnTo>
                      <a:pt x="219" y="240"/>
                    </a:lnTo>
                    <a:lnTo>
                      <a:pt x="232" y="229"/>
                    </a:lnTo>
                    <a:lnTo>
                      <a:pt x="244" y="216"/>
                    </a:lnTo>
                    <a:lnTo>
                      <a:pt x="254" y="203"/>
                    </a:lnTo>
                    <a:lnTo>
                      <a:pt x="263" y="189"/>
                    </a:lnTo>
                    <a:lnTo>
                      <a:pt x="270" y="174"/>
                    </a:lnTo>
                    <a:lnTo>
                      <a:pt x="276" y="158"/>
                    </a:lnTo>
                    <a:lnTo>
                      <a:pt x="279" y="141"/>
                    </a:lnTo>
                    <a:lnTo>
                      <a:pt x="281" y="134"/>
                    </a:lnTo>
                    <a:lnTo>
                      <a:pt x="279" y="127"/>
                    </a:lnTo>
                    <a:lnTo>
                      <a:pt x="275" y="121"/>
                    </a:lnTo>
                    <a:lnTo>
                      <a:pt x="268" y="117"/>
                    </a:lnTo>
                    <a:lnTo>
                      <a:pt x="259" y="117"/>
                    </a:lnTo>
                    <a:lnTo>
                      <a:pt x="251" y="118"/>
                    </a:lnTo>
                    <a:lnTo>
                      <a:pt x="245" y="122"/>
                    </a:lnTo>
                    <a:lnTo>
                      <a:pt x="243" y="130"/>
                    </a:lnTo>
                    <a:lnTo>
                      <a:pt x="243" y="133"/>
                    </a:lnTo>
                    <a:lnTo>
                      <a:pt x="240" y="140"/>
                    </a:lnTo>
                    <a:lnTo>
                      <a:pt x="235" y="151"/>
                    </a:lnTo>
                    <a:lnTo>
                      <a:pt x="229" y="164"/>
                    </a:lnTo>
                    <a:lnTo>
                      <a:pt x="222" y="179"/>
                    </a:lnTo>
                    <a:lnTo>
                      <a:pt x="210" y="191"/>
                    </a:lnTo>
                    <a:lnTo>
                      <a:pt x="199" y="203"/>
                    </a:lnTo>
                    <a:lnTo>
                      <a:pt x="182" y="210"/>
                    </a:lnTo>
                    <a:lnTo>
                      <a:pt x="154" y="212"/>
                    </a:lnTo>
                    <a:lnTo>
                      <a:pt x="127" y="207"/>
                    </a:lnTo>
                    <a:lnTo>
                      <a:pt x="100" y="197"/>
                    </a:lnTo>
                    <a:lnTo>
                      <a:pt x="78" y="181"/>
                    </a:lnTo>
                    <a:lnTo>
                      <a:pt x="59" y="163"/>
                    </a:lnTo>
                    <a:lnTo>
                      <a:pt x="46" y="140"/>
                    </a:lnTo>
                    <a:lnTo>
                      <a:pt x="40" y="114"/>
                    </a:lnTo>
                    <a:lnTo>
                      <a:pt x="40" y="87"/>
                    </a:lnTo>
                    <a:lnTo>
                      <a:pt x="44" y="74"/>
                    </a:lnTo>
                    <a:lnTo>
                      <a:pt x="50" y="62"/>
                    </a:lnTo>
                    <a:lnTo>
                      <a:pt x="59" y="51"/>
                    </a:lnTo>
                    <a:lnTo>
                      <a:pt x="69" y="41"/>
                    </a:lnTo>
                    <a:lnTo>
                      <a:pt x="80" y="31"/>
                    </a:lnTo>
                    <a:lnTo>
                      <a:pt x="91" y="23"/>
                    </a:lnTo>
                    <a:lnTo>
                      <a:pt x="102" y="19"/>
                    </a:lnTo>
                    <a:lnTo>
                      <a:pt x="112" y="16"/>
                    </a:lnTo>
                    <a:lnTo>
                      <a:pt x="110" y="5"/>
                    </a:lnTo>
                    <a:lnTo>
                      <a:pt x="102" y="0"/>
                    </a:lnTo>
                    <a:lnTo>
                      <a:pt x="88" y="2"/>
                    </a:lnTo>
                    <a:lnTo>
                      <a:pt x="75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4" name="Google Shape;2914;p31"/>
              <p:cNvSpPr/>
              <p:nvPr/>
            </p:nvSpPr>
            <p:spPr>
              <a:xfrm>
                <a:off x="8431" y="4921"/>
                <a:ext cx="5" cy="4"/>
              </a:xfrm>
              <a:custGeom>
                <a:avLst/>
                <a:gdLst/>
                <a:ahLst/>
                <a:cxnLst/>
                <a:rect l="l" t="t" r="r" b="b"/>
                <a:pathLst>
                  <a:path w="15" h="13" extrusionOk="0">
                    <a:moveTo>
                      <a:pt x="0" y="6"/>
                    </a:moveTo>
                    <a:lnTo>
                      <a:pt x="2" y="9"/>
                    </a:lnTo>
                    <a:lnTo>
                      <a:pt x="3" y="11"/>
                    </a:lnTo>
                    <a:lnTo>
                      <a:pt x="5" y="13"/>
                    </a:lnTo>
                    <a:lnTo>
                      <a:pt x="8" y="13"/>
                    </a:lnTo>
                    <a:lnTo>
                      <a:pt x="11" y="13"/>
                    </a:lnTo>
                    <a:lnTo>
                      <a:pt x="14" y="11"/>
                    </a:lnTo>
                    <a:lnTo>
                      <a:pt x="15" y="9"/>
                    </a:lnTo>
                    <a:lnTo>
                      <a:pt x="15" y="6"/>
                    </a:lnTo>
                    <a:lnTo>
                      <a:pt x="15" y="4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5" name="Google Shape;2915;p31"/>
              <p:cNvSpPr/>
              <p:nvPr/>
            </p:nvSpPr>
            <p:spPr>
              <a:xfrm>
                <a:off x="8447" y="4911"/>
                <a:ext cx="6" cy="6"/>
              </a:xfrm>
              <a:custGeom>
                <a:avLst/>
                <a:gdLst/>
                <a:ahLst/>
                <a:cxnLst/>
                <a:rect l="l" t="t" r="r" b="b"/>
                <a:pathLst>
                  <a:path w="17" h="17" extrusionOk="0">
                    <a:moveTo>
                      <a:pt x="0" y="9"/>
                    </a:moveTo>
                    <a:lnTo>
                      <a:pt x="1" y="13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7"/>
                    </a:lnTo>
                    <a:lnTo>
                      <a:pt x="13" y="17"/>
                    </a:lnTo>
                    <a:lnTo>
                      <a:pt x="16" y="15"/>
                    </a:lnTo>
                    <a:lnTo>
                      <a:pt x="17" y="13"/>
                    </a:lnTo>
                    <a:lnTo>
                      <a:pt x="17" y="9"/>
                    </a:lnTo>
                    <a:lnTo>
                      <a:pt x="17" y="6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2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6" name="Google Shape;2916;p31"/>
              <p:cNvSpPr/>
              <p:nvPr/>
            </p:nvSpPr>
            <p:spPr>
              <a:xfrm>
                <a:off x="8468" y="4904"/>
                <a:ext cx="3" cy="3"/>
              </a:xfrm>
              <a:custGeom>
                <a:avLst/>
                <a:gdLst/>
                <a:ahLst/>
                <a:cxnLst/>
                <a:rect l="l" t="t" r="r" b="b"/>
                <a:pathLst>
                  <a:path w="9" h="9" extrusionOk="0">
                    <a:moveTo>
                      <a:pt x="0" y="4"/>
                    </a:moveTo>
                    <a:lnTo>
                      <a:pt x="0" y="6"/>
                    </a:lnTo>
                    <a:lnTo>
                      <a:pt x="1" y="7"/>
                    </a:lnTo>
                    <a:lnTo>
                      <a:pt x="3" y="9"/>
                    </a:lnTo>
                    <a:lnTo>
                      <a:pt x="4" y="9"/>
                    </a:lnTo>
                    <a:lnTo>
                      <a:pt x="6" y="9"/>
                    </a:lnTo>
                    <a:lnTo>
                      <a:pt x="7" y="7"/>
                    </a:lnTo>
                    <a:lnTo>
                      <a:pt x="9" y="6"/>
                    </a:lnTo>
                    <a:lnTo>
                      <a:pt x="9" y="4"/>
                    </a:lnTo>
                    <a:lnTo>
                      <a:pt x="9" y="3"/>
                    </a:lnTo>
                    <a:lnTo>
                      <a:pt x="7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7" name="Google Shape;2917;p31"/>
              <p:cNvSpPr/>
              <p:nvPr/>
            </p:nvSpPr>
            <p:spPr>
              <a:xfrm>
                <a:off x="8459" y="4927"/>
                <a:ext cx="2" cy="3"/>
              </a:xfrm>
              <a:custGeom>
                <a:avLst/>
                <a:gdLst/>
                <a:ahLst/>
                <a:cxnLst/>
                <a:rect l="l" t="t" r="r" b="b"/>
                <a:pathLst>
                  <a:path w="7" h="8" extrusionOk="0">
                    <a:moveTo>
                      <a:pt x="0" y="4"/>
                    </a:moveTo>
                    <a:lnTo>
                      <a:pt x="0" y="5"/>
                    </a:lnTo>
                    <a:lnTo>
                      <a:pt x="1" y="7"/>
                    </a:lnTo>
                    <a:lnTo>
                      <a:pt x="3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7"/>
                    </a:lnTo>
                    <a:lnTo>
                      <a:pt x="7" y="5"/>
                    </a:lnTo>
                    <a:lnTo>
                      <a:pt x="7" y="4"/>
                    </a:lnTo>
                    <a:lnTo>
                      <a:pt x="7" y="2"/>
                    </a:lnTo>
                    <a:lnTo>
                      <a:pt x="6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8" name="Google Shape;2918;p31"/>
              <p:cNvSpPr/>
              <p:nvPr/>
            </p:nvSpPr>
            <p:spPr>
              <a:xfrm>
                <a:off x="8443" y="4936"/>
                <a:ext cx="2" cy="3"/>
              </a:xfrm>
              <a:custGeom>
                <a:avLst/>
                <a:gdLst/>
                <a:ahLst/>
                <a:cxnLst/>
                <a:rect l="l" t="t" r="r" b="b"/>
                <a:pathLst>
                  <a:path w="7" h="9" extrusionOk="0">
                    <a:moveTo>
                      <a:pt x="0" y="4"/>
                    </a:moveTo>
                    <a:lnTo>
                      <a:pt x="0" y="6"/>
                    </a:lnTo>
                    <a:lnTo>
                      <a:pt x="1" y="7"/>
                    </a:lnTo>
                    <a:lnTo>
                      <a:pt x="3" y="9"/>
                    </a:lnTo>
                    <a:lnTo>
                      <a:pt x="4" y="9"/>
                    </a:lnTo>
                    <a:lnTo>
                      <a:pt x="5" y="9"/>
                    </a:lnTo>
                    <a:lnTo>
                      <a:pt x="5" y="7"/>
                    </a:lnTo>
                    <a:lnTo>
                      <a:pt x="7" y="6"/>
                    </a:lnTo>
                    <a:lnTo>
                      <a:pt x="7" y="4"/>
                    </a:lnTo>
                    <a:lnTo>
                      <a:pt x="7" y="3"/>
                    </a:lnTo>
                    <a:lnTo>
                      <a:pt x="5" y="1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9" name="Google Shape;2919;p31"/>
              <p:cNvSpPr/>
              <p:nvPr/>
            </p:nvSpPr>
            <p:spPr>
              <a:xfrm>
                <a:off x="8474" y="4919"/>
                <a:ext cx="7" cy="6"/>
              </a:xfrm>
              <a:custGeom>
                <a:avLst/>
                <a:gdLst/>
                <a:ahLst/>
                <a:cxnLst/>
                <a:rect l="l" t="t" r="r" b="b"/>
                <a:pathLst>
                  <a:path w="20" h="20" extrusionOk="0">
                    <a:moveTo>
                      <a:pt x="0" y="10"/>
                    </a:moveTo>
                    <a:lnTo>
                      <a:pt x="0" y="15"/>
                    </a:lnTo>
                    <a:lnTo>
                      <a:pt x="2" y="17"/>
                    </a:lnTo>
                    <a:lnTo>
                      <a:pt x="5" y="20"/>
                    </a:lnTo>
                    <a:lnTo>
                      <a:pt x="10" y="20"/>
                    </a:lnTo>
                    <a:lnTo>
                      <a:pt x="14" y="20"/>
                    </a:lnTo>
                    <a:lnTo>
                      <a:pt x="17" y="17"/>
                    </a:lnTo>
                    <a:lnTo>
                      <a:pt x="20" y="15"/>
                    </a:lnTo>
                    <a:lnTo>
                      <a:pt x="20" y="10"/>
                    </a:lnTo>
                    <a:lnTo>
                      <a:pt x="20" y="6"/>
                    </a:lnTo>
                    <a:lnTo>
                      <a:pt x="17" y="3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2" y="3"/>
                    </a:lnTo>
                    <a:lnTo>
                      <a:pt x="0" y="6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0" name="Google Shape;2920;p31"/>
              <p:cNvSpPr/>
              <p:nvPr/>
            </p:nvSpPr>
            <p:spPr>
              <a:xfrm>
                <a:off x="8332" y="4713"/>
                <a:ext cx="4" cy="4"/>
              </a:xfrm>
              <a:custGeom>
                <a:avLst/>
                <a:gdLst/>
                <a:ahLst/>
                <a:cxnLst/>
                <a:rect l="l" t="t" r="r" b="b"/>
                <a:pathLst>
                  <a:path w="12" h="13" extrusionOk="0">
                    <a:moveTo>
                      <a:pt x="0" y="7"/>
                    </a:moveTo>
                    <a:lnTo>
                      <a:pt x="0" y="9"/>
                    </a:lnTo>
                    <a:lnTo>
                      <a:pt x="2" y="12"/>
                    </a:lnTo>
                    <a:lnTo>
                      <a:pt x="3" y="13"/>
                    </a:lnTo>
                    <a:lnTo>
                      <a:pt x="6" y="13"/>
                    </a:lnTo>
                    <a:lnTo>
                      <a:pt x="9" y="13"/>
                    </a:lnTo>
                    <a:lnTo>
                      <a:pt x="11" y="12"/>
                    </a:lnTo>
                    <a:lnTo>
                      <a:pt x="12" y="9"/>
                    </a:lnTo>
                    <a:lnTo>
                      <a:pt x="12" y="7"/>
                    </a:lnTo>
                    <a:lnTo>
                      <a:pt x="12" y="5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1" name="Google Shape;2921;p31"/>
              <p:cNvSpPr/>
              <p:nvPr/>
            </p:nvSpPr>
            <p:spPr>
              <a:xfrm>
                <a:off x="8349" y="4708"/>
                <a:ext cx="5" cy="4"/>
              </a:xfrm>
              <a:custGeom>
                <a:avLst/>
                <a:gdLst/>
                <a:ahLst/>
                <a:cxnLst/>
                <a:rect l="l" t="t" r="r" b="b"/>
                <a:pathLst>
                  <a:path w="13" h="12" extrusionOk="0">
                    <a:moveTo>
                      <a:pt x="0" y="6"/>
                    </a:moveTo>
                    <a:lnTo>
                      <a:pt x="0" y="8"/>
                    </a:lnTo>
                    <a:lnTo>
                      <a:pt x="2" y="10"/>
                    </a:lnTo>
                    <a:lnTo>
                      <a:pt x="5" y="12"/>
                    </a:lnTo>
                    <a:lnTo>
                      <a:pt x="8" y="12"/>
                    </a:lnTo>
                    <a:lnTo>
                      <a:pt x="9" y="12"/>
                    </a:lnTo>
                    <a:lnTo>
                      <a:pt x="12" y="10"/>
                    </a:lnTo>
                    <a:lnTo>
                      <a:pt x="13" y="8"/>
                    </a:lnTo>
                    <a:lnTo>
                      <a:pt x="13" y="6"/>
                    </a:lnTo>
                    <a:lnTo>
                      <a:pt x="13" y="3"/>
                    </a:lnTo>
                    <a:lnTo>
                      <a:pt x="12" y="2"/>
                    </a:lnTo>
                    <a:lnTo>
                      <a:pt x="9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2" name="Google Shape;2922;p31"/>
              <p:cNvSpPr/>
              <p:nvPr/>
            </p:nvSpPr>
            <p:spPr>
              <a:xfrm>
                <a:off x="8366" y="4704"/>
                <a:ext cx="2" cy="2"/>
              </a:xfrm>
              <a:custGeom>
                <a:avLst/>
                <a:gdLst/>
                <a:ahLst/>
                <a:cxnLst/>
                <a:rect l="l" t="t" r="r" b="b"/>
                <a:pathLst>
                  <a:path w="8" h="7" extrusionOk="0">
                    <a:moveTo>
                      <a:pt x="0" y="3"/>
                    </a:moveTo>
                    <a:lnTo>
                      <a:pt x="0" y="4"/>
                    </a:lnTo>
                    <a:lnTo>
                      <a:pt x="1" y="6"/>
                    </a:lnTo>
                    <a:lnTo>
                      <a:pt x="3" y="7"/>
                    </a:lnTo>
                    <a:lnTo>
                      <a:pt x="4" y="7"/>
                    </a:lnTo>
                    <a:lnTo>
                      <a:pt x="6" y="7"/>
                    </a:lnTo>
                    <a:lnTo>
                      <a:pt x="7" y="6"/>
                    </a:lnTo>
                    <a:lnTo>
                      <a:pt x="8" y="4"/>
                    </a:lnTo>
                    <a:lnTo>
                      <a:pt x="8" y="3"/>
                    </a:lnTo>
                    <a:lnTo>
                      <a:pt x="8" y="1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3" name="Google Shape;2923;p31"/>
              <p:cNvSpPr/>
              <p:nvPr/>
            </p:nvSpPr>
            <p:spPr>
              <a:xfrm>
                <a:off x="8338" y="4730"/>
                <a:ext cx="2" cy="3"/>
              </a:xfrm>
              <a:custGeom>
                <a:avLst/>
                <a:gdLst/>
                <a:ahLst/>
                <a:cxnLst/>
                <a:rect l="l" t="t" r="r" b="b"/>
                <a:pathLst>
                  <a:path w="7" h="8" extrusionOk="0">
                    <a:moveTo>
                      <a:pt x="0" y="3"/>
                    </a:moveTo>
                    <a:lnTo>
                      <a:pt x="0" y="5"/>
                    </a:lnTo>
                    <a:lnTo>
                      <a:pt x="1" y="6"/>
                    </a:lnTo>
                    <a:lnTo>
                      <a:pt x="3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6"/>
                    </a:lnTo>
                    <a:lnTo>
                      <a:pt x="7" y="5"/>
                    </a:lnTo>
                    <a:lnTo>
                      <a:pt x="7" y="3"/>
                    </a:lnTo>
                    <a:lnTo>
                      <a:pt x="7" y="2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4" name="Google Shape;2924;p31"/>
              <p:cNvSpPr/>
              <p:nvPr/>
            </p:nvSpPr>
            <p:spPr>
              <a:xfrm>
                <a:off x="8370" y="4713"/>
                <a:ext cx="6" cy="6"/>
              </a:xfrm>
              <a:custGeom>
                <a:avLst/>
                <a:gdLst/>
                <a:ahLst/>
                <a:cxnLst/>
                <a:rect l="l" t="t" r="r" b="b"/>
                <a:pathLst>
                  <a:path w="16" h="17" extrusionOk="0">
                    <a:moveTo>
                      <a:pt x="0" y="8"/>
                    </a:moveTo>
                    <a:lnTo>
                      <a:pt x="0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9" y="17"/>
                    </a:lnTo>
                    <a:lnTo>
                      <a:pt x="12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0" y="5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5" name="Google Shape;2925;p31"/>
              <p:cNvSpPr/>
              <p:nvPr/>
            </p:nvSpPr>
            <p:spPr>
              <a:xfrm>
                <a:off x="8353" y="4721"/>
                <a:ext cx="4" cy="4"/>
              </a:xfrm>
              <a:custGeom>
                <a:avLst/>
                <a:gdLst/>
                <a:ahLst/>
                <a:cxnLst/>
                <a:rect l="l" t="t" r="r" b="b"/>
                <a:pathLst>
                  <a:path w="12" h="12" extrusionOk="0">
                    <a:moveTo>
                      <a:pt x="0" y="6"/>
                    </a:moveTo>
                    <a:lnTo>
                      <a:pt x="0" y="7"/>
                    </a:lnTo>
                    <a:lnTo>
                      <a:pt x="1" y="10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7" y="12"/>
                    </a:lnTo>
                    <a:lnTo>
                      <a:pt x="10" y="10"/>
                    </a:lnTo>
                    <a:lnTo>
                      <a:pt x="12" y="7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0" y="2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6" name="Google Shape;2926;p31"/>
              <p:cNvSpPr/>
              <p:nvPr/>
            </p:nvSpPr>
            <p:spPr>
              <a:xfrm>
                <a:off x="8343" y="4794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74" h="75" extrusionOk="0">
                    <a:moveTo>
                      <a:pt x="7" y="65"/>
                    </a:moveTo>
                    <a:lnTo>
                      <a:pt x="15" y="72"/>
                    </a:lnTo>
                    <a:lnTo>
                      <a:pt x="25" y="75"/>
                    </a:lnTo>
                    <a:lnTo>
                      <a:pt x="32" y="75"/>
                    </a:lnTo>
                    <a:lnTo>
                      <a:pt x="37" y="73"/>
                    </a:lnTo>
                    <a:lnTo>
                      <a:pt x="38" y="73"/>
                    </a:lnTo>
                    <a:lnTo>
                      <a:pt x="44" y="71"/>
                    </a:lnTo>
                    <a:lnTo>
                      <a:pt x="50" y="69"/>
                    </a:lnTo>
                    <a:lnTo>
                      <a:pt x="59" y="65"/>
                    </a:lnTo>
                    <a:lnTo>
                      <a:pt x="65" y="60"/>
                    </a:lnTo>
                    <a:lnTo>
                      <a:pt x="71" y="56"/>
                    </a:lnTo>
                    <a:lnTo>
                      <a:pt x="74" y="50"/>
                    </a:lnTo>
                    <a:lnTo>
                      <a:pt x="72" y="45"/>
                    </a:lnTo>
                    <a:lnTo>
                      <a:pt x="59" y="35"/>
                    </a:lnTo>
                    <a:lnTo>
                      <a:pt x="46" y="39"/>
                    </a:lnTo>
                    <a:lnTo>
                      <a:pt x="35" y="48"/>
                    </a:lnTo>
                    <a:lnTo>
                      <a:pt x="31" y="52"/>
                    </a:lnTo>
                    <a:lnTo>
                      <a:pt x="29" y="43"/>
                    </a:lnTo>
                    <a:lnTo>
                      <a:pt x="24" y="26"/>
                    </a:lnTo>
                    <a:lnTo>
                      <a:pt x="13" y="7"/>
                    </a:lnTo>
                    <a:lnTo>
                      <a:pt x="2" y="0"/>
                    </a:lnTo>
                    <a:lnTo>
                      <a:pt x="0" y="19"/>
                    </a:lnTo>
                    <a:lnTo>
                      <a:pt x="3" y="40"/>
                    </a:lnTo>
                    <a:lnTo>
                      <a:pt x="6" y="58"/>
                    </a:lnTo>
                    <a:lnTo>
                      <a:pt x="7" y="6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7" name="Google Shape;2927;p31"/>
              <p:cNvSpPr/>
              <p:nvPr/>
            </p:nvSpPr>
            <p:spPr>
              <a:xfrm>
                <a:off x="8367" y="4788"/>
                <a:ext cx="23" cy="2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9" extrusionOk="0">
                    <a:moveTo>
                      <a:pt x="24" y="59"/>
                    </a:moveTo>
                    <a:lnTo>
                      <a:pt x="29" y="59"/>
                    </a:lnTo>
                    <a:lnTo>
                      <a:pt x="38" y="57"/>
                    </a:lnTo>
                    <a:lnTo>
                      <a:pt x="47" y="56"/>
                    </a:lnTo>
                    <a:lnTo>
                      <a:pt x="56" y="54"/>
                    </a:lnTo>
                    <a:lnTo>
                      <a:pt x="63" y="52"/>
                    </a:lnTo>
                    <a:lnTo>
                      <a:pt x="68" y="47"/>
                    </a:lnTo>
                    <a:lnTo>
                      <a:pt x="69" y="43"/>
                    </a:lnTo>
                    <a:lnTo>
                      <a:pt x="66" y="37"/>
                    </a:lnTo>
                    <a:lnTo>
                      <a:pt x="54" y="32"/>
                    </a:lnTo>
                    <a:lnTo>
                      <a:pt x="41" y="33"/>
                    </a:lnTo>
                    <a:lnTo>
                      <a:pt x="29" y="37"/>
                    </a:lnTo>
                    <a:lnTo>
                      <a:pt x="25" y="40"/>
                    </a:lnTo>
                    <a:lnTo>
                      <a:pt x="21" y="29"/>
                    </a:lnTo>
                    <a:lnTo>
                      <a:pt x="19" y="13"/>
                    </a:lnTo>
                    <a:lnTo>
                      <a:pt x="15" y="1"/>
                    </a:lnTo>
                    <a:lnTo>
                      <a:pt x="0" y="0"/>
                    </a:lnTo>
                    <a:lnTo>
                      <a:pt x="0" y="27"/>
                    </a:lnTo>
                    <a:lnTo>
                      <a:pt x="9" y="44"/>
                    </a:lnTo>
                    <a:lnTo>
                      <a:pt x="19" y="56"/>
                    </a:lnTo>
                    <a:lnTo>
                      <a:pt x="24" y="59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8" name="Google Shape;2928;p31"/>
              <p:cNvSpPr/>
              <p:nvPr/>
            </p:nvSpPr>
            <p:spPr>
              <a:xfrm>
                <a:off x="8386" y="4779"/>
                <a:ext cx="23" cy="2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" y="46"/>
                    </a:moveTo>
                    <a:lnTo>
                      <a:pt x="15" y="54"/>
                    </a:lnTo>
                    <a:lnTo>
                      <a:pt x="22" y="59"/>
                    </a:lnTo>
                    <a:lnTo>
                      <a:pt x="31" y="60"/>
                    </a:lnTo>
                    <a:lnTo>
                      <a:pt x="38" y="60"/>
                    </a:lnTo>
                    <a:lnTo>
                      <a:pt x="45" y="59"/>
                    </a:lnTo>
                    <a:lnTo>
                      <a:pt x="51" y="56"/>
                    </a:lnTo>
                    <a:lnTo>
                      <a:pt x="57" y="53"/>
                    </a:lnTo>
                    <a:lnTo>
                      <a:pt x="60" y="51"/>
                    </a:lnTo>
                    <a:lnTo>
                      <a:pt x="64" y="50"/>
                    </a:lnTo>
                    <a:lnTo>
                      <a:pt x="67" y="47"/>
                    </a:lnTo>
                    <a:lnTo>
                      <a:pt x="69" y="43"/>
                    </a:lnTo>
                    <a:lnTo>
                      <a:pt x="67" y="40"/>
                    </a:lnTo>
                    <a:lnTo>
                      <a:pt x="54" y="31"/>
                    </a:lnTo>
                    <a:lnTo>
                      <a:pt x="41" y="31"/>
                    </a:lnTo>
                    <a:lnTo>
                      <a:pt x="32" y="34"/>
                    </a:lnTo>
                    <a:lnTo>
                      <a:pt x="28" y="37"/>
                    </a:lnTo>
                    <a:lnTo>
                      <a:pt x="26" y="30"/>
                    </a:lnTo>
                    <a:lnTo>
                      <a:pt x="20" y="15"/>
                    </a:lnTo>
                    <a:lnTo>
                      <a:pt x="12" y="2"/>
                    </a:lnTo>
                    <a:lnTo>
                      <a:pt x="1" y="0"/>
                    </a:lnTo>
                    <a:lnTo>
                      <a:pt x="0" y="14"/>
                    </a:lnTo>
                    <a:lnTo>
                      <a:pt x="1" y="30"/>
                    </a:lnTo>
                    <a:lnTo>
                      <a:pt x="4" y="41"/>
                    </a:lnTo>
                    <a:lnTo>
                      <a:pt x="6" y="46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9" name="Google Shape;2929;p31"/>
              <p:cNvSpPr/>
              <p:nvPr/>
            </p:nvSpPr>
            <p:spPr>
              <a:xfrm>
                <a:off x="8357" y="4833"/>
                <a:ext cx="25" cy="16"/>
              </a:xfrm>
              <a:custGeom>
                <a:avLst/>
                <a:gdLst/>
                <a:ahLst/>
                <a:cxnLst/>
                <a:rect l="l" t="t" r="r" b="b"/>
                <a:pathLst>
                  <a:path w="75" h="48" extrusionOk="0">
                    <a:moveTo>
                      <a:pt x="12" y="44"/>
                    </a:moveTo>
                    <a:lnTo>
                      <a:pt x="19" y="46"/>
                    </a:lnTo>
                    <a:lnTo>
                      <a:pt x="31" y="48"/>
                    </a:lnTo>
                    <a:lnTo>
                      <a:pt x="43" y="48"/>
                    </a:lnTo>
                    <a:lnTo>
                      <a:pt x="56" y="46"/>
                    </a:lnTo>
                    <a:lnTo>
                      <a:pt x="66" y="42"/>
                    </a:lnTo>
                    <a:lnTo>
                      <a:pt x="74" y="36"/>
                    </a:lnTo>
                    <a:lnTo>
                      <a:pt x="75" y="29"/>
                    </a:lnTo>
                    <a:lnTo>
                      <a:pt x="71" y="19"/>
                    </a:lnTo>
                    <a:lnTo>
                      <a:pt x="66" y="16"/>
                    </a:lnTo>
                    <a:lnTo>
                      <a:pt x="59" y="15"/>
                    </a:lnTo>
                    <a:lnTo>
                      <a:pt x="52" y="15"/>
                    </a:lnTo>
                    <a:lnTo>
                      <a:pt x="43" y="18"/>
                    </a:lnTo>
                    <a:lnTo>
                      <a:pt x="35" y="19"/>
                    </a:lnTo>
                    <a:lnTo>
                      <a:pt x="30" y="22"/>
                    </a:lnTo>
                    <a:lnTo>
                      <a:pt x="25" y="23"/>
                    </a:lnTo>
                    <a:lnTo>
                      <a:pt x="24" y="25"/>
                    </a:lnTo>
                    <a:lnTo>
                      <a:pt x="22" y="21"/>
                    </a:lnTo>
                    <a:lnTo>
                      <a:pt x="19" y="13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3" y="2"/>
                    </a:lnTo>
                    <a:lnTo>
                      <a:pt x="0" y="5"/>
                    </a:lnTo>
                    <a:lnTo>
                      <a:pt x="0" y="13"/>
                    </a:lnTo>
                    <a:lnTo>
                      <a:pt x="5" y="26"/>
                    </a:lnTo>
                    <a:lnTo>
                      <a:pt x="9" y="38"/>
                    </a:lnTo>
                    <a:lnTo>
                      <a:pt x="12" y="4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0" name="Google Shape;2930;p31"/>
              <p:cNvSpPr/>
              <p:nvPr/>
            </p:nvSpPr>
            <p:spPr>
              <a:xfrm>
                <a:off x="8385" y="4821"/>
                <a:ext cx="21" cy="19"/>
              </a:xfrm>
              <a:custGeom>
                <a:avLst/>
                <a:gdLst/>
                <a:ahLst/>
                <a:cxnLst/>
                <a:rect l="l" t="t" r="r" b="b"/>
                <a:pathLst>
                  <a:path w="63" h="57" extrusionOk="0">
                    <a:moveTo>
                      <a:pt x="15" y="53"/>
                    </a:moveTo>
                    <a:lnTo>
                      <a:pt x="22" y="54"/>
                    </a:lnTo>
                    <a:lnTo>
                      <a:pt x="34" y="57"/>
                    </a:lnTo>
                    <a:lnTo>
                      <a:pt x="47" y="56"/>
                    </a:lnTo>
                    <a:lnTo>
                      <a:pt x="58" y="50"/>
                    </a:lnTo>
                    <a:lnTo>
                      <a:pt x="61" y="48"/>
                    </a:lnTo>
                    <a:lnTo>
                      <a:pt x="62" y="46"/>
                    </a:lnTo>
                    <a:lnTo>
                      <a:pt x="63" y="43"/>
                    </a:lnTo>
                    <a:lnTo>
                      <a:pt x="62" y="40"/>
                    </a:lnTo>
                    <a:lnTo>
                      <a:pt x="61" y="36"/>
                    </a:lnTo>
                    <a:lnTo>
                      <a:pt x="58" y="33"/>
                    </a:lnTo>
                    <a:lnTo>
                      <a:pt x="53" y="31"/>
                    </a:lnTo>
                    <a:lnTo>
                      <a:pt x="47" y="33"/>
                    </a:lnTo>
                    <a:lnTo>
                      <a:pt x="39" y="36"/>
                    </a:lnTo>
                    <a:lnTo>
                      <a:pt x="30" y="36"/>
                    </a:lnTo>
                    <a:lnTo>
                      <a:pt x="24" y="36"/>
                    </a:lnTo>
                    <a:lnTo>
                      <a:pt x="21" y="36"/>
                    </a:lnTo>
                    <a:lnTo>
                      <a:pt x="21" y="30"/>
                    </a:lnTo>
                    <a:lnTo>
                      <a:pt x="21" y="17"/>
                    </a:lnTo>
                    <a:lnTo>
                      <a:pt x="17" y="4"/>
                    </a:lnTo>
                    <a:lnTo>
                      <a:pt x="8" y="0"/>
                    </a:lnTo>
                    <a:lnTo>
                      <a:pt x="0" y="18"/>
                    </a:lnTo>
                    <a:lnTo>
                      <a:pt x="0" y="34"/>
                    </a:lnTo>
                    <a:lnTo>
                      <a:pt x="6" y="46"/>
                    </a:lnTo>
                    <a:lnTo>
                      <a:pt x="15" y="53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1" name="Google Shape;2931;p31"/>
              <p:cNvSpPr/>
              <p:nvPr/>
            </p:nvSpPr>
            <p:spPr>
              <a:xfrm>
                <a:off x="8406" y="4814"/>
                <a:ext cx="21" cy="19"/>
              </a:xfrm>
              <a:custGeom>
                <a:avLst/>
                <a:gdLst/>
                <a:ahLst/>
                <a:cxnLst/>
                <a:rect l="l" t="t" r="r" b="b"/>
                <a:pathLst>
                  <a:path w="65" h="57" extrusionOk="0">
                    <a:moveTo>
                      <a:pt x="24" y="52"/>
                    </a:moveTo>
                    <a:lnTo>
                      <a:pt x="32" y="57"/>
                    </a:lnTo>
                    <a:lnTo>
                      <a:pt x="41" y="55"/>
                    </a:lnTo>
                    <a:lnTo>
                      <a:pt x="50" y="52"/>
                    </a:lnTo>
                    <a:lnTo>
                      <a:pt x="59" y="48"/>
                    </a:lnTo>
                    <a:lnTo>
                      <a:pt x="63" y="45"/>
                    </a:lnTo>
                    <a:lnTo>
                      <a:pt x="65" y="42"/>
                    </a:lnTo>
                    <a:lnTo>
                      <a:pt x="65" y="38"/>
                    </a:lnTo>
                    <a:lnTo>
                      <a:pt x="63" y="34"/>
                    </a:lnTo>
                    <a:lnTo>
                      <a:pt x="53" y="28"/>
                    </a:lnTo>
                    <a:lnTo>
                      <a:pt x="46" y="29"/>
                    </a:lnTo>
                    <a:lnTo>
                      <a:pt x="40" y="35"/>
                    </a:lnTo>
                    <a:lnTo>
                      <a:pt x="35" y="39"/>
                    </a:lnTo>
                    <a:lnTo>
                      <a:pt x="32" y="32"/>
                    </a:lnTo>
                    <a:lnTo>
                      <a:pt x="25" y="18"/>
                    </a:lnTo>
                    <a:lnTo>
                      <a:pt x="16" y="5"/>
                    </a:lnTo>
                    <a:lnTo>
                      <a:pt x="6" y="0"/>
                    </a:lnTo>
                    <a:lnTo>
                      <a:pt x="0" y="21"/>
                    </a:lnTo>
                    <a:lnTo>
                      <a:pt x="7" y="36"/>
                    </a:lnTo>
                    <a:lnTo>
                      <a:pt x="18" y="48"/>
                    </a:lnTo>
                    <a:lnTo>
                      <a:pt x="24" y="52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2" name="Google Shape;2932;p31"/>
              <p:cNvSpPr/>
              <p:nvPr/>
            </p:nvSpPr>
            <p:spPr>
              <a:xfrm>
                <a:off x="8371" y="4865"/>
                <a:ext cx="26" cy="26"/>
              </a:xfrm>
              <a:custGeom>
                <a:avLst/>
                <a:gdLst/>
                <a:ahLst/>
                <a:cxnLst/>
                <a:rect l="l" t="t" r="r" b="b"/>
                <a:pathLst>
                  <a:path w="79" h="80" extrusionOk="0">
                    <a:moveTo>
                      <a:pt x="16" y="67"/>
                    </a:moveTo>
                    <a:lnTo>
                      <a:pt x="19" y="70"/>
                    </a:lnTo>
                    <a:lnTo>
                      <a:pt x="23" y="73"/>
                    </a:lnTo>
                    <a:lnTo>
                      <a:pt x="31" y="77"/>
                    </a:lnTo>
                    <a:lnTo>
                      <a:pt x="38" y="79"/>
                    </a:lnTo>
                    <a:lnTo>
                      <a:pt x="47" y="80"/>
                    </a:lnTo>
                    <a:lnTo>
                      <a:pt x="57" y="77"/>
                    </a:lnTo>
                    <a:lnTo>
                      <a:pt x="66" y="70"/>
                    </a:lnTo>
                    <a:lnTo>
                      <a:pt x="73" y="59"/>
                    </a:lnTo>
                    <a:lnTo>
                      <a:pt x="76" y="54"/>
                    </a:lnTo>
                    <a:lnTo>
                      <a:pt x="78" y="50"/>
                    </a:lnTo>
                    <a:lnTo>
                      <a:pt x="79" y="46"/>
                    </a:lnTo>
                    <a:lnTo>
                      <a:pt x="78" y="43"/>
                    </a:lnTo>
                    <a:lnTo>
                      <a:pt x="70" y="39"/>
                    </a:lnTo>
                    <a:lnTo>
                      <a:pt x="61" y="37"/>
                    </a:lnTo>
                    <a:lnTo>
                      <a:pt x="53" y="39"/>
                    </a:lnTo>
                    <a:lnTo>
                      <a:pt x="45" y="40"/>
                    </a:lnTo>
                    <a:lnTo>
                      <a:pt x="39" y="44"/>
                    </a:lnTo>
                    <a:lnTo>
                      <a:pt x="34" y="47"/>
                    </a:lnTo>
                    <a:lnTo>
                      <a:pt x="31" y="50"/>
                    </a:lnTo>
                    <a:lnTo>
                      <a:pt x="29" y="52"/>
                    </a:lnTo>
                    <a:lnTo>
                      <a:pt x="28" y="43"/>
                    </a:lnTo>
                    <a:lnTo>
                      <a:pt x="22" y="24"/>
                    </a:lnTo>
                    <a:lnTo>
                      <a:pt x="13" y="6"/>
                    </a:lnTo>
                    <a:lnTo>
                      <a:pt x="1" y="0"/>
                    </a:lnTo>
                    <a:lnTo>
                      <a:pt x="0" y="24"/>
                    </a:lnTo>
                    <a:lnTo>
                      <a:pt x="6" y="46"/>
                    </a:lnTo>
                    <a:lnTo>
                      <a:pt x="13" y="62"/>
                    </a:lnTo>
                    <a:lnTo>
                      <a:pt x="16" y="6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3" name="Google Shape;2933;p31"/>
              <p:cNvSpPr/>
              <p:nvPr/>
            </p:nvSpPr>
            <p:spPr>
              <a:xfrm>
                <a:off x="8399" y="4855"/>
                <a:ext cx="27" cy="22"/>
              </a:xfrm>
              <a:custGeom>
                <a:avLst/>
                <a:gdLst/>
                <a:ahLst/>
                <a:cxnLst/>
                <a:rect l="l" t="t" r="r" b="b"/>
                <a:pathLst>
                  <a:path w="79" h="67" extrusionOk="0">
                    <a:moveTo>
                      <a:pt x="13" y="54"/>
                    </a:moveTo>
                    <a:lnTo>
                      <a:pt x="16" y="56"/>
                    </a:lnTo>
                    <a:lnTo>
                      <a:pt x="20" y="59"/>
                    </a:lnTo>
                    <a:lnTo>
                      <a:pt x="26" y="61"/>
                    </a:lnTo>
                    <a:lnTo>
                      <a:pt x="34" y="64"/>
                    </a:lnTo>
                    <a:lnTo>
                      <a:pt x="41" y="67"/>
                    </a:lnTo>
                    <a:lnTo>
                      <a:pt x="50" y="67"/>
                    </a:lnTo>
                    <a:lnTo>
                      <a:pt x="59" y="67"/>
                    </a:lnTo>
                    <a:lnTo>
                      <a:pt x="66" y="64"/>
                    </a:lnTo>
                    <a:lnTo>
                      <a:pt x="72" y="61"/>
                    </a:lnTo>
                    <a:lnTo>
                      <a:pt x="76" y="57"/>
                    </a:lnTo>
                    <a:lnTo>
                      <a:pt x="79" y="53"/>
                    </a:lnTo>
                    <a:lnTo>
                      <a:pt x="78" y="47"/>
                    </a:lnTo>
                    <a:lnTo>
                      <a:pt x="72" y="41"/>
                    </a:lnTo>
                    <a:lnTo>
                      <a:pt x="65" y="37"/>
                    </a:lnTo>
                    <a:lnTo>
                      <a:pt x="56" y="36"/>
                    </a:lnTo>
                    <a:lnTo>
                      <a:pt x="48" y="36"/>
                    </a:lnTo>
                    <a:lnTo>
                      <a:pt x="40" y="37"/>
                    </a:lnTo>
                    <a:lnTo>
                      <a:pt x="34" y="38"/>
                    </a:lnTo>
                    <a:lnTo>
                      <a:pt x="29" y="40"/>
                    </a:lnTo>
                    <a:lnTo>
                      <a:pt x="28" y="40"/>
                    </a:lnTo>
                    <a:lnTo>
                      <a:pt x="26" y="33"/>
                    </a:lnTo>
                    <a:lnTo>
                      <a:pt x="22" y="17"/>
                    </a:lnTo>
                    <a:lnTo>
                      <a:pt x="15" y="4"/>
                    </a:lnTo>
                    <a:lnTo>
                      <a:pt x="3" y="0"/>
                    </a:lnTo>
                    <a:lnTo>
                      <a:pt x="0" y="21"/>
                    </a:lnTo>
                    <a:lnTo>
                      <a:pt x="4" y="38"/>
                    </a:lnTo>
                    <a:lnTo>
                      <a:pt x="10" y="50"/>
                    </a:lnTo>
                    <a:lnTo>
                      <a:pt x="13" y="5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4" name="Google Shape;2934;p31"/>
              <p:cNvSpPr/>
              <p:nvPr/>
            </p:nvSpPr>
            <p:spPr>
              <a:xfrm>
                <a:off x="8429" y="4851"/>
                <a:ext cx="26" cy="20"/>
              </a:xfrm>
              <a:custGeom>
                <a:avLst/>
                <a:gdLst/>
                <a:ahLst/>
                <a:cxnLst/>
                <a:rect l="l" t="t" r="r" b="b"/>
                <a:pathLst>
                  <a:path w="77" h="62" extrusionOk="0">
                    <a:moveTo>
                      <a:pt x="9" y="58"/>
                    </a:moveTo>
                    <a:lnTo>
                      <a:pt x="17" y="60"/>
                    </a:lnTo>
                    <a:lnTo>
                      <a:pt x="27" y="62"/>
                    </a:lnTo>
                    <a:lnTo>
                      <a:pt x="40" y="62"/>
                    </a:lnTo>
                    <a:lnTo>
                      <a:pt x="53" y="60"/>
                    </a:lnTo>
                    <a:lnTo>
                      <a:pt x="65" y="58"/>
                    </a:lnTo>
                    <a:lnTo>
                      <a:pt x="72" y="55"/>
                    </a:lnTo>
                    <a:lnTo>
                      <a:pt x="77" y="49"/>
                    </a:lnTo>
                    <a:lnTo>
                      <a:pt x="75" y="42"/>
                    </a:lnTo>
                    <a:lnTo>
                      <a:pt x="69" y="36"/>
                    </a:lnTo>
                    <a:lnTo>
                      <a:pt x="62" y="33"/>
                    </a:lnTo>
                    <a:lnTo>
                      <a:pt x="53" y="32"/>
                    </a:lnTo>
                    <a:lnTo>
                      <a:pt x="46" y="32"/>
                    </a:lnTo>
                    <a:lnTo>
                      <a:pt x="39" y="33"/>
                    </a:lnTo>
                    <a:lnTo>
                      <a:pt x="33" y="35"/>
                    </a:lnTo>
                    <a:lnTo>
                      <a:pt x="28" y="37"/>
                    </a:lnTo>
                    <a:lnTo>
                      <a:pt x="27" y="37"/>
                    </a:lnTo>
                    <a:lnTo>
                      <a:pt x="25" y="30"/>
                    </a:lnTo>
                    <a:lnTo>
                      <a:pt x="21" y="16"/>
                    </a:lnTo>
                    <a:lnTo>
                      <a:pt x="14" y="3"/>
                    </a:lnTo>
                    <a:lnTo>
                      <a:pt x="2" y="0"/>
                    </a:lnTo>
                    <a:lnTo>
                      <a:pt x="0" y="17"/>
                    </a:lnTo>
                    <a:lnTo>
                      <a:pt x="3" y="36"/>
                    </a:lnTo>
                    <a:lnTo>
                      <a:pt x="8" y="52"/>
                    </a:lnTo>
                    <a:lnTo>
                      <a:pt x="9" y="58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5" name="Google Shape;2935;p31"/>
              <p:cNvSpPr/>
              <p:nvPr/>
            </p:nvSpPr>
            <p:spPr>
              <a:xfrm>
                <a:off x="8258" y="4730"/>
                <a:ext cx="122" cy="281"/>
              </a:xfrm>
              <a:custGeom>
                <a:avLst/>
                <a:gdLst/>
                <a:ahLst/>
                <a:cxnLst/>
                <a:rect l="l" t="t" r="r" b="b"/>
                <a:pathLst>
                  <a:path w="366" h="845" extrusionOk="0">
                    <a:moveTo>
                      <a:pt x="15" y="104"/>
                    </a:moveTo>
                    <a:lnTo>
                      <a:pt x="12" y="150"/>
                    </a:lnTo>
                    <a:lnTo>
                      <a:pt x="12" y="196"/>
                    </a:lnTo>
                    <a:lnTo>
                      <a:pt x="16" y="241"/>
                    </a:lnTo>
                    <a:lnTo>
                      <a:pt x="27" y="286"/>
                    </a:lnTo>
                    <a:lnTo>
                      <a:pt x="46" y="346"/>
                    </a:lnTo>
                    <a:lnTo>
                      <a:pt x="65" y="406"/>
                    </a:lnTo>
                    <a:lnTo>
                      <a:pt x="84" y="465"/>
                    </a:lnTo>
                    <a:lnTo>
                      <a:pt x="103" y="524"/>
                    </a:lnTo>
                    <a:lnTo>
                      <a:pt x="122" y="583"/>
                    </a:lnTo>
                    <a:lnTo>
                      <a:pt x="143" y="640"/>
                    </a:lnTo>
                    <a:lnTo>
                      <a:pt x="163" y="699"/>
                    </a:lnTo>
                    <a:lnTo>
                      <a:pt x="185" y="758"/>
                    </a:lnTo>
                    <a:lnTo>
                      <a:pt x="195" y="778"/>
                    </a:lnTo>
                    <a:lnTo>
                      <a:pt x="210" y="796"/>
                    </a:lnTo>
                    <a:lnTo>
                      <a:pt x="228" y="810"/>
                    </a:lnTo>
                    <a:lnTo>
                      <a:pt x="247" y="822"/>
                    </a:lnTo>
                    <a:lnTo>
                      <a:pt x="269" y="830"/>
                    </a:lnTo>
                    <a:lnTo>
                      <a:pt x="292" y="837"/>
                    </a:lnTo>
                    <a:lnTo>
                      <a:pt x="316" y="842"/>
                    </a:lnTo>
                    <a:lnTo>
                      <a:pt x="339" y="845"/>
                    </a:lnTo>
                    <a:lnTo>
                      <a:pt x="348" y="843"/>
                    </a:lnTo>
                    <a:lnTo>
                      <a:pt x="355" y="840"/>
                    </a:lnTo>
                    <a:lnTo>
                      <a:pt x="361" y="833"/>
                    </a:lnTo>
                    <a:lnTo>
                      <a:pt x="366" y="824"/>
                    </a:lnTo>
                    <a:lnTo>
                      <a:pt x="366" y="816"/>
                    </a:lnTo>
                    <a:lnTo>
                      <a:pt x="361" y="809"/>
                    </a:lnTo>
                    <a:lnTo>
                      <a:pt x="354" y="803"/>
                    </a:lnTo>
                    <a:lnTo>
                      <a:pt x="345" y="800"/>
                    </a:lnTo>
                    <a:lnTo>
                      <a:pt x="329" y="796"/>
                    </a:lnTo>
                    <a:lnTo>
                      <a:pt x="313" y="793"/>
                    </a:lnTo>
                    <a:lnTo>
                      <a:pt x="295" y="788"/>
                    </a:lnTo>
                    <a:lnTo>
                      <a:pt x="279" y="784"/>
                    </a:lnTo>
                    <a:lnTo>
                      <a:pt x="264" y="778"/>
                    </a:lnTo>
                    <a:lnTo>
                      <a:pt x="251" y="768"/>
                    </a:lnTo>
                    <a:lnTo>
                      <a:pt x="239" y="757"/>
                    </a:lnTo>
                    <a:lnTo>
                      <a:pt x="231" y="741"/>
                    </a:lnTo>
                    <a:lnTo>
                      <a:pt x="217" y="708"/>
                    </a:lnTo>
                    <a:lnTo>
                      <a:pt x="206" y="676"/>
                    </a:lnTo>
                    <a:lnTo>
                      <a:pt x="194" y="643"/>
                    </a:lnTo>
                    <a:lnTo>
                      <a:pt x="184" y="610"/>
                    </a:lnTo>
                    <a:lnTo>
                      <a:pt x="172" y="577"/>
                    </a:lnTo>
                    <a:lnTo>
                      <a:pt x="162" y="544"/>
                    </a:lnTo>
                    <a:lnTo>
                      <a:pt x="151" y="511"/>
                    </a:lnTo>
                    <a:lnTo>
                      <a:pt x="141" y="478"/>
                    </a:lnTo>
                    <a:lnTo>
                      <a:pt x="126" y="435"/>
                    </a:lnTo>
                    <a:lnTo>
                      <a:pt x="110" y="392"/>
                    </a:lnTo>
                    <a:lnTo>
                      <a:pt x="94" y="349"/>
                    </a:lnTo>
                    <a:lnTo>
                      <a:pt x="79" y="306"/>
                    </a:lnTo>
                    <a:lnTo>
                      <a:pt x="65" y="263"/>
                    </a:lnTo>
                    <a:lnTo>
                      <a:pt x="54" y="219"/>
                    </a:lnTo>
                    <a:lnTo>
                      <a:pt x="49" y="175"/>
                    </a:lnTo>
                    <a:lnTo>
                      <a:pt x="47" y="129"/>
                    </a:lnTo>
                    <a:lnTo>
                      <a:pt x="46" y="110"/>
                    </a:lnTo>
                    <a:lnTo>
                      <a:pt x="41" y="89"/>
                    </a:lnTo>
                    <a:lnTo>
                      <a:pt x="35" y="67"/>
                    </a:lnTo>
                    <a:lnTo>
                      <a:pt x="28" y="46"/>
                    </a:lnTo>
                    <a:lnTo>
                      <a:pt x="21" y="27"/>
                    </a:lnTo>
                    <a:lnTo>
                      <a:pt x="13" y="11"/>
                    </a:lnTo>
                    <a:lnTo>
                      <a:pt x="6" y="1"/>
                    </a:lnTo>
                    <a:lnTo>
                      <a:pt x="0" y="0"/>
                    </a:lnTo>
                    <a:lnTo>
                      <a:pt x="5" y="17"/>
                    </a:lnTo>
                    <a:lnTo>
                      <a:pt x="10" y="44"/>
                    </a:lnTo>
                    <a:lnTo>
                      <a:pt x="13" y="76"/>
                    </a:lnTo>
                    <a:lnTo>
                      <a:pt x="15" y="10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6" name="Google Shape;2936;p31"/>
              <p:cNvSpPr/>
              <p:nvPr/>
            </p:nvSpPr>
            <p:spPr>
              <a:xfrm>
                <a:off x="8517" y="4850"/>
                <a:ext cx="29" cy="29"/>
              </a:xfrm>
              <a:custGeom>
                <a:avLst/>
                <a:gdLst/>
                <a:ahLst/>
                <a:cxnLst/>
                <a:rect l="l" t="t" r="r" b="b"/>
                <a:pathLst>
                  <a:path w="88" h="87" extrusionOk="0">
                    <a:moveTo>
                      <a:pt x="84" y="23"/>
                    </a:moveTo>
                    <a:lnTo>
                      <a:pt x="88" y="18"/>
                    </a:lnTo>
                    <a:lnTo>
                      <a:pt x="87" y="13"/>
                    </a:lnTo>
                    <a:lnTo>
                      <a:pt x="84" y="7"/>
                    </a:lnTo>
                    <a:lnTo>
                      <a:pt x="77" y="3"/>
                    </a:lnTo>
                    <a:lnTo>
                      <a:pt x="71" y="0"/>
                    </a:lnTo>
                    <a:lnTo>
                      <a:pt x="62" y="0"/>
                    </a:lnTo>
                    <a:lnTo>
                      <a:pt x="55" y="1"/>
                    </a:lnTo>
                    <a:lnTo>
                      <a:pt x="47" y="5"/>
                    </a:lnTo>
                    <a:lnTo>
                      <a:pt x="41" y="11"/>
                    </a:lnTo>
                    <a:lnTo>
                      <a:pt x="34" y="20"/>
                    </a:lnTo>
                    <a:lnTo>
                      <a:pt x="25" y="31"/>
                    </a:lnTo>
                    <a:lnTo>
                      <a:pt x="16" y="43"/>
                    </a:lnTo>
                    <a:lnTo>
                      <a:pt x="9" y="56"/>
                    </a:lnTo>
                    <a:lnTo>
                      <a:pt x="3" y="69"/>
                    </a:lnTo>
                    <a:lnTo>
                      <a:pt x="0" y="79"/>
                    </a:lnTo>
                    <a:lnTo>
                      <a:pt x="3" y="87"/>
                    </a:lnTo>
                    <a:lnTo>
                      <a:pt x="15" y="80"/>
                    </a:lnTo>
                    <a:lnTo>
                      <a:pt x="27" y="70"/>
                    </a:lnTo>
                    <a:lnTo>
                      <a:pt x="40" y="60"/>
                    </a:lnTo>
                    <a:lnTo>
                      <a:pt x="52" y="50"/>
                    </a:lnTo>
                    <a:lnTo>
                      <a:pt x="63" y="41"/>
                    </a:lnTo>
                    <a:lnTo>
                      <a:pt x="72" y="33"/>
                    </a:lnTo>
                    <a:lnTo>
                      <a:pt x="80" y="27"/>
                    </a:lnTo>
                    <a:lnTo>
                      <a:pt x="84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7" name="Google Shape;2937;p31"/>
              <p:cNvSpPr/>
              <p:nvPr/>
            </p:nvSpPr>
            <p:spPr>
              <a:xfrm>
                <a:off x="8536" y="4890"/>
                <a:ext cx="34" cy="9"/>
              </a:xfrm>
              <a:custGeom>
                <a:avLst/>
                <a:gdLst/>
                <a:ahLst/>
                <a:cxnLst/>
                <a:rect l="l" t="t" r="r" b="b"/>
                <a:pathLst>
                  <a:path w="102" h="28" extrusionOk="0">
                    <a:moveTo>
                      <a:pt x="92" y="23"/>
                    </a:moveTo>
                    <a:lnTo>
                      <a:pt x="96" y="21"/>
                    </a:lnTo>
                    <a:lnTo>
                      <a:pt x="99" y="18"/>
                    </a:lnTo>
                    <a:lnTo>
                      <a:pt x="101" y="14"/>
                    </a:lnTo>
                    <a:lnTo>
                      <a:pt x="102" y="10"/>
                    </a:lnTo>
                    <a:lnTo>
                      <a:pt x="101" y="5"/>
                    </a:lnTo>
                    <a:lnTo>
                      <a:pt x="98" y="1"/>
                    </a:lnTo>
                    <a:lnTo>
                      <a:pt x="93" y="0"/>
                    </a:lnTo>
                    <a:lnTo>
                      <a:pt x="88" y="0"/>
                    </a:lnTo>
                    <a:lnTo>
                      <a:pt x="76" y="2"/>
                    </a:lnTo>
                    <a:lnTo>
                      <a:pt x="61" y="7"/>
                    </a:lnTo>
                    <a:lnTo>
                      <a:pt x="46" y="10"/>
                    </a:lnTo>
                    <a:lnTo>
                      <a:pt x="33" y="11"/>
                    </a:lnTo>
                    <a:lnTo>
                      <a:pt x="20" y="15"/>
                    </a:lnTo>
                    <a:lnTo>
                      <a:pt x="10" y="18"/>
                    </a:lnTo>
                    <a:lnTo>
                      <a:pt x="2" y="23"/>
                    </a:lnTo>
                    <a:lnTo>
                      <a:pt x="0" y="28"/>
                    </a:lnTo>
                    <a:lnTo>
                      <a:pt x="10" y="28"/>
                    </a:lnTo>
                    <a:lnTo>
                      <a:pt x="20" y="28"/>
                    </a:lnTo>
                    <a:lnTo>
                      <a:pt x="32" y="27"/>
                    </a:lnTo>
                    <a:lnTo>
                      <a:pt x="44" y="27"/>
                    </a:lnTo>
                    <a:lnTo>
                      <a:pt x="55" y="25"/>
                    </a:lnTo>
                    <a:lnTo>
                      <a:pt x="67" y="24"/>
                    </a:lnTo>
                    <a:lnTo>
                      <a:pt x="80" y="24"/>
                    </a:lnTo>
                    <a:lnTo>
                      <a:pt x="92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8" name="Google Shape;2938;p31"/>
              <p:cNvSpPr/>
              <p:nvPr/>
            </p:nvSpPr>
            <p:spPr>
              <a:xfrm>
                <a:off x="8550" y="4921"/>
                <a:ext cx="47" cy="12"/>
              </a:xfrm>
              <a:custGeom>
                <a:avLst/>
                <a:gdLst/>
                <a:ahLst/>
                <a:cxnLst/>
                <a:rect l="l" t="t" r="r" b="b"/>
                <a:pathLst>
                  <a:path w="142" h="36" extrusionOk="0">
                    <a:moveTo>
                      <a:pt x="123" y="36"/>
                    </a:moveTo>
                    <a:lnTo>
                      <a:pt x="129" y="36"/>
                    </a:lnTo>
                    <a:lnTo>
                      <a:pt x="135" y="32"/>
                    </a:lnTo>
                    <a:lnTo>
                      <a:pt x="139" y="28"/>
                    </a:lnTo>
                    <a:lnTo>
                      <a:pt x="142" y="20"/>
                    </a:lnTo>
                    <a:lnTo>
                      <a:pt x="141" y="15"/>
                    </a:lnTo>
                    <a:lnTo>
                      <a:pt x="138" y="9"/>
                    </a:lnTo>
                    <a:lnTo>
                      <a:pt x="133" y="5"/>
                    </a:lnTo>
                    <a:lnTo>
                      <a:pt x="126" y="3"/>
                    </a:lnTo>
                    <a:lnTo>
                      <a:pt x="108" y="3"/>
                    </a:lnTo>
                    <a:lnTo>
                      <a:pt x="88" y="3"/>
                    </a:lnTo>
                    <a:lnTo>
                      <a:pt x="67" y="2"/>
                    </a:lnTo>
                    <a:lnTo>
                      <a:pt x="47" y="2"/>
                    </a:lnTo>
                    <a:lnTo>
                      <a:pt x="29" y="0"/>
                    </a:lnTo>
                    <a:lnTo>
                      <a:pt x="13" y="2"/>
                    </a:lnTo>
                    <a:lnTo>
                      <a:pt x="4" y="5"/>
                    </a:lnTo>
                    <a:lnTo>
                      <a:pt x="0" y="9"/>
                    </a:lnTo>
                    <a:lnTo>
                      <a:pt x="10" y="12"/>
                    </a:lnTo>
                    <a:lnTo>
                      <a:pt x="22" y="16"/>
                    </a:lnTo>
                    <a:lnTo>
                      <a:pt x="38" y="19"/>
                    </a:lnTo>
                    <a:lnTo>
                      <a:pt x="54" y="22"/>
                    </a:lnTo>
                    <a:lnTo>
                      <a:pt x="72" y="25"/>
                    </a:lnTo>
                    <a:lnTo>
                      <a:pt x="89" y="29"/>
                    </a:lnTo>
                    <a:lnTo>
                      <a:pt x="107" y="32"/>
                    </a:lnTo>
                    <a:lnTo>
                      <a:pt x="123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9" name="Google Shape;2939;p31"/>
              <p:cNvSpPr/>
              <p:nvPr/>
            </p:nvSpPr>
            <p:spPr>
              <a:xfrm>
                <a:off x="8416" y="4751"/>
                <a:ext cx="117" cy="200"/>
              </a:xfrm>
              <a:custGeom>
                <a:avLst/>
                <a:gdLst/>
                <a:ahLst/>
                <a:cxnLst/>
                <a:rect l="l" t="t" r="r" b="b"/>
                <a:pathLst>
                  <a:path w="351" h="601" extrusionOk="0">
                    <a:moveTo>
                      <a:pt x="108" y="298"/>
                    </a:moveTo>
                    <a:lnTo>
                      <a:pt x="132" y="338"/>
                    </a:lnTo>
                    <a:lnTo>
                      <a:pt x="157" y="377"/>
                    </a:lnTo>
                    <a:lnTo>
                      <a:pt x="182" y="414"/>
                    </a:lnTo>
                    <a:lnTo>
                      <a:pt x="208" y="451"/>
                    </a:lnTo>
                    <a:lnTo>
                      <a:pt x="235" y="487"/>
                    </a:lnTo>
                    <a:lnTo>
                      <a:pt x="263" y="523"/>
                    </a:lnTo>
                    <a:lnTo>
                      <a:pt x="292" y="559"/>
                    </a:lnTo>
                    <a:lnTo>
                      <a:pt x="321" y="594"/>
                    </a:lnTo>
                    <a:lnTo>
                      <a:pt x="326" y="598"/>
                    </a:lnTo>
                    <a:lnTo>
                      <a:pt x="332" y="601"/>
                    </a:lnTo>
                    <a:lnTo>
                      <a:pt x="337" y="601"/>
                    </a:lnTo>
                    <a:lnTo>
                      <a:pt x="343" y="598"/>
                    </a:lnTo>
                    <a:lnTo>
                      <a:pt x="349" y="594"/>
                    </a:lnTo>
                    <a:lnTo>
                      <a:pt x="351" y="588"/>
                    </a:lnTo>
                    <a:lnTo>
                      <a:pt x="351" y="582"/>
                    </a:lnTo>
                    <a:lnTo>
                      <a:pt x="349" y="576"/>
                    </a:lnTo>
                    <a:lnTo>
                      <a:pt x="327" y="538"/>
                    </a:lnTo>
                    <a:lnTo>
                      <a:pt x="304" y="499"/>
                    </a:lnTo>
                    <a:lnTo>
                      <a:pt x="279" y="463"/>
                    </a:lnTo>
                    <a:lnTo>
                      <a:pt x="252" y="427"/>
                    </a:lnTo>
                    <a:lnTo>
                      <a:pt x="224" y="391"/>
                    </a:lnTo>
                    <a:lnTo>
                      <a:pt x="198" y="355"/>
                    </a:lnTo>
                    <a:lnTo>
                      <a:pt x="172" y="319"/>
                    </a:lnTo>
                    <a:lnTo>
                      <a:pt x="147" y="280"/>
                    </a:lnTo>
                    <a:lnTo>
                      <a:pt x="125" y="242"/>
                    </a:lnTo>
                    <a:lnTo>
                      <a:pt x="101" y="197"/>
                    </a:lnTo>
                    <a:lnTo>
                      <a:pt x="79" y="150"/>
                    </a:lnTo>
                    <a:lnTo>
                      <a:pt x="59" y="104"/>
                    </a:lnTo>
                    <a:lnTo>
                      <a:pt x="38" y="62"/>
                    </a:lnTo>
                    <a:lnTo>
                      <a:pt x="22" y="29"/>
                    </a:lnTo>
                    <a:lnTo>
                      <a:pt x="9" y="7"/>
                    </a:lnTo>
                    <a:lnTo>
                      <a:pt x="0" y="0"/>
                    </a:lnTo>
                    <a:lnTo>
                      <a:pt x="4" y="17"/>
                    </a:lnTo>
                    <a:lnTo>
                      <a:pt x="13" y="45"/>
                    </a:lnTo>
                    <a:lnTo>
                      <a:pt x="23" y="82"/>
                    </a:lnTo>
                    <a:lnTo>
                      <a:pt x="38" y="124"/>
                    </a:lnTo>
                    <a:lnTo>
                      <a:pt x="54" y="170"/>
                    </a:lnTo>
                    <a:lnTo>
                      <a:pt x="70" y="216"/>
                    </a:lnTo>
                    <a:lnTo>
                      <a:pt x="89" y="259"/>
                    </a:lnTo>
                    <a:lnTo>
                      <a:pt x="108" y="298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0" name="Google Shape;2940;p31"/>
              <p:cNvSpPr/>
              <p:nvPr/>
            </p:nvSpPr>
            <p:spPr>
              <a:xfrm>
                <a:off x="8100" y="4623"/>
                <a:ext cx="541" cy="495"/>
              </a:xfrm>
              <a:custGeom>
                <a:avLst/>
                <a:gdLst/>
                <a:ahLst/>
                <a:cxnLst/>
                <a:rect l="l" t="t" r="r" b="b"/>
                <a:pathLst>
                  <a:path w="2164" h="1979" extrusionOk="0">
                    <a:moveTo>
                      <a:pt x="743" y="0"/>
                    </a:moveTo>
                    <a:lnTo>
                      <a:pt x="746" y="0"/>
                    </a:lnTo>
                    <a:lnTo>
                      <a:pt x="753" y="0"/>
                    </a:lnTo>
                    <a:lnTo>
                      <a:pt x="763" y="0"/>
                    </a:lnTo>
                    <a:lnTo>
                      <a:pt x="778" y="0"/>
                    </a:lnTo>
                    <a:lnTo>
                      <a:pt x="798" y="1"/>
                    </a:lnTo>
                    <a:lnTo>
                      <a:pt x="822" y="1"/>
                    </a:lnTo>
                    <a:lnTo>
                      <a:pt x="848" y="2"/>
                    </a:lnTo>
                    <a:lnTo>
                      <a:pt x="878" y="3"/>
                    </a:lnTo>
                    <a:lnTo>
                      <a:pt x="912" y="5"/>
                    </a:lnTo>
                    <a:lnTo>
                      <a:pt x="949" y="7"/>
                    </a:lnTo>
                    <a:lnTo>
                      <a:pt x="987" y="10"/>
                    </a:lnTo>
                    <a:lnTo>
                      <a:pt x="1030" y="13"/>
                    </a:lnTo>
                    <a:lnTo>
                      <a:pt x="1074" y="16"/>
                    </a:lnTo>
                    <a:lnTo>
                      <a:pt x="1121" y="21"/>
                    </a:lnTo>
                    <a:lnTo>
                      <a:pt x="1171" y="27"/>
                    </a:lnTo>
                    <a:lnTo>
                      <a:pt x="1222" y="32"/>
                    </a:lnTo>
                    <a:lnTo>
                      <a:pt x="1275" y="39"/>
                    </a:lnTo>
                    <a:lnTo>
                      <a:pt x="1329" y="47"/>
                    </a:lnTo>
                    <a:lnTo>
                      <a:pt x="1386" y="56"/>
                    </a:lnTo>
                    <a:lnTo>
                      <a:pt x="1443" y="65"/>
                    </a:lnTo>
                    <a:lnTo>
                      <a:pt x="1502" y="75"/>
                    </a:lnTo>
                    <a:lnTo>
                      <a:pt x="1560" y="87"/>
                    </a:lnTo>
                    <a:lnTo>
                      <a:pt x="1620" y="100"/>
                    </a:lnTo>
                    <a:lnTo>
                      <a:pt x="1681" y="115"/>
                    </a:lnTo>
                    <a:lnTo>
                      <a:pt x="1742" y="129"/>
                    </a:lnTo>
                    <a:lnTo>
                      <a:pt x="1804" y="146"/>
                    </a:lnTo>
                    <a:lnTo>
                      <a:pt x="1865" y="164"/>
                    </a:lnTo>
                    <a:lnTo>
                      <a:pt x="1926" y="183"/>
                    </a:lnTo>
                    <a:lnTo>
                      <a:pt x="1987" y="204"/>
                    </a:lnTo>
                    <a:lnTo>
                      <a:pt x="2047" y="226"/>
                    </a:lnTo>
                    <a:lnTo>
                      <a:pt x="2105" y="250"/>
                    </a:lnTo>
                    <a:lnTo>
                      <a:pt x="2164" y="276"/>
                    </a:lnTo>
                    <a:lnTo>
                      <a:pt x="1975" y="1184"/>
                    </a:lnTo>
                    <a:lnTo>
                      <a:pt x="1980" y="1185"/>
                    </a:lnTo>
                    <a:lnTo>
                      <a:pt x="1990" y="1191"/>
                    </a:lnTo>
                    <a:lnTo>
                      <a:pt x="2005" y="1201"/>
                    </a:lnTo>
                    <a:lnTo>
                      <a:pt x="2020" y="1219"/>
                    </a:lnTo>
                    <a:lnTo>
                      <a:pt x="2031" y="1246"/>
                    </a:lnTo>
                    <a:lnTo>
                      <a:pt x="2035" y="1282"/>
                    </a:lnTo>
                    <a:lnTo>
                      <a:pt x="2030" y="1332"/>
                    </a:lnTo>
                    <a:lnTo>
                      <a:pt x="2011" y="1394"/>
                    </a:lnTo>
                    <a:lnTo>
                      <a:pt x="1681" y="1835"/>
                    </a:lnTo>
                    <a:lnTo>
                      <a:pt x="1636" y="1835"/>
                    </a:lnTo>
                    <a:lnTo>
                      <a:pt x="1512" y="1979"/>
                    </a:lnTo>
                    <a:lnTo>
                      <a:pt x="1510" y="1979"/>
                    </a:lnTo>
                    <a:lnTo>
                      <a:pt x="1502" y="1978"/>
                    </a:lnTo>
                    <a:lnTo>
                      <a:pt x="1490" y="1977"/>
                    </a:lnTo>
                    <a:lnTo>
                      <a:pt x="1474" y="1974"/>
                    </a:lnTo>
                    <a:lnTo>
                      <a:pt x="1451" y="1972"/>
                    </a:lnTo>
                    <a:lnTo>
                      <a:pt x="1427" y="1969"/>
                    </a:lnTo>
                    <a:lnTo>
                      <a:pt x="1397" y="1965"/>
                    </a:lnTo>
                    <a:lnTo>
                      <a:pt x="1364" y="1961"/>
                    </a:lnTo>
                    <a:lnTo>
                      <a:pt x="1328" y="1955"/>
                    </a:lnTo>
                    <a:lnTo>
                      <a:pt x="1288" y="1950"/>
                    </a:lnTo>
                    <a:lnTo>
                      <a:pt x="1246" y="1943"/>
                    </a:lnTo>
                    <a:lnTo>
                      <a:pt x="1200" y="1935"/>
                    </a:lnTo>
                    <a:lnTo>
                      <a:pt x="1152" y="1927"/>
                    </a:lnTo>
                    <a:lnTo>
                      <a:pt x="1101" y="1918"/>
                    </a:lnTo>
                    <a:lnTo>
                      <a:pt x="1049" y="1907"/>
                    </a:lnTo>
                    <a:lnTo>
                      <a:pt x="993" y="1896"/>
                    </a:lnTo>
                    <a:lnTo>
                      <a:pt x="937" y="1884"/>
                    </a:lnTo>
                    <a:lnTo>
                      <a:pt x="878" y="1871"/>
                    </a:lnTo>
                    <a:lnTo>
                      <a:pt x="818" y="1856"/>
                    </a:lnTo>
                    <a:lnTo>
                      <a:pt x="758" y="1841"/>
                    </a:lnTo>
                    <a:lnTo>
                      <a:pt x="696" y="1824"/>
                    </a:lnTo>
                    <a:lnTo>
                      <a:pt x="634" y="1806"/>
                    </a:lnTo>
                    <a:lnTo>
                      <a:pt x="572" y="1787"/>
                    </a:lnTo>
                    <a:lnTo>
                      <a:pt x="508" y="1768"/>
                    </a:lnTo>
                    <a:lnTo>
                      <a:pt x="445" y="1747"/>
                    </a:lnTo>
                    <a:lnTo>
                      <a:pt x="382" y="1724"/>
                    </a:lnTo>
                    <a:lnTo>
                      <a:pt x="319" y="1700"/>
                    </a:lnTo>
                    <a:lnTo>
                      <a:pt x="257" y="1674"/>
                    </a:lnTo>
                    <a:lnTo>
                      <a:pt x="196" y="1647"/>
                    </a:lnTo>
                    <a:lnTo>
                      <a:pt x="135" y="1620"/>
                    </a:lnTo>
                    <a:lnTo>
                      <a:pt x="76" y="1590"/>
                    </a:lnTo>
                    <a:lnTo>
                      <a:pt x="19" y="1559"/>
                    </a:lnTo>
                    <a:lnTo>
                      <a:pt x="18" y="1554"/>
                    </a:lnTo>
                    <a:lnTo>
                      <a:pt x="13" y="1538"/>
                    </a:lnTo>
                    <a:lnTo>
                      <a:pt x="8" y="1514"/>
                    </a:lnTo>
                    <a:lnTo>
                      <a:pt x="3" y="1486"/>
                    </a:lnTo>
                    <a:lnTo>
                      <a:pt x="0" y="1456"/>
                    </a:lnTo>
                    <a:lnTo>
                      <a:pt x="0" y="1424"/>
                    </a:lnTo>
                    <a:lnTo>
                      <a:pt x="3" y="1396"/>
                    </a:lnTo>
                    <a:lnTo>
                      <a:pt x="13" y="1371"/>
                    </a:lnTo>
                    <a:lnTo>
                      <a:pt x="443" y="1002"/>
                    </a:lnTo>
                    <a:lnTo>
                      <a:pt x="441" y="999"/>
                    </a:lnTo>
                    <a:lnTo>
                      <a:pt x="440" y="989"/>
                    </a:lnTo>
                    <a:lnTo>
                      <a:pt x="440" y="973"/>
                    </a:lnTo>
                    <a:lnTo>
                      <a:pt x="445" y="953"/>
                    </a:lnTo>
                    <a:lnTo>
                      <a:pt x="453" y="928"/>
                    </a:lnTo>
                    <a:lnTo>
                      <a:pt x="471" y="902"/>
                    </a:lnTo>
                    <a:lnTo>
                      <a:pt x="497" y="874"/>
                    </a:lnTo>
                    <a:lnTo>
                      <a:pt x="534" y="845"/>
                    </a:lnTo>
                    <a:lnTo>
                      <a:pt x="743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1" name="Google Shape;2941;p31"/>
              <p:cNvSpPr/>
              <p:nvPr/>
            </p:nvSpPr>
            <p:spPr>
              <a:xfrm>
                <a:off x="8279" y="4656"/>
                <a:ext cx="311" cy="233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930" extrusionOk="0">
                    <a:moveTo>
                      <a:pt x="164" y="0"/>
                    </a:moveTo>
                    <a:lnTo>
                      <a:pt x="1244" y="214"/>
                    </a:lnTo>
                    <a:lnTo>
                      <a:pt x="1067" y="930"/>
                    </a:lnTo>
                    <a:lnTo>
                      <a:pt x="0" y="688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2" name="Google Shape;2942;p31"/>
              <p:cNvSpPr/>
              <p:nvPr/>
            </p:nvSpPr>
            <p:spPr>
              <a:xfrm>
                <a:off x="8300" y="4672"/>
                <a:ext cx="237" cy="91"/>
              </a:xfrm>
              <a:custGeom>
                <a:avLst/>
                <a:gdLst/>
                <a:ahLst/>
                <a:cxnLst/>
                <a:rect l="l" t="t" r="r" b="b"/>
                <a:pathLst>
                  <a:path w="952" h="366" extrusionOk="0">
                    <a:moveTo>
                      <a:pt x="112" y="0"/>
                    </a:moveTo>
                    <a:lnTo>
                      <a:pt x="952" y="153"/>
                    </a:lnTo>
                    <a:lnTo>
                      <a:pt x="200" y="108"/>
                    </a:lnTo>
                    <a:lnTo>
                      <a:pt x="0" y="366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3" name="Google Shape;2943;p31"/>
              <p:cNvSpPr/>
              <p:nvPr/>
            </p:nvSpPr>
            <p:spPr>
              <a:xfrm>
                <a:off x="8222" y="4885"/>
                <a:ext cx="315" cy="84"/>
              </a:xfrm>
              <a:custGeom>
                <a:avLst/>
                <a:gdLst/>
                <a:ahLst/>
                <a:cxnLst/>
                <a:rect l="l" t="t" r="r" b="b"/>
                <a:pathLst>
                  <a:path w="1259" h="337" extrusionOk="0">
                    <a:moveTo>
                      <a:pt x="40" y="0"/>
                    </a:moveTo>
                    <a:lnTo>
                      <a:pt x="1259" y="288"/>
                    </a:lnTo>
                    <a:lnTo>
                      <a:pt x="1226" y="337"/>
                    </a:lnTo>
                    <a:lnTo>
                      <a:pt x="0" y="32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4" name="Google Shape;2944;p31"/>
              <p:cNvSpPr/>
              <p:nvPr/>
            </p:nvSpPr>
            <p:spPr>
              <a:xfrm>
                <a:off x="8193" y="4910"/>
                <a:ext cx="316" cy="86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342" extrusionOk="0">
                    <a:moveTo>
                      <a:pt x="46" y="0"/>
                    </a:moveTo>
                    <a:lnTo>
                      <a:pt x="1265" y="286"/>
                    </a:lnTo>
                    <a:lnTo>
                      <a:pt x="1226" y="342"/>
                    </a:lnTo>
                    <a:lnTo>
                      <a:pt x="0" y="37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5" name="Google Shape;2945;p31"/>
              <p:cNvSpPr/>
              <p:nvPr/>
            </p:nvSpPr>
            <p:spPr>
              <a:xfrm>
                <a:off x="8165" y="4936"/>
                <a:ext cx="316" cy="86"/>
              </a:xfrm>
              <a:custGeom>
                <a:avLst/>
                <a:gdLst/>
                <a:ahLst/>
                <a:cxnLst/>
                <a:rect l="l" t="t" r="r" b="b"/>
                <a:pathLst>
                  <a:path w="1264" h="344" extrusionOk="0">
                    <a:moveTo>
                      <a:pt x="45" y="0"/>
                    </a:moveTo>
                    <a:lnTo>
                      <a:pt x="1264" y="287"/>
                    </a:lnTo>
                    <a:lnTo>
                      <a:pt x="1224" y="344"/>
                    </a:lnTo>
                    <a:lnTo>
                      <a:pt x="0" y="37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6" name="Google Shape;2946;p31"/>
              <p:cNvSpPr/>
              <p:nvPr/>
            </p:nvSpPr>
            <p:spPr>
              <a:xfrm>
                <a:off x="8243" y="4989"/>
                <a:ext cx="48" cy="19"/>
              </a:xfrm>
              <a:custGeom>
                <a:avLst/>
                <a:gdLst/>
                <a:ahLst/>
                <a:cxnLst/>
                <a:rect l="l" t="t" r="r" b="b"/>
                <a:pathLst>
                  <a:path w="190" h="79" extrusionOk="0">
                    <a:moveTo>
                      <a:pt x="18" y="1"/>
                    </a:moveTo>
                    <a:lnTo>
                      <a:pt x="23" y="1"/>
                    </a:lnTo>
                    <a:lnTo>
                      <a:pt x="40" y="0"/>
                    </a:lnTo>
                    <a:lnTo>
                      <a:pt x="62" y="0"/>
                    </a:lnTo>
                    <a:lnTo>
                      <a:pt x="90" y="3"/>
                    </a:lnTo>
                    <a:lnTo>
                      <a:pt x="120" y="8"/>
                    </a:lnTo>
                    <a:lnTo>
                      <a:pt x="148" y="18"/>
                    </a:lnTo>
                    <a:lnTo>
                      <a:pt x="173" y="34"/>
                    </a:lnTo>
                    <a:lnTo>
                      <a:pt x="190" y="57"/>
                    </a:lnTo>
                    <a:lnTo>
                      <a:pt x="190" y="58"/>
                    </a:lnTo>
                    <a:lnTo>
                      <a:pt x="190" y="62"/>
                    </a:lnTo>
                    <a:lnTo>
                      <a:pt x="189" y="68"/>
                    </a:lnTo>
                    <a:lnTo>
                      <a:pt x="187" y="74"/>
                    </a:lnTo>
                    <a:lnTo>
                      <a:pt x="181" y="78"/>
                    </a:lnTo>
                    <a:lnTo>
                      <a:pt x="173" y="79"/>
                    </a:lnTo>
                    <a:lnTo>
                      <a:pt x="160" y="78"/>
                    </a:lnTo>
                    <a:lnTo>
                      <a:pt x="143" y="71"/>
                    </a:lnTo>
                    <a:lnTo>
                      <a:pt x="143" y="69"/>
                    </a:lnTo>
                    <a:lnTo>
                      <a:pt x="142" y="65"/>
                    </a:lnTo>
                    <a:lnTo>
                      <a:pt x="139" y="58"/>
                    </a:lnTo>
                    <a:lnTo>
                      <a:pt x="130" y="50"/>
                    </a:lnTo>
                    <a:lnTo>
                      <a:pt x="116" y="42"/>
                    </a:lnTo>
                    <a:lnTo>
                      <a:pt x="94" y="35"/>
                    </a:lnTo>
                    <a:lnTo>
                      <a:pt x="63" y="32"/>
                    </a:lnTo>
                    <a:lnTo>
                      <a:pt x="22" y="32"/>
                    </a:lnTo>
                    <a:lnTo>
                      <a:pt x="20" y="32"/>
                    </a:lnTo>
                    <a:lnTo>
                      <a:pt x="15" y="30"/>
                    </a:lnTo>
                    <a:lnTo>
                      <a:pt x="9" y="27"/>
                    </a:lnTo>
                    <a:lnTo>
                      <a:pt x="5" y="24"/>
                    </a:lnTo>
                    <a:lnTo>
                      <a:pt x="0" y="19"/>
                    </a:lnTo>
                    <a:lnTo>
                      <a:pt x="0" y="15"/>
                    </a:lnTo>
                    <a:lnTo>
                      <a:pt x="6" y="8"/>
                    </a:lnTo>
                    <a:lnTo>
                      <a:pt x="18" y="1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7" name="Google Shape;2947;p31"/>
              <p:cNvSpPr/>
              <p:nvPr/>
            </p:nvSpPr>
            <p:spPr>
              <a:xfrm>
                <a:off x="8246" y="5003"/>
                <a:ext cx="27" cy="15"/>
              </a:xfrm>
              <a:custGeom>
                <a:avLst/>
                <a:gdLst/>
                <a:ahLst/>
                <a:cxnLst/>
                <a:rect l="l" t="t" r="r" b="b"/>
                <a:pathLst>
                  <a:path w="107" h="63" extrusionOk="0">
                    <a:moveTo>
                      <a:pt x="43" y="58"/>
                    </a:moveTo>
                    <a:lnTo>
                      <a:pt x="54" y="61"/>
                    </a:lnTo>
                    <a:lnTo>
                      <a:pt x="64" y="63"/>
                    </a:lnTo>
                    <a:lnTo>
                      <a:pt x="74" y="63"/>
                    </a:lnTo>
                    <a:lnTo>
                      <a:pt x="83" y="63"/>
                    </a:lnTo>
                    <a:lnTo>
                      <a:pt x="91" y="61"/>
                    </a:lnTo>
                    <a:lnTo>
                      <a:pt x="97" y="57"/>
                    </a:lnTo>
                    <a:lnTo>
                      <a:pt x="102" y="54"/>
                    </a:lnTo>
                    <a:lnTo>
                      <a:pt x="106" y="48"/>
                    </a:lnTo>
                    <a:lnTo>
                      <a:pt x="107" y="43"/>
                    </a:lnTo>
                    <a:lnTo>
                      <a:pt x="106" y="37"/>
                    </a:lnTo>
                    <a:lnTo>
                      <a:pt x="102" y="30"/>
                    </a:lnTo>
                    <a:lnTo>
                      <a:pt x="97" y="24"/>
                    </a:lnTo>
                    <a:lnTo>
                      <a:pt x="90" y="19"/>
                    </a:lnTo>
                    <a:lnTo>
                      <a:pt x="82" y="13"/>
                    </a:lnTo>
                    <a:lnTo>
                      <a:pt x="74" y="9"/>
                    </a:lnTo>
                    <a:lnTo>
                      <a:pt x="63" y="4"/>
                    </a:lnTo>
                    <a:lnTo>
                      <a:pt x="53" y="2"/>
                    </a:lnTo>
                    <a:lnTo>
                      <a:pt x="42" y="0"/>
                    </a:lnTo>
                    <a:lnTo>
                      <a:pt x="32" y="0"/>
                    </a:lnTo>
                    <a:lnTo>
                      <a:pt x="23" y="1"/>
                    </a:lnTo>
                    <a:lnTo>
                      <a:pt x="15" y="2"/>
                    </a:lnTo>
                    <a:lnTo>
                      <a:pt x="8" y="5"/>
                    </a:lnTo>
                    <a:lnTo>
                      <a:pt x="3" y="10"/>
                    </a:lnTo>
                    <a:lnTo>
                      <a:pt x="1" y="14"/>
                    </a:lnTo>
                    <a:lnTo>
                      <a:pt x="0" y="20"/>
                    </a:lnTo>
                    <a:lnTo>
                      <a:pt x="1" y="26"/>
                    </a:lnTo>
                    <a:lnTo>
                      <a:pt x="5" y="32"/>
                    </a:lnTo>
                    <a:lnTo>
                      <a:pt x="9" y="38"/>
                    </a:lnTo>
                    <a:lnTo>
                      <a:pt x="16" y="44"/>
                    </a:lnTo>
                    <a:lnTo>
                      <a:pt x="25" y="49"/>
                    </a:lnTo>
                    <a:lnTo>
                      <a:pt x="33" y="54"/>
                    </a:lnTo>
                    <a:lnTo>
                      <a:pt x="43" y="58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8" name="Google Shape;2948;p31"/>
              <p:cNvSpPr/>
              <p:nvPr/>
            </p:nvSpPr>
            <p:spPr>
              <a:xfrm>
                <a:off x="8113" y="4974"/>
                <a:ext cx="367" cy="131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525" extrusionOk="0">
                    <a:moveTo>
                      <a:pt x="1468" y="407"/>
                    </a:moveTo>
                    <a:lnTo>
                      <a:pt x="1466" y="407"/>
                    </a:lnTo>
                    <a:lnTo>
                      <a:pt x="1458" y="406"/>
                    </a:lnTo>
                    <a:lnTo>
                      <a:pt x="1446" y="405"/>
                    </a:lnTo>
                    <a:lnTo>
                      <a:pt x="1429" y="402"/>
                    </a:lnTo>
                    <a:lnTo>
                      <a:pt x="1408" y="400"/>
                    </a:lnTo>
                    <a:lnTo>
                      <a:pt x="1382" y="397"/>
                    </a:lnTo>
                    <a:lnTo>
                      <a:pt x="1353" y="393"/>
                    </a:lnTo>
                    <a:lnTo>
                      <a:pt x="1321" y="389"/>
                    </a:lnTo>
                    <a:lnTo>
                      <a:pt x="1285" y="383"/>
                    </a:lnTo>
                    <a:lnTo>
                      <a:pt x="1245" y="376"/>
                    </a:lnTo>
                    <a:lnTo>
                      <a:pt x="1203" y="370"/>
                    </a:lnTo>
                    <a:lnTo>
                      <a:pt x="1158" y="363"/>
                    </a:lnTo>
                    <a:lnTo>
                      <a:pt x="1110" y="354"/>
                    </a:lnTo>
                    <a:lnTo>
                      <a:pt x="1060" y="345"/>
                    </a:lnTo>
                    <a:lnTo>
                      <a:pt x="1008" y="335"/>
                    </a:lnTo>
                    <a:lnTo>
                      <a:pt x="954" y="323"/>
                    </a:lnTo>
                    <a:lnTo>
                      <a:pt x="898" y="311"/>
                    </a:lnTo>
                    <a:lnTo>
                      <a:pt x="841" y="299"/>
                    </a:lnTo>
                    <a:lnTo>
                      <a:pt x="782" y="284"/>
                    </a:lnTo>
                    <a:lnTo>
                      <a:pt x="723" y="269"/>
                    </a:lnTo>
                    <a:lnTo>
                      <a:pt x="663" y="253"/>
                    </a:lnTo>
                    <a:lnTo>
                      <a:pt x="602" y="236"/>
                    </a:lnTo>
                    <a:lnTo>
                      <a:pt x="541" y="217"/>
                    </a:lnTo>
                    <a:lnTo>
                      <a:pt x="480" y="198"/>
                    </a:lnTo>
                    <a:lnTo>
                      <a:pt x="417" y="178"/>
                    </a:lnTo>
                    <a:lnTo>
                      <a:pt x="356" y="156"/>
                    </a:lnTo>
                    <a:lnTo>
                      <a:pt x="296" y="133"/>
                    </a:lnTo>
                    <a:lnTo>
                      <a:pt x="236" y="109"/>
                    </a:lnTo>
                    <a:lnTo>
                      <a:pt x="178" y="84"/>
                    </a:lnTo>
                    <a:lnTo>
                      <a:pt x="120" y="57"/>
                    </a:lnTo>
                    <a:lnTo>
                      <a:pt x="64" y="29"/>
                    </a:lnTo>
                    <a:lnTo>
                      <a:pt x="9" y="0"/>
                    </a:lnTo>
                    <a:lnTo>
                      <a:pt x="7" y="4"/>
                    </a:lnTo>
                    <a:lnTo>
                      <a:pt x="5" y="15"/>
                    </a:lnTo>
                    <a:lnTo>
                      <a:pt x="3" y="33"/>
                    </a:lnTo>
                    <a:lnTo>
                      <a:pt x="0" y="55"/>
                    </a:lnTo>
                    <a:lnTo>
                      <a:pt x="0" y="79"/>
                    </a:lnTo>
                    <a:lnTo>
                      <a:pt x="3" y="102"/>
                    </a:lnTo>
                    <a:lnTo>
                      <a:pt x="10" y="125"/>
                    </a:lnTo>
                    <a:lnTo>
                      <a:pt x="22" y="143"/>
                    </a:lnTo>
                    <a:lnTo>
                      <a:pt x="23" y="144"/>
                    </a:lnTo>
                    <a:lnTo>
                      <a:pt x="26" y="146"/>
                    </a:lnTo>
                    <a:lnTo>
                      <a:pt x="33" y="150"/>
                    </a:lnTo>
                    <a:lnTo>
                      <a:pt x="43" y="154"/>
                    </a:lnTo>
                    <a:lnTo>
                      <a:pt x="54" y="161"/>
                    </a:lnTo>
                    <a:lnTo>
                      <a:pt x="69" y="169"/>
                    </a:lnTo>
                    <a:lnTo>
                      <a:pt x="86" y="177"/>
                    </a:lnTo>
                    <a:lnTo>
                      <a:pt x="106" y="187"/>
                    </a:lnTo>
                    <a:lnTo>
                      <a:pt x="128" y="197"/>
                    </a:lnTo>
                    <a:lnTo>
                      <a:pt x="154" y="208"/>
                    </a:lnTo>
                    <a:lnTo>
                      <a:pt x="182" y="221"/>
                    </a:lnTo>
                    <a:lnTo>
                      <a:pt x="213" y="234"/>
                    </a:lnTo>
                    <a:lnTo>
                      <a:pt x="247" y="248"/>
                    </a:lnTo>
                    <a:lnTo>
                      <a:pt x="283" y="262"/>
                    </a:lnTo>
                    <a:lnTo>
                      <a:pt x="322" y="277"/>
                    </a:lnTo>
                    <a:lnTo>
                      <a:pt x="364" y="292"/>
                    </a:lnTo>
                    <a:lnTo>
                      <a:pt x="410" y="308"/>
                    </a:lnTo>
                    <a:lnTo>
                      <a:pt x="457" y="323"/>
                    </a:lnTo>
                    <a:lnTo>
                      <a:pt x="508" y="339"/>
                    </a:lnTo>
                    <a:lnTo>
                      <a:pt x="562" y="355"/>
                    </a:lnTo>
                    <a:lnTo>
                      <a:pt x="618" y="371"/>
                    </a:lnTo>
                    <a:lnTo>
                      <a:pt x="678" y="387"/>
                    </a:lnTo>
                    <a:lnTo>
                      <a:pt x="740" y="402"/>
                    </a:lnTo>
                    <a:lnTo>
                      <a:pt x="805" y="418"/>
                    </a:lnTo>
                    <a:lnTo>
                      <a:pt x="874" y="433"/>
                    </a:lnTo>
                    <a:lnTo>
                      <a:pt x="945" y="449"/>
                    </a:lnTo>
                    <a:lnTo>
                      <a:pt x="1018" y="462"/>
                    </a:lnTo>
                    <a:lnTo>
                      <a:pt x="1096" y="477"/>
                    </a:lnTo>
                    <a:lnTo>
                      <a:pt x="1176" y="490"/>
                    </a:lnTo>
                    <a:lnTo>
                      <a:pt x="1259" y="503"/>
                    </a:lnTo>
                    <a:lnTo>
                      <a:pt x="1346" y="514"/>
                    </a:lnTo>
                    <a:lnTo>
                      <a:pt x="1435" y="525"/>
                    </a:lnTo>
                    <a:lnTo>
                      <a:pt x="1436" y="523"/>
                    </a:lnTo>
                    <a:lnTo>
                      <a:pt x="1441" y="516"/>
                    </a:lnTo>
                    <a:lnTo>
                      <a:pt x="1447" y="506"/>
                    </a:lnTo>
                    <a:lnTo>
                      <a:pt x="1454" y="491"/>
                    </a:lnTo>
                    <a:lnTo>
                      <a:pt x="1461" y="474"/>
                    </a:lnTo>
                    <a:lnTo>
                      <a:pt x="1466" y="454"/>
                    </a:lnTo>
                    <a:lnTo>
                      <a:pt x="1469" y="432"/>
                    </a:lnTo>
                    <a:lnTo>
                      <a:pt x="1468" y="407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9" name="Google Shape;2949;p31"/>
              <p:cNvSpPr/>
              <p:nvPr/>
            </p:nvSpPr>
            <p:spPr>
              <a:xfrm>
                <a:off x="8253" y="4846"/>
                <a:ext cx="42" cy="29"/>
              </a:xfrm>
              <a:custGeom>
                <a:avLst/>
                <a:gdLst/>
                <a:ahLst/>
                <a:cxnLst/>
                <a:rect l="l" t="t" r="r" b="b"/>
                <a:pathLst>
                  <a:path w="170" h="120" extrusionOk="0">
                    <a:moveTo>
                      <a:pt x="53" y="0"/>
                    </a:moveTo>
                    <a:lnTo>
                      <a:pt x="49" y="0"/>
                    </a:lnTo>
                    <a:lnTo>
                      <a:pt x="41" y="3"/>
                    </a:lnTo>
                    <a:lnTo>
                      <a:pt x="30" y="7"/>
                    </a:lnTo>
                    <a:lnTo>
                      <a:pt x="17" y="15"/>
                    </a:lnTo>
                    <a:lnTo>
                      <a:pt x="7" y="26"/>
                    </a:lnTo>
                    <a:lnTo>
                      <a:pt x="1" y="43"/>
                    </a:lnTo>
                    <a:lnTo>
                      <a:pt x="0" y="65"/>
                    </a:lnTo>
                    <a:lnTo>
                      <a:pt x="7" y="94"/>
                    </a:lnTo>
                    <a:lnTo>
                      <a:pt x="98" y="120"/>
                    </a:lnTo>
                    <a:lnTo>
                      <a:pt x="97" y="114"/>
                    </a:lnTo>
                    <a:lnTo>
                      <a:pt x="97" y="102"/>
                    </a:lnTo>
                    <a:lnTo>
                      <a:pt x="97" y="84"/>
                    </a:lnTo>
                    <a:lnTo>
                      <a:pt x="101" y="64"/>
                    </a:lnTo>
                    <a:lnTo>
                      <a:pt x="108" y="44"/>
                    </a:lnTo>
                    <a:lnTo>
                      <a:pt x="121" y="30"/>
                    </a:lnTo>
                    <a:lnTo>
                      <a:pt x="141" y="22"/>
                    </a:lnTo>
                    <a:lnTo>
                      <a:pt x="170" y="25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0" name="Google Shape;2950;p31"/>
              <p:cNvSpPr/>
              <p:nvPr/>
            </p:nvSpPr>
            <p:spPr>
              <a:xfrm>
                <a:off x="8494" y="4901"/>
                <a:ext cx="43" cy="29"/>
              </a:xfrm>
              <a:custGeom>
                <a:avLst/>
                <a:gdLst/>
                <a:ahLst/>
                <a:cxnLst/>
                <a:rect l="l" t="t" r="r" b="b"/>
                <a:pathLst>
                  <a:path w="170" h="119" extrusionOk="0">
                    <a:moveTo>
                      <a:pt x="53" y="0"/>
                    </a:moveTo>
                    <a:lnTo>
                      <a:pt x="49" y="0"/>
                    </a:lnTo>
                    <a:lnTo>
                      <a:pt x="41" y="3"/>
                    </a:lnTo>
                    <a:lnTo>
                      <a:pt x="29" y="7"/>
                    </a:lnTo>
                    <a:lnTo>
                      <a:pt x="18" y="14"/>
                    </a:lnTo>
                    <a:lnTo>
                      <a:pt x="7" y="25"/>
                    </a:lnTo>
                    <a:lnTo>
                      <a:pt x="0" y="42"/>
                    </a:lnTo>
                    <a:lnTo>
                      <a:pt x="0" y="65"/>
                    </a:lnTo>
                    <a:lnTo>
                      <a:pt x="7" y="94"/>
                    </a:lnTo>
                    <a:lnTo>
                      <a:pt x="97" y="119"/>
                    </a:lnTo>
                    <a:lnTo>
                      <a:pt x="96" y="114"/>
                    </a:lnTo>
                    <a:lnTo>
                      <a:pt x="96" y="101"/>
                    </a:lnTo>
                    <a:lnTo>
                      <a:pt x="96" y="83"/>
                    </a:lnTo>
                    <a:lnTo>
                      <a:pt x="100" y="62"/>
                    </a:lnTo>
                    <a:lnTo>
                      <a:pt x="107" y="44"/>
                    </a:lnTo>
                    <a:lnTo>
                      <a:pt x="120" y="30"/>
                    </a:lnTo>
                    <a:lnTo>
                      <a:pt x="141" y="22"/>
                    </a:lnTo>
                    <a:lnTo>
                      <a:pt x="170" y="25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1" name="Google Shape;2951;p31"/>
              <p:cNvSpPr/>
              <p:nvPr/>
            </p:nvSpPr>
            <p:spPr>
              <a:xfrm>
                <a:off x="8299" y="4855"/>
                <a:ext cx="182" cy="5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200" extrusionOk="0">
                    <a:moveTo>
                      <a:pt x="0" y="44"/>
                    </a:moveTo>
                    <a:lnTo>
                      <a:pt x="697" y="200"/>
                    </a:lnTo>
                    <a:lnTo>
                      <a:pt x="730" y="156"/>
                    </a:lnTo>
                    <a:lnTo>
                      <a:pt x="33" y="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2" name="Google Shape;2952;p31"/>
              <p:cNvSpPr/>
              <p:nvPr/>
            </p:nvSpPr>
            <p:spPr>
              <a:xfrm>
                <a:off x="8297" y="4875"/>
                <a:ext cx="176" cy="47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87" extrusionOk="0">
                    <a:moveTo>
                      <a:pt x="0" y="30"/>
                    </a:moveTo>
                    <a:lnTo>
                      <a:pt x="696" y="187"/>
                    </a:lnTo>
                    <a:lnTo>
                      <a:pt x="703" y="157"/>
                    </a:lnTo>
                    <a:lnTo>
                      <a:pt x="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3" name="Google Shape;2953;p31"/>
              <p:cNvSpPr/>
              <p:nvPr/>
            </p:nvSpPr>
            <p:spPr>
              <a:xfrm>
                <a:off x="8486" y="4969"/>
                <a:ext cx="106" cy="127"/>
              </a:xfrm>
              <a:custGeom>
                <a:avLst/>
                <a:gdLst/>
                <a:ahLst/>
                <a:cxnLst/>
                <a:rect l="l" t="t" r="r" b="b"/>
                <a:pathLst>
                  <a:path w="424" h="508" extrusionOk="0">
                    <a:moveTo>
                      <a:pt x="0" y="508"/>
                    </a:moveTo>
                    <a:lnTo>
                      <a:pt x="86" y="388"/>
                    </a:lnTo>
                    <a:lnTo>
                      <a:pt x="124" y="388"/>
                    </a:lnTo>
                    <a:lnTo>
                      <a:pt x="424" y="0"/>
                    </a:lnTo>
                    <a:lnTo>
                      <a:pt x="130" y="282"/>
                    </a:lnTo>
                    <a:lnTo>
                      <a:pt x="66" y="289"/>
                    </a:lnTo>
                    <a:lnTo>
                      <a:pt x="0" y="358"/>
                    </a:lnTo>
                    <a:lnTo>
                      <a:pt x="0" y="508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4" name="Google Shape;2954;p31"/>
              <p:cNvSpPr/>
              <p:nvPr/>
            </p:nvSpPr>
            <p:spPr>
              <a:xfrm>
                <a:off x="8312" y="4637"/>
                <a:ext cx="296" cy="61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245" extrusionOk="0">
                    <a:moveTo>
                      <a:pt x="0" y="0"/>
                    </a:moveTo>
                    <a:lnTo>
                      <a:pt x="1186" y="245"/>
                    </a:lnTo>
                    <a:lnTo>
                      <a:pt x="1184" y="244"/>
                    </a:lnTo>
                    <a:lnTo>
                      <a:pt x="1180" y="242"/>
                    </a:lnTo>
                    <a:lnTo>
                      <a:pt x="1172" y="239"/>
                    </a:lnTo>
                    <a:lnTo>
                      <a:pt x="1161" y="233"/>
                    </a:lnTo>
                    <a:lnTo>
                      <a:pt x="1147" y="228"/>
                    </a:lnTo>
                    <a:lnTo>
                      <a:pt x="1130" y="222"/>
                    </a:lnTo>
                    <a:lnTo>
                      <a:pt x="1112" y="214"/>
                    </a:lnTo>
                    <a:lnTo>
                      <a:pt x="1091" y="205"/>
                    </a:lnTo>
                    <a:lnTo>
                      <a:pt x="1066" y="196"/>
                    </a:lnTo>
                    <a:lnTo>
                      <a:pt x="1039" y="187"/>
                    </a:lnTo>
                    <a:lnTo>
                      <a:pt x="1010" y="177"/>
                    </a:lnTo>
                    <a:lnTo>
                      <a:pt x="979" y="166"/>
                    </a:lnTo>
                    <a:lnTo>
                      <a:pt x="945" y="154"/>
                    </a:lnTo>
                    <a:lnTo>
                      <a:pt x="910" y="143"/>
                    </a:lnTo>
                    <a:lnTo>
                      <a:pt x="871" y="132"/>
                    </a:lnTo>
                    <a:lnTo>
                      <a:pt x="832" y="121"/>
                    </a:lnTo>
                    <a:lnTo>
                      <a:pt x="790" y="108"/>
                    </a:lnTo>
                    <a:lnTo>
                      <a:pt x="747" y="97"/>
                    </a:lnTo>
                    <a:lnTo>
                      <a:pt x="702" y="86"/>
                    </a:lnTo>
                    <a:lnTo>
                      <a:pt x="655" y="74"/>
                    </a:lnTo>
                    <a:lnTo>
                      <a:pt x="607" y="64"/>
                    </a:lnTo>
                    <a:lnTo>
                      <a:pt x="557" y="54"/>
                    </a:lnTo>
                    <a:lnTo>
                      <a:pt x="506" y="45"/>
                    </a:lnTo>
                    <a:lnTo>
                      <a:pt x="454" y="36"/>
                    </a:lnTo>
                    <a:lnTo>
                      <a:pt x="400" y="28"/>
                    </a:lnTo>
                    <a:lnTo>
                      <a:pt x="346" y="20"/>
                    </a:lnTo>
                    <a:lnTo>
                      <a:pt x="290" y="15"/>
                    </a:lnTo>
                    <a:lnTo>
                      <a:pt x="233" y="9"/>
                    </a:lnTo>
                    <a:lnTo>
                      <a:pt x="176" y="4"/>
                    </a:lnTo>
                    <a:lnTo>
                      <a:pt x="118" y="2"/>
                    </a:lnTo>
                    <a:lnTo>
                      <a:pt x="6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5" name="Google Shape;2955;p31"/>
              <p:cNvSpPr/>
              <p:nvPr/>
            </p:nvSpPr>
            <p:spPr>
              <a:xfrm>
                <a:off x="8250" y="4639"/>
                <a:ext cx="60" cy="18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738" extrusionOk="0">
                    <a:moveTo>
                      <a:pt x="241" y="0"/>
                    </a:moveTo>
                    <a:lnTo>
                      <a:pt x="52" y="738"/>
                    </a:lnTo>
                    <a:lnTo>
                      <a:pt x="0" y="726"/>
                    </a:lnTo>
                    <a:lnTo>
                      <a:pt x="169" y="0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956" name="Google Shape;2956;p31"/>
          <p:cNvSpPr/>
          <p:nvPr/>
        </p:nvSpPr>
        <p:spPr>
          <a:xfrm>
            <a:off x="6184900" y="2486025"/>
            <a:ext cx="1838325" cy="1711325"/>
          </a:xfrm>
          <a:custGeom>
            <a:avLst/>
            <a:gdLst/>
            <a:ahLst/>
            <a:cxnLst/>
            <a:rect l="l" t="t" r="r" b="b"/>
            <a:pathLst>
              <a:path w="2894" h="2693" extrusionOk="0">
                <a:moveTo>
                  <a:pt x="4" y="1331"/>
                </a:moveTo>
                <a:cubicBezTo>
                  <a:pt x="4" y="1049"/>
                  <a:pt x="119" y="673"/>
                  <a:pt x="349" y="509"/>
                </a:cubicBezTo>
                <a:cubicBezTo>
                  <a:pt x="579" y="345"/>
                  <a:pt x="1010" y="400"/>
                  <a:pt x="1384" y="344"/>
                </a:cubicBezTo>
                <a:cubicBezTo>
                  <a:pt x="1758" y="288"/>
                  <a:pt x="2346" y="0"/>
                  <a:pt x="2596" y="170"/>
                </a:cubicBezTo>
                <a:cubicBezTo>
                  <a:pt x="2846" y="340"/>
                  <a:pt x="2874" y="1035"/>
                  <a:pt x="2884" y="1364"/>
                </a:cubicBezTo>
                <a:cubicBezTo>
                  <a:pt x="2894" y="1693"/>
                  <a:pt x="2789" y="1954"/>
                  <a:pt x="2659" y="2144"/>
                </a:cubicBezTo>
                <a:cubicBezTo>
                  <a:pt x="2529" y="2334"/>
                  <a:pt x="2274" y="2432"/>
                  <a:pt x="2104" y="2504"/>
                </a:cubicBezTo>
                <a:cubicBezTo>
                  <a:pt x="1934" y="2576"/>
                  <a:pt x="1816" y="2558"/>
                  <a:pt x="1639" y="2579"/>
                </a:cubicBezTo>
                <a:cubicBezTo>
                  <a:pt x="1462" y="2600"/>
                  <a:pt x="1259" y="2693"/>
                  <a:pt x="1044" y="2630"/>
                </a:cubicBezTo>
                <a:cubicBezTo>
                  <a:pt x="829" y="2567"/>
                  <a:pt x="520" y="2418"/>
                  <a:pt x="346" y="2201"/>
                </a:cubicBezTo>
                <a:cubicBezTo>
                  <a:pt x="173" y="1985"/>
                  <a:pt x="0" y="1682"/>
                  <a:pt x="4" y="1331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57" name="Google Shape;2957;p31"/>
          <p:cNvGrpSpPr/>
          <p:nvPr/>
        </p:nvGrpSpPr>
        <p:grpSpPr>
          <a:xfrm>
            <a:off x="6477000" y="3724275"/>
            <a:ext cx="501650" cy="233363"/>
            <a:chOff x="3600" y="219"/>
            <a:chExt cx="360" cy="175"/>
          </a:xfrm>
        </p:grpSpPr>
        <p:sp>
          <p:nvSpPr>
            <p:cNvPr id="2958" name="Google Shape;2958;p31"/>
            <p:cNvSpPr/>
            <p:nvPr/>
          </p:nvSpPr>
          <p:spPr>
            <a:xfrm>
              <a:off x="3603" y="297"/>
              <a:ext cx="357" cy="97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59" name="Google Shape;2959;p31"/>
            <p:cNvCxnSpPr/>
            <p:nvPr/>
          </p:nvCxnSpPr>
          <p:spPr>
            <a:xfrm>
              <a:off x="3603" y="289"/>
              <a:ext cx="0" cy="6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60" name="Google Shape;2960;p31"/>
            <p:cNvCxnSpPr/>
            <p:nvPr/>
          </p:nvCxnSpPr>
          <p:spPr>
            <a:xfrm>
              <a:off x="3960" y="289"/>
              <a:ext cx="0" cy="6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61" name="Google Shape;2961;p31"/>
            <p:cNvSpPr/>
            <p:nvPr/>
          </p:nvSpPr>
          <p:spPr>
            <a:xfrm>
              <a:off x="3603" y="284"/>
              <a:ext cx="231" cy="6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2" name="Google Shape;2962;p31"/>
            <p:cNvSpPr/>
            <p:nvPr/>
          </p:nvSpPr>
          <p:spPr>
            <a:xfrm>
              <a:off x="3600" y="219"/>
              <a:ext cx="357" cy="113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63" name="Google Shape;2963;p31"/>
            <p:cNvGrpSpPr/>
            <p:nvPr/>
          </p:nvGrpSpPr>
          <p:grpSpPr>
            <a:xfrm>
              <a:off x="3686" y="244"/>
              <a:ext cx="177" cy="66"/>
              <a:chOff x="2848" y="848"/>
              <a:chExt cx="140" cy="98"/>
            </a:xfrm>
          </p:grpSpPr>
          <p:cxnSp>
            <p:nvCxnSpPr>
              <p:cNvPr id="2964" name="Google Shape;2964;p31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65" name="Google Shape;2965;p31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66" name="Google Shape;2966;p31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967" name="Google Shape;2967;p31"/>
            <p:cNvGrpSpPr/>
            <p:nvPr/>
          </p:nvGrpSpPr>
          <p:grpSpPr>
            <a:xfrm rot="10800000" flipH="1">
              <a:off x="3686" y="243"/>
              <a:ext cx="177" cy="66"/>
              <a:chOff x="2848" y="848"/>
              <a:chExt cx="140" cy="98"/>
            </a:xfrm>
          </p:grpSpPr>
          <p:cxnSp>
            <p:nvCxnSpPr>
              <p:cNvPr id="2968" name="Google Shape;2968;p31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69" name="Google Shape;2969;p31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70" name="Google Shape;2970;p31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cxnSp>
        <p:nvCxnSpPr>
          <p:cNvPr id="2971" name="Google Shape;2971;p31"/>
          <p:cNvCxnSpPr/>
          <p:nvPr/>
        </p:nvCxnSpPr>
        <p:spPr>
          <a:xfrm>
            <a:off x="6507163" y="3552825"/>
            <a:ext cx="13335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72" name="Google Shape;2972;p31"/>
          <p:cNvCxnSpPr/>
          <p:nvPr/>
        </p:nvCxnSpPr>
        <p:spPr>
          <a:xfrm>
            <a:off x="6716713" y="3552825"/>
            <a:ext cx="0" cy="17145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73" name="Google Shape;2973;p31"/>
          <p:cNvCxnSpPr/>
          <p:nvPr/>
        </p:nvCxnSpPr>
        <p:spPr>
          <a:xfrm>
            <a:off x="7569200" y="3386138"/>
            <a:ext cx="0" cy="17145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974" name="Google Shape;2974;p31"/>
          <p:cNvGrpSpPr/>
          <p:nvPr/>
        </p:nvGrpSpPr>
        <p:grpSpPr>
          <a:xfrm>
            <a:off x="7112000" y="2914650"/>
            <a:ext cx="914400" cy="590550"/>
            <a:chOff x="10665" y="3225"/>
            <a:chExt cx="1440" cy="930"/>
          </a:xfrm>
        </p:grpSpPr>
        <p:sp>
          <p:nvSpPr>
            <p:cNvPr id="2975" name="Google Shape;2975;p31"/>
            <p:cNvSpPr/>
            <p:nvPr/>
          </p:nvSpPr>
          <p:spPr>
            <a:xfrm>
              <a:off x="10665" y="3225"/>
              <a:ext cx="1440" cy="93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76" name="Google Shape;2976;p31"/>
            <p:cNvGrpSpPr/>
            <p:nvPr/>
          </p:nvGrpSpPr>
          <p:grpSpPr>
            <a:xfrm>
              <a:off x="11031" y="3335"/>
              <a:ext cx="565" cy="643"/>
              <a:chOff x="2870" y="1518"/>
              <a:chExt cx="292" cy="320"/>
            </a:xfrm>
          </p:grpSpPr>
          <p:graphicFrame>
            <p:nvGraphicFramePr>
              <p:cNvPr id="2977" name="Google Shape;2977;p31"/>
              <p:cNvGraphicFramePr/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3" imgW="272" imgH="282" progId="">
                      <p:embed/>
                    </p:oleObj>
                  </mc:Choice>
                  <mc:Fallback>
                    <p:oleObj r:id="rId3" imgW="272" imgH="282" progId="">
                      <p:embed/>
                      <p:pic>
                        <p:nvPicPr>
                          <p:cNvPr id="2977" name="Google Shape;2977;p31"/>
                          <p:cNvPicPr preferRelativeResize="0"/>
                          <p:nvPr/>
                        </p:nvPicPr>
                        <p:blipFill rotWithShape="1">
                          <a:blip r:embed="rId4">
                            <a:alphaModFix/>
                          </a:blip>
                          <a:srcRect/>
                          <a:stretch/>
                        </p:blipFill>
                        <p:spPr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78" name="Google Shape;2978;p31"/>
              <p:cNvGraphicFramePr/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5" imgW="249" imgH="236" progId="">
                      <p:embed/>
                    </p:oleObj>
                  </mc:Choice>
                  <mc:Fallback>
                    <p:oleObj r:id="rId5" imgW="249" imgH="236" progId="">
                      <p:embed/>
                      <p:pic>
                        <p:nvPicPr>
                          <p:cNvPr id="2978" name="Google Shape;2978;p31"/>
                          <p:cNvPicPr preferRelativeResize="0"/>
                          <p:nvPr/>
                        </p:nvPicPr>
                        <p:blipFill rotWithShape="1">
                          <a:blip r:embed="rId6">
                            <a:alphaModFix/>
                          </a:blip>
                          <a:srcRect/>
                          <a:stretch/>
                        </p:blipFill>
                        <p:spPr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979" name="Google Shape;2979;p31"/>
          <p:cNvSpPr/>
          <p:nvPr/>
        </p:nvSpPr>
        <p:spPr>
          <a:xfrm>
            <a:off x="3725863" y="3432175"/>
            <a:ext cx="2109787" cy="1250950"/>
          </a:xfrm>
          <a:custGeom>
            <a:avLst/>
            <a:gdLst/>
            <a:ahLst/>
            <a:cxnLst/>
            <a:rect l="l" t="t" r="r" b="b"/>
            <a:pathLst>
              <a:path w="3324" h="1971" extrusionOk="0">
                <a:moveTo>
                  <a:pt x="596" y="15"/>
                </a:moveTo>
                <a:cubicBezTo>
                  <a:pt x="335" y="29"/>
                  <a:pt x="248" y="155"/>
                  <a:pt x="149" y="330"/>
                </a:cubicBezTo>
                <a:cubicBezTo>
                  <a:pt x="50" y="505"/>
                  <a:pt x="0" y="853"/>
                  <a:pt x="3" y="1066"/>
                </a:cubicBezTo>
                <a:cubicBezTo>
                  <a:pt x="6" y="1279"/>
                  <a:pt x="67" y="1478"/>
                  <a:pt x="168" y="1606"/>
                </a:cubicBezTo>
                <a:cubicBezTo>
                  <a:pt x="269" y="1734"/>
                  <a:pt x="457" y="1811"/>
                  <a:pt x="609" y="1831"/>
                </a:cubicBezTo>
                <a:cubicBezTo>
                  <a:pt x="761" y="1851"/>
                  <a:pt x="927" y="1719"/>
                  <a:pt x="1083" y="1726"/>
                </a:cubicBezTo>
                <a:cubicBezTo>
                  <a:pt x="1239" y="1733"/>
                  <a:pt x="1333" y="1844"/>
                  <a:pt x="1548" y="1876"/>
                </a:cubicBezTo>
                <a:cubicBezTo>
                  <a:pt x="1763" y="1908"/>
                  <a:pt x="2091" y="1971"/>
                  <a:pt x="2373" y="1921"/>
                </a:cubicBezTo>
                <a:cubicBezTo>
                  <a:pt x="2655" y="1871"/>
                  <a:pt x="3162" y="1740"/>
                  <a:pt x="3243" y="1576"/>
                </a:cubicBezTo>
                <a:cubicBezTo>
                  <a:pt x="3324" y="1412"/>
                  <a:pt x="2947" y="1124"/>
                  <a:pt x="2859" y="935"/>
                </a:cubicBezTo>
                <a:cubicBezTo>
                  <a:pt x="2771" y="746"/>
                  <a:pt x="2905" y="559"/>
                  <a:pt x="2714" y="444"/>
                </a:cubicBezTo>
                <a:cubicBezTo>
                  <a:pt x="2523" y="328"/>
                  <a:pt x="2063" y="315"/>
                  <a:pt x="1714" y="242"/>
                </a:cubicBezTo>
                <a:cubicBezTo>
                  <a:pt x="1366" y="168"/>
                  <a:pt x="857" y="0"/>
                  <a:pt x="596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0" name="Google Shape;2980;p31"/>
          <p:cNvSpPr txBox="1"/>
          <p:nvPr/>
        </p:nvSpPr>
        <p:spPr>
          <a:xfrm>
            <a:off x="3900488" y="3729038"/>
            <a:ext cx="1447800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wide area network</a:t>
            </a:r>
            <a:endParaRPr/>
          </a:p>
        </p:txBody>
      </p:sp>
      <p:sp>
        <p:nvSpPr>
          <p:cNvPr id="2981" name="Google Shape;2981;p31"/>
          <p:cNvSpPr/>
          <p:nvPr/>
        </p:nvSpPr>
        <p:spPr>
          <a:xfrm>
            <a:off x="3030538" y="4995863"/>
            <a:ext cx="2944812" cy="911225"/>
          </a:xfrm>
          <a:custGeom>
            <a:avLst/>
            <a:gdLst/>
            <a:ahLst/>
            <a:cxnLst/>
            <a:rect l="l" t="t" r="r" b="b"/>
            <a:pathLst>
              <a:path w="4636" h="1435" extrusionOk="0">
                <a:moveTo>
                  <a:pt x="339" y="15"/>
                </a:moveTo>
                <a:cubicBezTo>
                  <a:pt x="0" y="110"/>
                  <a:pt x="112" y="438"/>
                  <a:pt x="189" y="645"/>
                </a:cubicBezTo>
                <a:cubicBezTo>
                  <a:pt x="266" y="852"/>
                  <a:pt x="509" y="1130"/>
                  <a:pt x="804" y="1260"/>
                </a:cubicBezTo>
                <a:cubicBezTo>
                  <a:pt x="1099" y="1390"/>
                  <a:pt x="1507" y="1415"/>
                  <a:pt x="1959" y="1425"/>
                </a:cubicBezTo>
                <a:cubicBezTo>
                  <a:pt x="2411" y="1435"/>
                  <a:pt x="3192" y="1395"/>
                  <a:pt x="3519" y="1320"/>
                </a:cubicBezTo>
                <a:cubicBezTo>
                  <a:pt x="3846" y="1245"/>
                  <a:pt x="3753" y="1067"/>
                  <a:pt x="3924" y="975"/>
                </a:cubicBezTo>
                <a:cubicBezTo>
                  <a:pt x="4095" y="883"/>
                  <a:pt x="4489" y="885"/>
                  <a:pt x="4543" y="769"/>
                </a:cubicBezTo>
                <a:cubicBezTo>
                  <a:pt x="4597" y="653"/>
                  <a:pt x="4636" y="393"/>
                  <a:pt x="4249" y="278"/>
                </a:cubicBezTo>
                <a:cubicBezTo>
                  <a:pt x="3863" y="162"/>
                  <a:pt x="2874" y="120"/>
                  <a:pt x="2222" y="76"/>
                </a:cubicBezTo>
                <a:cubicBezTo>
                  <a:pt x="1570" y="32"/>
                  <a:pt x="868" y="0"/>
                  <a:pt x="339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82" name="Google Shape;2982;p31"/>
          <p:cNvGraphicFramePr/>
          <p:nvPr/>
        </p:nvGraphicFramePr>
        <p:xfrm>
          <a:off x="4164013" y="5178425"/>
          <a:ext cx="41592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415925" imgH="317500" progId="">
                  <p:embed/>
                </p:oleObj>
              </mc:Choice>
              <mc:Fallback>
                <p:oleObj r:id="rId7" imgW="415925" imgH="317500" progId="">
                  <p:embed/>
                  <p:pic>
                    <p:nvPicPr>
                      <p:cNvPr id="2982" name="Google Shape;2982;p31"/>
                      <p:cNvPicPr preferRelativeResize="0"/>
                      <p:nvPr/>
                    </p:nvPicPr>
                    <p:blipFill rotWithShape="1">
                      <a:blip r:embed="rId8">
                        <a:alphaModFix/>
                      </a:blip>
                      <a:srcRect/>
                      <a:stretch/>
                    </p:blipFill>
                    <p:spPr>
                      <a:xfrm>
                        <a:off x="4164013" y="5178425"/>
                        <a:ext cx="415925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83" name="Google Shape;2983;p31"/>
          <p:cNvSpPr txBox="1"/>
          <p:nvPr/>
        </p:nvSpPr>
        <p:spPr>
          <a:xfrm>
            <a:off x="244475" y="2852738"/>
            <a:ext cx="1887538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home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network</a:t>
            </a:r>
            <a:endParaRPr/>
          </a:p>
        </p:txBody>
      </p:sp>
      <p:sp>
        <p:nvSpPr>
          <p:cNvPr id="2984" name="Google Shape;2984;p31"/>
          <p:cNvSpPr txBox="1"/>
          <p:nvPr/>
        </p:nvSpPr>
        <p:spPr>
          <a:xfrm>
            <a:off x="7645400" y="2174875"/>
            <a:ext cx="1270000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visited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network</a:t>
            </a:r>
            <a:endParaRPr/>
          </a:p>
        </p:txBody>
      </p:sp>
      <p:grpSp>
        <p:nvGrpSpPr>
          <p:cNvPr id="2985" name="Google Shape;2985;p31"/>
          <p:cNvGrpSpPr/>
          <p:nvPr/>
        </p:nvGrpSpPr>
        <p:grpSpPr>
          <a:xfrm>
            <a:off x="6891338" y="3325813"/>
            <a:ext cx="492125" cy="366712"/>
            <a:chOff x="4485" y="2095"/>
            <a:chExt cx="310" cy="231"/>
          </a:xfrm>
        </p:grpSpPr>
        <p:cxnSp>
          <p:nvCxnSpPr>
            <p:cNvPr id="2986" name="Google Shape;2986;p31"/>
            <p:cNvCxnSpPr/>
            <p:nvPr/>
          </p:nvCxnSpPr>
          <p:spPr>
            <a:xfrm rot="10800000" flipH="1">
              <a:off x="4485" y="2106"/>
              <a:ext cx="310" cy="21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2987" name="Google Shape;2987;p31"/>
            <p:cNvGrpSpPr/>
            <p:nvPr/>
          </p:nvGrpSpPr>
          <p:grpSpPr>
            <a:xfrm>
              <a:off x="4530" y="2095"/>
              <a:ext cx="214" cy="231"/>
              <a:chOff x="618" y="3500"/>
              <a:chExt cx="214" cy="231"/>
            </a:xfrm>
          </p:grpSpPr>
          <p:sp>
            <p:nvSpPr>
              <p:cNvPr id="2988" name="Google Shape;2988;p31"/>
              <p:cNvSpPr/>
              <p:nvPr/>
            </p:nvSpPr>
            <p:spPr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9" name="Google Shape;2989;p31"/>
              <p:cNvSpPr txBox="1"/>
              <p:nvPr/>
            </p:nvSpPr>
            <p:spPr>
              <a:xfrm>
                <a:off x="628" y="3500"/>
                <a:ext cx="204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3</a:t>
                </a:r>
                <a:endParaRPr/>
              </a:p>
            </p:txBody>
          </p:sp>
        </p:grpSp>
      </p:grpSp>
      <p:grpSp>
        <p:nvGrpSpPr>
          <p:cNvPr id="2990" name="Google Shape;2990;p31"/>
          <p:cNvGrpSpPr/>
          <p:nvPr/>
        </p:nvGrpSpPr>
        <p:grpSpPr>
          <a:xfrm>
            <a:off x="2952750" y="3838575"/>
            <a:ext cx="3486150" cy="638175"/>
            <a:chOff x="2004" y="2418"/>
            <a:chExt cx="2196" cy="402"/>
          </a:xfrm>
        </p:grpSpPr>
        <p:sp>
          <p:nvSpPr>
            <p:cNvPr id="2991" name="Google Shape;2991;p31"/>
            <p:cNvSpPr/>
            <p:nvPr/>
          </p:nvSpPr>
          <p:spPr>
            <a:xfrm>
              <a:off x="2004" y="2418"/>
              <a:ext cx="2196" cy="318"/>
            </a:xfrm>
            <a:custGeom>
              <a:avLst/>
              <a:gdLst/>
              <a:ahLst/>
              <a:cxnLst/>
              <a:rect l="l" t="t" r="r" b="b"/>
              <a:pathLst>
                <a:path w="2196" h="318" extrusionOk="0">
                  <a:moveTo>
                    <a:pt x="0" y="0"/>
                  </a:moveTo>
                  <a:cubicBezTo>
                    <a:pt x="199" y="51"/>
                    <a:pt x="828" y="301"/>
                    <a:pt x="1194" y="306"/>
                  </a:cubicBezTo>
                  <a:cubicBezTo>
                    <a:pt x="1536" y="318"/>
                    <a:pt x="1987" y="88"/>
                    <a:pt x="2196" y="30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92" name="Google Shape;2992;p31"/>
            <p:cNvGrpSpPr/>
            <p:nvPr/>
          </p:nvGrpSpPr>
          <p:grpSpPr>
            <a:xfrm>
              <a:off x="3083" y="2589"/>
              <a:ext cx="214" cy="231"/>
              <a:chOff x="618" y="3500"/>
              <a:chExt cx="214" cy="231"/>
            </a:xfrm>
          </p:grpSpPr>
          <p:sp>
            <p:nvSpPr>
              <p:cNvPr id="2993" name="Google Shape;2993;p31"/>
              <p:cNvSpPr/>
              <p:nvPr/>
            </p:nvSpPr>
            <p:spPr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4" name="Google Shape;2994;p31"/>
              <p:cNvSpPr txBox="1"/>
              <p:nvPr/>
            </p:nvSpPr>
            <p:spPr>
              <a:xfrm>
                <a:off x="628" y="3500"/>
                <a:ext cx="204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2</a:t>
                </a:r>
                <a:endParaRPr/>
              </a:p>
            </p:txBody>
          </p:sp>
        </p:grpSp>
      </p:grpSp>
      <p:grpSp>
        <p:nvGrpSpPr>
          <p:cNvPr id="2995" name="Google Shape;2995;p31"/>
          <p:cNvGrpSpPr/>
          <p:nvPr/>
        </p:nvGrpSpPr>
        <p:grpSpPr>
          <a:xfrm>
            <a:off x="4597400" y="3424238"/>
            <a:ext cx="3103563" cy="2016125"/>
            <a:chOff x="3040" y="2157"/>
            <a:chExt cx="1955" cy="1270"/>
          </a:xfrm>
        </p:grpSpPr>
        <p:sp>
          <p:nvSpPr>
            <p:cNvPr id="2996" name="Google Shape;2996;p31"/>
            <p:cNvSpPr/>
            <p:nvPr/>
          </p:nvSpPr>
          <p:spPr>
            <a:xfrm>
              <a:off x="3040" y="2157"/>
              <a:ext cx="1955" cy="1270"/>
            </a:xfrm>
            <a:custGeom>
              <a:avLst/>
              <a:gdLst/>
              <a:ahLst/>
              <a:cxnLst/>
              <a:rect l="l" t="t" r="r" b="b"/>
              <a:pathLst>
                <a:path w="1955" h="1270" extrusionOk="0">
                  <a:moveTo>
                    <a:pt x="1955" y="0"/>
                  </a:moveTo>
                  <a:cubicBezTo>
                    <a:pt x="1809" y="127"/>
                    <a:pt x="1425" y="536"/>
                    <a:pt x="1077" y="765"/>
                  </a:cubicBezTo>
                  <a:cubicBezTo>
                    <a:pt x="729" y="994"/>
                    <a:pt x="224" y="1165"/>
                    <a:pt x="0" y="1270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97" name="Google Shape;2997;p31"/>
            <p:cNvGrpSpPr/>
            <p:nvPr/>
          </p:nvGrpSpPr>
          <p:grpSpPr>
            <a:xfrm>
              <a:off x="3982" y="2835"/>
              <a:ext cx="214" cy="231"/>
              <a:chOff x="618" y="3500"/>
              <a:chExt cx="214" cy="231"/>
            </a:xfrm>
          </p:grpSpPr>
          <p:sp>
            <p:nvSpPr>
              <p:cNvPr id="2998" name="Google Shape;2998;p31"/>
              <p:cNvSpPr/>
              <p:nvPr/>
            </p:nvSpPr>
            <p:spPr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9" name="Google Shape;2999;p31"/>
              <p:cNvSpPr txBox="1"/>
              <p:nvPr/>
            </p:nvSpPr>
            <p:spPr>
              <a:xfrm>
                <a:off x="628" y="3500"/>
                <a:ext cx="204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4</a:t>
                </a:r>
                <a:endParaRPr/>
              </a:p>
            </p:txBody>
          </p:sp>
        </p:grpSp>
      </p:grpSp>
      <p:grpSp>
        <p:nvGrpSpPr>
          <p:cNvPr id="3000" name="Google Shape;3000;p31"/>
          <p:cNvGrpSpPr/>
          <p:nvPr/>
        </p:nvGrpSpPr>
        <p:grpSpPr>
          <a:xfrm>
            <a:off x="2757488" y="3889375"/>
            <a:ext cx="1357312" cy="1298575"/>
            <a:chOff x="1881" y="2450"/>
            <a:chExt cx="855" cy="818"/>
          </a:xfrm>
        </p:grpSpPr>
        <p:cxnSp>
          <p:nvCxnSpPr>
            <p:cNvPr id="3001" name="Google Shape;3001;p31"/>
            <p:cNvCxnSpPr/>
            <p:nvPr/>
          </p:nvCxnSpPr>
          <p:spPr>
            <a:xfrm rot="10800000">
              <a:off x="1881" y="2450"/>
              <a:ext cx="855" cy="818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3002" name="Google Shape;3002;p31"/>
            <p:cNvGrpSpPr/>
            <p:nvPr/>
          </p:nvGrpSpPr>
          <p:grpSpPr>
            <a:xfrm>
              <a:off x="2172" y="2702"/>
              <a:ext cx="202" cy="231"/>
              <a:chOff x="618" y="3500"/>
              <a:chExt cx="202" cy="231"/>
            </a:xfrm>
          </p:grpSpPr>
          <p:sp>
            <p:nvSpPr>
              <p:cNvPr id="3003" name="Google Shape;3003;p31"/>
              <p:cNvSpPr/>
              <p:nvPr/>
            </p:nvSpPr>
            <p:spPr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4" name="Google Shape;3004;p31"/>
              <p:cNvSpPr txBox="1"/>
              <p:nvPr/>
            </p:nvSpPr>
            <p:spPr>
              <a:xfrm>
                <a:off x="628" y="3500"/>
                <a:ext cx="181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1</a:t>
                </a:r>
                <a:endParaRPr/>
              </a:p>
            </p:txBody>
          </p:sp>
        </p:grpSp>
      </p:grpSp>
      <p:grpSp>
        <p:nvGrpSpPr>
          <p:cNvPr id="3005" name="Google Shape;3005;p31"/>
          <p:cNvGrpSpPr/>
          <p:nvPr/>
        </p:nvGrpSpPr>
        <p:grpSpPr>
          <a:xfrm>
            <a:off x="679450" y="4598988"/>
            <a:ext cx="2535238" cy="1198562"/>
            <a:chOff x="572" y="2897"/>
            <a:chExt cx="1597" cy="755"/>
          </a:xfrm>
        </p:grpSpPr>
        <p:sp>
          <p:nvSpPr>
            <p:cNvPr id="3006" name="Google Shape;3006;p31"/>
            <p:cNvSpPr txBox="1"/>
            <p:nvPr/>
          </p:nvSpPr>
          <p:spPr>
            <a:xfrm>
              <a:off x="572" y="2902"/>
              <a:ext cx="1597" cy="7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correspondent addresses packets using home address of mobile</a:t>
              </a:r>
              <a:endParaRPr/>
            </a:p>
          </p:txBody>
        </p:sp>
        <p:cxnSp>
          <p:nvCxnSpPr>
            <p:cNvPr id="3007" name="Google Shape;3007;p31"/>
            <p:cNvCxnSpPr/>
            <p:nvPr/>
          </p:nvCxnSpPr>
          <p:spPr>
            <a:xfrm rot="10800000" flipH="1">
              <a:off x="1703" y="2897"/>
              <a:ext cx="465" cy="14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008" name="Google Shape;3008;p31"/>
          <p:cNvGrpSpPr/>
          <p:nvPr/>
        </p:nvGrpSpPr>
        <p:grpSpPr>
          <a:xfrm>
            <a:off x="2278063" y="1882775"/>
            <a:ext cx="2794000" cy="2168525"/>
            <a:chOff x="1579" y="1186"/>
            <a:chExt cx="1760" cy="1366"/>
          </a:xfrm>
        </p:grpSpPr>
        <p:sp>
          <p:nvSpPr>
            <p:cNvPr id="3009" name="Google Shape;3009;p31"/>
            <p:cNvSpPr txBox="1"/>
            <p:nvPr/>
          </p:nvSpPr>
          <p:spPr>
            <a:xfrm>
              <a:off x="1579" y="1186"/>
              <a:ext cx="1760" cy="5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home agent intercepts packets, forwards to foreign agent</a:t>
              </a:r>
              <a:endParaRPr/>
            </a:p>
          </p:txBody>
        </p:sp>
        <p:cxnSp>
          <p:nvCxnSpPr>
            <p:cNvPr id="3010" name="Google Shape;3010;p31"/>
            <p:cNvCxnSpPr/>
            <p:nvPr/>
          </p:nvCxnSpPr>
          <p:spPr>
            <a:xfrm>
              <a:off x="2652" y="1698"/>
              <a:ext cx="466" cy="85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011" name="Google Shape;3011;p31"/>
          <p:cNvGrpSpPr/>
          <p:nvPr/>
        </p:nvGrpSpPr>
        <p:grpSpPr>
          <a:xfrm>
            <a:off x="5203825" y="1387475"/>
            <a:ext cx="2338388" cy="1924050"/>
            <a:chOff x="3422" y="874"/>
            <a:chExt cx="1473" cy="1212"/>
          </a:xfrm>
        </p:grpSpPr>
        <p:sp>
          <p:nvSpPr>
            <p:cNvPr id="3012" name="Google Shape;3012;p31"/>
            <p:cNvSpPr txBox="1"/>
            <p:nvPr/>
          </p:nvSpPr>
          <p:spPr>
            <a:xfrm>
              <a:off x="3422" y="874"/>
              <a:ext cx="1473" cy="5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foreign agent receives packets, forwards to mobile</a:t>
              </a:r>
              <a:endParaRPr/>
            </a:p>
          </p:txBody>
        </p:sp>
        <p:cxnSp>
          <p:nvCxnSpPr>
            <p:cNvPr id="3013" name="Google Shape;3013;p31"/>
            <p:cNvCxnSpPr/>
            <p:nvPr/>
          </p:nvCxnSpPr>
          <p:spPr>
            <a:xfrm>
              <a:off x="4211" y="1420"/>
              <a:ext cx="377" cy="66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014" name="Google Shape;3014;p31"/>
          <p:cNvGrpSpPr/>
          <p:nvPr/>
        </p:nvGrpSpPr>
        <p:grpSpPr>
          <a:xfrm>
            <a:off x="6424613" y="4776788"/>
            <a:ext cx="2247900" cy="1165225"/>
            <a:chOff x="4191" y="3009"/>
            <a:chExt cx="1416" cy="734"/>
          </a:xfrm>
        </p:grpSpPr>
        <p:sp>
          <p:nvSpPr>
            <p:cNvPr id="3015" name="Google Shape;3015;p31"/>
            <p:cNvSpPr txBox="1"/>
            <p:nvPr/>
          </p:nvSpPr>
          <p:spPr>
            <a:xfrm>
              <a:off x="4332" y="3166"/>
              <a:ext cx="1275" cy="5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mobile replies directly to correspondent</a:t>
              </a:r>
              <a:endParaRPr/>
            </a:p>
          </p:txBody>
        </p:sp>
        <p:cxnSp>
          <p:nvCxnSpPr>
            <p:cNvPr id="3016" name="Google Shape;3016;p31"/>
            <p:cNvCxnSpPr/>
            <p:nvPr/>
          </p:nvCxnSpPr>
          <p:spPr>
            <a:xfrm rot="10800000">
              <a:off x="4191" y="3009"/>
              <a:ext cx="248" cy="17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4099" name="Picture 3">
            <a:extLst>
              <a:ext uri="{FF2B5EF4-FFF2-40B4-BE49-F238E27FC236}">
                <a16:creationId xmlns:a16="http://schemas.microsoft.com/office/drawing/2014/main" id="{4EF1F078-94D1-4152-9904-3E87E6704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0" cy="0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CFD42123-99EE-40E0-BD81-C88D759F7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0" cy="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2" name="Google Shape;3022;p32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Indirect Routing: Comments</a:t>
            </a:r>
            <a:endParaRPr/>
          </a:p>
        </p:txBody>
      </p:sp>
      <p:sp>
        <p:nvSpPr>
          <p:cNvPr id="3023" name="Google Shape;3023;p32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dirty="0"/>
              <a:t>Mobile uses two addresses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–"/>
            </a:pPr>
            <a:r>
              <a:rPr lang="en-US" dirty="0">
                <a:solidFill>
                  <a:srgbClr val="FF0000"/>
                </a:solidFill>
              </a:rPr>
              <a:t>Permanent address:</a:t>
            </a:r>
            <a:r>
              <a:rPr lang="en-US" dirty="0"/>
              <a:t> used by correspondent (hence mobile location is </a:t>
            </a:r>
            <a:r>
              <a:rPr lang="en-US" dirty="0">
                <a:solidFill>
                  <a:srgbClr val="FF0000"/>
                </a:solidFill>
              </a:rPr>
              <a:t>transparent</a:t>
            </a:r>
            <a:r>
              <a:rPr lang="en-US" dirty="0"/>
              <a:t> to correspondent)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–"/>
            </a:pPr>
            <a:r>
              <a:rPr lang="en-US" dirty="0">
                <a:solidFill>
                  <a:srgbClr val="FF0000"/>
                </a:solidFill>
              </a:rPr>
              <a:t>Care-of-address (Foreign address):</a:t>
            </a:r>
            <a:r>
              <a:rPr lang="en-US" dirty="0"/>
              <a:t> used by home agent to forward datagrams to mobile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FF0000"/>
                </a:solidFill>
              </a:rPr>
              <a:t>Triangle routing:</a:t>
            </a:r>
            <a:r>
              <a:rPr lang="en-US" dirty="0"/>
              <a:t> correspondent-home network-mobile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dirty="0"/>
              <a:t>Inefficient when correspondent &amp; mobile are in same network</a:t>
            </a:r>
            <a:endParaRPr dirty="0"/>
          </a:p>
        </p:txBody>
      </p:sp>
      <p:sp>
        <p:nvSpPr>
          <p:cNvPr id="3024" name="Google Shape;3024;p32"/>
          <p:cNvSpPr txBox="1">
            <a:spLocks noGrp="1"/>
          </p:cNvSpPr>
          <p:nvPr>
            <p:ph type="sldNum" idx="12"/>
          </p:nvPr>
        </p:nvSpPr>
        <p:spPr>
          <a:xfrm>
            <a:off x="8382000" y="63246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grpSp>
        <p:nvGrpSpPr>
          <p:cNvPr id="3025" name="Google Shape;3025;p32"/>
          <p:cNvGrpSpPr/>
          <p:nvPr/>
        </p:nvGrpSpPr>
        <p:grpSpPr>
          <a:xfrm>
            <a:off x="5151438" y="4724400"/>
            <a:ext cx="3154362" cy="1449387"/>
            <a:chOff x="958" y="1566"/>
            <a:chExt cx="4242" cy="2155"/>
          </a:xfrm>
        </p:grpSpPr>
        <p:sp>
          <p:nvSpPr>
            <p:cNvPr id="3026" name="Google Shape;3026;p32"/>
            <p:cNvSpPr/>
            <p:nvPr/>
          </p:nvSpPr>
          <p:spPr>
            <a:xfrm>
              <a:off x="1016" y="1648"/>
              <a:ext cx="1176" cy="1001"/>
            </a:xfrm>
            <a:custGeom>
              <a:avLst/>
              <a:gdLst/>
              <a:ahLst/>
              <a:cxnLst/>
              <a:rect l="l" t="t" r="r" b="b"/>
              <a:pathLst>
                <a:path w="1340" h="1191" extrusionOk="0">
                  <a:moveTo>
                    <a:pt x="550" y="42"/>
                  </a:moveTo>
                  <a:cubicBezTo>
                    <a:pt x="437" y="4"/>
                    <a:pt x="164" y="0"/>
                    <a:pt x="82" y="60"/>
                  </a:cubicBezTo>
                  <a:cubicBezTo>
                    <a:pt x="0" y="120"/>
                    <a:pt x="67" y="292"/>
                    <a:pt x="58" y="402"/>
                  </a:cubicBezTo>
                  <a:cubicBezTo>
                    <a:pt x="49" y="512"/>
                    <a:pt x="19" y="642"/>
                    <a:pt x="28" y="720"/>
                  </a:cubicBezTo>
                  <a:cubicBezTo>
                    <a:pt x="37" y="798"/>
                    <a:pt x="27" y="844"/>
                    <a:pt x="112" y="870"/>
                  </a:cubicBezTo>
                  <a:cubicBezTo>
                    <a:pt x="197" y="896"/>
                    <a:pt x="450" y="833"/>
                    <a:pt x="538" y="876"/>
                  </a:cubicBezTo>
                  <a:cubicBezTo>
                    <a:pt x="626" y="919"/>
                    <a:pt x="524" y="1091"/>
                    <a:pt x="640" y="1128"/>
                  </a:cubicBezTo>
                  <a:cubicBezTo>
                    <a:pt x="756" y="1165"/>
                    <a:pt x="1128" y="1191"/>
                    <a:pt x="1234" y="1098"/>
                  </a:cubicBezTo>
                  <a:cubicBezTo>
                    <a:pt x="1340" y="1005"/>
                    <a:pt x="1281" y="696"/>
                    <a:pt x="1276" y="570"/>
                  </a:cubicBezTo>
                  <a:cubicBezTo>
                    <a:pt x="1271" y="444"/>
                    <a:pt x="1290" y="389"/>
                    <a:pt x="1204" y="342"/>
                  </a:cubicBezTo>
                  <a:cubicBezTo>
                    <a:pt x="1118" y="295"/>
                    <a:pt x="868" y="338"/>
                    <a:pt x="760" y="288"/>
                  </a:cubicBezTo>
                  <a:cubicBezTo>
                    <a:pt x="652" y="238"/>
                    <a:pt x="663" y="80"/>
                    <a:pt x="550" y="42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27" name="Google Shape;3027;p32"/>
            <p:cNvGrpSpPr/>
            <p:nvPr/>
          </p:nvGrpSpPr>
          <p:grpSpPr>
            <a:xfrm>
              <a:off x="1681" y="2274"/>
              <a:ext cx="316" cy="147"/>
              <a:chOff x="3600" y="219"/>
              <a:chExt cx="360" cy="175"/>
            </a:xfrm>
          </p:grpSpPr>
          <p:sp>
            <p:nvSpPr>
              <p:cNvPr id="3028" name="Google Shape;3028;p32"/>
              <p:cNvSpPr/>
              <p:nvPr/>
            </p:nvSpPr>
            <p:spPr>
              <a:xfrm>
                <a:off x="3603" y="297"/>
                <a:ext cx="357" cy="97"/>
              </a:xfrm>
              <a:prstGeom prst="ellipse">
                <a:avLst/>
              </a:prstGeom>
              <a:solidFill>
                <a:srgbClr val="CCCCFF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029" name="Google Shape;3029;p32"/>
              <p:cNvCxnSpPr/>
              <p:nvPr/>
            </p:nvCxnSpPr>
            <p:spPr>
              <a:xfrm>
                <a:off x="3603" y="289"/>
                <a:ext cx="0" cy="6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30" name="Google Shape;3030;p32"/>
              <p:cNvCxnSpPr/>
              <p:nvPr/>
            </p:nvCxnSpPr>
            <p:spPr>
              <a:xfrm>
                <a:off x="3960" y="289"/>
                <a:ext cx="0" cy="6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031" name="Google Shape;3031;p32"/>
              <p:cNvSpPr/>
              <p:nvPr/>
            </p:nvSpPr>
            <p:spPr>
              <a:xfrm>
                <a:off x="3603" y="284"/>
                <a:ext cx="231" cy="6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2" name="Google Shape;3032;p32"/>
              <p:cNvSpPr/>
              <p:nvPr/>
            </p:nvSpPr>
            <p:spPr>
              <a:xfrm>
                <a:off x="3600" y="219"/>
                <a:ext cx="357" cy="113"/>
              </a:xfrm>
              <a:prstGeom prst="ellipse">
                <a:avLst/>
              </a:prstGeom>
              <a:solidFill>
                <a:srgbClr val="CCCCFF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033" name="Google Shape;3033;p32"/>
              <p:cNvGrpSpPr/>
              <p:nvPr/>
            </p:nvGrpSpPr>
            <p:grpSpPr>
              <a:xfrm>
                <a:off x="3686" y="244"/>
                <a:ext cx="177" cy="66"/>
                <a:chOff x="2848" y="848"/>
                <a:chExt cx="140" cy="98"/>
              </a:xfrm>
            </p:grpSpPr>
            <p:cxnSp>
              <p:nvCxnSpPr>
                <p:cNvPr id="3034" name="Google Shape;3034;p32"/>
                <p:cNvCxnSpPr/>
                <p:nvPr/>
              </p:nvCxnSpPr>
              <p:spPr>
                <a:xfrm rot="10800000" flipH="1">
                  <a:off x="2848" y="848"/>
                  <a:ext cx="50" cy="2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35" name="Google Shape;3035;p32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36" name="Google Shape;3036;p32"/>
                <p:cNvCxnSpPr/>
                <p:nvPr/>
              </p:nvCxnSpPr>
              <p:spPr>
                <a:xfrm>
                  <a:off x="2894" y="850"/>
                  <a:ext cx="52" cy="96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037" name="Google Shape;3037;p32"/>
              <p:cNvGrpSpPr/>
              <p:nvPr/>
            </p:nvGrpSpPr>
            <p:grpSpPr>
              <a:xfrm rot="10800000" flipH="1">
                <a:off x="3686" y="243"/>
                <a:ext cx="177" cy="66"/>
                <a:chOff x="2848" y="848"/>
                <a:chExt cx="140" cy="98"/>
              </a:xfrm>
            </p:grpSpPr>
            <p:cxnSp>
              <p:nvCxnSpPr>
                <p:cNvPr id="3038" name="Google Shape;3038;p32"/>
                <p:cNvCxnSpPr/>
                <p:nvPr/>
              </p:nvCxnSpPr>
              <p:spPr>
                <a:xfrm rot="10800000" flipH="1">
                  <a:off x="2848" y="848"/>
                  <a:ext cx="50" cy="2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39" name="Google Shape;3039;p32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40" name="Google Shape;3040;p32"/>
                <p:cNvCxnSpPr/>
                <p:nvPr/>
              </p:nvCxnSpPr>
              <p:spPr>
                <a:xfrm>
                  <a:off x="2894" y="850"/>
                  <a:ext cx="52" cy="96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041" name="Google Shape;3041;p32"/>
            <p:cNvGrpSpPr/>
            <p:nvPr/>
          </p:nvGrpSpPr>
          <p:grpSpPr>
            <a:xfrm>
              <a:off x="1116" y="2056"/>
              <a:ext cx="840" cy="216"/>
              <a:chOff x="8025" y="5070"/>
              <a:chExt cx="2100" cy="540"/>
            </a:xfrm>
          </p:grpSpPr>
          <p:cxnSp>
            <p:nvCxnSpPr>
              <p:cNvPr id="3042" name="Google Shape;3042;p32"/>
              <p:cNvCxnSpPr/>
              <p:nvPr/>
            </p:nvCxnSpPr>
            <p:spPr>
              <a:xfrm>
                <a:off x="8025" y="5325"/>
                <a:ext cx="21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43" name="Google Shape;3043;p32"/>
              <p:cNvCxnSpPr/>
              <p:nvPr/>
            </p:nvCxnSpPr>
            <p:spPr>
              <a:xfrm>
                <a:off x="8355" y="5070"/>
                <a:ext cx="0" cy="27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44" name="Google Shape;3044;p32"/>
              <p:cNvCxnSpPr/>
              <p:nvPr/>
            </p:nvCxnSpPr>
            <p:spPr>
              <a:xfrm>
                <a:off x="9765" y="5340"/>
                <a:ext cx="0" cy="27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045" name="Google Shape;3045;p32"/>
            <p:cNvGrpSpPr/>
            <p:nvPr/>
          </p:nvGrpSpPr>
          <p:grpSpPr>
            <a:xfrm>
              <a:off x="958" y="1778"/>
              <a:ext cx="576" cy="372"/>
              <a:chOff x="10665" y="3225"/>
              <a:chExt cx="1440" cy="930"/>
            </a:xfrm>
          </p:grpSpPr>
          <p:sp>
            <p:nvSpPr>
              <p:cNvPr id="3046" name="Google Shape;3046;p32"/>
              <p:cNvSpPr/>
              <p:nvPr/>
            </p:nvSpPr>
            <p:spPr>
              <a:xfrm>
                <a:off x="10665" y="3225"/>
                <a:ext cx="1440" cy="930"/>
              </a:xfrm>
              <a:prstGeom prst="ellipse">
                <a:avLst/>
              </a:prstGeom>
              <a:gradFill>
                <a:gsLst>
                  <a:gs pos="0">
                    <a:srgbClr val="FF0000"/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047" name="Google Shape;3047;p32"/>
              <p:cNvGrpSpPr/>
              <p:nvPr/>
            </p:nvGrpSpPr>
            <p:grpSpPr>
              <a:xfrm>
                <a:off x="11038" y="3281"/>
                <a:ext cx="618" cy="667"/>
                <a:chOff x="8023" y="4451"/>
                <a:chExt cx="618" cy="667"/>
              </a:xfrm>
            </p:grpSpPr>
            <p:sp>
              <p:nvSpPr>
                <p:cNvPr id="3048" name="Google Shape;3048;p32"/>
                <p:cNvSpPr/>
                <p:nvPr/>
              </p:nvSpPr>
              <p:spPr>
                <a:xfrm>
                  <a:off x="8279" y="4653"/>
                  <a:ext cx="263" cy="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8" h="1138" extrusionOk="0">
                      <a:moveTo>
                        <a:pt x="310" y="2"/>
                      </a:moveTo>
                      <a:lnTo>
                        <a:pt x="298" y="0"/>
                      </a:lnTo>
                      <a:lnTo>
                        <a:pt x="282" y="0"/>
                      </a:lnTo>
                      <a:lnTo>
                        <a:pt x="263" y="0"/>
                      </a:lnTo>
                      <a:lnTo>
                        <a:pt x="242" y="2"/>
                      </a:lnTo>
                      <a:lnTo>
                        <a:pt x="219" y="4"/>
                      </a:lnTo>
                      <a:lnTo>
                        <a:pt x="192" y="7"/>
                      </a:lnTo>
                      <a:lnTo>
                        <a:pt x="167" y="12"/>
                      </a:lnTo>
                      <a:lnTo>
                        <a:pt x="141" y="17"/>
                      </a:lnTo>
                      <a:lnTo>
                        <a:pt x="116" y="25"/>
                      </a:lnTo>
                      <a:lnTo>
                        <a:pt x="91" y="35"/>
                      </a:lnTo>
                      <a:lnTo>
                        <a:pt x="67" y="45"/>
                      </a:lnTo>
                      <a:lnTo>
                        <a:pt x="47" y="58"/>
                      </a:lnTo>
                      <a:lnTo>
                        <a:pt x="29" y="73"/>
                      </a:lnTo>
                      <a:lnTo>
                        <a:pt x="16" y="91"/>
                      </a:lnTo>
                      <a:lnTo>
                        <a:pt x="6" y="109"/>
                      </a:lnTo>
                      <a:lnTo>
                        <a:pt x="0" y="131"/>
                      </a:lnTo>
                      <a:lnTo>
                        <a:pt x="0" y="137"/>
                      </a:lnTo>
                      <a:lnTo>
                        <a:pt x="1" y="144"/>
                      </a:lnTo>
                      <a:lnTo>
                        <a:pt x="3" y="152"/>
                      </a:lnTo>
                      <a:lnTo>
                        <a:pt x="4" y="162"/>
                      </a:lnTo>
                      <a:lnTo>
                        <a:pt x="13" y="197"/>
                      </a:lnTo>
                      <a:lnTo>
                        <a:pt x="25" y="240"/>
                      </a:lnTo>
                      <a:lnTo>
                        <a:pt x="39" y="290"/>
                      </a:lnTo>
                      <a:lnTo>
                        <a:pt x="57" y="348"/>
                      </a:lnTo>
                      <a:lnTo>
                        <a:pt x="76" y="410"/>
                      </a:lnTo>
                      <a:lnTo>
                        <a:pt x="100" y="474"/>
                      </a:lnTo>
                      <a:lnTo>
                        <a:pt x="123" y="543"/>
                      </a:lnTo>
                      <a:lnTo>
                        <a:pt x="150" y="612"/>
                      </a:lnTo>
                      <a:lnTo>
                        <a:pt x="176" y="684"/>
                      </a:lnTo>
                      <a:lnTo>
                        <a:pt x="205" y="753"/>
                      </a:lnTo>
                      <a:lnTo>
                        <a:pt x="235" y="822"/>
                      </a:lnTo>
                      <a:lnTo>
                        <a:pt x="264" y="887"/>
                      </a:lnTo>
                      <a:lnTo>
                        <a:pt x="293" y="949"/>
                      </a:lnTo>
                      <a:lnTo>
                        <a:pt x="323" y="1005"/>
                      </a:lnTo>
                      <a:lnTo>
                        <a:pt x="352" y="1055"/>
                      </a:lnTo>
                      <a:lnTo>
                        <a:pt x="381" y="1098"/>
                      </a:lnTo>
                      <a:lnTo>
                        <a:pt x="389" y="1109"/>
                      </a:lnTo>
                      <a:lnTo>
                        <a:pt x="398" y="1120"/>
                      </a:lnTo>
                      <a:lnTo>
                        <a:pt x="406" y="1130"/>
                      </a:lnTo>
                      <a:lnTo>
                        <a:pt x="414" y="1138"/>
                      </a:lnTo>
                      <a:lnTo>
                        <a:pt x="436" y="1130"/>
                      </a:lnTo>
                      <a:lnTo>
                        <a:pt x="461" y="1121"/>
                      </a:lnTo>
                      <a:lnTo>
                        <a:pt x="487" y="1111"/>
                      </a:lnTo>
                      <a:lnTo>
                        <a:pt x="517" y="1099"/>
                      </a:lnTo>
                      <a:lnTo>
                        <a:pt x="547" y="1088"/>
                      </a:lnTo>
                      <a:lnTo>
                        <a:pt x="578" y="1075"/>
                      </a:lnTo>
                      <a:lnTo>
                        <a:pt x="609" y="1062"/>
                      </a:lnTo>
                      <a:lnTo>
                        <a:pt x="640" y="1049"/>
                      </a:lnTo>
                      <a:lnTo>
                        <a:pt x="669" y="1036"/>
                      </a:lnTo>
                      <a:lnTo>
                        <a:pt x="697" y="1023"/>
                      </a:lnTo>
                      <a:lnTo>
                        <a:pt x="722" y="1012"/>
                      </a:lnTo>
                      <a:lnTo>
                        <a:pt x="744" y="999"/>
                      </a:lnTo>
                      <a:lnTo>
                        <a:pt x="762" y="987"/>
                      </a:lnTo>
                      <a:lnTo>
                        <a:pt x="775" y="977"/>
                      </a:lnTo>
                      <a:lnTo>
                        <a:pt x="785" y="967"/>
                      </a:lnTo>
                      <a:lnTo>
                        <a:pt x="788" y="959"/>
                      </a:lnTo>
                      <a:lnTo>
                        <a:pt x="756" y="915"/>
                      </a:lnTo>
                      <a:lnTo>
                        <a:pt x="722" y="868"/>
                      </a:lnTo>
                      <a:lnTo>
                        <a:pt x="687" y="813"/>
                      </a:lnTo>
                      <a:lnTo>
                        <a:pt x="650" y="755"/>
                      </a:lnTo>
                      <a:lnTo>
                        <a:pt x="612" y="693"/>
                      </a:lnTo>
                      <a:lnTo>
                        <a:pt x="575" y="627"/>
                      </a:lnTo>
                      <a:lnTo>
                        <a:pt x="537" y="561"/>
                      </a:lnTo>
                      <a:lnTo>
                        <a:pt x="500" y="492"/>
                      </a:lnTo>
                      <a:lnTo>
                        <a:pt x="467" y="423"/>
                      </a:lnTo>
                      <a:lnTo>
                        <a:pt x="433" y="354"/>
                      </a:lnTo>
                      <a:lnTo>
                        <a:pt x="404" y="287"/>
                      </a:lnTo>
                      <a:lnTo>
                        <a:pt x="376" y="223"/>
                      </a:lnTo>
                      <a:lnTo>
                        <a:pt x="352" y="161"/>
                      </a:lnTo>
                      <a:lnTo>
                        <a:pt x="333" y="102"/>
                      </a:lnTo>
                      <a:lnTo>
                        <a:pt x="318" y="49"/>
                      </a:lnTo>
                      <a:lnTo>
                        <a:pt x="310" y="2"/>
                      </a:lnTo>
                      <a:close/>
                    </a:path>
                  </a:pathLst>
                </a:custGeom>
                <a:solidFill>
                  <a:srgbClr val="F4FCEA"/>
                </a:solidFill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49" name="Google Shape;3049;p32"/>
                <p:cNvSpPr/>
                <p:nvPr/>
              </p:nvSpPr>
              <p:spPr>
                <a:xfrm>
                  <a:off x="8264" y="4707"/>
                  <a:ext cx="142" cy="3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" h="936" extrusionOk="0">
                      <a:moveTo>
                        <a:pt x="48" y="0"/>
                      </a:moveTo>
                      <a:lnTo>
                        <a:pt x="48" y="2"/>
                      </a:lnTo>
                      <a:lnTo>
                        <a:pt x="48" y="5"/>
                      </a:lnTo>
                      <a:lnTo>
                        <a:pt x="47" y="11"/>
                      </a:lnTo>
                      <a:lnTo>
                        <a:pt x="44" y="19"/>
                      </a:lnTo>
                      <a:lnTo>
                        <a:pt x="39" y="35"/>
                      </a:lnTo>
                      <a:lnTo>
                        <a:pt x="32" y="55"/>
                      </a:lnTo>
                      <a:lnTo>
                        <a:pt x="20" y="82"/>
                      </a:lnTo>
                      <a:lnTo>
                        <a:pt x="6" y="117"/>
                      </a:lnTo>
                      <a:lnTo>
                        <a:pt x="0" y="141"/>
                      </a:lnTo>
                      <a:lnTo>
                        <a:pt x="0" y="177"/>
                      </a:lnTo>
                      <a:lnTo>
                        <a:pt x="4" y="220"/>
                      </a:lnTo>
                      <a:lnTo>
                        <a:pt x="13" y="271"/>
                      </a:lnTo>
                      <a:lnTo>
                        <a:pt x="26" y="325"/>
                      </a:lnTo>
                      <a:lnTo>
                        <a:pt x="41" y="386"/>
                      </a:lnTo>
                      <a:lnTo>
                        <a:pt x="58" y="446"/>
                      </a:lnTo>
                      <a:lnTo>
                        <a:pt x="78" y="509"/>
                      </a:lnTo>
                      <a:lnTo>
                        <a:pt x="98" y="570"/>
                      </a:lnTo>
                      <a:lnTo>
                        <a:pt x="119" y="628"/>
                      </a:lnTo>
                      <a:lnTo>
                        <a:pt x="138" y="683"/>
                      </a:lnTo>
                      <a:lnTo>
                        <a:pt x="157" y="733"/>
                      </a:lnTo>
                      <a:lnTo>
                        <a:pt x="174" y="775"/>
                      </a:lnTo>
                      <a:lnTo>
                        <a:pt x="189" y="808"/>
                      </a:lnTo>
                      <a:lnTo>
                        <a:pt x="201" y="831"/>
                      </a:lnTo>
                      <a:lnTo>
                        <a:pt x="210" y="843"/>
                      </a:lnTo>
                      <a:lnTo>
                        <a:pt x="223" y="853"/>
                      </a:lnTo>
                      <a:lnTo>
                        <a:pt x="239" y="861"/>
                      </a:lnTo>
                      <a:lnTo>
                        <a:pt x="258" y="873"/>
                      </a:lnTo>
                      <a:lnTo>
                        <a:pt x="282" y="883"/>
                      </a:lnTo>
                      <a:lnTo>
                        <a:pt x="310" y="896"/>
                      </a:lnTo>
                      <a:lnTo>
                        <a:pt x="342" y="907"/>
                      </a:lnTo>
                      <a:lnTo>
                        <a:pt x="380" y="922"/>
                      </a:lnTo>
                      <a:lnTo>
                        <a:pt x="425" y="936"/>
                      </a:lnTo>
                      <a:lnTo>
                        <a:pt x="396" y="893"/>
                      </a:lnTo>
                      <a:lnTo>
                        <a:pt x="367" y="843"/>
                      </a:lnTo>
                      <a:lnTo>
                        <a:pt x="337" y="787"/>
                      </a:lnTo>
                      <a:lnTo>
                        <a:pt x="308" y="725"/>
                      </a:lnTo>
                      <a:lnTo>
                        <a:pt x="279" y="660"/>
                      </a:lnTo>
                      <a:lnTo>
                        <a:pt x="249" y="591"/>
                      </a:lnTo>
                      <a:lnTo>
                        <a:pt x="220" y="522"/>
                      </a:lnTo>
                      <a:lnTo>
                        <a:pt x="194" y="450"/>
                      </a:lnTo>
                      <a:lnTo>
                        <a:pt x="167" y="381"/>
                      </a:lnTo>
                      <a:lnTo>
                        <a:pt x="144" y="312"/>
                      </a:lnTo>
                      <a:lnTo>
                        <a:pt x="120" y="248"/>
                      </a:lnTo>
                      <a:lnTo>
                        <a:pt x="101" y="186"/>
                      </a:lnTo>
                      <a:lnTo>
                        <a:pt x="83" y="128"/>
                      </a:lnTo>
                      <a:lnTo>
                        <a:pt x="69" y="78"/>
                      </a:lnTo>
                      <a:lnTo>
                        <a:pt x="57" y="35"/>
                      </a:lnTo>
                      <a:lnTo>
                        <a:pt x="48" y="0"/>
                      </a:lnTo>
                      <a:close/>
                    </a:path>
                  </a:pathLst>
                </a:custGeom>
                <a:solidFill>
                  <a:srgbClr val="CCEF72"/>
                </a:solidFill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50" name="Google Shape;3050;p32"/>
                <p:cNvSpPr/>
                <p:nvPr/>
              </p:nvSpPr>
              <p:spPr>
                <a:xfrm>
                  <a:off x="8310" y="4696"/>
                  <a:ext cx="64" cy="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" h="208" extrusionOk="0">
                      <a:moveTo>
                        <a:pt x="26" y="11"/>
                      </a:moveTo>
                      <a:lnTo>
                        <a:pt x="13" y="24"/>
                      </a:lnTo>
                      <a:lnTo>
                        <a:pt x="4" y="43"/>
                      </a:lnTo>
                      <a:lnTo>
                        <a:pt x="0" y="67"/>
                      </a:lnTo>
                      <a:lnTo>
                        <a:pt x="0" y="93"/>
                      </a:lnTo>
                      <a:lnTo>
                        <a:pt x="3" y="120"/>
                      </a:lnTo>
                      <a:lnTo>
                        <a:pt x="10" y="148"/>
                      </a:lnTo>
                      <a:lnTo>
                        <a:pt x="20" y="171"/>
                      </a:lnTo>
                      <a:lnTo>
                        <a:pt x="35" y="189"/>
                      </a:lnTo>
                      <a:lnTo>
                        <a:pt x="51" y="201"/>
                      </a:lnTo>
                      <a:lnTo>
                        <a:pt x="70" y="206"/>
                      </a:lnTo>
                      <a:lnTo>
                        <a:pt x="91" y="208"/>
                      </a:lnTo>
                      <a:lnTo>
                        <a:pt x="111" y="204"/>
                      </a:lnTo>
                      <a:lnTo>
                        <a:pt x="130" y="196"/>
                      </a:lnTo>
                      <a:lnTo>
                        <a:pt x="148" y="186"/>
                      </a:lnTo>
                      <a:lnTo>
                        <a:pt x="163" y="176"/>
                      </a:lnTo>
                      <a:lnTo>
                        <a:pt x="174" y="163"/>
                      </a:lnTo>
                      <a:lnTo>
                        <a:pt x="189" y="130"/>
                      </a:lnTo>
                      <a:lnTo>
                        <a:pt x="192" y="89"/>
                      </a:lnTo>
                      <a:lnTo>
                        <a:pt x="185" y="50"/>
                      </a:lnTo>
                      <a:lnTo>
                        <a:pt x="166" y="27"/>
                      </a:lnTo>
                      <a:lnTo>
                        <a:pt x="152" y="21"/>
                      </a:lnTo>
                      <a:lnTo>
                        <a:pt x="138" y="14"/>
                      </a:lnTo>
                      <a:lnTo>
                        <a:pt x="122" y="8"/>
                      </a:lnTo>
                      <a:lnTo>
                        <a:pt x="104" y="2"/>
                      </a:lnTo>
                      <a:lnTo>
                        <a:pt x="85" y="0"/>
                      </a:lnTo>
                      <a:lnTo>
                        <a:pt x="66" y="0"/>
                      </a:lnTo>
                      <a:lnTo>
                        <a:pt x="47" y="2"/>
                      </a:lnTo>
                      <a:lnTo>
                        <a:pt x="26" y="11"/>
                      </a:lnTo>
                      <a:close/>
                    </a:path>
                  </a:pathLst>
                </a:custGeom>
                <a:solidFill>
                  <a:srgbClr val="CCEF72"/>
                </a:solidFill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51" name="Google Shape;3051;p32"/>
                <p:cNvSpPr/>
                <p:nvPr/>
              </p:nvSpPr>
              <p:spPr>
                <a:xfrm>
                  <a:off x="8406" y="4895"/>
                  <a:ext cx="82" cy="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" h="251" extrusionOk="0">
                      <a:moveTo>
                        <a:pt x="33" y="29"/>
                      </a:moveTo>
                      <a:lnTo>
                        <a:pt x="21" y="44"/>
                      </a:lnTo>
                      <a:lnTo>
                        <a:pt x="12" y="60"/>
                      </a:lnTo>
                      <a:lnTo>
                        <a:pt x="5" y="79"/>
                      </a:lnTo>
                      <a:lnTo>
                        <a:pt x="0" y="97"/>
                      </a:lnTo>
                      <a:lnTo>
                        <a:pt x="0" y="116"/>
                      </a:lnTo>
                      <a:lnTo>
                        <a:pt x="5" y="135"/>
                      </a:lnTo>
                      <a:lnTo>
                        <a:pt x="12" y="152"/>
                      </a:lnTo>
                      <a:lnTo>
                        <a:pt x="25" y="169"/>
                      </a:lnTo>
                      <a:lnTo>
                        <a:pt x="42" y="187"/>
                      </a:lnTo>
                      <a:lnTo>
                        <a:pt x="58" y="202"/>
                      </a:lnTo>
                      <a:lnTo>
                        <a:pt x="77" y="220"/>
                      </a:lnTo>
                      <a:lnTo>
                        <a:pt x="96" y="233"/>
                      </a:lnTo>
                      <a:lnTo>
                        <a:pt x="114" y="244"/>
                      </a:lnTo>
                      <a:lnTo>
                        <a:pt x="133" y="251"/>
                      </a:lnTo>
                      <a:lnTo>
                        <a:pt x="149" y="251"/>
                      </a:lnTo>
                      <a:lnTo>
                        <a:pt x="165" y="246"/>
                      </a:lnTo>
                      <a:lnTo>
                        <a:pt x="180" y="237"/>
                      </a:lnTo>
                      <a:lnTo>
                        <a:pt x="196" y="228"/>
                      </a:lnTo>
                      <a:lnTo>
                        <a:pt x="209" y="220"/>
                      </a:lnTo>
                      <a:lnTo>
                        <a:pt x="222" y="212"/>
                      </a:lnTo>
                      <a:lnTo>
                        <a:pt x="232" y="202"/>
                      </a:lnTo>
                      <a:lnTo>
                        <a:pt x="240" y="191"/>
                      </a:lnTo>
                      <a:lnTo>
                        <a:pt x="246" y="178"/>
                      </a:lnTo>
                      <a:lnTo>
                        <a:pt x="247" y="162"/>
                      </a:lnTo>
                      <a:lnTo>
                        <a:pt x="244" y="142"/>
                      </a:lnTo>
                      <a:lnTo>
                        <a:pt x="238" y="120"/>
                      </a:lnTo>
                      <a:lnTo>
                        <a:pt x="228" y="96"/>
                      </a:lnTo>
                      <a:lnTo>
                        <a:pt x="215" y="72"/>
                      </a:lnTo>
                      <a:lnTo>
                        <a:pt x="200" y="50"/>
                      </a:lnTo>
                      <a:lnTo>
                        <a:pt x="184" y="30"/>
                      </a:lnTo>
                      <a:lnTo>
                        <a:pt x="165" y="16"/>
                      </a:lnTo>
                      <a:lnTo>
                        <a:pt x="147" y="7"/>
                      </a:lnTo>
                      <a:lnTo>
                        <a:pt x="130" y="3"/>
                      </a:lnTo>
                      <a:lnTo>
                        <a:pt x="112" y="0"/>
                      </a:lnTo>
                      <a:lnTo>
                        <a:pt x="94" y="1"/>
                      </a:lnTo>
                      <a:lnTo>
                        <a:pt x="80" y="3"/>
                      </a:lnTo>
                      <a:lnTo>
                        <a:pt x="65" y="7"/>
                      </a:lnTo>
                      <a:lnTo>
                        <a:pt x="52" y="13"/>
                      </a:lnTo>
                      <a:lnTo>
                        <a:pt x="42" y="20"/>
                      </a:lnTo>
                      <a:lnTo>
                        <a:pt x="33" y="29"/>
                      </a:lnTo>
                      <a:close/>
                    </a:path>
                  </a:pathLst>
                </a:custGeom>
                <a:solidFill>
                  <a:srgbClr val="CCEF72"/>
                </a:solidFill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52" name="Google Shape;3052;p32"/>
                <p:cNvSpPr/>
                <p:nvPr/>
              </p:nvSpPr>
              <p:spPr>
                <a:xfrm>
                  <a:off x="8313" y="4687"/>
                  <a:ext cx="75" cy="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" h="240" extrusionOk="0">
                      <a:moveTo>
                        <a:pt x="125" y="6"/>
                      </a:moveTo>
                      <a:lnTo>
                        <a:pt x="115" y="3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79" y="0"/>
                      </a:lnTo>
                      <a:lnTo>
                        <a:pt x="66" y="2"/>
                      </a:lnTo>
                      <a:lnTo>
                        <a:pt x="54" y="6"/>
                      </a:lnTo>
                      <a:lnTo>
                        <a:pt x="43" y="12"/>
                      </a:lnTo>
                      <a:lnTo>
                        <a:pt x="32" y="19"/>
                      </a:lnTo>
                      <a:lnTo>
                        <a:pt x="16" y="37"/>
                      </a:lnTo>
                      <a:lnTo>
                        <a:pt x="6" y="58"/>
                      </a:lnTo>
                      <a:lnTo>
                        <a:pt x="0" y="79"/>
                      </a:lnTo>
                      <a:lnTo>
                        <a:pt x="0" y="101"/>
                      </a:lnTo>
                      <a:lnTo>
                        <a:pt x="2" y="124"/>
                      </a:lnTo>
                      <a:lnTo>
                        <a:pt x="7" y="145"/>
                      </a:lnTo>
                      <a:lnTo>
                        <a:pt x="15" y="168"/>
                      </a:lnTo>
                      <a:lnTo>
                        <a:pt x="24" y="188"/>
                      </a:lnTo>
                      <a:lnTo>
                        <a:pt x="32" y="201"/>
                      </a:lnTo>
                      <a:lnTo>
                        <a:pt x="43" y="213"/>
                      </a:lnTo>
                      <a:lnTo>
                        <a:pt x="56" y="223"/>
                      </a:lnTo>
                      <a:lnTo>
                        <a:pt x="69" y="231"/>
                      </a:lnTo>
                      <a:lnTo>
                        <a:pt x="84" y="237"/>
                      </a:lnTo>
                      <a:lnTo>
                        <a:pt x="98" y="240"/>
                      </a:lnTo>
                      <a:lnTo>
                        <a:pt x="113" y="240"/>
                      </a:lnTo>
                      <a:lnTo>
                        <a:pt x="129" y="237"/>
                      </a:lnTo>
                      <a:lnTo>
                        <a:pt x="151" y="229"/>
                      </a:lnTo>
                      <a:lnTo>
                        <a:pt x="172" y="219"/>
                      </a:lnTo>
                      <a:lnTo>
                        <a:pt x="189" y="204"/>
                      </a:lnTo>
                      <a:lnTo>
                        <a:pt x="206" y="188"/>
                      </a:lnTo>
                      <a:lnTo>
                        <a:pt x="216" y="171"/>
                      </a:lnTo>
                      <a:lnTo>
                        <a:pt x="223" y="152"/>
                      </a:lnTo>
                      <a:lnTo>
                        <a:pt x="226" y="131"/>
                      </a:lnTo>
                      <a:lnTo>
                        <a:pt x="223" y="109"/>
                      </a:lnTo>
                      <a:lnTo>
                        <a:pt x="222" y="104"/>
                      </a:lnTo>
                      <a:lnTo>
                        <a:pt x="219" y="98"/>
                      </a:lnTo>
                      <a:lnTo>
                        <a:pt x="213" y="95"/>
                      </a:lnTo>
                      <a:lnTo>
                        <a:pt x="207" y="95"/>
                      </a:lnTo>
                      <a:lnTo>
                        <a:pt x="201" y="96"/>
                      </a:lnTo>
                      <a:lnTo>
                        <a:pt x="197" y="99"/>
                      </a:lnTo>
                      <a:lnTo>
                        <a:pt x="194" y="105"/>
                      </a:lnTo>
                      <a:lnTo>
                        <a:pt x="192" y="111"/>
                      </a:lnTo>
                      <a:lnTo>
                        <a:pt x="191" y="127"/>
                      </a:lnTo>
                      <a:lnTo>
                        <a:pt x="188" y="142"/>
                      </a:lnTo>
                      <a:lnTo>
                        <a:pt x="182" y="158"/>
                      </a:lnTo>
                      <a:lnTo>
                        <a:pt x="173" y="171"/>
                      </a:lnTo>
                      <a:lnTo>
                        <a:pt x="162" y="183"/>
                      </a:lnTo>
                      <a:lnTo>
                        <a:pt x="147" y="191"/>
                      </a:lnTo>
                      <a:lnTo>
                        <a:pt x="131" y="197"/>
                      </a:lnTo>
                      <a:lnTo>
                        <a:pt x="110" y="200"/>
                      </a:lnTo>
                      <a:lnTo>
                        <a:pt x="90" y="197"/>
                      </a:lnTo>
                      <a:lnTo>
                        <a:pt x="74" y="190"/>
                      </a:lnTo>
                      <a:lnTo>
                        <a:pt x="60" y="177"/>
                      </a:lnTo>
                      <a:lnTo>
                        <a:pt x="51" y="161"/>
                      </a:lnTo>
                      <a:lnTo>
                        <a:pt x="44" y="144"/>
                      </a:lnTo>
                      <a:lnTo>
                        <a:pt x="38" y="124"/>
                      </a:lnTo>
                      <a:lnTo>
                        <a:pt x="34" y="105"/>
                      </a:lnTo>
                      <a:lnTo>
                        <a:pt x="32" y="86"/>
                      </a:lnTo>
                      <a:lnTo>
                        <a:pt x="32" y="76"/>
                      </a:lnTo>
                      <a:lnTo>
                        <a:pt x="35" y="66"/>
                      </a:lnTo>
                      <a:lnTo>
                        <a:pt x="41" y="56"/>
                      </a:lnTo>
                      <a:lnTo>
                        <a:pt x="47" y="46"/>
                      </a:lnTo>
                      <a:lnTo>
                        <a:pt x="54" y="39"/>
                      </a:lnTo>
                      <a:lnTo>
                        <a:pt x="63" y="32"/>
                      </a:lnTo>
                      <a:lnTo>
                        <a:pt x="74" y="26"/>
                      </a:lnTo>
                      <a:lnTo>
                        <a:pt x="84" y="25"/>
                      </a:lnTo>
                      <a:lnTo>
                        <a:pt x="87" y="25"/>
                      </a:lnTo>
                      <a:lnTo>
                        <a:pt x="94" y="23"/>
                      </a:lnTo>
                      <a:lnTo>
                        <a:pt x="106" y="25"/>
                      </a:lnTo>
                      <a:lnTo>
                        <a:pt x="119" y="26"/>
                      </a:lnTo>
                      <a:lnTo>
                        <a:pt x="126" y="25"/>
                      </a:lnTo>
                      <a:lnTo>
                        <a:pt x="131" y="19"/>
                      </a:lnTo>
                      <a:lnTo>
                        <a:pt x="129" y="12"/>
                      </a:lnTo>
                      <a:lnTo>
                        <a:pt x="125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53" name="Google Shape;3053;p32"/>
                <p:cNvSpPr/>
                <p:nvPr/>
              </p:nvSpPr>
              <p:spPr>
                <a:xfrm>
                  <a:off x="8412" y="4892"/>
                  <a:ext cx="93" cy="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9" h="270" extrusionOk="0">
                      <a:moveTo>
                        <a:pt x="75" y="3"/>
                      </a:moveTo>
                      <a:lnTo>
                        <a:pt x="60" y="8"/>
                      </a:lnTo>
                      <a:lnTo>
                        <a:pt x="47" y="17"/>
                      </a:lnTo>
                      <a:lnTo>
                        <a:pt x="34" y="27"/>
                      </a:lnTo>
                      <a:lnTo>
                        <a:pt x="24" y="39"/>
                      </a:lnTo>
                      <a:lnTo>
                        <a:pt x="15" y="50"/>
                      </a:lnTo>
                      <a:lnTo>
                        <a:pt x="7" y="64"/>
                      </a:lnTo>
                      <a:lnTo>
                        <a:pt x="3" y="80"/>
                      </a:lnTo>
                      <a:lnTo>
                        <a:pt x="0" y="96"/>
                      </a:lnTo>
                      <a:lnTo>
                        <a:pt x="0" y="112"/>
                      </a:lnTo>
                      <a:lnTo>
                        <a:pt x="2" y="129"/>
                      </a:lnTo>
                      <a:lnTo>
                        <a:pt x="6" y="145"/>
                      </a:lnTo>
                      <a:lnTo>
                        <a:pt x="12" y="161"/>
                      </a:lnTo>
                      <a:lnTo>
                        <a:pt x="18" y="175"/>
                      </a:lnTo>
                      <a:lnTo>
                        <a:pt x="27" y="189"/>
                      </a:lnTo>
                      <a:lnTo>
                        <a:pt x="37" y="204"/>
                      </a:lnTo>
                      <a:lnTo>
                        <a:pt x="49" y="217"/>
                      </a:lnTo>
                      <a:lnTo>
                        <a:pt x="65" y="231"/>
                      </a:lnTo>
                      <a:lnTo>
                        <a:pt x="82" y="244"/>
                      </a:lnTo>
                      <a:lnTo>
                        <a:pt x="101" y="257"/>
                      </a:lnTo>
                      <a:lnTo>
                        <a:pt x="122" y="266"/>
                      </a:lnTo>
                      <a:lnTo>
                        <a:pt x="142" y="270"/>
                      </a:lnTo>
                      <a:lnTo>
                        <a:pt x="165" y="270"/>
                      </a:lnTo>
                      <a:lnTo>
                        <a:pt x="185" y="263"/>
                      </a:lnTo>
                      <a:lnTo>
                        <a:pt x="206" y="250"/>
                      </a:lnTo>
                      <a:lnTo>
                        <a:pt x="219" y="240"/>
                      </a:lnTo>
                      <a:lnTo>
                        <a:pt x="232" y="228"/>
                      </a:lnTo>
                      <a:lnTo>
                        <a:pt x="244" y="215"/>
                      </a:lnTo>
                      <a:lnTo>
                        <a:pt x="254" y="202"/>
                      </a:lnTo>
                      <a:lnTo>
                        <a:pt x="263" y="188"/>
                      </a:lnTo>
                      <a:lnTo>
                        <a:pt x="270" y="174"/>
                      </a:lnTo>
                      <a:lnTo>
                        <a:pt x="276" y="158"/>
                      </a:lnTo>
                      <a:lnTo>
                        <a:pt x="279" y="141"/>
                      </a:lnTo>
                      <a:lnTo>
                        <a:pt x="279" y="133"/>
                      </a:lnTo>
                      <a:lnTo>
                        <a:pt x="278" y="126"/>
                      </a:lnTo>
                      <a:lnTo>
                        <a:pt x="273" y="120"/>
                      </a:lnTo>
                      <a:lnTo>
                        <a:pt x="266" y="116"/>
                      </a:lnTo>
                      <a:lnTo>
                        <a:pt x="258" y="116"/>
                      </a:lnTo>
                      <a:lnTo>
                        <a:pt x="251" y="118"/>
                      </a:lnTo>
                      <a:lnTo>
                        <a:pt x="245" y="122"/>
                      </a:lnTo>
                      <a:lnTo>
                        <a:pt x="241" y="129"/>
                      </a:lnTo>
                      <a:lnTo>
                        <a:pt x="241" y="132"/>
                      </a:lnTo>
                      <a:lnTo>
                        <a:pt x="238" y="139"/>
                      </a:lnTo>
                      <a:lnTo>
                        <a:pt x="235" y="151"/>
                      </a:lnTo>
                      <a:lnTo>
                        <a:pt x="229" y="164"/>
                      </a:lnTo>
                      <a:lnTo>
                        <a:pt x="220" y="176"/>
                      </a:lnTo>
                      <a:lnTo>
                        <a:pt x="210" y="191"/>
                      </a:lnTo>
                      <a:lnTo>
                        <a:pt x="198" y="201"/>
                      </a:lnTo>
                      <a:lnTo>
                        <a:pt x="182" y="210"/>
                      </a:lnTo>
                      <a:lnTo>
                        <a:pt x="154" y="211"/>
                      </a:lnTo>
                      <a:lnTo>
                        <a:pt x="126" y="207"/>
                      </a:lnTo>
                      <a:lnTo>
                        <a:pt x="100" y="197"/>
                      </a:lnTo>
                      <a:lnTo>
                        <a:pt x="78" y="181"/>
                      </a:lnTo>
                      <a:lnTo>
                        <a:pt x="59" y="162"/>
                      </a:lnTo>
                      <a:lnTo>
                        <a:pt x="46" y="139"/>
                      </a:lnTo>
                      <a:lnTo>
                        <a:pt x="40" y="113"/>
                      </a:lnTo>
                      <a:lnTo>
                        <a:pt x="40" y="86"/>
                      </a:lnTo>
                      <a:lnTo>
                        <a:pt x="44" y="73"/>
                      </a:lnTo>
                      <a:lnTo>
                        <a:pt x="50" y="62"/>
                      </a:lnTo>
                      <a:lnTo>
                        <a:pt x="60" y="50"/>
                      </a:lnTo>
                      <a:lnTo>
                        <a:pt x="71" y="39"/>
                      </a:lnTo>
                      <a:lnTo>
                        <a:pt x="81" y="30"/>
                      </a:lnTo>
                      <a:lnTo>
                        <a:pt x="93" y="21"/>
                      </a:lnTo>
                      <a:lnTo>
                        <a:pt x="103" y="16"/>
                      </a:lnTo>
                      <a:lnTo>
                        <a:pt x="112" y="11"/>
                      </a:lnTo>
                      <a:lnTo>
                        <a:pt x="109" y="4"/>
                      </a:lnTo>
                      <a:lnTo>
                        <a:pt x="100" y="0"/>
                      </a:lnTo>
                      <a:lnTo>
                        <a:pt x="88" y="0"/>
                      </a:lnTo>
                      <a:lnTo>
                        <a:pt x="75" y="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54" name="Google Shape;3054;p32"/>
                <p:cNvSpPr/>
                <p:nvPr/>
              </p:nvSpPr>
              <p:spPr>
                <a:xfrm>
                  <a:off x="8347" y="4786"/>
                  <a:ext cx="24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" h="75" extrusionOk="0">
                      <a:moveTo>
                        <a:pt x="7" y="65"/>
                      </a:moveTo>
                      <a:lnTo>
                        <a:pt x="15" y="72"/>
                      </a:lnTo>
                      <a:lnTo>
                        <a:pt x="25" y="75"/>
                      </a:lnTo>
                      <a:lnTo>
                        <a:pt x="32" y="75"/>
                      </a:lnTo>
                      <a:lnTo>
                        <a:pt x="37" y="73"/>
                      </a:lnTo>
                      <a:lnTo>
                        <a:pt x="39" y="72"/>
                      </a:lnTo>
                      <a:lnTo>
                        <a:pt x="47" y="71"/>
                      </a:lnTo>
                      <a:lnTo>
                        <a:pt x="56" y="66"/>
                      </a:lnTo>
                      <a:lnTo>
                        <a:pt x="64" y="60"/>
                      </a:lnTo>
                      <a:lnTo>
                        <a:pt x="69" y="56"/>
                      </a:lnTo>
                      <a:lnTo>
                        <a:pt x="72" y="52"/>
                      </a:lnTo>
                      <a:lnTo>
                        <a:pt x="72" y="49"/>
                      </a:lnTo>
                      <a:lnTo>
                        <a:pt x="70" y="45"/>
                      </a:lnTo>
                      <a:lnTo>
                        <a:pt x="67" y="40"/>
                      </a:lnTo>
                      <a:lnTo>
                        <a:pt x="63" y="39"/>
                      </a:lnTo>
                      <a:lnTo>
                        <a:pt x="59" y="38"/>
                      </a:lnTo>
                      <a:lnTo>
                        <a:pt x="54" y="39"/>
                      </a:lnTo>
                      <a:lnTo>
                        <a:pt x="48" y="42"/>
                      </a:lnTo>
                      <a:lnTo>
                        <a:pt x="39" y="46"/>
                      </a:lnTo>
                      <a:lnTo>
                        <a:pt x="32" y="50"/>
                      </a:lnTo>
                      <a:lnTo>
                        <a:pt x="29" y="52"/>
                      </a:lnTo>
                      <a:lnTo>
                        <a:pt x="26" y="43"/>
                      </a:lnTo>
                      <a:lnTo>
                        <a:pt x="20" y="25"/>
                      </a:lnTo>
                      <a:lnTo>
                        <a:pt x="12" y="7"/>
                      </a:lnTo>
                      <a:lnTo>
                        <a:pt x="1" y="0"/>
                      </a:lnTo>
                      <a:lnTo>
                        <a:pt x="0" y="17"/>
                      </a:lnTo>
                      <a:lnTo>
                        <a:pt x="3" y="39"/>
                      </a:lnTo>
                      <a:lnTo>
                        <a:pt x="6" y="58"/>
                      </a:lnTo>
                      <a:lnTo>
                        <a:pt x="7" y="6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55" name="Google Shape;3055;p32"/>
                <p:cNvSpPr/>
                <p:nvPr/>
              </p:nvSpPr>
              <p:spPr>
                <a:xfrm>
                  <a:off x="8370" y="4780"/>
                  <a:ext cx="23" cy="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" h="59" extrusionOk="0">
                      <a:moveTo>
                        <a:pt x="15" y="53"/>
                      </a:moveTo>
                      <a:lnTo>
                        <a:pt x="16" y="55"/>
                      </a:lnTo>
                      <a:lnTo>
                        <a:pt x="20" y="57"/>
                      </a:lnTo>
                      <a:lnTo>
                        <a:pt x="25" y="59"/>
                      </a:lnTo>
                      <a:lnTo>
                        <a:pt x="26" y="59"/>
                      </a:lnTo>
                      <a:lnTo>
                        <a:pt x="35" y="59"/>
                      </a:lnTo>
                      <a:lnTo>
                        <a:pt x="45" y="56"/>
                      </a:lnTo>
                      <a:lnTo>
                        <a:pt x="54" y="55"/>
                      </a:lnTo>
                      <a:lnTo>
                        <a:pt x="63" y="50"/>
                      </a:lnTo>
                      <a:lnTo>
                        <a:pt x="66" y="47"/>
                      </a:lnTo>
                      <a:lnTo>
                        <a:pt x="69" y="44"/>
                      </a:lnTo>
                      <a:lnTo>
                        <a:pt x="70" y="40"/>
                      </a:lnTo>
                      <a:lnTo>
                        <a:pt x="69" y="37"/>
                      </a:lnTo>
                      <a:lnTo>
                        <a:pt x="56" y="32"/>
                      </a:lnTo>
                      <a:lnTo>
                        <a:pt x="42" y="33"/>
                      </a:lnTo>
                      <a:lnTo>
                        <a:pt x="32" y="37"/>
                      </a:lnTo>
                      <a:lnTo>
                        <a:pt x="28" y="40"/>
                      </a:lnTo>
                      <a:lnTo>
                        <a:pt x="20" y="30"/>
                      </a:lnTo>
                      <a:lnTo>
                        <a:pt x="16" y="14"/>
                      </a:lnTo>
                      <a:lnTo>
                        <a:pt x="10" y="3"/>
                      </a:lnTo>
                      <a:lnTo>
                        <a:pt x="3" y="0"/>
                      </a:lnTo>
                      <a:lnTo>
                        <a:pt x="0" y="19"/>
                      </a:lnTo>
                      <a:lnTo>
                        <a:pt x="4" y="36"/>
                      </a:lnTo>
                      <a:lnTo>
                        <a:pt x="12" y="49"/>
                      </a:lnTo>
                      <a:lnTo>
                        <a:pt x="15" y="5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56" name="Google Shape;3056;p32"/>
                <p:cNvSpPr/>
                <p:nvPr/>
              </p:nvSpPr>
              <p:spPr>
                <a:xfrm>
                  <a:off x="8390" y="4771"/>
                  <a:ext cx="22" cy="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60" extrusionOk="0">
                      <a:moveTo>
                        <a:pt x="4" y="46"/>
                      </a:moveTo>
                      <a:lnTo>
                        <a:pt x="9" y="56"/>
                      </a:lnTo>
                      <a:lnTo>
                        <a:pt x="21" y="60"/>
                      </a:lnTo>
                      <a:lnTo>
                        <a:pt x="31" y="60"/>
                      </a:lnTo>
                      <a:lnTo>
                        <a:pt x="35" y="60"/>
                      </a:lnTo>
                      <a:lnTo>
                        <a:pt x="44" y="57"/>
                      </a:lnTo>
                      <a:lnTo>
                        <a:pt x="54" y="51"/>
                      </a:lnTo>
                      <a:lnTo>
                        <a:pt x="62" y="46"/>
                      </a:lnTo>
                      <a:lnTo>
                        <a:pt x="65" y="40"/>
                      </a:lnTo>
                      <a:lnTo>
                        <a:pt x="63" y="36"/>
                      </a:lnTo>
                      <a:lnTo>
                        <a:pt x="60" y="34"/>
                      </a:lnTo>
                      <a:lnTo>
                        <a:pt x="56" y="33"/>
                      </a:lnTo>
                      <a:lnTo>
                        <a:pt x="51" y="33"/>
                      </a:lnTo>
                      <a:lnTo>
                        <a:pt x="26" y="37"/>
                      </a:lnTo>
                      <a:lnTo>
                        <a:pt x="24" y="30"/>
                      </a:lnTo>
                      <a:lnTo>
                        <a:pt x="18" y="15"/>
                      </a:lnTo>
                      <a:lnTo>
                        <a:pt x="9" y="2"/>
                      </a:ln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2" y="30"/>
                      </a:lnTo>
                      <a:lnTo>
                        <a:pt x="3" y="41"/>
                      </a:lnTo>
                      <a:lnTo>
                        <a:pt x="4" y="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57" name="Google Shape;3057;p32"/>
                <p:cNvSpPr/>
                <p:nvPr/>
              </p:nvSpPr>
              <p:spPr>
                <a:xfrm>
                  <a:off x="8362" y="4825"/>
                  <a:ext cx="23" cy="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47" extrusionOk="0">
                      <a:moveTo>
                        <a:pt x="9" y="46"/>
                      </a:moveTo>
                      <a:lnTo>
                        <a:pt x="12" y="47"/>
                      </a:lnTo>
                      <a:lnTo>
                        <a:pt x="16" y="47"/>
                      </a:lnTo>
                      <a:lnTo>
                        <a:pt x="22" y="47"/>
                      </a:lnTo>
                      <a:lnTo>
                        <a:pt x="23" y="47"/>
                      </a:lnTo>
                      <a:lnTo>
                        <a:pt x="31" y="46"/>
                      </a:lnTo>
                      <a:lnTo>
                        <a:pt x="40" y="45"/>
                      </a:lnTo>
                      <a:lnTo>
                        <a:pt x="48" y="42"/>
                      </a:lnTo>
                      <a:lnTo>
                        <a:pt x="56" y="37"/>
                      </a:lnTo>
                      <a:lnTo>
                        <a:pt x="63" y="34"/>
                      </a:lnTo>
                      <a:lnTo>
                        <a:pt x="67" y="30"/>
                      </a:lnTo>
                      <a:lnTo>
                        <a:pt x="69" y="26"/>
                      </a:lnTo>
                      <a:lnTo>
                        <a:pt x="66" y="20"/>
                      </a:lnTo>
                      <a:lnTo>
                        <a:pt x="62" y="17"/>
                      </a:lnTo>
                      <a:lnTo>
                        <a:pt x="56" y="17"/>
                      </a:lnTo>
                      <a:lnTo>
                        <a:pt x="48" y="17"/>
                      </a:lnTo>
                      <a:lnTo>
                        <a:pt x="40" y="19"/>
                      </a:lnTo>
                      <a:lnTo>
                        <a:pt x="32" y="22"/>
                      </a:lnTo>
                      <a:lnTo>
                        <a:pt x="26" y="23"/>
                      </a:lnTo>
                      <a:lnTo>
                        <a:pt x="22" y="26"/>
                      </a:lnTo>
                      <a:lnTo>
                        <a:pt x="20" y="26"/>
                      </a:lnTo>
                      <a:lnTo>
                        <a:pt x="19" y="22"/>
                      </a:lnTo>
                      <a:lnTo>
                        <a:pt x="16" y="14"/>
                      </a:lnTo>
                      <a:lnTo>
                        <a:pt x="12" y="7"/>
                      </a:lnTo>
                      <a:lnTo>
                        <a:pt x="10" y="4"/>
                      </a:lnTo>
                      <a:lnTo>
                        <a:pt x="7" y="1"/>
                      </a:lnTo>
                      <a:lnTo>
                        <a:pt x="6" y="0"/>
                      </a:lnTo>
                      <a:lnTo>
                        <a:pt x="3" y="0"/>
                      </a:lnTo>
                      <a:lnTo>
                        <a:pt x="0" y="3"/>
                      </a:lnTo>
                      <a:lnTo>
                        <a:pt x="0" y="11"/>
                      </a:lnTo>
                      <a:lnTo>
                        <a:pt x="3" y="26"/>
                      </a:lnTo>
                      <a:lnTo>
                        <a:pt x="7" y="40"/>
                      </a:lnTo>
                      <a:lnTo>
                        <a:pt x="9" y="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58" name="Google Shape;3058;p32"/>
                <p:cNvSpPr/>
                <p:nvPr/>
              </p:nvSpPr>
              <p:spPr>
                <a:xfrm>
                  <a:off x="8390" y="4813"/>
                  <a:ext cx="20" cy="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" h="58" extrusionOk="0">
                      <a:moveTo>
                        <a:pt x="13" y="52"/>
                      </a:moveTo>
                      <a:lnTo>
                        <a:pt x="20" y="55"/>
                      </a:lnTo>
                      <a:lnTo>
                        <a:pt x="32" y="58"/>
                      </a:lnTo>
                      <a:lnTo>
                        <a:pt x="45" y="56"/>
                      </a:lnTo>
                      <a:lnTo>
                        <a:pt x="55" y="50"/>
                      </a:lnTo>
                      <a:lnTo>
                        <a:pt x="58" y="49"/>
                      </a:lnTo>
                      <a:lnTo>
                        <a:pt x="60" y="46"/>
                      </a:lnTo>
                      <a:lnTo>
                        <a:pt x="60" y="42"/>
                      </a:lnTo>
                      <a:lnTo>
                        <a:pt x="60" y="39"/>
                      </a:lnTo>
                      <a:lnTo>
                        <a:pt x="58" y="36"/>
                      </a:lnTo>
                      <a:lnTo>
                        <a:pt x="54" y="33"/>
                      </a:lnTo>
                      <a:lnTo>
                        <a:pt x="49" y="32"/>
                      </a:lnTo>
                      <a:lnTo>
                        <a:pt x="45" y="32"/>
                      </a:lnTo>
                      <a:lnTo>
                        <a:pt x="36" y="35"/>
                      </a:lnTo>
                      <a:lnTo>
                        <a:pt x="27" y="36"/>
                      </a:lnTo>
                      <a:lnTo>
                        <a:pt x="20" y="35"/>
                      </a:lnTo>
                      <a:lnTo>
                        <a:pt x="17" y="35"/>
                      </a:lnTo>
                      <a:lnTo>
                        <a:pt x="17" y="29"/>
                      </a:lnTo>
                      <a:lnTo>
                        <a:pt x="17" y="16"/>
                      </a:lnTo>
                      <a:lnTo>
                        <a:pt x="14" y="3"/>
                      </a:lnTo>
                      <a:lnTo>
                        <a:pt x="5" y="0"/>
                      </a:lnTo>
                      <a:lnTo>
                        <a:pt x="1" y="12"/>
                      </a:lnTo>
                      <a:lnTo>
                        <a:pt x="0" y="26"/>
                      </a:lnTo>
                      <a:lnTo>
                        <a:pt x="3" y="40"/>
                      </a:lnTo>
                      <a:lnTo>
                        <a:pt x="13" y="5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59" name="Google Shape;3059;p32"/>
                <p:cNvSpPr/>
                <p:nvPr/>
              </p:nvSpPr>
              <p:spPr>
                <a:xfrm>
                  <a:off x="8411" y="4806"/>
                  <a:ext cx="20" cy="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" h="55" extrusionOk="0">
                      <a:moveTo>
                        <a:pt x="19" y="52"/>
                      </a:moveTo>
                      <a:lnTo>
                        <a:pt x="31" y="55"/>
                      </a:lnTo>
                      <a:lnTo>
                        <a:pt x="43" y="54"/>
                      </a:lnTo>
                      <a:lnTo>
                        <a:pt x="53" y="46"/>
                      </a:lnTo>
                      <a:lnTo>
                        <a:pt x="59" y="35"/>
                      </a:lnTo>
                      <a:lnTo>
                        <a:pt x="57" y="31"/>
                      </a:lnTo>
                      <a:lnTo>
                        <a:pt x="54" y="29"/>
                      </a:lnTo>
                      <a:lnTo>
                        <a:pt x="49" y="28"/>
                      </a:lnTo>
                      <a:lnTo>
                        <a:pt x="44" y="29"/>
                      </a:lnTo>
                      <a:lnTo>
                        <a:pt x="41" y="32"/>
                      </a:lnTo>
                      <a:lnTo>
                        <a:pt x="38" y="35"/>
                      </a:lnTo>
                      <a:lnTo>
                        <a:pt x="34" y="36"/>
                      </a:lnTo>
                      <a:lnTo>
                        <a:pt x="31" y="39"/>
                      </a:lnTo>
                      <a:lnTo>
                        <a:pt x="28" y="32"/>
                      </a:lnTo>
                      <a:lnTo>
                        <a:pt x="21" y="18"/>
                      </a:lnTo>
                      <a:lnTo>
                        <a:pt x="10" y="5"/>
                      </a:lnTo>
                      <a:lnTo>
                        <a:pt x="0" y="0"/>
                      </a:lnTo>
                      <a:lnTo>
                        <a:pt x="2" y="18"/>
                      </a:lnTo>
                      <a:lnTo>
                        <a:pt x="9" y="35"/>
                      </a:lnTo>
                      <a:lnTo>
                        <a:pt x="16" y="46"/>
                      </a:lnTo>
                      <a:lnTo>
                        <a:pt x="19" y="5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60" name="Google Shape;3060;p32"/>
                <p:cNvSpPr/>
                <p:nvPr/>
              </p:nvSpPr>
              <p:spPr>
                <a:xfrm>
                  <a:off x="8374" y="4857"/>
                  <a:ext cx="27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" h="76" extrusionOk="0">
                      <a:moveTo>
                        <a:pt x="32" y="75"/>
                      </a:moveTo>
                      <a:lnTo>
                        <a:pt x="38" y="76"/>
                      </a:lnTo>
                      <a:lnTo>
                        <a:pt x="44" y="76"/>
                      </a:lnTo>
                      <a:lnTo>
                        <a:pt x="50" y="76"/>
                      </a:lnTo>
                      <a:lnTo>
                        <a:pt x="57" y="75"/>
                      </a:lnTo>
                      <a:lnTo>
                        <a:pt x="61" y="72"/>
                      </a:lnTo>
                      <a:lnTo>
                        <a:pt x="67" y="67"/>
                      </a:lnTo>
                      <a:lnTo>
                        <a:pt x="72" y="64"/>
                      </a:lnTo>
                      <a:lnTo>
                        <a:pt x="76" y="59"/>
                      </a:lnTo>
                      <a:lnTo>
                        <a:pt x="80" y="56"/>
                      </a:lnTo>
                      <a:lnTo>
                        <a:pt x="82" y="52"/>
                      </a:lnTo>
                      <a:lnTo>
                        <a:pt x="82" y="47"/>
                      </a:lnTo>
                      <a:lnTo>
                        <a:pt x="79" y="43"/>
                      </a:lnTo>
                      <a:lnTo>
                        <a:pt x="70" y="39"/>
                      </a:lnTo>
                      <a:lnTo>
                        <a:pt x="63" y="37"/>
                      </a:lnTo>
                      <a:lnTo>
                        <a:pt x="54" y="39"/>
                      </a:lnTo>
                      <a:lnTo>
                        <a:pt x="47" y="41"/>
                      </a:lnTo>
                      <a:lnTo>
                        <a:pt x="39" y="44"/>
                      </a:lnTo>
                      <a:lnTo>
                        <a:pt x="35" y="49"/>
                      </a:lnTo>
                      <a:lnTo>
                        <a:pt x="32" y="50"/>
                      </a:lnTo>
                      <a:lnTo>
                        <a:pt x="30" y="52"/>
                      </a:lnTo>
                      <a:lnTo>
                        <a:pt x="29" y="43"/>
                      </a:lnTo>
                      <a:lnTo>
                        <a:pt x="23" y="23"/>
                      </a:lnTo>
                      <a:lnTo>
                        <a:pt x="14" y="6"/>
                      </a:lnTo>
                      <a:lnTo>
                        <a:pt x="4" y="0"/>
                      </a:lnTo>
                      <a:lnTo>
                        <a:pt x="0" y="17"/>
                      </a:lnTo>
                      <a:lnTo>
                        <a:pt x="0" y="31"/>
                      </a:lnTo>
                      <a:lnTo>
                        <a:pt x="4" y="44"/>
                      </a:lnTo>
                      <a:lnTo>
                        <a:pt x="11" y="54"/>
                      </a:lnTo>
                      <a:lnTo>
                        <a:pt x="19" y="63"/>
                      </a:lnTo>
                      <a:lnTo>
                        <a:pt x="25" y="70"/>
                      </a:lnTo>
                      <a:lnTo>
                        <a:pt x="30" y="73"/>
                      </a:lnTo>
                      <a:lnTo>
                        <a:pt x="32" y="7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61" name="Google Shape;3061;p32"/>
                <p:cNvSpPr/>
                <p:nvPr/>
              </p:nvSpPr>
              <p:spPr>
                <a:xfrm>
                  <a:off x="8404" y="4847"/>
                  <a:ext cx="25" cy="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66" extrusionOk="0">
                      <a:moveTo>
                        <a:pt x="12" y="53"/>
                      </a:moveTo>
                      <a:lnTo>
                        <a:pt x="15" y="56"/>
                      </a:lnTo>
                      <a:lnTo>
                        <a:pt x="19" y="60"/>
                      </a:lnTo>
                      <a:lnTo>
                        <a:pt x="25" y="62"/>
                      </a:lnTo>
                      <a:lnTo>
                        <a:pt x="27" y="63"/>
                      </a:lnTo>
                      <a:lnTo>
                        <a:pt x="32" y="65"/>
                      </a:lnTo>
                      <a:lnTo>
                        <a:pt x="40" y="65"/>
                      </a:lnTo>
                      <a:lnTo>
                        <a:pt x="49" y="66"/>
                      </a:lnTo>
                      <a:lnTo>
                        <a:pt x="57" y="65"/>
                      </a:lnTo>
                      <a:lnTo>
                        <a:pt x="65" y="63"/>
                      </a:lnTo>
                      <a:lnTo>
                        <a:pt x="71" y="60"/>
                      </a:lnTo>
                      <a:lnTo>
                        <a:pt x="75" y="55"/>
                      </a:lnTo>
                      <a:lnTo>
                        <a:pt x="75" y="46"/>
                      </a:lnTo>
                      <a:lnTo>
                        <a:pt x="72" y="39"/>
                      </a:lnTo>
                      <a:lnTo>
                        <a:pt x="66" y="35"/>
                      </a:lnTo>
                      <a:lnTo>
                        <a:pt x="59" y="33"/>
                      </a:lnTo>
                      <a:lnTo>
                        <a:pt x="50" y="33"/>
                      </a:lnTo>
                      <a:lnTo>
                        <a:pt x="41" y="35"/>
                      </a:lnTo>
                      <a:lnTo>
                        <a:pt x="34" y="36"/>
                      </a:lnTo>
                      <a:lnTo>
                        <a:pt x="28" y="39"/>
                      </a:lnTo>
                      <a:lnTo>
                        <a:pt x="27" y="39"/>
                      </a:lnTo>
                      <a:lnTo>
                        <a:pt x="25" y="32"/>
                      </a:lnTo>
                      <a:lnTo>
                        <a:pt x="19" y="16"/>
                      </a:lnTo>
                      <a:lnTo>
                        <a:pt x="10" y="3"/>
                      </a:lnTo>
                      <a:lnTo>
                        <a:pt x="0" y="0"/>
                      </a:lnTo>
                      <a:lnTo>
                        <a:pt x="0" y="22"/>
                      </a:lnTo>
                      <a:lnTo>
                        <a:pt x="5" y="39"/>
                      </a:lnTo>
                      <a:lnTo>
                        <a:pt x="9" y="49"/>
                      </a:lnTo>
                      <a:lnTo>
                        <a:pt x="12" y="5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62" name="Google Shape;3062;p32"/>
                <p:cNvSpPr/>
                <p:nvPr/>
              </p:nvSpPr>
              <p:spPr>
                <a:xfrm>
                  <a:off x="8434" y="4844"/>
                  <a:ext cx="25" cy="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63" extrusionOk="0">
                      <a:moveTo>
                        <a:pt x="3" y="41"/>
                      </a:moveTo>
                      <a:lnTo>
                        <a:pt x="4" y="46"/>
                      </a:lnTo>
                      <a:lnTo>
                        <a:pt x="10" y="50"/>
                      </a:lnTo>
                      <a:lnTo>
                        <a:pt x="14" y="56"/>
                      </a:lnTo>
                      <a:lnTo>
                        <a:pt x="16" y="57"/>
                      </a:lnTo>
                      <a:lnTo>
                        <a:pt x="23" y="60"/>
                      </a:lnTo>
                      <a:lnTo>
                        <a:pt x="32" y="63"/>
                      </a:lnTo>
                      <a:lnTo>
                        <a:pt x="42" y="63"/>
                      </a:lnTo>
                      <a:lnTo>
                        <a:pt x="54" y="61"/>
                      </a:lnTo>
                      <a:lnTo>
                        <a:pt x="64" y="58"/>
                      </a:lnTo>
                      <a:lnTo>
                        <a:pt x="72" y="54"/>
                      </a:lnTo>
                      <a:lnTo>
                        <a:pt x="75" y="47"/>
                      </a:lnTo>
                      <a:lnTo>
                        <a:pt x="73" y="40"/>
                      </a:lnTo>
                      <a:lnTo>
                        <a:pt x="67" y="34"/>
                      </a:lnTo>
                      <a:lnTo>
                        <a:pt x="60" y="30"/>
                      </a:lnTo>
                      <a:lnTo>
                        <a:pt x="53" y="28"/>
                      </a:lnTo>
                      <a:lnTo>
                        <a:pt x="45" y="30"/>
                      </a:lnTo>
                      <a:lnTo>
                        <a:pt x="36" y="31"/>
                      </a:lnTo>
                      <a:lnTo>
                        <a:pt x="31" y="33"/>
                      </a:lnTo>
                      <a:lnTo>
                        <a:pt x="26" y="36"/>
                      </a:lnTo>
                      <a:lnTo>
                        <a:pt x="25" y="36"/>
                      </a:lnTo>
                      <a:lnTo>
                        <a:pt x="23" y="30"/>
                      </a:lnTo>
                      <a:lnTo>
                        <a:pt x="17" y="15"/>
                      </a:lnTo>
                      <a:lnTo>
                        <a:pt x="10" y="2"/>
                      </a:ln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1" y="28"/>
                      </a:lnTo>
                      <a:lnTo>
                        <a:pt x="3" y="38"/>
                      </a:lnTo>
                      <a:lnTo>
                        <a:pt x="3" y="4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63" name="Google Shape;3063;p32"/>
                <p:cNvSpPr/>
                <p:nvPr/>
              </p:nvSpPr>
              <p:spPr>
                <a:xfrm>
                  <a:off x="8126" y="4482"/>
                  <a:ext cx="83" cy="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" h="290" extrusionOk="0">
                      <a:moveTo>
                        <a:pt x="88" y="37"/>
                      </a:moveTo>
                      <a:lnTo>
                        <a:pt x="69" y="49"/>
                      </a:lnTo>
                      <a:lnTo>
                        <a:pt x="53" y="63"/>
                      </a:lnTo>
                      <a:lnTo>
                        <a:pt x="39" y="79"/>
                      </a:lnTo>
                      <a:lnTo>
                        <a:pt x="25" y="96"/>
                      </a:lnTo>
                      <a:lnTo>
                        <a:pt x="15" y="115"/>
                      </a:lnTo>
                      <a:lnTo>
                        <a:pt x="8" y="135"/>
                      </a:lnTo>
                      <a:lnTo>
                        <a:pt x="3" y="157"/>
                      </a:lnTo>
                      <a:lnTo>
                        <a:pt x="0" y="178"/>
                      </a:lnTo>
                      <a:lnTo>
                        <a:pt x="3" y="208"/>
                      </a:lnTo>
                      <a:lnTo>
                        <a:pt x="15" y="233"/>
                      </a:lnTo>
                      <a:lnTo>
                        <a:pt x="33" y="254"/>
                      </a:lnTo>
                      <a:lnTo>
                        <a:pt x="56" y="270"/>
                      </a:lnTo>
                      <a:lnTo>
                        <a:pt x="83" y="283"/>
                      </a:lnTo>
                      <a:lnTo>
                        <a:pt x="110" y="289"/>
                      </a:lnTo>
                      <a:lnTo>
                        <a:pt x="140" y="290"/>
                      </a:lnTo>
                      <a:lnTo>
                        <a:pt x="168" y="286"/>
                      </a:lnTo>
                      <a:lnTo>
                        <a:pt x="174" y="286"/>
                      </a:lnTo>
                      <a:lnTo>
                        <a:pt x="179" y="283"/>
                      </a:lnTo>
                      <a:lnTo>
                        <a:pt x="184" y="279"/>
                      </a:lnTo>
                      <a:lnTo>
                        <a:pt x="185" y="273"/>
                      </a:lnTo>
                      <a:lnTo>
                        <a:pt x="182" y="266"/>
                      </a:lnTo>
                      <a:lnTo>
                        <a:pt x="176" y="260"/>
                      </a:lnTo>
                      <a:lnTo>
                        <a:pt x="169" y="254"/>
                      </a:lnTo>
                      <a:lnTo>
                        <a:pt x="162" y="252"/>
                      </a:lnTo>
                      <a:lnTo>
                        <a:pt x="147" y="247"/>
                      </a:lnTo>
                      <a:lnTo>
                        <a:pt x="132" y="244"/>
                      </a:lnTo>
                      <a:lnTo>
                        <a:pt x="118" y="242"/>
                      </a:lnTo>
                      <a:lnTo>
                        <a:pt x="105" y="239"/>
                      </a:lnTo>
                      <a:lnTo>
                        <a:pt x="91" y="234"/>
                      </a:lnTo>
                      <a:lnTo>
                        <a:pt x="78" y="229"/>
                      </a:lnTo>
                      <a:lnTo>
                        <a:pt x="66" y="221"/>
                      </a:lnTo>
                      <a:lnTo>
                        <a:pt x="55" y="210"/>
                      </a:lnTo>
                      <a:lnTo>
                        <a:pt x="50" y="161"/>
                      </a:lnTo>
                      <a:lnTo>
                        <a:pt x="62" y="121"/>
                      </a:lnTo>
                      <a:lnTo>
                        <a:pt x="85" y="89"/>
                      </a:lnTo>
                      <a:lnTo>
                        <a:pt x="118" y="63"/>
                      </a:lnTo>
                      <a:lnTo>
                        <a:pt x="153" y="43"/>
                      </a:lnTo>
                      <a:lnTo>
                        <a:pt x="190" y="27"/>
                      </a:lnTo>
                      <a:lnTo>
                        <a:pt x="223" y="16"/>
                      </a:lnTo>
                      <a:lnTo>
                        <a:pt x="250" y="6"/>
                      </a:lnTo>
                      <a:lnTo>
                        <a:pt x="234" y="2"/>
                      </a:lnTo>
                      <a:lnTo>
                        <a:pt x="216" y="0"/>
                      </a:lnTo>
                      <a:lnTo>
                        <a:pt x="196" y="3"/>
                      </a:lnTo>
                      <a:lnTo>
                        <a:pt x="174" y="6"/>
                      </a:lnTo>
                      <a:lnTo>
                        <a:pt x="152" y="13"/>
                      </a:lnTo>
                      <a:lnTo>
                        <a:pt x="130" y="20"/>
                      </a:lnTo>
                      <a:lnTo>
                        <a:pt x="107" y="29"/>
                      </a:lnTo>
                      <a:lnTo>
                        <a:pt x="88" y="3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64" name="Google Shape;3064;p32"/>
                <p:cNvSpPr/>
                <p:nvPr/>
              </p:nvSpPr>
              <p:spPr>
                <a:xfrm>
                  <a:off x="8268" y="4481"/>
                  <a:ext cx="53" cy="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" h="225" extrusionOk="0">
                      <a:moveTo>
                        <a:pt x="135" y="73"/>
                      </a:moveTo>
                      <a:lnTo>
                        <a:pt x="141" y="96"/>
                      </a:lnTo>
                      <a:lnTo>
                        <a:pt x="140" y="118"/>
                      </a:lnTo>
                      <a:lnTo>
                        <a:pt x="129" y="135"/>
                      </a:lnTo>
                      <a:lnTo>
                        <a:pt x="115" y="151"/>
                      </a:lnTo>
                      <a:lnTo>
                        <a:pt x="97" y="165"/>
                      </a:lnTo>
                      <a:lnTo>
                        <a:pt x="76" y="179"/>
                      </a:lnTo>
                      <a:lnTo>
                        <a:pt x="56" y="192"/>
                      </a:lnTo>
                      <a:lnTo>
                        <a:pt x="38" y="205"/>
                      </a:lnTo>
                      <a:lnTo>
                        <a:pt x="35" y="210"/>
                      </a:lnTo>
                      <a:lnTo>
                        <a:pt x="34" y="212"/>
                      </a:lnTo>
                      <a:lnTo>
                        <a:pt x="34" y="217"/>
                      </a:lnTo>
                      <a:lnTo>
                        <a:pt x="35" y="221"/>
                      </a:lnTo>
                      <a:lnTo>
                        <a:pt x="40" y="224"/>
                      </a:lnTo>
                      <a:lnTo>
                        <a:pt x="44" y="225"/>
                      </a:lnTo>
                      <a:lnTo>
                        <a:pt x="47" y="225"/>
                      </a:lnTo>
                      <a:lnTo>
                        <a:pt x="51" y="224"/>
                      </a:lnTo>
                      <a:lnTo>
                        <a:pt x="75" y="211"/>
                      </a:lnTo>
                      <a:lnTo>
                        <a:pt x="97" y="197"/>
                      </a:lnTo>
                      <a:lnTo>
                        <a:pt x="117" y="181"/>
                      </a:lnTo>
                      <a:lnTo>
                        <a:pt x="137" y="162"/>
                      </a:lnTo>
                      <a:lnTo>
                        <a:pt x="150" y="142"/>
                      </a:lnTo>
                      <a:lnTo>
                        <a:pt x="159" y="119"/>
                      </a:lnTo>
                      <a:lnTo>
                        <a:pt x="160" y="95"/>
                      </a:lnTo>
                      <a:lnTo>
                        <a:pt x="154" y="69"/>
                      </a:lnTo>
                      <a:lnTo>
                        <a:pt x="141" y="49"/>
                      </a:lnTo>
                      <a:lnTo>
                        <a:pt x="122" y="31"/>
                      </a:lnTo>
                      <a:lnTo>
                        <a:pt x="98" y="18"/>
                      </a:lnTo>
                      <a:lnTo>
                        <a:pt x="72" y="8"/>
                      </a:lnTo>
                      <a:lnTo>
                        <a:pt x="46" y="3"/>
                      </a:lnTo>
                      <a:lnTo>
                        <a:pt x="24" y="0"/>
                      </a:lnTo>
                      <a:lnTo>
                        <a:pt x="7" y="0"/>
                      </a:lnTo>
                      <a:lnTo>
                        <a:pt x="0" y="4"/>
                      </a:lnTo>
                      <a:lnTo>
                        <a:pt x="18" y="11"/>
                      </a:lnTo>
                      <a:lnTo>
                        <a:pt x="37" y="17"/>
                      </a:lnTo>
                      <a:lnTo>
                        <a:pt x="57" y="23"/>
                      </a:lnTo>
                      <a:lnTo>
                        <a:pt x="76" y="29"/>
                      </a:lnTo>
                      <a:lnTo>
                        <a:pt x="95" y="36"/>
                      </a:lnTo>
                      <a:lnTo>
                        <a:pt x="112" y="46"/>
                      </a:lnTo>
                      <a:lnTo>
                        <a:pt x="125" y="57"/>
                      </a:lnTo>
                      <a:lnTo>
                        <a:pt x="135" y="73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65" name="Google Shape;3065;p32"/>
                <p:cNvSpPr/>
                <p:nvPr/>
              </p:nvSpPr>
              <p:spPr>
                <a:xfrm>
                  <a:off x="8073" y="4463"/>
                  <a:ext cx="135" cy="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" h="472" extrusionOk="0">
                      <a:moveTo>
                        <a:pt x="157" y="61"/>
                      </a:moveTo>
                      <a:lnTo>
                        <a:pt x="127" y="87"/>
                      </a:lnTo>
                      <a:lnTo>
                        <a:pt x="96" y="113"/>
                      </a:lnTo>
                      <a:lnTo>
                        <a:pt x="68" y="143"/>
                      </a:lnTo>
                      <a:lnTo>
                        <a:pt x="43" y="175"/>
                      </a:lnTo>
                      <a:lnTo>
                        <a:pt x="22" y="208"/>
                      </a:lnTo>
                      <a:lnTo>
                        <a:pt x="8" y="244"/>
                      </a:lnTo>
                      <a:lnTo>
                        <a:pt x="0" y="283"/>
                      </a:lnTo>
                      <a:lnTo>
                        <a:pt x="2" y="323"/>
                      </a:lnTo>
                      <a:lnTo>
                        <a:pt x="5" y="333"/>
                      </a:lnTo>
                      <a:lnTo>
                        <a:pt x="8" y="344"/>
                      </a:lnTo>
                      <a:lnTo>
                        <a:pt x="12" y="353"/>
                      </a:lnTo>
                      <a:lnTo>
                        <a:pt x="18" y="363"/>
                      </a:lnTo>
                      <a:lnTo>
                        <a:pt x="25" y="372"/>
                      </a:lnTo>
                      <a:lnTo>
                        <a:pt x="34" y="380"/>
                      </a:lnTo>
                      <a:lnTo>
                        <a:pt x="41" y="388"/>
                      </a:lnTo>
                      <a:lnTo>
                        <a:pt x="52" y="393"/>
                      </a:lnTo>
                      <a:lnTo>
                        <a:pt x="71" y="405"/>
                      </a:lnTo>
                      <a:lnTo>
                        <a:pt x="90" y="415"/>
                      </a:lnTo>
                      <a:lnTo>
                        <a:pt x="109" y="424"/>
                      </a:lnTo>
                      <a:lnTo>
                        <a:pt x="129" y="431"/>
                      </a:lnTo>
                      <a:lnTo>
                        <a:pt x="150" y="438"/>
                      </a:lnTo>
                      <a:lnTo>
                        <a:pt x="171" y="444"/>
                      </a:lnTo>
                      <a:lnTo>
                        <a:pt x="191" y="449"/>
                      </a:lnTo>
                      <a:lnTo>
                        <a:pt x="212" y="454"/>
                      </a:lnTo>
                      <a:lnTo>
                        <a:pt x="234" y="458"/>
                      </a:lnTo>
                      <a:lnTo>
                        <a:pt x="254" y="461"/>
                      </a:lnTo>
                      <a:lnTo>
                        <a:pt x="276" y="464"/>
                      </a:lnTo>
                      <a:lnTo>
                        <a:pt x="298" y="467"/>
                      </a:lnTo>
                      <a:lnTo>
                        <a:pt x="319" y="468"/>
                      </a:lnTo>
                      <a:lnTo>
                        <a:pt x="341" y="470"/>
                      </a:lnTo>
                      <a:lnTo>
                        <a:pt x="363" y="471"/>
                      </a:lnTo>
                      <a:lnTo>
                        <a:pt x="383" y="472"/>
                      </a:lnTo>
                      <a:lnTo>
                        <a:pt x="391" y="472"/>
                      </a:lnTo>
                      <a:lnTo>
                        <a:pt x="397" y="470"/>
                      </a:lnTo>
                      <a:lnTo>
                        <a:pt x="401" y="464"/>
                      </a:lnTo>
                      <a:lnTo>
                        <a:pt x="404" y="458"/>
                      </a:lnTo>
                      <a:lnTo>
                        <a:pt x="404" y="451"/>
                      </a:lnTo>
                      <a:lnTo>
                        <a:pt x="401" y="445"/>
                      </a:lnTo>
                      <a:lnTo>
                        <a:pt x="395" y="441"/>
                      </a:lnTo>
                      <a:lnTo>
                        <a:pt x="388" y="438"/>
                      </a:lnTo>
                      <a:lnTo>
                        <a:pt x="369" y="434"/>
                      </a:lnTo>
                      <a:lnTo>
                        <a:pt x="350" y="431"/>
                      </a:lnTo>
                      <a:lnTo>
                        <a:pt x="331" y="426"/>
                      </a:lnTo>
                      <a:lnTo>
                        <a:pt x="310" y="424"/>
                      </a:lnTo>
                      <a:lnTo>
                        <a:pt x="291" y="421"/>
                      </a:lnTo>
                      <a:lnTo>
                        <a:pt x="272" y="418"/>
                      </a:lnTo>
                      <a:lnTo>
                        <a:pt x="251" y="415"/>
                      </a:lnTo>
                      <a:lnTo>
                        <a:pt x="232" y="411"/>
                      </a:lnTo>
                      <a:lnTo>
                        <a:pt x="213" y="408"/>
                      </a:lnTo>
                      <a:lnTo>
                        <a:pt x="194" y="403"/>
                      </a:lnTo>
                      <a:lnTo>
                        <a:pt x="175" y="398"/>
                      </a:lnTo>
                      <a:lnTo>
                        <a:pt x="156" y="393"/>
                      </a:lnTo>
                      <a:lnTo>
                        <a:pt x="138" y="386"/>
                      </a:lnTo>
                      <a:lnTo>
                        <a:pt x="119" y="379"/>
                      </a:lnTo>
                      <a:lnTo>
                        <a:pt x="102" y="372"/>
                      </a:lnTo>
                      <a:lnTo>
                        <a:pt x="84" y="362"/>
                      </a:lnTo>
                      <a:lnTo>
                        <a:pt x="69" y="352"/>
                      </a:lnTo>
                      <a:lnTo>
                        <a:pt x="58" y="339"/>
                      </a:lnTo>
                      <a:lnTo>
                        <a:pt x="49" y="324"/>
                      </a:lnTo>
                      <a:lnTo>
                        <a:pt x="44" y="307"/>
                      </a:lnTo>
                      <a:lnTo>
                        <a:pt x="43" y="290"/>
                      </a:lnTo>
                      <a:lnTo>
                        <a:pt x="44" y="270"/>
                      </a:lnTo>
                      <a:lnTo>
                        <a:pt x="49" y="250"/>
                      </a:lnTo>
                      <a:lnTo>
                        <a:pt x="55" y="234"/>
                      </a:lnTo>
                      <a:lnTo>
                        <a:pt x="65" y="212"/>
                      </a:lnTo>
                      <a:lnTo>
                        <a:pt x="77" y="191"/>
                      </a:lnTo>
                      <a:lnTo>
                        <a:pt x="90" y="172"/>
                      </a:lnTo>
                      <a:lnTo>
                        <a:pt x="104" y="155"/>
                      </a:lnTo>
                      <a:lnTo>
                        <a:pt x="119" y="138"/>
                      </a:lnTo>
                      <a:lnTo>
                        <a:pt x="135" y="120"/>
                      </a:lnTo>
                      <a:lnTo>
                        <a:pt x="154" y="103"/>
                      </a:lnTo>
                      <a:lnTo>
                        <a:pt x="173" y="86"/>
                      </a:lnTo>
                      <a:lnTo>
                        <a:pt x="193" y="71"/>
                      </a:lnTo>
                      <a:lnTo>
                        <a:pt x="218" y="59"/>
                      </a:lnTo>
                      <a:lnTo>
                        <a:pt x="245" y="47"/>
                      </a:lnTo>
                      <a:lnTo>
                        <a:pt x="273" y="36"/>
                      </a:lnTo>
                      <a:lnTo>
                        <a:pt x="298" y="25"/>
                      </a:lnTo>
                      <a:lnTo>
                        <a:pt x="319" y="17"/>
                      </a:lnTo>
                      <a:lnTo>
                        <a:pt x="332" y="8"/>
                      </a:lnTo>
                      <a:lnTo>
                        <a:pt x="336" y="2"/>
                      </a:lnTo>
                      <a:lnTo>
                        <a:pt x="322" y="0"/>
                      </a:lnTo>
                      <a:lnTo>
                        <a:pt x="301" y="1"/>
                      </a:lnTo>
                      <a:lnTo>
                        <a:pt x="278" y="5"/>
                      </a:lnTo>
                      <a:lnTo>
                        <a:pt x="253" y="13"/>
                      </a:lnTo>
                      <a:lnTo>
                        <a:pt x="226" y="23"/>
                      </a:lnTo>
                      <a:lnTo>
                        <a:pt x="201" y="34"/>
                      </a:lnTo>
                      <a:lnTo>
                        <a:pt x="178" y="47"/>
                      </a:lnTo>
                      <a:lnTo>
                        <a:pt x="157" y="61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66" name="Google Shape;3066;p32"/>
                <p:cNvSpPr/>
                <p:nvPr/>
              </p:nvSpPr>
              <p:spPr>
                <a:xfrm>
                  <a:off x="8263" y="4458"/>
                  <a:ext cx="118" cy="1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" h="315" extrusionOk="0">
                      <a:moveTo>
                        <a:pt x="294" y="96"/>
                      </a:moveTo>
                      <a:lnTo>
                        <a:pt x="310" y="113"/>
                      </a:lnTo>
                      <a:lnTo>
                        <a:pt x="320" y="133"/>
                      </a:lnTo>
                      <a:lnTo>
                        <a:pt x="325" y="155"/>
                      </a:lnTo>
                      <a:lnTo>
                        <a:pt x="325" y="178"/>
                      </a:lnTo>
                      <a:lnTo>
                        <a:pt x="322" y="197"/>
                      </a:lnTo>
                      <a:lnTo>
                        <a:pt x="316" y="212"/>
                      </a:lnTo>
                      <a:lnTo>
                        <a:pt x="306" y="228"/>
                      </a:lnTo>
                      <a:lnTo>
                        <a:pt x="295" y="241"/>
                      </a:lnTo>
                      <a:lnTo>
                        <a:pt x="282" y="256"/>
                      </a:lnTo>
                      <a:lnTo>
                        <a:pt x="269" y="267"/>
                      </a:lnTo>
                      <a:lnTo>
                        <a:pt x="256" y="280"/>
                      </a:lnTo>
                      <a:lnTo>
                        <a:pt x="243" y="293"/>
                      </a:lnTo>
                      <a:lnTo>
                        <a:pt x="240" y="297"/>
                      </a:lnTo>
                      <a:lnTo>
                        <a:pt x="240" y="302"/>
                      </a:lnTo>
                      <a:lnTo>
                        <a:pt x="240" y="306"/>
                      </a:lnTo>
                      <a:lnTo>
                        <a:pt x="243" y="310"/>
                      </a:lnTo>
                      <a:lnTo>
                        <a:pt x="247" y="313"/>
                      </a:lnTo>
                      <a:lnTo>
                        <a:pt x="253" y="315"/>
                      </a:lnTo>
                      <a:lnTo>
                        <a:pt x="257" y="313"/>
                      </a:lnTo>
                      <a:lnTo>
                        <a:pt x="262" y="310"/>
                      </a:lnTo>
                      <a:lnTo>
                        <a:pt x="291" y="292"/>
                      </a:lnTo>
                      <a:lnTo>
                        <a:pt x="316" y="267"/>
                      </a:lnTo>
                      <a:lnTo>
                        <a:pt x="335" y="240"/>
                      </a:lnTo>
                      <a:lnTo>
                        <a:pt x="348" y="208"/>
                      </a:lnTo>
                      <a:lnTo>
                        <a:pt x="354" y="177"/>
                      </a:lnTo>
                      <a:lnTo>
                        <a:pt x="351" y="143"/>
                      </a:lnTo>
                      <a:lnTo>
                        <a:pt x="339" y="113"/>
                      </a:lnTo>
                      <a:lnTo>
                        <a:pt x="316" y="86"/>
                      </a:lnTo>
                      <a:lnTo>
                        <a:pt x="298" y="72"/>
                      </a:lnTo>
                      <a:lnTo>
                        <a:pt x="278" y="60"/>
                      </a:lnTo>
                      <a:lnTo>
                        <a:pt x="256" y="49"/>
                      </a:lnTo>
                      <a:lnTo>
                        <a:pt x="231" y="39"/>
                      </a:lnTo>
                      <a:lnTo>
                        <a:pt x="206" y="29"/>
                      </a:lnTo>
                      <a:lnTo>
                        <a:pt x="181" y="21"/>
                      </a:lnTo>
                      <a:lnTo>
                        <a:pt x="155" y="16"/>
                      </a:lnTo>
                      <a:lnTo>
                        <a:pt x="130" y="10"/>
                      </a:lnTo>
                      <a:lnTo>
                        <a:pt x="105" y="6"/>
                      </a:lnTo>
                      <a:lnTo>
                        <a:pt x="83" y="3"/>
                      </a:lnTo>
                      <a:lnTo>
                        <a:pt x="61" y="0"/>
                      </a:lnTo>
                      <a:lnTo>
                        <a:pt x="43" y="0"/>
                      </a:lnTo>
                      <a:lnTo>
                        <a:pt x="27" y="0"/>
                      </a:lnTo>
                      <a:lnTo>
                        <a:pt x="14" y="0"/>
                      </a:lnTo>
                      <a:lnTo>
                        <a:pt x="5" y="3"/>
                      </a:lnTo>
                      <a:lnTo>
                        <a:pt x="0" y="6"/>
                      </a:lnTo>
                      <a:lnTo>
                        <a:pt x="15" y="8"/>
                      </a:lnTo>
                      <a:lnTo>
                        <a:pt x="30" y="10"/>
                      </a:lnTo>
                      <a:lnTo>
                        <a:pt x="47" y="13"/>
                      </a:lnTo>
                      <a:lnTo>
                        <a:pt x="65" y="16"/>
                      </a:lnTo>
                      <a:lnTo>
                        <a:pt x="83" y="20"/>
                      </a:lnTo>
                      <a:lnTo>
                        <a:pt x="103" y="23"/>
                      </a:lnTo>
                      <a:lnTo>
                        <a:pt x="122" y="27"/>
                      </a:lnTo>
                      <a:lnTo>
                        <a:pt x="143" y="31"/>
                      </a:lnTo>
                      <a:lnTo>
                        <a:pt x="162" y="37"/>
                      </a:lnTo>
                      <a:lnTo>
                        <a:pt x="182" y="43"/>
                      </a:lnTo>
                      <a:lnTo>
                        <a:pt x="203" y="49"/>
                      </a:lnTo>
                      <a:lnTo>
                        <a:pt x="222" y="56"/>
                      </a:lnTo>
                      <a:lnTo>
                        <a:pt x="241" y="64"/>
                      </a:lnTo>
                      <a:lnTo>
                        <a:pt x="260" y="75"/>
                      </a:lnTo>
                      <a:lnTo>
                        <a:pt x="278" y="85"/>
                      </a:lnTo>
                      <a:lnTo>
                        <a:pt x="294" y="9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67" name="Google Shape;3067;p32"/>
                <p:cNvSpPr/>
                <p:nvPr/>
              </p:nvSpPr>
              <p:spPr>
                <a:xfrm>
                  <a:off x="8023" y="4506"/>
                  <a:ext cx="47" cy="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" h="297" extrusionOk="0">
                      <a:moveTo>
                        <a:pt x="0" y="162"/>
                      </a:moveTo>
                      <a:lnTo>
                        <a:pt x="0" y="187"/>
                      </a:lnTo>
                      <a:lnTo>
                        <a:pt x="5" y="210"/>
                      </a:lnTo>
                      <a:lnTo>
                        <a:pt x="16" y="231"/>
                      </a:lnTo>
                      <a:lnTo>
                        <a:pt x="30" y="250"/>
                      </a:lnTo>
                      <a:lnTo>
                        <a:pt x="48" y="266"/>
                      </a:lnTo>
                      <a:lnTo>
                        <a:pt x="69" y="280"/>
                      </a:lnTo>
                      <a:lnTo>
                        <a:pt x="92" y="290"/>
                      </a:lnTo>
                      <a:lnTo>
                        <a:pt x="116" y="296"/>
                      </a:lnTo>
                      <a:lnTo>
                        <a:pt x="123" y="297"/>
                      </a:lnTo>
                      <a:lnTo>
                        <a:pt x="130" y="295"/>
                      </a:lnTo>
                      <a:lnTo>
                        <a:pt x="136" y="290"/>
                      </a:lnTo>
                      <a:lnTo>
                        <a:pt x="139" y="284"/>
                      </a:lnTo>
                      <a:lnTo>
                        <a:pt x="139" y="277"/>
                      </a:lnTo>
                      <a:lnTo>
                        <a:pt x="138" y="270"/>
                      </a:lnTo>
                      <a:lnTo>
                        <a:pt x="133" y="264"/>
                      </a:lnTo>
                      <a:lnTo>
                        <a:pt x="126" y="261"/>
                      </a:lnTo>
                      <a:lnTo>
                        <a:pt x="102" y="253"/>
                      </a:lnTo>
                      <a:lnTo>
                        <a:pt x="80" y="241"/>
                      </a:lnTo>
                      <a:lnTo>
                        <a:pt x="63" y="226"/>
                      </a:lnTo>
                      <a:lnTo>
                        <a:pt x="50" y="208"/>
                      </a:lnTo>
                      <a:lnTo>
                        <a:pt x="41" y="187"/>
                      </a:lnTo>
                      <a:lnTo>
                        <a:pt x="36" y="164"/>
                      </a:lnTo>
                      <a:lnTo>
                        <a:pt x="36" y="139"/>
                      </a:lnTo>
                      <a:lnTo>
                        <a:pt x="44" y="113"/>
                      </a:lnTo>
                      <a:lnTo>
                        <a:pt x="52" y="95"/>
                      </a:lnTo>
                      <a:lnTo>
                        <a:pt x="64" y="78"/>
                      </a:lnTo>
                      <a:lnTo>
                        <a:pt x="77" y="62"/>
                      </a:lnTo>
                      <a:lnTo>
                        <a:pt x="92" y="47"/>
                      </a:lnTo>
                      <a:lnTo>
                        <a:pt x="105" y="34"/>
                      </a:lnTo>
                      <a:lnTo>
                        <a:pt x="120" y="23"/>
                      </a:lnTo>
                      <a:lnTo>
                        <a:pt x="133" y="11"/>
                      </a:lnTo>
                      <a:lnTo>
                        <a:pt x="143" y="1"/>
                      </a:lnTo>
                      <a:lnTo>
                        <a:pt x="133" y="0"/>
                      </a:lnTo>
                      <a:lnTo>
                        <a:pt x="117" y="7"/>
                      </a:lnTo>
                      <a:lnTo>
                        <a:pt x="95" y="23"/>
                      </a:lnTo>
                      <a:lnTo>
                        <a:pt x="70" y="44"/>
                      </a:lnTo>
                      <a:lnTo>
                        <a:pt x="47" y="72"/>
                      </a:lnTo>
                      <a:lnTo>
                        <a:pt x="25" y="101"/>
                      </a:lnTo>
                      <a:lnTo>
                        <a:pt x="8" y="132"/>
                      </a:lnTo>
                      <a:lnTo>
                        <a:pt x="0" y="162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68" name="Google Shape;3068;p32"/>
                <p:cNvSpPr/>
                <p:nvPr/>
              </p:nvSpPr>
              <p:spPr>
                <a:xfrm>
                  <a:off x="8360" y="4451"/>
                  <a:ext cx="103" cy="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" h="388" extrusionOk="0">
                      <a:moveTo>
                        <a:pt x="250" y="145"/>
                      </a:moveTo>
                      <a:lnTo>
                        <a:pt x="260" y="155"/>
                      </a:lnTo>
                      <a:lnTo>
                        <a:pt x="269" y="167"/>
                      </a:lnTo>
                      <a:lnTo>
                        <a:pt x="275" y="180"/>
                      </a:lnTo>
                      <a:lnTo>
                        <a:pt x="281" y="193"/>
                      </a:lnTo>
                      <a:lnTo>
                        <a:pt x="282" y="206"/>
                      </a:lnTo>
                      <a:lnTo>
                        <a:pt x="282" y="220"/>
                      </a:lnTo>
                      <a:lnTo>
                        <a:pt x="278" y="234"/>
                      </a:lnTo>
                      <a:lnTo>
                        <a:pt x="272" y="247"/>
                      </a:lnTo>
                      <a:lnTo>
                        <a:pt x="262" y="262"/>
                      </a:lnTo>
                      <a:lnTo>
                        <a:pt x="250" y="275"/>
                      </a:lnTo>
                      <a:lnTo>
                        <a:pt x="237" y="286"/>
                      </a:lnTo>
                      <a:lnTo>
                        <a:pt x="222" y="298"/>
                      </a:lnTo>
                      <a:lnTo>
                        <a:pt x="209" y="308"/>
                      </a:lnTo>
                      <a:lnTo>
                        <a:pt x="194" y="319"/>
                      </a:lnTo>
                      <a:lnTo>
                        <a:pt x="180" y="331"/>
                      </a:lnTo>
                      <a:lnTo>
                        <a:pt x="166" y="344"/>
                      </a:lnTo>
                      <a:lnTo>
                        <a:pt x="162" y="348"/>
                      </a:lnTo>
                      <a:lnTo>
                        <a:pt x="159" y="354"/>
                      </a:lnTo>
                      <a:lnTo>
                        <a:pt x="156" y="359"/>
                      </a:lnTo>
                      <a:lnTo>
                        <a:pt x="153" y="365"/>
                      </a:lnTo>
                      <a:lnTo>
                        <a:pt x="152" y="371"/>
                      </a:lnTo>
                      <a:lnTo>
                        <a:pt x="152" y="377"/>
                      </a:lnTo>
                      <a:lnTo>
                        <a:pt x="153" y="382"/>
                      </a:lnTo>
                      <a:lnTo>
                        <a:pt x="158" y="387"/>
                      </a:lnTo>
                      <a:lnTo>
                        <a:pt x="163" y="388"/>
                      </a:lnTo>
                      <a:lnTo>
                        <a:pt x="169" y="388"/>
                      </a:lnTo>
                      <a:lnTo>
                        <a:pt x="175" y="387"/>
                      </a:lnTo>
                      <a:lnTo>
                        <a:pt x="180" y="382"/>
                      </a:lnTo>
                      <a:lnTo>
                        <a:pt x="194" y="367"/>
                      </a:lnTo>
                      <a:lnTo>
                        <a:pt x="210" y="351"/>
                      </a:lnTo>
                      <a:lnTo>
                        <a:pt x="227" y="337"/>
                      </a:lnTo>
                      <a:lnTo>
                        <a:pt x="244" y="322"/>
                      </a:lnTo>
                      <a:lnTo>
                        <a:pt x="260" y="308"/>
                      </a:lnTo>
                      <a:lnTo>
                        <a:pt x="275" y="292"/>
                      </a:lnTo>
                      <a:lnTo>
                        <a:pt x="290" y="275"/>
                      </a:lnTo>
                      <a:lnTo>
                        <a:pt x="300" y="256"/>
                      </a:lnTo>
                      <a:lnTo>
                        <a:pt x="307" y="234"/>
                      </a:lnTo>
                      <a:lnTo>
                        <a:pt x="309" y="213"/>
                      </a:lnTo>
                      <a:lnTo>
                        <a:pt x="304" y="191"/>
                      </a:lnTo>
                      <a:lnTo>
                        <a:pt x="297" y="171"/>
                      </a:lnTo>
                      <a:lnTo>
                        <a:pt x="285" y="151"/>
                      </a:lnTo>
                      <a:lnTo>
                        <a:pt x="271" y="134"/>
                      </a:lnTo>
                      <a:lnTo>
                        <a:pt x="253" y="118"/>
                      </a:lnTo>
                      <a:lnTo>
                        <a:pt x="235" y="104"/>
                      </a:lnTo>
                      <a:lnTo>
                        <a:pt x="222" y="94"/>
                      </a:lnTo>
                      <a:lnTo>
                        <a:pt x="207" y="85"/>
                      </a:lnTo>
                      <a:lnTo>
                        <a:pt x="191" y="75"/>
                      </a:lnTo>
                      <a:lnTo>
                        <a:pt x="175" y="65"/>
                      </a:lnTo>
                      <a:lnTo>
                        <a:pt x="159" y="55"/>
                      </a:lnTo>
                      <a:lnTo>
                        <a:pt x="141" y="45"/>
                      </a:lnTo>
                      <a:lnTo>
                        <a:pt x="124" y="36"/>
                      </a:lnTo>
                      <a:lnTo>
                        <a:pt x="108" y="28"/>
                      </a:lnTo>
                      <a:lnTo>
                        <a:pt x="92" y="20"/>
                      </a:lnTo>
                      <a:lnTo>
                        <a:pt x="75" y="13"/>
                      </a:lnTo>
                      <a:lnTo>
                        <a:pt x="59" y="9"/>
                      </a:lnTo>
                      <a:lnTo>
                        <a:pt x="45" y="5"/>
                      </a:lnTo>
                      <a:lnTo>
                        <a:pt x="31" y="2"/>
                      </a:lnTo>
                      <a:lnTo>
                        <a:pt x="20" y="0"/>
                      </a:lnTo>
                      <a:lnTo>
                        <a:pt x="9" y="2"/>
                      </a:lnTo>
                      <a:lnTo>
                        <a:pt x="0" y="5"/>
                      </a:lnTo>
                      <a:lnTo>
                        <a:pt x="11" y="7"/>
                      </a:lnTo>
                      <a:lnTo>
                        <a:pt x="23" y="12"/>
                      </a:lnTo>
                      <a:lnTo>
                        <a:pt x="36" y="17"/>
                      </a:lnTo>
                      <a:lnTo>
                        <a:pt x="49" y="23"/>
                      </a:lnTo>
                      <a:lnTo>
                        <a:pt x="65" y="30"/>
                      </a:lnTo>
                      <a:lnTo>
                        <a:pt x="81" y="38"/>
                      </a:lnTo>
                      <a:lnTo>
                        <a:pt x="99" y="46"/>
                      </a:lnTo>
                      <a:lnTo>
                        <a:pt x="116" y="55"/>
                      </a:lnTo>
                      <a:lnTo>
                        <a:pt x="134" y="65"/>
                      </a:lnTo>
                      <a:lnTo>
                        <a:pt x="152" y="75"/>
                      </a:lnTo>
                      <a:lnTo>
                        <a:pt x="169" y="86"/>
                      </a:lnTo>
                      <a:lnTo>
                        <a:pt x="187" y="98"/>
                      </a:lnTo>
                      <a:lnTo>
                        <a:pt x="205" y="109"/>
                      </a:lnTo>
                      <a:lnTo>
                        <a:pt x="221" y="121"/>
                      </a:lnTo>
                      <a:lnTo>
                        <a:pt x="235" y="132"/>
                      </a:lnTo>
                      <a:lnTo>
                        <a:pt x="250" y="145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69" name="Google Shape;3069;p32"/>
                <p:cNvSpPr/>
                <p:nvPr/>
              </p:nvSpPr>
              <p:spPr>
                <a:xfrm>
                  <a:off x="8279" y="4648"/>
                  <a:ext cx="135" cy="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" h="292" extrusionOk="0">
                      <a:moveTo>
                        <a:pt x="326" y="36"/>
                      </a:moveTo>
                      <a:lnTo>
                        <a:pt x="332" y="65"/>
                      </a:lnTo>
                      <a:lnTo>
                        <a:pt x="340" y="93"/>
                      </a:lnTo>
                      <a:lnTo>
                        <a:pt x="351" y="123"/>
                      </a:lnTo>
                      <a:lnTo>
                        <a:pt x="361" y="152"/>
                      </a:lnTo>
                      <a:lnTo>
                        <a:pt x="373" y="181"/>
                      </a:lnTo>
                      <a:lnTo>
                        <a:pt x="384" y="210"/>
                      </a:lnTo>
                      <a:lnTo>
                        <a:pt x="395" y="237"/>
                      </a:lnTo>
                      <a:lnTo>
                        <a:pt x="405" y="266"/>
                      </a:lnTo>
                      <a:lnTo>
                        <a:pt x="406" y="273"/>
                      </a:lnTo>
                      <a:lnTo>
                        <a:pt x="406" y="279"/>
                      </a:lnTo>
                      <a:lnTo>
                        <a:pt x="404" y="284"/>
                      </a:lnTo>
                      <a:lnTo>
                        <a:pt x="399" y="289"/>
                      </a:lnTo>
                      <a:lnTo>
                        <a:pt x="393" y="292"/>
                      </a:lnTo>
                      <a:lnTo>
                        <a:pt x="387" y="292"/>
                      </a:lnTo>
                      <a:lnTo>
                        <a:pt x="381" y="289"/>
                      </a:lnTo>
                      <a:lnTo>
                        <a:pt x="377" y="283"/>
                      </a:lnTo>
                      <a:lnTo>
                        <a:pt x="364" y="251"/>
                      </a:lnTo>
                      <a:lnTo>
                        <a:pt x="352" y="213"/>
                      </a:lnTo>
                      <a:lnTo>
                        <a:pt x="339" y="171"/>
                      </a:lnTo>
                      <a:lnTo>
                        <a:pt x="329" y="131"/>
                      </a:lnTo>
                      <a:lnTo>
                        <a:pt x="318" y="93"/>
                      </a:lnTo>
                      <a:lnTo>
                        <a:pt x="311" y="63"/>
                      </a:lnTo>
                      <a:lnTo>
                        <a:pt x="307" y="42"/>
                      </a:lnTo>
                      <a:lnTo>
                        <a:pt x="305" y="34"/>
                      </a:lnTo>
                      <a:lnTo>
                        <a:pt x="283" y="34"/>
                      </a:lnTo>
                      <a:lnTo>
                        <a:pt x="261" y="36"/>
                      </a:lnTo>
                      <a:lnTo>
                        <a:pt x="239" y="39"/>
                      </a:lnTo>
                      <a:lnTo>
                        <a:pt x="216" y="43"/>
                      </a:lnTo>
                      <a:lnTo>
                        <a:pt x="192" y="50"/>
                      </a:lnTo>
                      <a:lnTo>
                        <a:pt x="170" y="57"/>
                      </a:lnTo>
                      <a:lnTo>
                        <a:pt x="148" y="65"/>
                      </a:lnTo>
                      <a:lnTo>
                        <a:pt x="126" y="73"/>
                      </a:lnTo>
                      <a:lnTo>
                        <a:pt x="106" y="83"/>
                      </a:lnTo>
                      <a:lnTo>
                        <a:pt x="85" y="93"/>
                      </a:lnTo>
                      <a:lnTo>
                        <a:pt x="67" y="103"/>
                      </a:lnTo>
                      <a:lnTo>
                        <a:pt x="50" y="113"/>
                      </a:lnTo>
                      <a:lnTo>
                        <a:pt x="34" y="122"/>
                      </a:lnTo>
                      <a:lnTo>
                        <a:pt x="20" y="132"/>
                      </a:lnTo>
                      <a:lnTo>
                        <a:pt x="9" y="141"/>
                      </a:lnTo>
                      <a:lnTo>
                        <a:pt x="0" y="148"/>
                      </a:lnTo>
                      <a:lnTo>
                        <a:pt x="0" y="133"/>
                      </a:lnTo>
                      <a:lnTo>
                        <a:pt x="7" y="118"/>
                      </a:lnTo>
                      <a:lnTo>
                        <a:pt x="19" y="102"/>
                      </a:lnTo>
                      <a:lnTo>
                        <a:pt x="35" y="86"/>
                      </a:lnTo>
                      <a:lnTo>
                        <a:pt x="53" y="70"/>
                      </a:lnTo>
                      <a:lnTo>
                        <a:pt x="73" y="54"/>
                      </a:lnTo>
                      <a:lnTo>
                        <a:pt x="92" y="43"/>
                      </a:lnTo>
                      <a:lnTo>
                        <a:pt x="111" y="33"/>
                      </a:lnTo>
                      <a:lnTo>
                        <a:pt x="139" y="23"/>
                      </a:lnTo>
                      <a:lnTo>
                        <a:pt x="173" y="14"/>
                      </a:lnTo>
                      <a:lnTo>
                        <a:pt x="210" y="8"/>
                      </a:lnTo>
                      <a:lnTo>
                        <a:pt x="245" y="4"/>
                      </a:lnTo>
                      <a:lnTo>
                        <a:pt x="277" y="1"/>
                      </a:lnTo>
                      <a:lnTo>
                        <a:pt x="304" y="0"/>
                      </a:lnTo>
                      <a:lnTo>
                        <a:pt x="321" y="0"/>
                      </a:lnTo>
                      <a:lnTo>
                        <a:pt x="329" y="0"/>
                      </a:lnTo>
                      <a:lnTo>
                        <a:pt x="336" y="1"/>
                      </a:lnTo>
                      <a:lnTo>
                        <a:pt x="342" y="6"/>
                      </a:lnTo>
                      <a:lnTo>
                        <a:pt x="345" y="11"/>
                      </a:lnTo>
                      <a:lnTo>
                        <a:pt x="346" y="19"/>
                      </a:lnTo>
                      <a:lnTo>
                        <a:pt x="345" y="26"/>
                      </a:lnTo>
                      <a:lnTo>
                        <a:pt x="340" y="31"/>
                      </a:lnTo>
                      <a:lnTo>
                        <a:pt x="335" y="34"/>
                      </a:lnTo>
                      <a:lnTo>
                        <a:pt x="326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70" name="Google Shape;3070;p32"/>
                <p:cNvSpPr/>
                <p:nvPr/>
              </p:nvSpPr>
              <p:spPr>
                <a:xfrm>
                  <a:off x="8272" y="4697"/>
                  <a:ext cx="146" cy="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960" extrusionOk="0">
                      <a:moveTo>
                        <a:pt x="72" y="270"/>
                      </a:moveTo>
                      <a:lnTo>
                        <a:pt x="82" y="289"/>
                      </a:lnTo>
                      <a:lnTo>
                        <a:pt x="85" y="302"/>
                      </a:lnTo>
                      <a:lnTo>
                        <a:pt x="87" y="316"/>
                      </a:lnTo>
                      <a:lnTo>
                        <a:pt x="93" y="336"/>
                      </a:lnTo>
                      <a:lnTo>
                        <a:pt x="107" y="376"/>
                      </a:lnTo>
                      <a:lnTo>
                        <a:pt x="124" y="417"/>
                      </a:lnTo>
                      <a:lnTo>
                        <a:pt x="141" y="455"/>
                      </a:lnTo>
                      <a:lnTo>
                        <a:pt x="157" y="494"/>
                      </a:lnTo>
                      <a:lnTo>
                        <a:pt x="175" y="533"/>
                      </a:lnTo>
                      <a:lnTo>
                        <a:pt x="193" y="572"/>
                      </a:lnTo>
                      <a:lnTo>
                        <a:pt x="210" y="611"/>
                      </a:lnTo>
                      <a:lnTo>
                        <a:pt x="229" y="649"/>
                      </a:lnTo>
                      <a:lnTo>
                        <a:pt x="248" y="687"/>
                      </a:lnTo>
                      <a:lnTo>
                        <a:pt x="267" y="726"/>
                      </a:lnTo>
                      <a:lnTo>
                        <a:pt x="287" y="763"/>
                      </a:lnTo>
                      <a:lnTo>
                        <a:pt x="307" y="802"/>
                      </a:lnTo>
                      <a:lnTo>
                        <a:pt x="326" y="839"/>
                      </a:lnTo>
                      <a:lnTo>
                        <a:pt x="347" y="878"/>
                      </a:lnTo>
                      <a:lnTo>
                        <a:pt x="367" y="915"/>
                      </a:lnTo>
                      <a:lnTo>
                        <a:pt x="388" y="954"/>
                      </a:lnTo>
                      <a:lnTo>
                        <a:pt x="391" y="957"/>
                      </a:lnTo>
                      <a:lnTo>
                        <a:pt x="397" y="958"/>
                      </a:lnTo>
                      <a:lnTo>
                        <a:pt x="404" y="960"/>
                      </a:lnTo>
                      <a:lnTo>
                        <a:pt x="413" y="960"/>
                      </a:lnTo>
                      <a:lnTo>
                        <a:pt x="420" y="960"/>
                      </a:lnTo>
                      <a:lnTo>
                        <a:pt x="427" y="958"/>
                      </a:lnTo>
                      <a:lnTo>
                        <a:pt x="433" y="957"/>
                      </a:lnTo>
                      <a:lnTo>
                        <a:pt x="436" y="954"/>
                      </a:lnTo>
                      <a:lnTo>
                        <a:pt x="439" y="948"/>
                      </a:lnTo>
                      <a:lnTo>
                        <a:pt x="439" y="943"/>
                      </a:lnTo>
                      <a:lnTo>
                        <a:pt x="436" y="937"/>
                      </a:lnTo>
                      <a:lnTo>
                        <a:pt x="432" y="932"/>
                      </a:lnTo>
                      <a:lnTo>
                        <a:pt x="414" y="902"/>
                      </a:lnTo>
                      <a:lnTo>
                        <a:pt x="398" y="874"/>
                      </a:lnTo>
                      <a:lnTo>
                        <a:pt x="380" y="843"/>
                      </a:lnTo>
                      <a:lnTo>
                        <a:pt x="364" y="813"/>
                      </a:lnTo>
                      <a:lnTo>
                        <a:pt x="348" y="784"/>
                      </a:lnTo>
                      <a:lnTo>
                        <a:pt x="332" y="754"/>
                      </a:lnTo>
                      <a:lnTo>
                        <a:pt x="314" y="724"/>
                      </a:lnTo>
                      <a:lnTo>
                        <a:pt x="298" y="694"/>
                      </a:lnTo>
                      <a:lnTo>
                        <a:pt x="269" y="638"/>
                      </a:lnTo>
                      <a:lnTo>
                        <a:pt x="242" y="585"/>
                      </a:lnTo>
                      <a:lnTo>
                        <a:pt x="216" y="532"/>
                      </a:lnTo>
                      <a:lnTo>
                        <a:pt x="193" y="477"/>
                      </a:lnTo>
                      <a:lnTo>
                        <a:pt x="169" y="424"/>
                      </a:lnTo>
                      <a:lnTo>
                        <a:pt x="149" y="369"/>
                      </a:lnTo>
                      <a:lnTo>
                        <a:pt x="128" y="312"/>
                      </a:lnTo>
                      <a:lnTo>
                        <a:pt x="107" y="253"/>
                      </a:lnTo>
                      <a:lnTo>
                        <a:pt x="91" y="220"/>
                      </a:lnTo>
                      <a:lnTo>
                        <a:pt x="75" y="181"/>
                      </a:lnTo>
                      <a:lnTo>
                        <a:pt x="60" y="139"/>
                      </a:lnTo>
                      <a:lnTo>
                        <a:pt x="47" y="99"/>
                      </a:lnTo>
                      <a:lnTo>
                        <a:pt x="35" y="62"/>
                      </a:lnTo>
                      <a:lnTo>
                        <a:pt x="25" y="31"/>
                      </a:lnTo>
                      <a:lnTo>
                        <a:pt x="15" y="10"/>
                      </a:lnTo>
                      <a:lnTo>
                        <a:pt x="8" y="0"/>
                      </a:lnTo>
                      <a:lnTo>
                        <a:pt x="5" y="1"/>
                      </a:lnTo>
                      <a:lnTo>
                        <a:pt x="2" y="4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6" y="47"/>
                      </a:lnTo>
                      <a:lnTo>
                        <a:pt x="11" y="82"/>
                      </a:lnTo>
                      <a:lnTo>
                        <a:pt x="16" y="115"/>
                      </a:lnTo>
                      <a:lnTo>
                        <a:pt x="24" y="146"/>
                      </a:lnTo>
                      <a:lnTo>
                        <a:pt x="33" y="179"/>
                      </a:lnTo>
                      <a:lnTo>
                        <a:pt x="43" y="211"/>
                      </a:lnTo>
                      <a:lnTo>
                        <a:pt x="56" y="241"/>
                      </a:lnTo>
                      <a:lnTo>
                        <a:pt x="72" y="27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71" name="Google Shape;3071;p32"/>
                <p:cNvSpPr/>
                <p:nvPr/>
              </p:nvSpPr>
              <p:spPr>
                <a:xfrm>
                  <a:off x="8416" y="4972"/>
                  <a:ext cx="128" cy="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198" extrusionOk="0">
                      <a:moveTo>
                        <a:pt x="2" y="182"/>
                      </a:moveTo>
                      <a:lnTo>
                        <a:pt x="0" y="187"/>
                      </a:lnTo>
                      <a:lnTo>
                        <a:pt x="0" y="191"/>
                      </a:lnTo>
                      <a:lnTo>
                        <a:pt x="2" y="195"/>
                      </a:lnTo>
                      <a:lnTo>
                        <a:pt x="6" y="198"/>
                      </a:lnTo>
                      <a:lnTo>
                        <a:pt x="30" y="187"/>
                      </a:lnTo>
                      <a:lnTo>
                        <a:pt x="52" y="176"/>
                      </a:lnTo>
                      <a:lnTo>
                        <a:pt x="75" y="166"/>
                      </a:lnTo>
                      <a:lnTo>
                        <a:pt x="99" y="156"/>
                      </a:lnTo>
                      <a:lnTo>
                        <a:pt x="124" y="146"/>
                      </a:lnTo>
                      <a:lnTo>
                        <a:pt x="147" y="138"/>
                      </a:lnTo>
                      <a:lnTo>
                        <a:pt x="171" y="128"/>
                      </a:lnTo>
                      <a:lnTo>
                        <a:pt x="194" y="119"/>
                      </a:lnTo>
                      <a:lnTo>
                        <a:pt x="218" y="109"/>
                      </a:lnTo>
                      <a:lnTo>
                        <a:pt x="241" y="99"/>
                      </a:lnTo>
                      <a:lnTo>
                        <a:pt x="265" y="89"/>
                      </a:lnTo>
                      <a:lnTo>
                        <a:pt x="287" y="77"/>
                      </a:lnTo>
                      <a:lnTo>
                        <a:pt x="310" y="66"/>
                      </a:lnTo>
                      <a:lnTo>
                        <a:pt x="332" y="54"/>
                      </a:lnTo>
                      <a:lnTo>
                        <a:pt x="354" y="41"/>
                      </a:lnTo>
                      <a:lnTo>
                        <a:pt x="376" y="27"/>
                      </a:lnTo>
                      <a:lnTo>
                        <a:pt x="381" y="23"/>
                      </a:lnTo>
                      <a:lnTo>
                        <a:pt x="382" y="17"/>
                      </a:lnTo>
                      <a:lnTo>
                        <a:pt x="382" y="11"/>
                      </a:lnTo>
                      <a:lnTo>
                        <a:pt x="379" y="7"/>
                      </a:lnTo>
                      <a:lnTo>
                        <a:pt x="375" y="3"/>
                      </a:lnTo>
                      <a:lnTo>
                        <a:pt x="369" y="0"/>
                      </a:lnTo>
                      <a:lnTo>
                        <a:pt x="363" y="0"/>
                      </a:lnTo>
                      <a:lnTo>
                        <a:pt x="359" y="3"/>
                      </a:lnTo>
                      <a:lnTo>
                        <a:pt x="335" y="16"/>
                      </a:lnTo>
                      <a:lnTo>
                        <a:pt x="309" y="28"/>
                      </a:lnTo>
                      <a:lnTo>
                        <a:pt x="281" y="41"/>
                      </a:lnTo>
                      <a:lnTo>
                        <a:pt x="253" y="56"/>
                      </a:lnTo>
                      <a:lnTo>
                        <a:pt x="223" y="70"/>
                      </a:lnTo>
                      <a:lnTo>
                        <a:pt x="193" y="84"/>
                      </a:lnTo>
                      <a:lnTo>
                        <a:pt x="163" y="97"/>
                      </a:lnTo>
                      <a:lnTo>
                        <a:pt x="135" y="112"/>
                      </a:lnTo>
                      <a:lnTo>
                        <a:pt x="107" y="125"/>
                      </a:lnTo>
                      <a:lnTo>
                        <a:pt x="83" y="136"/>
                      </a:lnTo>
                      <a:lnTo>
                        <a:pt x="61" y="148"/>
                      </a:lnTo>
                      <a:lnTo>
                        <a:pt x="40" y="158"/>
                      </a:lnTo>
                      <a:lnTo>
                        <a:pt x="24" y="166"/>
                      </a:lnTo>
                      <a:lnTo>
                        <a:pt x="12" y="174"/>
                      </a:lnTo>
                      <a:lnTo>
                        <a:pt x="5" y="179"/>
                      </a:lnTo>
                      <a:lnTo>
                        <a:pt x="2" y="1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72" name="Google Shape;3072;p32"/>
                <p:cNvSpPr/>
                <p:nvPr/>
              </p:nvSpPr>
              <p:spPr>
                <a:xfrm>
                  <a:off x="8304" y="4693"/>
                  <a:ext cx="76" cy="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" h="240" extrusionOk="0">
                      <a:moveTo>
                        <a:pt x="126" y="4"/>
                      </a:moveTo>
                      <a:lnTo>
                        <a:pt x="119" y="3"/>
                      </a:lnTo>
                      <a:lnTo>
                        <a:pt x="111" y="3"/>
                      </a:lnTo>
                      <a:lnTo>
                        <a:pt x="105" y="1"/>
                      </a:lnTo>
                      <a:lnTo>
                        <a:pt x="102" y="1"/>
                      </a:lnTo>
                      <a:lnTo>
                        <a:pt x="94" y="0"/>
                      </a:lnTo>
                      <a:lnTo>
                        <a:pt x="83" y="0"/>
                      </a:lnTo>
                      <a:lnTo>
                        <a:pt x="75" y="1"/>
                      </a:lnTo>
                      <a:lnTo>
                        <a:pt x="66" y="3"/>
                      </a:lnTo>
                      <a:lnTo>
                        <a:pt x="57" y="4"/>
                      </a:lnTo>
                      <a:lnTo>
                        <a:pt x="48" y="9"/>
                      </a:lnTo>
                      <a:lnTo>
                        <a:pt x="41" y="13"/>
                      </a:lnTo>
                      <a:lnTo>
                        <a:pt x="33" y="17"/>
                      </a:lnTo>
                      <a:lnTo>
                        <a:pt x="17" y="34"/>
                      </a:lnTo>
                      <a:lnTo>
                        <a:pt x="6" y="55"/>
                      </a:lnTo>
                      <a:lnTo>
                        <a:pt x="1" y="76"/>
                      </a:lnTo>
                      <a:lnTo>
                        <a:pt x="0" y="98"/>
                      </a:lnTo>
                      <a:lnTo>
                        <a:pt x="3" y="121"/>
                      </a:lnTo>
                      <a:lnTo>
                        <a:pt x="8" y="144"/>
                      </a:lnTo>
                      <a:lnTo>
                        <a:pt x="16" y="167"/>
                      </a:lnTo>
                      <a:lnTo>
                        <a:pt x="26" y="187"/>
                      </a:lnTo>
                      <a:lnTo>
                        <a:pt x="35" y="200"/>
                      </a:lnTo>
                      <a:lnTo>
                        <a:pt x="45" y="213"/>
                      </a:lnTo>
                      <a:lnTo>
                        <a:pt x="57" y="223"/>
                      </a:lnTo>
                      <a:lnTo>
                        <a:pt x="70" y="230"/>
                      </a:lnTo>
                      <a:lnTo>
                        <a:pt x="85" y="236"/>
                      </a:lnTo>
                      <a:lnTo>
                        <a:pt x="101" y="240"/>
                      </a:lnTo>
                      <a:lnTo>
                        <a:pt x="116" y="240"/>
                      </a:lnTo>
                      <a:lnTo>
                        <a:pt x="132" y="237"/>
                      </a:lnTo>
                      <a:lnTo>
                        <a:pt x="154" y="228"/>
                      </a:lnTo>
                      <a:lnTo>
                        <a:pt x="174" y="218"/>
                      </a:lnTo>
                      <a:lnTo>
                        <a:pt x="192" y="204"/>
                      </a:lnTo>
                      <a:lnTo>
                        <a:pt x="208" y="188"/>
                      </a:lnTo>
                      <a:lnTo>
                        <a:pt x="218" y="171"/>
                      </a:lnTo>
                      <a:lnTo>
                        <a:pt x="226" y="151"/>
                      </a:lnTo>
                      <a:lnTo>
                        <a:pt x="229" y="131"/>
                      </a:lnTo>
                      <a:lnTo>
                        <a:pt x="226" y="109"/>
                      </a:lnTo>
                      <a:lnTo>
                        <a:pt x="224" y="103"/>
                      </a:lnTo>
                      <a:lnTo>
                        <a:pt x="221" y="98"/>
                      </a:lnTo>
                      <a:lnTo>
                        <a:pt x="215" y="95"/>
                      </a:lnTo>
                      <a:lnTo>
                        <a:pt x="210" y="93"/>
                      </a:lnTo>
                      <a:lnTo>
                        <a:pt x="204" y="95"/>
                      </a:lnTo>
                      <a:lnTo>
                        <a:pt x="198" y="99"/>
                      </a:lnTo>
                      <a:lnTo>
                        <a:pt x="195" y="105"/>
                      </a:lnTo>
                      <a:lnTo>
                        <a:pt x="195" y="111"/>
                      </a:lnTo>
                      <a:lnTo>
                        <a:pt x="193" y="126"/>
                      </a:lnTo>
                      <a:lnTo>
                        <a:pt x="189" y="142"/>
                      </a:lnTo>
                      <a:lnTo>
                        <a:pt x="183" y="158"/>
                      </a:lnTo>
                      <a:lnTo>
                        <a:pt x="174" y="171"/>
                      </a:lnTo>
                      <a:lnTo>
                        <a:pt x="164" y="181"/>
                      </a:lnTo>
                      <a:lnTo>
                        <a:pt x="149" y="190"/>
                      </a:lnTo>
                      <a:lnTo>
                        <a:pt x="133" y="195"/>
                      </a:lnTo>
                      <a:lnTo>
                        <a:pt x="113" y="198"/>
                      </a:lnTo>
                      <a:lnTo>
                        <a:pt x="92" y="197"/>
                      </a:lnTo>
                      <a:lnTo>
                        <a:pt x="76" y="188"/>
                      </a:lnTo>
                      <a:lnTo>
                        <a:pt x="63" y="177"/>
                      </a:lnTo>
                      <a:lnTo>
                        <a:pt x="54" y="161"/>
                      </a:lnTo>
                      <a:lnTo>
                        <a:pt x="47" y="142"/>
                      </a:lnTo>
                      <a:lnTo>
                        <a:pt x="41" y="124"/>
                      </a:lnTo>
                      <a:lnTo>
                        <a:pt x="36" y="103"/>
                      </a:lnTo>
                      <a:lnTo>
                        <a:pt x="35" y="85"/>
                      </a:lnTo>
                      <a:lnTo>
                        <a:pt x="35" y="73"/>
                      </a:lnTo>
                      <a:lnTo>
                        <a:pt x="36" y="62"/>
                      </a:lnTo>
                      <a:lnTo>
                        <a:pt x="41" y="50"/>
                      </a:lnTo>
                      <a:lnTo>
                        <a:pt x="48" y="40"/>
                      </a:lnTo>
                      <a:lnTo>
                        <a:pt x="55" y="33"/>
                      </a:lnTo>
                      <a:lnTo>
                        <a:pt x="66" y="26"/>
                      </a:lnTo>
                      <a:lnTo>
                        <a:pt x="77" y="21"/>
                      </a:lnTo>
                      <a:lnTo>
                        <a:pt x="92" y="19"/>
                      </a:lnTo>
                      <a:lnTo>
                        <a:pt x="97" y="19"/>
                      </a:lnTo>
                      <a:lnTo>
                        <a:pt x="105" y="19"/>
                      </a:lnTo>
                      <a:lnTo>
                        <a:pt x="120" y="19"/>
                      </a:lnTo>
                      <a:lnTo>
                        <a:pt x="135" y="21"/>
                      </a:lnTo>
                      <a:lnTo>
                        <a:pt x="139" y="20"/>
                      </a:lnTo>
                      <a:lnTo>
                        <a:pt x="139" y="14"/>
                      </a:lnTo>
                      <a:lnTo>
                        <a:pt x="133" y="9"/>
                      </a:lnTo>
                      <a:lnTo>
                        <a:pt x="126" y="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73" name="Google Shape;3073;p32"/>
                <p:cNvSpPr/>
                <p:nvPr/>
              </p:nvSpPr>
              <p:spPr>
                <a:xfrm>
                  <a:off x="8401" y="4895"/>
                  <a:ext cx="93" cy="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" h="270" extrusionOk="0">
                      <a:moveTo>
                        <a:pt x="75" y="5"/>
                      </a:moveTo>
                      <a:lnTo>
                        <a:pt x="61" y="10"/>
                      </a:lnTo>
                      <a:lnTo>
                        <a:pt x="47" y="19"/>
                      </a:lnTo>
                      <a:lnTo>
                        <a:pt x="34" y="28"/>
                      </a:lnTo>
                      <a:lnTo>
                        <a:pt x="24" y="39"/>
                      </a:lnTo>
                      <a:lnTo>
                        <a:pt x="15" y="52"/>
                      </a:lnTo>
                      <a:lnTo>
                        <a:pt x="8" y="65"/>
                      </a:lnTo>
                      <a:lnTo>
                        <a:pt x="3" y="81"/>
                      </a:lnTo>
                      <a:lnTo>
                        <a:pt x="0" y="97"/>
                      </a:lnTo>
                      <a:lnTo>
                        <a:pt x="0" y="114"/>
                      </a:lnTo>
                      <a:lnTo>
                        <a:pt x="2" y="130"/>
                      </a:lnTo>
                      <a:lnTo>
                        <a:pt x="6" y="145"/>
                      </a:lnTo>
                      <a:lnTo>
                        <a:pt x="12" y="161"/>
                      </a:lnTo>
                      <a:lnTo>
                        <a:pt x="18" y="176"/>
                      </a:lnTo>
                      <a:lnTo>
                        <a:pt x="27" y="191"/>
                      </a:lnTo>
                      <a:lnTo>
                        <a:pt x="37" y="204"/>
                      </a:lnTo>
                      <a:lnTo>
                        <a:pt x="49" y="217"/>
                      </a:lnTo>
                      <a:lnTo>
                        <a:pt x="65" y="232"/>
                      </a:lnTo>
                      <a:lnTo>
                        <a:pt x="83" y="245"/>
                      </a:lnTo>
                      <a:lnTo>
                        <a:pt x="102" y="258"/>
                      </a:lnTo>
                      <a:lnTo>
                        <a:pt x="122" y="266"/>
                      </a:lnTo>
                      <a:lnTo>
                        <a:pt x="143" y="270"/>
                      </a:lnTo>
                      <a:lnTo>
                        <a:pt x="165" y="270"/>
                      </a:lnTo>
                      <a:lnTo>
                        <a:pt x="185" y="265"/>
                      </a:lnTo>
                      <a:lnTo>
                        <a:pt x="206" y="252"/>
                      </a:lnTo>
                      <a:lnTo>
                        <a:pt x="219" y="240"/>
                      </a:lnTo>
                      <a:lnTo>
                        <a:pt x="232" y="229"/>
                      </a:lnTo>
                      <a:lnTo>
                        <a:pt x="244" y="216"/>
                      </a:lnTo>
                      <a:lnTo>
                        <a:pt x="254" y="203"/>
                      </a:lnTo>
                      <a:lnTo>
                        <a:pt x="263" y="189"/>
                      </a:lnTo>
                      <a:lnTo>
                        <a:pt x="270" y="174"/>
                      </a:lnTo>
                      <a:lnTo>
                        <a:pt x="276" y="158"/>
                      </a:lnTo>
                      <a:lnTo>
                        <a:pt x="279" y="141"/>
                      </a:lnTo>
                      <a:lnTo>
                        <a:pt x="281" y="134"/>
                      </a:lnTo>
                      <a:lnTo>
                        <a:pt x="279" y="127"/>
                      </a:lnTo>
                      <a:lnTo>
                        <a:pt x="275" y="121"/>
                      </a:lnTo>
                      <a:lnTo>
                        <a:pt x="268" y="117"/>
                      </a:lnTo>
                      <a:lnTo>
                        <a:pt x="259" y="117"/>
                      </a:lnTo>
                      <a:lnTo>
                        <a:pt x="251" y="118"/>
                      </a:lnTo>
                      <a:lnTo>
                        <a:pt x="245" y="122"/>
                      </a:lnTo>
                      <a:lnTo>
                        <a:pt x="243" y="130"/>
                      </a:lnTo>
                      <a:lnTo>
                        <a:pt x="243" y="133"/>
                      </a:lnTo>
                      <a:lnTo>
                        <a:pt x="240" y="140"/>
                      </a:lnTo>
                      <a:lnTo>
                        <a:pt x="235" y="151"/>
                      </a:lnTo>
                      <a:lnTo>
                        <a:pt x="229" y="164"/>
                      </a:lnTo>
                      <a:lnTo>
                        <a:pt x="222" y="179"/>
                      </a:lnTo>
                      <a:lnTo>
                        <a:pt x="210" y="191"/>
                      </a:lnTo>
                      <a:lnTo>
                        <a:pt x="199" y="203"/>
                      </a:lnTo>
                      <a:lnTo>
                        <a:pt x="182" y="210"/>
                      </a:lnTo>
                      <a:lnTo>
                        <a:pt x="154" y="212"/>
                      </a:lnTo>
                      <a:lnTo>
                        <a:pt x="127" y="207"/>
                      </a:lnTo>
                      <a:lnTo>
                        <a:pt x="100" y="197"/>
                      </a:lnTo>
                      <a:lnTo>
                        <a:pt x="78" y="181"/>
                      </a:lnTo>
                      <a:lnTo>
                        <a:pt x="59" y="163"/>
                      </a:lnTo>
                      <a:lnTo>
                        <a:pt x="46" y="140"/>
                      </a:lnTo>
                      <a:lnTo>
                        <a:pt x="40" y="114"/>
                      </a:lnTo>
                      <a:lnTo>
                        <a:pt x="40" y="87"/>
                      </a:lnTo>
                      <a:lnTo>
                        <a:pt x="44" y="74"/>
                      </a:lnTo>
                      <a:lnTo>
                        <a:pt x="50" y="62"/>
                      </a:lnTo>
                      <a:lnTo>
                        <a:pt x="59" y="51"/>
                      </a:lnTo>
                      <a:lnTo>
                        <a:pt x="69" y="41"/>
                      </a:lnTo>
                      <a:lnTo>
                        <a:pt x="80" y="31"/>
                      </a:lnTo>
                      <a:lnTo>
                        <a:pt x="91" y="23"/>
                      </a:lnTo>
                      <a:lnTo>
                        <a:pt x="102" y="19"/>
                      </a:lnTo>
                      <a:lnTo>
                        <a:pt x="112" y="16"/>
                      </a:lnTo>
                      <a:lnTo>
                        <a:pt x="110" y="5"/>
                      </a:lnTo>
                      <a:lnTo>
                        <a:pt x="102" y="0"/>
                      </a:lnTo>
                      <a:lnTo>
                        <a:pt x="88" y="2"/>
                      </a:lnTo>
                      <a:lnTo>
                        <a:pt x="75" y="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74" name="Google Shape;3074;p32"/>
                <p:cNvSpPr/>
                <p:nvPr/>
              </p:nvSpPr>
              <p:spPr>
                <a:xfrm>
                  <a:off x="8431" y="4921"/>
                  <a:ext cx="5" cy="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" h="13" extrusionOk="0">
                      <a:moveTo>
                        <a:pt x="0" y="6"/>
                      </a:moveTo>
                      <a:lnTo>
                        <a:pt x="2" y="9"/>
                      </a:lnTo>
                      <a:lnTo>
                        <a:pt x="3" y="11"/>
                      </a:lnTo>
                      <a:lnTo>
                        <a:pt x="5" y="13"/>
                      </a:lnTo>
                      <a:lnTo>
                        <a:pt x="8" y="13"/>
                      </a:lnTo>
                      <a:lnTo>
                        <a:pt x="11" y="13"/>
                      </a:lnTo>
                      <a:lnTo>
                        <a:pt x="14" y="11"/>
                      </a:lnTo>
                      <a:lnTo>
                        <a:pt x="15" y="9"/>
                      </a:lnTo>
                      <a:lnTo>
                        <a:pt x="15" y="6"/>
                      </a:lnTo>
                      <a:lnTo>
                        <a:pt x="15" y="4"/>
                      </a:lnTo>
                      <a:lnTo>
                        <a:pt x="14" y="1"/>
                      </a:lnTo>
                      <a:lnTo>
                        <a:pt x="11" y="0"/>
                      </a:lnTo>
                      <a:lnTo>
                        <a:pt x="8" y="0"/>
                      </a:lnTo>
                      <a:lnTo>
                        <a:pt x="5" y="0"/>
                      </a:lnTo>
                      <a:lnTo>
                        <a:pt x="3" y="1"/>
                      </a:lnTo>
                      <a:lnTo>
                        <a:pt x="2" y="4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75" name="Google Shape;3075;p32"/>
                <p:cNvSpPr/>
                <p:nvPr/>
              </p:nvSpPr>
              <p:spPr>
                <a:xfrm>
                  <a:off x="8447" y="4911"/>
                  <a:ext cx="6" cy="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17" extrusionOk="0">
                      <a:moveTo>
                        <a:pt x="0" y="9"/>
                      </a:moveTo>
                      <a:lnTo>
                        <a:pt x="1" y="13"/>
                      </a:lnTo>
                      <a:lnTo>
                        <a:pt x="3" y="15"/>
                      </a:lnTo>
                      <a:lnTo>
                        <a:pt x="6" y="17"/>
                      </a:lnTo>
                      <a:lnTo>
                        <a:pt x="9" y="17"/>
                      </a:lnTo>
                      <a:lnTo>
                        <a:pt x="13" y="17"/>
                      </a:lnTo>
                      <a:lnTo>
                        <a:pt x="16" y="15"/>
                      </a:lnTo>
                      <a:lnTo>
                        <a:pt x="17" y="13"/>
                      </a:lnTo>
                      <a:lnTo>
                        <a:pt x="17" y="9"/>
                      </a:lnTo>
                      <a:lnTo>
                        <a:pt x="17" y="6"/>
                      </a:lnTo>
                      <a:lnTo>
                        <a:pt x="16" y="3"/>
                      </a:lnTo>
                      <a:lnTo>
                        <a:pt x="13" y="2"/>
                      </a:lnTo>
                      <a:lnTo>
                        <a:pt x="9" y="0"/>
                      </a:lnTo>
                      <a:lnTo>
                        <a:pt x="6" y="2"/>
                      </a:lnTo>
                      <a:lnTo>
                        <a:pt x="3" y="3"/>
                      </a:lnTo>
                      <a:lnTo>
                        <a:pt x="1" y="6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76" name="Google Shape;3076;p32"/>
                <p:cNvSpPr/>
                <p:nvPr/>
              </p:nvSpPr>
              <p:spPr>
                <a:xfrm>
                  <a:off x="8468" y="4904"/>
                  <a:ext cx="3" cy="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" h="9" extrusionOk="0">
                      <a:moveTo>
                        <a:pt x="0" y="4"/>
                      </a:moveTo>
                      <a:lnTo>
                        <a:pt x="0" y="6"/>
                      </a:lnTo>
                      <a:lnTo>
                        <a:pt x="1" y="7"/>
                      </a:lnTo>
                      <a:lnTo>
                        <a:pt x="3" y="9"/>
                      </a:lnTo>
                      <a:lnTo>
                        <a:pt x="4" y="9"/>
                      </a:lnTo>
                      <a:lnTo>
                        <a:pt x="6" y="9"/>
                      </a:lnTo>
                      <a:lnTo>
                        <a:pt x="7" y="7"/>
                      </a:lnTo>
                      <a:lnTo>
                        <a:pt x="9" y="6"/>
                      </a:lnTo>
                      <a:lnTo>
                        <a:pt x="9" y="4"/>
                      </a:lnTo>
                      <a:lnTo>
                        <a:pt x="9" y="3"/>
                      </a:lnTo>
                      <a:lnTo>
                        <a:pt x="7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3" y="0"/>
                      </a:lnTo>
                      <a:lnTo>
                        <a:pt x="1" y="2"/>
                      </a:lnTo>
                      <a:lnTo>
                        <a:pt x="0" y="3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77" name="Google Shape;3077;p32"/>
                <p:cNvSpPr/>
                <p:nvPr/>
              </p:nvSpPr>
              <p:spPr>
                <a:xfrm>
                  <a:off x="8459" y="4927"/>
                  <a:ext cx="2" cy="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" h="8" extrusionOk="0">
                      <a:moveTo>
                        <a:pt x="0" y="4"/>
                      </a:moveTo>
                      <a:lnTo>
                        <a:pt x="0" y="5"/>
                      </a:lnTo>
                      <a:lnTo>
                        <a:pt x="1" y="7"/>
                      </a:lnTo>
                      <a:lnTo>
                        <a:pt x="3" y="8"/>
                      </a:lnTo>
                      <a:lnTo>
                        <a:pt x="4" y="8"/>
                      </a:lnTo>
                      <a:lnTo>
                        <a:pt x="6" y="8"/>
                      </a:lnTo>
                      <a:lnTo>
                        <a:pt x="6" y="7"/>
                      </a:lnTo>
                      <a:lnTo>
                        <a:pt x="7" y="5"/>
                      </a:lnTo>
                      <a:lnTo>
                        <a:pt x="7" y="4"/>
                      </a:lnTo>
                      <a:lnTo>
                        <a:pt x="7" y="2"/>
                      </a:lnTo>
                      <a:lnTo>
                        <a:pt x="6" y="1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3" y="0"/>
                      </a:lnTo>
                      <a:lnTo>
                        <a:pt x="1" y="1"/>
                      </a:lnTo>
                      <a:lnTo>
                        <a:pt x="0" y="2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78" name="Google Shape;3078;p32"/>
                <p:cNvSpPr/>
                <p:nvPr/>
              </p:nvSpPr>
              <p:spPr>
                <a:xfrm>
                  <a:off x="8443" y="4936"/>
                  <a:ext cx="2" cy="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" h="9" extrusionOk="0">
                      <a:moveTo>
                        <a:pt x="0" y="4"/>
                      </a:moveTo>
                      <a:lnTo>
                        <a:pt x="0" y="6"/>
                      </a:lnTo>
                      <a:lnTo>
                        <a:pt x="1" y="7"/>
                      </a:lnTo>
                      <a:lnTo>
                        <a:pt x="3" y="9"/>
                      </a:lnTo>
                      <a:lnTo>
                        <a:pt x="4" y="9"/>
                      </a:lnTo>
                      <a:lnTo>
                        <a:pt x="5" y="9"/>
                      </a:lnTo>
                      <a:lnTo>
                        <a:pt x="5" y="7"/>
                      </a:lnTo>
                      <a:lnTo>
                        <a:pt x="7" y="6"/>
                      </a:lnTo>
                      <a:lnTo>
                        <a:pt x="7" y="4"/>
                      </a:lnTo>
                      <a:lnTo>
                        <a:pt x="7" y="3"/>
                      </a:lnTo>
                      <a:lnTo>
                        <a:pt x="5" y="1"/>
                      </a:lnTo>
                      <a:lnTo>
                        <a:pt x="5" y="0"/>
                      </a:lnTo>
                      <a:lnTo>
                        <a:pt x="4" y="0"/>
                      </a:lnTo>
                      <a:lnTo>
                        <a:pt x="3" y="0"/>
                      </a:lnTo>
                      <a:lnTo>
                        <a:pt x="1" y="1"/>
                      </a:lnTo>
                      <a:lnTo>
                        <a:pt x="0" y="3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79" name="Google Shape;3079;p32"/>
                <p:cNvSpPr/>
                <p:nvPr/>
              </p:nvSpPr>
              <p:spPr>
                <a:xfrm>
                  <a:off x="8474" y="4919"/>
                  <a:ext cx="7" cy="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20" extrusionOk="0">
                      <a:moveTo>
                        <a:pt x="0" y="10"/>
                      </a:moveTo>
                      <a:lnTo>
                        <a:pt x="0" y="15"/>
                      </a:lnTo>
                      <a:lnTo>
                        <a:pt x="2" y="17"/>
                      </a:lnTo>
                      <a:lnTo>
                        <a:pt x="5" y="20"/>
                      </a:lnTo>
                      <a:lnTo>
                        <a:pt x="10" y="20"/>
                      </a:lnTo>
                      <a:lnTo>
                        <a:pt x="14" y="20"/>
                      </a:lnTo>
                      <a:lnTo>
                        <a:pt x="17" y="17"/>
                      </a:lnTo>
                      <a:lnTo>
                        <a:pt x="20" y="15"/>
                      </a:lnTo>
                      <a:lnTo>
                        <a:pt x="20" y="10"/>
                      </a:lnTo>
                      <a:lnTo>
                        <a:pt x="20" y="6"/>
                      </a:lnTo>
                      <a:lnTo>
                        <a:pt x="17" y="3"/>
                      </a:lnTo>
                      <a:lnTo>
                        <a:pt x="14" y="0"/>
                      </a:lnTo>
                      <a:lnTo>
                        <a:pt x="10" y="0"/>
                      </a:lnTo>
                      <a:lnTo>
                        <a:pt x="5" y="0"/>
                      </a:lnTo>
                      <a:lnTo>
                        <a:pt x="2" y="3"/>
                      </a:lnTo>
                      <a:lnTo>
                        <a:pt x="0" y="6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80" name="Google Shape;3080;p32"/>
                <p:cNvSpPr/>
                <p:nvPr/>
              </p:nvSpPr>
              <p:spPr>
                <a:xfrm>
                  <a:off x="8332" y="4713"/>
                  <a:ext cx="4" cy="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" h="13" extrusionOk="0">
                      <a:moveTo>
                        <a:pt x="0" y="7"/>
                      </a:moveTo>
                      <a:lnTo>
                        <a:pt x="0" y="9"/>
                      </a:lnTo>
                      <a:lnTo>
                        <a:pt x="2" y="12"/>
                      </a:lnTo>
                      <a:lnTo>
                        <a:pt x="3" y="13"/>
                      </a:lnTo>
                      <a:lnTo>
                        <a:pt x="6" y="13"/>
                      </a:lnTo>
                      <a:lnTo>
                        <a:pt x="9" y="13"/>
                      </a:lnTo>
                      <a:lnTo>
                        <a:pt x="11" y="12"/>
                      </a:lnTo>
                      <a:lnTo>
                        <a:pt x="12" y="9"/>
                      </a:lnTo>
                      <a:lnTo>
                        <a:pt x="12" y="7"/>
                      </a:lnTo>
                      <a:lnTo>
                        <a:pt x="12" y="5"/>
                      </a:lnTo>
                      <a:lnTo>
                        <a:pt x="11" y="2"/>
                      </a:lnTo>
                      <a:lnTo>
                        <a:pt x="9" y="0"/>
                      </a:lnTo>
                      <a:lnTo>
                        <a:pt x="6" y="0"/>
                      </a:lnTo>
                      <a:lnTo>
                        <a:pt x="3" y="0"/>
                      </a:lnTo>
                      <a:lnTo>
                        <a:pt x="2" y="2"/>
                      </a:lnTo>
                      <a:lnTo>
                        <a:pt x="0" y="5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81" name="Google Shape;3081;p32"/>
                <p:cNvSpPr/>
                <p:nvPr/>
              </p:nvSpPr>
              <p:spPr>
                <a:xfrm>
                  <a:off x="8349" y="4708"/>
                  <a:ext cx="5" cy="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12" extrusionOk="0">
                      <a:moveTo>
                        <a:pt x="0" y="6"/>
                      </a:moveTo>
                      <a:lnTo>
                        <a:pt x="0" y="8"/>
                      </a:lnTo>
                      <a:lnTo>
                        <a:pt x="2" y="10"/>
                      </a:lnTo>
                      <a:lnTo>
                        <a:pt x="5" y="12"/>
                      </a:lnTo>
                      <a:lnTo>
                        <a:pt x="8" y="12"/>
                      </a:lnTo>
                      <a:lnTo>
                        <a:pt x="9" y="12"/>
                      </a:lnTo>
                      <a:lnTo>
                        <a:pt x="12" y="10"/>
                      </a:lnTo>
                      <a:lnTo>
                        <a:pt x="13" y="8"/>
                      </a:lnTo>
                      <a:lnTo>
                        <a:pt x="13" y="6"/>
                      </a:lnTo>
                      <a:lnTo>
                        <a:pt x="13" y="3"/>
                      </a:lnTo>
                      <a:lnTo>
                        <a:pt x="12" y="2"/>
                      </a:lnTo>
                      <a:lnTo>
                        <a:pt x="9" y="0"/>
                      </a:lnTo>
                      <a:lnTo>
                        <a:pt x="8" y="0"/>
                      </a:lnTo>
                      <a:lnTo>
                        <a:pt x="5" y="0"/>
                      </a:lnTo>
                      <a:lnTo>
                        <a:pt x="2" y="2"/>
                      </a:lnTo>
                      <a:lnTo>
                        <a:pt x="0" y="3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82" name="Google Shape;3082;p32"/>
                <p:cNvSpPr/>
                <p:nvPr/>
              </p:nvSpPr>
              <p:spPr>
                <a:xfrm>
                  <a:off x="8366" y="4704"/>
                  <a:ext cx="2" cy="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7" extrusionOk="0">
                      <a:moveTo>
                        <a:pt x="0" y="3"/>
                      </a:moveTo>
                      <a:lnTo>
                        <a:pt x="0" y="4"/>
                      </a:lnTo>
                      <a:lnTo>
                        <a:pt x="1" y="6"/>
                      </a:lnTo>
                      <a:lnTo>
                        <a:pt x="3" y="7"/>
                      </a:lnTo>
                      <a:lnTo>
                        <a:pt x="4" y="7"/>
                      </a:lnTo>
                      <a:lnTo>
                        <a:pt x="6" y="7"/>
                      </a:lnTo>
                      <a:lnTo>
                        <a:pt x="7" y="6"/>
                      </a:lnTo>
                      <a:lnTo>
                        <a:pt x="8" y="4"/>
                      </a:lnTo>
                      <a:lnTo>
                        <a:pt x="8" y="3"/>
                      </a:lnTo>
                      <a:lnTo>
                        <a:pt x="8" y="1"/>
                      </a:lnTo>
                      <a:lnTo>
                        <a:pt x="7" y="1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3" y="0"/>
                      </a:lnTo>
                      <a:lnTo>
                        <a:pt x="1" y="1"/>
                      </a:lnTo>
                      <a:lnTo>
                        <a:pt x="0" y="1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83" name="Google Shape;3083;p32"/>
                <p:cNvSpPr/>
                <p:nvPr/>
              </p:nvSpPr>
              <p:spPr>
                <a:xfrm>
                  <a:off x="8338" y="4730"/>
                  <a:ext cx="2" cy="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" h="8" extrusionOk="0">
                      <a:moveTo>
                        <a:pt x="0" y="3"/>
                      </a:moveTo>
                      <a:lnTo>
                        <a:pt x="0" y="5"/>
                      </a:lnTo>
                      <a:lnTo>
                        <a:pt x="1" y="6"/>
                      </a:lnTo>
                      <a:lnTo>
                        <a:pt x="3" y="8"/>
                      </a:lnTo>
                      <a:lnTo>
                        <a:pt x="4" y="8"/>
                      </a:lnTo>
                      <a:lnTo>
                        <a:pt x="6" y="8"/>
                      </a:lnTo>
                      <a:lnTo>
                        <a:pt x="6" y="6"/>
                      </a:lnTo>
                      <a:lnTo>
                        <a:pt x="7" y="5"/>
                      </a:lnTo>
                      <a:lnTo>
                        <a:pt x="7" y="3"/>
                      </a:lnTo>
                      <a:lnTo>
                        <a:pt x="7" y="2"/>
                      </a:lnTo>
                      <a:lnTo>
                        <a:pt x="6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3" y="0"/>
                      </a:lnTo>
                      <a:lnTo>
                        <a:pt x="1" y="2"/>
                      </a:lnTo>
                      <a:lnTo>
                        <a:pt x="0" y="2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84" name="Google Shape;3084;p32"/>
                <p:cNvSpPr/>
                <p:nvPr/>
              </p:nvSpPr>
              <p:spPr>
                <a:xfrm>
                  <a:off x="8370" y="4713"/>
                  <a:ext cx="6" cy="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" h="17" extrusionOk="0">
                      <a:moveTo>
                        <a:pt x="0" y="8"/>
                      </a:moveTo>
                      <a:lnTo>
                        <a:pt x="0" y="11"/>
                      </a:lnTo>
                      <a:lnTo>
                        <a:pt x="3" y="14"/>
                      </a:lnTo>
                      <a:lnTo>
                        <a:pt x="5" y="16"/>
                      </a:lnTo>
                      <a:lnTo>
                        <a:pt x="9" y="17"/>
                      </a:lnTo>
                      <a:lnTo>
                        <a:pt x="12" y="16"/>
                      </a:lnTo>
                      <a:lnTo>
                        <a:pt x="15" y="14"/>
                      </a:lnTo>
                      <a:lnTo>
                        <a:pt x="16" y="11"/>
                      </a:lnTo>
                      <a:lnTo>
                        <a:pt x="16" y="8"/>
                      </a:lnTo>
                      <a:lnTo>
                        <a:pt x="16" y="5"/>
                      </a:lnTo>
                      <a:lnTo>
                        <a:pt x="15" y="3"/>
                      </a:lnTo>
                      <a:lnTo>
                        <a:pt x="12" y="1"/>
                      </a:lnTo>
                      <a:lnTo>
                        <a:pt x="9" y="0"/>
                      </a:lnTo>
                      <a:lnTo>
                        <a:pt x="5" y="1"/>
                      </a:lnTo>
                      <a:lnTo>
                        <a:pt x="3" y="3"/>
                      </a:lnTo>
                      <a:lnTo>
                        <a:pt x="0" y="5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85" name="Google Shape;3085;p32"/>
                <p:cNvSpPr/>
                <p:nvPr/>
              </p:nvSpPr>
              <p:spPr>
                <a:xfrm>
                  <a:off x="8353" y="4721"/>
                  <a:ext cx="4" cy="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" h="12" extrusionOk="0">
                      <a:moveTo>
                        <a:pt x="0" y="6"/>
                      </a:moveTo>
                      <a:lnTo>
                        <a:pt x="0" y="7"/>
                      </a:lnTo>
                      <a:lnTo>
                        <a:pt x="1" y="10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7" y="12"/>
                      </a:lnTo>
                      <a:lnTo>
                        <a:pt x="10" y="10"/>
                      </a:lnTo>
                      <a:lnTo>
                        <a:pt x="12" y="7"/>
                      </a:lnTo>
                      <a:lnTo>
                        <a:pt x="12" y="6"/>
                      </a:lnTo>
                      <a:lnTo>
                        <a:pt x="12" y="4"/>
                      </a:lnTo>
                      <a:lnTo>
                        <a:pt x="10" y="2"/>
                      </a:lnTo>
                      <a:lnTo>
                        <a:pt x="7" y="0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1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86" name="Google Shape;3086;p32"/>
                <p:cNvSpPr/>
                <p:nvPr/>
              </p:nvSpPr>
              <p:spPr>
                <a:xfrm>
                  <a:off x="8343" y="4794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" h="75" extrusionOk="0">
                      <a:moveTo>
                        <a:pt x="7" y="65"/>
                      </a:moveTo>
                      <a:lnTo>
                        <a:pt x="15" y="72"/>
                      </a:lnTo>
                      <a:lnTo>
                        <a:pt x="25" y="75"/>
                      </a:lnTo>
                      <a:lnTo>
                        <a:pt x="32" y="75"/>
                      </a:lnTo>
                      <a:lnTo>
                        <a:pt x="37" y="73"/>
                      </a:lnTo>
                      <a:lnTo>
                        <a:pt x="38" y="73"/>
                      </a:lnTo>
                      <a:lnTo>
                        <a:pt x="44" y="71"/>
                      </a:lnTo>
                      <a:lnTo>
                        <a:pt x="50" y="69"/>
                      </a:lnTo>
                      <a:lnTo>
                        <a:pt x="59" y="65"/>
                      </a:lnTo>
                      <a:lnTo>
                        <a:pt x="65" y="60"/>
                      </a:lnTo>
                      <a:lnTo>
                        <a:pt x="71" y="56"/>
                      </a:lnTo>
                      <a:lnTo>
                        <a:pt x="74" y="50"/>
                      </a:lnTo>
                      <a:lnTo>
                        <a:pt x="72" y="45"/>
                      </a:lnTo>
                      <a:lnTo>
                        <a:pt x="59" y="35"/>
                      </a:lnTo>
                      <a:lnTo>
                        <a:pt x="46" y="39"/>
                      </a:lnTo>
                      <a:lnTo>
                        <a:pt x="35" y="48"/>
                      </a:lnTo>
                      <a:lnTo>
                        <a:pt x="31" y="52"/>
                      </a:lnTo>
                      <a:lnTo>
                        <a:pt x="29" y="43"/>
                      </a:lnTo>
                      <a:lnTo>
                        <a:pt x="24" y="26"/>
                      </a:lnTo>
                      <a:lnTo>
                        <a:pt x="13" y="7"/>
                      </a:lnTo>
                      <a:lnTo>
                        <a:pt x="2" y="0"/>
                      </a:lnTo>
                      <a:lnTo>
                        <a:pt x="0" y="19"/>
                      </a:lnTo>
                      <a:lnTo>
                        <a:pt x="3" y="40"/>
                      </a:lnTo>
                      <a:lnTo>
                        <a:pt x="6" y="58"/>
                      </a:lnTo>
                      <a:lnTo>
                        <a:pt x="7" y="6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87" name="Google Shape;3087;p32"/>
                <p:cNvSpPr/>
                <p:nvPr/>
              </p:nvSpPr>
              <p:spPr>
                <a:xfrm>
                  <a:off x="8367" y="4788"/>
                  <a:ext cx="23" cy="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59" extrusionOk="0">
                      <a:moveTo>
                        <a:pt x="24" y="59"/>
                      </a:moveTo>
                      <a:lnTo>
                        <a:pt x="29" y="59"/>
                      </a:lnTo>
                      <a:lnTo>
                        <a:pt x="38" y="57"/>
                      </a:lnTo>
                      <a:lnTo>
                        <a:pt x="47" y="56"/>
                      </a:lnTo>
                      <a:lnTo>
                        <a:pt x="56" y="54"/>
                      </a:lnTo>
                      <a:lnTo>
                        <a:pt x="63" y="52"/>
                      </a:lnTo>
                      <a:lnTo>
                        <a:pt x="68" y="47"/>
                      </a:lnTo>
                      <a:lnTo>
                        <a:pt x="69" y="43"/>
                      </a:lnTo>
                      <a:lnTo>
                        <a:pt x="66" y="37"/>
                      </a:lnTo>
                      <a:lnTo>
                        <a:pt x="54" y="32"/>
                      </a:lnTo>
                      <a:lnTo>
                        <a:pt x="41" y="33"/>
                      </a:lnTo>
                      <a:lnTo>
                        <a:pt x="29" y="37"/>
                      </a:lnTo>
                      <a:lnTo>
                        <a:pt x="25" y="40"/>
                      </a:lnTo>
                      <a:lnTo>
                        <a:pt x="21" y="29"/>
                      </a:lnTo>
                      <a:lnTo>
                        <a:pt x="19" y="13"/>
                      </a:lnTo>
                      <a:lnTo>
                        <a:pt x="15" y="1"/>
                      </a:lnTo>
                      <a:lnTo>
                        <a:pt x="0" y="0"/>
                      </a:lnTo>
                      <a:lnTo>
                        <a:pt x="0" y="27"/>
                      </a:lnTo>
                      <a:lnTo>
                        <a:pt x="9" y="44"/>
                      </a:lnTo>
                      <a:lnTo>
                        <a:pt x="19" y="56"/>
                      </a:lnTo>
                      <a:lnTo>
                        <a:pt x="24" y="5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88" name="Google Shape;3088;p32"/>
                <p:cNvSpPr/>
                <p:nvPr/>
              </p:nvSpPr>
              <p:spPr>
                <a:xfrm>
                  <a:off x="8386" y="4779"/>
                  <a:ext cx="23" cy="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60" extrusionOk="0">
                      <a:moveTo>
                        <a:pt x="6" y="46"/>
                      </a:moveTo>
                      <a:lnTo>
                        <a:pt x="15" y="54"/>
                      </a:lnTo>
                      <a:lnTo>
                        <a:pt x="22" y="59"/>
                      </a:lnTo>
                      <a:lnTo>
                        <a:pt x="31" y="60"/>
                      </a:lnTo>
                      <a:lnTo>
                        <a:pt x="38" y="60"/>
                      </a:lnTo>
                      <a:lnTo>
                        <a:pt x="45" y="59"/>
                      </a:lnTo>
                      <a:lnTo>
                        <a:pt x="51" y="56"/>
                      </a:lnTo>
                      <a:lnTo>
                        <a:pt x="57" y="53"/>
                      </a:lnTo>
                      <a:lnTo>
                        <a:pt x="60" y="51"/>
                      </a:lnTo>
                      <a:lnTo>
                        <a:pt x="64" y="50"/>
                      </a:lnTo>
                      <a:lnTo>
                        <a:pt x="67" y="47"/>
                      </a:lnTo>
                      <a:lnTo>
                        <a:pt x="69" y="43"/>
                      </a:lnTo>
                      <a:lnTo>
                        <a:pt x="67" y="40"/>
                      </a:lnTo>
                      <a:lnTo>
                        <a:pt x="54" y="31"/>
                      </a:lnTo>
                      <a:lnTo>
                        <a:pt x="41" y="31"/>
                      </a:lnTo>
                      <a:lnTo>
                        <a:pt x="32" y="34"/>
                      </a:lnTo>
                      <a:lnTo>
                        <a:pt x="28" y="37"/>
                      </a:lnTo>
                      <a:lnTo>
                        <a:pt x="26" y="30"/>
                      </a:lnTo>
                      <a:lnTo>
                        <a:pt x="20" y="15"/>
                      </a:lnTo>
                      <a:lnTo>
                        <a:pt x="12" y="2"/>
                      </a:lnTo>
                      <a:lnTo>
                        <a:pt x="1" y="0"/>
                      </a:lnTo>
                      <a:lnTo>
                        <a:pt x="0" y="14"/>
                      </a:lnTo>
                      <a:lnTo>
                        <a:pt x="1" y="30"/>
                      </a:lnTo>
                      <a:lnTo>
                        <a:pt x="4" y="41"/>
                      </a:lnTo>
                      <a:lnTo>
                        <a:pt x="6" y="4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89" name="Google Shape;3089;p32"/>
                <p:cNvSpPr/>
                <p:nvPr/>
              </p:nvSpPr>
              <p:spPr>
                <a:xfrm>
                  <a:off x="8357" y="4833"/>
                  <a:ext cx="25" cy="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48" extrusionOk="0">
                      <a:moveTo>
                        <a:pt x="12" y="44"/>
                      </a:moveTo>
                      <a:lnTo>
                        <a:pt x="19" y="46"/>
                      </a:lnTo>
                      <a:lnTo>
                        <a:pt x="31" y="48"/>
                      </a:lnTo>
                      <a:lnTo>
                        <a:pt x="43" y="48"/>
                      </a:lnTo>
                      <a:lnTo>
                        <a:pt x="56" y="46"/>
                      </a:lnTo>
                      <a:lnTo>
                        <a:pt x="66" y="42"/>
                      </a:lnTo>
                      <a:lnTo>
                        <a:pt x="74" y="36"/>
                      </a:lnTo>
                      <a:lnTo>
                        <a:pt x="75" y="29"/>
                      </a:lnTo>
                      <a:lnTo>
                        <a:pt x="71" y="19"/>
                      </a:lnTo>
                      <a:lnTo>
                        <a:pt x="66" y="16"/>
                      </a:lnTo>
                      <a:lnTo>
                        <a:pt x="59" y="15"/>
                      </a:lnTo>
                      <a:lnTo>
                        <a:pt x="52" y="15"/>
                      </a:lnTo>
                      <a:lnTo>
                        <a:pt x="43" y="18"/>
                      </a:lnTo>
                      <a:lnTo>
                        <a:pt x="35" y="19"/>
                      </a:lnTo>
                      <a:lnTo>
                        <a:pt x="30" y="22"/>
                      </a:lnTo>
                      <a:lnTo>
                        <a:pt x="25" y="23"/>
                      </a:lnTo>
                      <a:lnTo>
                        <a:pt x="24" y="25"/>
                      </a:lnTo>
                      <a:lnTo>
                        <a:pt x="22" y="21"/>
                      </a:lnTo>
                      <a:lnTo>
                        <a:pt x="19" y="13"/>
                      </a:lnTo>
                      <a:lnTo>
                        <a:pt x="16" y="5"/>
                      </a:lnTo>
                      <a:lnTo>
                        <a:pt x="15" y="2"/>
                      </a:lnTo>
                      <a:lnTo>
                        <a:pt x="12" y="0"/>
                      </a:lnTo>
                      <a:lnTo>
                        <a:pt x="8" y="0"/>
                      </a:lnTo>
                      <a:lnTo>
                        <a:pt x="3" y="2"/>
                      </a:lnTo>
                      <a:lnTo>
                        <a:pt x="0" y="5"/>
                      </a:lnTo>
                      <a:lnTo>
                        <a:pt x="0" y="13"/>
                      </a:lnTo>
                      <a:lnTo>
                        <a:pt x="5" y="26"/>
                      </a:lnTo>
                      <a:lnTo>
                        <a:pt x="9" y="38"/>
                      </a:lnTo>
                      <a:lnTo>
                        <a:pt x="12" y="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90" name="Google Shape;3090;p32"/>
                <p:cNvSpPr/>
                <p:nvPr/>
              </p:nvSpPr>
              <p:spPr>
                <a:xfrm>
                  <a:off x="8385" y="4821"/>
                  <a:ext cx="21" cy="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57" extrusionOk="0">
                      <a:moveTo>
                        <a:pt x="15" y="53"/>
                      </a:moveTo>
                      <a:lnTo>
                        <a:pt x="22" y="54"/>
                      </a:lnTo>
                      <a:lnTo>
                        <a:pt x="34" y="57"/>
                      </a:lnTo>
                      <a:lnTo>
                        <a:pt x="47" y="56"/>
                      </a:lnTo>
                      <a:lnTo>
                        <a:pt x="58" y="50"/>
                      </a:lnTo>
                      <a:lnTo>
                        <a:pt x="61" y="48"/>
                      </a:lnTo>
                      <a:lnTo>
                        <a:pt x="62" y="46"/>
                      </a:lnTo>
                      <a:lnTo>
                        <a:pt x="63" y="43"/>
                      </a:lnTo>
                      <a:lnTo>
                        <a:pt x="62" y="40"/>
                      </a:lnTo>
                      <a:lnTo>
                        <a:pt x="61" y="36"/>
                      </a:lnTo>
                      <a:lnTo>
                        <a:pt x="58" y="33"/>
                      </a:lnTo>
                      <a:lnTo>
                        <a:pt x="53" y="31"/>
                      </a:lnTo>
                      <a:lnTo>
                        <a:pt x="47" y="33"/>
                      </a:lnTo>
                      <a:lnTo>
                        <a:pt x="39" y="36"/>
                      </a:lnTo>
                      <a:lnTo>
                        <a:pt x="30" y="36"/>
                      </a:lnTo>
                      <a:lnTo>
                        <a:pt x="24" y="36"/>
                      </a:lnTo>
                      <a:lnTo>
                        <a:pt x="21" y="36"/>
                      </a:lnTo>
                      <a:lnTo>
                        <a:pt x="21" y="30"/>
                      </a:lnTo>
                      <a:lnTo>
                        <a:pt x="21" y="17"/>
                      </a:lnTo>
                      <a:lnTo>
                        <a:pt x="17" y="4"/>
                      </a:lnTo>
                      <a:lnTo>
                        <a:pt x="8" y="0"/>
                      </a:lnTo>
                      <a:lnTo>
                        <a:pt x="0" y="18"/>
                      </a:lnTo>
                      <a:lnTo>
                        <a:pt x="0" y="34"/>
                      </a:lnTo>
                      <a:lnTo>
                        <a:pt x="6" y="46"/>
                      </a:lnTo>
                      <a:lnTo>
                        <a:pt x="15" y="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91" name="Google Shape;3091;p32"/>
                <p:cNvSpPr/>
                <p:nvPr/>
              </p:nvSpPr>
              <p:spPr>
                <a:xfrm>
                  <a:off x="8406" y="4814"/>
                  <a:ext cx="21" cy="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57" extrusionOk="0">
                      <a:moveTo>
                        <a:pt x="24" y="52"/>
                      </a:moveTo>
                      <a:lnTo>
                        <a:pt x="32" y="57"/>
                      </a:lnTo>
                      <a:lnTo>
                        <a:pt x="41" y="55"/>
                      </a:lnTo>
                      <a:lnTo>
                        <a:pt x="50" y="52"/>
                      </a:lnTo>
                      <a:lnTo>
                        <a:pt x="59" y="48"/>
                      </a:lnTo>
                      <a:lnTo>
                        <a:pt x="63" y="45"/>
                      </a:lnTo>
                      <a:lnTo>
                        <a:pt x="65" y="42"/>
                      </a:lnTo>
                      <a:lnTo>
                        <a:pt x="65" y="38"/>
                      </a:lnTo>
                      <a:lnTo>
                        <a:pt x="63" y="34"/>
                      </a:lnTo>
                      <a:lnTo>
                        <a:pt x="53" y="28"/>
                      </a:lnTo>
                      <a:lnTo>
                        <a:pt x="46" y="29"/>
                      </a:lnTo>
                      <a:lnTo>
                        <a:pt x="40" y="35"/>
                      </a:lnTo>
                      <a:lnTo>
                        <a:pt x="35" y="39"/>
                      </a:lnTo>
                      <a:lnTo>
                        <a:pt x="32" y="32"/>
                      </a:lnTo>
                      <a:lnTo>
                        <a:pt x="25" y="18"/>
                      </a:lnTo>
                      <a:lnTo>
                        <a:pt x="16" y="5"/>
                      </a:lnTo>
                      <a:lnTo>
                        <a:pt x="6" y="0"/>
                      </a:lnTo>
                      <a:lnTo>
                        <a:pt x="0" y="21"/>
                      </a:lnTo>
                      <a:lnTo>
                        <a:pt x="7" y="36"/>
                      </a:lnTo>
                      <a:lnTo>
                        <a:pt x="18" y="48"/>
                      </a:lnTo>
                      <a:lnTo>
                        <a:pt x="24" y="5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92" name="Google Shape;3092;p32"/>
                <p:cNvSpPr/>
                <p:nvPr/>
              </p:nvSpPr>
              <p:spPr>
                <a:xfrm>
                  <a:off x="8371" y="4865"/>
                  <a:ext cx="26" cy="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" h="80" extrusionOk="0">
                      <a:moveTo>
                        <a:pt x="16" y="67"/>
                      </a:moveTo>
                      <a:lnTo>
                        <a:pt x="19" y="70"/>
                      </a:lnTo>
                      <a:lnTo>
                        <a:pt x="23" y="73"/>
                      </a:lnTo>
                      <a:lnTo>
                        <a:pt x="31" y="77"/>
                      </a:lnTo>
                      <a:lnTo>
                        <a:pt x="38" y="79"/>
                      </a:lnTo>
                      <a:lnTo>
                        <a:pt x="47" y="80"/>
                      </a:lnTo>
                      <a:lnTo>
                        <a:pt x="57" y="77"/>
                      </a:lnTo>
                      <a:lnTo>
                        <a:pt x="66" y="70"/>
                      </a:lnTo>
                      <a:lnTo>
                        <a:pt x="73" y="59"/>
                      </a:lnTo>
                      <a:lnTo>
                        <a:pt x="76" y="54"/>
                      </a:lnTo>
                      <a:lnTo>
                        <a:pt x="78" y="50"/>
                      </a:lnTo>
                      <a:lnTo>
                        <a:pt x="79" y="46"/>
                      </a:lnTo>
                      <a:lnTo>
                        <a:pt x="78" y="43"/>
                      </a:lnTo>
                      <a:lnTo>
                        <a:pt x="70" y="39"/>
                      </a:lnTo>
                      <a:lnTo>
                        <a:pt x="61" y="37"/>
                      </a:lnTo>
                      <a:lnTo>
                        <a:pt x="53" y="39"/>
                      </a:lnTo>
                      <a:lnTo>
                        <a:pt x="45" y="40"/>
                      </a:lnTo>
                      <a:lnTo>
                        <a:pt x="39" y="44"/>
                      </a:lnTo>
                      <a:lnTo>
                        <a:pt x="34" y="47"/>
                      </a:lnTo>
                      <a:lnTo>
                        <a:pt x="31" y="50"/>
                      </a:lnTo>
                      <a:lnTo>
                        <a:pt x="29" y="52"/>
                      </a:lnTo>
                      <a:lnTo>
                        <a:pt x="28" y="43"/>
                      </a:lnTo>
                      <a:lnTo>
                        <a:pt x="22" y="24"/>
                      </a:lnTo>
                      <a:lnTo>
                        <a:pt x="13" y="6"/>
                      </a:lnTo>
                      <a:lnTo>
                        <a:pt x="1" y="0"/>
                      </a:lnTo>
                      <a:lnTo>
                        <a:pt x="0" y="24"/>
                      </a:lnTo>
                      <a:lnTo>
                        <a:pt x="6" y="46"/>
                      </a:lnTo>
                      <a:lnTo>
                        <a:pt x="13" y="62"/>
                      </a:lnTo>
                      <a:lnTo>
                        <a:pt x="16" y="6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93" name="Google Shape;3093;p32"/>
                <p:cNvSpPr/>
                <p:nvPr/>
              </p:nvSpPr>
              <p:spPr>
                <a:xfrm>
                  <a:off x="8399" y="4855"/>
                  <a:ext cx="27" cy="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" h="67" extrusionOk="0">
                      <a:moveTo>
                        <a:pt x="13" y="54"/>
                      </a:moveTo>
                      <a:lnTo>
                        <a:pt x="16" y="56"/>
                      </a:lnTo>
                      <a:lnTo>
                        <a:pt x="20" y="59"/>
                      </a:lnTo>
                      <a:lnTo>
                        <a:pt x="26" y="61"/>
                      </a:lnTo>
                      <a:lnTo>
                        <a:pt x="34" y="64"/>
                      </a:lnTo>
                      <a:lnTo>
                        <a:pt x="41" y="67"/>
                      </a:lnTo>
                      <a:lnTo>
                        <a:pt x="50" y="67"/>
                      </a:lnTo>
                      <a:lnTo>
                        <a:pt x="59" y="67"/>
                      </a:lnTo>
                      <a:lnTo>
                        <a:pt x="66" y="64"/>
                      </a:lnTo>
                      <a:lnTo>
                        <a:pt x="72" y="61"/>
                      </a:lnTo>
                      <a:lnTo>
                        <a:pt x="76" y="57"/>
                      </a:lnTo>
                      <a:lnTo>
                        <a:pt x="79" y="53"/>
                      </a:lnTo>
                      <a:lnTo>
                        <a:pt x="78" y="47"/>
                      </a:lnTo>
                      <a:lnTo>
                        <a:pt x="72" y="41"/>
                      </a:lnTo>
                      <a:lnTo>
                        <a:pt x="65" y="37"/>
                      </a:lnTo>
                      <a:lnTo>
                        <a:pt x="56" y="36"/>
                      </a:lnTo>
                      <a:lnTo>
                        <a:pt x="48" y="36"/>
                      </a:lnTo>
                      <a:lnTo>
                        <a:pt x="40" y="37"/>
                      </a:lnTo>
                      <a:lnTo>
                        <a:pt x="34" y="38"/>
                      </a:lnTo>
                      <a:lnTo>
                        <a:pt x="29" y="40"/>
                      </a:lnTo>
                      <a:lnTo>
                        <a:pt x="28" y="40"/>
                      </a:lnTo>
                      <a:lnTo>
                        <a:pt x="26" y="33"/>
                      </a:lnTo>
                      <a:lnTo>
                        <a:pt x="22" y="17"/>
                      </a:lnTo>
                      <a:lnTo>
                        <a:pt x="15" y="4"/>
                      </a:lnTo>
                      <a:lnTo>
                        <a:pt x="3" y="0"/>
                      </a:lnTo>
                      <a:lnTo>
                        <a:pt x="0" y="21"/>
                      </a:lnTo>
                      <a:lnTo>
                        <a:pt x="4" y="38"/>
                      </a:lnTo>
                      <a:lnTo>
                        <a:pt x="10" y="50"/>
                      </a:lnTo>
                      <a:lnTo>
                        <a:pt x="13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94" name="Google Shape;3094;p32"/>
                <p:cNvSpPr/>
                <p:nvPr/>
              </p:nvSpPr>
              <p:spPr>
                <a:xfrm>
                  <a:off x="8429" y="4851"/>
                  <a:ext cx="26" cy="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" h="62" extrusionOk="0">
                      <a:moveTo>
                        <a:pt x="9" y="58"/>
                      </a:moveTo>
                      <a:lnTo>
                        <a:pt x="17" y="60"/>
                      </a:lnTo>
                      <a:lnTo>
                        <a:pt x="27" y="62"/>
                      </a:lnTo>
                      <a:lnTo>
                        <a:pt x="40" y="62"/>
                      </a:lnTo>
                      <a:lnTo>
                        <a:pt x="53" y="60"/>
                      </a:lnTo>
                      <a:lnTo>
                        <a:pt x="65" y="58"/>
                      </a:lnTo>
                      <a:lnTo>
                        <a:pt x="72" y="55"/>
                      </a:lnTo>
                      <a:lnTo>
                        <a:pt x="77" y="49"/>
                      </a:lnTo>
                      <a:lnTo>
                        <a:pt x="75" y="42"/>
                      </a:lnTo>
                      <a:lnTo>
                        <a:pt x="69" y="36"/>
                      </a:lnTo>
                      <a:lnTo>
                        <a:pt x="62" y="33"/>
                      </a:lnTo>
                      <a:lnTo>
                        <a:pt x="53" y="32"/>
                      </a:lnTo>
                      <a:lnTo>
                        <a:pt x="46" y="32"/>
                      </a:lnTo>
                      <a:lnTo>
                        <a:pt x="39" y="33"/>
                      </a:lnTo>
                      <a:lnTo>
                        <a:pt x="33" y="35"/>
                      </a:lnTo>
                      <a:lnTo>
                        <a:pt x="28" y="37"/>
                      </a:lnTo>
                      <a:lnTo>
                        <a:pt x="27" y="37"/>
                      </a:lnTo>
                      <a:lnTo>
                        <a:pt x="25" y="30"/>
                      </a:lnTo>
                      <a:lnTo>
                        <a:pt x="21" y="16"/>
                      </a:lnTo>
                      <a:lnTo>
                        <a:pt x="14" y="3"/>
                      </a:lnTo>
                      <a:lnTo>
                        <a:pt x="2" y="0"/>
                      </a:lnTo>
                      <a:lnTo>
                        <a:pt x="0" y="17"/>
                      </a:lnTo>
                      <a:lnTo>
                        <a:pt x="3" y="36"/>
                      </a:lnTo>
                      <a:lnTo>
                        <a:pt x="8" y="52"/>
                      </a:lnTo>
                      <a:lnTo>
                        <a:pt x="9" y="5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95" name="Google Shape;3095;p32"/>
                <p:cNvSpPr/>
                <p:nvPr/>
              </p:nvSpPr>
              <p:spPr>
                <a:xfrm>
                  <a:off x="8258" y="4730"/>
                  <a:ext cx="122" cy="2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845" extrusionOk="0">
                      <a:moveTo>
                        <a:pt x="15" y="104"/>
                      </a:moveTo>
                      <a:lnTo>
                        <a:pt x="12" y="150"/>
                      </a:lnTo>
                      <a:lnTo>
                        <a:pt x="12" y="196"/>
                      </a:lnTo>
                      <a:lnTo>
                        <a:pt x="16" y="241"/>
                      </a:lnTo>
                      <a:lnTo>
                        <a:pt x="27" y="286"/>
                      </a:lnTo>
                      <a:lnTo>
                        <a:pt x="46" y="346"/>
                      </a:lnTo>
                      <a:lnTo>
                        <a:pt x="65" y="406"/>
                      </a:lnTo>
                      <a:lnTo>
                        <a:pt x="84" y="465"/>
                      </a:lnTo>
                      <a:lnTo>
                        <a:pt x="103" y="524"/>
                      </a:lnTo>
                      <a:lnTo>
                        <a:pt x="122" y="583"/>
                      </a:lnTo>
                      <a:lnTo>
                        <a:pt x="143" y="640"/>
                      </a:lnTo>
                      <a:lnTo>
                        <a:pt x="163" y="699"/>
                      </a:lnTo>
                      <a:lnTo>
                        <a:pt x="185" y="758"/>
                      </a:lnTo>
                      <a:lnTo>
                        <a:pt x="195" y="778"/>
                      </a:lnTo>
                      <a:lnTo>
                        <a:pt x="210" y="796"/>
                      </a:lnTo>
                      <a:lnTo>
                        <a:pt x="228" y="810"/>
                      </a:lnTo>
                      <a:lnTo>
                        <a:pt x="247" y="822"/>
                      </a:lnTo>
                      <a:lnTo>
                        <a:pt x="269" y="830"/>
                      </a:lnTo>
                      <a:lnTo>
                        <a:pt x="292" y="837"/>
                      </a:lnTo>
                      <a:lnTo>
                        <a:pt x="316" y="842"/>
                      </a:lnTo>
                      <a:lnTo>
                        <a:pt x="339" y="845"/>
                      </a:lnTo>
                      <a:lnTo>
                        <a:pt x="348" y="843"/>
                      </a:lnTo>
                      <a:lnTo>
                        <a:pt x="355" y="840"/>
                      </a:lnTo>
                      <a:lnTo>
                        <a:pt x="361" y="833"/>
                      </a:lnTo>
                      <a:lnTo>
                        <a:pt x="366" y="824"/>
                      </a:lnTo>
                      <a:lnTo>
                        <a:pt x="366" y="816"/>
                      </a:lnTo>
                      <a:lnTo>
                        <a:pt x="361" y="809"/>
                      </a:lnTo>
                      <a:lnTo>
                        <a:pt x="354" y="803"/>
                      </a:lnTo>
                      <a:lnTo>
                        <a:pt x="345" y="800"/>
                      </a:lnTo>
                      <a:lnTo>
                        <a:pt x="329" y="796"/>
                      </a:lnTo>
                      <a:lnTo>
                        <a:pt x="313" y="793"/>
                      </a:lnTo>
                      <a:lnTo>
                        <a:pt x="295" y="788"/>
                      </a:lnTo>
                      <a:lnTo>
                        <a:pt x="279" y="784"/>
                      </a:lnTo>
                      <a:lnTo>
                        <a:pt x="264" y="778"/>
                      </a:lnTo>
                      <a:lnTo>
                        <a:pt x="251" y="768"/>
                      </a:lnTo>
                      <a:lnTo>
                        <a:pt x="239" y="757"/>
                      </a:lnTo>
                      <a:lnTo>
                        <a:pt x="231" y="741"/>
                      </a:lnTo>
                      <a:lnTo>
                        <a:pt x="217" y="708"/>
                      </a:lnTo>
                      <a:lnTo>
                        <a:pt x="206" y="676"/>
                      </a:lnTo>
                      <a:lnTo>
                        <a:pt x="194" y="643"/>
                      </a:lnTo>
                      <a:lnTo>
                        <a:pt x="184" y="610"/>
                      </a:lnTo>
                      <a:lnTo>
                        <a:pt x="172" y="577"/>
                      </a:lnTo>
                      <a:lnTo>
                        <a:pt x="162" y="544"/>
                      </a:lnTo>
                      <a:lnTo>
                        <a:pt x="151" y="511"/>
                      </a:lnTo>
                      <a:lnTo>
                        <a:pt x="141" y="478"/>
                      </a:lnTo>
                      <a:lnTo>
                        <a:pt x="126" y="435"/>
                      </a:lnTo>
                      <a:lnTo>
                        <a:pt x="110" y="392"/>
                      </a:lnTo>
                      <a:lnTo>
                        <a:pt x="94" y="349"/>
                      </a:lnTo>
                      <a:lnTo>
                        <a:pt x="79" y="306"/>
                      </a:lnTo>
                      <a:lnTo>
                        <a:pt x="65" y="263"/>
                      </a:lnTo>
                      <a:lnTo>
                        <a:pt x="54" y="219"/>
                      </a:lnTo>
                      <a:lnTo>
                        <a:pt x="49" y="175"/>
                      </a:lnTo>
                      <a:lnTo>
                        <a:pt x="47" y="129"/>
                      </a:lnTo>
                      <a:lnTo>
                        <a:pt x="46" y="110"/>
                      </a:lnTo>
                      <a:lnTo>
                        <a:pt x="41" y="89"/>
                      </a:lnTo>
                      <a:lnTo>
                        <a:pt x="35" y="67"/>
                      </a:lnTo>
                      <a:lnTo>
                        <a:pt x="28" y="46"/>
                      </a:lnTo>
                      <a:lnTo>
                        <a:pt x="21" y="27"/>
                      </a:lnTo>
                      <a:lnTo>
                        <a:pt x="13" y="11"/>
                      </a:lnTo>
                      <a:lnTo>
                        <a:pt x="6" y="1"/>
                      </a:lnTo>
                      <a:lnTo>
                        <a:pt x="0" y="0"/>
                      </a:lnTo>
                      <a:lnTo>
                        <a:pt x="5" y="17"/>
                      </a:lnTo>
                      <a:lnTo>
                        <a:pt x="10" y="44"/>
                      </a:lnTo>
                      <a:lnTo>
                        <a:pt x="13" y="76"/>
                      </a:lnTo>
                      <a:lnTo>
                        <a:pt x="15" y="1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96" name="Google Shape;3096;p32"/>
                <p:cNvSpPr/>
                <p:nvPr/>
              </p:nvSpPr>
              <p:spPr>
                <a:xfrm>
                  <a:off x="8517" y="4850"/>
                  <a:ext cx="29" cy="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87" extrusionOk="0">
                      <a:moveTo>
                        <a:pt x="84" y="23"/>
                      </a:moveTo>
                      <a:lnTo>
                        <a:pt x="88" y="18"/>
                      </a:lnTo>
                      <a:lnTo>
                        <a:pt x="87" y="13"/>
                      </a:lnTo>
                      <a:lnTo>
                        <a:pt x="84" y="7"/>
                      </a:lnTo>
                      <a:lnTo>
                        <a:pt x="77" y="3"/>
                      </a:lnTo>
                      <a:lnTo>
                        <a:pt x="71" y="0"/>
                      </a:lnTo>
                      <a:lnTo>
                        <a:pt x="62" y="0"/>
                      </a:lnTo>
                      <a:lnTo>
                        <a:pt x="55" y="1"/>
                      </a:lnTo>
                      <a:lnTo>
                        <a:pt x="47" y="5"/>
                      </a:lnTo>
                      <a:lnTo>
                        <a:pt x="41" y="11"/>
                      </a:lnTo>
                      <a:lnTo>
                        <a:pt x="34" y="20"/>
                      </a:lnTo>
                      <a:lnTo>
                        <a:pt x="25" y="31"/>
                      </a:lnTo>
                      <a:lnTo>
                        <a:pt x="16" y="43"/>
                      </a:lnTo>
                      <a:lnTo>
                        <a:pt x="9" y="56"/>
                      </a:lnTo>
                      <a:lnTo>
                        <a:pt x="3" y="69"/>
                      </a:lnTo>
                      <a:lnTo>
                        <a:pt x="0" y="79"/>
                      </a:lnTo>
                      <a:lnTo>
                        <a:pt x="3" y="87"/>
                      </a:lnTo>
                      <a:lnTo>
                        <a:pt x="15" y="80"/>
                      </a:lnTo>
                      <a:lnTo>
                        <a:pt x="27" y="70"/>
                      </a:lnTo>
                      <a:lnTo>
                        <a:pt x="40" y="60"/>
                      </a:lnTo>
                      <a:lnTo>
                        <a:pt x="52" y="50"/>
                      </a:lnTo>
                      <a:lnTo>
                        <a:pt x="63" y="41"/>
                      </a:lnTo>
                      <a:lnTo>
                        <a:pt x="72" y="33"/>
                      </a:lnTo>
                      <a:lnTo>
                        <a:pt x="80" y="27"/>
                      </a:lnTo>
                      <a:lnTo>
                        <a:pt x="84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97" name="Google Shape;3097;p32"/>
                <p:cNvSpPr/>
                <p:nvPr/>
              </p:nvSpPr>
              <p:spPr>
                <a:xfrm>
                  <a:off x="8536" y="4890"/>
                  <a:ext cx="34" cy="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" h="28" extrusionOk="0">
                      <a:moveTo>
                        <a:pt x="92" y="23"/>
                      </a:moveTo>
                      <a:lnTo>
                        <a:pt x="96" y="21"/>
                      </a:lnTo>
                      <a:lnTo>
                        <a:pt x="99" y="18"/>
                      </a:lnTo>
                      <a:lnTo>
                        <a:pt x="101" y="14"/>
                      </a:lnTo>
                      <a:lnTo>
                        <a:pt x="102" y="10"/>
                      </a:lnTo>
                      <a:lnTo>
                        <a:pt x="101" y="5"/>
                      </a:lnTo>
                      <a:lnTo>
                        <a:pt x="98" y="1"/>
                      </a:lnTo>
                      <a:lnTo>
                        <a:pt x="93" y="0"/>
                      </a:lnTo>
                      <a:lnTo>
                        <a:pt x="88" y="0"/>
                      </a:lnTo>
                      <a:lnTo>
                        <a:pt x="76" y="2"/>
                      </a:lnTo>
                      <a:lnTo>
                        <a:pt x="61" y="7"/>
                      </a:lnTo>
                      <a:lnTo>
                        <a:pt x="46" y="10"/>
                      </a:lnTo>
                      <a:lnTo>
                        <a:pt x="33" y="11"/>
                      </a:lnTo>
                      <a:lnTo>
                        <a:pt x="20" y="15"/>
                      </a:lnTo>
                      <a:lnTo>
                        <a:pt x="10" y="18"/>
                      </a:lnTo>
                      <a:lnTo>
                        <a:pt x="2" y="23"/>
                      </a:lnTo>
                      <a:lnTo>
                        <a:pt x="0" y="28"/>
                      </a:lnTo>
                      <a:lnTo>
                        <a:pt x="10" y="28"/>
                      </a:lnTo>
                      <a:lnTo>
                        <a:pt x="20" y="28"/>
                      </a:lnTo>
                      <a:lnTo>
                        <a:pt x="32" y="27"/>
                      </a:lnTo>
                      <a:lnTo>
                        <a:pt x="44" y="27"/>
                      </a:lnTo>
                      <a:lnTo>
                        <a:pt x="55" y="25"/>
                      </a:lnTo>
                      <a:lnTo>
                        <a:pt x="67" y="24"/>
                      </a:lnTo>
                      <a:lnTo>
                        <a:pt x="80" y="24"/>
                      </a:lnTo>
                      <a:lnTo>
                        <a:pt x="92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98" name="Google Shape;3098;p32"/>
                <p:cNvSpPr/>
                <p:nvPr/>
              </p:nvSpPr>
              <p:spPr>
                <a:xfrm>
                  <a:off x="8550" y="4921"/>
                  <a:ext cx="47" cy="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36" extrusionOk="0">
                      <a:moveTo>
                        <a:pt x="123" y="36"/>
                      </a:moveTo>
                      <a:lnTo>
                        <a:pt x="129" y="36"/>
                      </a:lnTo>
                      <a:lnTo>
                        <a:pt x="135" y="32"/>
                      </a:lnTo>
                      <a:lnTo>
                        <a:pt x="139" y="28"/>
                      </a:lnTo>
                      <a:lnTo>
                        <a:pt x="142" y="20"/>
                      </a:lnTo>
                      <a:lnTo>
                        <a:pt x="141" y="15"/>
                      </a:lnTo>
                      <a:lnTo>
                        <a:pt x="138" y="9"/>
                      </a:lnTo>
                      <a:lnTo>
                        <a:pt x="133" y="5"/>
                      </a:lnTo>
                      <a:lnTo>
                        <a:pt x="126" y="3"/>
                      </a:lnTo>
                      <a:lnTo>
                        <a:pt x="108" y="3"/>
                      </a:lnTo>
                      <a:lnTo>
                        <a:pt x="88" y="3"/>
                      </a:lnTo>
                      <a:lnTo>
                        <a:pt x="67" y="2"/>
                      </a:lnTo>
                      <a:lnTo>
                        <a:pt x="47" y="2"/>
                      </a:lnTo>
                      <a:lnTo>
                        <a:pt x="29" y="0"/>
                      </a:lnTo>
                      <a:lnTo>
                        <a:pt x="13" y="2"/>
                      </a:lnTo>
                      <a:lnTo>
                        <a:pt x="4" y="5"/>
                      </a:lnTo>
                      <a:lnTo>
                        <a:pt x="0" y="9"/>
                      </a:lnTo>
                      <a:lnTo>
                        <a:pt x="10" y="12"/>
                      </a:lnTo>
                      <a:lnTo>
                        <a:pt x="22" y="16"/>
                      </a:lnTo>
                      <a:lnTo>
                        <a:pt x="38" y="19"/>
                      </a:lnTo>
                      <a:lnTo>
                        <a:pt x="54" y="22"/>
                      </a:lnTo>
                      <a:lnTo>
                        <a:pt x="72" y="25"/>
                      </a:lnTo>
                      <a:lnTo>
                        <a:pt x="89" y="29"/>
                      </a:lnTo>
                      <a:lnTo>
                        <a:pt x="107" y="32"/>
                      </a:lnTo>
                      <a:lnTo>
                        <a:pt x="12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99" name="Google Shape;3099;p32"/>
                <p:cNvSpPr/>
                <p:nvPr/>
              </p:nvSpPr>
              <p:spPr>
                <a:xfrm>
                  <a:off x="8416" y="4751"/>
                  <a:ext cx="117" cy="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" h="601" extrusionOk="0">
                      <a:moveTo>
                        <a:pt x="108" y="298"/>
                      </a:moveTo>
                      <a:lnTo>
                        <a:pt x="132" y="338"/>
                      </a:lnTo>
                      <a:lnTo>
                        <a:pt x="157" y="377"/>
                      </a:lnTo>
                      <a:lnTo>
                        <a:pt x="182" y="414"/>
                      </a:lnTo>
                      <a:lnTo>
                        <a:pt x="208" y="451"/>
                      </a:lnTo>
                      <a:lnTo>
                        <a:pt x="235" y="487"/>
                      </a:lnTo>
                      <a:lnTo>
                        <a:pt x="263" y="523"/>
                      </a:lnTo>
                      <a:lnTo>
                        <a:pt x="292" y="559"/>
                      </a:lnTo>
                      <a:lnTo>
                        <a:pt x="321" y="594"/>
                      </a:lnTo>
                      <a:lnTo>
                        <a:pt x="326" y="598"/>
                      </a:lnTo>
                      <a:lnTo>
                        <a:pt x="332" y="601"/>
                      </a:lnTo>
                      <a:lnTo>
                        <a:pt x="337" y="601"/>
                      </a:lnTo>
                      <a:lnTo>
                        <a:pt x="343" y="598"/>
                      </a:lnTo>
                      <a:lnTo>
                        <a:pt x="349" y="594"/>
                      </a:lnTo>
                      <a:lnTo>
                        <a:pt x="351" y="588"/>
                      </a:lnTo>
                      <a:lnTo>
                        <a:pt x="351" y="582"/>
                      </a:lnTo>
                      <a:lnTo>
                        <a:pt x="349" y="576"/>
                      </a:lnTo>
                      <a:lnTo>
                        <a:pt x="327" y="538"/>
                      </a:lnTo>
                      <a:lnTo>
                        <a:pt x="304" y="499"/>
                      </a:lnTo>
                      <a:lnTo>
                        <a:pt x="279" y="463"/>
                      </a:lnTo>
                      <a:lnTo>
                        <a:pt x="252" y="427"/>
                      </a:lnTo>
                      <a:lnTo>
                        <a:pt x="224" y="391"/>
                      </a:lnTo>
                      <a:lnTo>
                        <a:pt x="198" y="355"/>
                      </a:lnTo>
                      <a:lnTo>
                        <a:pt x="172" y="319"/>
                      </a:lnTo>
                      <a:lnTo>
                        <a:pt x="147" y="280"/>
                      </a:lnTo>
                      <a:lnTo>
                        <a:pt x="125" y="242"/>
                      </a:lnTo>
                      <a:lnTo>
                        <a:pt x="101" y="197"/>
                      </a:lnTo>
                      <a:lnTo>
                        <a:pt x="79" y="150"/>
                      </a:lnTo>
                      <a:lnTo>
                        <a:pt x="59" y="104"/>
                      </a:lnTo>
                      <a:lnTo>
                        <a:pt x="38" y="62"/>
                      </a:lnTo>
                      <a:lnTo>
                        <a:pt x="22" y="29"/>
                      </a:lnTo>
                      <a:lnTo>
                        <a:pt x="9" y="7"/>
                      </a:lnTo>
                      <a:lnTo>
                        <a:pt x="0" y="0"/>
                      </a:lnTo>
                      <a:lnTo>
                        <a:pt x="4" y="17"/>
                      </a:lnTo>
                      <a:lnTo>
                        <a:pt x="13" y="45"/>
                      </a:lnTo>
                      <a:lnTo>
                        <a:pt x="23" y="82"/>
                      </a:lnTo>
                      <a:lnTo>
                        <a:pt x="38" y="124"/>
                      </a:lnTo>
                      <a:lnTo>
                        <a:pt x="54" y="170"/>
                      </a:lnTo>
                      <a:lnTo>
                        <a:pt x="70" y="216"/>
                      </a:lnTo>
                      <a:lnTo>
                        <a:pt x="89" y="259"/>
                      </a:lnTo>
                      <a:lnTo>
                        <a:pt x="108" y="29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00" name="Google Shape;3100;p32"/>
                <p:cNvSpPr/>
                <p:nvPr/>
              </p:nvSpPr>
              <p:spPr>
                <a:xfrm>
                  <a:off x="8100" y="4623"/>
                  <a:ext cx="541" cy="4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" h="1979" extrusionOk="0">
                      <a:moveTo>
                        <a:pt x="743" y="0"/>
                      </a:moveTo>
                      <a:lnTo>
                        <a:pt x="746" y="0"/>
                      </a:lnTo>
                      <a:lnTo>
                        <a:pt x="753" y="0"/>
                      </a:lnTo>
                      <a:lnTo>
                        <a:pt x="763" y="0"/>
                      </a:lnTo>
                      <a:lnTo>
                        <a:pt x="778" y="0"/>
                      </a:lnTo>
                      <a:lnTo>
                        <a:pt x="798" y="1"/>
                      </a:lnTo>
                      <a:lnTo>
                        <a:pt x="822" y="1"/>
                      </a:lnTo>
                      <a:lnTo>
                        <a:pt x="848" y="2"/>
                      </a:lnTo>
                      <a:lnTo>
                        <a:pt x="878" y="3"/>
                      </a:lnTo>
                      <a:lnTo>
                        <a:pt x="912" y="5"/>
                      </a:lnTo>
                      <a:lnTo>
                        <a:pt x="949" y="7"/>
                      </a:lnTo>
                      <a:lnTo>
                        <a:pt x="987" y="10"/>
                      </a:lnTo>
                      <a:lnTo>
                        <a:pt x="1030" y="13"/>
                      </a:lnTo>
                      <a:lnTo>
                        <a:pt x="1074" y="16"/>
                      </a:lnTo>
                      <a:lnTo>
                        <a:pt x="1121" y="21"/>
                      </a:lnTo>
                      <a:lnTo>
                        <a:pt x="1171" y="27"/>
                      </a:lnTo>
                      <a:lnTo>
                        <a:pt x="1222" y="32"/>
                      </a:lnTo>
                      <a:lnTo>
                        <a:pt x="1275" y="39"/>
                      </a:lnTo>
                      <a:lnTo>
                        <a:pt x="1329" y="47"/>
                      </a:lnTo>
                      <a:lnTo>
                        <a:pt x="1386" y="56"/>
                      </a:lnTo>
                      <a:lnTo>
                        <a:pt x="1443" y="65"/>
                      </a:lnTo>
                      <a:lnTo>
                        <a:pt x="1502" y="75"/>
                      </a:lnTo>
                      <a:lnTo>
                        <a:pt x="1560" y="87"/>
                      </a:lnTo>
                      <a:lnTo>
                        <a:pt x="1620" y="100"/>
                      </a:lnTo>
                      <a:lnTo>
                        <a:pt x="1681" y="115"/>
                      </a:lnTo>
                      <a:lnTo>
                        <a:pt x="1742" y="129"/>
                      </a:lnTo>
                      <a:lnTo>
                        <a:pt x="1804" y="146"/>
                      </a:lnTo>
                      <a:lnTo>
                        <a:pt x="1865" y="164"/>
                      </a:lnTo>
                      <a:lnTo>
                        <a:pt x="1926" y="183"/>
                      </a:lnTo>
                      <a:lnTo>
                        <a:pt x="1987" y="204"/>
                      </a:lnTo>
                      <a:lnTo>
                        <a:pt x="2047" y="226"/>
                      </a:lnTo>
                      <a:lnTo>
                        <a:pt x="2105" y="250"/>
                      </a:lnTo>
                      <a:lnTo>
                        <a:pt x="2164" y="276"/>
                      </a:lnTo>
                      <a:lnTo>
                        <a:pt x="1975" y="1184"/>
                      </a:lnTo>
                      <a:lnTo>
                        <a:pt x="1980" y="1185"/>
                      </a:lnTo>
                      <a:lnTo>
                        <a:pt x="1990" y="1191"/>
                      </a:lnTo>
                      <a:lnTo>
                        <a:pt x="2005" y="1201"/>
                      </a:lnTo>
                      <a:lnTo>
                        <a:pt x="2020" y="1219"/>
                      </a:lnTo>
                      <a:lnTo>
                        <a:pt x="2031" y="1246"/>
                      </a:lnTo>
                      <a:lnTo>
                        <a:pt x="2035" y="1282"/>
                      </a:lnTo>
                      <a:lnTo>
                        <a:pt x="2030" y="1332"/>
                      </a:lnTo>
                      <a:lnTo>
                        <a:pt x="2011" y="1394"/>
                      </a:lnTo>
                      <a:lnTo>
                        <a:pt x="1681" y="1835"/>
                      </a:lnTo>
                      <a:lnTo>
                        <a:pt x="1636" y="1835"/>
                      </a:lnTo>
                      <a:lnTo>
                        <a:pt x="1512" y="1979"/>
                      </a:lnTo>
                      <a:lnTo>
                        <a:pt x="1510" y="1979"/>
                      </a:lnTo>
                      <a:lnTo>
                        <a:pt x="1502" y="1978"/>
                      </a:lnTo>
                      <a:lnTo>
                        <a:pt x="1490" y="1977"/>
                      </a:lnTo>
                      <a:lnTo>
                        <a:pt x="1474" y="1974"/>
                      </a:lnTo>
                      <a:lnTo>
                        <a:pt x="1451" y="1972"/>
                      </a:lnTo>
                      <a:lnTo>
                        <a:pt x="1427" y="1969"/>
                      </a:lnTo>
                      <a:lnTo>
                        <a:pt x="1397" y="1965"/>
                      </a:lnTo>
                      <a:lnTo>
                        <a:pt x="1364" y="1961"/>
                      </a:lnTo>
                      <a:lnTo>
                        <a:pt x="1328" y="1955"/>
                      </a:lnTo>
                      <a:lnTo>
                        <a:pt x="1288" y="1950"/>
                      </a:lnTo>
                      <a:lnTo>
                        <a:pt x="1246" y="1943"/>
                      </a:lnTo>
                      <a:lnTo>
                        <a:pt x="1200" y="1935"/>
                      </a:lnTo>
                      <a:lnTo>
                        <a:pt x="1152" y="1927"/>
                      </a:lnTo>
                      <a:lnTo>
                        <a:pt x="1101" y="1918"/>
                      </a:lnTo>
                      <a:lnTo>
                        <a:pt x="1049" y="1907"/>
                      </a:lnTo>
                      <a:lnTo>
                        <a:pt x="993" y="1896"/>
                      </a:lnTo>
                      <a:lnTo>
                        <a:pt x="937" y="1884"/>
                      </a:lnTo>
                      <a:lnTo>
                        <a:pt x="878" y="1871"/>
                      </a:lnTo>
                      <a:lnTo>
                        <a:pt x="818" y="1856"/>
                      </a:lnTo>
                      <a:lnTo>
                        <a:pt x="758" y="1841"/>
                      </a:lnTo>
                      <a:lnTo>
                        <a:pt x="696" y="1824"/>
                      </a:lnTo>
                      <a:lnTo>
                        <a:pt x="634" y="1806"/>
                      </a:lnTo>
                      <a:lnTo>
                        <a:pt x="572" y="1787"/>
                      </a:lnTo>
                      <a:lnTo>
                        <a:pt x="508" y="1768"/>
                      </a:lnTo>
                      <a:lnTo>
                        <a:pt x="445" y="1747"/>
                      </a:lnTo>
                      <a:lnTo>
                        <a:pt x="382" y="1724"/>
                      </a:lnTo>
                      <a:lnTo>
                        <a:pt x="319" y="1700"/>
                      </a:lnTo>
                      <a:lnTo>
                        <a:pt x="257" y="1674"/>
                      </a:lnTo>
                      <a:lnTo>
                        <a:pt x="196" y="1647"/>
                      </a:lnTo>
                      <a:lnTo>
                        <a:pt x="135" y="1620"/>
                      </a:lnTo>
                      <a:lnTo>
                        <a:pt x="76" y="1590"/>
                      </a:lnTo>
                      <a:lnTo>
                        <a:pt x="19" y="1559"/>
                      </a:lnTo>
                      <a:lnTo>
                        <a:pt x="18" y="1554"/>
                      </a:lnTo>
                      <a:lnTo>
                        <a:pt x="13" y="1538"/>
                      </a:lnTo>
                      <a:lnTo>
                        <a:pt x="8" y="1514"/>
                      </a:lnTo>
                      <a:lnTo>
                        <a:pt x="3" y="1486"/>
                      </a:lnTo>
                      <a:lnTo>
                        <a:pt x="0" y="1456"/>
                      </a:lnTo>
                      <a:lnTo>
                        <a:pt x="0" y="1424"/>
                      </a:lnTo>
                      <a:lnTo>
                        <a:pt x="3" y="1396"/>
                      </a:lnTo>
                      <a:lnTo>
                        <a:pt x="13" y="1371"/>
                      </a:lnTo>
                      <a:lnTo>
                        <a:pt x="443" y="1002"/>
                      </a:lnTo>
                      <a:lnTo>
                        <a:pt x="441" y="999"/>
                      </a:lnTo>
                      <a:lnTo>
                        <a:pt x="440" y="989"/>
                      </a:lnTo>
                      <a:lnTo>
                        <a:pt x="440" y="973"/>
                      </a:lnTo>
                      <a:lnTo>
                        <a:pt x="445" y="953"/>
                      </a:lnTo>
                      <a:lnTo>
                        <a:pt x="453" y="928"/>
                      </a:lnTo>
                      <a:lnTo>
                        <a:pt x="471" y="902"/>
                      </a:lnTo>
                      <a:lnTo>
                        <a:pt x="497" y="874"/>
                      </a:lnTo>
                      <a:lnTo>
                        <a:pt x="534" y="845"/>
                      </a:lnTo>
                      <a:lnTo>
                        <a:pt x="743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01" name="Google Shape;3101;p32"/>
                <p:cNvSpPr/>
                <p:nvPr/>
              </p:nvSpPr>
              <p:spPr>
                <a:xfrm>
                  <a:off x="8279" y="4656"/>
                  <a:ext cx="311" cy="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4" h="930" extrusionOk="0">
                      <a:moveTo>
                        <a:pt x="164" y="0"/>
                      </a:moveTo>
                      <a:lnTo>
                        <a:pt x="1244" y="214"/>
                      </a:lnTo>
                      <a:lnTo>
                        <a:pt x="1067" y="930"/>
                      </a:lnTo>
                      <a:lnTo>
                        <a:pt x="0" y="688"/>
                      </a:lnTo>
                      <a:lnTo>
                        <a:pt x="164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02" name="Google Shape;3102;p32"/>
                <p:cNvSpPr/>
                <p:nvPr/>
              </p:nvSpPr>
              <p:spPr>
                <a:xfrm>
                  <a:off x="8300" y="4672"/>
                  <a:ext cx="237" cy="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" h="366" extrusionOk="0">
                      <a:moveTo>
                        <a:pt x="112" y="0"/>
                      </a:moveTo>
                      <a:lnTo>
                        <a:pt x="952" y="153"/>
                      </a:lnTo>
                      <a:lnTo>
                        <a:pt x="200" y="108"/>
                      </a:lnTo>
                      <a:lnTo>
                        <a:pt x="0" y="366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03" name="Google Shape;3103;p32"/>
                <p:cNvSpPr/>
                <p:nvPr/>
              </p:nvSpPr>
              <p:spPr>
                <a:xfrm>
                  <a:off x="8222" y="4885"/>
                  <a:ext cx="315" cy="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9" h="337" extrusionOk="0">
                      <a:moveTo>
                        <a:pt x="40" y="0"/>
                      </a:moveTo>
                      <a:lnTo>
                        <a:pt x="1259" y="288"/>
                      </a:lnTo>
                      <a:lnTo>
                        <a:pt x="1226" y="337"/>
                      </a:lnTo>
                      <a:lnTo>
                        <a:pt x="0" y="32"/>
                      </a:lnTo>
                      <a:lnTo>
                        <a:pt x="40" y="0"/>
                      </a:ln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04" name="Google Shape;3104;p32"/>
                <p:cNvSpPr/>
                <p:nvPr/>
              </p:nvSpPr>
              <p:spPr>
                <a:xfrm>
                  <a:off x="8193" y="4910"/>
                  <a:ext cx="316" cy="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" h="342" extrusionOk="0">
                      <a:moveTo>
                        <a:pt x="46" y="0"/>
                      </a:moveTo>
                      <a:lnTo>
                        <a:pt x="1265" y="286"/>
                      </a:lnTo>
                      <a:lnTo>
                        <a:pt x="1226" y="342"/>
                      </a:lnTo>
                      <a:lnTo>
                        <a:pt x="0" y="37"/>
                      </a:lnTo>
                      <a:lnTo>
                        <a:pt x="46" y="0"/>
                      </a:ln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05" name="Google Shape;3105;p32"/>
                <p:cNvSpPr/>
                <p:nvPr/>
              </p:nvSpPr>
              <p:spPr>
                <a:xfrm>
                  <a:off x="8165" y="4936"/>
                  <a:ext cx="316" cy="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4" h="344" extrusionOk="0">
                      <a:moveTo>
                        <a:pt x="45" y="0"/>
                      </a:moveTo>
                      <a:lnTo>
                        <a:pt x="1264" y="287"/>
                      </a:lnTo>
                      <a:lnTo>
                        <a:pt x="1224" y="344"/>
                      </a:lnTo>
                      <a:lnTo>
                        <a:pt x="0" y="37"/>
                      </a:lnTo>
                      <a:lnTo>
                        <a:pt x="45" y="0"/>
                      </a:ln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06" name="Google Shape;3106;p32"/>
                <p:cNvSpPr/>
                <p:nvPr/>
              </p:nvSpPr>
              <p:spPr>
                <a:xfrm>
                  <a:off x="8243" y="4989"/>
                  <a:ext cx="48" cy="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" h="79" extrusionOk="0">
                      <a:moveTo>
                        <a:pt x="18" y="1"/>
                      </a:moveTo>
                      <a:lnTo>
                        <a:pt x="23" y="1"/>
                      </a:lnTo>
                      <a:lnTo>
                        <a:pt x="40" y="0"/>
                      </a:lnTo>
                      <a:lnTo>
                        <a:pt x="62" y="0"/>
                      </a:lnTo>
                      <a:lnTo>
                        <a:pt x="90" y="3"/>
                      </a:lnTo>
                      <a:lnTo>
                        <a:pt x="120" y="8"/>
                      </a:lnTo>
                      <a:lnTo>
                        <a:pt x="148" y="18"/>
                      </a:lnTo>
                      <a:lnTo>
                        <a:pt x="173" y="34"/>
                      </a:lnTo>
                      <a:lnTo>
                        <a:pt x="190" y="57"/>
                      </a:lnTo>
                      <a:lnTo>
                        <a:pt x="190" y="58"/>
                      </a:lnTo>
                      <a:lnTo>
                        <a:pt x="190" y="62"/>
                      </a:lnTo>
                      <a:lnTo>
                        <a:pt x="189" y="68"/>
                      </a:lnTo>
                      <a:lnTo>
                        <a:pt x="187" y="74"/>
                      </a:lnTo>
                      <a:lnTo>
                        <a:pt x="181" y="78"/>
                      </a:lnTo>
                      <a:lnTo>
                        <a:pt x="173" y="79"/>
                      </a:lnTo>
                      <a:lnTo>
                        <a:pt x="160" y="78"/>
                      </a:lnTo>
                      <a:lnTo>
                        <a:pt x="143" y="71"/>
                      </a:lnTo>
                      <a:lnTo>
                        <a:pt x="143" y="69"/>
                      </a:lnTo>
                      <a:lnTo>
                        <a:pt x="142" y="65"/>
                      </a:lnTo>
                      <a:lnTo>
                        <a:pt x="139" y="58"/>
                      </a:lnTo>
                      <a:lnTo>
                        <a:pt x="130" y="50"/>
                      </a:lnTo>
                      <a:lnTo>
                        <a:pt x="116" y="42"/>
                      </a:lnTo>
                      <a:lnTo>
                        <a:pt x="94" y="35"/>
                      </a:lnTo>
                      <a:lnTo>
                        <a:pt x="63" y="32"/>
                      </a:lnTo>
                      <a:lnTo>
                        <a:pt x="22" y="32"/>
                      </a:lnTo>
                      <a:lnTo>
                        <a:pt x="20" y="32"/>
                      </a:lnTo>
                      <a:lnTo>
                        <a:pt x="15" y="30"/>
                      </a:lnTo>
                      <a:lnTo>
                        <a:pt x="9" y="27"/>
                      </a:lnTo>
                      <a:lnTo>
                        <a:pt x="5" y="24"/>
                      </a:lnTo>
                      <a:lnTo>
                        <a:pt x="0" y="19"/>
                      </a:lnTo>
                      <a:lnTo>
                        <a:pt x="0" y="15"/>
                      </a:lnTo>
                      <a:lnTo>
                        <a:pt x="6" y="8"/>
                      </a:lnTo>
                      <a:lnTo>
                        <a:pt x="18" y="1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07" name="Google Shape;3107;p32"/>
                <p:cNvSpPr/>
                <p:nvPr/>
              </p:nvSpPr>
              <p:spPr>
                <a:xfrm>
                  <a:off x="8246" y="5003"/>
                  <a:ext cx="27" cy="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" h="63" extrusionOk="0">
                      <a:moveTo>
                        <a:pt x="43" y="58"/>
                      </a:moveTo>
                      <a:lnTo>
                        <a:pt x="54" y="61"/>
                      </a:lnTo>
                      <a:lnTo>
                        <a:pt x="64" y="63"/>
                      </a:lnTo>
                      <a:lnTo>
                        <a:pt x="74" y="63"/>
                      </a:lnTo>
                      <a:lnTo>
                        <a:pt x="83" y="63"/>
                      </a:lnTo>
                      <a:lnTo>
                        <a:pt x="91" y="61"/>
                      </a:lnTo>
                      <a:lnTo>
                        <a:pt x="97" y="57"/>
                      </a:lnTo>
                      <a:lnTo>
                        <a:pt x="102" y="54"/>
                      </a:lnTo>
                      <a:lnTo>
                        <a:pt x="106" y="48"/>
                      </a:lnTo>
                      <a:lnTo>
                        <a:pt x="107" y="43"/>
                      </a:lnTo>
                      <a:lnTo>
                        <a:pt x="106" y="37"/>
                      </a:lnTo>
                      <a:lnTo>
                        <a:pt x="102" y="30"/>
                      </a:lnTo>
                      <a:lnTo>
                        <a:pt x="97" y="24"/>
                      </a:lnTo>
                      <a:lnTo>
                        <a:pt x="90" y="19"/>
                      </a:lnTo>
                      <a:lnTo>
                        <a:pt x="82" y="13"/>
                      </a:lnTo>
                      <a:lnTo>
                        <a:pt x="74" y="9"/>
                      </a:lnTo>
                      <a:lnTo>
                        <a:pt x="63" y="4"/>
                      </a:lnTo>
                      <a:lnTo>
                        <a:pt x="53" y="2"/>
                      </a:lnTo>
                      <a:lnTo>
                        <a:pt x="42" y="0"/>
                      </a:lnTo>
                      <a:lnTo>
                        <a:pt x="32" y="0"/>
                      </a:lnTo>
                      <a:lnTo>
                        <a:pt x="23" y="1"/>
                      </a:lnTo>
                      <a:lnTo>
                        <a:pt x="15" y="2"/>
                      </a:lnTo>
                      <a:lnTo>
                        <a:pt x="8" y="5"/>
                      </a:lnTo>
                      <a:lnTo>
                        <a:pt x="3" y="10"/>
                      </a:lnTo>
                      <a:lnTo>
                        <a:pt x="1" y="14"/>
                      </a:lnTo>
                      <a:lnTo>
                        <a:pt x="0" y="20"/>
                      </a:lnTo>
                      <a:lnTo>
                        <a:pt x="1" y="26"/>
                      </a:lnTo>
                      <a:lnTo>
                        <a:pt x="5" y="32"/>
                      </a:lnTo>
                      <a:lnTo>
                        <a:pt x="9" y="38"/>
                      </a:lnTo>
                      <a:lnTo>
                        <a:pt x="16" y="44"/>
                      </a:lnTo>
                      <a:lnTo>
                        <a:pt x="25" y="49"/>
                      </a:lnTo>
                      <a:lnTo>
                        <a:pt x="33" y="54"/>
                      </a:lnTo>
                      <a:lnTo>
                        <a:pt x="43" y="58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08" name="Google Shape;3108;p32"/>
                <p:cNvSpPr/>
                <p:nvPr/>
              </p:nvSpPr>
              <p:spPr>
                <a:xfrm>
                  <a:off x="8113" y="4974"/>
                  <a:ext cx="367" cy="1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9" h="525" extrusionOk="0">
                      <a:moveTo>
                        <a:pt x="1468" y="407"/>
                      </a:moveTo>
                      <a:lnTo>
                        <a:pt x="1466" y="407"/>
                      </a:lnTo>
                      <a:lnTo>
                        <a:pt x="1458" y="406"/>
                      </a:lnTo>
                      <a:lnTo>
                        <a:pt x="1446" y="405"/>
                      </a:lnTo>
                      <a:lnTo>
                        <a:pt x="1429" y="402"/>
                      </a:lnTo>
                      <a:lnTo>
                        <a:pt x="1408" y="400"/>
                      </a:lnTo>
                      <a:lnTo>
                        <a:pt x="1382" y="397"/>
                      </a:lnTo>
                      <a:lnTo>
                        <a:pt x="1353" y="393"/>
                      </a:lnTo>
                      <a:lnTo>
                        <a:pt x="1321" y="389"/>
                      </a:lnTo>
                      <a:lnTo>
                        <a:pt x="1285" y="383"/>
                      </a:lnTo>
                      <a:lnTo>
                        <a:pt x="1245" y="376"/>
                      </a:lnTo>
                      <a:lnTo>
                        <a:pt x="1203" y="370"/>
                      </a:lnTo>
                      <a:lnTo>
                        <a:pt x="1158" y="363"/>
                      </a:lnTo>
                      <a:lnTo>
                        <a:pt x="1110" y="354"/>
                      </a:lnTo>
                      <a:lnTo>
                        <a:pt x="1060" y="345"/>
                      </a:lnTo>
                      <a:lnTo>
                        <a:pt x="1008" y="335"/>
                      </a:lnTo>
                      <a:lnTo>
                        <a:pt x="954" y="323"/>
                      </a:lnTo>
                      <a:lnTo>
                        <a:pt x="898" y="311"/>
                      </a:lnTo>
                      <a:lnTo>
                        <a:pt x="841" y="299"/>
                      </a:lnTo>
                      <a:lnTo>
                        <a:pt x="782" y="284"/>
                      </a:lnTo>
                      <a:lnTo>
                        <a:pt x="723" y="269"/>
                      </a:lnTo>
                      <a:lnTo>
                        <a:pt x="663" y="253"/>
                      </a:lnTo>
                      <a:lnTo>
                        <a:pt x="602" y="236"/>
                      </a:lnTo>
                      <a:lnTo>
                        <a:pt x="541" y="217"/>
                      </a:lnTo>
                      <a:lnTo>
                        <a:pt x="480" y="198"/>
                      </a:lnTo>
                      <a:lnTo>
                        <a:pt x="417" y="178"/>
                      </a:lnTo>
                      <a:lnTo>
                        <a:pt x="356" y="156"/>
                      </a:lnTo>
                      <a:lnTo>
                        <a:pt x="296" y="133"/>
                      </a:lnTo>
                      <a:lnTo>
                        <a:pt x="236" y="109"/>
                      </a:lnTo>
                      <a:lnTo>
                        <a:pt x="178" y="84"/>
                      </a:lnTo>
                      <a:lnTo>
                        <a:pt x="120" y="57"/>
                      </a:lnTo>
                      <a:lnTo>
                        <a:pt x="64" y="29"/>
                      </a:lnTo>
                      <a:lnTo>
                        <a:pt x="9" y="0"/>
                      </a:lnTo>
                      <a:lnTo>
                        <a:pt x="7" y="4"/>
                      </a:lnTo>
                      <a:lnTo>
                        <a:pt x="5" y="15"/>
                      </a:lnTo>
                      <a:lnTo>
                        <a:pt x="3" y="33"/>
                      </a:lnTo>
                      <a:lnTo>
                        <a:pt x="0" y="55"/>
                      </a:lnTo>
                      <a:lnTo>
                        <a:pt x="0" y="79"/>
                      </a:lnTo>
                      <a:lnTo>
                        <a:pt x="3" y="102"/>
                      </a:lnTo>
                      <a:lnTo>
                        <a:pt x="10" y="125"/>
                      </a:lnTo>
                      <a:lnTo>
                        <a:pt x="22" y="143"/>
                      </a:lnTo>
                      <a:lnTo>
                        <a:pt x="23" y="144"/>
                      </a:lnTo>
                      <a:lnTo>
                        <a:pt x="26" y="146"/>
                      </a:lnTo>
                      <a:lnTo>
                        <a:pt x="33" y="150"/>
                      </a:lnTo>
                      <a:lnTo>
                        <a:pt x="43" y="154"/>
                      </a:lnTo>
                      <a:lnTo>
                        <a:pt x="54" y="161"/>
                      </a:lnTo>
                      <a:lnTo>
                        <a:pt x="69" y="169"/>
                      </a:lnTo>
                      <a:lnTo>
                        <a:pt x="86" y="177"/>
                      </a:lnTo>
                      <a:lnTo>
                        <a:pt x="106" y="187"/>
                      </a:lnTo>
                      <a:lnTo>
                        <a:pt x="128" y="197"/>
                      </a:lnTo>
                      <a:lnTo>
                        <a:pt x="154" y="208"/>
                      </a:lnTo>
                      <a:lnTo>
                        <a:pt x="182" y="221"/>
                      </a:lnTo>
                      <a:lnTo>
                        <a:pt x="213" y="234"/>
                      </a:lnTo>
                      <a:lnTo>
                        <a:pt x="247" y="248"/>
                      </a:lnTo>
                      <a:lnTo>
                        <a:pt x="283" y="262"/>
                      </a:lnTo>
                      <a:lnTo>
                        <a:pt x="322" y="277"/>
                      </a:lnTo>
                      <a:lnTo>
                        <a:pt x="364" y="292"/>
                      </a:lnTo>
                      <a:lnTo>
                        <a:pt x="410" y="308"/>
                      </a:lnTo>
                      <a:lnTo>
                        <a:pt x="457" y="323"/>
                      </a:lnTo>
                      <a:lnTo>
                        <a:pt x="508" y="339"/>
                      </a:lnTo>
                      <a:lnTo>
                        <a:pt x="562" y="355"/>
                      </a:lnTo>
                      <a:lnTo>
                        <a:pt x="618" y="371"/>
                      </a:lnTo>
                      <a:lnTo>
                        <a:pt x="678" y="387"/>
                      </a:lnTo>
                      <a:lnTo>
                        <a:pt x="740" y="402"/>
                      </a:lnTo>
                      <a:lnTo>
                        <a:pt x="805" y="418"/>
                      </a:lnTo>
                      <a:lnTo>
                        <a:pt x="874" y="433"/>
                      </a:lnTo>
                      <a:lnTo>
                        <a:pt x="945" y="449"/>
                      </a:lnTo>
                      <a:lnTo>
                        <a:pt x="1018" y="462"/>
                      </a:lnTo>
                      <a:lnTo>
                        <a:pt x="1096" y="477"/>
                      </a:lnTo>
                      <a:lnTo>
                        <a:pt x="1176" y="490"/>
                      </a:lnTo>
                      <a:lnTo>
                        <a:pt x="1259" y="503"/>
                      </a:lnTo>
                      <a:lnTo>
                        <a:pt x="1346" y="514"/>
                      </a:lnTo>
                      <a:lnTo>
                        <a:pt x="1435" y="525"/>
                      </a:lnTo>
                      <a:lnTo>
                        <a:pt x="1436" y="523"/>
                      </a:lnTo>
                      <a:lnTo>
                        <a:pt x="1441" y="516"/>
                      </a:lnTo>
                      <a:lnTo>
                        <a:pt x="1447" y="506"/>
                      </a:lnTo>
                      <a:lnTo>
                        <a:pt x="1454" y="491"/>
                      </a:lnTo>
                      <a:lnTo>
                        <a:pt x="1461" y="474"/>
                      </a:lnTo>
                      <a:lnTo>
                        <a:pt x="1466" y="454"/>
                      </a:lnTo>
                      <a:lnTo>
                        <a:pt x="1469" y="432"/>
                      </a:lnTo>
                      <a:lnTo>
                        <a:pt x="1468" y="407"/>
                      </a:lnTo>
                      <a:close/>
                    </a:path>
                  </a:pathLst>
                </a:custGeom>
                <a:solidFill>
                  <a:srgbClr val="F2E5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09" name="Google Shape;3109;p32"/>
                <p:cNvSpPr/>
                <p:nvPr/>
              </p:nvSpPr>
              <p:spPr>
                <a:xfrm>
                  <a:off x="8253" y="4846"/>
                  <a:ext cx="42" cy="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" h="120" extrusionOk="0">
                      <a:moveTo>
                        <a:pt x="53" y="0"/>
                      </a:moveTo>
                      <a:lnTo>
                        <a:pt x="49" y="0"/>
                      </a:lnTo>
                      <a:lnTo>
                        <a:pt x="41" y="3"/>
                      </a:lnTo>
                      <a:lnTo>
                        <a:pt x="30" y="7"/>
                      </a:lnTo>
                      <a:lnTo>
                        <a:pt x="17" y="15"/>
                      </a:lnTo>
                      <a:lnTo>
                        <a:pt x="7" y="26"/>
                      </a:lnTo>
                      <a:lnTo>
                        <a:pt x="1" y="43"/>
                      </a:lnTo>
                      <a:lnTo>
                        <a:pt x="0" y="65"/>
                      </a:lnTo>
                      <a:lnTo>
                        <a:pt x="7" y="94"/>
                      </a:lnTo>
                      <a:lnTo>
                        <a:pt x="98" y="120"/>
                      </a:lnTo>
                      <a:lnTo>
                        <a:pt x="97" y="114"/>
                      </a:lnTo>
                      <a:lnTo>
                        <a:pt x="97" y="102"/>
                      </a:lnTo>
                      <a:lnTo>
                        <a:pt x="97" y="84"/>
                      </a:lnTo>
                      <a:lnTo>
                        <a:pt x="101" y="64"/>
                      </a:lnTo>
                      <a:lnTo>
                        <a:pt x="108" y="44"/>
                      </a:lnTo>
                      <a:lnTo>
                        <a:pt x="121" y="30"/>
                      </a:lnTo>
                      <a:lnTo>
                        <a:pt x="141" y="22"/>
                      </a:lnTo>
                      <a:lnTo>
                        <a:pt x="170" y="25"/>
                      </a:lnTo>
                      <a:lnTo>
                        <a:pt x="53" y="0"/>
                      </a:lnTo>
                      <a:close/>
                    </a:path>
                  </a:pathLst>
                </a:custGeom>
                <a:solidFill>
                  <a:srgbClr val="F2E5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10" name="Google Shape;3110;p32"/>
                <p:cNvSpPr/>
                <p:nvPr/>
              </p:nvSpPr>
              <p:spPr>
                <a:xfrm>
                  <a:off x="8494" y="4901"/>
                  <a:ext cx="43" cy="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" h="119" extrusionOk="0">
                      <a:moveTo>
                        <a:pt x="53" y="0"/>
                      </a:moveTo>
                      <a:lnTo>
                        <a:pt x="49" y="0"/>
                      </a:lnTo>
                      <a:lnTo>
                        <a:pt x="41" y="3"/>
                      </a:lnTo>
                      <a:lnTo>
                        <a:pt x="29" y="7"/>
                      </a:lnTo>
                      <a:lnTo>
                        <a:pt x="18" y="14"/>
                      </a:lnTo>
                      <a:lnTo>
                        <a:pt x="7" y="25"/>
                      </a:lnTo>
                      <a:lnTo>
                        <a:pt x="0" y="42"/>
                      </a:lnTo>
                      <a:lnTo>
                        <a:pt x="0" y="65"/>
                      </a:lnTo>
                      <a:lnTo>
                        <a:pt x="7" y="94"/>
                      </a:lnTo>
                      <a:lnTo>
                        <a:pt x="97" y="119"/>
                      </a:lnTo>
                      <a:lnTo>
                        <a:pt x="96" y="114"/>
                      </a:lnTo>
                      <a:lnTo>
                        <a:pt x="96" y="101"/>
                      </a:lnTo>
                      <a:lnTo>
                        <a:pt x="96" y="83"/>
                      </a:lnTo>
                      <a:lnTo>
                        <a:pt x="100" y="62"/>
                      </a:lnTo>
                      <a:lnTo>
                        <a:pt x="107" y="44"/>
                      </a:lnTo>
                      <a:lnTo>
                        <a:pt x="120" y="30"/>
                      </a:lnTo>
                      <a:lnTo>
                        <a:pt x="141" y="22"/>
                      </a:lnTo>
                      <a:lnTo>
                        <a:pt x="170" y="25"/>
                      </a:lnTo>
                      <a:lnTo>
                        <a:pt x="53" y="0"/>
                      </a:lnTo>
                      <a:close/>
                    </a:path>
                  </a:pathLst>
                </a:custGeom>
                <a:solidFill>
                  <a:srgbClr val="F2E5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11" name="Google Shape;3111;p32"/>
                <p:cNvSpPr/>
                <p:nvPr/>
              </p:nvSpPr>
              <p:spPr>
                <a:xfrm>
                  <a:off x="8299" y="4855"/>
                  <a:ext cx="182" cy="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0" h="200" extrusionOk="0">
                      <a:moveTo>
                        <a:pt x="0" y="44"/>
                      </a:moveTo>
                      <a:lnTo>
                        <a:pt x="697" y="200"/>
                      </a:lnTo>
                      <a:lnTo>
                        <a:pt x="730" y="156"/>
                      </a:lnTo>
                      <a:lnTo>
                        <a:pt x="33" y="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rgbClr val="F2E5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12" name="Google Shape;3112;p32"/>
                <p:cNvSpPr/>
                <p:nvPr/>
              </p:nvSpPr>
              <p:spPr>
                <a:xfrm>
                  <a:off x="8297" y="4875"/>
                  <a:ext cx="176" cy="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3" h="187" extrusionOk="0">
                      <a:moveTo>
                        <a:pt x="0" y="30"/>
                      </a:moveTo>
                      <a:lnTo>
                        <a:pt x="696" y="187"/>
                      </a:lnTo>
                      <a:lnTo>
                        <a:pt x="703" y="157"/>
                      </a:lnTo>
                      <a:lnTo>
                        <a:pt x="6" y="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F2E5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13" name="Google Shape;3113;p32"/>
                <p:cNvSpPr/>
                <p:nvPr/>
              </p:nvSpPr>
              <p:spPr>
                <a:xfrm>
                  <a:off x="8486" y="4969"/>
                  <a:ext cx="106" cy="1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508" extrusionOk="0">
                      <a:moveTo>
                        <a:pt x="0" y="508"/>
                      </a:moveTo>
                      <a:lnTo>
                        <a:pt x="86" y="388"/>
                      </a:lnTo>
                      <a:lnTo>
                        <a:pt x="124" y="388"/>
                      </a:lnTo>
                      <a:lnTo>
                        <a:pt x="424" y="0"/>
                      </a:lnTo>
                      <a:lnTo>
                        <a:pt x="130" y="282"/>
                      </a:lnTo>
                      <a:lnTo>
                        <a:pt x="66" y="289"/>
                      </a:lnTo>
                      <a:lnTo>
                        <a:pt x="0" y="358"/>
                      </a:lnTo>
                      <a:lnTo>
                        <a:pt x="0" y="508"/>
                      </a:lnTo>
                      <a:close/>
                    </a:path>
                  </a:pathLst>
                </a:custGeom>
                <a:solidFill>
                  <a:srgbClr val="F2E5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14" name="Google Shape;3114;p32"/>
                <p:cNvSpPr/>
                <p:nvPr/>
              </p:nvSpPr>
              <p:spPr>
                <a:xfrm>
                  <a:off x="8312" y="4637"/>
                  <a:ext cx="296" cy="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245" extrusionOk="0">
                      <a:moveTo>
                        <a:pt x="0" y="0"/>
                      </a:moveTo>
                      <a:lnTo>
                        <a:pt x="1186" y="245"/>
                      </a:lnTo>
                      <a:lnTo>
                        <a:pt x="1184" y="244"/>
                      </a:lnTo>
                      <a:lnTo>
                        <a:pt x="1180" y="242"/>
                      </a:lnTo>
                      <a:lnTo>
                        <a:pt x="1172" y="239"/>
                      </a:lnTo>
                      <a:lnTo>
                        <a:pt x="1161" y="233"/>
                      </a:lnTo>
                      <a:lnTo>
                        <a:pt x="1147" y="228"/>
                      </a:lnTo>
                      <a:lnTo>
                        <a:pt x="1130" y="222"/>
                      </a:lnTo>
                      <a:lnTo>
                        <a:pt x="1112" y="214"/>
                      </a:lnTo>
                      <a:lnTo>
                        <a:pt x="1091" y="205"/>
                      </a:lnTo>
                      <a:lnTo>
                        <a:pt x="1066" y="196"/>
                      </a:lnTo>
                      <a:lnTo>
                        <a:pt x="1039" y="187"/>
                      </a:lnTo>
                      <a:lnTo>
                        <a:pt x="1010" y="177"/>
                      </a:lnTo>
                      <a:lnTo>
                        <a:pt x="979" y="166"/>
                      </a:lnTo>
                      <a:lnTo>
                        <a:pt x="945" y="154"/>
                      </a:lnTo>
                      <a:lnTo>
                        <a:pt x="910" y="143"/>
                      </a:lnTo>
                      <a:lnTo>
                        <a:pt x="871" y="132"/>
                      </a:lnTo>
                      <a:lnTo>
                        <a:pt x="832" y="121"/>
                      </a:lnTo>
                      <a:lnTo>
                        <a:pt x="790" y="108"/>
                      </a:lnTo>
                      <a:lnTo>
                        <a:pt x="747" y="97"/>
                      </a:lnTo>
                      <a:lnTo>
                        <a:pt x="702" y="86"/>
                      </a:lnTo>
                      <a:lnTo>
                        <a:pt x="655" y="74"/>
                      </a:lnTo>
                      <a:lnTo>
                        <a:pt x="607" y="64"/>
                      </a:lnTo>
                      <a:lnTo>
                        <a:pt x="557" y="54"/>
                      </a:lnTo>
                      <a:lnTo>
                        <a:pt x="506" y="45"/>
                      </a:lnTo>
                      <a:lnTo>
                        <a:pt x="454" y="36"/>
                      </a:lnTo>
                      <a:lnTo>
                        <a:pt x="400" y="28"/>
                      </a:lnTo>
                      <a:lnTo>
                        <a:pt x="346" y="20"/>
                      </a:lnTo>
                      <a:lnTo>
                        <a:pt x="290" y="15"/>
                      </a:lnTo>
                      <a:lnTo>
                        <a:pt x="233" y="9"/>
                      </a:lnTo>
                      <a:lnTo>
                        <a:pt x="176" y="4"/>
                      </a:lnTo>
                      <a:lnTo>
                        <a:pt x="118" y="2"/>
                      </a:lnTo>
                      <a:lnTo>
                        <a:pt x="6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2E5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15" name="Google Shape;3115;p32"/>
                <p:cNvSpPr/>
                <p:nvPr/>
              </p:nvSpPr>
              <p:spPr>
                <a:xfrm>
                  <a:off x="8250" y="4639"/>
                  <a:ext cx="60" cy="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738" extrusionOk="0">
                      <a:moveTo>
                        <a:pt x="241" y="0"/>
                      </a:moveTo>
                      <a:lnTo>
                        <a:pt x="52" y="738"/>
                      </a:lnTo>
                      <a:lnTo>
                        <a:pt x="0" y="726"/>
                      </a:lnTo>
                      <a:lnTo>
                        <a:pt x="169" y="0"/>
                      </a:lnTo>
                      <a:lnTo>
                        <a:pt x="241" y="0"/>
                      </a:lnTo>
                      <a:close/>
                    </a:path>
                  </a:pathLst>
                </a:custGeom>
                <a:solidFill>
                  <a:srgbClr val="F2E5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3116" name="Google Shape;3116;p32"/>
            <p:cNvSpPr/>
            <p:nvPr/>
          </p:nvSpPr>
          <p:spPr>
            <a:xfrm>
              <a:off x="4040" y="1566"/>
              <a:ext cx="1158" cy="1078"/>
            </a:xfrm>
            <a:custGeom>
              <a:avLst/>
              <a:gdLst/>
              <a:ahLst/>
              <a:cxnLst/>
              <a:rect l="l" t="t" r="r" b="b"/>
              <a:pathLst>
                <a:path w="2894" h="2693" extrusionOk="0">
                  <a:moveTo>
                    <a:pt x="4" y="1331"/>
                  </a:moveTo>
                  <a:cubicBezTo>
                    <a:pt x="4" y="1049"/>
                    <a:pt x="119" y="673"/>
                    <a:pt x="349" y="509"/>
                  </a:cubicBezTo>
                  <a:cubicBezTo>
                    <a:pt x="579" y="345"/>
                    <a:pt x="1010" y="400"/>
                    <a:pt x="1384" y="344"/>
                  </a:cubicBezTo>
                  <a:cubicBezTo>
                    <a:pt x="1758" y="288"/>
                    <a:pt x="2346" y="0"/>
                    <a:pt x="2596" y="170"/>
                  </a:cubicBezTo>
                  <a:cubicBezTo>
                    <a:pt x="2846" y="340"/>
                    <a:pt x="2874" y="1035"/>
                    <a:pt x="2884" y="1364"/>
                  </a:cubicBezTo>
                  <a:cubicBezTo>
                    <a:pt x="2894" y="1693"/>
                    <a:pt x="2789" y="1954"/>
                    <a:pt x="2659" y="2144"/>
                  </a:cubicBezTo>
                  <a:cubicBezTo>
                    <a:pt x="2529" y="2334"/>
                    <a:pt x="2274" y="2432"/>
                    <a:pt x="2104" y="2504"/>
                  </a:cubicBezTo>
                  <a:cubicBezTo>
                    <a:pt x="1934" y="2576"/>
                    <a:pt x="1816" y="2558"/>
                    <a:pt x="1639" y="2579"/>
                  </a:cubicBezTo>
                  <a:cubicBezTo>
                    <a:pt x="1462" y="2600"/>
                    <a:pt x="1259" y="2693"/>
                    <a:pt x="1044" y="2630"/>
                  </a:cubicBezTo>
                  <a:cubicBezTo>
                    <a:pt x="829" y="2567"/>
                    <a:pt x="520" y="2418"/>
                    <a:pt x="346" y="2201"/>
                  </a:cubicBezTo>
                  <a:cubicBezTo>
                    <a:pt x="173" y="1985"/>
                    <a:pt x="0" y="1682"/>
                    <a:pt x="4" y="1331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17" name="Google Shape;3117;p32"/>
            <p:cNvGrpSpPr/>
            <p:nvPr/>
          </p:nvGrpSpPr>
          <p:grpSpPr>
            <a:xfrm>
              <a:off x="4224" y="2346"/>
              <a:ext cx="316" cy="147"/>
              <a:chOff x="3600" y="219"/>
              <a:chExt cx="360" cy="175"/>
            </a:xfrm>
          </p:grpSpPr>
          <p:sp>
            <p:nvSpPr>
              <p:cNvPr id="3118" name="Google Shape;3118;p32"/>
              <p:cNvSpPr/>
              <p:nvPr/>
            </p:nvSpPr>
            <p:spPr>
              <a:xfrm>
                <a:off x="3603" y="297"/>
                <a:ext cx="357" cy="97"/>
              </a:xfrm>
              <a:prstGeom prst="ellipse">
                <a:avLst/>
              </a:prstGeom>
              <a:solidFill>
                <a:srgbClr val="CCCCFF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119" name="Google Shape;3119;p32"/>
              <p:cNvCxnSpPr/>
              <p:nvPr/>
            </p:nvCxnSpPr>
            <p:spPr>
              <a:xfrm>
                <a:off x="3603" y="289"/>
                <a:ext cx="0" cy="6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20" name="Google Shape;3120;p32"/>
              <p:cNvCxnSpPr/>
              <p:nvPr/>
            </p:nvCxnSpPr>
            <p:spPr>
              <a:xfrm>
                <a:off x="3960" y="289"/>
                <a:ext cx="0" cy="6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121" name="Google Shape;3121;p32"/>
              <p:cNvSpPr/>
              <p:nvPr/>
            </p:nvSpPr>
            <p:spPr>
              <a:xfrm>
                <a:off x="3603" y="284"/>
                <a:ext cx="231" cy="6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2" name="Google Shape;3122;p32"/>
              <p:cNvSpPr/>
              <p:nvPr/>
            </p:nvSpPr>
            <p:spPr>
              <a:xfrm>
                <a:off x="3600" y="219"/>
                <a:ext cx="357" cy="113"/>
              </a:xfrm>
              <a:prstGeom prst="ellipse">
                <a:avLst/>
              </a:prstGeom>
              <a:solidFill>
                <a:srgbClr val="CCCCFF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123" name="Google Shape;3123;p32"/>
              <p:cNvGrpSpPr/>
              <p:nvPr/>
            </p:nvGrpSpPr>
            <p:grpSpPr>
              <a:xfrm>
                <a:off x="3686" y="244"/>
                <a:ext cx="177" cy="66"/>
                <a:chOff x="2848" y="848"/>
                <a:chExt cx="140" cy="98"/>
              </a:xfrm>
            </p:grpSpPr>
            <p:cxnSp>
              <p:nvCxnSpPr>
                <p:cNvPr id="3124" name="Google Shape;3124;p32"/>
                <p:cNvCxnSpPr/>
                <p:nvPr/>
              </p:nvCxnSpPr>
              <p:spPr>
                <a:xfrm rot="10800000" flipH="1">
                  <a:off x="2848" y="848"/>
                  <a:ext cx="50" cy="2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25" name="Google Shape;3125;p32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26" name="Google Shape;3126;p32"/>
                <p:cNvCxnSpPr/>
                <p:nvPr/>
              </p:nvCxnSpPr>
              <p:spPr>
                <a:xfrm>
                  <a:off x="2894" y="850"/>
                  <a:ext cx="52" cy="96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127" name="Google Shape;3127;p32"/>
              <p:cNvGrpSpPr/>
              <p:nvPr/>
            </p:nvGrpSpPr>
            <p:grpSpPr>
              <a:xfrm rot="10800000" flipH="1">
                <a:off x="3686" y="243"/>
                <a:ext cx="177" cy="66"/>
                <a:chOff x="2848" y="848"/>
                <a:chExt cx="140" cy="98"/>
              </a:xfrm>
            </p:grpSpPr>
            <p:cxnSp>
              <p:nvCxnSpPr>
                <p:cNvPr id="3128" name="Google Shape;3128;p32"/>
                <p:cNvCxnSpPr/>
                <p:nvPr/>
              </p:nvCxnSpPr>
              <p:spPr>
                <a:xfrm rot="10800000" flipH="1">
                  <a:off x="2848" y="848"/>
                  <a:ext cx="50" cy="2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29" name="Google Shape;3129;p32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30" name="Google Shape;3130;p32"/>
                <p:cNvCxnSpPr/>
                <p:nvPr/>
              </p:nvCxnSpPr>
              <p:spPr>
                <a:xfrm>
                  <a:off x="2894" y="850"/>
                  <a:ext cx="52" cy="96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3131" name="Google Shape;3131;p32"/>
            <p:cNvCxnSpPr/>
            <p:nvPr/>
          </p:nvCxnSpPr>
          <p:spPr>
            <a:xfrm>
              <a:off x="4243" y="2238"/>
              <a:ext cx="84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32" name="Google Shape;3132;p32"/>
            <p:cNvCxnSpPr/>
            <p:nvPr/>
          </p:nvCxnSpPr>
          <p:spPr>
            <a:xfrm>
              <a:off x="4375" y="2238"/>
              <a:ext cx="0" cy="108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33" name="Google Shape;3133;p32"/>
            <p:cNvCxnSpPr/>
            <p:nvPr/>
          </p:nvCxnSpPr>
          <p:spPr>
            <a:xfrm>
              <a:off x="4912" y="2133"/>
              <a:ext cx="0" cy="108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134" name="Google Shape;3134;p32"/>
            <p:cNvGrpSpPr/>
            <p:nvPr/>
          </p:nvGrpSpPr>
          <p:grpSpPr>
            <a:xfrm>
              <a:off x="4624" y="1836"/>
              <a:ext cx="576" cy="372"/>
              <a:chOff x="10665" y="3225"/>
              <a:chExt cx="1440" cy="930"/>
            </a:xfrm>
          </p:grpSpPr>
          <p:sp>
            <p:nvSpPr>
              <p:cNvPr id="3135" name="Google Shape;3135;p32"/>
              <p:cNvSpPr/>
              <p:nvPr/>
            </p:nvSpPr>
            <p:spPr>
              <a:xfrm>
                <a:off x="10665" y="3225"/>
                <a:ext cx="1440" cy="930"/>
              </a:xfrm>
              <a:prstGeom prst="ellipse">
                <a:avLst/>
              </a:prstGeom>
              <a:gradFill>
                <a:gsLst>
                  <a:gs pos="0">
                    <a:srgbClr val="FF0000"/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136" name="Google Shape;3136;p32"/>
              <p:cNvGrpSpPr/>
              <p:nvPr/>
            </p:nvGrpSpPr>
            <p:grpSpPr>
              <a:xfrm>
                <a:off x="11031" y="3335"/>
                <a:ext cx="565" cy="643"/>
                <a:chOff x="2870" y="1518"/>
                <a:chExt cx="292" cy="320"/>
              </a:xfrm>
            </p:grpSpPr>
            <p:graphicFrame>
              <p:nvGraphicFramePr>
                <p:cNvPr id="3137" name="Google Shape;3137;p32"/>
                <p:cNvGraphicFramePr/>
                <p:nvPr/>
              </p:nvGraphicFramePr>
              <p:xfrm>
                <a:off x="2870" y="1518"/>
                <a:ext cx="272" cy="28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r:id="rId3" imgW="272" imgH="282" progId="">
                        <p:embed/>
                      </p:oleObj>
                    </mc:Choice>
                    <mc:Fallback>
                      <p:oleObj r:id="rId3" imgW="272" imgH="282" progId="">
                        <p:embed/>
                        <p:pic>
                          <p:nvPicPr>
                            <p:cNvPr id="3137" name="Google Shape;3137;p32"/>
                            <p:cNvPicPr preferRelativeResize="0"/>
                            <p:nvPr/>
                          </p:nvPicPr>
                          <p:blipFill rotWithShape="1">
                            <a:blip r:embed="rId4">
                              <a:alphaModFix/>
                            </a:blip>
                            <a:srcRect/>
                            <a:stretch/>
                          </p:blipFill>
                          <p:spPr>
                            <a:xfrm>
                              <a:off x="2870" y="1518"/>
                              <a:ext cx="272" cy="28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138" name="Google Shape;3138;p32"/>
                <p:cNvGraphicFramePr/>
                <p:nvPr/>
              </p:nvGraphicFramePr>
              <p:xfrm>
                <a:off x="2913" y="1602"/>
                <a:ext cx="249" cy="23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r:id="rId5" imgW="249" imgH="236" progId="">
                        <p:embed/>
                      </p:oleObj>
                    </mc:Choice>
                    <mc:Fallback>
                      <p:oleObj r:id="rId5" imgW="249" imgH="236" progId="">
                        <p:embed/>
                        <p:pic>
                          <p:nvPicPr>
                            <p:cNvPr id="3138" name="Google Shape;3138;p32"/>
                            <p:cNvPicPr preferRelativeResize="0"/>
                            <p:nvPr/>
                          </p:nvPicPr>
                          <p:blipFill rotWithShape="1">
                            <a:blip r:embed="rId6">
                              <a:alphaModFix/>
                            </a:blip>
                            <a:srcRect/>
                            <a:stretch/>
                          </p:blipFill>
                          <p:spPr>
                            <a:xfrm>
                              <a:off x="2913" y="1602"/>
                              <a:ext cx="249" cy="23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3139" name="Google Shape;3139;p32"/>
            <p:cNvSpPr/>
            <p:nvPr/>
          </p:nvSpPr>
          <p:spPr>
            <a:xfrm>
              <a:off x="2491" y="2162"/>
              <a:ext cx="1329" cy="788"/>
            </a:xfrm>
            <a:custGeom>
              <a:avLst/>
              <a:gdLst/>
              <a:ahLst/>
              <a:cxnLst/>
              <a:rect l="l" t="t" r="r" b="b"/>
              <a:pathLst>
                <a:path w="3324" h="1971" extrusionOk="0">
                  <a:moveTo>
                    <a:pt x="596" y="15"/>
                  </a:moveTo>
                  <a:cubicBezTo>
                    <a:pt x="335" y="29"/>
                    <a:pt x="248" y="155"/>
                    <a:pt x="149" y="330"/>
                  </a:cubicBezTo>
                  <a:cubicBezTo>
                    <a:pt x="50" y="505"/>
                    <a:pt x="0" y="853"/>
                    <a:pt x="3" y="1066"/>
                  </a:cubicBezTo>
                  <a:cubicBezTo>
                    <a:pt x="6" y="1279"/>
                    <a:pt x="67" y="1478"/>
                    <a:pt x="168" y="1606"/>
                  </a:cubicBezTo>
                  <a:cubicBezTo>
                    <a:pt x="269" y="1734"/>
                    <a:pt x="457" y="1811"/>
                    <a:pt x="609" y="1831"/>
                  </a:cubicBezTo>
                  <a:cubicBezTo>
                    <a:pt x="761" y="1851"/>
                    <a:pt x="927" y="1719"/>
                    <a:pt x="1083" y="1726"/>
                  </a:cubicBezTo>
                  <a:cubicBezTo>
                    <a:pt x="1239" y="1733"/>
                    <a:pt x="1333" y="1844"/>
                    <a:pt x="1548" y="1876"/>
                  </a:cubicBezTo>
                  <a:cubicBezTo>
                    <a:pt x="1763" y="1908"/>
                    <a:pt x="2091" y="1971"/>
                    <a:pt x="2373" y="1921"/>
                  </a:cubicBezTo>
                  <a:cubicBezTo>
                    <a:pt x="2655" y="1871"/>
                    <a:pt x="3162" y="1740"/>
                    <a:pt x="3243" y="1576"/>
                  </a:cubicBezTo>
                  <a:cubicBezTo>
                    <a:pt x="3324" y="1412"/>
                    <a:pt x="2947" y="1124"/>
                    <a:pt x="2859" y="935"/>
                  </a:cubicBezTo>
                  <a:cubicBezTo>
                    <a:pt x="2771" y="746"/>
                    <a:pt x="2905" y="559"/>
                    <a:pt x="2714" y="444"/>
                  </a:cubicBezTo>
                  <a:cubicBezTo>
                    <a:pt x="2523" y="328"/>
                    <a:pt x="2063" y="315"/>
                    <a:pt x="1714" y="242"/>
                  </a:cubicBezTo>
                  <a:cubicBezTo>
                    <a:pt x="1366" y="168"/>
                    <a:pt x="857" y="0"/>
                    <a:pt x="596" y="15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0" name="Google Shape;3140;p32"/>
            <p:cNvSpPr/>
            <p:nvPr/>
          </p:nvSpPr>
          <p:spPr>
            <a:xfrm>
              <a:off x="2053" y="3147"/>
              <a:ext cx="1855" cy="574"/>
            </a:xfrm>
            <a:custGeom>
              <a:avLst/>
              <a:gdLst/>
              <a:ahLst/>
              <a:cxnLst/>
              <a:rect l="l" t="t" r="r" b="b"/>
              <a:pathLst>
                <a:path w="4636" h="1435" extrusionOk="0">
                  <a:moveTo>
                    <a:pt x="339" y="15"/>
                  </a:moveTo>
                  <a:cubicBezTo>
                    <a:pt x="0" y="110"/>
                    <a:pt x="112" y="438"/>
                    <a:pt x="189" y="645"/>
                  </a:cubicBezTo>
                  <a:cubicBezTo>
                    <a:pt x="266" y="852"/>
                    <a:pt x="509" y="1130"/>
                    <a:pt x="804" y="1260"/>
                  </a:cubicBezTo>
                  <a:cubicBezTo>
                    <a:pt x="1099" y="1390"/>
                    <a:pt x="1507" y="1415"/>
                    <a:pt x="1959" y="1425"/>
                  </a:cubicBezTo>
                  <a:cubicBezTo>
                    <a:pt x="2411" y="1435"/>
                    <a:pt x="3192" y="1395"/>
                    <a:pt x="3519" y="1320"/>
                  </a:cubicBezTo>
                  <a:cubicBezTo>
                    <a:pt x="3846" y="1245"/>
                    <a:pt x="3753" y="1067"/>
                    <a:pt x="3924" y="975"/>
                  </a:cubicBezTo>
                  <a:cubicBezTo>
                    <a:pt x="4095" y="883"/>
                    <a:pt x="4489" y="885"/>
                    <a:pt x="4543" y="769"/>
                  </a:cubicBezTo>
                  <a:cubicBezTo>
                    <a:pt x="4597" y="653"/>
                    <a:pt x="4636" y="393"/>
                    <a:pt x="4249" y="278"/>
                  </a:cubicBezTo>
                  <a:cubicBezTo>
                    <a:pt x="3863" y="162"/>
                    <a:pt x="2874" y="120"/>
                    <a:pt x="2222" y="76"/>
                  </a:cubicBezTo>
                  <a:cubicBezTo>
                    <a:pt x="1570" y="32"/>
                    <a:pt x="868" y="0"/>
                    <a:pt x="339" y="15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aphicFrame>
          <p:nvGraphicFramePr>
            <p:cNvPr id="3141" name="Google Shape;3141;p32"/>
            <p:cNvGraphicFramePr/>
            <p:nvPr/>
          </p:nvGraphicFramePr>
          <p:xfrm>
            <a:off x="2767" y="3262"/>
            <a:ext cx="26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7" imgW="262" imgH="200" progId="">
                    <p:embed/>
                  </p:oleObj>
                </mc:Choice>
                <mc:Fallback>
                  <p:oleObj r:id="rId7" imgW="262" imgH="200" progId="">
                    <p:embed/>
                    <p:pic>
                      <p:nvPicPr>
                        <p:cNvPr id="3141" name="Google Shape;3141;p32"/>
                        <p:cNvPicPr preferRelativeResize="0"/>
                        <p:nvPr/>
                      </p:nvPicPr>
                      <p:blipFill rotWithShape="1">
                        <a:blip r:embed="rId8">
                          <a:alphaModFix/>
                        </a:blip>
                        <a:srcRect/>
                        <a:stretch/>
                      </p:blipFill>
                      <p:spPr>
                        <a:xfrm>
                          <a:off x="2767" y="3262"/>
                          <a:ext cx="26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142" name="Google Shape;3142;p32"/>
            <p:cNvGrpSpPr/>
            <p:nvPr/>
          </p:nvGrpSpPr>
          <p:grpSpPr>
            <a:xfrm>
              <a:off x="4475" y="2095"/>
              <a:ext cx="320" cy="545"/>
              <a:chOff x="4475" y="2095"/>
              <a:chExt cx="320" cy="545"/>
            </a:xfrm>
          </p:grpSpPr>
          <p:cxnSp>
            <p:nvCxnSpPr>
              <p:cNvPr id="3143" name="Google Shape;3143;p32"/>
              <p:cNvCxnSpPr/>
              <p:nvPr/>
            </p:nvCxnSpPr>
            <p:spPr>
              <a:xfrm rot="10800000" flipH="1">
                <a:off x="4485" y="2106"/>
                <a:ext cx="310" cy="21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grpSp>
            <p:nvGrpSpPr>
              <p:cNvPr id="3144" name="Google Shape;3144;p32"/>
              <p:cNvGrpSpPr/>
              <p:nvPr/>
            </p:nvGrpSpPr>
            <p:grpSpPr>
              <a:xfrm>
                <a:off x="4475" y="2095"/>
                <a:ext cx="257" cy="545"/>
                <a:chOff x="563" y="3500"/>
                <a:chExt cx="257" cy="545"/>
              </a:xfrm>
            </p:grpSpPr>
            <p:sp>
              <p:nvSpPr>
                <p:cNvPr id="3145" name="Google Shape;3145;p32"/>
                <p:cNvSpPr/>
                <p:nvPr/>
              </p:nvSpPr>
              <p:spPr>
                <a:xfrm>
                  <a:off x="618" y="3520"/>
                  <a:ext cx="202" cy="201"/>
                </a:xfrm>
                <a:prstGeom prst="ellipse">
                  <a:avLst/>
                </a:prstGeom>
                <a:solidFill>
                  <a:schemeClr val="lt1"/>
                </a:solidFill>
                <a:ln w="19050" cap="flat" cmpd="sng">
                  <a:solidFill>
                    <a:srgbClr val="FF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46" name="Google Shape;3146;p32"/>
                <p:cNvSpPr txBox="1"/>
                <p:nvPr/>
              </p:nvSpPr>
              <p:spPr>
                <a:xfrm>
                  <a:off x="563" y="3500"/>
                  <a:ext cx="246" cy="54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</p:grpSp>
        <p:grpSp>
          <p:nvGrpSpPr>
            <p:cNvPr id="3147" name="Google Shape;3147;p32"/>
            <p:cNvGrpSpPr/>
            <p:nvPr/>
          </p:nvGrpSpPr>
          <p:grpSpPr>
            <a:xfrm>
              <a:off x="2004" y="2418"/>
              <a:ext cx="2196" cy="716"/>
              <a:chOff x="2004" y="2418"/>
              <a:chExt cx="2196" cy="716"/>
            </a:xfrm>
          </p:grpSpPr>
          <p:sp>
            <p:nvSpPr>
              <p:cNvPr id="3148" name="Google Shape;3148;p32"/>
              <p:cNvSpPr/>
              <p:nvPr/>
            </p:nvSpPr>
            <p:spPr>
              <a:xfrm>
                <a:off x="2004" y="2418"/>
                <a:ext cx="2196" cy="318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18" extrusionOk="0">
                    <a:moveTo>
                      <a:pt x="0" y="0"/>
                    </a:moveTo>
                    <a:cubicBezTo>
                      <a:pt x="199" y="51"/>
                      <a:pt x="828" y="301"/>
                      <a:pt x="1194" y="306"/>
                    </a:cubicBezTo>
                    <a:cubicBezTo>
                      <a:pt x="1536" y="318"/>
                      <a:pt x="1987" y="88"/>
                      <a:pt x="2196" y="30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149" name="Google Shape;3149;p32"/>
              <p:cNvGrpSpPr/>
              <p:nvPr/>
            </p:nvGrpSpPr>
            <p:grpSpPr>
              <a:xfrm>
                <a:off x="3027" y="2589"/>
                <a:ext cx="258" cy="545"/>
                <a:chOff x="562" y="3500"/>
                <a:chExt cx="258" cy="545"/>
              </a:xfrm>
            </p:grpSpPr>
            <p:sp>
              <p:nvSpPr>
                <p:cNvPr id="3150" name="Google Shape;3150;p32"/>
                <p:cNvSpPr/>
                <p:nvPr/>
              </p:nvSpPr>
              <p:spPr>
                <a:xfrm>
                  <a:off x="618" y="3520"/>
                  <a:ext cx="202" cy="201"/>
                </a:xfrm>
                <a:prstGeom prst="ellipse">
                  <a:avLst/>
                </a:prstGeom>
                <a:solidFill>
                  <a:schemeClr val="lt1"/>
                </a:solidFill>
                <a:ln w="19050" cap="flat" cmpd="sng">
                  <a:solidFill>
                    <a:srgbClr val="FF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51" name="Google Shape;3151;p32"/>
                <p:cNvSpPr txBox="1"/>
                <p:nvPr/>
              </p:nvSpPr>
              <p:spPr>
                <a:xfrm>
                  <a:off x="562" y="3500"/>
                  <a:ext cx="249" cy="54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</p:grpSp>
        <p:grpSp>
          <p:nvGrpSpPr>
            <p:cNvPr id="3152" name="Google Shape;3152;p32"/>
            <p:cNvGrpSpPr/>
            <p:nvPr/>
          </p:nvGrpSpPr>
          <p:grpSpPr>
            <a:xfrm>
              <a:off x="3040" y="2157"/>
              <a:ext cx="1955" cy="1270"/>
              <a:chOff x="3040" y="2157"/>
              <a:chExt cx="1955" cy="1270"/>
            </a:xfrm>
          </p:grpSpPr>
          <p:sp>
            <p:nvSpPr>
              <p:cNvPr id="3153" name="Google Shape;3153;p32"/>
              <p:cNvSpPr/>
              <p:nvPr/>
            </p:nvSpPr>
            <p:spPr>
              <a:xfrm>
                <a:off x="3040" y="2157"/>
                <a:ext cx="1955" cy="1270"/>
              </a:xfrm>
              <a:custGeom>
                <a:avLst/>
                <a:gdLst/>
                <a:ahLst/>
                <a:cxnLst/>
                <a:rect l="l" t="t" r="r" b="b"/>
                <a:pathLst>
                  <a:path w="1955" h="1270" extrusionOk="0">
                    <a:moveTo>
                      <a:pt x="1955" y="0"/>
                    </a:moveTo>
                    <a:cubicBezTo>
                      <a:pt x="1809" y="127"/>
                      <a:pt x="1425" y="536"/>
                      <a:pt x="1077" y="765"/>
                    </a:cubicBezTo>
                    <a:cubicBezTo>
                      <a:pt x="729" y="994"/>
                      <a:pt x="224" y="1165"/>
                      <a:pt x="0" y="1270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154" name="Google Shape;3154;p32"/>
              <p:cNvGrpSpPr/>
              <p:nvPr/>
            </p:nvGrpSpPr>
            <p:grpSpPr>
              <a:xfrm>
                <a:off x="3927" y="2835"/>
                <a:ext cx="257" cy="545"/>
                <a:chOff x="563" y="3500"/>
                <a:chExt cx="257" cy="545"/>
              </a:xfrm>
            </p:grpSpPr>
            <p:sp>
              <p:nvSpPr>
                <p:cNvPr id="3155" name="Google Shape;3155;p32"/>
                <p:cNvSpPr/>
                <p:nvPr/>
              </p:nvSpPr>
              <p:spPr>
                <a:xfrm>
                  <a:off x="618" y="3520"/>
                  <a:ext cx="202" cy="201"/>
                </a:xfrm>
                <a:prstGeom prst="ellipse">
                  <a:avLst/>
                </a:prstGeom>
                <a:solidFill>
                  <a:schemeClr val="lt1"/>
                </a:solidFill>
                <a:ln w="19050" cap="flat" cmpd="sng">
                  <a:solidFill>
                    <a:srgbClr val="FF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56" name="Google Shape;3156;p32"/>
                <p:cNvSpPr txBox="1"/>
                <p:nvPr/>
              </p:nvSpPr>
              <p:spPr>
                <a:xfrm>
                  <a:off x="563" y="3500"/>
                  <a:ext cx="246" cy="54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</p:grpSp>
        <p:grpSp>
          <p:nvGrpSpPr>
            <p:cNvPr id="3157" name="Google Shape;3157;p32"/>
            <p:cNvGrpSpPr/>
            <p:nvPr/>
          </p:nvGrpSpPr>
          <p:grpSpPr>
            <a:xfrm>
              <a:off x="1881" y="2450"/>
              <a:ext cx="855" cy="818"/>
              <a:chOff x="1881" y="2450"/>
              <a:chExt cx="855" cy="818"/>
            </a:xfrm>
          </p:grpSpPr>
          <p:cxnSp>
            <p:nvCxnSpPr>
              <p:cNvPr id="3158" name="Google Shape;3158;p32"/>
              <p:cNvCxnSpPr/>
              <p:nvPr/>
            </p:nvCxnSpPr>
            <p:spPr>
              <a:xfrm rot="10800000">
                <a:off x="1881" y="2450"/>
                <a:ext cx="855" cy="818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grpSp>
            <p:nvGrpSpPr>
              <p:cNvPr id="3159" name="Google Shape;3159;p32"/>
              <p:cNvGrpSpPr/>
              <p:nvPr/>
            </p:nvGrpSpPr>
            <p:grpSpPr>
              <a:xfrm>
                <a:off x="2117" y="2702"/>
                <a:ext cx="257" cy="550"/>
                <a:chOff x="563" y="3500"/>
                <a:chExt cx="257" cy="550"/>
              </a:xfrm>
            </p:grpSpPr>
            <p:sp>
              <p:nvSpPr>
                <p:cNvPr id="3160" name="Google Shape;3160;p32"/>
                <p:cNvSpPr/>
                <p:nvPr/>
              </p:nvSpPr>
              <p:spPr>
                <a:xfrm>
                  <a:off x="618" y="3520"/>
                  <a:ext cx="202" cy="201"/>
                </a:xfrm>
                <a:prstGeom prst="ellipse">
                  <a:avLst/>
                </a:prstGeom>
                <a:solidFill>
                  <a:schemeClr val="lt1"/>
                </a:solidFill>
                <a:ln w="19050" cap="flat" cmpd="sng">
                  <a:solidFill>
                    <a:srgbClr val="FF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61" name="Google Shape;3161;p32"/>
                <p:cNvSpPr txBox="1"/>
                <p:nvPr/>
              </p:nvSpPr>
              <p:spPr>
                <a:xfrm>
                  <a:off x="563" y="3500"/>
                  <a:ext cx="246" cy="5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</p:grpSp>
      </p:grpSp>
      <p:pic>
        <p:nvPicPr>
          <p:cNvPr id="5123" name="Picture 3">
            <a:extLst>
              <a:ext uri="{FF2B5EF4-FFF2-40B4-BE49-F238E27FC236}">
                <a16:creationId xmlns:a16="http://schemas.microsoft.com/office/drawing/2014/main" id="{E4C5B650-0556-48D9-BA63-1A80EAB19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0" cy="0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C94A96A4-100C-404E-9DC3-9C0F5CC22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0" cy="0"/>
          </a:xfrm>
          <a:prstGeom prst="rect">
            <a:avLst/>
          </a:prstGeom>
        </p:spPr>
      </p:pic>
      <p:pic>
        <p:nvPicPr>
          <p:cNvPr id="5121" name="Picture 1">
            <a:extLst>
              <a:ext uri="{FF2B5EF4-FFF2-40B4-BE49-F238E27FC236}">
                <a16:creationId xmlns:a16="http://schemas.microsoft.com/office/drawing/2014/main" id="{6C014212-F0B3-4A66-BD4A-84679B507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0" cy="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7" name="Google Shape;3167;p33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Indirect Routing: Moving Between Networks</a:t>
            </a:r>
            <a:endParaRPr/>
          </a:p>
        </p:txBody>
      </p:sp>
      <p:sp>
        <p:nvSpPr>
          <p:cNvPr id="3168" name="Google Shape;3168;p33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Suppose mobile user moves to another network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Register with new foreign agent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New foreign agent registers with home agent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Home agent update care-of-address for mobile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Packets continue to be forwarded to mobile (but with new care-of-address)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Mobility, changing foreign networks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Transparent: </a:t>
            </a:r>
            <a:r>
              <a:rPr lang="en-US">
                <a:solidFill>
                  <a:srgbClr val="FF0000"/>
                </a:solidFill>
              </a:rPr>
              <a:t>ongoing connections can be maintained!</a:t>
            </a:r>
            <a:endParaRPr/>
          </a:p>
        </p:txBody>
      </p:sp>
      <p:sp>
        <p:nvSpPr>
          <p:cNvPr id="3169" name="Google Shape;3169;p33"/>
          <p:cNvSpPr txBox="1">
            <a:spLocks noGrp="1"/>
          </p:cNvSpPr>
          <p:nvPr>
            <p:ph type="sldNum" idx="12"/>
          </p:nvPr>
        </p:nvSpPr>
        <p:spPr>
          <a:xfrm>
            <a:off x="8382000" y="63246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" name="Google Shape;3175;p34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Mobility via Direct Routing</a:t>
            </a:r>
            <a:endParaRPr/>
          </a:p>
        </p:txBody>
      </p:sp>
      <p:sp>
        <p:nvSpPr>
          <p:cNvPr id="3176" name="Google Shape;3176;p34"/>
          <p:cNvSpPr txBox="1">
            <a:spLocks noGrp="1"/>
          </p:cNvSpPr>
          <p:nvPr>
            <p:ph type="sldNum" idx="12"/>
          </p:nvPr>
        </p:nvSpPr>
        <p:spPr>
          <a:xfrm>
            <a:off x="8382000" y="63246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  <p:sp>
        <p:nvSpPr>
          <p:cNvPr id="3177" name="Google Shape;3177;p34"/>
          <p:cNvSpPr/>
          <p:nvPr/>
        </p:nvSpPr>
        <p:spPr>
          <a:xfrm>
            <a:off x="1444625" y="2693987"/>
            <a:ext cx="1866900" cy="1589088"/>
          </a:xfrm>
          <a:custGeom>
            <a:avLst/>
            <a:gdLst/>
            <a:ahLst/>
            <a:cxnLst/>
            <a:rect l="l" t="t" r="r" b="b"/>
            <a:pathLst>
              <a:path w="1340" h="1191" extrusionOk="0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78" name="Google Shape;3178;p34"/>
          <p:cNvGrpSpPr/>
          <p:nvPr/>
        </p:nvGrpSpPr>
        <p:grpSpPr>
          <a:xfrm>
            <a:off x="2500313" y="3687762"/>
            <a:ext cx="501650" cy="233363"/>
            <a:chOff x="3600" y="219"/>
            <a:chExt cx="360" cy="175"/>
          </a:xfrm>
        </p:grpSpPr>
        <p:sp>
          <p:nvSpPr>
            <p:cNvPr id="3179" name="Google Shape;3179;p34"/>
            <p:cNvSpPr/>
            <p:nvPr/>
          </p:nvSpPr>
          <p:spPr>
            <a:xfrm>
              <a:off x="3603" y="297"/>
              <a:ext cx="357" cy="97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80" name="Google Shape;3180;p34"/>
            <p:cNvCxnSpPr/>
            <p:nvPr/>
          </p:nvCxnSpPr>
          <p:spPr>
            <a:xfrm>
              <a:off x="3603" y="289"/>
              <a:ext cx="0" cy="6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81" name="Google Shape;3181;p34"/>
            <p:cNvCxnSpPr/>
            <p:nvPr/>
          </p:nvCxnSpPr>
          <p:spPr>
            <a:xfrm>
              <a:off x="3960" y="289"/>
              <a:ext cx="0" cy="6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182" name="Google Shape;3182;p34"/>
            <p:cNvSpPr/>
            <p:nvPr/>
          </p:nvSpPr>
          <p:spPr>
            <a:xfrm>
              <a:off x="3603" y="284"/>
              <a:ext cx="231" cy="6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3" name="Google Shape;3183;p34"/>
            <p:cNvSpPr/>
            <p:nvPr/>
          </p:nvSpPr>
          <p:spPr>
            <a:xfrm>
              <a:off x="3600" y="219"/>
              <a:ext cx="357" cy="113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84" name="Google Shape;3184;p34"/>
            <p:cNvGrpSpPr/>
            <p:nvPr/>
          </p:nvGrpSpPr>
          <p:grpSpPr>
            <a:xfrm>
              <a:off x="3686" y="244"/>
              <a:ext cx="177" cy="66"/>
              <a:chOff x="2848" y="848"/>
              <a:chExt cx="140" cy="98"/>
            </a:xfrm>
          </p:grpSpPr>
          <p:cxnSp>
            <p:nvCxnSpPr>
              <p:cNvPr id="3185" name="Google Shape;3185;p34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86" name="Google Shape;3186;p34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87" name="Google Shape;3187;p34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188" name="Google Shape;3188;p34"/>
            <p:cNvGrpSpPr/>
            <p:nvPr/>
          </p:nvGrpSpPr>
          <p:grpSpPr>
            <a:xfrm rot="10800000" flipH="1">
              <a:off x="3686" y="243"/>
              <a:ext cx="177" cy="66"/>
              <a:chOff x="2848" y="848"/>
              <a:chExt cx="140" cy="98"/>
            </a:xfrm>
          </p:grpSpPr>
          <p:cxnSp>
            <p:nvCxnSpPr>
              <p:cNvPr id="3189" name="Google Shape;3189;p34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90" name="Google Shape;3190;p34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91" name="Google Shape;3191;p34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192" name="Google Shape;3192;p34"/>
          <p:cNvGrpSpPr/>
          <p:nvPr/>
        </p:nvGrpSpPr>
        <p:grpSpPr>
          <a:xfrm>
            <a:off x="1603375" y="3341687"/>
            <a:ext cx="1333500" cy="342900"/>
            <a:chOff x="8025" y="5070"/>
            <a:chExt cx="2100" cy="540"/>
          </a:xfrm>
        </p:grpSpPr>
        <p:cxnSp>
          <p:nvCxnSpPr>
            <p:cNvPr id="3193" name="Google Shape;3193;p34"/>
            <p:cNvCxnSpPr/>
            <p:nvPr/>
          </p:nvCxnSpPr>
          <p:spPr>
            <a:xfrm>
              <a:off x="8025" y="5325"/>
              <a:ext cx="21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94" name="Google Shape;3194;p34"/>
            <p:cNvCxnSpPr/>
            <p:nvPr/>
          </p:nvCxnSpPr>
          <p:spPr>
            <a:xfrm>
              <a:off x="8355" y="5070"/>
              <a:ext cx="0" cy="27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95" name="Google Shape;3195;p34"/>
            <p:cNvCxnSpPr/>
            <p:nvPr/>
          </p:nvCxnSpPr>
          <p:spPr>
            <a:xfrm>
              <a:off x="9765" y="5340"/>
              <a:ext cx="0" cy="27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196" name="Google Shape;3196;p34"/>
          <p:cNvGrpSpPr/>
          <p:nvPr/>
        </p:nvGrpSpPr>
        <p:grpSpPr>
          <a:xfrm>
            <a:off x="1352550" y="2900362"/>
            <a:ext cx="914400" cy="590550"/>
            <a:chOff x="10665" y="3225"/>
            <a:chExt cx="1440" cy="930"/>
          </a:xfrm>
        </p:grpSpPr>
        <p:sp>
          <p:nvSpPr>
            <p:cNvPr id="3197" name="Google Shape;3197;p34"/>
            <p:cNvSpPr/>
            <p:nvPr/>
          </p:nvSpPr>
          <p:spPr>
            <a:xfrm>
              <a:off x="10665" y="3225"/>
              <a:ext cx="1440" cy="93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98" name="Google Shape;3198;p34"/>
            <p:cNvGrpSpPr/>
            <p:nvPr/>
          </p:nvGrpSpPr>
          <p:grpSpPr>
            <a:xfrm>
              <a:off x="11038" y="3281"/>
              <a:ext cx="618" cy="667"/>
              <a:chOff x="8023" y="4451"/>
              <a:chExt cx="618" cy="667"/>
            </a:xfrm>
          </p:grpSpPr>
          <p:sp>
            <p:nvSpPr>
              <p:cNvPr id="3199" name="Google Shape;3199;p34"/>
              <p:cNvSpPr/>
              <p:nvPr/>
            </p:nvSpPr>
            <p:spPr>
              <a:xfrm>
                <a:off x="8279" y="4653"/>
                <a:ext cx="263" cy="380"/>
              </a:xfrm>
              <a:custGeom>
                <a:avLst/>
                <a:gdLst/>
                <a:ahLst/>
                <a:cxnLst/>
                <a:rect l="l" t="t" r="r" b="b"/>
                <a:pathLst>
                  <a:path w="788" h="1138" extrusionOk="0">
                    <a:moveTo>
                      <a:pt x="310" y="2"/>
                    </a:moveTo>
                    <a:lnTo>
                      <a:pt x="298" y="0"/>
                    </a:lnTo>
                    <a:lnTo>
                      <a:pt x="282" y="0"/>
                    </a:lnTo>
                    <a:lnTo>
                      <a:pt x="263" y="0"/>
                    </a:lnTo>
                    <a:lnTo>
                      <a:pt x="242" y="2"/>
                    </a:lnTo>
                    <a:lnTo>
                      <a:pt x="219" y="4"/>
                    </a:lnTo>
                    <a:lnTo>
                      <a:pt x="192" y="7"/>
                    </a:lnTo>
                    <a:lnTo>
                      <a:pt x="167" y="12"/>
                    </a:lnTo>
                    <a:lnTo>
                      <a:pt x="141" y="17"/>
                    </a:lnTo>
                    <a:lnTo>
                      <a:pt x="116" y="25"/>
                    </a:lnTo>
                    <a:lnTo>
                      <a:pt x="91" y="35"/>
                    </a:lnTo>
                    <a:lnTo>
                      <a:pt x="67" y="45"/>
                    </a:lnTo>
                    <a:lnTo>
                      <a:pt x="47" y="58"/>
                    </a:lnTo>
                    <a:lnTo>
                      <a:pt x="29" y="73"/>
                    </a:lnTo>
                    <a:lnTo>
                      <a:pt x="16" y="91"/>
                    </a:lnTo>
                    <a:lnTo>
                      <a:pt x="6" y="109"/>
                    </a:lnTo>
                    <a:lnTo>
                      <a:pt x="0" y="131"/>
                    </a:lnTo>
                    <a:lnTo>
                      <a:pt x="0" y="137"/>
                    </a:lnTo>
                    <a:lnTo>
                      <a:pt x="1" y="144"/>
                    </a:lnTo>
                    <a:lnTo>
                      <a:pt x="3" y="152"/>
                    </a:lnTo>
                    <a:lnTo>
                      <a:pt x="4" y="162"/>
                    </a:lnTo>
                    <a:lnTo>
                      <a:pt x="13" y="197"/>
                    </a:lnTo>
                    <a:lnTo>
                      <a:pt x="25" y="240"/>
                    </a:lnTo>
                    <a:lnTo>
                      <a:pt x="39" y="290"/>
                    </a:lnTo>
                    <a:lnTo>
                      <a:pt x="57" y="348"/>
                    </a:lnTo>
                    <a:lnTo>
                      <a:pt x="76" y="410"/>
                    </a:lnTo>
                    <a:lnTo>
                      <a:pt x="100" y="474"/>
                    </a:lnTo>
                    <a:lnTo>
                      <a:pt x="123" y="543"/>
                    </a:lnTo>
                    <a:lnTo>
                      <a:pt x="150" y="612"/>
                    </a:lnTo>
                    <a:lnTo>
                      <a:pt x="176" y="684"/>
                    </a:lnTo>
                    <a:lnTo>
                      <a:pt x="205" y="753"/>
                    </a:lnTo>
                    <a:lnTo>
                      <a:pt x="235" y="822"/>
                    </a:lnTo>
                    <a:lnTo>
                      <a:pt x="264" y="887"/>
                    </a:lnTo>
                    <a:lnTo>
                      <a:pt x="293" y="949"/>
                    </a:lnTo>
                    <a:lnTo>
                      <a:pt x="323" y="1005"/>
                    </a:lnTo>
                    <a:lnTo>
                      <a:pt x="352" y="1055"/>
                    </a:lnTo>
                    <a:lnTo>
                      <a:pt x="381" y="1098"/>
                    </a:lnTo>
                    <a:lnTo>
                      <a:pt x="389" y="1109"/>
                    </a:lnTo>
                    <a:lnTo>
                      <a:pt x="398" y="1120"/>
                    </a:lnTo>
                    <a:lnTo>
                      <a:pt x="406" y="1130"/>
                    </a:lnTo>
                    <a:lnTo>
                      <a:pt x="414" y="1138"/>
                    </a:lnTo>
                    <a:lnTo>
                      <a:pt x="436" y="1130"/>
                    </a:lnTo>
                    <a:lnTo>
                      <a:pt x="461" y="1121"/>
                    </a:lnTo>
                    <a:lnTo>
                      <a:pt x="487" y="1111"/>
                    </a:lnTo>
                    <a:lnTo>
                      <a:pt x="517" y="1099"/>
                    </a:lnTo>
                    <a:lnTo>
                      <a:pt x="547" y="1088"/>
                    </a:lnTo>
                    <a:lnTo>
                      <a:pt x="578" y="1075"/>
                    </a:lnTo>
                    <a:lnTo>
                      <a:pt x="609" y="1062"/>
                    </a:lnTo>
                    <a:lnTo>
                      <a:pt x="640" y="1049"/>
                    </a:lnTo>
                    <a:lnTo>
                      <a:pt x="669" y="1036"/>
                    </a:lnTo>
                    <a:lnTo>
                      <a:pt x="697" y="1023"/>
                    </a:lnTo>
                    <a:lnTo>
                      <a:pt x="722" y="1012"/>
                    </a:lnTo>
                    <a:lnTo>
                      <a:pt x="744" y="999"/>
                    </a:lnTo>
                    <a:lnTo>
                      <a:pt x="762" y="987"/>
                    </a:lnTo>
                    <a:lnTo>
                      <a:pt x="775" y="977"/>
                    </a:lnTo>
                    <a:lnTo>
                      <a:pt x="785" y="967"/>
                    </a:lnTo>
                    <a:lnTo>
                      <a:pt x="788" y="959"/>
                    </a:lnTo>
                    <a:lnTo>
                      <a:pt x="756" y="915"/>
                    </a:lnTo>
                    <a:lnTo>
                      <a:pt x="722" y="868"/>
                    </a:lnTo>
                    <a:lnTo>
                      <a:pt x="687" y="813"/>
                    </a:lnTo>
                    <a:lnTo>
                      <a:pt x="650" y="755"/>
                    </a:lnTo>
                    <a:lnTo>
                      <a:pt x="612" y="693"/>
                    </a:lnTo>
                    <a:lnTo>
                      <a:pt x="575" y="627"/>
                    </a:lnTo>
                    <a:lnTo>
                      <a:pt x="537" y="561"/>
                    </a:lnTo>
                    <a:lnTo>
                      <a:pt x="500" y="492"/>
                    </a:lnTo>
                    <a:lnTo>
                      <a:pt x="467" y="423"/>
                    </a:lnTo>
                    <a:lnTo>
                      <a:pt x="433" y="354"/>
                    </a:lnTo>
                    <a:lnTo>
                      <a:pt x="404" y="287"/>
                    </a:lnTo>
                    <a:lnTo>
                      <a:pt x="376" y="223"/>
                    </a:lnTo>
                    <a:lnTo>
                      <a:pt x="352" y="161"/>
                    </a:lnTo>
                    <a:lnTo>
                      <a:pt x="333" y="102"/>
                    </a:lnTo>
                    <a:lnTo>
                      <a:pt x="318" y="49"/>
                    </a:lnTo>
                    <a:lnTo>
                      <a:pt x="310" y="2"/>
                    </a:lnTo>
                    <a:close/>
                  </a:path>
                </a:pathLst>
              </a:custGeom>
              <a:solidFill>
                <a:srgbClr val="F4FCEA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0" name="Google Shape;3200;p34"/>
              <p:cNvSpPr/>
              <p:nvPr/>
            </p:nvSpPr>
            <p:spPr>
              <a:xfrm>
                <a:off x="8264" y="4707"/>
                <a:ext cx="142" cy="312"/>
              </a:xfrm>
              <a:custGeom>
                <a:avLst/>
                <a:gdLst/>
                <a:ahLst/>
                <a:cxnLst/>
                <a:rect l="l" t="t" r="r" b="b"/>
                <a:pathLst>
                  <a:path w="425" h="936" extrusionOk="0">
                    <a:moveTo>
                      <a:pt x="48" y="0"/>
                    </a:moveTo>
                    <a:lnTo>
                      <a:pt x="48" y="2"/>
                    </a:lnTo>
                    <a:lnTo>
                      <a:pt x="48" y="5"/>
                    </a:lnTo>
                    <a:lnTo>
                      <a:pt x="47" y="11"/>
                    </a:lnTo>
                    <a:lnTo>
                      <a:pt x="44" y="19"/>
                    </a:lnTo>
                    <a:lnTo>
                      <a:pt x="39" y="35"/>
                    </a:lnTo>
                    <a:lnTo>
                      <a:pt x="32" y="55"/>
                    </a:lnTo>
                    <a:lnTo>
                      <a:pt x="20" y="82"/>
                    </a:lnTo>
                    <a:lnTo>
                      <a:pt x="6" y="117"/>
                    </a:lnTo>
                    <a:lnTo>
                      <a:pt x="0" y="141"/>
                    </a:lnTo>
                    <a:lnTo>
                      <a:pt x="0" y="177"/>
                    </a:lnTo>
                    <a:lnTo>
                      <a:pt x="4" y="220"/>
                    </a:lnTo>
                    <a:lnTo>
                      <a:pt x="13" y="271"/>
                    </a:lnTo>
                    <a:lnTo>
                      <a:pt x="26" y="325"/>
                    </a:lnTo>
                    <a:lnTo>
                      <a:pt x="41" y="386"/>
                    </a:lnTo>
                    <a:lnTo>
                      <a:pt x="58" y="446"/>
                    </a:lnTo>
                    <a:lnTo>
                      <a:pt x="78" y="509"/>
                    </a:lnTo>
                    <a:lnTo>
                      <a:pt x="98" y="570"/>
                    </a:lnTo>
                    <a:lnTo>
                      <a:pt x="119" y="628"/>
                    </a:lnTo>
                    <a:lnTo>
                      <a:pt x="138" y="683"/>
                    </a:lnTo>
                    <a:lnTo>
                      <a:pt x="157" y="733"/>
                    </a:lnTo>
                    <a:lnTo>
                      <a:pt x="174" y="775"/>
                    </a:lnTo>
                    <a:lnTo>
                      <a:pt x="189" y="808"/>
                    </a:lnTo>
                    <a:lnTo>
                      <a:pt x="201" y="831"/>
                    </a:lnTo>
                    <a:lnTo>
                      <a:pt x="210" y="843"/>
                    </a:lnTo>
                    <a:lnTo>
                      <a:pt x="223" y="853"/>
                    </a:lnTo>
                    <a:lnTo>
                      <a:pt x="239" y="861"/>
                    </a:lnTo>
                    <a:lnTo>
                      <a:pt x="258" y="873"/>
                    </a:lnTo>
                    <a:lnTo>
                      <a:pt x="282" y="883"/>
                    </a:lnTo>
                    <a:lnTo>
                      <a:pt x="310" y="896"/>
                    </a:lnTo>
                    <a:lnTo>
                      <a:pt x="342" y="907"/>
                    </a:lnTo>
                    <a:lnTo>
                      <a:pt x="380" y="922"/>
                    </a:lnTo>
                    <a:lnTo>
                      <a:pt x="425" y="936"/>
                    </a:lnTo>
                    <a:lnTo>
                      <a:pt x="396" y="893"/>
                    </a:lnTo>
                    <a:lnTo>
                      <a:pt x="367" y="843"/>
                    </a:lnTo>
                    <a:lnTo>
                      <a:pt x="337" y="787"/>
                    </a:lnTo>
                    <a:lnTo>
                      <a:pt x="308" y="725"/>
                    </a:lnTo>
                    <a:lnTo>
                      <a:pt x="279" y="660"/>
                    </a:lnTo>
                    <a:lnTo>
                      <a:pt x="249" y="591"/>
                    </a:lnTo>
                    <a:lnTo>
                      <a:pt x="220" y="522"/>
                    </a:lnTo>
                    <a:lnTo>
                      <a:pt x="194" y="450"/>
                    </a:lnTo>
                    <a:lnTo>
                      <a:pt x="167" y="381"/>
                    </a:lnTo>
                    <a:lnTo>
                      <a:pt x="144" y="312"/>
                    </a:lnTo>
                    <a:lnTo>
                      <a:pt x="120" y="248"/>
                    </a:lnTo>
                    <a:lnTo>
                      <a:pt x="101" y="186"/>
                    </a:lnTo>
                    <a:lnTo>
                      <a:pt x="83" y="128"/>
                    </a:lnTo>
                    <a:lnTo>
                      <a:pt x="69" y="78"/>
                    </a:lnTo>
                    <a:lnTo>
                      <a:pt x="57" y="35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CCEF72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1" name="Google Shape;3201;p34"/>
              <p:cNvSpPr/>
              <p:nvPr/>
            </p:nvSpPr>
            <p:spPr>
              <a:xfrm>
                <a:off x="8310" y="4696"/>
                <a:ext cx="64" cy="69"/>
              </a:xfrm>
              <a:custGeom>
                <a:avLst/>
                <a:gdLst/>
                <a:ahLst/>
                <a:cxnLst/>
                <a:rect l="l" t="t" r="r" b="b"/>
                <a:pathLst>
                  <a:path w="192" h="208" extrusionOk="0">
                    <a:moveTo>
                      <a:pt x="26" y="11"/>
                    </a:moveTo>
                    <a:lnTo>
                      <a:pt x="13" y="24"/>
                    </a:lnTo>
                    <a:lnTo>
                      <a:pt x="4" y="43"/>
                    </a:lnTo>
                    <a:lnTo>
                      <a:pt x="0" y="67"/>
                    </a:lnTo>
                    <a:lnTo>
                      <a:pt x="0" y="93"/>
                    </a:lnTo>
                    <a:lnTo>
                      <a:pt x="3" y="120"/>
                    </a:lnTo>
                    <a:lnTo>
                      <a:pt x="10" y="148"/>
                    </a:lnTo>
                    <a:lnTo>
                      <a:pt x="20" y="171"/>
                    </a:lnTo>
                    <a:lnTo>
                      <a:pt x="35" y="189"/>
                    </a:lnTo>
                    <a:lnTo>
                      <a:pt x="51" y="201"/>
                    </a:lnTo>
                    <a:lnTo>
                      <a:pt x="70" y="206"/>
                    </a:lnTo>
                    <a:lnTo>
                      <a:pt x="91" y="208"/>
                    </a:lnTo>
                    <a:lnTo>
                      <a:pt x="111" y="204"/>
                    </a:lnTo>
                    <a:lnTo>
                      <a:pt x="130" y="196"/>
                    </a:lnTo>
                    <a:lnTo>
                      <a:pt x="148" y="186"/>
                    </a:lnTo>
                    <a:lnTo>
                      <a:pt x="163" y="176"/>
                    </a:lnTo>
                    <a:lnTo>
                      <a:pt x="174" y="163"/>
                    </a:lnTo>
                    <a:lnTo>
                      <a:pt x="189" y="130"/>
                    </a:lnTo>
                    <a:lnTo>
                      <a:pt x="192" y="89"/>
                    </a:lnTo>
                    <a:lnTo>
                      <a:pt x="185" y="50"/>
                    </a:lnTo>
                    <a:lnTo>
                      <a:pt x="166" y="27"/>
                    </a:lnTo>
                    <a:lnTo>
                      <a:pt x="152" y="21"/>
                    </a:lnTo>
                    <a:lnTo>
                      <a:pt x="138" y="14"/>
                    </a:lnTo>
                    <a:lnTo>
                      <a:pt x="122" y="8"/>
                    </a:lnTo>
                    <a:lnTo>
                      <a:pt x="104" y="2"/>
                    </a:lnTo>
                    <a:lnTo>
                      <a:pt x="85" y="0"/>
                    </a:lnTo>
                    <a:lnTo>
                      <a:pt x="66" y="0"/>
                    </a:lnTo>
                    <a:lnTo>
                      <a:pt x="47" y="2"/>
                    </a:lnTo>
                    <a:lnTo>
                      <a:pt x="26" y="11"/>
                    </a:lnTo>
                    <a:close/>
                  </a:path>
                </a:pathLst>
              </a:custGeom>
              <a:solidFill>
                <a:srgbClr val="CCEF72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2" name="Google Shape;3202;p34"/>
              <p:cNvSpPr/>
              <p:nvPr/>
            </p:nvSpPr>
            <p:spPr>
              <a:xfrm>
                <a:off x="8406" y="4895"/>
                <a:ext cx="82" cy="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251" extrusionOk="0">
                    <a:moveTo>
                      <a:pt x="33" y="29"/>
                    </a:moveTo>
                    <a:lnTo>
                      <a:pt x="21" y="44"/>
                    </a:lnTo>
                    <a:lnTo>
                      <a:pt x="12" y="60"/>
                    </a:lnTo>
                    <a:lnTo>
                      <a:pt x="5" y="79"/>
                    </a:lnTo>
                    <a:lnTo>
                      <a:pt x="0" y="97"/>
                    </a:lnTo>
                    <a:lnTo>
                      <a:pt x="0" y="116"/>
                    </a:lnTo>
                    <a:lnTo>
                      <a:pt x="5" y="135"/>
                    </a:lnTo>
                    <a:lnTo>
                      <a:pt x="12" y="152"/>
                    </a:lnTo>
                    <a:lnTo>
                      <a:pt x="25" y="169"/>
                    </a:lnTo>
                    <a:lnTo>
                      <a:pt x="42" y="187"/>
                    </a:lnTo>
                    <a:lnTo>
                      <a:pt x="58" y="202"/>
                    </a:lnTo>
                    <a:lnTo>
                      <a:pt x="77" y="220"/>
                    </a:lnTo>
                    <a:lnTo>
                      <a:pt x="96" y="233"/>
                    </a:lnTo>
                    <a:lnTo>
                      <a:pt x="114" y="244"/>
                    </a:lnTo>
                    <a:lnTo>
                      <a:pt x="133" y="251"/>
                    </a:lnTo>
                    <a:lnTo>
                      <a:pt x="149" y="251"/>
                    </a:lnTo>
                    <a:lnTo>
                      <a:pt x="165" y="246"/>
                    </a:lnTo>
                    <a:lnTo>
                      <a:pt x="180" y="237"/>
                    </a:lnTo>
                    <a:lnTo>
                      <a:pt x="196" y="228"/>
                    </a:lnTo>
                    <a:lnTo>
                      <a:pt x="209" y="220"/>
                    </a:lnTo>
                    <a:lnTo>
                      <a:pt x="222" y="212"/>
                    </a:lnTo>
                    <a:lnTo>
                      <a:pt x="232" y="202"/>
                    </a:lnTo>
                    <a:lnTo>
                      <a:pt x="240" y="191"/>
                    </a:lnTo>
                    <a:lnTo>
                      <a:pt x="246" y="178"/>
                    </a:lnTo>
                    <a:lnTo>
                      <a:pt x="247" y="162"/>
                    </a:lnTo>
                    <a:lnTo>
                      <a:pt x="244" y="142"/>
                    </a:lnTo>
                    <a:lnTo>
                      <a:pt x="238" y="120"/>
                    </a:lnTo>
                    <a:lnTo>
                      <a:pt x="228" y="96"/>
                    </a:lnTo>
                    <a:lnTo>
                      <a:pt x="215" y="72"/>
                    </a:lnTo>
                    <a:lnTo>
                      <a:pt x="200" y="50"/>
                    </a:lnTo>
                    <a:lnTo>
                      <a:pt x="184" y="30"/>
                    </a:lnTo>
                    <a:lnTo>
                      <a:pt x="165" y="16"/>
                    </a:lnTo>
                    <a:lnTo>
                      <a:pt x="147" y="7"/>
                    </a:lnTo>
                    <a:lnTo>
                      <a:pt x="130" y="3"/>
                    </a:lnTo>
                    <a:lnTo>
                      <a:pt x="112" y="0"/>
                    </a:lnTo>
                    <a:lnTo>
                      <a:pt x="94" y="1"/>
                    </a:lnTo>
                    <a:lnTo>
                      <a:pt x="80" y="3"/>
                    </a:lnTo>
                    <a:lnTo>
                      <a:pt x="65" y="7"/>
                    </a:lnTo>
                    <a:lnTo>
                      <a:pt x="52" y="13"/>
                    </a:lnTo>
                    <a:lnTo>
                      <a:pt x="42" y="20"/>
                    </a:lnTo>
                    <a:lnTo>
                      <a:pt x="33" y="29"/>
                    </a:lnTo>
                    <a:close/>
                  </a:path>
                </a:pathLst>
              </a:custGeom>
              <a:solidFill>
                <a:srgbClr val="CCEF72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3" name="Google Shape;3203;p34"/>
              <p:cNvSpPr/>
              <p:nvPr/>
            </p:nvSpPr>
            <p:spPr>
              <a:xfrm>
                <a:off x="8313" y="4687"/>
                <a:ext cx="75" cy="80"/>
              </a:xfrm>
              <a:custGeom>
                <a:avLst/>
                <a:gdLst/>
                <a:ahLst/>
                <a:cxnLst/>
                <a:rect l="l" t="t" r="r" b="b"/>
                <a:pathLst>
                  <a:path w="226" h="240" extrusionOk="0">
                    <a:moveTo>
                      <a:pt x="125" y="6"/>
                    </a:moveTo>
                    <a:lnTo>
                      <a:pt x="115" y="3"/>
                    </a:lnTo>
                    <a:lnTo>
                      <a:pt x="104" y="0"/>
                    </a:lnTo>
                    <a:lnTo>
                      <a:pt x="93" y="0"/>
                    </a:lnTo>
                    <a:lnTo>
                      <a:pt x="79" y="0"/>
                    </a:lnTo>
                    <a:lnTo>
                      <a:pt x="66" y="2"/>
                    </a:lnTo>
                    <a:lnTo>
                      <a:pt x="54" y="6"/>
                    </a:lnTo>
                    <a:lnTo>
                      <a:pt x="43" y="12"/>
                    </a:lnTo>
                    <a:lnTo>
                      <a:pt x="32" y="19"/>
                    </a:lnTo>
                    <a:lnTo>
                      <a:pt x="16" y="37"/>
                    </a:lnTo>
                    <a:lnTo>
                      <a:pt x="6" y="58"/>
                    </a:lnTo>
                    <a:lnTo>
                      <a:pt x="0" y="79"/>
                    </a:lnTo>
                    <a:lnTo>
                      <a:pt x="0" y="101"/>
                    </a:lnTo>
                    <a:lnTo>
                      <a:pt x="2" y="124"/>
                    </a:lnTo>
                    <a:lnTo>
                      <a:pt x="7" y="145"/>
                    </a:lnTo>
                    <a:lnTo>
                      <a:pt x="15" y="168"/>
                    </a:lnTo>
                    <a:lnTo>
                      <a:pt x="24" y="188"/>
                    </a:lnTo>
                    <a:lnTo>
                      <a:pt x="32" y="201"/>
                    </a:lnTo>
                    <a:lnTo>
                      <a:pt x="43" y="213"/>
                    </a:lnTo>
                    <a:lnTo>
                      <a:pt x="56" y="223"/>
                    </a:lnTo>
                    <a:lnTo>
                      <a:pt x="69" y="231"/>
                    </a:lnTo>
                    <a:lnTo>
                      <a:pt x="84" y="237"/>
                    </a:lnTo>
                    <a:lnTo>
                      <a:pt x="98" y="240"/>
                    </a:lnTo>
                    <a:lnTo>
                      <a:pt x="113" y="240"/>
                    </a:lnTo>
                    <a:lnTo>
                      <a:pt x="129" y="237"/>
                    </a:lnTo>
                    <a:lnTo>
                      <a:pt x="151" y="229"/>
                    </a:lnTo>
                    <a:lnTo>
                      <a:pt x="172" y="219"/>
                    </a:lnTo>
                    <a:lnTo>
                      <a:pt x="189" y="204"/>
                    </a:lnTo>
                    <a:lnTo>
                      <a:pt x="206" y="188"/>
                    </a:lnTo>
                    <a:lnTo>
                      <a:pt x="216" y="171"/>
                    </a:lnTo>
                    <a:lnTo>
                      <a:pt x="223" y="152"/>
                    </a:lnTo>
                    <a:lnTo>
                      <a:pt x="226" y="131"/>
                    </a:lnTo>
                    <a:lnTo>
                      <a:pt x="223" y="109"/>
                    </a:lnTo>
                    <a:lnTo>
                      <a:pt x="222" y="104"/>
                    </a:lnTo>
                    <a:lnTo>
                      <a:pt x="219" y="98"/>
                    </a:lnTo>
                    <a:lnTo>
                      <a:pt x="213" y="95"/>
                    </a:lnTo>
                    <a:lnTo>
                      <a:pt x="207" y="95"/>
                    </a:lnTo>
                    <a:lnTo>
                      <a:pt x="201" y="96"/>
                    </a:lnTo>
                    <a:lnTo>
                      <a:pt x="197" y="99"/>
                    </a:lnTo>
                    <a:lnTo>
                      <a:pt x="194" y="105"/>
                    </a:lnTo>
                    <a:lnTo>
                      <a:pt x="192" y="111"/>
                    </a:lnTo>
                    <a:lnTo>
                      <a:pt x="191" y="127"/>
                    </a:lnTo>
                    <a:lnTo>
                      <a:pt x="188" y="142"/>
                    </a:lnTo>
                    <a:lnTo>
                      <a:pt x="182" y="158"/>
                    </a:lnTo>
                    <a:lnTo>
                      <a:pt x="173" y="171"/>
                    </a:lnTo>
                    <a:lnTo>
                      <a:pt x="162" y="183"/>
                    </a:lnTo>
                    <a:lnTo>
                      <a:pt x="147" y="191"/>
                    </a:lnTo>
                    <a:lnTo>
                      <a:pt x="131" y="197"/>
                    </a:lnTo>
                    <a:lnTo>
                      <a:pt x="110" y="200"/>
                    </a:lnTo>
                    <a:lnTo>
                      <a:pt x="90" y="197"/>
                    </a:lnTo>
                    <a:lnTo>
                      <a:pt x="74" y="190"/>
                    </a:lnTo>
                    <a:lnTo>
                      <a:pt x="60" y="177"/>
                    </a:lnTo>
                    <a:lnTo>
                      <a:pt x="51" y="161"/>
                    </a:lnTo>
                    <a:lnTo>
                      <a:pt x="44" y="144"/>
                    </a:lnTo>
                    <a:lnTo>
                      <a:pt x="38" y="124"/>
                    </a:lnTo>
                    <a:lnTo>
                      <a:pt x="34" y="105"/>
                    </a:lnTo>
                    <a:lnTo>
                      <a:pt x="32" y="86"/>
                    </a:lnTo>
                    <a:lnTo>
                      <a:pt x="32" y="76"/>
                    </a:lnTo>
                    <a:lnTo>
                      <a:pt x="35" y="66"/>
                    </a:lnTo>
                    <a:lnTo>
                      <a:pt x="41" y="56"/>
                    </a:lnTo>
                    <a:lnTo>
                      <a:pt x="47" y="46"/>
                    </a:lnTo>
                    <a:lnTo>
                      <a:pt x="54" y="39"/>
                    </a:lnTo>
                    <a:lnTo>
                      <a:pt x="63" y="32"/>
                    </a:lnTo>
                    <a:lnTo>
                      <a:pt x="74" y="26"/>
                    </a:lnTo>
                    <a:lnTo>
                      <a:pt x="84" y="25"/>
                    </a:lnTo>
                    <a:lnTo>
                      <a:pt x="87" y="25"/>
                    </a:lnTo>
                    <a:lnTo>
                      <a:pt x="94" y="23"/>
                    </a:lnTo>
                    <a:lnTo>
                      <a:pt x="106" y="25"/>
                    </a:lnTo>
                    <a:lnTo>
                      <a:pt x="119" y="26"/>
                    </a:lnTo>
                    <a:lnTo>
                      <a:pt x="126" y="25"/>
                    </a:lnTo>
                    <a:lnTo>
                      <a:pt x="131" y="19"/>
                    </a:lnTo>
                    <a:lnTo>
                      <a:pt x="129" y="12"/>
                    </a:lnTo>
                    <a:lnTo>
                      <a:pt x="125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4" name="Google Shape;3204;p34"/>
              <p:cNvSpPr/>
              <p:nvPr/>
            </p:nvSpPr>
            <p:spPr>
              <a:xfrm>
                <a:off x="8412" y="4892"/>
                <a:ext cx="93" cy="90"/>
              </a:xfrm>
              <a:custGeom>
                <a:avLst/>
                <a:gdLst/>
                <a:ahLst/>
                <a:cxnLst/>
                <a:rect l="l" t="t" r="r" b="b"/>
                <a:pathLst>
                  <a:path w="279" h="270" extrusionOk="0">
                    <a:moveTo>
                      <a:pt x="75" y="3"/>
                    </a:moveTo>
                    <a:lnTo>
                      <a:pt x="60" y="8"/>
                    </a:lnTo>
                    <a:lnTo>
                      <a:pt x="47" y="17"/>
                    </a:lnTo>
                    <a:lnTo>
                      <a:pt x="34" y="27"/>
                    </a:lnTo>
                    <a:lnTo>
                      <a:pt x="24" y="39"/>
                    </a:lnTo>
                    <a:lnTo>
                      <a:pt x="15" y="50"/>
                    </a:lnTo>
                    <a:lnTo>
                      <a:pt x="7" y="64"/>
                    </a:lnTo>
                    <a:lnTo>
                      <a:pt x="3" y="80"/>
                    </a:lnTo>
                    <a:lnTo>
                      <a:pt x="0" y="96"/>
                    </a:lnTo>
                    <a:lnTo>
                      <a:pt x="0" y="112"/>
                    </a:lnTo>
                    <a:lnTo>
                      <a:pt x="2" y="129"/>
                    </a:lnTo>
                    <a:lnTo>
                      <a:pt x="6" y="145"/>
                    </a:lnTo>
                    <a:lnTo>
                      <a:pt x="12" y="161"/>
                    </a:lnTo>
                    <a:lnTo>
                      <a:pt x="18" y="175"/>
                    </a:lnTo>
                    <a:lnTo>
                      <a:pt x="27" y="189"/>
                    </a:lnTo>
                    <a:lnTo>
                      <a:pt x="37" y="204"/>
                    </a:lnTo>
                    <a:lnTo>
                      <a:pt x="49" y="217"/>
                    </a:lnTo>
                    <a:lnTo>
                      <a:pt x="65" y="231"/>
                    </a:lnTo>
                    <a:lnTo>
                      <a:pt x="82" y="244"/>
                    </a:lnTo>
                    <a:lnTo>
                      <a:pt x="101" y="257"/>
                    </a:lnTo>
                    <a:lnTo>
                      <a:pt x="122" y="266"/>
                    </a:lnTo>
                    <a:lnTo>
                      <a:pt x="142" y="270"/>
                    </a:lnTo>
                    <a:lnTo>
                      <a:pt x="165" y="270"/>
                    </a:lnTo>
                    <a:lnTo>
                      <a:pt x="185" y="263"/>
                    </a:lnTo>
                    <a:lnTo>
                      <a:pt x="206" y="250"/>
                    </a:lnTo>
                    <a:lnTo>
                      <a:pt x="219" y="240"/>
                    </a:lnTo>
                    <a:lnTo>
                      <a:pt x="232" y="228"/>
                    </a:lnTo>
                    <a:lnTo>
                      <a:pt x="244" y="215"/>
                    </a:lnTo>
                    <a:lnTo>
                      <a:pt x="254" y="202"/>
                    </a:lnTo>
                    <a:lnTo>
                      <a:pt x="263" y="188"/>
                    </a:lnTo>
                    <a:lnTo>
                      <a:pt x="270" y="174"/>
                    </a:lnTo>
                    <a:lnTo>
                      <a:pt x="276" y="158"/>
                    </a:lnTo>
                    <a:lnTo>
                      <a:pt x="279" y="141"/>
                    </a:lnTo>
                    <a:lnTo>
                      <a:pt x="279" y="133"/>
                    </a:lnTo>
                    <a:lnTo>
                      <a:pt x="278" y="126"/>
                    </a:lnTo>
                    <a:lnTo>
                      <a:pt x="273" y="120"/>
                    </a:lnTo>
                    <a:lnTo>
                      <a:pt x="266" y="116"/>
                    </a:lnTo>
                    <a:lnTo>
                      <a:pt x="258" y="116"/>
                    </a:lnTo>
                    <a:lnTo>
                      <a:pt x="251" y="118"/>
                    </a:lnTo>
                    <a:lnTo>
                      <a:pt x="245" y="122"/>
                    </a:lnTo>
                    <a:lnTo>
                      <a:pt x="241" y="129"/>
                    </a:lnTo>
                    <a:lnTo>
                      <a:pt x="241" y="132"/>
                    </a:lnTo>
                    <a:lnTo>
                      <a:pt x="238" y="139"/>
                    </a:lnTo>
                    <a:lnTo>
                      <a:pt x="235" y="151"/>
                    </a:lnTo>
                    <a:lnTo>
                      <a:pt x="229" y="164"/>
                    </a:lnTo>
                    <a:lnTo>
                      <a:pt x="220" y="176"/>
                    </a:lnTo>
                    <a:lnTo>
                      <a:pt x="210" y="191"/>
                    </a:lnTo>
                    <a:lnTo>
                      <a:pt x="198" y="201"/>
                    </a:lnTo>
                    <a:lnTo>
                      <a:pt x="182" y="210"/>
                    </a:lnTo>
                    <a:lnTo>
                      <a:pt x="154" y="211"/>
                    </a:lnTo>
                    <a:lnTo>
                      <a:pt x="126" y="207"/>
                    </a:lnTo>
                    <a:lnTo>
                      <a:pt x="100" y="197"/>
                    </a:lnTo>
                    <a:lnTo>
                      <a:pt x="78" y="181"/>
                    </a:lnTo>
                    <a:lnTo>
                      <a:pt x="59" y="162"/>
                    </a:lnTo>
                    <a:lnTo>
                      <a:pt x="46" y="139"/>
                    </a:lnTo>
                    <a:lnTo>
                      <a:pt x="40" y="113"/>
                    </a:lnTo>
                    <a:lnTo>
                      <a:pt x="40" y="86"/>
                    </a:lnTo>
                    <a:lnTo>
                      <a:pt x="44" y="73"/>
                    </a:lnTo>
                    <a:lnTo>
                      <a:pt x="50" y="62"/>
                    </a:lnTo>
                    <a:lnTo>
                      <a:pt x="60" y="50"/>
                    </a:lnTo>
                    <a:lnTo>
                      <a:pt x="71" y="39"/>
                    </a:lnTo>
                    <a:lnTo>
                      <a:pt x="81" y="30"/>
                    </a:lnTo>
                    <a:lnTo>
                      <a:pt x="93" y="21"/>
                    </a:lnTo>
                    <a:lnTo>
                      <a:pt x="103" y="16"/>
                    </a:lnTo>
                    <a:lnTo>
                      <a:pt x="112" y="11"/>
                    </a:lnTo>
                    <a:lnTo>
                      <a:pt x="109" y="4"/>
                    </a:lnTo>
                    <a:lnTo>
                      <a:pt x="100" y="0"/>
                    </a:lnTo>
                    <a:lnTo>
                      <a:pt x="88" y="0"/>
                    </a:lnTo>
                    <a:lnTo>
                      <a:pt x="75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5" name="Google Shape;3205;p34"/>
              <p:cNvSpPr/>
              <p:nvPr/>
            </p:nvSpPr>
            <p:spPr>
              <a:xfrm>
                <a:off x="8347" y="4786"/>
                <a:ext cx="24" cy="25"/>
              </a:xfrm>
              <a:custGeom>
                <a:avLst/>
                <a:gdLst/>
                <a:ahLst/>
                <a:cxnLst/>
                <a:rect l="l" t="t" r="r" b="b"/>
                <a:pathLst>
                  <a:path w="72" h="75" extrusionOk="0">
                    <a:moveTo>
                      <a:pt x="7" y="65"/>
                    </a:moveTo>
                    <a:lnTo>
                      <a:pt x="15" y="72"/>
                    </a:lnTo>
                    <a:lnTo>
                      <a:pt x="25" y="75"/>
                    </a:lnTo>
                    <a:lnTo>
                      <a:pt x="32" y="75"/>
                    </a:lnTo>
                    <a:lnTo>
                      <a:pt x="37" y="73"/>
                    </a:lnTo>
                    <a:lnTo>
                      <a:pt x="39" y="72"/>
                    </a:lnTo>
                    <a:lnTo>
                      <a:pt x="47" y="71"/>
                    </a:lnTo>
                    <a:lnTo>
                      <a:pt x="56" y="66"/>
                    </a:lnTo>
                    <a:lnTo>
                      <a:pt x="64" y="60"/>
                    </a:lnTo>
                    <a:lnTo>
                      <a:pt x="69" y="56"/>
                    </a:lnTo>
                    <a:lnTo>
                      <a:pt x="72" y="52"/>
                    </a:lnTo>
                    <a:lnTo>
                      <a:pt x="72" y="49"/>
                    </a:lnTo>
                    <a:lnTo>
                      <a:pt x="70" y="45"/>
                    </a:lnTo>
                    <a:lnTo>
                      <a:pt x="67" y="40"/>
                    </a:lnTo>
                    <a:lnTo>
                      <a:pt x="63" y="39"/>
                    </a:lnTo>
                    <a:lnTo>
                      <a:pt x="59" y="38"/>
                    </a:lnTo>
                    <a:lnTo>
                      <a:pt x="54" y="39"/>
                    </a:lnTo>
                    <a:lnTo>
                      <a:pt x="48" y="42"/>
                    </a:lnTo>
                    <a:lnTo>
                      <a:pt x="39" y="46"/>
                    </a:lnTo>
                    <a:lnTo>
                      <a:pt x="32" y="50"/>
                    </a:lnTo>
                    <a:lnTo>
                      <a:pt x="29" y="52"/>
                    </a:lnTo>
                    <a:lnTo>
                      <a:pt x="26" y="43"/>
                    </a:lnTo>
                    <a:lnTo>
                      <a:pt x="20" y="25"/>
                    </a:lnTo>
                    <a:lnTo>
                      <a:pt x="12" y="7"/>
                    </a:lnTo>
                    <a:lnTo>
                      <a:pt x="1" y="0"/>
                    </a:lnTo>
                    <a:lnTo>
                      <a:pt x="0" y="17"/>
                    </a:lnTo>
                    <a:lnTo>
                      <a:pt x="3" y="39"/>
                    </a:lnTo>
                    <a:lnTo>
                      <a:pt x="6" y="58"/>
                    </a:lnTo>
                    <a:lnTo>
                      <a:pt x="7" y="65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6" name="Google Shape;3206;p34"/>
              <p:cNvSpPr/>
              <p:nvPr/>
            </p:nvSpPr>
            <p:spPr>
              <a:xfrm>
                <a:off x="8370" y="4780"/>
                <a:ext cx="23" cy="20"/>
              </a:xfrm>
              <a:custGeom>
                <a:avLst/>
                <a:gdLst/>
                <a:ahLst/>
                <a:cxnLst/>
                <a:rect l="l" t="t" r="r" b="b"/>
                <a:pathLst>
                  <a:path w="70" h="59" extrusionOk="0">
                    <a:moveTo>
                      <a:pt x="15" y="53"/>
                    </a:moveTo>
                    <a:lnTo>
                      <a:pt x="16" y="55"/>
                    </a:lnTo>
                    <a:lnTo>
                      <a:pt x="20" y="57"/>
                    </a:lnTo>
                    <a:lnTo>
                      <a:pt x="25" y="59"/>
                    </a:lnTo>
                    <a:lnTo>
                      <a:pt x="26" y="59"/>
                    </a:lnTo>
                    <a:lnTo>
                      <a:pt x="35" y="59"/>
                    </a:lnTo>
                    <a:lnTo>
                      <a:pt x="45" y="56"/>
                    </a:lnTo>
                    <a:lnTo>
                      <a:pt x="54" y="55"/>
                    </a:lnTo>
                    <a:lnTo>
                      <a:pt x="63" y="50"/>
                    </a:lnTo>
                    <a:lnTo>
                      <a:pt x="66" y="47"/>
                    </a:lnTo>
                    <a:lnTo>
                      <a:pt x="69" y="44"/>
                    </a:lnTo>
                    <a:lnTo>
                      <a:pt x="70" y="40"/>
                    </a:lnTo>
                    <a:lnTo>
                      <a:pt x="69" y="37"/>
                    </a:lnTo>
                    <a:lnTo>
                      <a:pt x="56" y="32"/>
                    </a:lnTo>
                    <a:lnTo>
                      <a:pt x="42" y="33"/>
                    </a:lnTo>
                    <a:lnTo>
                      <a:pt x="32" y="37"/>
                    </a:lnTo>
                    <a:lnTo>
                      <a:pt x="28" y="40"/>
                    </a:lnTo>
                    <a:lnTo>
                      <a:pt x="20" y="30"/>
                    </a:lnTo>
                    <a:lnTo>
                      <a:pt x="16" y="14"/>
                    </a:lnTo>
                    <a:lnTo>
                      <a:pt x="10" y="3"/>
                    </a:lnTo>
                    <a:lnTo>
                      <a:pt x="3" y="0"/>
                    </a:lnTo>
                    <a:lnTo>
                      <a:pt x="0" y="19"/>
                    </a:lnTo>
                    <a:lnTo>
                      <a:pt x="4" y="36"/>
                    </a:lnTo>
                    <a:lnTo>
                      <a:pt x="12" y="49"/>
                    </a:lnTo>
                    <a:lnTo>
                      <a:pt x="15" y="53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7" name="Google Shape;3207;p34"/>
              <p:cNvSpPr/>
              <p:nvPr/>
            </p:nvSpPr>
            <p:spPr>
              <a:xfrm>
                <a:off x="8390" y="4771"/>
                <a:ext cx="22" cy="20"/>
              </a:xfrm>
              <a:custGeom>
                <a:avLst/>
                <a:gdLst/>
                <a:ahLst/>
                <a:cxnLst/>
                <a:rect l="l" t="t" r="r" b="b"/>
                <a:pathLst>
                  <a:path w="65" h="60" extrusionOk="0">
                    <a:moveTo>
                      <a:pt x="4" y="46"/>
                    </a:moveTo>
                    <a:lnTo>
                      <a:pt x="9" y="56"/>
                    </a:lnTo>
                    <a:lnTo>
                      <a:pt x="21" y="60"/>
                    </a:lnTo>
                    <a:lnTo>
                      <a:pt x="31" y="60"/>
                    </a:lnTo>
                    <a:lnTo>
                      <a:pt x="35" y="60"/>
                    </a:lnTo>
                    <a:lnTo>
                      <a:pt x="44" y="57"/>
                    </a:lnTo>
                    <a:lnTo>
                      <a:pt x="54" y="51"/>
                    </a:lnTo>
                    <a:lnTo>
                      <a:pt x="62" y="46"/>
                    </a:lnTo>
                    <a:lnTo>
                      <a:pt x="65" y="40"/>
                    </a:lnTo>
                    <a:lnTo>
                      <a:pt x="63" y="36"/>
                    </a:lnTo>
                    <a:lnTo>
                      <a:pt x="60" y="34"/>
                    </a:lnTo>
                    <a:lnTo>
                      <a:pt x="56" y="33"/>
                    </a:lnTo>
                    <a:lnTo>
                      <a:pt x="51" y="33"/>
                    </a:lnTo>
                    <a:lnTo>
                      <a:pt x="26" y="37"/>
                    </a:lnTo>
                    <a:lnTo>
                      <a:pt x="24" y="30"/>
                    </a:lnTo>
                    <a:lnTo>
                      <a:pt x="18" y="15"/>
                    </a:lnTo>
                    <a:lnTo>
                      <a:pt x="9" y="2"/>
                    </a:lnTo>
                    <a:lnTo>
                      <a:pt x="0" y="0"/>
                    </a:lnTo>
                    <a:lnTo>
                      <a:pt x="0" y="14"/>
                    </a:lnTo>
                    <a:lnTo>
                      <a:pt x="2" y="30"/>
                    </a:lnTo>
                    <a:lnTo>
                      <a:pt x="3" y="41"/>
                    </a:lnTo>
                    <a:lnTo>
                      <a:pt x="4" y="4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8" name="Google Shape;3208;p34"/>
              <p:cNvSpPr/>
              <p:nvPr/>
            </p:nvSpPr>
            <p:spPr>
              <a:xfrm>
                <a:off x="8362" y="4825"/>
                <a:ext cx="23" cy="16"/>
              </a:xfrm>
              <a:custGeom>
                <a:avLst/>
                <a:gdLst/>
                <a:ahLst/>
                <a:cxnLst/>
                <a:rect l="l" t="t" r="r" b="b"/>
                <a:pathLst>
                  <a:path w="69" h="47" extrusionOk="0">
                    <a:moveTo>
                      <a:pt x="9" y="46"/>
                    </a:moveTo>
                    <a:lnTo>
                      <a:pt x="12" y="47"/>
                    </a:lnTo>
                    <a:lnTo>
                      <a:pt x="16" y="47"/>
                    </a:lnTo>
                    <a:lnTo>
                      <a:pt x="22" y="47"/>
                    </a:lnTo>
                    <a:lnTo>
                      <a:pt x="23" y="47"/>
                    </a:lnTo>
                    <a:lnTo>
                      <a:pt x="31" y="46"/>
                    </a:lnTo>
                    <a:lnTo>
                      <a:pt x="40" y="45"/>
                    </a:lnTo>
                    <a:lnTo>
                      <a:pt x="48" y="42"/>
                    </a:lnTo>
                    <a:lnTo>
                      <a:pt x="56" y="37"/>
                    </a:lnTo>
                    <a:lnTo>
                      <a:pt x="63" y="34"/>
                    </a:lnTo>
                    <a:lnTo>
                      <a:pt x="67" y="30"/>
                    </a:lnTo>
                    <a:lnTo>
                      <a:pt x="69" y="26"/>
                    </a:lnTo>
                    <a:lnTo>
                      <a:pt x="66" y="20"/>
                    </a:lnTo>
                    <a:lnTo>
                      <a:pt x="62" y="17"/>
                    </a:lnTo>
                    <a:lnTo>
                      <a:pt x="56" y="17"/>
                    </a:lnTo>
                    <a:lnTo>
                      <a:pt x="48" y="17"/>
                    </a:lnTo>
                    <a:lnTo>
                      <a:pt x="40" y="19"/>
                    </a:lnTo>
                    <a:lnTo>
                      <a:pt x="32" y="22"/>
                    </a:lnTo>
                    <a:lnTo>
                      <a:pt x="26" y="23"/>
                    </a:lnTo>
                    <a:lnTo>
                      <a:pt x="22" y="26"/>
                    </a:lnTo>
                    <a:lnTo>
                      <a:pt x="20" y="26"/>
                    </a:lnTo>
                    <a:lnTo>
                      <a:pt x="19" y="22"/>
                    </a:lnTo>
                    <a:lnTo>
                      <a:pt x="16" y="14"/>
                    </a:lnTo>
                    <a:lnTo>
                      <a:pt x="12" y="7"/>
                    </a:lnTo>
                    <a:lnTo>
                      <a:pt x="10" y="4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11"/>
                    </a:lnTo>
                    <a:lnTo>
                      <a:pt x="3" y="26"/>
                    </a:lnTo>
                    <a:lnTo>
                      <a:pt x="7" y="40"/>
                    </a:lnTo>
                    <a:lnTo>
                      <a:pt x="9" y="4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9" name="Google Shape;3209;p34"/>
              <p:cNvSpPr/>
              <p:nvPr/>
            </p:nvSpPr>
            <p:spPr>
              <a:xfrm>
                <a:off x="8390" y="4813"/>
                <a:ext cx="20" cy="20"/>
              </a:xfrm>
              <a:custGeom>
                <a:avLst/>
                <a:gdLst/>
                <a:ahLst/>
                <a:cxnLst/>
                <a:rect l="l" t="t" r="r" b="b"/>
                <a:pathLst>
                  <a:path w="60" h="58" extrusionOk="0">
                    <a:moveTo>
                      <a:pt x="13" y="52"/>
                    </a:moveTo>
                    <a:lnTo>
                      <a:pt x="20" y="55"/>
                    </a:lnTo>
                    <a:lnTo>
                      <a:pt x="32" y="58"/>
                    </a:lnTo>
                    <a:lnTo>
                      <a:pt x="45" y="56"/>
                    </a:lnTo>
                    <a:lnTo>
                      <a:pt x="55" y="50"/>
                    </a:lnTo>
                    <a:lnTo>
                      <a:pt x="58" y="49"/>
                    </a:lnTo>
                    <a:lnTo>
                      <a:pt x="60" y="46"/>
                    </a:lnTo>
                    <a:lnTo>
                      <a:pt x="60" y="42"/>
                    </a:lnTo>
                    <a:lnTo>
                      <a:pt x="60" y="39"/>
                    </a:lnTo>
                    <a:lnTo>
                      <a:pt x="58" y="36"/>
                    </a:lnTo>
                    <a:lnTo>
                      <a:pt x="54" y="33"/>
                    </a:lnTo>
                    <a:lnTo>
                      <a:pt x="49" y="32"/>
                    </a:lnTo>
                    <a:lnTo>
                      <a:pt x="45" y="32"/>
                    </a:lnTo>
                    <a:lnTo>
                      <a:pt x="36" y="35"/>
                    </a:lnTo>
                    <a:lnTo>
                      <a:pt x="27" y="36"/>
                    </a:lnTo>
                    <a:lnTo>
                      <a:pt x="20" y="35"/>
                    </a:lnTo>
                    <a:lnTo>
                      <a:pt x="17" y="35"/>
                    </a:lnTo>
                    <a:lnTo>
                      <a:pt x="17" y="29"/>
                    </a:lnTo>
                    <a:lnTo>
                      <a:pt x="17" y="16"/>
                    </a:lnTo>
                    <a:lnTo>
                      <a:pt x="14" y="3"/>
                    </a:lnTo>
                    <a:lnTo>
                      <a:pt x="5" y="0"/>
                    </a:lnTo>
                    <a:lnTo>
                      <a:pt x="1" y="12"/>
                    </a:lnTo>
                    <a:lnTo>
                      <a:pt x="0" y="26"/>
                    </a:lnTo>
                    <a:lnTo>
                      <a:pt x="3" y="40"/>
                    </a:lnTo>
                    <a:lnTo>
                      <a:pt x="13" y="5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0" name="Google Shape;3210;p34"/>
              <p:cNvSpPr/>
              <p:nvPr/>
            </p:nvSpPr>
            <p:spPr>
              <a:xfrm>
                <a:off x="8411" y="4806"/>
                <a:ext cx="20" cy="18"/>
              </a:xfrm>
              <a:custGeom>
                <a:avLst/>
                <a:gdLst/>
                <a:ahLst/>
                <a:cxnLst/>
                <a:rect l="l" t="t" r="r" b="b"/>
                <a:pathLst>
                  <a:path w="59" h="55" extrusionOk="0">
                    <a:moveTo>
                      <a:pt x="19" y="52"/>
                    </a:moveTo>
                    <a:lnTo>
                      <a:pt x="31" y="55"/>
                    </a:lnTo>
                    <a:lnTo>
                      <a:pt x="43" y="54"/>
                    </a:lnTo>
                    <a:lnTo>
                      <a:pt x="53" y="46"/>
                    </a:lnTo>
                    <a:lnTo>
                      <a:pt x="59" y="35"/>
                    </a:lnTo>
                    <a:lnTo>
                      <a:pt x="57" y="31"/>
                    </a:lnTo>
                    <a:lnTo>
                      <a:pt x="54" y="29"/>
                    </a:lnTo>
                    <a:lnTo>
                      <a:pt x="49" y="28"/>
                    </a:lnTo>
                    <a:lnTo>
                      <a:pt x="44" y="29"/>
                    </a:lnTo>
                    <a:lnTo>
                      <a:pt x="41" y="32"/>
                    </a:lnTo>
                    <a:lnTo>
                      <a:pt x="38" y="35"/>
                    </a:lnTo>
                    <a:lnTo>
                      <a:pt x="34" y="36"/>
                    </a:lnTo>
                    <a:lnTo>
                      <a:pt x="31" y="39"/>
                    </a:lnTo>
                    <a:lnTo>
                      <a:pt x="28" y="32"/>
                    </a:lnTo>
                    <a:lnTo>
                      <a:pt x="21" y="18"/>
                    </a:lnTo>
                    <a:lnTo>
                      <a:pt x="10" y="5"/>
                    </a:lnTo>
                    <a:lnTo>
                      <a:pt x="0" y="0"/>
                    </a:lnTo>
                    <a:lnTo>
                      <a:pt x="2" y="18"/>
                    </a:lnTo>
                    <a:lnTo>
                      <a:pt x="9" y="35"/>
                    </a:lnTo>
                    <a:lnTo>
                      <a:pt x="16" y="46"/>
                    </a:lnTo>
                    <a:lnTo>
                      <a:pt x="19" y="5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1" name="Google Shape;3211;p34"/>
              <p:cNvSpPr/>
              <p:nvPr/>
            </p:nvSpPr>
            <p:spPr>
              <a:xfrm>
                <a:off x="8374" y="4857"/>
                <a:ext cx="27" cy="25"/>
              </a:xfrm>
              <a:custGeom>
                <a:avLst/>
                <a:gdLst/>
                <a:ahLst/>
                <a:cxnLst/>
                <a:rect l="l" t="t" r="r" b="b"/>
                <a:pathLst>
                  <a:path w="82" h="76" extrusionOk="0">
                    <a:moveTo>
                      <a:pt x="32" y="75"/>
                    </a:moveTo>
                    <a:lnTo>
                      <a:pt x="38" y="76"/>
                    </a:lnTo>
                    <a:lnTo>
                      <a:pt x="44" y="76"/>
                    </a:lnTo>
                    <a:lnTo>
                      <a:pt x="50" y="76"/>
                    </a:lnTo>
                    <a:lnTo>
                      <a:pt x="57" y="75"/>
                    </a:lnTo>
                    <a:lnTo>
                      <a:pt x="61" y="72"/>
                    </a:lnTo>
                    <a:lnTo>
                      <a:pt x="67" y="67"/>
                    </a:lnTo>
                    <a:lnTo>
                      <a:pt x="72" y="64"/>
                    </a:lnTo>
                    <a:lnTo>
                      <a:pt x="76" y="59"/>
                    </a:lnTo>
                    <a:lnTo>
                      <a:pt x="80" y="56"/>
                    </a:lnTo>
                    <a:lnTo>
                      <a:pt x="82" y="52"/>
                    </a:lnTo>
                    <a:lnTo>
                      <a:pt x="82" y="47"/>
                    </a:lnTo>
                    <a:lnTo>
                      <a:pt x="79" y="43"/>
                    </a:lnTo>
                    <a:lnTo>
                      <a:pt x="70" y="39"/>
                    </a:lnTo>
                    <a:lnTo>
                      <a:pt x="63" y="37"/>
                    </a:lnTo>
                    <a:lnTo>
                      <a:pt x="54" y="39"/>
                    </a:lnTo>
                    <a:lnTo>
                      <a:pt x="47" y="41"/>
                    </a:lnTo>
                    <a:lnTo>
                      <a:pt x="39" y="44"/>
                    </a:lnTo>
                    <a:lnTo>
                      <a:pt x="35" y="49"/>
                    </a:lnTo>
                    <a:lnTo>
                      <a:pt x="32" y="50"/>
                    </a:lnTo>
                    <a:lnTo>
                      <a:pt x="30" y="52"/>
                    </a:lnTo>
                    <a:lnTo>
                      <a:pt x="29" y="43"/>
                    </a:lnTo>
                    <a:lnTo>
                      <a:pt x="23" y="23"/>
                    </a:lnTo>
                    <a:lnTo>
                      <a:pt x="14" y="6"/>
                    </a:lnTo>
                    <a:lnTo>
                      <a:pt x="4" y="0"/>
                    </a:lnTo>
                    <a:lnTo>
                      <a:pt x="0" y="17"/>
                    </a:lnTo>
                    <a:lnTo>
                      <a:pt x="0" y="31"/>
                    </a:lnTo>
                    <a:lnTo>
                      <a:pt x="4" y="44"/>
                    </a:lnTo>
                    <a:lnTo>
                      <a:pt x="11" y="54"/>
                    </a:lnTo>
                    <a:lnTo>
                      <a:pt x="19" y="63"/>
                    </a:lnTo>
                    <a:lnTo>
                      <a:pt x="25" y="70"/>
                    </a:lnTo>
                    <a:lnTo>
                      <a:pt x="30" y="73"/>
                    </a:lnTo>
                    <a:lnTo>
                      <a:pt x="32" y="75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2" name="Google Shape;3212;p34"/>
              <p:cNvSpPr/>
              <p:nvPr/>
            </p:nvSpPr>
            <p:spPr>
              <a:xfrm>
                <a:off x="8404" y="4847"/>
                <a:ext cx="25" cy="22"/>
              </a:xfrm>
              <a:custGeom>
                <a:avLst/>
                <a:gdLst/>
                <a:ahLst/>
                <a:cxnLst/>
                <a:rect l="l" t="t" r="r" b="b"/>
                <a:pathLst>
                  <a:path w="75" h="66" extrusionOk="0">
                    <a:moveTo>
                      <a:pt x="12" y="53"/>
                    </a:moveTo>
                    <a:lnTo>
                      <a:pt x="15" y="56"/>
                    </a:lnTo>
                    <a:lnTo>
                      <a:pt x="19" y="60"/>
                    </a:lnTo>
                    <a:lnTo>
                      <a:pt x="25" y="62"/>
                    </a:lnTo>
                    <a:lnTo>
                      <a:pt x="27" y="63"/>
                    </a:lnTo>
                    <a:lnTo>
                      <a:pt x="32" y="65"/>
                    </a:lnTo>
                    <a:lnTo>
                      <a:pt x="40" y="65"/>
                    </a:lnTo>
                    <a:lnTo>
                      <a:pt x="49" y="66"/>
                    </a:lnTo>
                    <a:lnTo>
                      <a:pt x="57" y="65"/>
                    </a:lnTo>
                    <a:lnTo>
                      <a:pt x="65" y="63"/>
                    </a:lnTo>
                    <a:lnTo>
                      <a:pt x="71" y="60"/>
                    </a:lnTo>
                    <a:lnTo>
                      <a:pt x="75" y="55"/>
                    </a:lnTo>
                    <a:lnTo>
                      <a:pt x="75" y="46"/>
                    </a:lnTo>
                    <a:lnTo>
                      <a:pt x="72" y="39"/>
                    </a:lnTo>
                    <a:lnTo>
                      <a:pt x="66" y="35"/>
                    </a:lnTo>
                    <a:lnTo>
                      <a:pt x="59" y="33"/>
                    </a:lnTo>
                    <a:lnTo>
                      <a:pt x="50" y="33"/>
                    </a:lnTo>
                    <a:lnTo>
                      <a:pt x="41" y="35"/>
                    </a:lnTo>
                    <a:lnTo>
                      <a:pt x="34" y="36"/>
                    </a:lnTo>
                    <a:lnTo>
                      <a:pt x="28" y="39"/>
                    </a:lnTo>
                    <a:lnTo>
                      <a:pt x="27" y="39"/>
                    </a:lnTo>
                    <a:lnTo>
                      <a:pt x="25" y="32"/>
                    </a:lnTo>
                    <a:lnTo>
                      <a:pt x="19" y="16"/>
                    </a:lnTo>
                    <a:lnTo>
                      <a:pt x="10" y="3"/>
                    </a:lnTo>
                    <a:lnTo>
                      <a:pt x="0" y="0"/>
                    </a:lnTo>
                    <a:lnTo>
                      <a:pt x="0" y="22"/>
                    </a:lnTo>
                    <a:lnTo>
                      <a:pt x="5" y="39"/>
                    </a:lnTo>
                    <a:lnTo>
                      <a:pt x="9" y="49"/>
                    </a:lnTo>
                    <a:lnTo>
                      <a:pt x="12" y="53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3" name="Google Shape;3213;p34"/>
              <p:cNvSpPr/>
              <p:nvPr/>
            </p:nvSpPr>
            <p:spPr>
              <a:xfrm>
                <a:off x="8434" y="4844"/>
                <a:ext cx="25" cy="21"/>
              </a:xfrm>
              <a:custGeom>
                <a:avLst/>
                <a:gdLst/>
                <a:ahLst/>
                <a:cxnLst/>
                <a:rect l="l" t="t" r="r" b="b"/>
                <a:pathLst>
                  <a:path w="75" h="63" extrusionOk="0">
                    <a:moveTo>
                      <a:pt x="3" y="41"/>
                    </a:moveTo>
                    <a:lnTo>
                      <a:pt x="4" y="46"/>
                    </a:lnTo>
                    <a:lnTo>
                      <a:pt x="10" y="50"/>
                    </a:lnTo>
                    <a:lnTo>
                      <a:pt x="14" y="56"/>
                    </a:lnTo>
                    <a:lnTo>
                      <a:pt x="16" y="57"/>
                    </a:lnTo>
                    <a:lnTo>
                      <a:pt x="23" y="60"/>
                    </a:lnTo>
                    <a:lnTo>
                      <a:pt x="32" y="63"/>
                    </a:lnTo>
                    <a:lnTo>
                      <a:pt x="42" y="63"/>
                    </a:lnTo>
                    <a:lnTo>
                      <a:pt x="54" y="61"/>
                    </a:lnTo>
                    <a:lnTo>
                      <a:pt x="64" y="58"/>
                    </a:lnTo>
                    <a:lnTo>
                      <a:pt x="72" y="54"/>
                    </a:lnTo>
                    <a:lnTo>
                      <a:pt x="75" y="47"/>
                    </a:lnTo>
                    <a:lnTo>
                      <a:pt x="73" y="40"/>
                    </a:lnTo>
                    <a:lnTo>
                      <a:pt x="67" y="34"/>
                    </a:lnTo>
                    <a:lnTo>
                      <a:pt x="60" y="30"/>
                    </a:lnTo>
                    <a:lnTo>
                      <a:pt x="53" y="28"/>
                    </a:lnTo>
                    <a:lnTo>
                      <a:pt x="45" y="30"/>
                    </a:lnTo>
                    <a:lnTo>
                      <a:pt x="36" y="31"/>
                    </a:lnTo>
                    <a:lnTo>
                      <a:pt x="31" y="33"/>
                    </a:lnTo>
                    <a:lnTo>
                      <a:pt x="26" y="36"/>
                    </a:lnTo>
                    <a:lnTo>
                      <a:pt x="25" y="36"/>
                    </a:lnTo>
                    <a:lnTo>
                      <a:pt x="23" y="30"/>
                    </a:lnTo>
                    <a:lnTo>
                      <a:pt x="17" y="15"/>
                    </a:lnTo>
                    <a:lnTo>
                      <a:pt x="10" y="2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" y="28"/>
                    </a:lnTo>
                    <a:lnTo>
                      <a:pt x="3" y="38"/>
                    </a:lnTo>
                    <a:lnTo>
                      <a:pt x="3" y="4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4" name="Google Shape;3214;p34"/>
              <p:cNvSpPr/>
              <p:nvPr/>
            </p:nvSpPr>
            <p:spPr>
              <a:xfrm>
                <a:off x="8126" y="4482"/>
                <a:ext cx="83" cy="97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90" extrusionOk="0">
                    <a:moveTo>
                      <a:pt x="88" y="37"/>
                    </a:moveTo>
                    <a:lnTo>
                      <a:pt x="69" y="49"/>
                    </a:lnTo>
                    <a:lnTo>
                      <a:pt x="53" y="63"/>
                    </a:lnTo>
                    <a:lnTo>
                      <a:pt x="39" y="79"/>
                    </a:lnTo>
                    <a:lnTo>
                      <a:pt x="25" y="96"/>
                    </a:lnTo>
                    <a:lnTo>
                      <a:pt x="15" y="115"/>
                    </a:lnTo>
                    <a:lnTo>
                      <a:pt x="8" y="135"/>
                    </a:lnTo>
                    <a:lnTo>
                      <a:pt x="3" y="157"/>
                    </a:lnTo>
                    <a:lnTo>
                      <a:pt x="0" y="178"/>
                    </a:lnTo>
                    <a:lnTo>
                      <a:pt x="3" y="208"/>
                    </a:lnTo>
                    <a:lnTo>
                      <a:pt x="15" y="233"/>
                    </a:lnTo>
                    <a:lnTo>
                      <a:pt x="33" y="254"/>
                    </a:lnTo>
                    <a:lnTo>
                      <a:pt x="56" y="270"/>
                    </a:lnTo>
                    <a:lnTo>
                      <a:pt x="83" y="283"/>
                    </a:lnTo>
                    <a:lnTo>
                      <a:pt x="110" y="289"/>
                    </a:lnTo>
                    <a:lnTo>
                      <a:pt x="140" y="290"/>
                    </a:lnTo>
                    <a:lnTo>
                      <a:pt x="168" y="286"/>
                    </a:lnTo>
                    <a:lnTo>
                      <a:pt x="174" y="286"/>
                    </a:lnTo>
                    <a:lnTo>
                      <a:pt x="179" y="283"/>
                    </a:lnTo>
                    <a:lnTo>
                      <a:pt x="184" y="279"/>
                    </a:lnTo>
                    <a:lnTo>
                      <a:pt x="185" y="273"/>
                    </a:lnTo>
                    <a:lnTo>
                      <a:pt x="182" y="266"/>
                    </a:lnTo>
                    <a:lnTo>
                      <a:pt x="176" y="260"/>
                    </a:lnTo>
                    <a:lnTo>
                      <a:pt x="169" y="254"/>
                    </a:lnTo>
                    <a:lnTo>
                      <a:pt x="162" y="252"/>
                    </a:lnTo>
                    <a:lnTo>
                      <a:pt x="147" y="247"/>
                    </a:lnTo>
                    <a:lnTo>
                      <a:pt x="132" y="244"/>
                    </a:lnTo>
                    <a:lnTo>
                      <a:pt x="118" y="242"/>
                    </a:lnTo>
                    <a:lnTo>
                      <a:pt x="105" y="239"/>
                    </a:lnTo>
                    <a:lnTo>
                      <a:pt x="91" y="234"/>
                    </a:lnTo>
                    <a:lnTo>
                      <a:pt x="78" y="229"/>
                    </a:lnTo>
                    <a:lnTo>
                      <a:pt x="66" y="221"/>
                    </a:lnTo>
                    <a:lnTo>
                      <a:pt x="55" y="210"/>
                    </a:lnTo>
                    <a:lnTo>
                      <a:pt x="50" y="161"/>
                    </a:lnTo>
                    <a:lnTo>
                      <a:pt x="62" y="121"/>
                    </a:lnTo>
                    <a:lnTo>
                      <a:pt x="85" y="89"/>
                    </a:lnTo>
                    <a:lnTo>
                      <a:pt x="118" y="63"/>
                    </a:lnTo>
                    <a:lnTo>
                      <a:pt x="153" y="43"/>
                    </a:lnTo>
                    <a:lnTo>
                      <a:pt x="190" y="27"/>
                    </a:lnTo>
                    <a:lnTo>
                      <a:pt x="223" y="16"/>
                    </a:lnTo>
                    <a:lnTo>
                      <a:pt x="250" y="6"/>
                    </a:lnTo>
                    <a:lnTo>
                      <a:pt x="234" y="2"/>
                    </a:lnTo>
                    <a:lnTo>
                      <a:pt x="216" y="0"/>
                    </a:lnTo>
                    <a:lnTo>
                      <a:pt x="196" y="3"/>
                    </a:lnTo>
                    <a:lnTo>
                      <a:pt x="174" y="6"/>
                    </a:lnTo>
                    <a:lnTo>
                      <a:pt x="152" y="13"/>
                    </a:lnTo>
                    <a:lnTo>
                      <a:pt x="130" y="20"/>
                    </a:lnTo>
                    <a:lnTo>
                      <a:pt x="107" y="29"/>
                    </a:lnTo>
                    <a:lnTo>
                      <a:pt x="88" y="37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5" name="Google Shape;3215;p34"/>
              <p:cNvSpPr/>
              <p:nvPr/>
            </p:nvSpPr>
            <p:spPr>
              <a:xfrm>
                <a:off x="8268" y="4481"/>
                <a:ext cx="53" cy="75"/>
              </a:xfrm>
              <a:custGeom>
                <a:avLst/>
                <a:gdLst/>
                <a:ahLst/>
                <a:cxnLst/>
                <a:rect l="l" t="t" r="r" b="b"/>
                <a:pathLst>
                  <a:path w="160" h="225" extrusionOk="0">
                    <a:moveTo>
                      <a:pt x="135" y="73"/>
                    </a:moveTo>
                    <a:lnTo>
                      <a:pt x="141" y="96"/>
                    </a:lnTo>
                    <a:lnTo>
                      <a:pt x="140" y="118"/>
                    </a:lnTo>
                    <a:lnTo>
                      <a:pt x="129" y="135"/>
                    </a:lnTo>
                    <a:lnTo>
                      <a:pt x="115" y="151"/>
                    </a:lnTo>
                    <a:lnTo>
                      <a:pt x="97" y="165"/>
                    </a:lnTo>
                    <a:lnTo>
                      <a:pt x="76" y="179"/>
                    </a:lnTo>
                    <a:lnTo>
                      <a:pt x="56" y="192"/>
                    </a:lnTo>
                    <a:lnTo>
                      <a:pt x="38" y="205"/>
                    </a:lnTo>
                    <a:lnTo>
                      <a:pt x="35" y="210"/>
                    </a:lnTo>
                    <a:lnTo>
                      <a:pt x="34" y="212"/>
                    </a:lnTo>
                    <a:lnTo>
                      <a:pt x="34" y="217"/>
                    </a:lnTo>
                    <a:lnTo>
                      <a:pt x="35" y="221"/>
                    </a:lnTo>
                    <a:lnTo>
                      <a:pt x="40" y="224"/>
                    </a:lnTo>
                    <a:lnTo>
                      <a:pt x="44" y="225"/>
                    </a:lnTo>
                    <a:lnTo>
                      <a:pt x="47" y="225"/>
                    </a:lnTo>
                    <a:lnTo>
                      <a:pt x="51" y="224"/>
                    </a:lnTo>
                    <a:lnTo>
                      <a:pt x="75" y="211"/>
                    </a:lnTo>
                    <a:lnTo>
                      <a:pt x="97" y="197"/>
                    </a:lnTo>
                    <a:lnTo>
                      <a:pt x="117" y="181"/>
                    </a:lnTo>
                    <a:lnTo>
                      <a:pt x="137" y="162"/>
                    </a:lnTo>
                    <a:lnTo>
                      <a:pt x="150" y="142"/>
                    </a:lnTo>
                    <a:lnTo>
                      <a:pt x="159" y="119"/>
                    </a:lnTo>
                    <a:lnTo>
                      <a:pt x="160" y="95"/>
                    </a:lnTo>
                    <a:lnTo>
                      <a:pt x="154" y="69"/>
                    </a:lnTo>
                    <a:lnTo>
                      <a:pt x="141" y="49"/>
                    </a:lnTo>
                    <a:lnTo>
                      <a:pt x="122" y="31"/>
                    </a:lnTo>
                    <a:lnTo>
                      <a:pt x="98" y="18"/>
                    </a:lnTo>
                    <a:lnTo>
                      <a:pt x="72" y="8"/>
                    </a:lnTo>
                    <a:lnTo>
                      <a:pt x="46" y="3"/>
                    </a:lnTo>
                    <a:lnTo>
                      <a:pt x="24" y="0"/>
                    </a:lnTo>
                    <a:lnTo>
                      <a:pt x="7" y="0"/>
                    </a:lnTo>
                    <a:lnTo>
                      <a:pt x="0" y="4"/>
                    </a:lnTo>
                    <a:lnTo>
                      <a:pt x="18" y="11"/>
                    </a:lnTo>
                    <a:lnTo>
                      <a:pt x="37" y="17"/>
                    </a:lnTo>
                    <a:lnTo>
                      <a:pt x="57" y="23"/>
                    </a:lnTo>
                    <a:lnTo>
                      <a:pt x="76" y="29"/>
                    </a:lnTo>
                    <a:lnTo>
                      <a:pt x="95" y="36"/>
                    </a:lnTo>
                    <a:lnTo>
                      <a:pt x="112" y="46"/>
                    </a:lnTo>
                    <a:lnTo>
                      <a:pt x="125" y="57"/>
                    </a:lnTo>
                    <a:lnTo>
                      <a:pt x="135" y="73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6" name="Google Shape;3216;p34"/>
              <p:cNvSpPr/>
              <p:nvPr/>
            </p:nvSpPr>
            <p:spPr>
              <a:xfrm>
                <a:off x="8073" y="4463"/>
                <a:ext cx="135" cy="158"/>
              </a:xfrm>
              <a:custGeom>
                <a:avLst/>
                <a:gdLst/>
                <a:ahLst/>
                <a:cxnLst/>
                <a:rect l="l" t="t" r="r" b="b"/>
                <a:pathLst>
                  <a:path w="404" h="472" extrusionOk="0">
                    <a:moveTo>
                      <a:pt x="157" y="61"/>
                    </a:moveTo>
                    <a:lnTo>
                      <a:pt x="127" y="87"/>
                    </a:lnTo>
                    <a:lnTo>
                      <a:pt x="96" y="113"/>
                    </a:lnTo>
                    <a:lnTo>
                      <a:pt x="68" y="143"/>
                    </a:lnTo>
                    <a:lnTo>
                      <a:pt x="43" y="175"/>
                    </a:lnTo>
                    <a:lnTo>
                      <a:pt x="22" y="208"/>
                    </a:lnTo>
                    <a:lnTo>
                      <a:pt x="8" y="244"/>
                    </a:lnTo>
                    <a:lnTo>
                      <a:pt x="0" y="283"/>
                    </a:lnTo>
                    <a:lnTo>
                      <a:pt x="2" y="323"/>
                    </a:lnTo>
                    <a:lnTo>
                      <a:pt x="5" y="333"/>
                    </a:lnTo>
                    <a:lnTo>
                      <a:pt x="8" y="344"/>
                    </a:lnTo>
                    <a:lnTo>
                      <a:pt x="12" y="353"/>
                    </a:lnTo>
                    <a:lnTo>
                      <a:pt x="18" y="363"/>
                    </a:lnTo>
                    <a:lnTo>
                      <a:pt x="25" y="372"/>
                    </a:lnTo>
                    <a:lnTo>
                      <a:pt x="34" y="380"/>
                    </a:lnTo>
                    <a:lnTo>
                      <a:pt x="41" y="388"/>
                    </a:lnTo>
                    <a:lnTo>
                      <a:pt x="52" y="393"/>
                    </a:lnTo>
                    <a:lnTo>
                      <a:pt x="71" y="405"/>
                    </a:lnTo>
                    <a:lnTo>
                      <a:pt x="90" y="415"/>
                    </a:lnTo>
                    <a:lnTo>
                      <a:pt x="109" y="424"/>
                    </a:lnTo>
                    <a:lnTo>
                      <a:pt x="129" y="431"/>
                    </a:lnTo>
                    <a:lnTo>
                      <a:pt x="150" y="438"/>
                    </a:lnTo>
                    <a:lnTo>
                      <a:pt x="171" y="444"/>
                    </a:lnTo>
                    <a:lnTo>
                      <a:pt x="191" y="449"/>
                    </a:lnTo>
                    <a:lnTo>
                      <a:pt x="212" y="454"/>
                    </a:lnTo>
                    <a:lnTo>
                      <a:pt x="234" y="458"/>
                    </a:lnTo>
                    <a:lnTo>
                      <a:pt x="254" y="461"/>
                    </a:lnTo>
                    <a:lnTo>
                      <a:pt x="276" y="464"/>
                    </a:lnTo>
                    <a:lnTo>
                      <a:pt x="298" y="467"/>
                    </a:lnTo>
                    <a:lnTo>
                      <a:pt x="319" y="468"/>
                    </a:lnTo>
                    <a:lnTo>
                      <a:pt x="341" y="470"/>
                    </a:lnTo>
                    <a:lnTo>
                      <a:pt x="363" y="471"/>
                    </a:lnTo>
                    <a:lnTo>
                      <a:pt x="383" y="472"/>
                    </a:lnTo>
                    <a:lnTo>
                      <a:pt x="391" y="472"/>
                    </a:lnTo>
                    <a:lnTo>
                      <a:pt x="397" y="470"/>
                    </a:lnTo>
                    <a:lnTo>
                      <a:pt x="401" y="464"/>
                    </a:lnTo>
                    <a:lnTo>
                      <a:pt x="404" y="458"/>
                    </a:lnTo>
                    <a:lnTo>
                      <a:pt x="404" y="451"/>
                    </a:lnTo>
                    <a:lnTo>
                      <a:pt x="401" y="445"/>
                    </a:lnTo>
                    <a:lnTo>
                      <a:pt x="395" y="441"/>
                    </a:lnTo>
                    <a:lnTo>
                      <a:pt x="388" y="438"/>
                    </a:lnTo>
                    <a:lnTo>
                      <a:pt x="369" y="434"/>
                    </a:lnTo>
                    <a:lnTo>
                      <a:pt x="350" y="431"/>
                    </a:lnTo>
                    <a:lnTo>
                      <a:pt x="331" y="426"/>
                    </a:lnTo>
                    <a:lnTo>
                      <a:pt x="310" y="424"/>
                    </a:lnTo>
                    <a:lnTo>
                      <a:pt x="291" y="421"/>
                    </a:lnTo>
                    <a:lnTo>
                      <a:pt x="272" y="418"/>
                    </a:lnTo>
                    <a:lnTo>
                      <a:pt x="251" y="415"/>
                    </a:lnTo>
                    <a:lnTo>
                      <a:pt x="232" y="411"/>
                    </a:lnTo>
                    <a:lnTo>
                      <a:pt x="213" y="408"/>
                    </a:lnTo>
                    <a:lnTo>
                      <a:pt x="194" y="403"/>
                    </a:lnTo>
                    <a:lnTo>
                      <a:pt x="175" y="398"/>
                    </a:lnTo>
                    <a:lnTo>
                      <a:pt x="156" y="393"/>
                    </a:lnTo>
                    <a:lnTo>
                      <a:pt x="138" y="386"/>
                    </a:lnTo>
                    <a:lnTo>
                      <a:pt x="119" y="379"/>
                    </a:lnTo>
                    <a:lnTo>
                      <a:pt x="102" y="372"/>
                    </a:lnTo>
                    <a:lnTo>
                      <a:pt x="84" y="362"/>
                    </a:lnTo>
                    <a:lnTo>
                      <a:pt x="69" y="352"/>
                    </a:lnTo>
                    <a:lnTo>
                      <a:pt x="58" y="339"/>
                    </a:lnTo>
                    <a:lnTo>
                      <a:pt x="49" y="324"/>
                    </a:lnTo>
                    <a:lnTo>
                      <a:pt x="44" y="307"/>
                    </a:lnTo>
                    <a:lnTo>
                      <a:pt x="43" y="290"/>
                    </a:lnTo>
                    <a:lnTo>
                      <a:pt x="44" y="270"/>
                    </a:lnTo>
                    <a:lnTo>
                      <a:pt x="49" y="250"/>
                    </a:lnTo>
                    <a:lnTo>
                      <a:pt x="55" y="234"/>
                    </a:lnTo>
                    <a:lnTo>
                      <a:pt x="65" y="212"/>
                    </a:lnTo>
                    <a:lnTo>
                      <a:pt x="77" y="191"/>
                    </a:lnTo>
                    <a:lnTo>
                      <a:pt x="90" y="172"/>
                    </a:lnTo>
                    <a:lnTo>
                      <a:pt x="104" y="155"/>
                    </a:lnTo>
                    <a:lnTo>
                      <a:pt x="119" y="138"/>
                    </a:lnTo>
                    <a:lnTo>
                      <a:pt x="135" y="120"/>
                    </a:lnTo>
                    <a:lnTo>
                      <a:pt x="154" y="103"/>
                    </a:lnTo>
                    <a:lnTo>
                      <a:pt x="173" y="86"/>
                    </a:lnTo>
                    <a:lnTo>
                      <a:pt x="193" y="71"/>
                    </a:lnTo>
                    <a:lnTo>
                      <a:pt x="218" y="59"/>
                    </a:lnTo>
                    <a:lnTo>
                      <a:pt x="245" y="47"/>
                    </a:lnTo>
                    <a:lnTo>
                      <a:pt x="273" y="36"/>
                    </a:lnTo>
                    <a:lnTo>
                      <a:pt x="298" y="25"/>
                    </a:lnTo>
                    <a:lnTo>
                      <a:pt x="319" y="17"/>
                    </a:lnTo>
                    <a:lnTo>
                      <a:pt x="332" y="8"/>
                    </a:lnTo>
                    <a:lnTo>
                      <a:pt x="336" y="2"/>
                    </a:lnTo>
                    <a:lnTo>
                      <a:pt x="322" y="0"/>
                    </a:lnTo>
                    <a:lnTo>
                      <a:pt x="301" y="1"/>
                    </a:lnTo>
                    <a:lnTo>
                      <a:pt x="278" y="5"/>
                    </a:lnTo>
                    <a:lnTo>
                      <a:pt x="253" y="13"/>
                    </a:lnTo>
                    <a:lnTo>
                      <a:pt x="226" y="23"/>
                    </a:lnTo>
                    <a:lnTo>
                      <a:pt x="201" y="34"/>
                    </a:lnTo>
                    <a:lnTo>
                      <a:pt x="178" y="47"/>
                    </a:lnTo>
                    <a:lnTo>
                      <a:pt x="157" y="61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7" name="Google Shape;3217;p34"/>
              <p:cNvSpPr/>
              <p:nvPr/>
            </p:nvSpPr>
            <p:spPr>
              <a:xfrm>
                <a:off x="8263" y="4458"/>
                <a:ext cx="118" cy="105"/>
              </a:xfrm>
              <a:custGeom>
                <a:avLst/>
                <a:gdLst/>
                <a:ahLst/>
                <a:cxnLst/>
                <a:rect l="l" t="t" r="r" b="b"/>
                <a:pathLst>
                  <a:path w="354" h="315" extrusionOk="0">
                    <a:moveTo>
                      <a:pt x="294" y="96"/>
                    </a:moveTo>
                    <a:lnTo>
                      <a:pt x="310" y="113"/>
                    </a:lnTo>
                    <a:lnTo>
                      <a:pt x="320" y="133"/>
                    </a:lnTo>
                    <a:lnTo>
                      <a:pt x="325" y="155"/>
                    </a:lnTo>
                    <a:lnTo>
                      <a:pt x="325" y="178"/>
                    </a:lnTo>
                    <a:lnTo>
                      <a:pt x="322" y="197"/>
                    </a:lnTo>
                    <a:lnTo>
                      <a:pt x="316" y="212"/>
                    </a:lnTo>
                    <a:lnTo>
                      <a:pt x="306" y="228"/>
                    </a:lnTo>
                    <a:lnTo>
                      <a:pt x="295" y="241"/>
                    </a:lnTo>
                    <a:lnTo>
                      <a:pt x="282" y="256"/>
                    </a:lnTo>
                    <a:lnTo>
                      <a:pt x="269" y="267"/>
                    </a:lnTo>
                    <a:lnTo>
                      <a:pt x="256" y="280"/>
                    </a:lnTo>
                    <a:lnTo>
                      <a:pt x="243" y="293"/>
                    </a:lnTo>
                    <a:lnTo>
                      <a:pt x="240" y="297"/>
                    </a:lnTo>
                    <a:lnTo>
                      <a:pt x="240" y="302"/>
                    </a:lnTo>
                    <a:lnTo>
                      <a:pt x="240" y="306"/>
                    </a:lnTo>
                    <a:lnTo>
                      <a:pt x="243" y="310"/>
                    </a:lnTo>
                    <a:lnTo>
                      <a:pt x="247" y="313"/>
                    </a:lnTo>
                    <a:lnTo>
                      <a:pt x="253" y="315"/>
                    </a:lnTo>
                    <a:lnTo>
                      <a:pt x="257" y="313"/>
                    </a:lnTo>
                    <a:lnTo>
                      <a:pt x="262" y="310"/>
                    </a:lnTo>
                    <a:lnTo>
                      <a:pt x="291" y="292"/>
                    </a:lnTo>
                    <a:lnTo>
                      <a:pt x="316" y="267"/>
                    </a:lnTo>
                    <a:lnTo>
                      <a:pt x="335" y="240"/>
                    </a:lnTo>
                    <a:lnTo>
                      <a:pt x="348" y="208"/>
                    </a:lnTo>
                    <a:lnTo>
                      <a:pt x="354" y="177"/>
                    </a:lnTo>
                    <a:lnTo>
                      <a:pt x="351" y="143"/>
                    </a:lnTo>
                    <a:lnTo>
                      <a:pt x="339" y="113"/>
                    </a:lnTo>
                    <a:lnTo>
                      <a:pt x="316" y="86"/>
                    </a:lnTo>
                    <a:lnTo>
                      <a:pt x="298" y="72"/>
                    </a:lnTo>
                    <a:lnTo>
                      <a:pt x="278" y="60"/>
                    </a:lnTo>
                    <a:lnTo>
                      <a:pt x="256" y="49"/>
                    </a:lnTo>
                    <a:lnTo>
                      <a:pt x="231" y="39"/>
                    </a:lnTo>
                    <a:lnTo>
                      <a:pt x="206" y="29"/>
                    </a:lnTo>
                    <a:lnTo>
                      <a:pt x="181" y="21"/>
                    </a:lnTo>
                    <a:lnTo>
                      <a:pt x="155" y="16"/>
                    </a:lnTo>
                    <a:lnTo>
                      <a:pt x="130" y="10"/>
                    </a:lnTo>
                    <a:lnTo>
                      <a:pt x="105" y="6"/>
                    </a:lnTo>
                    <a:lnTo>
                      <a:pt x="83" y="3"/>
                    </a:lnTo>
                    <a:lnTo>
                      <a:pt x="61" y="0"/>
                    </a:lnTo>
                    <a:lnTo>
                      <a:pt x="43" y="0"/>
                    </a:lnTo>
                    <a:lnTo>
                      <a:pt x="27" y="0"/>
                    </a:lnTo>
                    <a:lnTo>
                      <a:pt x="14" y="0"/>
                    </a:lnTo>
                    <a:lnTo>
                      <a:pt x="5" y="3"/>
                    </a:lnTo>
                    <a:lnTo>
                      <a:pt x="0" y="6"/>
                    </a:lnTo>
                    <a:lnTo>
                      <a:pt x="15" y="8"/>
                    </a:lnTo>
                    <a:lnTo>
                      <a:pt x="30" y="10"/>
                    </a:lnTo>
                    <a:lnTo>
                      <a:pt x="47" y="13"/>
                    </a:lnTo>
                    <a:lnTo>
                      <a:pt x="65" y="16"/>
                    </a:lnTo>
                    <a:lnTo>
                      <a:pt x="83" y="20"/>
                    </a:lnTo>
                    <a:lnTo>
                      <a:pt x="103" y="23"/>
                    </a:lnTo>
                    <a:lnTo>
                      <a:pt x="122" y="27"/>
                    </a:lnTo>
                    <a:lnTo>
                      <a:pt x="143" y="31"/>
                    </a:lnTo>
                    <a:lnTo>
                      <a:pt x="162" y="37"/>
                    </a:lnTo>
                    <a:lnTo>
                      <a:pt x="182" y="43"/>
                    </a:lnTo>
                    <a:lnTo>
                      <a:pt x="203" y="49"/>
                    </a:lnTo>
                    <a:lnTo>
                      <a:pt x="222" y="56"/>
                    </a:lnTo>
                    <a:lnTo>
                      <a:pt x="241" y="64"/>
                    </a:lnTo>
                    <a:lnTo>
                      <a:pt x="260" y="75"/>
                    </a:lnTo>
                    <a:lnTo>
                      <a:pt x="278" y="85"/>
                    </a:lnTo>
                    <a:lnTo>
                      <a:pt x="294" y="96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8" name="Google Shape;3218;p34"/>
              <p:cNvSpPr/>
              <p:nvPr/>
            </p:nvSpPr>
            <p:spPr>
              <a:xfrm>
                <a:off x="8023" y="4506"/>
                <a:ext cx="47" cy="99"/>
              </a:xfrm>
              <a:custGeom>
                <a:avLst/>
                <a:gdLst/>
                <a:ahLst/>
                <a:cxnLst/>
                <a:rect l="l" t="t" r="r" b="b"/>
                <a:pathLst>
                  <a:path w="143" h="297" extrusionOk="0">
                    <a:moveTo>
                      <a:pt x="0" y="162"/>
                    </a:moveTo>
                    <a:lnTo>
                      <a:pt x="0" y="187"/>
                    </a:lnTo>
                    <a:lnTo>
                      <a:pt x="5" y="210"/>
                    </a:lnTo>
                    <a:lnTo>
                      <a:pt x="16" y="231"/>
                    </a:lnTo>
                    <a:lnTo>
                      <a:pt x="30" y="250"/>
                    </a:lnTo>
                    <a:lnTo>
                      <a:pt x="48" y="266"/>
                    </a:lnTo>
                    <a:lnTo>
                      <a:pt x="69" y="280"/>
                    </a:lnTo>
                    <a:lnTo>
                      <a:pt x="92" y="290"/>
                    </a:lnTo>
                    <a:lnTo>
                      <a:pt x="116" y="296"/>
                    </a:lnTo>
                    <a:lnTo>
                      <a:pt x="123" y="297"/>
                    </a:lnTo>
                    <a:lnTo>
                      <a:pt x="130" y="295"/>
                    </a:lnTo>
                    <a:lnTo>
                      <a:pt x="136" y="290"/>
                    </a:lnTo>
                    <a:lnTo>
                      <a:pt x="139" y="284"/>
                    </a:lnTo>
                    <a:lnTo>
                      <a:pt x="139" y="277"/>
                    </a:lnTo>
                    <a:lnTo>
                      <a:pt x="138" y="270"/>
                    </a:lnTo>
                    <a:lnTo>
                      <a:pt x="133" y="264"/>
                    </a:lnTo>
                    <a:lnTo>
                      <a:pt x="126" y="261"/>
                    </a:lnTo>
                    <a:lnTo>
                      <a:pt x="102" y="253"/>
                    </a:lnTo>
                    <a:lnTo>
                      <a:pt x="80" y="241"/>
                    </a:lnTo>
                    <a:lnTo>
                      <a:pt x="63" y="226"/>
                    </a:lnTo>
                    <a:lnTo>
                      <a:pt x="50" y="208"/>
                    </a:lnTo>
                    <a:lnTo>
                      <a:pt x="41" y="187"/>
                    </a:lnTo>
                    <a:lnTo>
                      <a:pt x="36" y="164"/>
                    </a:lnTo>
                    <a:lnTo>
                      <a:pt x="36" y="139"/>
                    </a:lnTo>
                    <a:lnTo>
                      <a:pt x="44" y="113"/>
                    </a:lnTo>
                    <a:lnTo>
                      <a:pt x="52" y="95"/>
                    </a:lnTo>
                    <a:lnTo>
                      <a:pt x="64" y="78"/>
                    </a:lnTo>
                    <a:lnTo>
                      <a:pt x="77" y="62"/>
                    </a:lnTo>
                    <a:lnTo>
                      <a:pt x="92" y="47"/>
                    </a:lnTo>
                    <a:lnTo>
                      <a:pt x="105" y="34"/>
                    </a:lnTo>
                    <a:lnTo>
                      <a:pt x="120" y="23"/>
                    </a:lnTo>
                    <a:lnTo>
                      <a:pt x="133" y="11"/>
                    </a:lnTo>
                    <a:lnTo>
                      <a:pt x="143" y="1"/>
                    </a:lnTo>
                    <a:lnTo>
                      <a:pt x="133" y="0"/>
                    </a:lnTo>
                    <a:lnTo>
                      <a:pt x="117" y="7"/>
                    </a:lnTo>
                    <a:lnTo>
                      <a:pt x="95" y="23"/>
                    </a:lnTo>
                    <a:lnTo>
                      <a:pt x="70" y="44"/>
                    </a:lnTo>
                    <a:lnTo>
                      <a:pt x="47" y="72"/>
                    </a:lnTo>
                    <a:lnTo>
                      <a:pt x="25" y="101"/>
                    </a:lnTo>
                    <a:lnTo>
                      <a:pt x="8" y="132"/>
                    </a:lnTo>
                    <a:lnTo>
                      <a:pt x="0" y="162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9" name="Google Shape;3219;p34"/>
              <p:cNvSpPr/>
              <p:nvPr/>
            </p:nvSpPr>
            <p:spPr>
              <a:xfrm>
                <a:off x="8360" y="4451"/>
                <a:ext cx="103" cy="129"/>
              </a:xfrm>
              <a:custGeom>
                <a:avLst/>
                <a:gdLst/>
                <a:ahLst/>
                <a:cxnLst/>
                <a:rect l="l" t="t" r="r" b="b"/>
                <a:pathLst>
                  <a:path w="309" h="388" extrusionOk="0">
                    <a:moveTo>
                      <a:pt x="250" y="145"/>
                    </a:moveTo>
                    <a:lnTo>
                      <a:pt x="260" y="155"/>
                    </a:lnTo>
                    <a:lnTo>
                      <a:pt x="269" y="167"/>
                    </a:lnTo>
                    <a:lnTo>
                      <a:pt x="275" y="180"/>
                    </a:lnTo>
                    <a:lnTo>
                      <a:pt x="281" y="193"/>
                    </a:lnTo>
                    <a:lnTo>
                      <a:pt x="282" y="206"/>
                    </a:lnTo>
                    <a:lnTo>
                      <a:pt x="282" y="220"/>
                    </a:lnTo>
                    <a:lnTo>
                      <a:pt x="278" y="234"/>
                    </a:lnTo>
                    <a:lnTo>
                      <a:pt x="272" y="247"/>
                    </a:lnTo>
                    <a:lnTo>
                      <a:pt x="262" y="262"/>
                    </a:lnTo>
                    <a:lnTo>
                      <a:pt x="250" y="275"/>
                    </a:lnTo>
                    <a:lnTo>
                      <a:pt x="237" y="286"/>
                    </a:lnTo>
                    <a:lnTo>
                      <a:pt x="222" y="298"/>
                    </a:lnTo>
                    <a:lnTo>
                      <a:pt x="209" y="308"/>
                    </a:lnTo>
                    <a:lnTo>
                      <a:pt x="194" y="319"/>
                    </a:lnTo>
                    <a:lnTo>
                      <a:pt x="180" y="331"/>
                    </a:lnTo>
                    <a:lnTo>
                      <a:pt x="166" y="344"/>
                    </a:lnTo>
                    <a:lnTo>
                      <a:pt x="162" y="348"/>
                    </a:lnTo>
                    <a:lnTo>
                      <a:pt x="159" y="354"/>
                    </a:lnTo>
                    <a:lnTo>
                      <a:pt x="156" y="359"/>
                    </a:lnTo>
                    <a:lnTo>
                      <a:pt x="153" y="365"/>
                    </a:lnTo>
                    <a:lnTo>
                      <a:pt x="152" y="371"/>
                    </a:lnTo>
                    <a:lnTo>
                      <a:pt x="152" y="377"/>
                    </a:lnTo>
                    <a:lnTo>
                      <a:pt x="153" y="382"/>
                    </a:lnTo>
                    <a:lnTo>
                      <a:pt x="158" y="387"/>
                    </a:lnTo>
                    <a:lnTo>
                      <a:pt x="163" y="388"/>
                    </a:lnTo>
                    <a:lnTo>
                      <a:pt x="169" y="388"/>
                    </a:lnTo>
                    <a:lnTo>
                      <a:pt x="175" y="387"/>
                    </a:lnTo>
                    <a:lnTo>
                      <a:pt x="180" y="382"/>
                    </a:lnTo>
                    <a:lnTo>
                      <a:pt x="194" y="367"/>
                    </a:lnTo>
                    <a:lnTo>
                      <a:pt x="210" y="351"/>
                    </a:lnTo>
                    <a:lnTo>
                      <a:pt x="227" y="337"/>
                    </a:lnTo>
                    <a:lnTo>
                      <a:pt x="244" y="322"/>
                    </a:lnTo>
                    <a:lnTo>
                      <a:pt x="260" y="308"/>
                    </a:lnTo>
                    <a:lnTo>
                      <a:pt x="275" y="292"/>
                    </a:lnTo>
                    <a:lnTo>
                      <a:pt x="290" y="275"/>
                    </a:lnTo>
                    <a:lnTo>
                      <a:pt x="300" y="256"/>
                    </a:lnTo>
                    <a:lnTo>
                      <a:pt x="307" y="234"/>
                    </a:lnTo>
                    <a:lnTo>
                      <a:pt x="309" y="213"/>
                    </a:lnTo>
                    <a:lnTo>
                      <a:pt x="304" y="191"/>
                    </a:lnTo>
                    <a:lnTo>
                      <a:pt x="297" y="171"/>
                    </a:lnTo>
                    <a:lnTo>
                      <a:pt x="285" y="151"/>
                    </a:lnTo>
                    <a:lnTo>
                      <a:pt x="271" y="134"/>
                    </a:lnTo>
                    <a:lnTo>
                      <a:pt x="253" y="118"/>
                    </a:lnTo>
                    <a:lnTo>
                      <a:pt x="235" y="104"/>
                    </a:lnTo>
                    <a:lnTo>
                      <a:pt x="222" y="94"/>
                    </a:lnTo>
                    <a:lnTo>
                      <a:pt x="207" y="85"/>
                    </a:lnTo>
                    <a:lnTo>
                      <a:pt x="191" y="75"/>
                    </a:lnTo>
                    <a:lnTo>
                      <a:pt x="175" y="65"/>
                    </a:lnTo>
                    <a:lnTo>
                      <a:pt x="159" y="55"/>
                    </a:lnTo>
                    <a:lnTo>
                      <a:pt x="141" y="45"/>
                    </a:lnTo>
                    <a:lnTo>
                      <a:pt x="124" y="36"/>
                    </a:lnTo>
                    <a:lnTo>
                      <a:pt x="108" y="28"/>
                    </a:lnTo>
                    <a:lnTo>
                      <a:pt x="92" y="20"/>
                    </a:lnTo>
                    <a:lnTo>
                      <a:pt x="75" y="13"/>
                    </a:lnTo>
                    <a:lnTo>
                      <a:pt x="59" y="9"/>
                    </a:lnTo>
                    <a:lnTo>
                      <a:pt x="45" y="5"/>
                    </a:lnTo>
                    <a:lnTo>
                      <a:pt x="31" y="2"/>
                    </a:lnTo>
                    <a:lnTo>
                      <a:pt x="20" y="0"/>
                    </a:lnTo>
                    <a:lnTo>
                      <a:pt x="9" y="2"/>
                    </a:lnTo>
                    <a:lnTo>
                      <a:pt x="0" y="5"/>
                    </a:lnTo>
                    <a:lnTo>
                      <a:pt x="11" y="7"/>
                    </a:lnTo>
                    <a:lnTo>
                      <a:pt x="23" y="12"/>
                    </a:lnTo>
                    <a:lnTo>
                      <a:pt x="36" y="17"/>
                    </a:lnTo>
                    <a:lnTo>
                      <a:pt x="49" y="23"/>
                    </a:lnTo>
                    <a:lnTo>
                      <a:pt x="65" y="30"/>
                    </a:lnTo>
                    <a:lnTo>
                      <a:pt x="81" y="38"/>
                    </a:lnTo>
                    <a:lnTo>
                      <a:pt x="99" y="46"/>
                    </a:lnTo>
                    <a:lnTo>
                      <a:pt x="116" y="55"/>
                    </a:lnTo>
                    <a:lnTo>
                      <a:pt x="134" y="65"/>
                    </a:lnTo>
                    <a:lnTo>
                      <a:pt x="152" y="75"/>
                    </a:lnTo>
                    <a:lnTo>
                      <a:pt x="169" y="86"/>
                    </a:lnTo>
                    <a:lnTo>
                      <a:pt x="187" y="98"/>
                    </a:lnTo>
                    <a:lnTo>
                      <a:pt x="205" y="109"/>
                    </a:lnTo>
                    <a:lnTo>
                      <a:pt x="221" y="121"/>
                    </a:lnTo>
                    <a:lnTo>
                      <a:pt x="235" y="132"/>
                    </a:lnTo>
                    <a:lnTo>
                      <a:pt x="250" y="145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0" name="Google Shape;3220;p34"/>
              <p:cNvSpPr/>
              <p:nvPr/>
            </p:nvSpPr>
            <p:spPr>
              <a:xfrm>
                <a:off x="8279" y="4648"/>
                <a:ext cx="135" cy="97"/>
              </a:xfrm>
              <a:custGeom>
                <a:avLst/>
                <a:gdLst/>
                <a:ahLst/>
                <a:cxnLst/>
                <a:rect l="l" t="t" r="r" b="b"/>
                <a:pathLst>
                  <a:path w="406" h="292" extrusionOk="0">
                    <a:moveTo>
                      <a:pt x="326" y="36"/>
                    </a:moveTo>
                    <a:lnTo>
                      <a:pt x="332" y="65"/>
                    </a:lnTo>
                    <a:lnTo>
                      <a:pt x="340" y="93"/>
                    </a:lnTo>
                    <a:lnTo>
                      <a:pt x="351" y="123"/>
                    </a:lnTo>
                    <a:lnTo>
                      <a:pt x="361" y="152"/>
                    </a:lnTo>
                    <a:lnTo>
                      <a:pt x="373" y="181"/>
                    </a:lnTo>
                    <a:lnTo>
                      <a:pt x="384" y="210"/>
                    </a:lnTo>
                    <a:lnTo>
                      <a:pt x="395" y="237"/>
                    </a:lnTo>
                    <a:lnTo>
                      <a:pt x="405" y="266"/>
                    </a:lnTo>
                    <a:lnTo>
                      <a:pt x="406" y="273"/>
                    </a:lnTo>
                    <a:lnTo>
                      <a:pt x="406" y="279"/>
                    </a:lnTo>
                    <a:lnTo>
                      <a:pt x="404" y="284"/>
                    </a:lnTo>
                    <a:lnTo>
                      <a:pt x="399" y="289"/>
                    </a:lnTo>
                    <a:lnTo>
                      <a:pt x="393" y="292"/>
                    </a:lnTo>
                    <a:lnTo>
                      <a:pt x="387" y="292"/>
                    </a:lnTo>
                    <a:lnTo>
                      <a:pt x="381" y="289"/>
                    </a:lnTo>
                    <a:lnTo>
                      <a:pt x="377" y="283"/>
                    </a:lnTo>
                    <a:lnTo>
                      <a:pt x="364" y="251"/>
                    </a:lnTo>
                    <a:lnTo>
                      <a:pt x="352" y="213"/>
                    </a:lnTo>
                    <a:lnTo>
                      <a:pt x="339" y="171"/>
                    </a:lnTo>
                    <a:lnTo>
                      <a:pt x="329" y="131"/>
                    </a:lnTo>
                    <a:lnTo>
                      <a:pt x="318" y="93"/>
                    </a:lnTo>
                    <a:lnTo>
                      <a:pt x="311" y="63"/>
                    </a:lnTo>
                    <a:lnTo>
                      <a:pt x="307" y="42"/>
                    </a:lnTo>
                    <a:lnTo>
                      <a:pt x="305" y="34"/>
                    </a:lnTo>
                    <a:lnTo>
                      <a:pt x="283" y="34"/>
                    </a:lnTo>
                    <a:lnTo>
                      <a:pt x="261" y="36"/>
                    </a:lnTo>
                    <a:lnTo>
                      <a:pt x="239" y="39"/>
                    </a:lnTo>
                    <a:lnTo>
                      <a:pt x="216" y="43"/>
                    </a:lnTo>
                    <a:lnTo>
                      <a:pt x="192" y="50"/>
                    </a:lnTo>
                    <a:lnTo>
                      <a:pt x="170" y="57"/>
                    </a:lnTo>
                    <a:lnTo>
                      <a:pt x="148" y="65"/>
                    </a:lnTo>
                    <a:lnTo>
                      <a:pt x="126" y="73"/>
                    </a:lnTo>
                    <a:lnTo>
                      <a:pt x="106" y="83"/>
                    </a:lnTo>
                    <a:lnTo>
                      <a:pt x="85" y="93"/>
                    </a:lnTo>
                    <a:lnTo>
                      <a:pt x="67" y="103"/>
                    </a:lnTo>
                    <a:lnTo>
                      <a:pt x="50" y="113"/>
                    </a:lnTo>
                    <a:lnTo>
                      <a:pt x="34" y="122"/>
                    </a:lnTo>
                    <a:lnTo>
                      <a:pt x="20" y="132"/>
                    </a:lnTo>
                    <a:lnTo>
                      <a:pt x="9" y="141"/>
                    </a:lnTo>
                    <a:lnTo>
                      <a:pt x="0" y="148"/>
                    </a:lnTo>
                    <a:lnTo>
                      <a:pt x="0" y="133"/>
                    </a:lnTo>
                    <a:lnTo>
                      <a:pt x="7" y="118"/>
                    </a:lnTo>
                    <a:lnTo>
                      <a:pt x="19" y="102"/>
                    </a:lnTo>
                    <a:lnTo>
                      <a:pt x="35" y="86"/>
                    </a:lnTo>
                    <a:lnTo>
                      <a:pt x="53" y="70"/>
                    </a:lnTo>
                    <a:lnTo>
                      <a:pt x="73" y="54"/>
                    </a:lnTo>
                    <a:lnTo>
                      <a:pt x="92" y="43"/>
                    </a:lnTo>
                    <a:lnTo>
                      <a:pt x="111" y="33"/>
                    </a:lnTo>
                    <a:lnTo>
                      <a:pt x="139" y="23"/>
                    </a:lnTo>
                    <a:lnTo>
                      <a:pt x="173" y="14"/>
                    </a:lnTo>
                    <a:lnTo>
                      <a:pt x="210" y="8"/>
                    </a:lnTo>
                    <a:lnTo>
                      <a:pt x="245" y="4"/>
                    </a:lnTo>
                    <a:lnTo>
                      <a:pt x="277" y="1"/>
                    </a:lnTo>
                    <a:lnTo>
                      <a:pt x="304" y="0"/>
                    </a:lnTo>
                    <a:lnTo>
                      <a:pt x="321" y="0"/>
                    </a:lnTo>
                    <a:lnTo>
                      <a:pt x="329" y="0"/>
                    </a:lnTo>
                    <a:lnTo>
                      <a:pt x="336" y="1"/>
                    </a:lnTo>
                    <a:lnTo>
                      <a:pt x="342" y="6"/>
                    </a:lnTo>
                    <a:lnTo>
                      <a:pt x="345" y="11"/>
                    </a:lnTo>
                    <a:lnTo>
                      <a:pt x="346" y="19"/>
                    </a:lnTo>
                    <a:lnTo>
                      <a:pt x="345" y="26"/>
                    </a:lnTo>
                    <a:lnTo>
                      <a:pt x="340" y="31"/>
                    </a:lnTo>
                    <a:lnTo>
                      <a:pt x="335" y="34"/>
                    </a:lnTo>
                    <a:lnTo>
                      <a:pt x="326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1" name="Google Shape;3221;p34"/>
              <p:cNvSpPr/>
              <p:nvPr/>
            </p:nvSpPr>
            <p:spPr>
              <a:xfrm>
                <a:off x="8272" y="4697"/>
                <a:ext cx="146" cy="32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960" extrusionOk="0">
                    <a:moveTo>
                      <a:pt x="72" y="270"/>
                    </a:moveTo>
                    <a:lnTo>
                      <a:pt x="82" y="289"/>
                    </a:lnTo>
                    <a:lnTo>
                      <a:pt x="85" y="302"/>
                    </a:lnTo>
                    <a:lnTo>
                      <a:pt x="87" y="316"/>
                    </a:lnTo>
                    <a:lnTo>
                      <a:pt x="93" y="336"/>
                    </a:lnTo>
                    <a:lnTo>
                      <a:pt x="107" y="376"/>
                    </a:lnTo>
                    <a:lnTo>
                      <a:pt x="124" y="417"/>
                    </a:lnTo>
                    <a:lnTo>
                      <a:pt x="141" y="455"/>
                    </a:lnTo>
                    <a:lnTo>
                      <a:pt x="157" y="494"/>
                    </a:lnTo>
                    <a:lnTo>
                      <a:pt x="175" y="533"/>
                    </a:lnTo>
                    <a:lnTo>
                      <a:pt x="193" y="572"/>
                    </a:lnTo>
                    <a:lnTo>
                      <a:pt x="210" y="611"/>
                    </a:lnTo>
                    <a:lnTo>
                      <a:pt x="229" y="649"/>
                    </a:lnTo>
                    <a:lnTo>
                      <a:pt x="248" y="687"/>
                    </a:lnTo>
                    <a:lnTo>
                      <a:pt x="267" y="726"/>
                    </a:lnTo>
                    <a:lnTo>
                      <a:pt x="287" y="763"/>
                    </a:lnTo>
                    <a:lnTo>
                      <a:pt x="307" y="802"/>
                    </a:lnTo>
                    <a:lnTo>
                      <a:pt x="326" y="839"/>
                    </a:lnTo>
                    <a:lnTo>
                      <a:pt x="347" y="878"/>
                    </a:lnTo>
                    <a:lnTo>
                      <a:pt x="367" y="915"/>
                    </a:lnTo>
                    <a:lnTo>
                      <a:pt x="388" y="954"/>
                    </a:lnTo>
                    <a:lnTo>
                      <a:pt x="391" y="957"/>
                    </a:lnTo>
                    <a:lnTo>
                      <a:pt x="397" y="958"/>
                    </a:lnTo>
                    <a:lnTo>
                      <a:pt x="404" y="960"/>
                    </a:lnTo>
                    <a:lnTo>
                      <a:pt x="413" y="960"/>
                    </a:lnTo>
                    <a:lnTo>
                      <a:pt x="420" y="960"/>
                    </a:lnTo>
                    <a:lnTo>
                      <a:pt x="427" y="958"/>
                    </a:lnTo>
                    <a:lnTo>
                      <a:pt x="433" y="957"/>
                    </a:lnTo>
                    <a:lnTo>
                      <a:pt x="436" y="954"/>
                    </a:lnTo>
                    <a:lnTo>
                      <a:pt x="439" y="948"/>
                    </a:lnTo>
                    <a:lnTo>
                      <a:pt x="439" y="943"/>
                    </a:lnTo>
                    <a:lnTo>
                      <a:pt x="436" y="937"/>
                    </a:lnTo>
                    <a:lnTo>
                      <a:pt x="432" y="932"/>
                    </a:lnTo>
                    <a:lnTo>
                      <a:pt x="414" y="902"/>
                    </a:lnTo>
                    <a:lnTo>
                      <a:pt x="398" y="874"/>
                    </a:lnTo>
                    <a:lnTo>
                      <a:pt x="380" y="843"/>
                    </a:lnTo>
                    <a:lnTo>
                      <a:pt x="364" y="813"/>
                    </a:lnTo>
                    <a:lnTo>
                      <a:pt x="348" y="784"/>
                    </a:lnTo>
                    <a:lnTo>
                      <a:pt x="332" y="754"/>
                    </a:lnTo>
                    <a:lnTo>
                      <a:pt x="314" y="724"/>
                    </a:lnTo>
                    <a:lnTo>
                      <a:pt x="298" y="694"/>
                    </a:lnTo>
                    <a:lnTo>
                      <a:pt x="269" y="638"/>
                    </a:lnTo>
                    <a:lnTo>
                      <a:pt x="242" y="585"/>
                    </a:lnTo>
                    <a:lnTo>
                      <a:pt x="216" y="532"/>
                    </a:lnTo>
                    <a:lnTo>
                      <a:pt x="193" y="477"/>
                    </a:lnTo>
                    <a:lnTo>
                      <a:pt x="169" y="424"/>
                    </a:lnTo>
                    <a:lnTo>
                      <a:pt x="149" y="369"/>
                    </a:lnTo>
                    <a:lnTo>
                      <a:pt x="128" y="312"/>
                    </a:lnTo>
                    <a:lnTo>
                      <a:pt x="107" y="253"/>
                    </a:lnTo>
                    <a:lnTo>
                      <a:pt x="91" y="220"/>
                    </a:lnTo>
                    <a:lnTo>
                      <a:pt x="75" y="181"/>
                    </a:lnTo>
                    <a:lnTo>
                      <a:pt x="60" y="139"/>
                    </a:lnTo>
                    <a:lnTo>
                      <a:pt x="47" y="99"/>
                    </a:lnTo>
                    <a:lnTo>
                      <a:pt x="35" y="62"/>
                    </a:lnTo>
                    <a:lnTo>
                      <a:pt x="25" y="31"/>
                    </a:lnTo>
                    <a:lnTo>
                      <a:pt x="15" y="10"/>
                    </a:lnTo>
                    <a:lnTo>
                      <a:pt x="8" y="0"/>
                    </a:lnTo>
                    <a:lnTo>
                      <a:pt x="5" y="1"/>
                    </a:lnTo>
                    <a:lnTo>
                      <a:pt x="2" y="4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6" y="47"/>
                    </a:lnTo>
                    <a:lnTo>
                      <a:pt x="11" y="82"/>
                    </a:lnTo>
                    <a:lnTo>
                      <a:pt x="16" y="115"/>
                    </a:lnTo>
                    <a:lnTo>
                      <a:pt x="24" y="146"/>
                    </a:lnTo>
                    <a:lnTo>
                      <a:pt x="33" y="179"/>
                    </a:lnTo>
                    <a:lnTo>
                      <a:pt x="43" y="211"/>
                    </a:lnTo>
                    <a:lnTo>
                      <a:pt x="56" y="241"/>
                    </a:lnTo>
                    <a:lnTo>
                      <a:pt x="72" y="27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2" name="Google Shape;3222;p34"/>
              <p:cNvSpPr/>
              <p:nvPr/>
            </p:nvSpPr>
            <p:spPr>
              <a:xfrm>
                <a:off x="8416" y="4972"/>
                <a:ext cx="128" cy="66"/>
              </a:xfrm>
              <a:custGeom>
                <a:avLst/>
                <a:gdLst/>
                <a:ahLst/>
                <a:cxnLst/>
                <a:rect l="l" t="t" r="r" b="b"/>
                <a:pathLst>
                  <a:path w="382" h="198" extrusionOk="0">
                    <a:moveTo>
                      <a:pt x="2" y="182"/>
                    </a:moveTo>
                    <a:lnTo>
                      <a:pt x="0" y="187"/>
                    </a:lnTo>
                    <a:lnTo>
                      <a:pt x="0" y="191"/>
                    </a:lnTo>
                    <a:lnTo>
                      <a:pt x="2" y="195"/>
                    </a:lnTo>
                    <a:lnTo>
                      <a:pt x="6" y="198"/>
                    </a:lnTo>
                    <a:lnTo>
                      <a:pt x="30" y="187"/>
                    </a:lnTo>
                    <a:lnTo>
                      <a:pt x="52" y="176"/>
                    </a:lnTo>
                    <a:lnTo>
                      <a:pt x="75" y="166"/>
                    </a:lnTo>
                    <a:lnTo>
                      <a:pt x="99" y="156"/>
                    </a:lnTo>
                    <a:lnTo>
                      <a:pt x="124" y="146"/>
                    </a:lnTo>
                    <a:lnTo>
                      <a:pt x="147" y="138"/>
                    </a:lnTo>
                    <a:lnTo>
                      <a:pt x="171" y="128"/>
                    </a:lnTo>
                    <a:lnTo>
                      <a:pt x="194" y="119"/>
                    </a:lnTo>
                    <a:lnTo>
                      <a:pt x="218" y="109"/>
                    </a:lnTo>
                    <a:lnTo>
                      <a:pt x="241" y="99"/>
                    </a:lnTo>
                    <a:lnTo>
                      <a:pt x="265" y="89"/>
                    </a:lnTo>
                    <a:lnTo>
                      <a:pt x="287" y="77"/>
                    </a:lnTo>
                    <a:lnTo>
                      <a:pt x="310" y="66"/>
                    </a:lnTo>
                    <a:lnTo>
                      <a:pt x="332" y="54"/>
                    </a:lnTo>
                    <a:lnTo>
                      <a:pt x="354" y="41"/>
                    </a:lnTo>
                    <a:lnTo>
                      <a:pt x="376" y="27"/>
                    </a:lnTo>
                    <a:lnTo>
                      <a:pt x="381" y="23"/>
                    </a:lnTo>
                    <a:lnTo>
                      <a:pt x="382" y="17"/>
                    </a:lnTo>
                    <a:lnTo>
                      <a:pt x="382" y="11"/>
                    </a:lnTo>
                    <a:lnTo>
                      <a:pt x="379" y="7"/>
                    </a:lnTo>
                    <a:lnTo>
                      <a:pt x="375" y="3"/>
                    </a:lnTo>
                    <a:lnTo>
                      <a:pt x="369" y="0"/>
                    </a:lnTo>
                    <a:lnTo>
                      <a:pt x="363" y="0"/>
                    </a:lnTo>
                    <a:lnTo>
                      <a:pt x="359" y="3"/>
                    </a:lnTo>
                    <a:lnTo>
                      <a:pt x="335" y="16"/>
                    </a:lnTo>
                    <a:lnTo>
                      <a:pt x="309" y="28"/>
                    </a:lnTo>
                    <a:lnTo>
                      <a:pt x="281" y="41"/>
                    </a:lnTo>
                    <a:lnTo>
                      <a:pt x="253" y="56"/>
                    </a:lnTo>
                    <a:lnTo>
                      <a:pt x="223" y="70"/>
                    </a:lnTo>
                    <a:lnTo>
                      <a:pt x="193" y="84"/>
                    </a:lnTo>
                    <a:lnTo>
                      <a:pt x="163" y="97"/>
                    </a:lnTo>
                    <a:lnTo>
                      <a:pt x="135" y="112"/>
                    </a:lnTo>
                    <a:lnTo>
                      <a:pt x="107" y="125"/>
                    </a:lnTo>
                    <a:lnTo>
                      <a:pt x="83" y="136"/>
                    </a:lnTo>
                    <a:lnTo>
                      <a:pt x="61" y="148"/>
                    </a:lnTo>
                    <a:lnTo>
                      <a:pt x="40" y="158"/>
                    </a:lnTo>
                    <a:lnTo>
                      <a:pt x="24" y="166"/>
                    </a:lnTo>
                    <a:lnTo>
                      <a:pt x="12" y="174"/>
                    </a:lnTo>
                    <a:lnTo>
                      <a:pt x="5" y="179"/>
                    </a:lnTo>
                    <a:lnTo>
                      <a:pt x="2" y="182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3" name="Google Shape;3223;p34"/>
              <p:cNvSpPr/>
              <p:nvPr/>
            </p:nvSpPr>
            <p:spPr>
              <a:xfrm>
                <a:off x="8304" y="4693"/>
                <a:ext cx="76" cy="80"/>
              </a:xfrm>
              <a:custGeom>
                <a:avLst/>
                <a:gdLst/>
                <a:ahLst/>
                <a:cxnLst/>
                <a:rect l="l" t="t" r="r" b="b"/>
                <a:pathLst>
                  <a:path w="229" h="240" extrusionOk="0">
                    <a:moveTo>
                      <a:pt x="126" y="4"/>
                    </a:moveTo>
                    <a:lnTo>
                      <a:pt x="119" y="3"/>
                    </a:lnTo>
                    <a:lnTo>
                      <a:pt x="111" y="3"/>
                    </a:lnTo>
                    <a:lnTo>
                      <a:pt x="105" y="1"/>
                    </a:lnTo>
                    <a:lnTo>
                      <a:pt x="102" y="1"/>
                    </a:lnTo>
                    <a:lnTo>
                      <a:pt x="94" y="0"/>
                    </a:lnTo>
                    <a:lnTo>
                      <a:pt x="83" y="0"/>
                    </a:lnTo>
                    <a:lnTo>
                      <a:pt x="75" y="1"/>
                    </a:lnTo>
                    <a:lnTo>
                      <a:pt x="66" y="3"/>
                    </a:lnTo>
                    <a:lnTo>
                      <a:pt x="57" y="4"/>
                    </a:lnTo>
                    <a:lnTo>
                      <a:pt x="48" y="9"/>
                    </a:lnTo>
                    <a:lnTo>
                      <a:pt x="41" y="13"/>
                    </a:lnTo>
                    <a:lnTo>
                      <a:pt x="33" y="17"/>
                    </a:lnTo>
                    <a:lnTo>
                      <a:pt x="17" y="34"/>
                    </a:lnTo>
                    <a:lnTo>
                      <a:pt x="6" y="55"/>
                    </a:lnTo>
                    <a:lnTo>
                      <a:pt x="1" y="76"/>
                    </a:lnTo>
                    <a:lnTo>
                      <a:pt x="0" y="98"/>
                    </a:lnTo>
                    <a:lnTo>
                      <a:pt x="3" y="121"/>
                    </a:lnTo>
                    <a:lnTo>
                      <a:pt x="8" y="144"/>
                    </a:lnTo>
                    <a:lnTo>
                      <a:pt x="16" y="167"/>
                    </a:lnTo>
                    <a:lnTo>
                      <a:pt x="26" y="187"/>
                    </a:lnTo>
                    <a:lnTo>
                      <a:pt x="35" y="200"/>
                    </a:lnTo>
                    <a:lnTo>
                      <a:pt x="45" y="213"/>
                    </a:lnTo>
                    <a:lnTo>
                      <a:pt x="57" y="223"/>
                    </a:lnTo>
                    <a:lnTo>
                      <a:pt x="70" y="230"/>
                    </a:lnTo>
                    <a:lnTo>
                      <a:pt x="85" y="236"/>
                    </a:lnTo>
                    <a:lnTo>
                      <a:pt x="101" y="240"/>
                    </a:lnTo>
                    <a:lnTo>
                      <a:pt x="116" y="240"/>
                    </a:lnTo>
                    <a:lnTo>
                      <a:pt x="132" y="237"/>
                    </a:lnTo>
                    <a:lnTo>
                      <a:pt x="154" y="228"/>
                    </a:lnTo>
                    <a:lnTo>
                      <a:pt x="174" y="218"/>
                    </a:lnTo>
                    <a:lnTo>
                      <a:pt x="192" y="204"/>
                    </a:lnTo>
                    <a:lnTo>
                      <a:pt x="208" y="188"/>
                    </a:lnTo>
                    <a:lnTo>
                      <a:pt x="218" y="171"/>
                    </a:lnTo>
                    <a:lnTo>
                      <a:pt x="226" y="151"/>
                    </a:lnTo>
                    <a:lnTo>
                      <a:pt x="229" y="131"/>
                    </a:lnTo>
                    <a:lnTo>
                      <a:pt x="226" y="109"/>
                    </a:lnTo>
                    <a:lnTo>
                      <a:pt x="224" y="103"/>
                    </a:lnTo>
                    <a:lnTo>
                      <a:pt x="221" y="98"/>
                    </a:lnTo>
                    <a:lnTo>
                      <a:pt x="215" y="95"/>
                    </a:lnTo>
                    <a:lnTo>
                      <a:pt x="210" y="93"/>
                    </a:lnTo>
                    <a:lnTo>
                      <a:pt x="204" y="95"/>
                    </a:lnTo>
                    <a:lnTo>
                      <a:pt x="198" y="99"/>
                    </a:lnTo>
                    <a:lnTo>
                      <a:pt x="195" y="105"/>
                    </a:lnTo>
                    <a:lnTo>
                      <a:pt x="195" y="111"/>
                    </a:lnTo>
                    <a:lnTo>
                      <a:pt x="193" y="126"/>
                    </a:lnTo>
                    <a:lnTo>
                      <a:pt x="189" y="142"/>
                    </a:lnTo>
                    <a:lnTo>
                      <a:pt x="183" y="158"/>
                    </a:lnTo>
                    <a:lnTo>
                      <a:pt x="174" y="171"/>
                    </a:lnTo>
                    <a:lnTo>
                      <a:pt x="164" y="181"/>
                    </a:lnTo>
                    <a:lnTo>
                      <a:pt x="149" y="190"/>
                    </a:lnTo>
                    <a:lnTo>
                      <a:pt x="133" y="195"/>
                    </a:lnTo>
                    <a:lnTo>
                      <a:pt x="113" y="198"/>
                    </a:lnTo>
                    <a:lnTo>
                      <a:pt x="92" y="197"/>
                    </a:lnTo>
                    <a:lnTo>
                      <a:pt x="76" y="188"/>
                    </a:lnTo>
                    <a:lnTo>
                      <a:pt x="63" y="177"/>
                    </a:lnTo>
                    <a:lnTo>
                      <a:pt x="54" y="161"/>
                    </a:lnTo>
                    <a:lnTo>
                      <a:pt x="47" y="142"/>
                    </a:lnTo>
                    <a:lnTo>
                      <a:pt x="41" y="124"/>
                    </a:lnTo>
                    <a:lnTo>
                      <a:pt x="36" y="103"/>
                    </a:lnTo>
                    <a:lnTo>
                      <a:pt x="35" y="85"/>
                    </a:lnTo>
                    <a:lnTo>
                      <a:pt x="35" y="73"/>
                    </a:lnTo>
                    <a:lnTo>
                      <a:pt x="36" y="62"/>
                    </a:lnTo>
                    <a:lnTo>
                      <a:pt x="41" y="50"/>
                    </a:lnTo>
                    <a:lnTo>
                      <a:pt x="48" y="40"/>
                    </a:lnTo>
                    <a:lnTo>
                      <a:pt x="55" y="33"/>
                    </a:lnTo>
                    <a:lnTo>
                      <a:pt x="66" y="26"/>
                    </a:lnTo>
                    <a:lnTo>
                      <a:pt x="77" y="21"/>
                    </a:lnTo>
                    <a:lnTo>
                      <a:pt x="92" y="19"/>
                    </a:lnTo>
                    <a:lnTo>
                      <a:pt x="97" y="19"/>
                    </a:lnTo>
                    <a:lnTo>
                      <a:pt x="105" y="19"/>
                    </a:lnTo>
                    <a:lnTo>
                      <a:pt x="120" y="19"/>
                    </a:lnTo>
                    <a:lnTo>
                      <a:pt x="135" y="21"/>
                    </a:lnTo>
                    <a:lnTo>
                      <a:pt x="139" y="20"/>
                    </a:lnTo>
                    <a:lnTo>
                      <a:pt x="139" y="14"/>
                    </a:lnTo>
                    <a:lnTo>
                      <a:pt x="133" y="9"/>
                    </a:lnTo>
                    <a:lnTo>
                      <a:pt x="12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4" name="Google Shape;3224;p34"/>
              <p:cNvSpPr/>
              <p:nvPr/>
            </p:nvSpPr>
            <p:spPr>
              <a:xfrm>
                <a:off x="8401" y="4895"/>
                <a:ext cx="93" cy="90"/>
              </a:xfrm>
              <a:custGeom>
                <a:avLst/>
                <a:gdLst/>
                <a:ahLst/>
                <a:cxnLst/>
                <a:rect l="l" t="t" r="r" b="b"/>
                <a:pathLst>
                  <a:path w="281" h="270" extrusionOk="0">
                    <a:moveTo>
                      <a:pt x="75" y="5"/>
                    </a:moveTo>
                    <a:lnTo>
                      <a:pt x="61" y="10"/>
                    </a:lnTo>
                    <a:lnTo>
                      <a:pt x="47" y="19"/>
                    </a:lnTo>
                    <a:lnTo>
                      <a:pt x="34" y="28"/>
                    </a:lnTo>
                    <a:lnTo>
                      <a:pt x="24" y="39"/>
                    </a:lnTo>
                    <a:lnTo>
                      <a:pt x="15" y="52"/>
                    </a:lnTo>
                    <a:lnTo>
                      <a:pt x="8" y="65"/>
                    </a:lnTo>
                    <a:lnTo>
                      <a:pt x="3" y="81"/>
                    </a:lnTo>
                    <a:lnTo>
                      <a:pt x="0" y="97"/>
                    </a:lnTo>
                    <a:lnTo>
                      <a:pt x="0" y="114"/>
                    </a:lnTo>
                    <a:lnTo>
                      <a:pt x="2" y="130"/>
                    </a:lnTo>
                    <a:lnTo>
                      <a:pt x="6" y="145"/>
                    </a:lnTo>
                    <a:lnTo>
                      <a:pt x="12" y="161"/>
                    </a:lnTo>
                    <a:lnTo>
                      <a:pt x="18" y="176"/>
                    </a:lnTo>
                    <a:lnTo>
                      <a:pt x="27" y="191"/>
                    </a:lnTo>
                    <a:lnTo>
                      <a:pt x="37" y="204"/>
                    </a:lnTo>
                    <a:lnTo>
                      <a:pt x="49" y="217"/>
                    </a:lnTo>
                    <a:lnTo>
                      <a:pt x="65" y="232"/>
                    </a:lnTo>
                    <a:lnTo>
                      <a:pt x="83" y="245"/>
                    </a:lnTo>
                    <a:lnTo>
                      <a:pt x="102" y="258"/>
                    </a:lnTo>
                    <a:lnTo>
                      <a:pt x="122" y="266"/>
                    </a:lnTo>
                    <a:lnTo>
                      <a:pt x="143" y="270"/>
                    </a:lnTo>
                    <a:lnTo>
                      <a:pt x="165" y="270"/>
                    </a:lnTo>
                    <a:lnTo>
                      <a:pt x="185" y="265"/>
                    </a:lnTo>
                    <a:lnTo>
                      <a:pt x="206" y="252"/>
                    </a:lnTo>
                    <a:lnTo>
                      <a:pt x="219" y="240"/>
                    </a:lnTo>
                    <a:lnTo>
                      <a:pt x="232" y="229"/>
                    </a:lnTo>
                    <a:lnTo>
                      <a:pt x="244" y="216"/>
                    </a:lnTo>
                    <a:lnTo>
                      <a:pt x="254" y="203"/>
                    </a:lnTo>
                    <a:lnTo>
                      <a:pt x="263" y="189"/>
                    </a:lnTo>
                    <a:lnTo>
                      <a:pt x="270" y="174"/>
                    </a:lnTo>
                    <a:lnTo>
                      <a:pt x="276" y="158"/>
                    </a:lnTo>
                    <a:lnTo>
                      <a:pt x="279" y="141"/>
                    </a:lnTo>
                    <a:lnTo>
                      <a:pt x="281" y="134"/>
                    </a:lnTo>
                    <a:lnTo>
                      <a:pt x="279" y="127"/>
                    </a:lnTo>
                    <a:lnTo>
                      <a:pt x="275" y="121"/>
                    </a:lnTo>
                    <a:lnTo>
                      <a:pt x="268" y="117"/>
                    </a:lnTo>
                    <a:lnTo>
                      <a:pt x="259" y="117"/>
                    </a:lnTo>
                    <a:lnTo>
                      <a:pt x="251" y="118"/>
                    </a:lnTo>
                    <a:lnTo>
                      <a:pt x="245" y="122"/>
                    </a:lnTo>
                    <a:lnTo>
                      <a:pt x="243" y="130"/>
                    </a:lnTo>
                    <a:lnTo>
                      <a:pt x="243" y="133"/>
                    </a:lnTo>
                    <a:lnTo>
                      <a:pt x="240" y="140"/>
                    </a:lnTo>
                    <a:lnTo>
                      <a:pt x="235" y="151"/>
                    </a:lnTo>
                    <a:lnTo>
                      <a:pt x="229" y="164"/>
                    </a:lnTo>
                    <a:lnTo>
                      <a:pt x="222" y="179"/>
                    </a:lnTo>
                    <a:lnTo>
                      <a:pt x="210" y="191"/>
                    </a:lnTo>
                    <a:lnTo>
                      <a:pt x="199" y="203"/>
                    </a:lnTo>
                    <a:lnTo>
                      <a:pt x="182" y="210"/>
                    </a:lnTo>
                    <a:lnTo>
                      <a:pt x="154" y="212"/>
                    </a:lnTo>
                    <a:lnTo>
                      <a:pt x="127" y="207"/>
                    </a:lnTo>
                    <a:lnTo>
                      <a:pt x="100" y="197"/>
                    </a:lnTo>
                    <a:lnTo>
                      <a:pt x="78" y="181"/>
                    </a:lnTo>
                    <a:lnTo>
                      <a:pt x="59" y="163"/>
                    </a:lnTo>
                    <a:lnTo>
                      <a:pt x="46" y="140"/>
                    </a:lnTo>
                    <a:lnTo>
                      <a:pt x="40" y="114"/>
                    </a:lnTo>
                    <a:lnTo>
                      <a:pt x="40" y="87"/>
                    </a:lnTo>
                    <a:lnTo>
                      <a:pt x="44" y="74"/>
                    </a:lnTo>
                    <a:lnTo>
                      <a:pt x="50" y="62"/>
                    </a:lnTo>
                    <a:lnTo>
                      <a:pt x="59" y="51"/>
                    </a:lnTo>
                    <a:lnTo>
                      <a:pt x="69" y="41"/>
                    </a:lnTo>
                    <a:lnTo>
                      <a:pt x="80" y="31"/>
                    </a:lnTo>
                    <a:lnTo>
                      <a:pt x="91" y="23"/>
                    </a:lnTo>
                    <a:lnTo>
                      <a:pt x="102" y="19"/>
                    </a:lnTo>
                    <a:lnTo>
                      <a:pt x="112" y="16"/>
                    </a:lnTo>
                    <a:lnTo>
                      <a:pt x="110" y="5"/>
                    </a:lnTo>
                    <a:lnTo>
                      <a:pt x="102" y="0"/>
                    </a:lnTo>
                    <a:lnTo>
                      <a:pt x="88" y="2"/>
                    </a:lnTo>
                    <a:lnTo>
                      <a:pt x="75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5" name="Google Shape;3225;p34"/>
              <p:cNvSpPr/>
              <p:nvPr/>
            </p:nvSpPr>
            <p:spPr>
              <a:xfrm>
                <a:off x="8431" y="4921"/>
                <a:ext cx="5" cy="4"/>
              </a:xfrm>
              <a:custGeom>
                <a:avLst/>
                <a:gdLst/>
                <a:ahLst/>
                <a:cxnLst/>
                <a:rect l="l" t="t" r="r" b="b"/>
                <a:pathLst>
                  <a:path w="15" h="13" extrusionOk="0">
                    <a:moveTo>
                      <a:pt x="0" y="6"/>
                    </a:moveTo>
                    <a:lnTo>
                      <a:pt x="2" y="9"/>
                    </a:lnTo>
                    <a:lnTo>
                      <a:pt x="3" y="11"/>
                    </a:lnTo>
                    <a:lnTo>
                      <a:pt x="5" y="13"/>
                    </a:lnTo>
                    <a:lnTo>
                      <a:pt x="8" y="13"/>
                    </a:lnTo>
                    <a:lnTo>
                      <a:pt x="11" y="13"/>
                    </a:lnTo>
                    <a:lnTo>
                      <a:pt x="14" y="11"/>
                    </a:lnTo>
                    <a:lnTo>
                      <a:pt x="15" y="9"/>
                    </a:lnTo>
                    <a:lnTo>
                      <a:pt x="15" y="6"/>
                    </a:lnTo>
                    <a:lnTo>
                      <a:pt x="15" y="4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6" name="Google Shape;3226;p34"/>
              <p:cNvSpPr/>
              <p:nvPr/>
            </p:nvSpPr>
            <p:spPr>
              <a:xfrm>
                <a:off x="8447" y="4911"/>
                <a:ext cx="6" cy="6"/>
              </a:xfrm>
              <a:custGeom>
                <a:avLst/>
                <a:gdLst/>
                <a:ahLst/>
                <a:cxnLst/>
                <a:rect l="l" t="t" r="r" b="b"/>
                <a:pathLst>
                  <a:path w="17" h="17" extrusionOk="0">
                    <a:moveTo>
                      <a:pt x="0" y="9"/>
                    </a:moveTo>
                    <a:lnTo>
                      <a:pt x="1" y="13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7"/>
                    </a:lnTo>
                    <a:lnTo>
                      <a:pt x="13" y="17"/>
                    </a:lnTo>
                    <a:lnTo>
                      <a:pt x="16" y="15"/>
                    </a:lnTo>
                    <a:lnTo>
                      <a:pt x="17" y="13"/>
                    </a:lnTo>
                    <a:lnTo>
                      <a:pt x="17" y="9"/>
                    </a:lnTo>
                    <a:lnTo>
                      <a:pt x="17" y="6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2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7" name="Google Shape;3227;p34"/>
              <p:cNvSpPr/>
              <p:nvPr/>
            </p:nvSpPr>
            <p:spPr>
              <a:xfrm>
                <a:off x="8468" y="4904"/>
                <a:ext cx="3" cy="3"/>
              </a:xfrm>
              <a:custGeom>
                <a:avLst/>
                <a:gdLst/>
                <a:ahLst/>
                <a:cxnLst/>
                <a:rect l="l" t="t" r="r" b="b"/>
                <a:pathLst>
                  <a:path w="9" h="9" extrusionOk="0">
                    <a:moveTo>
                      <a:pt x="0" y="4"/>
                    </a:moveTo>
                    <a:lnTo>
                      <a:pt x="0" y="6"/>
                    </a:lnTo>
                    <a:lnTo>
                      <a:pt x="1" y="7"/>
                    </a:lnTo>
                    <a:lnTo>
                      <a:pt x="3" y="9"/>
                    </a:lnTo>
                    <a:lnTo>
                      <a:pt x="4" y="9"/>
                    </a:lnTo>
                    <a:lnTo>
                      <a:pt x="6" y="9"/>
                    </a:lnTo>
                    <a:lnTo>
                      <a:pt x="7" y="7"/>
                    </a:lnTo>
                    <a:lnTo>
                      <a:pt x="9" y="6"/>
                    </a:lnTo>
                    <a:lnTo>
                      <a:pt x="9" y="4"/>
                    </a:lnTo>
                    <a:lnTo>
                      <a:pt x="9" y="3"/>
                    </a:lnTo>
                    <a:lnTo>
                      <a:pt x="7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8" name="Google Shape;3228;p34"/>
              <p:cNvSpPr/>
              <p:nvPr/>
            </p:nvSpPr>
            <p:spPr>
              <a:xfrm>
                <a:off x="8459" y="4927"/>
                <a:ext cx="2" cy="3"/>
              </a:xfrm>
              <a:custGeom>
                <a:avLst/>
                <a:gdLst/>
                <a:ahLst/>
                <a:cxnLst/>
                <a:rect l="l" t="t" r="r" b="b"/>
                <a:pathLst>
                  <a:path w="7" h="8" extrusionOk="0">
                    <a:moveTo>
                      <a:pt x="0" y="4"/>
                    </a:moveTo>
                    <a:lnTo>
                      <a:pt x="0" y="5"/>
                    </a:lnTo>
                    <a:lnTo>
                      <a:pt x="1" y="7"/>
                    </a:lnTo>
                    <a:lnTo>
                      <a:pt x="3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7"/>
                    </a:lnTo>
                    <a:lnTo>
                      <a:pt x="7" y="5"/>
                    </a:lnTo>
                    <a:lnTo>
                      <a:pt x="7" y="4"/>
                    </a:lnTo>
                    <a:lnTo>
                      <a:pt x="7" y="2"/>
                    </a:lnTo>
                    <a:lnTo>
                      <a:pt x="6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9" name="Google Shape;3229;p34"/>
              <p:cNvSpPr/>
              <p:nvPr/>
            </p:nvSpPr>
            <p:spPr>
              <a:xfrm>
                <a:off x="8443" y="4936"/>
                <a:ext cx="2" cy="3"/>
              </a:xfrm>
              <a:custGeom>
                <a:avLst/>
                <a:gdLst/>
                <a:ahLst/>
                <a:cxnLst/>
                <a:rect l="l" t="t" r="r" b="b"/>
                <a:pathLst>
                  <a:path w="7" h="9" extrusionOk="0">
                    <a:moveTo>
                      <a:pt x="0" y="4"/>
                    </a:moveTo>
                    <a:lnTo>
                      <a:pt x="0" y="6"/>
                    </a:lnTo>
                    <a:lnTo>
                      <a:pt x="1" y="7"/>
                    </a:lnTo>
                    <a:lnTo>
                      <a:pt x="3" y="9"/>
                    </a:lnTo>
                    <a:lnTo>
                      <a:pt x="4" y="9"/>
                    </a:lnTo>
                    <a:lnTo>
                      <a:pt x="5" y="9"/>
                    </a:lnTo>
                    <a:lnTo>
                      <a:pt x="5" y="7"/>
                    </a:lnTo>
                    <a:lnTo>
                      <a:pt x="7" y="6"/>
                    </a:lnTo>
                    <a:lnTo>
                      <a:pt x="7" y="4"/>
                    </a:lnTo>
                    <a:lnTo>
                      <a:pt x="7" y="3"/>
                    </a:lnTo>
                    <a:lnTo>
                      <a:pt x="5" y="1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0" name="Google Shape;3230;p34"/>
              <p:cNvSpPr/>
              <p:nvPr/>
            </p:nvSpPr>
            <p:spPr>
              <a:xfrm>
                <a:off x="8474" y="4919"/>
                <a:ext cx="7" cy="6"/>
              </a:xfrm>
              <a:custGeom>
                <a:avLst/>
                <a:gdLst/>
                <a:ahLst/>
                <a:cxnLst/>
                <a:rect l="l" t="t" r="r" b="b"/>
                <a:pathLst>
                  <a:path w="20" h="20" extrusionOk="0">
                    <a:moveTo>
                      <a:pt x="0" y="10"/>
                    </a:moveTo>
                    <a:lnTo>
                      <a:pt x="0" y="15"/>
                    </a:lnTo>
                    <a:lnTo>
                      <a:pt x="2" y="17"/>
                    </a:lnTo>
                    <a:lnTo>
                      <a:pt x="5" y="20"/>
                    </a:lnTo>
                    <a:lnTo>
                      <a:pt x="10" y="20"/>
                    </a:lnTo>
                    <a:lnTo>
                      <a:pt x="14" y="20"/>
                    </a:lnTo>
                    <a:lnTo>
                      <a:pt x="17" y="17"/>
                    </a:lnTo>
                    <a:lnTo>
                      <a:pt x="20" y="15"/>
                    </a:lnTo>
                    <a:lnTo>
                      <a:pt x="20" y="10"/>
                    </a:lnTo>
                    <a:lnTo>
                      <a:pt x="20" y="6"/>
                    </a:lnTo>
                    <a:lnTo>
                      <a:pt x="17" y="3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2" y="3"/>
                    </a:lnTo>
                    <a:lnTo>
                      <a:pt x="0" y="6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1" name="Google Shape;3231;p34"/>
              <p:cNvSpPr/>
              <p:nvPr/>
            </p:nvSpPr>
            <p:spPr>
              <a:xfrm>
                <a:off x="8332" y="4713"/>
                <a:ext cx="4" cy="4"/>
              </a:xfrm>
              <a:custGeom>
                <a:avLst/>
                <a:gdLst/>
                <a:ahLst/>
                <a:cxnLst/>
                <a:rect l="l" t="t" r="r" b="b"/>
                <a:pathLst>
                  <a:path w="12" h="13" extrusionOk="0">
                    <a:moveTo>
                      <a:pt x="0" y="7"/>
                    </a:moveTo>
                    <a:lnTo>
                      <a:pt x="0" y="9"/>
                    </a:lnTo>
                    <a:lnTo>
                      <a:pt x="2" y="12"/>
                    </a:lnTo>
                    <a:lnTo>
                      <a:pt x="3" y="13"/>
                    </a:lnTo>
                    <a:lnTo>
                      <a:pt x="6" y="13"/>
                    </a:lnTo>
                    <a:lnTo>
                      <a:pt x="9" y="13"/>
                    </a:lnTo>
                    <a:lnTo>
                      <a:pt x="11" y="12"/>
                    </a:lnTo>
                    <a:lnTo>
                      <a:pt x="12" y="9"/>
                    </a:lnTo>
                    <a:lnTo>
                      <a:pt x="12" y="7"/>
                    </a:lnTo>
                    <a:lnTo>
                      <a:pt x="12" y="5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2" name="Google Shape;3232;p34"/>
              <p:cNvSpPr/>
              <p:nvPr/>
            </p:nvSpPr>
            <p:spPr>
              <a:xfrm>
                <a:off x="8349" y="4708"/>
                <a:ext cx="5" cy="4"/>
              </a:xfrm>
              <a:custGeom>
                <a:avLst/>
                <a:gdLst/>
                <a:ahLst/>
                <a:cxnLst/>
                <a:rect l="l" t="t" r="r" b="b"/>
                <a:pathLst>
                  <a:path w="13" h="12" extrusionOk="0">
                    <a:moveTo>
                      <a:pt x="0" y="6"/>
                    </a:moveTo>
                    <a:lnTo>
                      <a:pt x="0" y="8"/>
                    </a:lnTo>
                    <a:lnTo>
                      <a:pt x="2" y="10"/>
                    </a:lnTo>
                    <a:lnTo>
                      <a:pt x="5" y="12"/>
                    </a:lnTo>
                    <a:lnTo>
                      <a:pt x="8" y="12"/>
                    </a:lnTo>
                    <a:lnTo>
                      <a:pt x="9" y="12"/>
                    </a:lnTo>
                    <a:lnTo>
                      <a:pt x="12" y="10"/>
                    </a:lnTo>
                    <a:lnTo>
                      <a:pt x="13" y="8"/>
                    </a:lnTo>
                    <a:lnTo>
                      <a:pt x="13" y="6"/>
                    </a:lnTo>
                    <a:lnTo>
                      <a:pt x="13" y="3"/>
                    </a:lnTo>
                    <a:lnTo>
                      <a:pt x="12" y="2"/>
                    </a:lnTo>
                    <a:lnTo>
                      <a:pt x="9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3" name="Google Shape;3233;p34"/>
              <p:cNvSpPr/>
              <p:nvPr/>
            </p:nvSpPr>
            <p:spPr>
              <a:xfrm>
                <a:off x="8366" y="4704"/>
                <a:ext cx="2" cy="2"/>
              </a:xfrm>
              <a:custGeom>
                <a:avLst/>
                <a:gdLst/>
                <a:ahLst/>
                <a:cxnLst/>
                <a:rect l="l" t="t" r="r" b="b"/>
                <a:pathLst>
                  <a:path w="8" h="7" extrusionOk="0">
                    <a:moveTo>
                      <a:pt x="0" y="3"/>
                    </a:moveTo>
                    <a:lnTo>
                      <a:pt x="0" y="4"/>
                    </a:lnTo>
                    <a:lnTo>
                      <a:pt x="1" y="6"/>
                    </a:lnTo>
                    <a:lnTo>
                      <a:pt x="3" y="7"/>
                    </a:lnTo>
                    <a:lnTo>
                      <a:pt x="4" y="7"/>
                    </a:lnTo>
                    <a:lnTo>
                      <a:pt x="6" y="7"/>
                    </a:lnTo>
                    <a:lnTo>
                      <a:pt x="7" y="6"/>
                    </a:lnTo>
                    <a:lnTo>
                      <a:pt x="8" y="4"/>
                    </a:lnTo>
                    <a:lnTo>
                      <a:pt x="8" y="3"/>
                    </a:lnTo>
                    <a:lnTo>
                      <a:pt x="8" y="1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4" name="Google Shape;3234;p34"/>
              <p:cNvSpPr/>
              <p:nvPr/>
            </p:nvSpPr>
            <p:spPr>
              <a:xfrm>
                <a:off x="8338" y="4730"/>
                <a:ext cx="2" cy="3"/>
              </a:xfrm>
              <a:custGeom>
                <a:avLst/>
                <a:gdLst/>
                <a:ahLst/>
                <a:cxnLst/>
                <a:rect l="l" t="t" r="r" b="b"/>
                <a:pathLst>
                  <a:path w="7" h="8" extrusionOk="0">
                    <a:moveTo>
                      <a:pt x="0" y="3"/>
                    </a:moveTo>
                    <a:lnTo>
                      <a:pt x="0" y="5"/>
                    </a:lnTo>
                    <a:lnTo>
                      <a:pt x="1" y="6"/>
                    </a:lnTo>
                    <a:lnTo>
                      <a:pt x="3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6"/>
                    </a:lnTo>
                    <a:lnTo>
                      <a:pt x="7" y="5"/>
                    </a:lnTo>
                    <a:lnTo>
                      <a:pt x="7" y="3"/>
                    </a:lnTo>
                    <a:lnTo>
                      <a:pt x="7" y="2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5" name="Google Shape;3235;p34"/>
              <p:cNvSpPr/>
              <p:nvPr/>
            </p:nvSpPr>
            <p:spPr>
              <a:xfrm>
                <a:off x="8370" y="4713"/>
                <a:ext cx="6" cy="6"/>
              </a:xfrm>
              <a:custGeom>
                <a:avLst/>
                <a:gdLst/>
                <a:ahLst/>
                <a:cxnLst/>
                <a:rect l="l" t="t" r="r" b="b"/>
                <a:pathLst>
                  <a:path w="16" h="17" extrusionOk="0">
                    <a:moveTo>
                      <a:pt x="0" y="8"/>
                    </a:moveTo>
                    <a:lnTo>
                      <a:pt x="0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9" y="17"/>
                    </a:lnTo>
                    <a:lnTo>
                      <a:pt x="12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0" y="5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6" name="Google Shape;3236;p34"/>
              <p:cNvSpPr/>
              <p:nvPr/>
            </p:nvSpPr>
            <p:spPr>
              <a:xfrm>
                <a:off x="8353" y="4721"/>
                <a:ext cx="4" cy="4"/>
              </a:xfrm>
              <a:custGeom>
                <a:avLst/>
                <a:gdLst/>
                <a:ahLst/>
                <a:cxnLst/>
                <a:rect l="l" t="t" r="r" b="b"/>
                <a:pathLst>
                  <a:path w="12" h="12" extrusionOk="0">
                    <a:moveTo>
                      <a:pt x="0" y="6"/>
                    </a:moveTo>
                    <a:lnTo>
                      <a:pt x="0" y="7"/>
                    </a:lnTo>
                    <a:lnTo>
                      <a:pt x="1" y="10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7" y="12"/>
                    </a:lnTo>
                    <a:lnTo>
                      <a:pt x="10" y="10"/>
                    </a:lnTo>
                    <a:lnTo>
                      <a:pt x="12" y="7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0" y="2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7" name="Google Shape;3237;p34"/>
              <p:cNvSpPr/>
              <p:nvPr/>
            </p:nvSpPr>
            <p:spPr>
              <a:xfrm>
                <a:off x="8343" y="4794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74" h="75" extrusionOk="0">
                    <a:moveTo>
                      <a:pt x="7" y="65"/>
                    </a:moveTo>
                    <a:lnTo>
                      <a:pt x="15" y="72"/>
                    </a:lnTo>
                    <a:lnTo>
                      <a:pt x="25" y="75"/>
                    </a:lnTo>
                    <a:lnTo>
                      <a:pt x="32" y="75"/>
                    </a:lnTo>
                    <a:lnTo>
                      <a:pt x="37" y="73"/>
                    </a:lnTo>
                    <a:lnTo>
                      <a:pt x="38" y="73"/>
                    </a:lnTo>
                    <a:lnTo>
                      <a:pt x="44" y="71"/>
                    </a:lnTo>
                    <a:lnTo>
                      <a:pt x="50" y="69"/>
                    </a:lnTo>
                    <a:lnTo>
                      <a:pt x="59" y="65"/>
                    </a:lnTo>
                    <a:lnTo>
                      <a:pt x="65" y="60"/>
                    </a:lnTo>
                    <a:lnTo>
                      <a:pt x="71" y="56"/>
                    </a:lnTo>
                    <a:lnTo>
                      <a:pt x="74" y="50"/>
                    </a:lnTo>
                    <a:lnTo>
                      <a:pt x="72" y="45"/>
                    </a:lnTo>
                    <a:lnTo>
                      <a:pt x="59" y="35"/>
                    </a:lnTo>
                    <a:lnTo>
                      <a:pt x="46" y="39"/>
                    </a:lnTo>
                    <a:lnTo>
                      <a:pt x="35" y="48"/>
                    </a:lnTo>
                    <a:lnTo>
                      <a:pt x="31" y="52"/>
                    </a:lnTo>
                    <a:lnTo>
                      <a:pt x="29" y="43"/>
                    </a:lnTo>
                    <a:lnTo>
                      <a:pt x="24" y="26"/>
                    </a:lnTo>
                    <a:lnTo>
                      <a:pt x="13" y="7"/>
                    </a:lnTo>
                    <a:lnTo>
                      <a:pt x="2" y="0"/>
                    </a:lnTo>
                    <a:lnTo>
                      <a:pt x="0" y="19"/>
                    </a:lnTo>
                    <a:lnTo>
                      <a:pt x="3" y="40"/>
                    </a:lnTo>
                    <a:lnTo>
                      <a:pt x="6" y="58"/>
                    </a:lnTo>
                    <a:lnTo>
                      <a:pt x="7" y="6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8" name="Google Shape;3238;p34"/>
              <p:cNvSpPr/>
              <p:nvPr/>
            </p:nvSpPr>
            <p:spPr>
              <a:xfrm>
                <a:off x="8367" y="4788"/>
                <a:ext cx="23" cy="2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9" extrusionOk="0">
                    <a:moveTo>
                      <a:pt x="24" y="59"/>
                    </a:moveTo>
                    <a:lnTo>
                      <a:pt x="29" y="59"/>
                    </a:lnTo>
                    <a:lnTo>
                      <a:pt x="38" y="57"/>
                    </a:lnTo>
                    <a:lnTo>
                      <a:pt x="47" y="56"/>
                    </a:lnTo>
                    <a:lnTo>
                      <a:pt x="56" y="54"/>
                    </a:lnTo>
                    <a:lnTo>
                      <a:pt x="63" y="52"/>
                    </a:lnTo>
                    <a:lnTo>
                      <a:pt x="68" y="47"/>
                    </a:lnTo>
                    <a:lnTo>
                      <a:pt x="69" y="43"/>
                    </a:lnTo>
                    <a:lnTo>
                      <a:pt x="66" y="37"/>
                    </a:lnTo>
                    <a:lnTo>
                      <a:pt x="54" y="32"/>
                    </a:lnTo>
                    <a:lnTo>
                      <a:pt x="41" y="33"/>
                    </a:lnTo>
                    <a:lnTo>
                      <a:pt x="29" y="37"/>
                    </a:lnTo>
                    <a:lnTo>
                      <a:pt x="25" y="40"/>
                    </a:lnTo>
                    <a:lnTo>
                      <a:pt x="21" y="29"/>
                    </a:lnTo>
                    <a:lnTo>
                      <a:pt x="19" y="13"/>
                    </a:lnTo>
                    <a:lnTo>
                      <a:pt x="15" y="1"/>
                    </a:lnTo>
                    <a:lnTo>
                      <a:pt x="0" y="0"/>
                    </a:lnTo>
                    <a:lnTo>
                      <a:pt x="0" y="27"/>
                    </a:lnTo>
                    <a:lnTo>
                      <a:pt x="9" y="44"/>
                    </a:lnTo>
                    <a:lnTo>
                      <a:pt x="19" y="56"/>
                    </a:lnTo>
                    <a:lnTo>
                      <a:pt x="24" y="59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9" name="Google Shape;3239;p34"/>
              <p:cNvSpPr/>
              <p:nvPr/>
            </p:nvSpPr>
            <p:spPr>
              <a:xfrm>
                <a:off x="8386" y="4779"/>
                <a:ext cx="23" cy="2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" y="46"/>
                    </a:moveTo>
                    <a:lnTo>
                      <a:pt x="15" y="54"/>
                    </a:lnTo>
                    <a:lnTo>
                      <a:pt x="22" y="59"/>
                    </a:lnTo>
                    <a:lnTo>
                      <a:pt x="31" y="60"/>
                    </a:lnTo>
                    <a:lnTo>
                      <a:pt x="38" y="60"/>
                    </a:lnTo>
                    <a:lnTo>
                      <a:pt x="45" y="59"/>
                    </a:lnTo>
                    <a:lnTo>
                      <a:pt x="51" y="56"/>
                    </a:lnTo>
                    <a:lnTo>
                      <a:pt x="57" y="53"/>
                    </a:lnTo>
                    <a:lnTo>
                      <a:pt x="60" y="51"/>
                    </a:lnTo>
                    <a:lnTo>
                      <a:pt x="64" y="50"/>
                    </a:lnTo>
                    <a:lnTo>
                      <a:pt x="67" y="47"/>
                    </a:lnTo>
                    <a:lnTo>
                      <a:pt x="69" y="43"/>
                    </a:lnTo>
                    <a:lnTo>
                      <a:pt x="67" y="40"/>
                    </a:lnTo>
                    <a:lnTo>
                      <a:pt x="54" y="31"/>
                    </a:lnTo>
                    <a:lnTo>
                      <a:pt x="41" y="31"/>
                    </a:lnTo>
                    <a:lnTo>
                      <a:pt x="32" y="34"/>
                    </a:lnTo>
                    <a:lnTo>
                      <a:pt x="28" y="37"/>
                    </a:lnTo>
                    <a:lnTo>
                      <a:pt x="26" y="30"/>
                    </a:lnTo>
                    <a:lnTo>
                      <a:pt x="20" y="15"/>
                    </a:lnTo>
                    <a:lnTo>
                      <a:pt x="12" y="2"/>
                    </a:lnTo>
                    <a:lnTo>
                      <a:pt x="1" y="0"/>
                    </a:lnTo>
                    <a:lnTo>
                      <a:pt x="0" y="14"/>
                    </a:lnTo>
                    <a:lnTo>
                      <a:pt x="1" y="30"/>
                    </a:lnTo>
                    <a:lnTo>
                      <a:pt x="4" y="41"/>
                    </a:lnTo>
                    <a:lnTo>
                      <a:pt x="6" y="46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0" name="Google Shape;3240;p34"/>
              <p:cNvSpPr/>
              <p:nvPr/>
            </p:nvSpPr>
            <p:spPr>
              <a:xfrm>
                <a:off x="8357" y="4833"/>
                <a:ext cx="25" cy="16"/>
              </a:xfrm>
              <a:custGeom>
                <a:avLst/>
                <a:gdLst/>
                <a:ahLst/>
                <a:cxnLst/>
                <a:rect l="l" t="t" r="r" b="b"/>
                <a:pathLst>
                  <a:path w="75" h="48" extrusionOk="0">
                    <a:moveTo>
                      <a:pt x="12" y="44"/>
                    </a:moveTo>
                    <a:lnTo>
                      <a:pt x="19" y="46"/>
                    </a:lnTo>
                    <a:lnTo>
                      <a:pt x="31" y="48"/>
                    </a:lnTo>
                    <a:lnTo>
                      <a:pt x="43" y="48"/>
                    </a:lnTo>
                    <a:lnTo>
                      <a:pt x="56" y="46"/>
                    </a:lnTo>
                    <a:lnTo>
                      <a:pt x="66" y="42"/>
                    </a:lnTo>
                    <a:lnTo>
                      <a:pt x="74" y="36"/>
                    </a:lnTo>
                    <a:lnTo>
                      <a:pt x="75" y="29"/>
                    </a:lnTo>
                    <a:lnTo>
                      <a:pt x="71" y="19"/>
                    </a:lnTo>
                    <a:lnTo>
                      <a:pt x="66" y="16"/>
                    </a:lnTo>
                    <a:lnTo>
                      <a:pt x="59" y="15"/>
                    </a:lnTo>
                    <a:lnTo>
                      <a:pt x="52" y="15"/>
                    </a:lnTo>
                    <a:lnTo>
                      <a:pt x="43" y="18"/>
                    </a:lnTo>
                    <a:lnTo>
                      <a:pt x="35" y="19"/>
                    </a:lnTo>
                    <a:lnTo>
                      <a:pt x="30" y="22"/>
                    </a:lnTo>
                    <a:lnTo>
                      <a:pt x="25" y="23"/>
                    </a:lnTo>
                    <a:lnTo>
                      <a:pt x="24" y="25"/>
                    </a:lnTo>
                    <a:lnTo>
                      <a:pt x="22" y="21"/>
                    </a:lnTo>
                    <a:lnTo>
                      <a:pt x="19" y="13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3" y="2"/>
                    </a:lnTo>
                    <a:lnTo>
                      <a:pt x="0" y="5"/>
                    </a:lnTo>
                    <a:lnTo>
                      <a:pt x="0" y="13"/>
                    </a:lnTo>
                    <a:lnTo>
                      <a:pt x="5" y="26"/>
                    </a:lnTo>
                    <a:lnTo>
                      <a:pt x="9" y="38"/>
                    </a:lnTo>
                    <a:lnTo>
                      <a:pt x="12" y="4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1" name="Google Shape;3241;p34"/>
              <p:cNvSpPr/>
              <p:nvPr/>
            </p:nvSpPr>
            <p:spPr>
              <a:xfrm>
                <a:off x="8385" y="4821"/>
                <a:ext cx="21" cy="19"/>
              </a:xfrm>
              <a:custGeom>
                <a:avLst/>
                <a:gdLst/>
                <a:ahLst/>
                <a:cxnLst/>
                <a:rect l="l" t="t" r="r" b="b"/>
                <a:pathLst>
                  <a:path w="63" h="57" extrusionOk="0">
                    <a:moveTo>
                      <a:pt x="15" y="53"/>
                    </a:moveTo>
                    <a:lnTo>
                      <a:pt x="22" y="54"/>
                    </a:lnTo>
                    <a:lnTo>
                      <a:pt x="34" y="57"/>
                    </a:lnTo>
                    <a:lnTo>
                      <a:pt x="47" y="56"/>
                    </a:lnTo>
                    <a:lnTo>
                      <a:pt x="58" y="50"/>
                    </a:lnTo>
                    <a:lnTo>
                      <a:pt x="61" y="48"/>
                    </a:lnTo>
                    <a:lnTo>
                      <a:pt x="62" y="46"/>
                    </a:lnTo>
                    <a:lnTo>
                      <a:pt x="63" y="43"/>
                    </a:lnTo>
                    <a:lnTo>
                      <a:pt x="62" y="40"/>
                    </a:lnTo>
                    <a:lnTo>
                      <a:pt x="61" y="36"/>
                    </a:lnTo>
                    <a:lnTo>
                      <a:pt x="58" y="33"/>
                    </a:lnTo>
                    <a:lnTo>
                      <a:pt x="53" y="31"/>
                    </a:lnTo>
                    <a:lnTo>
                      <a:pt x="47" y="33"/>
                    </a:lnTo>
                    <a:lnTo>
                      <a:pt x="39" y="36"/>
                    </a:lnTo>
                    <a:lnTo>
                      <a:pt x="30" y="36"/>
                    </a:lnTo>
                    <a:lnTo>
                      <a:pt x="24" y="36"/>
                    </a:lnTo>
                    <a:lnTo>
                      <a:pt x="21" y="36"/>
                    </a:lnTo>
                    <a:lnTo>
                      <a:pt x="21" y="30"/>
                    </a:lnTo>
                    <a:lnTo>
                      <a:pt x="21" y="17"/>
                    </a:lnTo>
                    <a:lnTo>
                      <a:pt x="17" y="4"/>
                    </a:lnTo>
                    <a:lnTo>
                      <a:pt x="8" y="0"/>
                    </a:lnTo>
                    <a:lnTo>
                      <a:pt x="0" y="18"/>
                    </a:lnTo>
                    <a:lnTo>
                      <a:pt x="0" y="34"/>
                    </a:lnTo>
                    <a:lnTo>
                      <a:pt x="6" y="46"/>
                    </a:lnTo>
                    <a:lnTo>
                      <a:pt x="15" y="53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2" name="Google Shape;3242;p34"/>
              <p:cNvSpPr/>
              <p:nvPr/>
            </p:nvSpPr>
            <p:spPr>
              <a:xfrm>
                <a:off x="8406" y="4814"/>
                <a:ext cx="21" cy="19"/>
              </a:xfrm>
              <a:custGeom>
                <a:avLst/>
                <a:gdLst/>
                <a:ahLst/>
                <a:cxnLst/>
                <a:rect l="l" t="t" r="r" b="b"/>
                <a:pathLst>
                  <a:path w="65" h="57" extrusionOk="0">
                    <a:moveTo>
                      <a:pt x="24" y="52"/>
                    </a:moveTo>
                    <a:lnTo>
                      <a:pt x="32" y="57"/>
                    </a:lnTo>
                    <a:lnTo>
                      <a:pt x="41" y="55"/>
                    </a:lnTo>
                    <a:lnTo>
                      <a:pt x="50" y="52"/>
                    </a:lnTo>
                    <a:lnTo>
                      <a:pt x="59" y="48"/>
                    </a:lnTo>
                    <a:lnTo>
                      <a:pt x="63" y="45"/>
                    </a:lnTo>
                    <a:lnTo>
                      <a:pt x="65" y="42"/>
                    </a:lnTo>
                    <a:lnTo>
                      <a:pt x="65" y="38"/>
                    </a:lnTo>
                    <a:lnTo>
                      <a:pt x="63" y="34"/>
                    </a:lnTo>
                    <a:lnTo>
                      <a:pt x="53" y="28"/>
                    </a:lnTo>
                    <a:lnTo>
                      <a:pt x="46" y="29"/>
                    </a:lnTo>
                    <a:lnTo>
                      <a:pt x="40" y="35"/>
                    </a:lnTo>
                    <a:lnTo>
                      <a:pt x="35" y="39"/>
                    </a:lnTo>
                    <a:lnTo>
                      <a:pt x="32" y="32"/>
                    </a:lnTo>
                    <a:lnTo>
                      <a:pt x="25" y="18"/>
                    </a:lnTo>
                    <a:lnTo>
                      <a:pt x="16" y="5"/>
                    </a:lnTo>
                    <a:lnTo>
                      <a:pt x="6" y="0"/>
                    </a:lnTo>
                    <a:lnTo>
                      <a:pt x="0" y="21"/>
                    </a:lnTo>
                    <a:lnTo>
                      <a:pt x="7" y="36"/>
                    </a:lnTo>
                    <a:lnTo>
                      <a:pt x="18" y="48"/>
                    </a:lnTo>
                    <a:lnTo>
                      <a:pt x="24" y="52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3" name="Google Shape;3243;p34"/>
              <p:cNvSpPr/>
              <p:nvPr/>
            </p:nvSpPr>
            <p:spPr>
              <a:xfrm>
                <a:off x="8371" y="4865"/>
                <a:ext cx="26" cy="26"/>
              </a:xfrm>
              <a:custGeom>
                <a:avLst/>
                <a:gdLst/>
                <a:ahLst/>
                <a:cxnLst/>
                <a:rect l="l" t="t" r="r" b="b"/>
                <a:pathLst>
                  <a:path w="79" h="80" extrusionOk="0">
                    <a:moveTo>
                      <a:pt x="16" y="67"/>
                    </a:moveTo>
                    <a:lnTo>
                      <a:pt x="19" y="70"/>
                    </a:lnTo>
                    <a:lnTo>
                      <a:pt x="23" y="73"/>
                    </a:lnTo>
                    <a:lnTo>
                      <a:pt x="31" y="77"/>
                    </a:lnTo>
                    <a:lnTo>
                      <a:pt x="38" y="79"/>
                    </a:lnTo>
                    <a:lnTo>
                      <a:pt x="47" y="80"/>
                    </a:lnTo>
                    <a:lnTo>
                      <a:pt x="57" y="77"/>
                    </a:lnTo>
                    <a:lnTo>
                      <a:pt x="66" y="70"/>
                    </a:lnTo>
                    <a:lnTo>
                      <a:pt x="73" y="59"/>
                    </a:lnTo>
                    <a:lnTo>
                      <a:pt x="76" y="54"/>
                    </a:lnTo>
                    <a:lnTo>
                      <a:pt x="78" y="50"/>
                    </a:lnTo>
                    <a:lnTo>
                      <a:pt x="79" y="46"/>
                    </a:lnTo>
                    <a:lnTo>
                      <a:pt x="78" y="43"/>
                    </a:lnTo>
                    <a:lnTo>
                      <a:pt x="70" y="39"/>
                    </a:lnTo>
                    <a:lnTo>
                      <a:pt x="61" y="37"/>
                    </a:lnTo>
                    <a:lnTo>
                      <a:pt x="53" y="39"/>
                    </a:lnTo>
                    <a:lnTo>
                      <a:pt x="45" y="40"/>
                    </a:lnTo>
                    <a:lnTo>
                      <a:pt x="39" y="44"/>
                    </a:lnTo>
                    <a:lnTo>
                      <a:pt x="34" y="47"/>
                    </a:lnTo>
                    <a:lnTo>
                      <a:pt x="31" y="50"/>
                    </a:lnTo>
                    <a:lnTo>
                      <a:pt x="29" y="52"/>
                    </a:lnTo>
                    <a:lnTo>
                      <a:pt x="28" y="43"/>
                    </a:lnTo>
                    <a:lnTo>
                      <a:pt x="22" y="24"/>
                    </a:lnTo>
                    <a:lnTo>
                      <a:pt x="13" y="6"/>
                    </a:lnTo>
                    <a:lnTo>
                      <a:pt x="1" y="0"/>
                    </a:lnTo>
                    <a:lnTo>
                      <a:pt x="0" y="24"/>
                    </a:lnTo>
                    <a:lnTo>
                      <a:pt x="6" y="46"/>
                    </a:lnTo>
                    <a:lnTo>
                      <a:pt x="13" y="62"/>
                    </a:lnTo>
                    <a:lnTo>
                      <a:pt x="16" y="6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4" name="Google Shape;3244;p34"/>
              <p:cNvSpPr/>
              <p:nvPr/>
            </p:nvSpPr>
            <p:spPr>
              <a:xfrm>
                <a:off x="8399" y="4855"/>
                <a:ext cx="27" cy="22"/>
              </a:xfrm>
              <a:custGeom>
                <a:avLst/>
                <a:gdLst/>
                <a:ahLst/>
                <a:cxnLst/>
                <a:rect l="l" t="t" r="r" b="b"/>
                <a:pathLst>
                  <a:path w="79" h="67" extrusionOk="0">
                    <a:moveTo>
                      <a:pt x="13" y="54"/>
                    </a:moveTo>
                    <a:lnTo>
                      <a:pt x="16" y="56"/>
                    </a:lnTo>
                    <a:lnTo>
                      <a:pt x="20" y="59"/>
                    </a:lnTo>
                    <a:lnTo>
                      <a:pt x="26" y="61"/>
                    </a:lnTo>
                    <a:lnTo>
                      <a:pt x="34" y="64"/>
                    </a:lnTo>
                    <a:lnTo>
                      <a:pt x="41" y="67"/>
                    </a:lnTo>
                    <a:lnTo>
                      <a:pt x="50" y="67"/>
                    </a:lnTo>
                    <a:lnTo>
                      <a:pt x="59" y="67"/>
                    </a:lnTo>
                    <a:lnTo>
                      <a:pt x="66" y="64"/>
                    </a:lnTo>
                    <a:lnTo>
                      <a:pt x="72" y="61"/>
                    </a:lnTo>
                    <a:lnTo>
                      <a:pt x="76" y="57"/>
                    </a:lnTo>
                    <a:lnTo>
                      <a:pt x="79" y="53"/>
                    </a:lnTo>
                    <a:lnTo>
                      <a:pt x="78" y="47"/>
                    </a:lnTo>
                    <a:lnTo>
                      <a:pt x="72" y="41"/>
                    </a:lnTo>
                    <a:lnTo>
                      <a:pt x="65" y="37"/>
                    </a:lnTo>
                    <a:lnTo>
                      <a:pt x="56" y="36"/>
                    </a:lnTo>
                    <a:lnTo>
                      <a:pt x="48" y="36"/>
                    </a:lnTo>
                    <a:lnTo>
                      <a:pt x="40" y="37"/>
                    </a:lnTo>
                    <a:lnTo>
                      <a:pt x="34" y="38"/>
                    </a:lnTo>
                    <a:lnTo>
                      <a:pt x="29" y="40"/>
                    </a:lnTo>
                    <a:lnTo>
                      <a:pt x="28" y="40"/>
                    </a:lnTo>
                    <a:lnTo>
                      <a:pt x="26" y="33"/>
                    </a:lnTo>
                    <a:lnTo>
                      <a:pt x="22" y="17"/>
                    </a:lnTo>
                    <a:lnTo>
                      <a:pt x="15" y="4"/>
                    </a:lnTo>
                    <a:lnTo>
                      <a:pt x="3" y="0"/>
                    </a:lnTo>
                    <a:lnTo>
                      <a:pt x="0" y="21"/>
                    </a:lnTo>
                    <a:lnTo>
                      <a:pt x="4" y="38"/>
                    </a:lnTo>
                    <a:lnTo>
                      <a:pt x="10" y="50"/>
                    </a:lnTo>
                    <a:lnTo>
                      <a:pt x="13" y="5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5" name="Google Shape;3245;p34"/>
              <p:cNvSpPr/>
              <p:nvPr/>
            </p:nvSpPr>
            <p:spPr>
              <a:xfrm>
                <a:off x="8429" y="4851"/>
                <a:ext cx="26" cy="20"/>
              </a:xfrm>
              <a:custGeom>
                <a:avLst/>
                <a:gdLst/>
                <a:ahLst/>
                <a:cxnLst/>
                <a:rect l="l" t="t" r="r" b="b"/>
                <a:pathLst>
                  <a:path w="77" h="62" extrusionOk="0">
                    <a:moveTo>
                      <a:pt x="9" y="58"/>
                    </a:moveTo>
                    <a:lnTo>
                      <a:pt x="17" y="60"/>
                    </a:lnTo>
                    <a:lnTo>
                      <a:pt x="27" y="62"/>
                    </a:lnTo>
                    <a:lnTo>
                      <a:pt x="40" y="62"/>
                    </a:lnTo>
                    <a:lnTo>
                      <a:pt x="53" y="60"/>
                    </a:lnTo>
                    <a:lnTo>
                      <a:pt x="65" y="58"/>
                    </a:lnTo>
                    <a:lnTo>
                      <a:pt x="72" y="55"/>
                    </a:lnTo>
                    <a:lnTo>
                      <a:pt x="77" y="49"/>
                    </a:lnTo>
                    <a:lnTo>
                      <a:pt x="75" y="42"/>
                    </a:lnTo>
                    <a:lnTo>
                      <a:pt x="69" y="36"/>
                    </a:lnTo>
                    <a:lnTo>
                      <a:pt x="62" y="33"/>
                    </a:lnTo>
                    <a:lnTo>
                      <a:pt x="53" y="32"/>
                    </a:lnTo>
                    <a:lnTo>
                      <a:pt x="46" y="32"/>
                    </a:lnTo>
                    <a:lnTo>
                      <a:pt x="39" y="33"/>
                    </a:lnTo>
                    <a:lnTo>
                      <a:pt x="33" y="35"/>
                    </a:lnTo>
                    <a:lnTo>
                      <a:pt x="28" y="37"/>
                    </a:lnTo>
                    <a:lnTo>
                      <a:pt x="27" y="37"/>
                    </a:lnTo>
                    <a:lnTo>
                      <a:pt x="25" y="30"/>
                    </a:lnTo>
                    <a:lnTo>
                      <a:pt x="21" y="16"/>
                    </a:lnTo>
                    <a:lnTo>
                      <a:pt x="14" y="3"/>
                    </a:lnTo>
                    <a:lnTo>
                      <a:pt x="2" y="0"/>
                    </a:lnTo>
                    <a:lnTo>
                      <a:pt x="0" y="17"/>
                    </a:lnTo>
                    <a:lnTo>
                      <a:pt x="3" y="36"/>
                    </a:lnTo>
                    <a:lnTo>
                      <a:pt x="8" y="52"/>
                    </a:lnTo>
                    <a:lnTo>
                      <a:pt x="9" y="58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6" name="Google Shape;3246;p34"/>
              <p:cNvSpPr/>
              <p:nvPr/>
            </p:nvSpPr>
            <p:spPr>
              <a:xfrm>
                <a:off x="8258" y="4730"/>
                <a:ext cx="122" cy="281"/>
              </a:xfrm>
              <a:custGeom>
                <a:avLst/>
                <a:gdLst/>
                <a:ahLst/>
                <a:cxnLst/>
                <a:rect l="l" t="t" r="r" b="b"/>
                <a:pathLst>
                  <a:path w="366" h="845" extrusionOk="0">
                    <a:moveTo>
                      <a:pt x="15" y="104"/>
                    </a:moveTo>
                    <a:lnTo>
                      <a:pt x="12" y="150"/>
                    </a:lnTo>
                    <a:lnTo>
                      <a:pt x="12" y="196"/>
                    </a:lnTo>
                    <a:lnTo>
                      <a:pt x="16" y="241"/>
                    </a:lnTo>
                    <a:lnTo>
                      <a:pt x="27" y="286"/>
                    </a:lnTo>
                    <a:lnTo>
                      <a:pt x="46" y="346"/>
                    </a:lnTo>
                    <a:lnTo>
                      <a:pt x="65" y="406"/>
                    </a:lnTo>
                    <a:lnTo>
                      <a:pt x="84" y="465"/>
                    </a:lnTo>
                    <a:lnTo>
                      <a:pt x="103" y="524"/>
                    </a:lnTo>
                    <a:lnTo>
                      <a:pt x="122" y="583"/>
                    </a:lnTo>
                    <a:lnTo>
                      <a:pt x="143" y="640"/>
                    </a:lnTo>
                    <a:lnTo>
                      <a:pt x="163" y="699"/>
                    </a:lnTo>
                    <a:lnTo>
                      <a:pt x="185" y="758"/>
                    </a:lnTo>
                    <a:lnTo>
                      <a:pt x="195" y="778"/>
                    </a:lnTo>
                    <a:lnTo>
                      <a:pt x="210" y="796"/>
                    </a:lnTo>
                    <a:lnTo>
                      <a:pt x="228" y="810"/>
                    </a:lnTo>
                    <a:lnTo>
                      <a:pt x="247" y="822"/>
                    </a:lnTo>
                    <a:lnTo>
                      <a:pt x="269" y="830"/>
                    </a:lnTo>
                    <a:lnTo>
                      <a:pt x="292" y="837"/>
                    </a:lnTo>
                    <a:lnTo>
                      <a:pt x="316" y="842"/>
                    </a:lnTo>
                    <a:lnTo>
                      <a:pt x="339" y="845"/>
                    </a:lnTo>
                    <a:lnTo>
                      <a:pt x="348" y="843"/>
                    </a:lnTo>
                    <a:lnTo>
                      <a:pt x="355" y="840"/>
                    </a:lnTo>
                    <a:lnTo>
                      <a:pt x="361" y="833"/>
                    </a:lnTo>
                    <a:lnTo>
                      <a:pt x="366" y="824"/>
                    </a:lnTo>
                    <a:lnTo>
                      <a:pt x="366" y="816"/>
                    </a:lnTo>
                    <a:lnTo>
                      <a:pt x="361" y="809"/>
                    </a:lnTo>
                    <a:lnTo>
                      <a:pt x="354" y="803"/>
                    </a:lnTo>
                    <a:lnTo>
                      <a:pt x="345" y="800"/>
                    </a:lnTo>
                    <a:lnTo>
                      <a:pt x="329" y="796"/>
                    </a:lnTo>
                    <a:lnTo>
                      <a:pt x="313" y="793"/>
                    </a:lnTo>
                    <a:lnTo>
                      <a:pt x="295" y="788"/>
                    </a:lnTo>
                    <a:lnTo>
                      <a:pt x="279" y="784"/>
                    </a:lnTo>
                    <a:lnTo>
                      <a:pt x="264" y="778"/>
                    </a:lnTo>
                    <a:lnTo>
                      <a:pt x="251" y="768"/>
                    </a:lnTo>
                    <a:lnTo>
                      <a:pt x="239" y="757"/>
                    </a:lnTo>
                    <a:lnTo>
                      <a:pt x="231" y="741"/>
                    </a:lnTo>
                    <a:lnTo>
                      <a:pt x="217" y="708"/>
                    </a:lnTo>
                    <a:lnTo>
                      <a:pt x="206" y="676"/>
                    </a:lnTo>
                    <a:lnTo>
                      <a:pt x="194" y="643"/>
                    </a:lnTo>
                    <a:lnTo>
                      <a:pt x="184" y="610"/>
                    </a:lnTo>
                    <a:lnTo>
                      <a:pt x="172" y="577"/>
                    </a:lnTo>
                    <a:lnTo>
                      <a:pt x="162" y="544"/>
                    </a:lnTo>
                    <a:lnTo>
                      <a:pt x="151" y="511"/>
                    </a:lnTo>
                    <a:lnTo>
                      <a:pt x="141" y="478"/>
                    </a:lnTo>
                    <a:lnTo>
                      <a:pt x="126" y="435"/>
                    </a:lnTo>
                    <a:lnTo>
                      <a:pt x="110" y="392"/>
                    </a:lnTo>
                    <a:lnTo>
                      <a:pt x="94" y="349"/>
                    </a:lnTo>
                    <a:lnTo>
                      <a:pt x="79" y="306"/>
                    </a:lnTo>
                    <a:lnTo>
                      <a:pt x="65" y="263"/>
                    </a:lnTo>
                    <a:lnTo>
                      <a:pt x="54" y="219"/>
                    </a:lnTo>
                    <a:lnTo>
                      <a:pt x="49" y="175"/>
                    </a:lnTo>
                    <a:lnTo>
                      <a:pt x="47" y="129"/>
                    </a:lnTo>
                    <a:lnTo>
                      <a:pt x="46" y="110"/>
                    </a:lnTo>
                    <a:lnTo>
                      <a:pt x="41" y="89"/>
                    </a:lnTo>
                    <a:lnTo>
                      <a:pt x="35" y="67"/>
                    </a:lnTo>
                    <a:lnTo>
                      <a:pt x="28" y="46"/>
                    </a:lnTo>
                    <a:lnTo>
                      <a:pt x="21" y="27"/>
                    </a:lnTo>
                    <a:lnTo>
                      <a:pt x="13" y="11"/>
                    </a:lnTo>
                    <a:lnTo>
                      <a:pt x="6" y="1"/>
                    </a:lnTo>
                    <a:lnTo>
                      <a:pt x="0" y="0"/>
                    </a:lnTo>
                    <a:lnTo>
                      <a:pt x="5" y="17"/>
                    </a:lnTo>
                    <a:lnTo>
                      <a:pt x="10" y="44"/>
                    </a:lnTo>
                    <a:lnTo>
                      <a:pt x="13" y="76"/>
                    </a:lnTo>
                    <a:lnTo>
                      <a:pt x="15" y="10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7" name="Google Shape;3247;p34"/>
              <p:cNvSpPr/>
              <p:nvPr/>
            </p:nvSpPr>
            <p:spPr>
              <a:xfrm>
                <a:off x="8517" y="4850"/>
                <a:ext cx="29" cy="29"/>
              </a:xfrm>
              <a:custGeom>
                <a:avLst/>
                <a:gdLst/>
                <a:ahLst/>
                <a:cxnLst/>
                <a:rect l="l" t="t" r="r" b="b"/>
                <a:pathLst>
                  <a:path w="88" h="87" extrusionOk="0">
                    <a:moveTo>
                      <a:pt x="84" y="23"/>
                    </a:moveTo>
                    <a:lnTo>
                      <a:pt x="88" y="18"/>
                    </a:lnTo>
                    <a:lnTo>
                      <a:pt x="87" y="13"/>
                    </a:lnTo>
                    <a:lnTo>
                      <a:pt x="84" y="7"/>
                    </a:lnTo>
                    <a:lnTo>
                      <a:pt x="77" y="3"/>
                    </a:lnTo>
                    <a:lnTo>
                      <a:pt x="71" y="0"/>
                    </a:lnTo>
                    <a:lnTo>
                      <a:pt x="62" y="0"/>
                    </a:lnTo>
                    <a:lnTo>
                      <a:pt x="55" y="1"/>
                    </a:lnTo>
                    <a:lnTo>
                      <a:pt x="47" y="5"/>
                    </a:lnTo>
                    <a:lnTo>
                      <a:pt x="41" y="11"/>
                    </a:lnTo>
                    <a:lnTo>
                      <a:pt x="34" y="20"/>
                    </a:lnTo>
                    <a:lnTo>
                      <a:pt x="25" y="31"/>
                    </a:lnTo>
                    <a:lnTo>
                      <a:pt x="16" y="43"/>
                    </a:lnTo>
                    <a:lnTo>
                      <a:pt x="9" y="56"/>
                    </a:lnTo>
                    <a:lnTo>
                      <a:pt x="3" y="69"/>
                    </a:lnTo>
                    <a:lnTo>
                      <a:pt x="0" y="79"/>
                    </a:lnTo>
                    <a:lnTo>
                      <a:pt x="3" y="87"/>
                    </a:lnTo>
                    <a:lnTo>
                      <a:pt x="15" y="80"/>
                    </a:lnTo>
                    <a:lnTo>
                      <a:pt x="27" y="70"/>
                    </a:lnTo>
                    <a:lnTo>
                      <a:pt x="40" y="60"/>
                    </a:lnTo>
                    <a:lnTo>
                      <a:pt x="52" y="50"/>
                    </a:lnTo>
                    <a:lnTo>
                      <a:pt x="63" y="41"/>
                    </a:lnTo>
                    <a:lnTo>
                      <a:pt x="72" y="33"/>
                    </a:lnTo>
                    <a:lnTo>
                      <a:pt x="80" y="27"/>
                    </a:lnTo>
                    <a:lnTo>
                      <a:pt x="84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8" name="Google Shape;3248;p34"/>
              <p:cNvSpPr/>
              <p:nvPr/>
            </p:nvSpPr>
            <p:spPr>
              <a:xfrm>
                <a:off x="8536" y="4890"/>
                <a:ext cx="34" cy="9"/>
              </a:xfrm>
              <a:custGeom>
                <a:avLst/>
                <a:gdLst/>
                <a:ahLst/>
                <a:cxnLst/>
                <a:rect l="l" t="t" r="r" b="b"/>
                <a:pathLst>
                  <a:path w="102" h="28" extrusionOk="0">
                    <a:moveTo>
                      <a:pt x="92" y="23"/>
                    </a:moveTo>
                    <a:lnTo>
                      <a:pt x="96" y="21"/>
                    </a:lnTo>
                    <a:lnTo>
                      <a:pt x="99" y="18"/>
                    </a:lnTo>
                    <a:lnTo>
                      <a:pt x="101" y="14"/>
                    </a:lnTo>
                    <a:lnTo>
                      <a:pt x="102" y="10"/>
                    </a:lnTo>
                    <a:lnTo>
                      <a:pt x="101" y="5"/>
                    </a:lnTo>
                    <a:lnTo>
                      <a:pt x="98" y="1"/>
                    </a:lnTo>
                    <a:lnTo>
                      <a:pt x="93" y="0"/>
                    </a:lnTo>
                    <a:lnTo>
                      <a:pt x="88" y="0"/>
                    </a:lnTo>
                    <a:lnTo>
                      <a:pt x="76" y="2"/>
                    </a:lnTo>
                    <a:lnTo>
                      <a:pt x="61" y="7"/>
                    </a:lnTo>
                    <a:lnTo>
                      <a:pt x="46" y="10"/>
                    </a:lnTo>
                    <a:lnTo>
                      <a:pt x="33" y="11"/>
                    </a:lnTo>
                    <a:lnTo>
                      <a:pt x="20" y="15"/>
                    </a:lnTo>
                    <a:lnTo>
                      <a:pt x="10" y="18"/>
                    </a:lnTo>
                    <a:lnTo>
                      <a:pt x="2" y="23"/>
                    </a:lnTo>
                    <a:lnTo>
                      <a:pt x="0" y="28"/>
                    </a:lnTo>
                    <a:lnTo>
                      <a:pt x="10" y="28"/>
                    </a:lnTo>
                    <a:lnTo>
                      <a:pt x="20" y="28"/>
                    </a:lnTo>
                    <a:lnTo>
                      <a:pt x="32" y="27"/>
                    </a:lnTo>
                    <a:lnTo>
                      <a:pt x="44" y="27"/>
                    </a:lnTo>
                    <a:lnTo>
                      <a:pt x="55" y="25"/>
                    </a:lnTo>
                    <a:lnTo>
                      <a:pt x="67" y="24"/>
                    </a:lnTo>
                    <a:lnTo>
                      <a:pt x="80" y="24"/>
                    </a:lnTo>
                    <a:lnTo>
                      <a:pt x="92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9" name="Google Shape;3249;p34"/>
              <p:cNvSpPr/>
              <p:nvPr/>
            </p:nvSpPr>
            <p:spPr>
              <a:xfrm>
                <a:off x="8550" y="4921"/>
                <a:ext cx="47" cy="12"/>
              </a:xfrm>
              <a:custGeom>
                <a:avLst/>
                <a:gdLst/>
                <a:ahLst/>
                <a:cxnLst/>
                <a:rect l="l" t="t" r="r" b="b"/>
                <a:pathLst>
                  <a:path w="142" h="36" extrusionOk="0">
                    <a:moveTo>
                      <a:pt x="123" y="36"/>
                    </a:moveTo>
                    <a:lnTo>
                      <a:pt x="129" y="36"/>
                    </a:lnTo>
                    <a:lnTo>
                      <a:pt x="135" y="32"/>
                    </a:lnTo>
                    <a:lnTo>
                      <a:pt x="139" y="28"/>
                    </a:lnTo>
                    <a:lnTo>
                      <a:pt x="142" y="20"/>
                    </a:lnTo>
                    <a:lnTo>
                      <a:pt x="141" y="15"/>
                    </a:lnTo>
                    <a:lnTo>
                      <a:pt x="138" y="9"/>
                    </a:lnTo>
                    <a:lnTo>
                      <a:pt x="133" y="5"/>
                    </a:lnTo>
                    <a:lnTo>
                      <a:pt x="126" y="3"/>
                    </a:lnTo>
                    <a:lnTo>
                      <a:pt x="108" y="3"/>
                    </a:lnTo>
                    <a:lnTo>
                      <a:pt x="88" y="3"/>
                    </a:lnTo>
                    <a:lnTo>
                      <a:pt x="67" y="2"/>
                    </a:lnTo>
                    <a:lnTo>
                      <a:pt x="47" y="2"/>
                    </a:lnTo>
                    <a:lnTo>
                      <a:pt x="29" y="0"/>
                    </a:lnTo>
                    <a:lnTo>
                      <a:pt x="13" y="2"/>
                    </a:lnTo>
                    <a:lnTo>
                      <a:pt x="4" y="5"/>
                    </a:lnTo>
                    <a:lnTo>
                      <a:pt x="0" y="9"/>
                    </a:lnTo>
                    <a:lnTo>
                      <a:pt x="10" y="12"/>
                    </a:lnTo>
                    <a:lnTo>
                      <a:pt x="22" y="16"/>
                    </a:lnTo>
                    <a:lnTo>
                      <a:pt x="38" y="19"/>
                    </a:lnTo>
                    <a:lnTo>
                      <a:pt x="54" y="22"/>
                    </a:lnTo>
                    <a:lnTo>
                      <a:pt x="72" y="25"/>
                    </a:lnTo>
                    <a:lnTo>
                      <a:pt x="89" y="29"/>
                    </a:lnTo>
                    <a:lnTo>
                      <a:pt x="107" y="32"/>
                    </a:lnTo>
                    <a:lnTo>
                      <a:pt x="123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0" name="Google Shape;3250;p34"/>
              <p:cNvSpPr/>
              <p:nvPr/>
            </p:nvSpPr>
            <p:spPr>
              <a:xfrm>
                <a:off x="8416" y="4751"/>
                <a:ext cx="117" cy="200"/>
              </a:xfrm>
              <a:custGeom>
                <a:avLst/>
                <a:gdLst/>
                <a:ahLst/>
                <a:cxnLst/>
                <a:rect l="l" t="t" r="r" b="b"/>
                <a:pathLst>
                  <a:path w="351" h="601" extrusionOk="0">
                    <a:moveTo>
                      <a:pt x="108" y="298"/>
                    </a:moveTo>
                    <a:lnTo>
                      <a:pt x="132" y="338"/>
                    </a:lnTo>
                    <a:lnTo>
                      <a:pt x="157" y="377"/>
                    </a:lnTo>
                    <a:lnTo>
                      <a:pt x="182" y="414"/>
                    </a:lnTo>
                    <a:lnTo>
                      <a:pt x="208" y="451"/>
                    </a:lnTo>
                    <a:lnTo>
                      <a:pt x="235" y="487"/>
                    </a:lnTo>
                    <a:lnTo>
                      <a:pt x="263" y="523"/>
                    </a:lnTo>
                    <a:lnTo>
                      <a:pt x="292" y="559"/>
                    </a:lnTo>
                    <a:lnTo>
                      <a:pt x="321" y="594"/>
                    </a:lnTo>
                    <a:lnTo>
                      <a:pt x="326" y="598"/>
                    </a:lnTo>
                    <a:lnTo>
                      <a:pt x="332" y="601"/>
                    </a:lnTo>
                    <a:lnTo>
                      <a:pt x="337" y="601"/>
                    </a:lnTo>
                    <a:lnTo>
                      <a:pt x="343" y="598"/>
                    </a:lnTo>
                    <a:lnTo>
                      <a:pt x="349" y="594"/>
                    </a:lnTo>
                    <a:lnTo>
                      <a:pt x="351" y="588"/>
                    </a:lnTo>
                    <a:lnTo>
                      <a:pt x="351" y="582"/>
                    </a:lnTo>
                    <a:lnTo>
                      <a:pt x="349" y="576"/>
                    </a:lnTo>
                    <a:lnTo>
                      <a:pt x="327" y="538"/>
                    </a:lnTo>
                    <a:lnTo>
                      <a:pt x="304" y="499"/>
                    </a:lnTo>
                    <a:lnTo>
                      <a:pt x="279" y="463"/>
                    </a:lnTo>
                    <a:lnTo>
                      <a:pt x="252" y="427"/>
                    </a:lnTo>
                    <a:lnTo>
                      <a:pt x="224" y="391"/>
                    </a:lnTo>
                    <a:lnTo>
                      <a:pt x="198" y="355"/>
                    </a:lnTo>
                    <a:lnTo>
                      <a:pt x="172" y="319"/>
                    </a:lnTo>
                    <a:lnTo>
                      <a:pt x="147" y="280"/>
                    </a:lnTo>
                    <a:lnTo>
                      <a:pt x="125" y="242"/>
                    </a:lnTo>
                    <a:lnTo>
                      <a:pt x="101" y="197"/>
                    </a:lnTo>
                    <a:lnTo>
                      <a:pt x="79" y="150"/>
                    </a:lnTo>
                    <a:lnTo>
                      <a:pt x="59" y="104"/>
                    </a:lnTo>
                    <a:lnTo>
                      <a:pt x="38" y="62"/>
                    </a:lnTo>
                    <a:lnTo>
                      <a:pt x="22" y="29"/>
                    </a:lnTo>
                    <a:lnTo>
                      <a:pt x="9" y="7"/>
                    </a:lnTo>
                    <a:lnTo>
                      <a:pt x="0" y="0"/>
                    </a:lnTo>
                    <a:lnTo>
                      <a:pt x="4" y="17"/>
                    </a:lnTo>
                    <a:lnTo>
                      <a:pt x="13" y="45"/>
                    </a:lnTo>
                    <a:lnTo>
                      <a:pt x="23" y="82"/>
                    </a:lnTo>
                    <a:lnTo>
                      <a:pt x="38" y="124"/>
                    </a:lnTo>
                    <a:lnTo>
                      <a:pt x="54" y="170"/>
                    </a:lnTo>
                    <a:lnTo>
                      <a:pt x="70" y="216"/>
                    </a:lnTo>
                    <a:lnTo>
                      <a:pt x="89" y="259"/>
                    </a:lnTo>
                    <a:lnTo>
                      <a:pt x="108" y="298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1" name="Google Shape;3251;p34"/>
              <p:cNvSpPr/>
              <p:nvPr/>
            </p:nvSpPr>
            <p:spPr>
              <a:xfrm>
                <a:off x="8100" y="4623"/>
                <a:ext cx="541" cy="495"/>
              </a:xfrm>
              <a:custGeom>
                <a:avLst/>
                <a:gdLst/>
                <a:ahLst/>
                <a:cxnLst/>
                <a:rect l="l" t="t" r="r" b="b"/>
                <a:pathLst>
                  <a:path w="2164" h="1979" extrusionOk="0">
                    <a:moveTo>
                      <a:pt x="743" y="0"/>
                    </a:moveTo>
                    <a:lnTo>
                      <a:pt x="746" y="0"/>
                    </a:lnTo>
                    <a:lnTo>
                      <a:pt x="753" y="0"/>
                    </a:lnTo>
                    <a:lnTo>
                      <a:pt x="763" y="0"/>
                    </a:lnTo>
                    <a:lnTo>
                      <a:pt x="778" y="0"/>
                    </a:lnTo>
                    <a:lnTo>
                      <a:pt x="798" y="1"/>
                    </a:lnTo>
                    <a:lnTo>
                      <a:pt x="822" y="1"/>
                    </a:lnTo>
                    <a:lnTo>
                      <a:pt x="848" y="2"/>
                    </a:lnTo>
                    <a:lnTo>
                      <a:pt x="878" y="3"/>
                    </a:lnTo>
                    <a:lnTo>
                      <a:pt x="912" y="5"/>
                    </a:lnTo>
                    <a:lnTo>
                      <a:pt x="949" y="7"/>
                    </a:lnTo>
                    <a:lnTo>
                      <a:pt x="987" y="10"/>
                    </a:lnTo>
                    <a:lnTo>
                      <a:pt x="1030" y="13"/>
                    </a:lnTo>
                    <a:lnTo>
                      <a:pt x="1074" y="16"/>
                    </a:lnTo>
                    <a:lnTo>
                      <a:pt x="1121" y="21"/>
                    </a:lnTo>
                    <a:lnTo>
                      <a:pt x="1171" y="27"/>
                    </a:lnTo>
                    <a:lnTo>
                      <a:pt x="1222" y="32"/>
                    </a:lnTo>
                    <a:lnTo>
                      <a:pt x="1275" y="39"/>
                    </a:lnTo>
                    <a:lnTo>
                      <a:pt x="1329" y="47"/>
                    </a:lnTo>
                    <a:lnTo>
                      <a:pt x="1386" y="56"/>
                    </a:lnTo>
                    <a:lnTo>
                      <a:pt x="1443" y="65"/>
                    </a:lnTo>
                    <a:lnTo>
                      <a:pt x="1502" y="75"/>
                    </a:lnTo>
                    <a:lnTo>
                      <a:pt x="1560" y="87"/>
                    </a:lnTo>
                    <a:lnTo>
                      <a:pt x="1620" y="100"/>
                    </a:lnTo>
                    <a:lnTo>
                      <a:pt x="1681" y="115"/>
                    </a:lnTo>
                    <a:lnTo>
                      <a:pt x="1742" y="129"/>
                    </a:lnTo>
                    <a:lnTo>
                      <a:pt x="1804" y="146"/>
                    </a:lnTo>
                    <a:lnTo>
                      <a:pt x="1865" y="164"/>
                    </a:lnTo>
                    <a:lnTo>
                      <a:pt x="1926" y="183"/>
                    </a:lnTo>
                    <a:lnTo>
                      <a:pt x="1987" y="204"/>
                    </a:lnTo>
                    <a:lnTo>
                      <a:pt x="2047" y="226"/>
                    </a:lnTo>
                    <a:lnTo>
                      <a:pt x="2105" y="250"/>
                    </a:lnTo>
                    <a:lnTo>
                      <a:pt x="2164" y="276"/>
                    </a:lnTo>
                    <a:lnTo>
                      <a:pt x="1975" y="1184"/>
                    </a:lnTo>
                    <a:lnTo>
                      <a:pt x="1980" y="1185"/>
                    </a:lnTo>
                    <a:lnTo>
                      <a:pt x="1990" y="1191"/>
                    </a:lnTo>
                    <a:lnTo>
                      <a:pt x="2005" y="1201"/>
                    </a:lnTo>
                    <a:lnTo>
                      <a:pt x="2020" y="1219"/>
                    </a:lnTo>
                    <a:lnTo>
                      <a:pt x="2031" y="1246"/>
                    </a:lnTo>
                    <a:lnTo>
                      <a:pt x="2035" y="1282"/>
                    </a:lnTo>
                    <a:lnTo>
                      <a:pt x="2030" y="1332"/>
                    </a:lnTo>
                    <a:lnTo>
                      <a:pt x="2011" y="1394"/>
                    </a:lnTo>
                    <a:lnTo>
                      <a:pt x="1681" y="1835"/>
                    </a:lnTo>
                    <a:lnTo>
                      <a:pt x="1636" y="1835"/>
                    </a:lnTo>
                    <a:lnTo>
                      <a:pt x="1512" y="1979"/>
                    </a:lnTo>
                    <a:lnTo>
                      <a:pt x="1510" y="1979"/>
                    </a:lnTo>
                    <a:lnTo>
                      <a:pt x="1502" y="1978"/>
                    </a:lnTo>
                    <a:lnTo>
                      <a:pt x="1490" y="1977"/>
                    </a:lnTo>
                    <a:lnTo>
                      <a:pt x="1474" y="1974"/>
                    </a:lnTo>
                    <a:lnTo>
                      <a:pt x="1451" y="1972"/>
                    </a:lnTo>
                    <a:lnTo>
                      <a:pt x="1427" y="1969"/>
                    </a:lnTo>
                    <a:lnTo>
                      <a:pt x="1397" y="1965"/>
                    </a:lnTo>
                    <a:lnTo>
                      <a:pt x="1364" y="1961"/>
                    </a:lnTo>
                    <a:lnTo>
                      <a:pt x="1328" y="1955"/>
                    </a:lnTo>
                    <a:lnTo>
                      <a:pt x="1288" y="1950"/>
                    </a:lnTo>
                    <a:lnTo>
                      <a:pt x="1246" y="1943"/>
                    </a:lnTo>
                    <a:lnTo>
                      <a:pt x="1200" y="1935"/>
                    </a:lnTo>
                    <a:lnTo>
                      <a:pt x="1152" y="1927"/>
                    </a:lnTo>
                    <a:lnTo>
                      <a:pt x="1101" y="1918"/>
                    </a:lnTo>
                    <a:lnTo>
                      <a:pt x="1049" y="1907"/>
                    </a:lnTo>
                    <a:lnTo>
                      <a:pt x="993" y="1896"/>
                    </a:lnTo>
                    <a:lnTo>
                      <a:pt x="937" y="1884"/>
                    </a:lnTo>
                    <a:lnTo>
                      <a:pt x="878" y="1871"/>
                    </a:lnTo>
                    <a:lnTo>
                      <a:pt x="818" y="1856"/>
                    </a:lnTo>
                    <a:lnTo>
                      <a:pt x="758" y="1841"/>
                    </a:lnTo>
                    <a:lnTo>
                      <a:pt x="696" y="1824"/>
                    </a:lnTo>
                    <a:lnTo>
                      <a:pt x="634" y="1806"/>
                    </a:lnTo>
                    <a:lnTo>
                      <a:pt x="572" y="1787"/>
                    </a:lnTo>
                    <a:lnTo>
                      <a:pt x="508" y="1768"/>
                    </a:lnTo>
                    <a:lnTo>
                      <a:pt x="445" y="1747"/>
                    </a:lnTo>
                    <a:lnTo>
                      <a:pt x="382" y="1724"/>
                    </a:lnTo>
                    <a:lnTo>
                      <a:pt x="319" y="1700"/>
                    </a:lnTo>
                    <a:lnTo>
                      <a:pt x="257" y="1674"/>
                    </a:lnTo>
                    <a:lnTo>
                      <a:pt x="196" y="1647"/>
                    </a:lnTo>
                    <a:lnTo>
                      <a:pt x="135" y="1620"/>
                    </a:lnTo>
                    <a:lnTo>
                      <a:pt x="76" y="1590"/>
                    </a:lnTo>
                    <a:lnTo>
                      <a:pt x="19" y="1559"/>
                    </a:lnTo>
                    <a:lnTo>
                      <a:pt x="18" y="1554"/>
                    </a:lnTo>
                    <a:lnTo>
                      <a:pt x="13" y="1538"/>
                    </a:lnTo>
                    <a:lnTo>
                      <a:pt x="8" y="1514"/>
                    </a:lnTo>
                    <a:lnTo>
                      <a:pt x="3" y="1486"/>
                    </a:lnTo>
                    <a:lnTo>
                      <a:pt x="0" y="1456"/>
                    </a:lnTo>
                    <a:lnTo>
                      <a:pt x="0" y="1424"/>
                    </a:lnTo>
                    <a:lnTo>
                      <a:pt x="3" y="1396"/>
                    </a:lnTo>
                    <a:lnTo>
                      <a:pt x="13" y="1371"/>
                    </a:lnTo>
                    <a:lnTo>
                      <a:pt x="443" y="1002"/>
                    </a:lnTo>
                    <a:lnTo>
                      <a:pt x="441" y="999"/>
                    </a:lnTo>
                    <a:lnTo>
                      <a:pt x="440" y="989"/>
                    </a:lnTo>
                    <a:lnTo>
                      <a:pt x="440" y="973"/>
                    </a:lnTo>
                    <a:lnTo>
                      <a:pt x="445" y="953"/>
                    </a:lnTo>
                    <a:lnTo>
                      <a:pt x="453" y="928"/>
                    </a:lnTo>
                    <a:lnTo>
                      <a:pt x="471" y="902"/>
                    </a:lnTo>
                    <a:lnTo>
                      <a:pt x="497" y="874"/>
                    </a:lnTo>
                    <a:lnTo>
                      <a:pt x="534" y="845"/>
                    </a:lnTo>
                    <a:lnTo>
                      <a:pt x="743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2" name="Google Shape;3252;p34"/>
              <p:cNvSpPr/>
              <p:nvPr/>
            </p:nvSpPr>
            <p:spPr>
              <a:xfrm>
                <a:off x="8279" y="4656"/>
                <a:ext cx="311" cy="233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930" extrusionOk="0">
                    <a:moveTo>
                      <a:pt x="164" y="0"/>
                    </a:moveTo>
                    <a:lnTo>
                      <a:pt x="1244" y="214"/>
                    </a:lnTo>
                    <a:lnTo>
                      <a:pt x="1067" y="930"/>
                    </a:lnTo>
                    <a:lnTo>
                      <a:pt x="0" y="688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3" name="Google Shape;3253;p34"/>
              <p:cNvSpPr/>
              <p:nvPr/>
            </p:nvSpPr>
            <p:spPr>
              <a:xfrm>
                <a:off x="8300" y="4672"/>
                <a:ext cx="237" cy="91"/>
              </a:xfrm>
              <a:custGeom>
                <a:avLst/>
                <a:gdLst/>
                <a:ahLst/>
                <a:cxnLst/>
                <a:rect l="l" t="t" r="r" b="b"/>
                <a:pathLst>
                  <a:path w="952" h="366" extrusionOk="0">
                    <a:moveTo>
                      <a:pt x="112" y="0"/>
                    </a:moveTo>
                    <a:lnTo>
                      <a:pt x="952" y="153"/>
                    </a:lnTo>
                    <a:lnTo>
                      <a:pt x="200" y="108"/>
                    </a:lnTo>
                    <a:lnTo>
                      <a:pt x="0" y="366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4" name="Google Shape;3254;p34"/>
              <p:cNvSpPr/>
              <p:nvPr/>
            </p:nvSpPr>
            <p:spPr>
              <a:xfrm>
                <a:off x="8222" y="4885"/>
                <a:ext cx="315" cy="84"/>
              </a:xfrm>
              <a:custGeom>
                <a:avLst/>
                <a:gdLst/>
                <a:ahLst/>
                <a:cxnLst/>
                <a:rect l="l" t="t" r="r" b="b"/>
                <a:pathLst>
                  <a:path w="1259" h="337" extrusionOk="0">
                    <a:moveTo>
                      <a:pt x="40" y="0"/>
                    </a:moveTo>
                    <a:lnTo>
                      <a:pt x="1259" y="288"/>
                    </a:lnTo>
                    <a:lnTo>
                      <a:pt x="1226" y="337"/>
                    </a:lnTo>
                    <a:lnTo>
                      <a:pt x="0" y="32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5" name="Google Shape;3255;p34"/>
              <p:cNvSpPr/>
              <p:nvPr/>
            </p:nvSpPr>
            <p:spPr>
              <a:xfrm>
                <a:off x="8193" y="4910"/>
                <a:ext cx="316" cy="86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342" extrusionOk="0">
                    <a:moveTo>
                      <a:pt x="46" y="0"/>
                    </a:moveTo>
                    <a:lnTo>
                      <a:pt x="1265" y="286"/>
                    </a:lnTo>
                    <a:lnTo>
                      <a:pt x="1226" y="342"/>
                    </a:lnTo>
                    <a:lnTo>
                      <a:pt x="0" y="37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6" name="Google Shape;3256;p34"/>
              <p:cNvSpPr/>
              <p:nvPr/>
            </p:nvSpPr>
            <p:spPr>
              <a:xfrm>
                <a:off x="8165" y="4936"/>
                <a:ext cx="316" cy="86"/>
              </a:xfrm>
              <a:custGeom>
                <a:avLst/>
                <a:gdLst/>
                <a:ahLst/>
                <a:cxnLst/>
                <a:rect l="l" t="t" r="r" b="b"/>
                <a:pathLst>
                  <a:path w="1264" h="344" extrusionOk="0">
                    <a:moveTo>
                      <a:pt x="45" y="0"/>
                    </a:moveTo>
                    <a:lnTo>
                      <a:pt x="1264" y="287"/>
                    </a:lnTo>
                    <a:lnTo>
                      <a:pt x="1224" y="344"/>
                    </a:lnTo>
                    <a:lnTo>
                      <a:pt x="0" y="37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7" name="Google Shape;3257;p34"/>
              <p:cNvSpPr/>
              <p:nvPr/>
            </p:nvSpPr>
            <p:spPr>
              <a:xfrm>
                <a:off x="8243" y="4989"/>
                <a:ext cx="48" cy="19"/>
              </a:xfrm>
              <a:custGeom>
                <a:avLst/>
                <a:gdLst/>
                <a:ahLst/>
                <a:cxnLst/>
                <a:rect l="l" t="t" r="r" b="b"/>
                <a:pathLst>
                  <a:path w="190" h="79" extrusionOk="0">
                    <a:moveTo>
                      <a:pt x="18" y="1"/>
                    </a:moveTo>
                    <a:lnTo>
                      <a:pt x="23" y="1"/>
                    </a:lnTo>
                    <a:lnTo>
                      <a:pt x="40" y="0"/>
                    </a:lnTo>
                    <a:lnTo>
                      <a:pt x="62" y="0"/>
                    </a:lnTo>
                    <a:lnTo>
                      <a:pt x="90" y="3"/>
                    </a:lnTo>
                    <a:lnTo>
                      <a:pt x="120" y="8"/>
                    </a:lnTo>
                    <a:lnTo>
                      <a:pt x="148" y="18"/>
                    </a:lnTo>
                    <a:lnTo>
                      <a:pt x="173" y="34"/>
                    </a:lnTo>
                    <a:lnTo>
                      <a:pt x="190" y="57"/>
                    </a:lnTo>
                    <a:lnTo>
                      <a:pt x="190" y="58"/>
                    </a:lnTo>
                    <a:lnTo>
                      <a:pt x="190" y="62"/>
                    </a:lnTo>
                    <a:lnTo>
                      <a:pt x="189" y="68"/>
                    </a:lnTo>
                    <a:lnTo>
                      <a:pt x="187" y="74"/>
                    </a:lnTo>
                    <a:lnTo>
                      <a:pt x="181" y="78"/>
                    </a:lnTo>
                    <a:lnTo>
                      <a:pt x="173" y="79"/>
                    </a:lnTo>
                    <a:lnTo>
                      <a:pt x="160" y="78"/>
                    </a:lnTo>
                    <a:lnTo>
                      <a:pt x="143" y="71"/>
                    </a:lnTo>
                    <a:lnTo>
                      <a:pt x="143" y="69"/>
                    </a:lnTo>
                    <a:lnTo>
                      <a:pt x="142" y="65"/>
                    </a:lnTo>
                    <a:lnTo>
                      <a:pt x="139" y="58"/>
                    </a:lnTo>
                    <a:lnTo>
                      <a:pt x="130" y="50"/>
                    </a:lnTo>
                    <a:lnTo>
                      <a:pt x="116" y="42"/>
                    </a:lnTo>
                    <a:lnTo>
                      <a:pt x="94" y="35"/>
                    </a:lnTo>
                    <a:lnTo>
                      <a:pt x="63" y="32"/>
                    </a:lnTo>
                    <a:lnTo>
                      <a:pt x="22" y="32"/>
                    </a:lnTo>
                    <a:lnTo>
                      <a:pt x="20" y="32"/>
                    </a:lnTo>
                    <a:lnTo>
                      <a:pt x="15" y="30"/>
                    </a:lnTo>
                    <a:lnTo>
                      <a:pt x="9" y="27"/>
                    </a:lnTo>
                    <a:lnTo>
                      <a:pt x="5" y="24"/>
                    </a:lnTo>
                    <a:lnTo>
                      <a:pt x="0" y="19"/>
                    </a:lnTo>
                    <a:lnTo>
                      <a:pt x="0" y="15"/>
                    </a:lnTo>
                    <a:lnTo>
                      <a:pt x="6" y="8"/>
                    </a:lnTo>
                    <a:lnTo>
                      <a:pt x="18" y="1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8" name="Google Shape;3258;p34"/>
              <p:cNvSpPr/>
              <p:nvPr/>
            </p:nvSpPr>
            <p:spPr>
              <a:xfrm>
                <a:off x="8246" y="5003"/>
                <a:ext cx="27" cy="15"/>
              </a:xfrm>
              <a:custGeom>
                <a:avLst/>
                <a:gdLst/>
                <a:ahLst/>
                <a:cxnLst/>
                <a:rect l="l" t="t" r="r" b="b"/>
                <a:pathLst>
                  <a:path w="107" h="63" extrusionOk="0">
                    <a:moveTo>
                      <a:pt x="43" y="58"/>
                    </a:moveTo>
                    <a:lnTo>
                      <a:pt x="54" y="61"/>
                    </a:lnTo>
                    <a:lnTo>
                      <a:pt x="64" y="63"/>
                    </a:lnTo>
                    <a:lnTo>
                      <a:pt x="74" y="63"/>
                    </a:lnTo>
                    <a:lnTo>
                      <a:pt x="83" y="63"/>
                    </a:lnTo>
                    <a:lnTo>
                      <a:pt x="91" y="61"/>
                    </a:lnTo>
                    <a:lnTo>
                      <a:pt x="97" y="57"/>
                    </a:lnTo>
                    <a:lnTo>
                      <a:pt x="102" y="54"/>
                    </a:lnTo>
                    <a:lnTo>
                      <a:pt x="106" y="48"/>
                    </a:lnTo>
                    <a:lnTo>
                      <a:pt x="107" y="43"/>
                    </a:lnTo>
                    <a:lnTo>
                      <a:pt x="106" y="37"/>
                    </a:lnTo>
                    <a:lnTo>
                      <a:pt x="102" y="30"/>
                    </a:lnTo>
                    <a:lnTo>
                      <a:pt x="97" y="24"/>
                    </a:lnTo>
                    <a:lnTo>
                      <a:pt x="90" y="19"/>
                    </a:lnTo>
                    <a:lnTo>
                      <a:pt x="82" y="13"/>
                    </a:lnTo>
                    <a:lnTo>
                      <a:pt x="74" y="9"/>
                    </a:lnTo>
                    <a:lnTo>
                      <a:pt x="63" y="4"/>
                    </a:lnTo>
                    <a:lnTo>
                      <a:pt x="53" y="2"/>
                    </a:lnTo>
                    <a:lnTo>
                      <a:pt x="42" y="0"/>
                    </a:lnTo>
                    <a:lnTo>
                      <a:pt x="32" y="0"/>
                    </a:lnTo>
                    <a:lnTo>
                      <a:pt x="23" y="1"/>
                    </a:lnTo>
                    <a:lnTo>
                      <a:pt x="15" y="2"/>
                    </a:lnTo>
                    <a:lnTo>
                      <a:pt x="8" y="5"/>
                    </a:lnTo>
                    <a:lnTo>
                      <a:pt x="3" y="10"/>
                    </a:lnTo>
                    <a:lnTo>
                      <a:pt x="1" y="14"/>
                    </a:lnTo>
                    <a:lnTo>
                      <a:pt x="0" y="20"/>
                    </a:lnTo>
                    <a:lnTo>
                      <a:pt x="1" y="26"/>
                    </a:lnTo>
                    <a:lnTo>
                      <a:pt x="5" y="32"/>
                    </a:lnTo>
                    <a:lnTo>
                      <a:pt x="9" y="38"/>
                    </a:lnTo>
                    <a:lnTo>
                      <a:pt x="16" y="44"/>
                    </a:lnTo>
                    <a:lnTo>
                      <a:pt x="25" y="49"/>
                    </a:lnTo>
                    <a:lnTo>
                      <a:pt x="33" y="54"/>
                    </a:lnTo>
                    <a:lnTo>
                      <a:pt x="43" y="58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9" name="Google Shape;3259;p34"/>
              <p:cNvSpPr/>
              <p:nvPr/>
            </p:nvSpPr>
            <p:spPr>
              <a:xfrm>
                <a:off x="8113" y="4974"/>
                <a:ext cx="367" cy="131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525" extrusionOk="0">
                    <a:moveTo>
                      <a:pt x="1468" y="407"/>
                    </a:moveTo>
                    <a:lnTo>
                      <a:pt x="1466" y="407"/>
                    </a:lnTo>
                    <a:lnTo>
                      <a:pt x="1458" y="406"/>
                    </a:lnTo>
                    <a:lnTo>
                      <a:pt x="1446" y="405"/>
                    </a:lnTo>
                    <a:lnTo>
                      <a:pt x="1429" y="402"/>
                    </a:lnTo>
                    <a:lnTo>
                      <a:pt x="1408" y="400"/>
                    </a:lnTo>
                    <a:lnTo>
                      <a:pt x="1382" y="397"/>
                    </a:lnTo>
                    <a:lnTo>
                      <a:pt x="1353" y="393"/>
                    </a:lnTo>
                    <a:lnTo>
                      <a:pt x="1321" y="389"/>
                    </a:lnTo>
                    <a:lnTo>
                      <a:pt x="1285" y="383"/>
                    </a:lnTo>
                    <a:lnTo>
                      <a:pt x="1245" y="376"/>
                    </a:lnTo>
                    <a:lnTo>
                      <a:pt x="1203" y="370"/>
                    </a:lnTo>
                    <a:lnTo>
                      <a:pt x="1158" y="363"/>
                    </a:lnTo>
                    <a:lnTo>
                      <a:pt x="1110" y="354"/>
                    </a:lnTo>
                    <a:lnTo>
                      <a:pt x="1060" y="345"/>
                    </a:lnTo>
                    <a:lnTo>
                      <a:pt x="1008" y="335"/>
                    </a:lnTo>
                    <a:lnTo>
                      <a:pt x="954" y="323"/>
                    </a:lnTo>
                    <a:lnTo>
                      <a:pt x="898" y="311"/>
                    </a:lnTo>
                    <a:lnTo>
                      <a:pt x="841" y="299"/>
                    </a:lnTo>
                    <a:lnTo>
                      <a:pt x="782" y="284"/>
                    </a:lnTo>
                    <a:lnTo>
                      <a:pt x="723" y="269"/>
                    </a:lnTo>
                    <a:lnTo>
                      <a:pt x="663" y="253"/>
                    </a:lnTo>
                    <a:lnTo>
                      <a:pt x="602" y="236"/>
                    </a:lnTo>
                    <a:lnTo>
                      <a:pt x="541" y="217"/>
                    </a:lnTo>
                    <a:lnTo>
                      <a:pt x="480" y="198"/>
                    </a:lnTo>
                    <a:lnTo>
                      <a:pt x="417" y="178"/>
                    </a:lnTo>
                    <a:lnTo>
                      <a:pt x="356" y="156"/>
                    </a:lnTo>
                    <a:lnTo>
                      <a:pt x="296" y="133"/>
                    </a:lnTo>
                    <a:lnTo>
                      <a:pt x="236" y="109"/>
                    </a:lnTo>
                    <a:lnTo>
                      <a:pt x="178" y="84"/>
                    </a:lnTo>
                    <a:lnTo>
                      <a:pt x="120" y="57"/>
                    </a:lnTo>
                    <a:lnTo>
                      <a:pt x="64" y="29"/>
                    </a:lnTo>
                    <a:lnTo>
                      <a:pt x="9" y="0"/>
                    </a:lnTo>
                    <a:lnTo>
                      <a:pt x="7" y="4"/>
                    </a:lnTo>
                    <a:lnTo>
                      <a:pt x="5" y="15"/>
                    </a:lnTo>
                    <a:lnTo>
                      <a:pt x="3" y="33"/>
                    </a:lnTo>
                    <a:lnTo>
                      <a:pt x="0" y="55"/>
                    </a:lnTo>
                    <a:lnTo>
                      <a:pt x="0" y="79"/>
                    </a:lnTo>
                    <a:lnTo>
                      <a:pt x="3" y="102"/>
                    </a:lnTo>
                    <a:lnTo>
                      <a:pt x="10" y="125"/>
                    </a:lnTo>
                    <a:lnTo>
                      <a:pt x="22" y="143"/>
                    </a:lnTo>
                    <a:lnTo>
                      <a:pt x="23" y="144"/>
                    </a:lnTo>
                    <a:lnTo>
                      <a:pt x="26" y="146"/>
                    </a:lnTo>
                    <a:lnTo>
                      <a:pt x="33" y="150"/>
                    </a:lnTo>
                    <a:lnTo>
                      <a:pt x="43" y="154"/>
                    </a:lnTo>
                    <a:lnTo>
                      <a:pt x="54" y="161"/>
                    </a:lnTo>
                    <a:lnTo>
                      <a:pt x="69" y="169"/>
                    </a:lnTo>
                    <a:lnTo>
                      <a:pt x="86" y="177"/>
                    </a:lnTo>
                    <a:lnTo>
                      <a:pt x="106" y="187"/>
                    </a:lnTo>
                    <a:lnTo>
                      <a:pt x="128" y="197"/>
                    </a:lnTo>
                    <a:lnTo>
                      <a:pt x="154" y="208"/>
                    </a:lnTo>
                    <a:lnTo>
                      <a:pt x="182" y="221"/>
                    </a:lnTo>
                    <a:lnTo>
                      <a:pt x="213" y="234"/>
                    </a:lnTo>
                    <a:lnTo>
                      <a:pt x="247" y="248"/>
                    </a:lnTo>
                    <a:lnTo>
                      <a:pt x="283" y="262"/>
                    </a:lnTo>
                    <a:lnTo>
                      <a:pt x="322" y="277"/>
                    </a:lnTo>
                    <a:lnTo>
                      <a:pt x="364" y="292"/>
                    </a:lnTo>
                    <a:lnTo>
                      <a:pt x="410" y="308"/>
                    </a:lnTo>
                    <a:lnTo>
                      <a:pt x="457" y="323"/>
                    </a:lnTo>
                    <a:lnTo>
                      <a:pt x="508" y="339"/>
                    </a:lnTo>
                    <a:lnTo>
                      <a:pt x="562" y="355"/>
                    </a:lnTo>
                    <a:lnTo>
                      <a:pt x="618" y="371"/>
                    </a:lnTo>
                    <a:lnTo>
                      <a:pt x="678" y="387"/>
                    </a:lnTo>
                    <a:lnTo>
                      <a:pt x="740" y="402"/>
                    </a:lnTo>
                    <a:lnTo>
                      <a:pt x="805" y="418"/>
                    </a:lnTo>
                    <a:lnTo>
                      <a:pt x="874" y="433"/>
                    </a:lnTo>
                    <a:lnTo>
                      <a:pt x="945" y="449"/>
                    </a:lnTo>
                    <a:lnTo>
                      <a:pt x="1018" y="462"/>
                    </a:lnTo>
                    <a:lnTo>
                      <a:pt x="1096" y="477"/>
                    </a:lnTo>
                    <a:lnTo>
                      <a:pt x="1176" y="490"/>
                    </a:lnTo>
                    <a:lnTo>
                      <a:pt x="1259" y="503"/>
                    </a:lnTo>
                    <a:lnTo>
                      <a:pt x="1346" y="514"/>
                    </a:lnTo>
                    <a:lnTo>
                      <a:pt x="1435" y="525"/>
                    </a:lnTo>
                    <a:lnTo>
                      <a:pt x="1436" y="523"/>
                    </a:lnTo>
                    <a:lnTo>
                      <a:pt x="1441" y="516"/>
                    </a:lnTo>
                    <a:lnTo>
                      <a:pt x="1447" y="506"/>
                    </a:lnTo>
                    <a:lnTo>
                      <a:pt x="1454" y="491"/>
                    </a:lnTo>
                    <a:lnTo>
                      <a:pt x="1461" y="474"/>
                    </a:lnTo>
                    <a:lnTo>
                      <a:pt x="1466" y="454"/>
                    </a:lnTo>
                    <a:lnTo>
                      <a:pt x="1469" y="432"/>
                    </a:lnTo>
                    <a:lnTo>
                      <a:pt x="1468" y="407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0" name="Google Shape;3260;p34"/>
              <p:cNvSpPr/>
              <p:nvPr/>
            </p:nvSpPr>
            <p:spPr>
              <a:xfrm>
                <a:off x="8253" y="4846"/>
                <a:ext cx="42" cy="29"/>
              </a:xfrm>
              <a:custGeom>
                <a:avLst/>
                <a:gdLst/>
                <a:ahLst/>
                <a:cxnLst/>
                <a:rect l="l" t="t" r="r" b="b"/>
                <a:pathLst>
                  <a:path w="170" h="120" extrusionOk="0">
                    <a:moveTo>
                      <a:pt x="53" y="0"/>
                    </a:moveTo>
                    <a:lnTo>
                      <a:pt x="49" y="0"/>
                    </a:lnTo>
                    <a:lnTo>
                      <a:pt x="41" y="3"/>
                    </a:lnTo>
                    <a:lnTo>
                      <a:pt x="30" y="7"/>
                    </a:lnTo>
                    <a:lnTo>
                      <a:pt x="17" y="15"/>
                    </a:lnTo>
                    <a:lnTo>
                      <a:pt x="7" y="26"/>
                    </a:lnTo>
                    <a:lnTo>
                      <a:pt x="1" y="43"/>
                    </a:lnTo>
                    <a:lnTo>
                      <a:pt x="0" y="65"/>
                    </a:lnTo>
                    <a:lnTo>
                      <a:pt x="7" y="94"/>
                    </a:lnTo>
                    <a:lnTo>
                      <a:pt x="98" y="120"/>
                    </a:lnTo>
                    <a:lnTo>
                      <a:pt x="97" y="114"/>
                    </a:lnTo>
                    <a:lnTo>
                      <a:pt x="97" y="102"/>
                    </a:lnTo>
                    <a:lnTo>
                      <a:pt x="97" y="84"/>
                    </a:lnTo>
                    <a:lnTo>
                      <a:pt x="101" y="64"/>
                    </a:lnTo>
                    <a:lnTo>
                      <a:pt x="108" y="44"/>
                    </a:lnTo>
                    <a:lnTo>
                      <a:pt x="121" y="30"/>
                    </a:lnTo>
                    <a:lnTo>
                      <a:pt x="141" y="22"/>
                    </a:lnTo>
                    <a:lnTo>
                      <a:pt x="170" y="25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1" name="Google Shape;3261;p34"/>
              <p:cNvSpPr/>
              <p:nvPr/>
            </p:nvSpPr>
            <p:spPr>
              <a:xfrm>
                <a:off x="8494" y="4901"/>
                <a:ext cx="43" cy="29"/>
              </a:xfrm>
              <a:custGeom>
                <a:avLst/>
                <a:gdLst/>
                <a:ahLst/>
                <a:cxnLst/>
                <a:rect l="l" t="t" r="r" b="b"/>
                <a:pathLst>
                  <a:path w="170" h="119" extrusionOk="0">
                    <a:moveTo>
                      <a:pt x="53" y="0"/>
                    </a:moveTo>
                    <a:lnTo>
                      <a:pt x="49" y="0"/>
                    </a:lnTo>
                    <a:lnTo>
                      <a:pt x="41" y="3"/>
                    </a:lnTo>
                    <a:lnTo>
                      <a:pt x="29" y="7"/>
                    </a:lnTo>
                    <a:lnTo>
                      <a:pt x="18" y="14"/>
                    </a:lnTo>
                    <a:lnTo>
                      <a:pt x="7" y="25"/>
                    </a:lnTo>
                    <a:lnTo>
                      <a:pt x="0" y="42"/>
                    </a:lnTo>
                    <a:lnTo>
                      <a:pt x="0" y="65"/>
                    </a:lnTo>
                    <a:lnTo>
                      <a:pt x="7" y="94"/>
                    </a:lnTo>
                    <a:lnTo>
                      <a:pt x="97" y="119"/>
                    </a:lnTo>
                    <a:lnTo>
                      <a:pt x="96" y="114"/>
                    </a:lnTo>
                    <a:lnTo>
                      <a:pt x="96" y="101"/>
                    </a:lnTo>
                    <a:lnTo>
                      <a:pt x="96" y="83"/>
                    </a:lnTo>
                    <a:lnTo>
                      <a:pt x="100" y="62"/>
                    </a:lnTo>
                    <a:lnTo>
                      <a:pt x="107" y="44"/>
                    </a:lnTo>
                    <a:lnTo>
                      <a:pt x="120" y="30"/>
                    </a:lnTo>
                    <a:lnTo>
                      <a:pt x="141" y="22"/>
                    </a:lnTo>
                    <a:lnTo>
                      <a:pt x="170" y="25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2" name="Google Shape;3262;p34"/>
              <p:cNvSpPr/>
              <p:nvPr/>
            </p:nvSpPr>
            <p:spPr>
              <a:xfrm>
                <a:off x="8299" y="4855"/>
                <a:ext cx="182" cy="5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200" extrusionOk="0">
                    <a:moveTo>
                      <a:pt x="0" y="44"/>
                    </a:moveTo>
                    <a:lnTo>
                      <a:pt x="697" y="200"/>
                    </a:lnTo>
                    <a:lnTo>
                      <a:pt x="730" y="156"/>
                    </a:lnTo>
                    <a:lnTo>
                      <a:pt x="33" y="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3" name="Google Shape;3263;p34"/>
              <p:cNvSpPr/>
              <p:nvPr/>
            </p:nvSpPr>
            <p:spPr>
              <a:xfrm>
                <a:off x="8297" y="4875"/>
                <a:ext cx="176" cy="47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87" extrusionOk="0">
                    <a:moveTo>
                      <a:pt x="0" y="30"/>
                    </a:moveTo>
                    <a:lnTo>
                      <a:pt x="696" y="187"/>
                    </a:lnTo>
                    <a:lnTo>
                      <a:pt x="703" y="157"/>
                    </a:lnTo>
                    <a:lnTo>
                      <a:pt x="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4" name="Google Shape;3264;p34"/>
              <p:cNvSpPr/>
              <p:nvPr/>
            </p:nvSpPr>
            <p:spPr>
              <a:xfrm>
                <a:off x="8486" y="4969"/>
                <a:ext cx="106" cy="127"/>
              </a:xfrm>
              <a:custGeom>
                <a:avLst/>
                <a:gdLst/>
                <a:ahLst/>
                <a:cxnLst/>
                <a:rect l="l" t="t" r="r" b="b"/>
                <a:pathLst>
                  <a:path w="424" h="508" extrusionOk="0">
                    <a:moveTo>
                      <a:pt x="0" y="508"/>
                    </a:moveTo>
                    <a:lnTo>
                      <a:pt x="86" y="388"/>
                    </a:lnTo>
                    <a:lnTo>
                      <a:pt x="124" y="388"/>
                    </a:lnTo>
                    <a:lnTo>
                      <a:pt x="424" y="0"/>
                    </a:lnTo>
                    <a:lnTo>
                      <a:pt x="130" y="282"/>
                    </a:lnTo>
                    <a:lnTo>
                      <a:pt x="66" y="289"/>
                    </a:lnTo>
                    <a:lnTo>
                      <a:pt x="0" y="358"/>
                    </a:lnTo>
                    <a:lnTo>
                      <a:pt x="0" y="508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5" name="Google Shape;3265;p34"/>
              <p:cNvSpPr/>
              <p:nvPr/>
            </p:nvSpPr>
            <p:spPr>
              <a:xfrm>
                <a:off x="8312" y="4637"/>
                <a:ext cx="296" cy="61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245" extrusionOk="0">
                    <a:moveTo>
                      <a:pt x="0" y="0"/>
                    </a:moveTo>
                    <a:lnTo>
                      <a:pt x="1186" y="245"/>
                    </a:lnTo>
                    <a:lnTo>
                      <a:pt x="1184" y="244"/>
                    </a:lnTo>
                    <a:lnTo>
                      <a:pt x="1180" y="242"/>
                    </a:lnTo>
                    <a:lnTo>
                      <a:pt x="1172" y="239"/>
                    </a:lnTo>
                    <a:lnTo>
                      <a:pt x="1161" y="233"/>
                    </a:lnTo>
                    <a:lnTo>
                      <a:pt x="1147" y="228"/>
                    </a:lnTo>
                    <a:lnTo>
                      <a:pt x="1130" y="222"/>
                    </a:lnTo>
                    <a:lnTo>
                      <a:pt x="1112" y="214"/>
                    </a:lnTo>
                    <a:lnTo>
                      <a:pt x="1091" y="205"/>
                    </a:lnTo>
                    <a:lnTo>
                      <a:pt x="1066" y="196"/>
                    </a:lnTo>
                    <a:lnTo>
                      <a:pt x="1039" y="187"/>
                    </a:lnTo>
                    <a:lnTo>
                      <a:pt x="1010" y="177"/>
                    </a:lnTo>
                    <a:lnTo>
                      <a:pt x="979" y="166"/>
                    </a:lnTo>
                    <a:lnTo>
                      <a:pt x="945" y="154"/>
                    </a:lnTo>
                    <a:lnTo>
                      <a:pt x="910" y="143"/>
                    </a:lnTo>
                    <a:lnTo>
                      <a:pt x="871" y="132"/>
                    </a:lnTo>
                    <a:lnTo>
                      <a:pt x="832" y="121"/>
                    </a:lnTo>
                    <a:lnTo>
                      <a:pt x="790" y="108"/>
                    </a:lnTo>
                    <a:lnTo>
                      <a:pt x="747" y="97"/>
                    </a:lnTo>
                    <a:lnTo>
                      <a:pt x="702" y="86"/>
                    </a:lnTo>
                    <a:lnTo>
                      <a:pt x="655" y="74"/>
                    </a:lnTo>
                    <a:lnTo>
                      <a:pt x="607" y="64"/>
                    </a:lnTo>
                    <a:lnTo>
                      <a:pt x="557" y="54"/>
                    </a:lnTo>
                    <a:lnTo>
                      <a:pt x="506" y="45"/>
                    </a:lnTo>
                    <a:lnTo>
                      <a:pt x="454" y="36"/>
                    </a:lnTo>
                    <a:lnTo>
                      <a:pt x="400" y="28"/>
                    </a:lnTo>
                    <a:lnTo>
                      <a:pt x="346" y="20"/>
                    </a:lnTo>
                    <a:lnTo>
                      <a:pt x="290" y="15"/>
                    </a:lnTo>
                    <a:lnTo>
                      <a:pt x="233" y="9"/>
                    </a:lnTo>
                    <a:lnTo>
                      <a:pt x="176" y="4"/>
                    </a:lnTo>
                    <a:lnTo>
                      <a:pt x="118" y="2"/>
                    </a:lnTo>
                    <a:lnTo>
                      <a:pt x="6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6" name="Google Shape;3266;p34"/>
              <p:cNvSpPr/>
              <p:nvPr/>
            </p:nvSpPr>
            <p:spPr>
              <a:xfrm>
                <a:off x="8250" y="4639"/>
                <a:ext cx="60" cy="18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738" extrusionOk="0">
                    <a:moveTo>
                      <a:pt x="241" y="0"/>
                    </a:moveTo>
                    <a:lnTo>
                      <a:pt x="52" y="738"/>
                    </a:lnTo>
                    <a:lnTo>
                      <a:pt x="0" y="726"/>
                    </a:lnTo>
                    <a:lnTo>
                      <a:pt x="169" y="0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267" name="Google Shape;3267;p34"/>
          <p:cNvSpPr/>
          <p:nvPr/>
        </p:nvSpPr>
        <p:spPr>
          <a:xfrm>
            <a:off x="6245225" y="2563812"/>
            <a:ext cx="1838325" cy="1711325"/>
          </a:xfrm>
          <a:custGeom>
            <a:avLst/>
            <a:gdLst/>
            <a:ahLst/>
            <a:cxnLst/>
            <a:rect l="l" t="t" r="r" b="b"/>
            <a:pathLst>
              <a:path w="2894" h="2693" extrusionOk="0">
                <a:moveTo>
                  <a:pt x="4" y="1331"/>
                </a:moveTo>
                <a:cubicBezTo>
                  <a:pt x="4" y="1049"/>
                  <a:pt x="119" y="673"/>
                  <a:pt x="349" y="509"/>
                </a:cubicBezTo>
                <a:cubicBezTo>
                  <a:pt x="579" y="345"/>
                  <a:pt x="1010" y="400"/>
                  <a:pt x="1384" y="344"/>
                </a:cubicBezTo>
                <a:cubicBezTo>
                  <a:pt x="1758" y="288"/>
                  <a:pt x="2346" y="0"/>
                  <a:pt x="2596" y="170"/>
                </a:cubicBezTo>
                <a:cubicBezTo>
                  <a:pt x="2846" y="340"/>
                  <a:pt x="2874" y="1035"/>
                  <a:pt x="2884" y="1364"/>
                </a:cubicBezTo>
                <a:cubicBezTo>
                  <a:pt x="2894" y="1693"/>
                  <a:pt x="2789" y="1954"/>
                  <a:pt x="2659" y="2144"/>
                </a:cubicBezTo>
                <a:cubicBezTo>
                  <a:pt x="2529" y="2334"/>
                  <a:pt x="2274" y="2432"/>
                  <a:pt x="2104" y="2504"/>
                </a:cubicBezTo>
                <a:cubicBezTo>
                  <a:pt x="1934" y="2576"/>
                  <a:pt x="1816" y="2558"/>
                  <a:pt x="1639" y="2579"/>
                </a:cubicBezTo>
                <a:cubicBezTo>
                  <a:pt x="1462" y="2600"/>
                  <a:pt x="1259" y="2693"/>
                  <a:pt x="1044" y="2630"/>
                </a:cubicBezTo>
                <a:cubicBezTo>
                  <a:pt x="829" y="2567"/>
                  <a:pt x="520" y="2418"/>
                  <a:pt x="346" y="2201"/>
                </a:cubicBezTo>
                <a:cubicBezTo>
                  <a:pt x="173" y="1985"/>
                  <a:pt x="0" y="1682"/>
                  <a:pt x="4" y="1331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68" name="Google Shape;3268;p34"/>
          <p:cNvGrpSpPr/>
          <p:nvPr/>
        </p:nvGrpSpPr>
        <p:grpSpPr>
          <a:xfrm>
            <a:off x="6521450" y="3770312"/>
            <a:ext cx="501650" cy="233363"/>
            <a:chOff x="3600" y="219"/>
            <a:chExt cx="360" cy="175"/>
          </a:xfrm>
        </p:grpSpPr>
        <p:sp>
          <p:nvSpPr>
            <p:cNvPr id="3269" name="Google Shape;3269;p34"/>
            <p:cNvSpPr/>
            <p:nvPr/>
          </p:nvSpPr>
          <p:spPr>
            <a:xfrm>
              <a:off x="3603" y="297"/>
              <a:ext cx="357" cy="97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270" name="Google Shape;3270;p34"/>
            <p:cNvCxnSpPr/>
            <p:nvPr/>
          </p:nvCxnSpPr>
          <p:spPr>
            <a:xfrm>
              <a:off x="3603" y="289"/>
              <a:ext cx="0" cy="6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1" name="Google Shape;3271;p34"/>
            <p:cNvCxnSpPr/>
            <p:nvPr/>
          </p:nvCxnSpPr>
          <p:spPr>
            <a:xfrm>
              <a:off x="3960" y="289"/>
              <a:ext cx="0" cy="6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72" name="Google Shape;3272;p34"/>
            <p:cNvSpPr/>
            <p:nvPr/>
          </p:nvSpPr>
          <p:spPr>
            <a:xfrm>
              <a:off x="3603" y="284"/>
              <a:ext cx="231" cy="6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3" name="Google Shape;3273;p34"/>
            <p:cNvSpPr/>
            <p:nvPr/>
          </p:nvSpPr>
          <p:spPr>
            <a:xfrm>
              <a:off x="3600" y="219"/>
              <a:ext cx="357" cy="113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74" name="Google Shape;3274;p34"/>
            <p:cNvGrpSpPr/>
            <p:nvPr/>
          </p:nvGrpSpPr>
          <p:grpSpPr>
            <a:xfrm>
              <a:off x="3686" y="244"/>
              <a:ext cx="177" cy="66"/>
              <a:chOff x="2848" y="848"/>
              <a:chExt cx="140" cy="98"/>
            </a:xfrm>
          </p:grpSpPr>
          <p:cxnSp>
            <p:nvCxnSpPr>
              <p:cNvPr id="3275" name="Google Shape;3275;p34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76" name="Google Shape;3276;p34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77" name="Google Shape;3277;p34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278" name="Google Shape;3278;p34"/>
            <p:cNvGrpSpPr/>
            <p:nvPr/>
          </p:nvGrpSpPr>
          <p:grpSpPr>
            <a:xfrm rot="10800000" flipH="1">
              <a:off x="3686" y="243"/>
              <a:ext cx="177" cy="66"/>
              <a:chOff x="2848" y="848"/>
              <a:chExt cx="140" cy="98"/>
            </a:xfrm>
          </p:grpSpPr>
          <p:cxnSp>
            <p:nvCxnSpPr>
              <p:cNvPr id="3279" name="Google Shape;3279;p34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80" name="Google Shape;3280;p34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81" name="Google Shape;3281;p34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cxnSp>
        <p:nvCxnSpPr>
          <p:cNvPr id="3282" name="Google Shape;3282;p34"/>
          <p:cNvCxnSpPr/>
          <p:nvPr/>
        </p:nvCxnSpPr>
        <p:spPr>
          <a:xfrm>
            <a:off x="6567488" y="3630612"/>
            <a:ext cx="13335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83" name="Google Shape;3283;p34"/>
          <p:cNvCxnSpPr/>
          <p:nvPr/>
        </p:nvCxnSpPr>
        <p:spPr>
          <a:xfrm>
            <a:off x="6777038" y="3630612"/>
            <a:ext cx="0" cy="17145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84" name="Google Shape;3284;p34"/>
          <p:cNvCxnSpPr/>
          <p:nvPr/>
        </p:nvCxnSpPr>
        <p:spPr>
          <a:xfrm>
            <a:off x="7629525" y="3463925"/>
            <a:ext cx="0" cy="17145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285" name="Google Shape;3285;p34"/>
          <p:cNvGrpSpPr/>
          <p:nvPr/>
        </p:nvGrpSpPr>
        <p:grpSpPr>
          <a:xfrm>
            <a:off x="7172325" y="2992437"/>
            <a:ext cx="914400" cy="590550"/>
            <a:chOff x="10665" y="3225"/>
            <a:chExt cx="1440" cy="930"/>
          </a:xfrm>
        </p:grpSpPr>
        <p:sp>
          <p:nvSpPr>
            <p:cNvPr id="3286" name="Google Shape;3286;p34"/>
            <p:cNvSpPr/>
            <p:nvPr/>
          </p:nvSpPr>
          <p:spPr>
            <a:xfrm>
              <a:off x="10665" y="3225"/>
              <a:ext cx="1440" cy="93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87" name="Google Shape;3287;p34"/>
            <p:cNvGrpSpPr/>
            <p:nvPr/>
          </p:nvGrpSpPr>
          <p:grpSpPr>
            <a:xfrm>
              <a:off x="11031" y="3335"/>
              <a:ext cx="565" cy="643"/>
              <a:chOff x="2870" y="1518"/>
              <a:chExt cx="292" cy="320"/>
            </a:xfrm>
          </p:grpSpPr>
          <p:graphicFrame>
            <p:nvGraphicFramePr>
              <p:cNvPr id="3288" name="Google Shape;3288;p34"/>
              <p:cNvGraphicFramePr/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3" imgW="272" imgH="282" progId="">
                      <p:embed/>
                    </p:oleObj>
                  </mc:Choice>
                  <mc:Fallback>
                    <p:oleObj r:id="rId3" imgW="272" imgH="282" progId="">
                      <p:embed/>
                      <p:pic>
                        <p:nvPicPr>
                          <p:cNvPr id="3288" name="Google Shape;3288;p34"/>
                          <p:cNvPicPr preferRelativeResize="0"/>
                          <p:nvPr/>
                        </p:nvPicPr>
                        <p:blipFill rotWithShape="1">
                          <a:blip r:embed="rId4">
                            <a:alphaModFix/>
                          </a:blip>
                          <a:srcRect/>
                          <a:stretch/>
                        </p:blipFill>
                        <p:spPr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89" name="Google Shape;3289;p34"/>
              <p:cNvGraphicFramePr/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5" imgW="249" imgH="236" progId="">
                      <p:embed/>
                    </p:oleObj>
                  </mc:Choice>
                  <mc:Fallback>
                    <p:oleObj r:id="rId5" imgW="249" imgH="236" progId="">
                      <p:embed/>
                      <p:pic>
                        <p:nvPicPr>
                          <p:cNvPr id="3289" name="Google Shape;3289;p34"/>
                          <p:cNvPicPr preferRelativeResize="0"/>
                          <p:nvPr/>
                        </p:nvPicPr>
                        <p:blipFill rotWithShape="1">
                          <a:blip r:embed="rId6">
                            <a:alphaModFix/>
                          </a:blip>
                          <a:srcRect/>
                          <a:stretch/>
                        </p:blipFill>
                        <p:spPr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3290" name="Google Shape;3290;p34"/>
          <p:cNvSpPr/>
          <p:nvPr/>
        </p:nvSpPr>
        <p:spPr>
          <a:xfrm>
            <a:off x="3786188" y="3509962"/>
            <a:ext cx="2109787" cy="1250950"/>
          </a:xfrm>
          <a:custGeom>
            <a:avLst/>
            <a:gdLst/>
            <a:ahLst/>
            <a:cxnLst/>
            <a:rect l="l" t="t" r="r" b="b"/>
            <a:pathLst>
              <a:path w="3324" h="1971" extrusionOk="0">
                <a:moveTo>
                  <a:pt x="596" y="15"/>
                </a:moveTo>
                <a:cubicBezTo>
                  <a:pt x="335" y="29"/>
                  <a:pt x="248" y="155"/>
                  <a:pt x="149" y="330"/>
                </a:cubicBezTo>
                <a:cubicBezTo>
                  <a:pt x="50" y="505"/>
                  <a:pt x="0" y="853"/>
                  <a:pt x="3" y="1066"/>
                </a:cubicBezTo>
                <a:cubicBezTo>
                  <a:pt x="6" y="1279"/>
                  <a:pt x="67" y="1478"/>
                  <a:pt x="168" y="1606"/>
                </a:cubicBezTo>
                <a:cubicBezTo>
                  <a:pt x="269" y="1734"/>
                  <a:pt x="457" y="1811"/>
                  <a:pt x="609" y="1831"/>
                </a:cubicBezTo>
                <a:cubicBezTo>
                  <a:pt x="761" y="1851"/>
                  <a:pt x="927" y="1719"/>
                  <a:pt x="1083" y="1726"/>
                </a:cubicBezTo>
                <a:cubicBezTo>
                  <a:pt x="1239" y="1733"/>
                  <a:pt x="1333" y="1844"/>
                  <a:pt x="1548" y="1876"/>
                </a:cubicBezTo>
                <a:cubicBezTo>
                  <a:pt x="1763" y="1908"/>
                  <a:pt x="2091" y="1971"/>
                  <a:pt x="2373" y="1921"/>
                </a:cubicBezTo>
                <a:cubicBezTo>
                  <a:pt x="2655" y="1871"/>
                  <a:pt x="3162" y="1740"/>
                  <a:pt x="3243" y="1576"/>
                </a:cubicBezTo>
                <a:cubicBezTo>
                  <a:pt x="3324" y="1412"/>
                  <a:pt x="2947" y="1124"/>
                  <a:pt x="2859" y="935"/>
                </a:cubicBezTo>
                <a:cubicBezTo>
                  <a:pt x="2771" y="746"/>
                  <a:pt x="2905" y="559"/>
                  <a:pt x="2714" y="444"/>
                </a:cubicBezTo>
                <a:cubicBezTo>
                  <a:pt x="2523" y="328"/>
                  <a:pt x="2063" y="315"/>
                  <a:pt x="1714" y="242"/>
                </a:cubicBezTo>
                <a:cubicBezTo>
                  <a:pt x="1366" y="168"/>
                  <a:pt x="857" y="0"/>
                  <a:pt x="596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1" name="Google Shape;3291;p34"/>
          <p:cNvSpPr txBox="1"/>
          <p:nvPr/>
        </p:nvSpPr>
        <p:spPr>
          <a:xfrm>
            <a:off x="3960813" y="3806825"/>
            <a:ext cx="1447800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wide area network</a:t>
            </a:r>
            <a:endParaRPr/>
          </a:p>
        </p:txBody>
      </p:sp>
      <p:sp>
        <p:nvSpPr>
          <p:cNvPr id="3292" name="Google Shape;3292;p34"/>
          <p:cNvSpPr/>
          <p:nvPr/>
        </p:nvSpPr>
        <p:spPr>
          <a:xfrm>
            <a:off x="3090863" y="5073650"/>
            <a:ext cx="2944812" cy="911225"/>
          </a:xfrm>
          <a:custGeom>
            <a:avLst/>
            <a:gdLst/>
            <a:ahLst/>
            <a:cxnLst/>
            <a:rect l="l" t="t" r="r" b="b"/>
            <a:pathLst>
              <a:path w="4636" h="1435" extrusionOk="0">
                <a:moveTo>
                  <a:pt x="339" y="15"/>
                </a:moveTo>
                <a:cubicBezTo>
                  <a:pt x="0" y="110"/>
                  <a:pt x="112" y="438"/>
                  <a:pt x="189" y="645"/>
                </a:cubicBezTo>
                <a:cubicBezTo>
                  <a:pt x="266" y="852"/>
                  <a:pt x="509" y="1130"/>
                  <a:pt x="804" y="1260"/>
                </a:cubicBezTo>
                <a:cubicBezTo>
                  <a:pt x="1099" y="1390"/>
                  <a:pt x="1507" y="1415"/>
                  <a:pt x="1959" y="1425"/>
                </a:cubicBezTo>
                <a:cubicBezTo>
                  <a:pt x="2411" y="1435"/>
                  <a:pt x="3192" y="1395"/>
                  <a:pt x="3519" y="1320"/>
                </a:cubicBezTo>
                <a:cubicBezTo>
                  <a:pt x="3846" y="1245"/>
                  <a:pt x="3753" y="1067"/>
                  <a:pt x="3924" y="975"/>
                </a:cubicBezTo>
                <a:cubicBezTo>
                  <a:pt x="4095" y="883"/>
                  <a:pt x="4489" y="885"/>
                  <a:pt x="4543" y="769"/>
                </a:cubicBezTo>
                <a:cubicBezTo>
                  <a:pt x="4597" y="653"/>
                  <a:pt x="4636" y="393"/>
                  <a:pt x="4249" y="278"/>
                </a:cubicBezTo>
                <a:cubicBezTo>
                  <a:pt x="3863" y="162"/>
                  <a:pt x="2874" y="120"/>
                  <a:pt x="2222" y="76"/>
                </a:cubicBezTo>
                <a:cubicBezTo>
                  <a:pt x="1570" y="32"/>
                  <a:pt x="868" y="0"/>
                  <a:pt x="339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293" name="Google Shape;3293;p34"/>
          <p:cNvGraphicFramePr/>
          <p:nvPr/>
        </p:nvGraphicFramePr>
        <p:xfrm>
          <a:off x="4224338" y="5256212"/>
          <a:ext cx="41592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415925" imgH="317500" progId="">
                  <p:embed/>
                </p:oleObj>
              </mc:Choice>
              <mc:Fallback>
                <p:oleObj r:id="rId7" imgW="415925" imgH="317500" progId="">
                  <p:embed/>
                  <p:pic>
                    <p:nvPicPr>
                      <p:cNvPr id="3293" name="Google Shape;3293;p34"/>
                      <p:cNvPicPr preferRelativeResize="0"/>
                      <p:nvPr/>
                    </p:nvPicPr>
                    <p:blipFill rotWithShape="1">
                      <a:blip r:embed="rId8">
                        <a:alphaModFix/>
                      </a:blip>
                      <a:srcRect/>
                      <a:stretch/>
                    </p:blipFill>
                    <p:spPr>
                      <a:xfrm>
                        <a:off x="4224338" y="5256212"/>
                        <a:ext cx="415925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94" name="Google Shape;3294;p34"/>
          <p:cNvSpPr txBox="1"/>
          <p:nvPr/>
        </p:nvSpPr>
        <p:spPr>
          <a:xfrm>
            <a:off x="304800" y="2930525"/>
            <a:ext cx="1887538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home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network</a:t>
            </a:r>
            <a:endParaRPr/>
          </a:p>
        </p:txBody>
      </p:sp>
      <p:sp>
        <p:nvSpPr>
          <p:cNvPr id="3295" name="Google Shape;3295;p34"/>
          <p:cNvSpPr txBox="1"/>
          <p:nvPr/>
        </p:nvSpPr>
        <p:spPr>
          <a:xfrm>
            <a:off x="7705725" y="2252662"/>
            <a:ext cx="1270000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visited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network</a:t>
            </a:r>
            <a:endParaRPr/>
          </a:p>
        </p:txBody>
      </p:sp>
      <p:cxnSp>
        <p:nvCxnSpPr>
          <p:cNvPr id="3296" name="Google Shape;3296;p34"/>
          <p:cNvCxnSpPr/>
          <p:nvPr/>
        </p:nvCxnSpPr>
        <p:spPr>
          <a:xfrm rot="10800000" flipH="1">
            <a:off x="6888163" y="3421062"/>
            <a:ext cx="555625" cy="301625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3297" name="Google Shape;3297;p34"/>
          <p:cNvGrpSpPr/>
          <p:nvPr/>
        </p:nvGrpSpPr>
        <p:grpSpPr>
          <a:xfrm>
            <a:off x="7023100" y="3355975"/>
            <a:ext cx="339725" cy="366712"/>
            <a:chOff x="618" y="3500"/>
            <a:chExt cx="214" cy="231"/>
          </a:xfrm>
        </p:grpSpPr>
        <p:sp>
          <p:nvSpPr>
            <p:cNvPr id="3298" name="Google Shape;3298;p34"/>
            <p:cNvSpPr/>
            <p:nvPr/>
          </p:nvSpPr>
          <p:spPr>
            <a:xfrm>
              <a:off x="618" y="3520"/>
              <a:ext cx="202" cy="201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9" name="Google Shape;3299;p34"/>
            <p:cNvSpPr txBox="1"/>
            <p:nvPr/>
          </p:nvSpPr>
          <p:spPr>
            <a:xfrm>
              <a:off x="628" y="3500"/>
              <a:ext cx="204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4</a:t>
              </a:r>
              <a:endParaRPr/>
            </a:p>
          </p:txBody>
        </p:sp>
      </p:grpSp>
      <p:sp>
        <p:nvSpPr>
          <p:cNvPr id="3300" name="Google Shape;3300;p34"/>
          <p:cNvSpPr/>
          <p:nvPr/>
        </p:nvSpPr>
        <p:spPr>
          <a:xfrm>
            <a:off x="3013075" y="3916362"/>
            <a:ext cx="1311275" cy="1238250"/>
          </a:xfrm>
          <a:custGeom>
            <a:avLst/>
            <a:gdLst/>
            <a:ahLst/>
            <a:cxnLst/>
            <a:rect l="l" t="t" r="r" b="b"/>
            <a:pathLst>
              <a:path w="826" h="780" extrusionOk="0">
                <a:moveTo>
                  <a:pt x="0" y="0"/>
                </a:moveTo>
                <a:cubicBezTo>
                  <a:pt x="138" y="130"/>
                  <a:pt x="654" y="618"/>
                  <a:pt x="826" y="78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01" name="Google Shape;3301;p34"/>
          <p:cNvGrpSpPr/>
          <p:nvPr/>
        </p:nvGrpSpPr>
        <p:grpSpPr>
          <a:xfrm>
            <a:off x="3292475" y="4076700"/>
            <a:ext cx="339725" cy="366712"/>
            <a:chOff x="618" y="3500"/>
            <a:chExt cx="214" cy="231"/>
          </a:xfrm>
        </p:grpSpPr>
        <p:sp>
          <p:nvSpPr>
            <p:cNvPr id="3302" name="Google Shape;3302;p34"/>
            <p:cNvSpPr/>
            <p:nvPr/>
          </p:nvSpPr>
          <p:spPr>
            <a:xfrm>
              <a:off x="618" y="3520"/>
              <a:ext cx="202" cy="201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3" name="Google Shape;3303;p34"/>
            <p:cNvSpPr txBox="1"/>
            <p:nvPr/>
          </p:nvSpPr>
          <p:spPr>
            <a:xfrm>
              <a:off x="628" y="3500"/>
              <a:ext cx="204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2</a:t>
              </a:r>
              <a:endParaRPr/>
            </a:p>
          </p:txBody>
        </p:sp>
      </p:grpSp>
      <p:sp>
        <p:nvSpPr>
          <p:cNvPr id="3304" name="Google Shape;3304;p34"/>
          <p:cNvSpPr/>
          <p:nvPr/>
        </p:nvSpPr>
        <p:spPr>
          <a:xfrm>
            <a:off x="4657725" y="3502025"/>
            <a:ext cx="3103563" cy="2016125"/>
          </a:xfrm>
          <a:custGeom>
            <a:avLst/>
            <a:gdLst/>
            <a:ahLst/>
            <a:cxnLst/>
            <a:rect l="l" t="t" r="r" b="b"/>
            <a:pathLst>
              <a:path w="1955" h="1270" extrusionOk="0">
                <a:moveTo>
                  <a:pt x="1955" y="0"/>
                </a:moveTo>
                <a:cubicBezTo>
                  <a:pt x="1735" y="109"/>
                  <a:pt x="982" y="424"/>
                  <a:pt x="634" y="653"/>
                </a:cubicBezTo>
                <a:cubicBezTo>
                  <a:pt x="286" y="882"/>
                  <a:pt x="132" y="1142"/>
                  <a:pt x="0" y="127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05" name="Google Shape;3305;p34"/>
          <p:cNvGrpSpPr/>
          <p:nvPr/>
        </p:nvGrpSpPr>
        <p:grpSpPr>
          <a:xfrm>
            <a:off x="6153150" y="4578350"/>
            <a:ext cx="339725" cy="366712"/>
            <a:chOff x="618" y="3500"/>
            <a:chExt cx="214" cy="231"/>
          </a:xfrm>
        </p:grpSpPr>
        <p:sp>
          <p:nvSpPr>
            <p:cNvPr id="3306" name="Google Shape;3306;p34"/>
            <p:cNvSpPr/>
            <p:nvPr/>
          </p:nvSpPr>
          <p:spPr>
            <a:xfrm>
              <a:off x="618" y="3520"/>
              <a:ext cx="202" cy="201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7" name="Google Shape;3307;p34"/>
            <p:cNvSpPr txBox="1"/>
            <p:nvPr/>
          </p:nvSpPr>
          <p:spPr>
            <a:xfrm>
              <a:off x="628" y="3500"/>
              <a:ext cx="204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4</a:t>
              </a:r>
              <a:endParaRPr/>
            </a:p>
          </p:txBody>
        </p:sp>
      </p:grpSp>
      <p:cxnSp>
        <p:nvCxnSpPr>
          <p:cNvPr id="3308" name="Google Shape;3308;p34"/>
          <p:cNvCxnSpPr/>
          <p:nvPr/>
        </p:nvCxnSpPr>
        <p:spPr>
          <a:xfrm rot="10800000">
            <a:off x="2817813" y="3967162"/>
            <a:ext cx="1357312" cy="1298575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</p:cxnSp>
      <p:grpSp>
        <p:nvGrpSpPr>
          <p:cNvPr id="3309" name="Google Shape;3309;p34"/>
          <p:cNvGrpSpPr/>
          <p:nvPr/>
        </p:nvGrpSpPr>
        <p:grpSpPr>
          <a:xfrm>
            <a:off x="3500438" y="4619625"/>
            <a:ext cx="320675" cy="366712"/>
            <a:chOff x="618" y="3500"/>
            <a:chExt cx="202" cy="231"/>
          </a:xfrm>
        </p:grpSpPr>
        <p:sp>
          <p:nvSpPr>
            <p:cNvPr id="3310" name="Google Shape;3310;p34"/>
            <p:cNvSpPr/>
            <p:nvPr/>
          </p:nvSpPr>
          <p:spPr>
            <a:xfrm>
              <a:off x="618" y="3520"/>
              <a:ext cx="202" cy="201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1" name="Google Shape;3311;p34"/>
            <p:cNvSpPr txBox="1"/>
            <p:nvPr/>
          </p:nvSpPr>
          <p:spPr>
            <a:xfrm>
              <a:off x="628" y="3500"/>
              <a:ext cx="181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1</a:t>
              </a:r>
              <a:endParaRPr/>
            </a:p>
          </p:txBody>
        </p:sp>
      </p:grpSp>
      <p:sp>
        <p:nvSpPr>
          <p:cNvPr id="3312" name="Google Shape;3312;p34"/>
          <p:cNvSpPr txBox="1"/>
          <p:nvPr/>
        </p:nvSpPr>
        <p:spPr>
          <a:xfrm>
            <a:off x="739775" y="4684712"/>
            <a:ext cx="2535238" cy="119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correspondent requests, receives foreign address of mobile</a:t>
            </a:r>
            <a:endParaRPr/>
          </a:p>
        </p:txBody>
      </p:sp>
      <p:cxnSp>
        <p:nvCxnSpPr>
          <p:cNvPr id="3313" name="Google Shape;3313;p34"/>
          <p:cNvCxnSpPr/>
          <p:nvPr/>
        </p:nvCxnSpPr>
        <p:spPr>
          <a:xfrm rot="10800000" flipH="1">
            <a:off x="2535238" y="4676775"/>
            <a:ext cx="738187" cy="228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14" name="Google Shape;3314;p34"/>
          <p:cNvSpPr txBox="1"/>
          <p:nvPr/>
        </p:nvSpPr>
        <p:spPr>
          <a:xfrm>
            <a:off x="2338388" y="1960562"/>
            <a:ext cx="27940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correspondent forwards to foreign agent</a:t>
            </a:r>
            <a:endParaRPr/>
          </a:p>
        </p:txBody>
      </p:sp>
      <p:cxnSp>
        <p:nvCxnSpPr>
          <p:cNvPr id="3315" name="Google Shape;3315;p34"/>
          <p:cNvCxnSpPr/>
          <p:nvPr/>
        </p:nvCxnSpPr>
        <p:spPr>
          <a:xfrm>
            <a:off x="4041775" y="2773362"/>
            <a:ext cx="1150938" cy="1498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316" name="Google Shape;3316;p34"/>
          <p:cNvGrpSpPr/>
          <p:nvPr/>
        </p:nvGrpSpPr>
        <p:grpSpPr>
          <a:xfrm>
            <a:off x="5264150" y="1465262"/>
            <a:ext cx="2338388" cy="1924050"/>
            <a:chOff x="3422" y="874"/>
            <a:chExt cx="1473" cy="1212"/>
          </a:xfrm>
        </p:grpSpPr>
        <p:sp>
          <p:nvSpPr>
            <p:cNvPr id="3317" name="Google Shape;3317;p34"/>
            <p:cNvSpPr txBox="1"/>
            <p:nvPr/>
          </p:nvSpPr>
          <p:spPr>
            <a:xfrm>
              <a:off x="3422" y="874"/>
              <a:ext cx="1473" cy="5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foreign agent receives packets, forwards to mobile</a:t>
              </a:r>
              <a:endParaRPr/>
            </a:p>
          </p:txBody>
        </p:sp>
        <p:cxnSp>
          <p:nvCxnSpPr>
            <p:cNvPr id="3318" name="Google Shape;3318;p34"/>
            <p:cNvCxnSpPr/>
            <p:nvPr/>
          </p:nvCxnSpPr>
          <p:spPr>
            <a:xfrm>
              <a:off x="4211" y="1420"/>
              <a:ext cx="377" cy="66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319" name="Google Shape;3319;p34"/>
          <p:cNvGrpSpPr/>
          <p:nvPr/>
        </p:nvGrpSpPr>
        <p:grpSpPr>
          <a:xfrm>
            <a:off x="6484938" y="4854575"/>
            <a:ext cx="2247900" cy="1165225"/>
            <a:chOff x="4191" y="3009"/>
            <a:chExt cx="1416" cy="734"/>
          </a:xfrm>
        </p:grpSpPr>
        <p:sp>
          <p:nvSpPr>
            <p:cNvPr id="3320" name="Google Shape;3320;p34"/>
            <p:cNvSpPr txBox="1"/>
            <p:nvPr/>
          </p:nvSpPr>
          <p:spPr>
            <a:xfrm>
              <a:off x="4332" y="3166"/>
              <a:ext cx="1275" cy="5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mobile replies directly to correspondent</a:t>
              </a:r>
              <a:endParaRPr/>
            </a:p>
          </p:txBody>
        </p:sp>
        <p:cxnSp>
          <p:nvCxnSpPr>
            <p:cNvPr id="3321" name="Google Shape;3321;p34"/>
            <p:cNvCxnSpPr/>
            <p:nvPr/>
          </p:nvCxnSpPr>
          <p:spPr>
            <a:xfrm rot="10800000">
              <a:off x="4191" y="3009"/>
              <a:ext cx="248" cy="17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3322" name="Google Shape;3322;p34"/>
          <p:cNvCxnSpPr/>
          <p:nvPr/>
        </p:nvCxnSpPr>
        <p:spPr>
          <a:xfrm rot="10800000" flipH="1">
            <a:off x="2562225" y="4340225"/>
            <a:ext cx="769938" cy="576262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23" name="Google Shape;3323;p34"/>
          <p:cNvSpPr/>
          <p:nvPr/>
        </p:nvSpPr>
        <p:spPr>
          <a:xfrm>
            <a:off x="4527550" y="3908425"/>
            <a:ext cx="1909763" cy="1416050"/>
          </a:xfrm>
          <a:custGeom>
            <a:avLst/>
            <a:gdLst/>
            <a:ahLst/>
            <a:cxnLst/>
            <a:rect l="l" t="t" r="r" b="b"/>
            <a:pathLst>
              <a:path w="1203" h="892" extrusionOk="0">
                <a:moveTo>
                  <a:pt x="0" y="892"/>
                </a:moveTo>
                <a:cubicBezTo>
                  <a:pt x="91" y="803"/>
                  <a:pt x="348" y="507"/>
                  <a:pt x="548" y="358"/>
                </a:cubicBezTo>
                <a:cubicBezTo>
                  <a:pt x="816" y="202"/>
                  <a:pt x="1067" y="75"/>
                  <a:pt x="1203" y="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24" name="Google Shape;3324;p34"/>
          <p:cNvGrpSpPr/>
          <p:nvPr/>
        </p:nvGrpSpPr>
        <p:grpSpPr>
          <a:xfrm>
            <a:off x="5187950" y="4265612"/>
            <a:ext cx="339725" cy="366713"/>
            <a:chOff x="618" y="3500"/>
            <a:chExt cx="214" cy="231"/>
          </a:xfrm>
        </p:grpSpPr>
        <p:sp>
          <p:nvSpPr>
            <p:cNvPr id="3325" name="Google Shape;3325;p34"/>
            <p:cNvSpPr/>
            <p:nvPr/>
          </p:nvSpPr>
          <p:spPr>
            <a:xfrm>
              <a:off x="618" y="3520"/>
              <a:ext cx="202" cy="201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6" name="Google Shape;3326;p34"/>
            <p:cNvSpPr txBox="1"/>
            <p:nvPr/>
          </p:nvSpPr>
          <p:spPr>
            <a:xfrm>
              <a:off x="628" y="3500"/>
              <a:ext cx="204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3</a:t>
              </a:r>
              <a:endParaRPr/>
            </a:p>
          </p:txBody>
        </p:sp>
      </p:grpSp>
      <p:pic>
        <p:nvPicPr>
          <p:cNvPr id="6147" name="Picture 3">
            <a:extLst>
              <a:ext uri="{FF2B5EF4-FFF2-40B4-BE49-F238E27FC236}">
                <a16:creationId xmlns:a16="http://schemas.microsoft.com/office/drawing/2014/main" id="{23B92978-D4C6-4AC2-A3AA-2E8500098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0" cy="0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B8BC4236-4DBB-4E98-80E6-F24D9703C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0" cy="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2" name="Google Shape;3332;p35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Mobility via Direct Routing: Comments</a:t>
            </a:r>
            <a:endParaRPr/>
          </a:p>
        </p:txBody>
      </p:sp>
      <p:sp>
        <p:nvSpPr>
          <p:cNvPr id="3333" name="Google Shape;3333;p35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Overcome triangle routing problem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Non-transparent to correspondent:</a:t>
            </a:r>
            <a:r>
              <a:rPr lang="en-US"/>
              <a:t> correspondent must get care-of-address from home agent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What if mobile changes visited network?</a:t>
            </a:r>
            <a:endParaRPr/>
          </a:p>
        </p:txBody>
      </p:sp>
      <p:sp>
        <p:nvSpPr>
          <p:cNvPr id="3334" name="Google Shape;3334;p35"/>
          <p:cNvSpPr txBox="1">
            <a:spLocks noGrp="1"/>
          </p:cNvSpPr>
          <p:nvPr>
            <p:ph type="sldNum" idx="12"/>
          </p:nvPr>
        </p:nvSpPr>
        <p:spPr>
          <a:xfrm>
            <a:off x="8382000" y="63246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  <p:grpSp>
        <p:nvGrpSpPr>
          <p:cNvPr id="3335" name="Google Shape;3335;p35"/>
          <p:cNvGrpSpPr/>
          <p:nvPr/>
        </p:nvGrpSpPr>
        <p:grpSpPr>
          <a:xfrm>
            <a:off x="2286000" y="3886200"/>
            <a:ext cx="4967288" cy="1938338"/>
            <a:chOff x="958" y="1566"/>
            <a:chExt cx="4242" cy="2155"/>
          </a:xfrm>
        </p:grpSpPr>
        <p:sp>
          <p:nvSpPr>
            <p:cNvPr id="3336" name="Google Shape;3336;p35"/>
            <p:cNvSpPr/>
            <p:nvPr/>
          </p:nvSpPr>
          <p:spPr>
            <a:xfrm>
              <a:off x="1016" y="1648"/>
              <a:ext cx="1176" cy="1001"/>
            </a:xfrm>
            <a:custGeom>
              <a:avLst/>
              <a:gdLst/>
              <a:ahLst/>
              <a:cxnLst/>
              <a:rect l="l" t="t" r="r" b="b"/>
              <a:pathLst>
                <a:path w="1340" h="1191" extrusionOk="0">
                  <a:moveTo>
                    <a:pt x="550" y="42"/>
                  </a:moveTo>
                  <a:cubicBezTo>
                    <a:pt x="437" y="4"/>
                    <a:pt x="164" y="0"/>
                    <a:pt x="82" y="60"/>
                  </a:cubicBezTo>
                  <a:cubicBezTo>
                    <a:pt x="0" y="120"/>
                    <a:pt x="67" y="292"/>
                    <a:pt x="58" y="402"/>
                  </a:cubicBezTo>
                  <a:cubicBezTo>
                    <a:pt x="49" y="512"/>
                    <a:pt x="19" y="642"/>
                    <a:pt x="28" y="720"/>
                  </a:cubicBezTo>
                  <a:cubicBezTo>
                    <a:pt x="37" y="798"/>
                    <a:pt x="27" y="844"/>
                    <a:pt x="112" y="870"/>
                  </a:cubicBezTo>
                  <a:cubicBezTo>
                    <a:pt x="197" y="896"/>
                    <a:pt x="450" y="833"/>
                    <a:pt x="538" y="876"/>
                  </a:cubicBezTo>
                  <a:cubicBezTo>
                    <a:pt x="626" y="919"/>
                    <a:pt x="524" y="1091"/>
                    <a:pt x="640" y="1128"/>
                  </a:cubicBezTo>
                  <a:cubicBezTo>
                    <a:pt x="756" y="1165"/>
                    <a:pt x="1128" y="1191"/>
                    <a:pt x="1234" y="1098"/>
                  </a:cubicBezTo>
                  <a:cubicBezTo>
                    <a:pt x="1340" y="1005"/>
                    <a:pt x="1281" y="696"/>
                    <a:pt x="1276" y="570"/>
                  </a:cubicBezTo>
                  <a:cubicBezTo>
                    <a:pt x="1271" y="444"/>
                    <a:pt x="1290" y="389"/>
                    <a:pt x="1204" y="342"/>
                  </a:cubicBezTo>
                  <a:cubicBezTo>
                    <a:pt x="1118" y="295"/>
                    <a:pt x="868" y="338"/>
                    <a:pt x="760" y="288"/>
                  </a:cubicBezTo>
                  <a:cubicBezTo>
                    <a:pt x="652" y="238"/>
                    <a:pt x="663" y="80"/>
                    <a:pt x="550" y="42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337" name="Google Shape;3337;p35"/>
            <p:cNvGrpSpPr/>
            <p:nvPr/>
          </p:nvGrpSpPr>
          <p:grpSpPr>
            <a:xfrm>
              <a:off x="1681" y="2274"/>
              <a:ext cx="316" cy="147"/>
              <a:chOff x="3600" y="219"/>
              <a:chExt cx="360" cy="175"/>
            </a:xfrm>
          </p:grpSpPr>
          <p:sp>
            <p:nvSpPr>
              <p:cNvPr id="3338" name="Google Shape;3338;p35"/>
              <p:cNvSpPr/>
              <p:nvPr/>
            </p:nvSpPr>
            <p:spPr>
              <a:xfrm>
                <a:off x="3603" y="297"/>
                <a:ext cx="357" cy="97"/>
              </a:xfrm>
              <a:prstGeom prst="ellipse">
                <a:avLst/>
              </a:prstGeom>
              <a:solidFill>
                <a:srgbClr val="CCCCFF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339" name="Google Shape;3339;p35"/>
              <p:cNvCxnSpPr/>
              <p:nvPr/>
            </p:nvCxnSpPr>
            <p:spPr>
              <a:xfrm>
                <a:off x="3603" y="289"/>
                <a:ext cx="0" cy="6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40" name="Google Shape;3340;p35"/>
              <p:cNvCxnSpPr/>
              <p:nvPr/>
            </p:nvCxnSpPr>
            <p:spPr>
              <a:xfrm>
                <a:off x="3960" y="289"/>
                <a:ext cx="0" cy="6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341" name="Google Shape;3341;p35"/>
              <p:cNvSpPr/>
              <p:nvPr/>
            </p:nvSpPr>
            <p:spPr>
              <a:xfrm>
                <a:off x="3603" y="284"/>
                <a:ext cx="231" cy="6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2" name="Google Shape;3342;p35"/>
              <p:cNvSpPr/>
              <p:nvPr/>
            </p:nvSpPr>
            <p:spPr>
              <a:xfrm>
                <a:off x="3600" y="219"/>
                <a:ext cx="357" cy="113"/>
              </a:xfrm>
              <a:prstGeom prst="ellipse">
                <a:avLst/>
              </a:prstGeom>
              <a:solidFill>
                <a:srgbClr val="CCCCFF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343" name="Google Shape;3343;p35"/>
              <p:cNvGrpSpPr/>
              <p:nvPr/>
            </p:nvGrpSpPr>
            <p:grpSpPr>
              <a:xfrm>
                <a:off x="3686" y="244"/>
                <a:ext cx="177" cy="66"/>
                <a:chOff x="2848" y="848"/>
                <a:chExt cx="140" cy="98"/>
              </a:xfrm>
            </p:grpSpPr>
            <p:cxnSp>
              <p:nvCxnSpPr>
                <p:cNvPr id="3344" name="Google Shape;3344;p35"/>
                <p:cNvCxnSpPr/>
                <p:nvPr/>
              </p:nvCxnSpPr>
              <p:spPr>
                <a:xfrm rot="10800000" flipH="1">
                  <a:off x="2848" y="848"/>
                  <a:ext cx="50" cy="2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45" name="Google Shape;3345;p35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46" name="Google Shape;3346;p35"/>
                <p:cNvCxnSpPr/>
                <p:nvPr/>
              </p:nvCxnSpPr>
              <p:spPr>
                <a:xfrm>
                  <a:off x="2894" y="850"/>
                  <a:ext cx="52" cy="96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347" name="Google Shape;3347;p35"/>
              <p:cNvGrpSpPr/>
              <p:nvPr/>
            </p:nvGrpSpPr>
            <p:grpSpPr>
              <a:xfrm rot="10800000" flipH="1">
                <a:off x="3686" y="243"/>
                <a:ext cx="177" cy="66"/>
                <a:chOff x="2848" y="848"/>
                <a:chExt cx="140" cy="98"/>
              </a:xfrm>
            </p:grpSpPr>
            <p:cxnSp>
              <p:nvCxnSpPr>
                <p:cNvPr id="3348" name="Google Shape;3348;p35"/>
                <p:cNvCxnSpPr/>
                <p:nvPr/>
              </p:nvCxnSpPr>
              <p:spPr>
                <a:xfrm rot="10800000" flipH="1">
                  <a:off x="2848" y="848"/>
                  <a:ext cx="50" cy="2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49" name="Google Shape;3349;p35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50" name="Google Shape;3350;p35"/>
                <p:cNvCxnSpPr/>
                <p:nvPr/>
              </p:nvCxnSpPr>
              <p:spPr>
                <a:xfrm>
                  <a:off x="2894" y="850"/>
                  <a:ext cx="52" cy="96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351" name="Google Shape;3351;p35"/>
            <p:cNvGrpSpPr/>
            <p:nvPr/>
          </p:nvGrpSpPr>
          <p:grpSpPr>
            <a:xfrm>
              <a:off x="1116" y="2056"/>
              <a:ext cx="840" cy="216"/>
              <a:chOff x="8025" y="5070"/>
              <a:chExt cx="2100" cy="540"/>
            </a:xfrm>
          </p:grpSpPr>
          <p:cxnSp>
            <p:nvCxnSpPr>
              <p:cNvPr id="3352" name="Google Shape;3352;p35"/>
              <p:cNvCxnSpPr/>
              <p:nvPr/>
            </p:nvCxnSpPr>
            <p:spPr>
              <a:xfrm>
                <a:off x="8025" y="5325"/>
                <a:ext cx="21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53" name="Google Shape;3353;p35"/>
              <p:cNvCxnSpPr/>
              <p:nvPr/>
            </p:nvCxnSpPr>
            <p:spPr>
              <a:xfrm>
                <a:off x="8355" y="5070"/>
                <a:ext cx="0" cy="27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54" name="Google Shape;3354;p35"/>
              <p:cNvCxnSpPr/>
              <p:nvPr/>
            </p:nvCxnSpPr>
            <p:spPr>
              <a:xfrm>
                <a:off x="9765" y="5340"/>
                <a:ext cx="0" cy="27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355" name="Google Shape;3355;p35"/>
            <p:cNvGrpSpPr/>
            <p:nvPr/>
          </p:nvGrpSpPr>
          <p:grpSpPr>
            <a:xfrm>
              <a:off x="958" y="1778"/>
              <a:ext cx="576" cy="372"/>
              <a:chOff x="10665" y="3225"/>
              <a:chExt cx="1440" cy="930"/>
            </a:xfrm>
          </p:grpSpPr>
          <p:sp>
            <p:nvSpPr>
              <p:cNvPr id="3356" name="Google Shape;3356;p35"/>
              <p:cNvSpPr/>
              <p:nvPr/>
            </p:nvSpPr>
            <p:spPr>
              <a:xfrm>
                <a:off x="10665" y="3225"/>
                <a:ext cx="1440" cy="930"/>
              </a:xfrm>
              <a:prstGeom prst="ellipse">
                <a:avLst/>
              </a:prstGeom>
              <a:gradFill>
                <a:gsLst>
                  <a:gs pos="0">
                    <a:srgbClr val="FF0000"/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357" name="Google Shape;3357;p35"/>
              <p:cNvGrpSpPr/>
              <p:nvPr/>
            </p:nvGrpSpPr>
            <p:grpSpPr>
              <a:xfrm>
                <a:off x="11038" y="3281"/>
                <a:ext cx="618" cy="667"/>
                <a:chOff x="8023" y="4451"/>
                <a:chExt cx="618" cy="667"/>
              </a:xfrm>
            </p:grpSpPr>
            <p:sp>
              <p:nvSpPr>
                <p:cNvPr id="3358" name="Google Shape;3358;p35"/>
                <p:cNvSpPr/>
                <p:nvPr/>
              </p:nvSpPr>
              <p:spPr>
                <a:xfrm>
                  <a:off x="8279" y="4653"/>
                  <a:ext cx="263" cy="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8" h="1138" extrusionOk="0">
                      <a:moveTo>
                        <a:pt x="310" y="2"/>
                      </a:moveTo>
                      <a:lnTo>
                        <a:pt x="298" y="0"/>
                      </a:lnTo>
                      <a:lnTo>
                        <a:pt x="282" y="0"/>
                      </a:lnTo>
                      <a:lnTo>
                        <a:pt x="263" y="0"/>
                      </a:lnTo>
                      <a:lnTo>
                        <a:pt x="242" y="2"/>
                      </a:lnTo>
                      <a:lnTo>
                        <a:pt x="219" y="4"/>
                      </a:lnTo>
                      <a:lnTo>
                        <a:pt x="192" y="7"/>
                      </a:lnTo>
                      <a:lnTo>
                        <a:pt x="167" y="12"/>
                      </a:lnTo>
                      <a:lnTo>
                        <a:pt x="141" y="17"/>
                      </a:lnTo>
                      <a:lnTo>
                        <a:pt x="116" y="25"/>
                      </a:lnTo>
                      <a:lnTo>
                        <a:pt x="91" y="35"/>
                      </a:lnTo>
                      <a:lnTo>
                        <a:pt x="67" y="45"/>
                      </a:lnTo>
                      <a:lnTo>
                        <a:pt x="47" y="58"/>
                      </a:lnTo>
                      <a:lnTo>
                        <a:pt x="29" y="73"/>
                      </a:lnTo>
                      <a:lnTo>
                        <a:pt x="16" y="91"/>
                      </a:lnTo>
                      <a:lnTo>
                        <a:pt x="6" y="109"/>
                      </a:lnTo>
                      <a:lnTo>
                        <a:pt x="0" y="131"/>
                      </a:lnTo>
                      <a:lnTo>
                        <a:pt x="0" y="137"/>
                      </a:lnTo>
                      <a:lnTo>
                        <a:pt x="1" y="144"/>
                      </a:lnTo>
                      <a:lnTo>
                        <a:pt x="3" y="152"/>
                      </a:lnTo>
                      <a:lnTo>
                        <a:pt x="4" y="162"/>
                      </a:lnTo>
                      <a:lnTo>
                        <a:pt x="13" y="197"/>
                      </a:lnTo>
                      <a:lnTo>
                        <a:pt x="25" y="240"/>
                      </a:lnTo>
                      <a:lnTo>
                        <a:pt x="39" y="290"/>
                      </a:lnTo>
                      <a:lnTo>
                        <a:pt x="57" y="348"/>
                      </a:lnTo>
                      <a:lnTo>
                        <a:pt x="76" y="410"/>
                      </a:lnTo>
                      <a:lnTo>
                        <a:pt x="100" y="474"/>
                      </a:lnTo>
                      <a:lnTo>
                        <a:pt x="123" y="543"/>
                      </a:lnTo>
                      <a:lnTo>
                        <a:pt x="150" y="612"/>
                      </a:lnTo>
                      <a:lnTo>
                        <a:pt x="176" y="684"/>
                      </a:lnTo>
                      <a:lnTo>
                        <a:pt x="205" y="753"/>
                      </a:lnTo>
                      <a:lnTo>
                        <a:pt x="235" y="822"/>
                      </a:lnTo>
                      <a:lnTo>
                        <a:pt x="264" y="887"/>
                      </a:lnTo>
                      <a:lnTo>
                        <a:pt x="293" y="949"/>
                      </a:lnTo>
                      <a:lnTo>
                        <a:pt x="323" y="1005"/>
                      </a:lnTo>
                      <a:lnTo>
                        <a:pt x="352" y="1055"/>
                      </a:lnTo>
                      <a:lnTo>
                        <a:pt x="381" y="1098"/>
                      </a:lnTo>
                      <a:lnTo>
                        <a:pt x="389" y="1109"/>
                      </a:lnTo>
                      <a:lnTo>
                        <a:pt x="398" y="1120"/>
                      </a:lnTo>
                      <a:lnTo>
                        <a:pt x="406" y="1130"/>
                      </a:lnTo>
                      <a:lnTo>
                        <a:pt x="414" y="1138"/>
                      </a:lnTo>
                      <a:lnTo>
                        <a:pt x="436" y="1130"/>
                      </a:lnTo>
                      <a:lnTo>
                        <a:pt x="461" y="1121"/>
                      </a:lnTo>
                      <a:lnTo>
                        <a:pt x="487" y="1111"/>
                      </a:lnTo>
                      <a:lnTo>
                        <a:pt x="517" y="1099"/>
                      </a:lnTo>
                      <a:lnTo>
                        <a:pt x="547" y="1088"/>
                      </a:lnTo>
                      <a:lnTo>
                        <a:pt x="578" y="1075"/>
                      </a:lnTo>
                      <a:lnTo>
                        <a:pt x="609" y="1062"/>
                      </a:lnTo>
                      <a:lnTo>
                        <a:pt x="640" y="1049"/>
                      </a:lnTo>
                      <a:lnTo>
                        <a:pt x="669" y="1036"/>
                      </a:lnTo>
                      <a:lnTo>
                        <a:pt x="697" y="1023"/>
                      </a:lnTo>
                      <a:lnTo>
                        <a:pt x="722" y="1012"/>
                      </a:lnTo>
                      <a:lnTo>
                        <a:pt x="744" y="999"/>
                      </a:lnTo>
                      <a:lnTo>
                        <a:pt x="762" y="987"/>
                      </a:lnTo>
                      <a:lnTo>
                        <a:pt x="775" y="977"/>
                      </a:lnTo>
                      <a:lnTo>
                        <a:pt x="785" y="967"/>
                      </a:lnTo>
                      <a:lnTo>
                        <a:pt x="788" y="959"/>
                      </a:lnTo>
                      <a:lnTo>
                        <a:pt x="756" y="915"/>
                      </a:lnTo>
                      <a:lnTo>
                        <a:pt x="722" y="868"/>
                      </a:lnTo>
                      <a:lnTo>
                        <a:pt x="687" y="813"/>
                      </a:lnTo>
                      <a:lnTo>
                        <a:pt x="650" y="755"/>
                      </a:lnTo>
                      <a:lnTo>
                        <a:pt x="612" y="693"/>
                      </a:lnTo>
                      <a:lnTo>
                        <a:pt x="575" y="627"/>
                      </a:lnTo>
                      <a:lnTo>
                        <a:pt x="537" y="561"/>
                      </a:lnTo>
                      <a:lnTo>
                        <a:pt x="500" y="492"/>
                      </a:lnTo>
                      <a:lnTo>
                        <a:pt x="467" y="423"/>
                      </a:lnTo>
                      <a:lnTo>
                        <a:pt x="433" y="354"/>
                      </a:lnTo>
                      <a:lnTo>
                        <a:pt x="404" y="287"/>
                      </a:lnTo>
                      <a:lnTo>
                        <a:pt x="376" y="223"/>
                      </a:lnTo>
                      <a:lnTo>
                        <a:pt x="352" y="161"/>
                      </a:lnTo>
                      <a:lnTo>
                        <a:pt x="333" y="102"/>
                      </a:lnTo>
                      <a:lnTo>
                        <a:pt x="318" y="49"/>
                      </a:lnTo>
                      <a:lnTo>
                        <a:pt x="310" y="2"/>
                      </a:lnTo>
                      <a:close/>
                    </a:path>
                  </a:pathLst>
                </a:custGeom>
                <a:solidFill>
                  <a:srgbClr val="F4FCEA"/>
                </a:solidFill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59" name="Google Shape;3359;p35"/>
                <p:cNvSpPr/>
                <p:nvPr/>
              </p:nvSpPr>
              <p:spPr>
                <a:xfrm>
                  <a:off x="8264" y="4707"/>
                  <a:ext cx="142" cy="3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" h="936" extrusionOk="0">
                      <a:moveTo>
                        <a:pt x="48" y="0"/>
                      </a:moveTo>
                      <a:lnTo>
                        <a:pt x="48" y="2"/>
                      </a:lnTo>
                      <a:lnTo>
                        <a:pt x="48" y="5"/>
                      </a:lnTo>
                      <a:lnTo>
                        <a:pt x="47" y="11"/>
                      </a:lnTo>
                      <a:lnTo>
                        <a:pt x="44" y="19"/>
                      </a:lnTo>
                      <a:lnTo>
                        <a:pt x="39" y="35"/>
                      </a:lnTo>
                      <a:lnTo>
                        <a:pt x="32" y="55"/>
                      </a:lnTo>
                      <a:lnTo>
                        <a:pt x="20" y="82"/>
                      </a:lnTo>
                      <a:lnTo>
                        <a:pt x="6" y="117"/>
                      </a:lnTo>
                      <a:lnTo>
                        <a:pt x="0" y="141"/>
                      </a:lnTo>
                      <a:lnTo>
                        <a:pt x="0" y="177"/>
                      </a:lnTo>
                      <a:lnTo>
                        <a:pt x="4" y="220"/>
                      </a:lnTo>
                      <a:lnTo>
                        <a:pt x="13" y="271"/>
                      </a:lnTo>
                      <a:lnTo>
                        <a:pt x="26" y="325"/>
                      </a:lnTo>
                      <a:lnTo>
                        <a:pt x="41" y="386"/>
                      </a:lnTo>
                      <a:lnTo>
                        <a:pt x="58" y="446"/>
                      </a:lnTo>
                      <a:lnTo>
                        <a:pt x="78" y="509"/>
                      </a:lnTo>
                      <a:lnTo>
                        <a:pt x="98" y="570"/>
                      </a:lnTo>
                      <a:lnTo>
                        <a:pt x="119" y="628"/>
                      </a:lnTo>
                      <a:lnTo>
                        <a:pt x="138" y="683"/>
                      </a:lnTo>
                      <a:lnTo>
                        <a:pt x="157" y="733"/>
                      </a:lnTo>
                      <a:lnTo>
                        <a:pt x="174" y="775"/>
                      </a:lnTo>
                      <a:lnTo>
                        <a:pt x="189" y="808"/>
                      </a:lnTo>
                      <a:lnTo>
                        <a:pt x="201" y="831"/>
                      </a:lnTo>
                      <a:lnTo>
                        <a:pt x="210" y="843"/>
                      </a:lnTo>
                      <a:lnTo>
                        <a:pt x="223" y="853"/>
                      </a:lnTo>
                      <a:lnTo>
                        <a:pt x="239" y="861"/>
                      </a:lnTo>
                      <a:lnTo>
                        <a:pt x="258" y="873"/>
                      </a:lnTo>
                      <a:lnTo>
                        <a:pt x="282" y="883"/>
                      </a:lnTo>
                      <a:lnTo>
                        <a:pt x="310" y="896"/>
                      </a:lnTo>
                      <a:lnTo>
                        <a:pt x="342" y="907"/>
                      </a:lnTo>
                      <a:lnTo>
                        <a:pt x="380" y="922"/>
                      </a:lnTo>
                      <a:lnTo>
                        <a:pt x="425" y="936"/>
                      </a:lnTo>
                      <a:lnTo>
                        <a:pt x="396" y="893"/>
                      </a:lnTo>
                      <a:lnTo>
                        <a:pt x="367" y="843"/>
                      </a:lnTo>
                      <a:lnTo>
                        <a:pt x="337" y="787"/>
                      </a:lnTo>
                      <a:lnTo>
                        <a:pt x="308" y="725"/>
                      </a:lnTo>
                      <a:lnTo>
                        <a:pt x="279" y="660"/>
                      </a:lnTo>
                      <a:lnTo>
                        <a:pt x="249" y="591"/>
                      </a:lnTo>
                      <a:lnTo>
                        <a:pt x="220" y="522"/>
                      </a:lnTo>
                      <a:lnTo>
                        <a:pt x="194" y="450"/>
                      </a:lnTo>
                      <a:lnTo>
                        <a:pt x="167" y="381"/>
                      </a:lnTo>
                      <a:lnTo>
                        <a:pt x="144" y="312"/>
                      </a:lnTo>
                      <a:lnTo>
                        <a:pt x="120" y="248"/>
                      </a:lnTo>
                      <a:lnTo>
                        <a:pt x="101" y="186"/>
                      </a:lnTo>
                      <a:lnTo>
                        <a:pt x="83" y="128"/>
                      </a:lnTo>
                      <a:lnTo>
                        <a:pt x="69" y="78"/>
                      </a:lnTo>
                      <a:lnTo>
                        <a:pt x="57" y="35"/>
                      </a:lnTo>
                      <a:lnTo>
                        <a:pt x="48" y="0"/>
                      </a:lnTo>
                      <a:close/>
                    </a:path>
                  </a:pathLst>
                </a:custGeom>
                <a:solidFill>
                  <a:srgbClr val="CCEF72"/>
                </a:solidFill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60" name="Google Shape;3360;p35"/>
                <p:cNvSpPr/>
                <p:nvPr/>
              </p:nvSpPr>
              <p:spPr>
                <a:xfrm>
                  <a:off x="8310" y="4696"/>
                  <a:ext cx="64" cy="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" h="208" extrusionOk="0">
                      <a:moveTo>
                        <a:pt x="26" y="11"/>
                      </a:moveTo>
                      <a:lnTo>
                        <a:pt x="13" y="24"/>
                      </a:lnTo>
                      <a:lnTo>
                        <a:pt x="4" y="43"/>
                      </a:lnTo>
                      <a:lnTo>
                        <a:pt x="0" y="67"/>
                      </a:lnTo>
                      <a:lnTo>
                        <a:pt x="0" y="93"/>
                      </a:lnTo>
                      <a:lnTo>
                        <a:pt x="3" y="120"/>
                      </a:lnTo>
                      <a:lnTo>
                        <a:pt x="10" y="148"/>
                      </a:lnTo>
                      <a:lnTo>
                        <a:pt x="20" y="171"/>
                      </a:lnTo>
                      <a:lnTo>
                        <a:pt x="35" y="189"/>
                      </a:lnTo>
                      <a:lnTo>
                        <a:pt x="51" y="201"/>
                      </a:lnTo>
                      <a:lnTo>
                        <a:pt x="70" y="206"/>
                      </a:lnTo>
                      <a:lnTo>
                        <a:pt x="91" y="208"/>
                      </a:lnTo>
                      <a:lnTo>
                        <a:pt x="111" y="204"/>
                      </a:lnTo>
                      <a:lnTo>
                        <a:pt x="130" y="196"/>
                      </a:lnTo>
                      <a:lnTo>
                        <a:pt x="148" y="186"/>
                      </a:lnTo>
                      <a:lnTo>
                        <a:pt x="163" y="176"/>
                      </a:lnTo>
                      <a:lnTo>
                        <a:pt x="174" y="163"/>
                      </a:lnTo>
                      <a:lnTo>
                        <a:pt x="189" y="130"/>
                      </a:lnTo>
                      <a:lnTo>
                        <a:pt x="192" y="89"/>
                      </a:lnTo>
                      <a:lnTo>
                        <a:pt x="185" y="50"/>
                      </a:lnTo>
                      <a:lnTo>
                        <a:pt x="166" y="27"/>
                      </a:lnTo>
                      <a:lnTo>
                        <a:pt x="152" y="21"/>
                      </a:lnTo>
                      <a:lnTo>
                        <a:pt x="138" y="14"/>
                      </a:lnTo>
                      <a:lnTo>
                        <a:pt x="122" y="8"/>
                      </a:lnTo>
                      <a:lnTo>
                        <a:pt x="104" y="2"/>
                      </a:lnTo>
                      <a:lnTo>
                        <a:pt x="85" y="0"/>
                      </a:lnTo>
                      <a:lnTo>
                        <a:pt x="66" y="0"/>
                      </a:lnTo>
                      <a:lnTo>
                        <a:pt x="47" y="2"/>
                      </a:lnTo>
                      <a:lnTo>
                        <a:pt x="26" y="11"/>
                      </a:lnTo>
                      <a:close/>
                    </a:path>
                  </a:pathLst>
                </a:custGeom>
                <a:solidFill>
                  <a:srgbClr val="CCEF72"/>
                </a:solidFill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61" name="Google Shape;3361;p35"/>
                <p:cNvSpPr/>
                <p:nvPr/>
              </p:nvSpPr>
              <p:spPr>
                <a:xfrm>
                  <a:off x="8406" y="4895"/>
                  <a:ext cx="82" cy="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" h="251" extrusionOk="0">
                      <a:moveTo>
                        <a:pt x="33" y="29"/>
                      </a:moveTo>
                      <a:lnTo>
                        <a:pt x="21" y="44"/>
                      </a:lnTo>
                      <a:lnTo>
                        <a:pt x="12" y="60"/>
                      </a:lnTo>
                      <a:lnTo>
                        <a:pt x="5" y="79"/>
                      </a:lnTo>
                      <a:lnTo>
                        <a:pt x="0" y="97"/>
                      </a:lnTo>
                      <a:lnTo>
                        <a:pt x="0" y="116"/>
                      </a:lnTo>
                      <a:lnTo>
                        <a:pt x="5" y="135"/>
                      </a:lnTo>
                      <a:lnTo>
                        <a:pt x="12" y="152"/>
                      </a:lnTo>
                      <a:lnTo>
                        <a:pt x="25" y="169"/>
                      </a:lnTo>
                      <a:lnTo>
                        <a:pt x="42" y="187"/>
                      </a:lnTo>
                      <a:lnTo>
                        <a:pt x="58" y="202"/>
                      </a:lnTo>
                      <a:lnTo>
                        <a:pt x="77" y="220"/>
                      </a:lnTo>
                      <a:lnTo>
                        <a:pt x="96" y="233"/>
                      </a:lnTo>
                      <a:lnTo>
                        <a:pt x="114" y="244"/>
                      </a:lnTo>
                      <a:lnTo>
                        <a:pt x="133" y="251"/>
                      </a:lnTo>
                      <a:lnTo>
                        <a:pt x="149" y="251"/>
                      </a:lnTo>
                      <a:lnTo>
                        <a:pt x="165" y="246"/>
                      </a:lnTo>
                      <a:lnTo>
                        <a:pt x="180" y="237"/>
                      </a:lnTo>
                      <a:lnTo>
                        <a:pt x="196" y="228"/>
                      </a:lnTo>
                      <a:lnTo>
                        <a:pt x="209" y="220"/>
                      </a:lnTo>
                      <a:lnTo>
                        <a:pt x="222" y="212"/>
                      </a:lnTo>
                      <a:lnTo>
                        <a:pt x="232" y="202"/>
                      </a:lnTo>
                      <a:lnTo>
                        <a:pt x="240" y="191"/>
                      </a:lnTo>
                      <a:lnTo>
                        <a:pt x="246" y="178"/>
                      </a:lnTo>
                      <a:lnTo>
                        <a:pt x="247" y="162"/>
                      </a:lnTo>
                      <a:lnTo>
                        <a:pt x="244" y="142"/>
                      </a:lnTo>
                      <a:lnTo>
                        <a:pt x="238" y="120"/>
                      </a:lnTo>
                      <a:lnTo>
                        <a:pt x="228" y="96"/>
                      </a:lnTo>
                      <a:lnTo>
                        <a:pt x="215" y="72"/>
                      </a:lnTo>
                      <a:lnTo>
                        <a:pt x="200" y="50"/>
                      </a:lnTo>
                      <a:lnTo>
                        <a:pt x="184" y="30"/>
                      </a:lnTo>
                      <a:lnTo>
                        <a:pt x="165" y="16"/>
                      </a:lnTo>
                      <a:lnTo>
                        <a:pt x="147" y="7"/>
                      </a:lnTo>
                      <a:lnTo>
                        <a:pt x="130" y="3"/>
                      </a:lnTo>
                      <a:lnTo>
                        <a:pt x="112" y="0"/>
                      </a:lnTo>
                      <a:lnTo>
                        <a:pt x="94" y="1"/>
                      </a:lnTo>
                      <a:lnTo>
                        <a:pt x="80" y="3"/>
                      </a:lnTo>
                      <a:lnTo>
                        <a:pt x="65" y="7"/>
                      </a:lnTo>
                      <a:lnTo>
                        <a:pt x="52" y="13"/>
                      </a:lnTo>
                      <a:lnTo>
                        <a:pt x="42" y="20"/>
                      </a:lnTo>
                      <a:lnTo>
                        <a:pt x="33" y="29"/>
                      </a:lnTo>
                      <a:close/>
                    </a:path>
                  </a:pathLst>
                </a:custGeom>
                <a:solidFill>
                  <a:srgbClr val="CCEF72"/>
                </a:solidFill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62" name="Google Shape;3362;p35"/>
                <p:cNvSpPr/>
                <p:nvPr/>
              </p:nvSpPr>
              <p:spPr>
                <a:xfrm>
                  <a:off x="8313" y="4687"/>
                  <a:ext cx="75" cy="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" h="240" extrusionOk="0">
                      <a:moveTo>
                        <a:pt x="125" y="6"/>
                      </a:moveTo>
                      <a:lnTo>
                        <a:pt x="115" y="3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79" y="0"/>
                      </a:lnTo>
                      <a:lnTo>
                        <a:pt x="66" y="2"/>
                      </a:lnTo>
                      <a:lnTo>
                        <a:pt x="54" y="6"/>
                      </a:lnTo>
                      <a:lnTo>
                        <a:pt x="43" y="12"/>
                      </a:lnTo>
                      <a:lnTo>
                        <a:pt x="32" y="19"/>
                      </a:lnTo>
                      <a:lnTo>
                        <a:pt x="16" y="37"/>
                      </a:lnTo>
                      <a:lnTo>
                        <a:pt x="6" y="58"/>
                      </a:lnTo>
                      <a:lnTo>
                        <a:pt x="0" y="79"/>
                      </a:lnTo>
                      <a:lnTo>
                        <a:pt x="0" y="101"/>
                      </a:lnTo>
                      <a:lnTo>
                        <a:pt x="2" y="124"/>
                      </a:lnTo>
                      <a:lnTo>
                        <a:pt x="7" y="145"/>
                      </a:lnTo>
                      <a:lnTo>
                        <a:pt x="15" y="168"/>
                      </a:lnTo>
                      <a:lnTo>
                        <a:pt x="24" y="188"/>
                      </a:lnTo>
                      <a:lnTo>
                        <a:pt x="32" y="201"/>
                      </a:lnTo>
                      <a:lnTo>
                        <a:pt x="43" y="213"/>
                      </a:lnTo>
                      <a:lnTo>
                        <a:pt x="56" y="223"/>
                      </a:lnTo>
                      <a:lnTo>
                        <a:pt x="69" y="231"/>
                      </a:lnTo>
                      <a:lnTo>
                        <a:pt x="84" y="237"/>
                      </a:lnTo>
                      <a:lnTo>
                        <a:pt x="98" y="240"/>
                      </a:lnTo>
                      <a:lnTo>
                        <a:pt x="113" y="240"/>
                      </a:lnTo>
                      <a:lnTo>
                        <a:pt x="129" y="237"/>
                      </a:lnTo>
                      <a:lnTo>
                        <a:pt x="151" y="229"/>
                      </a:lnTo>
                      <a:lnTo>
                        <a:pt x="172" y="219"/>
                      </a:lnTo>
                      <a:lnTo>
                        <a:pt x="189" y="204"/>
                      </a:lnTo>
                      <a:lnTo>
                        <a:pt x="206" y="188"/>
                      </a:lnTo>
                      <a:lnTo>
                        <a:pt x="216" y="171"/>
                      </a:lnTo>
                      <a:lnTo>
                        <a:pt x="223" y="152"/>
                      </a:lnTo>
                      <a:lnTo>
                        <a:pt x="226" y="131"/>
                      </a:lnTo>
                      <a:lnTo>
                        <a:pt x="223" y="109"/>
                      </a:lnTo>
                      <a:lnTo>
                        <a:pt x="222" y="104"/>
                      </a:lnTo>
                      <a:lnTo>
                        <a:pt x="219" y="98"/>
                      </a:lnTo>
                      <a:lnTo>
                        <a:pt x="213" y="95"/>
                      </a:lnTo>
                      <a:lnTo>
                        <a:pt x="207" y="95"/>
                      </a:lnTo>
                      <a:lnTo>
                        <a:pt x="201" y="96"/>
                      </a:lnTo>
                      <a:lnTo>
                        <a:pt x="197" y="99"/>
                      </a:lnTo>
                      <a:lnTo>
                        <a:pt x="194" y="105"/>
                      </a:lnTo>
                      <a:lnTo>
                        <a:pt x="192" y="111"/>
                      </a:lnTo>
                      <a:lnTo>
                        <a:pt x="191" y="127"/>
                      </a:lnTo>
                      <a:lnTo>
                        <a:pt x="188" y="142"/>
                      </a:lnTo>
                      <a:lnTo>
                        <a:pt x="182" y="158"/>
                      </a:lnTo>
                      <a:lnTo>
                        <a:pt x="173" y="171"/>
                      </a:lnTo>
                      <a:lnTo>
                        <a:pt x="162" y="183"/>
                      </a:lnTo>
                      <a:lnTo>
                        <a:pt x="147" y="191"/>
                      </a:lnTo>
                      <a:lnTo>
                        <a:pt x="131" y="197"/>
                      </a:lnTo>
                      <a:lnTo>
                        <a:pt x="110" y="200"/>
                      </a:lnTo>
                      <a:lnTo>
                        <a:pt x="90" y="197"/>
                      </a:lnTo>
                      <a:lnTo>
                        <a:pt x="74" y="190"/>
                      </a:lnTo>
                      <a:lnTo>
                        <a:pt x="60" y="177"/>
                      </a:lnTo>
                      <a:lnTo>
                        <a:pt x="51" y="161"/>
                      </a:lnTo>
                      <a:lnTo>
                        <a:pt x="44" y="144"/>
                      </a:lnTo>
                      <a:lnTo>
                        <a:pt x="38" y="124"/>
                      </a:lnTo>
                      <a:lnTo>
                        <a:pt x="34" y="105"/>
                      </a:lnTo>
                      <a:lnTo>
                        <a:pt x="32" y="86"/>
                      </a:lnTo>
                      <a:lnTo>
                        <a:pt x="32" y="76"/>
                      </a:lnTo>
                      <a:lnTo>
                        <a:pt x="35" y="66"/>
                      </a:lnTo>
                      <a:lnTo>
                        <a:pt x="41" y="56"/>
                      </a:lnTo>
                      <a:lnTo>
                        <a:pt x="47" y="46"/>
                      </a:lnTo>
                      <a:lnTo>
                        <a:pt x="54" y="39"/>
                      </a:lnTo>
                      <a:lnTo>
                        <a:pt x="63" y="32"/>
                      </a:lnTo>
                      <a:lnTo>
                        <a:pt x="74" y="26"/>
                      </a:lnTo>
                      <a:lnTo>
                        <a:pt x="84" y="25"/>
                      </a:lnTo>
                      <a:lnTo>
                        <a:pt x="87" y="25"/>
                      </a:lnTo>
                      <a:lnTo>
                        <a:pt x="94" y="23"/>
                      </a:lnTo>
                      <a:lnTo>
                        <a:pt x="106" y="25"/>
                      </a:lnTo>
                      <a:lnTo>
                        <a:pt x="119" y="26"/>
                      </a:lnTo>
                      <a:lnTo>
                        <a:pt x="126" y="25"/>
                      </a:lnTo>
                      <a:lnTo>
                        <a:pt x="131" y="19"/>
                      </a:lnTo>
                      <a:lnTo>
                        <a:pt x="129" y="12"/>
                      </a:lnTo>
                      <a:lnTo>
                        <a:pt x="125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63" name="Google Shape;3363;p35"/>
                <p:cNvSpPr/>
                <p:nvPr/>
              </p:nvSpPr>
              <p:spPr>
                <a:xfrm>
                  <a:off x="8412" y="4892"/>
                  <a:ext cx="93" cy="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9" h="270" extrusionOk="0">
                      <a:moveTo>
                        <a:pt x="75" y="3"/>
                      </a:moveTo>
                      <a:lnTo>
                        <a:pt x="60" y="8"/>
                      </a:lnTo>
                      <a:lnTo>
                        <a:pt x="47" y="17"/>
                      </a:lnTo>
                      <a:lnTo>
                        <a:pt x="34" y="27"/>
                      </a:lnTo>
                      <a:lnTo>
                        <a:pt x="24" y="39"/>
                      </a:lnTo>
                      <a:lnTo>
                        <a:pt x="15" y="50"/>
                      </a:lnTo>
                      <a:lnTo>
                        <a:pt x="7" y="64"/>
                      </a:lnTo>
                      <a:lnTo>
                        <a:pt x="3" y="80"/>
                      </a:lnTo>
                      <a:lnTo>
                        <a:pt x="0" y="96"/>
                      </a:lnTo>
                      <a:lnTo>
                        <a:pt x="0" y="112"/>
                      </a:lnTo>
                      <a:lnTo>
                        <a:pt x="2" y="129"/>
                      </a:lnTo>
                      <a:lnTo>
                        <a:pt x="6" y="145"/>
                      </a:lnTo>
                      <a:lnTo>
                        <a:pt x="12" y="161"/>
                      </a:lnTo>
                      <a:lnTo>
                        <a:pt x="18" y="175"/>
                      </a:lnTo>
                      <a:lnTo>
                        <a:pt x="27" y="189"/>
                      </a:lnTo>
                      <a:lnTo>
                        <a:pt x="37" y="204"/>
                      </a:lnTo>
                      <a:lnTo>
                        <a:pt x="49" y="217"/>
                      </a:lnTo>
                      <a:lnTo>
                        <a:pt x="65" y="231"/>
                      </a:lnTo>
                      <a:lnTo>
                        <a:pt x="82" y="244"/>
                      </a:lnTo>
                      <a:lnTo>
                        <a:pt x="101" y="257"/>
                      </a:lnTo>
                      <a:lnTo>
                        <a:pt x="122" y="266"/>
                      </a:lnTo>
                      <a:lnTo>
                        <a:pt x="142" y="270"/>
                      </a:lnTo>
                      <a:lnTo>
                        <a:pt x="165" y="270"/>
                      </a:lnTo>
                      <a:lnTo>
                        <a:pt x="185" y="263"/>
                      </a:lnTo>
                      <a:lnTo>
                        <a:pt x="206" y="250"/>
                      </a:lnTo>
                      <a:lnTo>
                        <a:pt x="219" y="240"/>
                      </a:lnTo>
                      <a:lnTo>
                        <a:pt x="232" y="228"/>
                      </a:lnTo>
                      <a:lnTo>
                        <a:pt x="244" y="215"/>
                      </a:lnTo>
                      <a:lnTo>
                        <a:pt x="254" y="202"/>
                      </a:lnTo>
                      <a:lnTo>
                        <a:pt x="263" y="188"/>
                      </a:lnTo>
                      <a:lnTo>
                        <a:pt x="270" y="174"/>
                      </a:lnTo>
                      <a:lnTo>
                        <a:pt x="276" y="158"/>
                      </a:lnTo>
                      <a:lnTo>
                        <a:pt x="279" y="141"/>
                      </a:lnTo>
                      <a:lnTo>
                        <a:pt x="279" y="133"/>
                      </a:lnTo>
                      <a:lnTo>
                        <a:pt x="278" y="126"/>
                      </a:lnTo>
                      <a:lnTo>
                        <a:pt x="273" y="120"/>
                      </a:lnTo>
                      <a:lnTo>
                        <a:pt x="266" y="116"/>
                      </a:lnTo>
                      <a:lnTo>
                        <a:pt x="258" y="116"/>
                      </a:lnTo>
                      <a:lnTo>
                        <a:pt x="251" y="118"/>
                      </a:lnTo>
                      <a:lnTo>
                        <a:pt x="245" y="122"/>
                      </a:lnTo>
                      <a:lnTo>
                        <a:pt x="241" y="129"/>
                      </a:lnTo>
                      <a:lnTo>
                        <a:pt x="241" y="132"/>
                      </a:lnTo>
                      <a:lnTo>
                        <a:pt x="238" y="139"/>
                      </a:lnTo>
                      <a:lnTo>
                        <a:pt x="235" y="151"/>
                      </a:lnTo>
                      <a:lnTo>
                        <a:pt x="229" y="164"/>
                      </a:lnTo>
                      <a:lnTo>
                        <a:pt x="220" y="176"/>
                      </a:lnTo>
                      <a:lnTo>
                        <a:pt x="210" y="191"/>
                      </a:lnTo>
                      <a:lnTo>
                        <a:pt x="198" y="201"/>
                      </a:lnTo>
                      <a:lnTo>
                        <a:pt x="182" y="210"/>
                      </a:lnTo>
                      <a:lnTo>
                        <a:pt x="154" y="211"/>
                      </a:lnTo>
                      <a:lnTo>
                        <a:pt x="126" y="207"/>
                      </a:lnTo>
                      <a:lnTo>
                        <a:pt x="100" y="197"/>
                      </a:lnTo>
                      <a:lnTo>
                        <a:pt x="78" y="181"/>
                      </a:lnTo>
                      <a:lnTo>
                        <a:pt x="59" y="162"/>
                      </a:lnTo>
                      <a:lnTo>
                        <a:pt x="46" y="139"/>
                      </a:lnTo>
                      <a:lnTo>
                        <a:pt x="40" y="113"/>
                      </a:lnTo>
                      <a:lnTo>
                        <a:pt x="40" y="86"/>
                      </a:lnTo>
                      <a:lnTo>
                        <a:pt x="44" y="73"/>
                      </a:lnTo>
                      <a:lnTo>
                        <a:pt x="50" y="62"/>
                      </a:lnTo>
                      <a:lnTo>
                        <a:pt x="60" y="50"/>
                      </a:lnTo>
                      <a:lnTo>
                        <a:pt x="71" y="39"/>
                      </a:lnTo>
                      <a:lnTo>
                        <a:pt x="81" y="30"/>
                      </a:lnTo>
                      <a:lnTo>
                        <a:pt x="93" y="21"/>
                      </a:lnTo>
                      <a:lnTo>
                        <a:pt x="103" y="16"/>
                      </a:lnTo>
                      <a:lnTo>
                        <a:pt x="112" y="11"/>
                      </a:lnTo>
                      <a:lnTo>
                        <a:pt x="109" y="4"/>
                      </a:lnTo>
                      <a:lnTo>
                        <a:pt x="100" y="0"/>
                      </a:lnTo>
                      <a:lnTo>
                        <a:pt x="88" y="0"/>
                      </a:lnTo>
                      <a:lnTo>
                        <a:pt x="75" y="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64" name="Google Shape;3364;p35"/>
                <p:cNvSpPr/>
                <p:nvPr/>
              </p:nvSpPr>
              <p:spPr>
                <a:xfrm>
                  <a:off x="8347" y="4786"/>
                  <a:ext cx="24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" h="75" extrusionOk="0">
                      <a:moveTo>
                        <a:pt x="7" y="65"/>
                      </a:moveTo>
                      <a:lnTo>
                        <a:pt x="15" y="72"/>
                      </a:lnTo>
                      <a:lnTo>
                        <a:pt x="25" y="75"/>
                      </a:lnTo>
                      <a:lnTo>
                        <a:pt x="32" y="75"/>
                      </a:lnTo>
                      <a:lnTo>
                        <a:pt x="37" y="73"/>
                      </a:lnTo>
                      <a:lnTo>
                        <a:pt x="39" y="72"/>
                      </a:lnTo>
                      <a:lnTo>
                        <a:pt x="47" y="71"/>
                      </a:lnTo>
                      <a:lnTo>
                        <a:pt x="56" y="66"/>
                      </a:lnTo>
                      <a:lnTo>
                        <a:pt x="64" y="60"/>
                      </a:lnTo>
                      <a:lnTo>
                        <a:pt x="69" y="56"/>
                      </a:lnTo>
                      <a:lnTo>
                        <a:pt x="72" y="52"/>
                      </a:lnTo>
                      <a:lnTo>
                        <a:pt x="72" y="49"/>
                      </a:lnTo>
                      <a:lnTo>
                        <a:pt x="70" y="45"/>
                      </a:lnTo>
                      <a:lnTo>
                        <a:pt x="67" y="40"/>
                      </a:lnTo>
                      <a:lnTo>
                        <a:pt x="63" y="39"/>
                      </a:lnTo>
                      <a:lnTo>
                        <a:pt x="59" y="38"/>
                      </a:lnTo>
                      <a:lnTo>
                        <a:pt x="54" y="39"/>
                      </a:lnTo>
                      <a:lnTo>
                        <a:pt x="48" y="42"/>
                      </a:lnTo>
                      <a:lnTo>
                        <a:pt x="39" y="46"/>
                      </a:lnTo>
                      <a:lnTo>
                        <a:pt x="32" y="50"/>
                      </a:lnTo>
                      <a:lnTo>
                        <a:pt x="29" y="52"/>
                      </a:lnTo>
                      <a:lnTo>
                        <a:pt x="26" y="43"/>
                      </a:lnTo>
                      <a:lnTo>
                        <a:pt x="20" y="25"/>
                      </a:lnTo>
                      <a:lnTo>
                        <a:pt x="12" y="7"/>
                      </a:lnTo>
                      <a:lnTo>
                        <a:pt x="1" y="0"/>
                      </a:lnTo>
                      <a:lnTo>
                        <a:pt x="0" y="17"/>
                      </a:lnTo>
                      <a:lnTo>
                        <a:pt x="3" y="39"/>
                      </a:lnTo>
                      <a:lnTo>
                        <a:pt x="6" y="58"/>
                      </a:lnTo>
                      <a:lnTo>
                        <a:pt x="7" y="6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65" name="Google Shape;3365;p35"/>
                <p:cNvSpPr/>
                <p:nvPr/>
              </p:nvSpPr>
              <p:spPr>
                <a:xfrm>
                  <a:off x="8370" y="4780"/>
                  <a:ext cx="23" cy="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" h="59" extrusionOk="0">
                      <a:moveTo>
                        <a:pt x="15" y="53"/>
                      </a:moveTo>
                      <a:lnTo>
                        <a:pt x="16" y="55"/>
                      </a:lnTo>
                      <a:lnTo>
                        <a:pt x="20" y="57"/>
                      </a:lnTo>
                      <a:lnTo>
                        <a:pt x="25" y="59"/>
                      </a:lnTo>
                      <a:lnTo>
                        <a:pt x="26" y="59"/>
                      </a:lnTo>
                      <a:lnTo>
                        <a:pt x="35" y="59"/>
                      </a:lnTo>
                      <a:lnTo>
                        <a:pt x="45" y="56"/>
                      </a:lnTo>
                      <a:lnTo>
                        <a:pt x="54" y="55"/>
                      </a:lnTo>
                      <a:lnTo>
                        <a:pt x="63" y="50"/>
                      </a:lnTo>
                      <a:lnTo>
                        <a:pt x="66" y="47"/>
                      </a:lnTo>
                      <a:lnTo>
                        <a:pt x="69" y="44"/>
                      </a:lnTo>
                      <a:lnTo>
                        <a:pt x="70" y="40"/>
                      </a:lnTo>
                      <a:lnTo>
                        <a:pt x="69" y="37"/>
                      </a:lnTo>
                      <a:lnTo>
                        <a:pt x="56" y="32"/>
                      </a:lnTo>
                      <a:lnTo>
                        <a:pt x="42" y="33"/>
                      </a:lnTo>
                      <a:lnTo>
                        <a:pt x="32" y="37"/>
                      </a:lnTo>
                      <a:lnTo>
                        <a:pt x="28" y="40"/>
                      </a:lnTo>
                      <a:lnTo>
                        <a:pt x="20" y="30"/>
                      </a:lnTo>
                      <a:lnTo>
                        <a:pt x="16" y="14"/>
                      </a:lnTo>
                      <a:lnTo>
                        <a:pt x="10" y="3"/>
                      </a:lnTo>
                      <a:lnTo>
                        <a:pt x="3" y="0"/>
                      </a:lnTo>
                      <a:lnTo>
                        <a:pt x="0" y="19"/>
                      </a:lnTo>
                      <a:lnTo>
                        <a:pt x="4" y="36"/>
                      </a:lnTo>
                      <a:lnTo>
                        <a:pt x="12" y="49"/>
                      </a:lnTo>
                      <a:lnTo>
                        <a:pt x="15" y="5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66" name="Google Shape;3366;p35"/>
                <p:cNvSpPr/>
                <p:nvPr/>
              </p:nvSpPr>
              <p:spPr>
                <a:xfrm>
                  <a:off x="8390" y="4771"/>
                  <a:ext cx="22" cy="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60" extrusionOk="0">
                      <a:moveTo>
                        <a:pt x="4" y="46"/>
                      </a:moveTo>
                      <a:lnTo>
                        <a:pt x="9" y="56"/>
                      </a:lnTo>
                      <a:lnTo>
                        <a:pt x="21" y="60"/>
                      </a:lnTo>
                      <a:lnTo>
                        <a:pt x="31" y="60"/>
                      </a:lnTo>
                      <a:lnTo>
                        <a:pt x="35" y="60"/>
                      </a:lnTo>
                      <a:lnTo>
                        <a:pt x="44" y="57"/>
                      </a:lnTo>
                      <a:lnTo>
                        <a:pt x="54" y="51"/>
                      </a:lnTo>
                      <a:lnTo>
                        <a:pt x="62" y="46"/>
                      </a:lnTo>
                      <a:lnTo>
                        <a:pt x="65" y="40"/>
                      </a:lnTo>
                      <a:lnTo>
                        <a:pt x="63" y="36"/>
                      </a:lnTo>
                      <a:lnTo>
                        <a:pt x="60" y="34"/>
                      </a:lnTo>
                      <a:lnTo>
                        <a:pt x="56" y="33"/>
                      </a:lnTo>
                      <a:lnTo>
                        <a:pt x="51" y="33"/>
                      </a:lnTo>
                      <a:lnTo>
                        <a:pt x="26" y="37"/>
                      </a:lnTo>
                      <a:lnTo>
                        <a:pt x="24" y="30"/>
                      </a:lnTo>
                      <a:lnTo>
                        <a:pt x="18" y="15"/>
                      </a:lnTo>
                      <a:lnTo>
                        <a:pt x="9" y="2"/>
                      </a:ln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2" y="30"/>
                      </a:lnTo>
                      <a:lnTo>
                        <a:pt x="3" y="41"/>
                      </a:lnTo>
                      <a:lnTo>
                        <a:pt x="4" y="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67" name="Google Shape;3367;p35"/>
                <p:cNvSpPr/>
                <p:nvPr/>
              </p:nvSpPr>
              <p:spPr>
                <a:xfrm>
                  <a:off x="8362" y="4825"/>
                  <a:ext cx="23" cy="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47" extrusionOk="0">
                      <a:moveTo>
                        <a:pt x="9" y="46"/>
                      </a:moveTo>
                      <a:lnTo>
                        <a:pt x="12" y="47"/>
                      </a:lnTo>
                      <a:lnTo>
                        <a:pt x="16" y="47"/>
                      </a:lnTo>
                      <a:lnTo>
                        <a:pt x="22" y="47"/>
                      </a:lnTo>
                      <a:lnTo>
                        <a:pt x="23" y="47"/>
                      </a:lnTo>
                      <a:lnTo>
                        <a:pt x="31" y="46"/>
                      </a:lnTo>
                      <a:lnTo>
                        <a:pt x="40" y="45"/>
                      </a:lnTo>
                      <a:lnTo>
                        <a:pt x="48" y="42"/>
                      </a:lnTo>
                      <a:lnTo>
                        <a:pt x="56" y="37"/>
                      </a:lnTo>
                      <a:lnTo>
                        <a:pt x="63" y="34"/>
                      </a:lnTo>
                      <a:lnTo>
                        <a:pt x="67" y="30"/>
                      </a:lnTo>
                      <a:lnTo>
                        <a:pt x="69" y="26"/>
                      </a:lnTo>
                      <a:lnTo>
                        <a:pt x="66" y="20"/>
                      </a:lnTo>
                      <a:lnTo>
                        <a:pt x="62" y="17"/>
                      </a:lnTo>
                      <a:lnTo>
                        <a:pt x="56" y="17"/>
                      </a:lnTo>
                      <a:lnTo>
                        <a:pt x="48" y="17"/>
                      </a:lnTo>
                      <a:lnTo>
                        <a:pt x="40" y="19"/>
                      </a:lnTo>
                      <a:lnTo>
                        <a:pt x="32" y="22"/>
                      </a:lnTo>
                      <a:lnTo>
                        <a:pt x="26" y="23"/>
                      </a:lnTo>
                      <a:lnTo>
                        <a:pt x="22" y="26"/>
                      </a:lnTo>
                      <a:lnTo>
                        <a:pt x="20" y="26"/>
                      </a:lnTo>
                      <a:lnTo>
                        <a:pt x="19" y="22"/>
                      </a:lnTo>
                      <a:lnTo>
                        <a:pt x="16" y="14"/>
                      </a:lnTo>
                      <a:lnTo>
                        <a:pt x="12" y="7"/>
                      </a:lnTo>
                      <a:lnTo>
                        <a:pt x="10" y="4"/>
                      </a:lnTo>
                      <a:lnTo>
                        <a:pt x="7" y="1"/>
                      </a:lnTo>
                      <a:lnTo>
                        <a:pt x="6" y="0"/>
                      </a:lnTo>
                      <a:lnTo>
                        <a:pt x="3" y="0"/>
                      </a:lnTo>
                      <a:lnTo>
                        <a:pt x="0" y="3"/>
                      </a:lnTo>
                      <a:lnTo>
                        <a:pt x="0" y="11"/>
                      </a:lnTo>
                      <a:lnTo>
                        <a:pt x="3" y="26"/>
                      </a:lnTo>
                      <a:lnTo>
                        <a:pt x="7" y="40"/>
                      </a:lnTo>
                      <a:lnTo>
                        <a:pt x="9" y="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68" name="Google Shape;3368;p35"/>
                <p:cNvSpPr/>
                <p:nvPr/>
              </p:nvSpPr>
              <p:spPr>
                <a:xfrm>
                  <a:off x="8390" y="4813"/>
                  <a:ext cx="20" cy="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" h="58" extrusionOk="0">
                      <a:moveTo>
                        <a:pt x="13" y="52"/>
                      </a:moveTo>
                      <a:lnTo>
                        <a:pt x="20" y="55"/>
                      </a:lnTo>
                      <a:lnTo>
                        <a:pt x="32" y="58"/>
                      </a:lnTo>
                      <a:lnTo>
                        <a:pt x="45" y="56"/>
                      </a:lnTo>
                      <a:lnTo>
                        <a:pt x="55" y="50"/>
                      </a:lnTo>
                      <a:lnTo>
                        <a:pt x="58" y="49"/>
                      </a:lnTo>
                      <a:lnTo>
                        <a:pt x="60" y="46"/>
                      </a:lnTo>
                      <a:lnTo>
                        <a:pt x="60" y="42"/>
                      </a:lnTo>
                      <a:lnTo>
                        <a:pt x="60" y="39"/>
                      </a:lnTo>
                      <a:lnTo>
                        <a:pt x="58" y="36"/>
                      </a:lnTo>
                      <a:lnTo>
                        <a:pt x="54" y="33"/>
                      </a:lnTo>
                      <a:lnTo>
                        <a:pt x="49" y="32"/>
                      </a:lnTo>
                      <a:lnTo>
                        <a:pt x="45" y="32"/>
                      </a:lnTo>
                      <a:lnTo>
                        <a:pt x="36" y="35"/>
                      </a:lnTo>
                      <a:lnTo>
                        <a:pt x="27" y="36"/>
                      </a:lnTo>
                      <a:lnTo>
                        <a:pt x="20" y="35"/>
                      </a:lnTo>
                      <a:lnTo>
                        <a:pt x="17" y="35"/>
                      </a:lnTo>
                      <a:lnTo>
                        <a:pt x="17" y="29"/>
                      </a:lnTo>
                      <a:lnTo>
                        <a:pt x="17" y="16"/>
                      </a:lnTo>
                      <a:lnTo>
                        <a:pt x="14" y="3"/>
                      </a:lnTo>
                      <a:lnTo>
                        <a:pt x="5" y="0"/>
                      </a:lnTo>
                      <a:lnTo>
                        <a:pt x="1" y="12"/>
                      </a:lnTo>
                      <a:lnTo>
                        <a:pt x="0" y="26"/>
                      </a:lnTo>
                      <a:lnTo>
                        <a:pt x="3" y="40"/>
                      </a:lnTo>
                      <a:lnTo>
                        <a:pt x="13" y="5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69" name="Google Shape;3369;p35"/>
                <p:cNvSpPr/>
                <p:nvPr/>
              </p:nvSpPr>
              <p:spPr>
                <a:xfrm>
                  <a:off x="8411" y="4806"/>
                  <a:ext cx="20" cy="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" h="55" extrusionOk="0">
                      <a:moveTo>
                        <a:pt x="19" y="52"/>
                      </a:moveTo>
                      <a:lnTo>
                        <a:pt x="31" y="55"/>
                      </a:lnTo>
                      <a:lnTo>
                        <a:pt x="43" y="54"/>
                      </a:lnTo>
                      <a:lnTo>
                        <a:pt x="53" y="46"/>
                      </a:lnTo>
                      <a:lnTo>
                        <a:pt x="59" y="35"/>
                      </a:lnTo>
                      <a:lnTo>
                        <a:pt x="57" y="31"/>
                      </a:lnTo>
                      <a:lnTo>
                        <a:pt x="54" y="29"/>
                      </a:lnTo>
                      <a:lnTo>
                        <a:pt x="49" y="28"/>
                      </a:lnTo>
                      <a:lnTo>
                        <a:pt x="44" y="29"/>
                      </a:lnTo>
                      <a:lnTo>
                        <a:pt x="41" y="32"/>
                      </a:lnTo>
                      <a:lnTo>
                        <a:pt x="38" y="35"/>
                      </a:lnTo>
                      <a:lnTo>
                        <a:pt x="34" y="36"/>
                      </a:lnTo>
                      <a:lnTo>
                        <a:pt x="31" y="39"/>
                      </a:lnTo>
                      <a:lnTo>
                        <a:pt x="28" y="32"/>
                      </a:lnTo>
                      <a:lnTo>
                        <a:pt x="21" y="18"/>
                      </a:lnTo>
                      <a:lnTo>
                        <a:pt x="10" y="5"/>
                      </a:lnTo>
                      <a:lnTo>
                        <a:pt x="0" y="0"/>
                      </a:lnTo>
                      <a:lnTo>
                        <a:pt x="2" y="18"/>
                      </a:lnTo>
                      <a:lnTo>
                        <a:pt x="9" y="35"/>
                      </a:lnTo>
                      <a:lnTo>
                        <a:pt x="16" y="46"/>
                      </a:lnTo>
                      <a:lnTo>
                        <a:pt x="19" y="5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70" name="Google Shape;3370;p35"/>
                <p:cNvSpPr/>
                <p:nvPr/>
              </p:nvSpPr>
              <p:spPr>
                <a:xfrm>
                  <a:off x="8374" y="4857"/>
                  <a:ext cx="27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" h="76" extrusionOk="0">
                      <a:moveTo>
                        <a:pt x="32" y="75"/>
                      </a:moveTo>
                      <a:lnTo>
                        <a:pt x="38" y="76"/>
                      </a:lnTo>
                      <a:lnTo>
                        <a:pt x="44" y="76"/>
                      </a:lnTo>
                      <a:lnTo>
                        <a:pt x="50" y="76"/>
                      </a:lnTo>
                      <a:lnTo>
                        <a:pt x="57" y="75"/>
                      </a:lnTo>
                      <a:lnTo>
                        <a:pt x="61" y="72"/>
                      </a:lnTo>
                      <a:lnTo>
                        <a:pt x="67" y="67"/>
                      </a:lnTo>
                      <a:lnTo>
                        <a:pt x="72" y="64"/>
                      </a:lnTo>
                      <a:lnTo>
                        <a:pt x="76" y="59"/>
                      </a:lnTo>
                      <a:lnTo>
                        <a:pt x="80" y="56"/>
                      </a:lnTo>
                      <a:lnTo>
                        <a:pt x="82" y="52"/>
                      </a:lnTo>
                      <a:lnTo>
                        <a:pt x="82" y="47"/>
                      </a:lnTo>
                      <a:lnTo>
                        <a:pt x="79" y="43"/>
                      </a:lnTo>
                      <a:lnTo>
                        <a:pt x="70" y="39"/>
                      </a:lnTo>
                      <a:lnTo>
                        <a:pt x="63" y="37"/>
                      </a:lnTo>
                      <a:lnTo>
                        <a:pt x="54" y="39"/>
                      </a:lnTo>
                      <a:lnTo>
                        <a:pt x="47" y="41"/>
                      </a:lnTo>
                      <a:lnTo>
                        <a:pt x="39" y="44"/>
                      </a:lnTo>
                      <a:lnTo>
                        <a:pt x="35" y="49"/>
                      </a:lnTo>
                      <a:lnTo>
                        <a:pt x="32" y="50"/>
                      </a:lnTo>
                      <a:lnTo>
                        <a:pt x="30" y="52"/>
                      </a:lnTo>
                      <a:lnTo>
                        <a:pt x="29" y="43"/>
                      </a:lnTo>
                      <a:lnTo>
                        <a:pt x="23" y="23"/>
                      </a:lnTo>
                      <a:lnTo>
                        <a:pt x="14" y="6"/>
                      </a:lnTo>
                      <a:lnTo>
                        <a:pt x="4" y="0"/>
                      </a:lnTo>
                      <a:lnTo>
                        <a:pt x="0" y="17"/>
                      </a:lnTo>
                      <a:lnTo>
                        <a:pt x="0" y="31"/>
                      </a:lnTo>
                      <a:lnTo>
                        <a:pt x="4" y="44"/>
                      </a:lnTo>
                      <a:lnTo>
                        <a:pt x="11" y="54"/>
                      </a:lnTo>
                      <a:lnTo>
                        <a:pt x="19" y="63"/>
                      </a:lnTo>
                      <a:lnTo>
                        <a:pt x="25" y="70"/>
                      </a:lnTo>
                      <a:lnTo>
                        <a:pt x="30" y="73"/>
                      </a:lnTo>
                      <a:lnTo>
                        <a:pt x="32" y="7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71" name="Google Shape;3371;p35"/>
                <p:cNvSpPr/>
                <p:nvPr/>
              </p:nvSpPr>
              <p:spPr>
                <a:xfrm>
                  <a:off x="8404" y="4847"/>
                  <a:ext cx="25" cy="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66" extrusionOk="0">
                      <a:moveTo>
                        <a:pt x="12" y="53"/>
                      </a:moveTo>
                      <a:lnTo>
                        <a:pt x="15" y="56"/>
                      </a:lnTo>
                      <a:lnTo>
                        <a:pt x="19" y="60"/>
                      </a:lnTo>
                      <a:lnTo>
                        <a:pt x="25" y="62"/>
                      </a:lnTo>
                      <a:lnTo>
                        <a:pt x="27" y="63"/>
                      </a:lnTo>
                      <a:lnTo>
                        <a:pt x="32" y="65"/>
                      </a:lnTo>
                      <a:lnTo>
                        <a:pt x="40" y="65"/>
                      </a:lnTo>
                      <a:lnTo>
                        <a:pt x="49" y="66"/>
                      </a:lnTo>
                      <a:lnTo>
                        <a:pt x="57" y="65"/>
                      </a:lnTo>
                      <a:lnTo>
                        <a:pt x="65" y="63"/>
                      </a:lnTo>
                      <a:lnTo>
                        <a:pt x="71" y="60"/>
                      </a:lnTo>
                      <a:lnTo>
                        <a:pt x="75" y="55"/>
                      </a:lnTo>
                      <a:lnTo>
                        <a:pt x="75" y="46"/>
                      </a:lnTo>
                      <a:lnTo>
                        <a:pt x="72" y="39"/>
                      </a:lnTo>
                      <a:lnTo>
                        <a:pt x="66" y="35"/>
                      </a:lnTo>
                      <a:lnTo>
                        <a:pt x="59" y="33"/>
                      </a:lnTo>
                      <a:lnTo>
                        <a:pt x="50" y="33"/>
                      </a:lnTo>
                      <a:lnTo>
                        <a:pt x="41" y="35"/>
                      </a:lnTo>
                      <a:lnTo>
                        <a:pt x="34" y="36"/>
                      </a:lnTo>
                      <a:lnTo>
                        <a:pt x="28" y="39"/>
                      </a:lnTo>
                      <a:lnTo>
                        <a:pt x="27" y="39"/>
                      </a:lnTo>
                      <a:lnTo>
                        <a:pt x="25" y="32"/>
                      </a:lnTo>
                      <a:lnTo>
                        <a:pt x="19" y="16"/>
                      </a:lnTo>
                      <a:lnTo>
                        <a:pt x="10" y="3"/>
                      </a:lnTo>
                      <a:lnTo>
                        <a:pt x="0" y="0"/>
                      </a:lnTo>
                      <a:lnTo>
                        <a:pt x="0" y="22"/>
                      </a:lnTo>
                      <a:lnTo>
                        <a:pt x="5" y="39"/>
                      </a:lnTo>
                      <a:lnTo>
                        <a:pt x="9" y="49"/>
                      </a:lnTo>
                      <a:lnTo>
                        <a:pt x="12" y="5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72" name="Google Shape;3372;p35"/>
                <p:cNvSpPr/>
                <p:nvPr/>
              </p:nvSpPr>
              <p:spPr>
                <a:xfrm>
                  <a:off x="8434" y="4844"/>
                  <a:ext cx="25" cy="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63" extrusionOk="0">
                      <a:moveTo>
                        <a:pt x="3" y="41"/>
                      </a:moveTo>
                      <a:lnTo>
                        <a:pt x="4" y="46"/>
                      </a:lnTo>
                      <a:lnTo>
                        <a:pt x="10" y="50"/>
                      </a:lnTo>
                      <a:lnTo>
                        <a:pt x="14" y="56"/>
                      </a:lnTo>
                      <a:lnTo>
                        <a:pt x="16" y="57"/>
                      </a:lnTo>
                      <a:lnTo>
                        <a:pt x="23" y="60"/>
                      </a:lnTo>
                      <a:lnTo>
                        <a:pt x="32" y="63"/>
                      </a:lnTo>
                      <a:lnTo>
                        <a:pt x="42" y="63"/>
                      </a:lnTo>
                      <a:lnTo>
                        <a:pt x="54" y="61"/>
                      </a:lnTo>
                      <a:lnTo>
                        <a:pt x="64" y="58"/>
                      </a:lnTo>
                      <a:lnTo>
                        <a:pt x="72" y="54"/>
                      </a:lnTo>
                      <a:lnTo>
                        <a:pt x="75" y="47"/>
                      </a:lnTo>
                      <a:lnTo>
                        <a:pt x="73" y="40"/>
                      </a:lnTo>
                      <a:lnTo>
                        <a:pt x="67" y="34"/>
                      </a:lnTo>
                      <a:lnTo>
                        <a:pt x="60" y="30"/>
                      </a:lnTo>
                      <a:lnTo>
                        <a:pt x="53" y="28"/>
                      </a:lnTo>
                      <a:lnTo>
                        <a:pt x="45" y="30"/>
                      </a:lnTo>
                      <a:lnTo>
                        <a:pt x="36" y="31"/>
                      </a:lnTo>
                      <a:lnTo>
                        <a:pt x="31" y="33"/>
                      </a:lnTo>
                      <a:lnTo>
                        <a:pt x="26" y="36"/>
                      </a:lnTo>
                      <a:lnTo>
                        <a:pt x="25" y="36"/>
                      </a:lnTo>
                      <a:lnTo>
                        <a:pt x="23" y="30"/>
                      </a:lnTo>
                      <a:lnTo>
                        <a:pt x="17" y="15"/>
                      </a:lnTo>
                      <a:lnTo>
                        <a:pt x="10" y="2"/>
                      </a:ln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1" y="28"/>
                      </a:lnTo>
                      <a:lnTo>
                        <a:pt x="3" y="38"/>
                      </a:lnTo>
                      <a:lnTo>
                        <a:pt x="3" y="4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73" name="Google Shape;3373;p35"/>
                <p:cNvSpPr/>
                <p:nvPr/>
              </p:nvSpPr>
              <p:spPr>
                <a:xfrm>
                  <a:off x="8126" y="4482"/>
                  <a:ext cx="83" cy="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" h="290" extrusionOk="0">
                      <a:moveTo>
                        <a:pt x="88" y="37"/>
                      </a:moveTo>
                      <a:lnTo>
                        <a:pt x="69" y="49"/>
                      </a:lnTo>
                      <a:lnTo>
                        <a:pt x="53" y="63"/>
                      </a:lnTo>
                      <a:lnTo>
                        <a:pt x="39" y="79"/>
                      </a:lnTo>
                      <a:lnTo>
                        <a:pt x="25" y="96"/>
                      </a:lnTo>
                      <a:lnTo>
                        <a:pt x="15" y="115"/>
                      </a:lnTo>
                      <a:lnTo>
                        <a:pt x="8" y="135"/>
                      </a:lnTo>
                      <a:lnTo>
                        <a:pt x="3" y="157"/>
                      </a:lnTo>
                      <a:lnTo>
                        <a:pt x="0" y="178"/>
                      </a:lnTo>
                      <a:lnTo>
                        <a:pt x="3" y="208"/>
                      </a:lnTo>
                      <a:lnTo>
                        <a:pt x="15" y="233"/>
                      </a:lnTo>
                      <a:lnTo>
                        <a:pt x="33" y="254"/>
                      </a:lnTo>
                      <a:lnTo>
                        <a:pt x="56" y="270"/>
                      </a:lnTo>
                      <a:lnTo>
                        <a:pt x="83" y="283"/>
                      </a:lnTo>
                      <a:lnTo>
                        <a:pt x="110" y="289"/>
                      </a:lnTo>
                      <a:lnTo>
                        <a:pt x="140" y="290"/>
                      </a:lnTo>
                      <a:lnTo>
                        <a:pt x="168" y="286"/>
                      </a:lnTo>
                      <a:lnTo>
                        <a:pt x="174" y="286"/>
                      </a:lnTo>
                      <a:lnTo>
                        <a:pt x="179" y="283"/>
                      </a:lnTo>
                      <a:lnTo>
                        <a:pt x="184" y="279"/>
                      </a:lnTo>
                      <a:lnTo>
                        <a:pt x="185" y="273"/>
                      </a:lnTo>
                      <a:lnTo>
                        <a:pt x="182" y="266"/>
                      </a:lnTo>
                      <a:lnTo>
                        <a:pt x="176" y="260"/>
                      </a:lnTo>
                      <a:lnTo>
                        <a:pt x="169" y="254"/>
                      </a:lnTo>
                      <a:lnTo>
                        <a:pt x="162" y="252"/>
                      </a:lnTo>
                      <a:lnTo>
                        <a:pt x="147" y="247"/>
                      </a:lnTo>
                      <a:lnTo>
                        <a:pt x="132" y="244"/>
                      </a:lnTo>
                      <a:lnTo>
                        <a:pt x="118" y="242"/>
                      </a:lnTo>
                      <a:lnTo>
                        <a:pt x="105" y="239"/>
                      </a:lnTo>
                      <a:lnTo>
                        <a:pt x="91" y="234"/>
                      </a:lnTo>
                      <a:lnTo>
                        <a:pt x="78" y="229"/>
                      </a:lnTo>
                      <a:lnTo>
                        <a:pt x="66" y="221"/>
                      </a:lnTo>
                      <a:lnTo>
                        <a:pt x="55" y="210"/>
                      </a:lnTo>
                      <a:lnTo>
                        <a:pt x="50" y="161"/>
                      </a:lnTo>
                      <a:lnTo>
                        <a:pt x="62" y="121"/>
                      </a:lnTo>
                      <a:lnTo>
                        <a:pt x="85" y="89"/>
                      </a:lnTo>
                      <a:lnTo>
                        <a:pt x="118" y="63"/>
                      </a:lnTo>
                      <a:lnTo>
                        <a:pt x="153" y="43"/>
                      </a:lnTo>
                      <a:lnTo>
                        <a:pt x="190" y="27"/>
                      </a:lnTo>
                      <a:lnTo>
                        <a:pt x="223" y="16"/>
                      </a:lnTo>
                      <a:lnTo>
                        <a:pt x="250" y="6"/>
                      </a:lnTo>
                      <a:lnTo>
                        <a:pt x="234" y="2"/>
                      </a:lnTo>
                      <a:lnTo>
                        <a:pt x="216" y="0"/>
                      </a:lnTo>
                      <a:lnTo>
                        <a:pt x="196" y="3"/>
                      </a:lnTo>
                      <a:lnTo>
                        <a:pt x="174" y="6"/>
                      </a:lnTo>
                      <a:lnTo>
                        <a:pt x="152" y="13"/>
                      </a:lnTo>
                      <a:lnTo>
                        <a:pt x="130" y="20"/>
                      </a:lnTo>
                      <a:lnTo>
                        <a:pt x="107" y="29"/>
                      </a:lnTo>
                      <a:lnTo>
                        <a:pt x="88" y="3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74" name="Google Shape;3374;p35"/>
                <p:cNvSpPr/>
                <p:nvPr/>
              </p:nvSpPr>
              <p:spPr>
                <a:xfrm>
                  <a:off x="8268" y="4481"/>
                  <a:ext cx="53" cy="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" h="225" extrusionOk="0">
                      <a:moveTo>
                        <a:pt x="135" y="73"/>
                      </a:moveTo>
                      <a:lnTo>
                        <a:pt x="141" y="96"/>
                      </a:lnTo>
                      <a:lnTo>
                        <a:pt x="140" y="118"/>
                      </a:lnTo>
                      <a:lnTo>
                        <a:pt x="129" y="135"/>
                      </a:lnTo>
                      <a:lnTo>
                        <a:pt x="115" y="151"/>
                      </a:lnTo>
                      <a:lnTo>
                        <a:pt x="97" y="165"/>
                      </a:lnTo>
                      <a:lnTo>
                        <a:pt x="76" y="179"/>
                      </a:lnTo>
                      <a:lnTo>
                        <a:pt x="56" y="192"/>
                      </a:lnTo>
                      <a:lnTo>
                        <a:pt x="38" y="205"/>
                      </a:lnTo>
                      <a:lnTo>
                        <a:pt x="35" y="210"/>
                      </a:lnTo>
                      <a:lnTo>
                        <a:pt x="34" y="212"/>
                      </a:lnTo>
                      <a:lnTo>
                        <a:pt x="34" y="217"/>
                      </a:lnTo>
                      <a:lnTo>
                        <a:pt x="35" y="221"/>
                      </a:lnTo>
                      <a:lnTo>
                        <a:pt x="40" y="224"/>
                      </a:lnTo>
                      <a:lnTo>
                        <a:pt x="44" y="225"/>
                      </a:lnTo>
                      <a:lnTo>
                        <a:pt x="47" y="225"/>
                      </a:lnTo>
                      <a:lnTo>
                        <a:pt x="51" y="224"/>
                      </a:lnTo>
                      <a:lnTo>
                        <a:pt x="75" y="211"/>
                      </a:lnTo>
                      <a:lnTo>
                        <a:pt x="97" y="197"/>
                      </a:lnTo>
                      <a:lnTo>
                        <a:pt x="117" y="181"/>
                      </a:lnTo>
                      <a:lnTo>
                        <a:pt x="137" y="162"/>
                      </a:lnTo>
                      <a:lnTo>
                        <a:pt x="150" y="142"/>
                      </a:lnTo>
                      <a:lnTo>
                        <a:pt x="159" y="119"/>
                      </a:lnTo>
                      <a:lnTo>
                        <a:pt x="160" y="95"/>
                      </a:lnTo>
                      <a:lnTo>
                        <a:pt x="154" y="69"/>
                      </a:lnTo>
                      <a:lnTo>
                        <a:pt x="141" y="49"/>
                      </a:lnTo>
                      <a:lnTo>
                        <a:pt x="122" y="31"/>
                      </a:lnTo>
                      <a:lnTo>
                        <a:pt x="98" y="18"/>
                      </a:lnTo>
                      <a:lnTo>
                        <a:pt x="72" y="8"/>
                      </a:lnTo>
                      <a:lnTo>
                        <a:pt x="46" y="3"/>
                      </a:lnTo>
                      <a:lnTo>
                        <a:pt x="24" y="0"/>
                      </a:lnTo>
                      <a:lnTo>
                        <a:pt x="7" y="0"/>
                      </a:lnTo>
                      <a:lnTo>
                        <a:pt x="0" y="4"/>
                      </a:lnTo>
                      <a:lnTo>
                        <a:pt x="18" y="11"/>
                      </a:lnTo>
                      <a:lnTo>
                        <a:pt x="37" y="17"/>
                      </a:lnTo>
                      <a:lnTo>
                        <a:pt x="57" y="23"/>
                      </a:lnTo>
                      <a:lnTo>
                        <a:pt x="76" y="29"/>
                      </a:lnTo>
                      <a:lnTo>
                        <a:pt x="95" y="36"/>
                      </a:lnTo>
                      <a:lnTo>
                        <a:pt x="112" y="46"/>
                      </a:lnTo>
                      <a:lnTo>
                        <a:pt x="125" y="57"/>
                      </a:lnTo>
                      <a:lnTo>
                        <a:pt x="135" y="73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75" name="Google Shape;3375;p35"/>
                <p:cNvSpPr/>
                <p:nvPr/>
              </p:nvSpPr>
              <p:spPr>
                <a:xfrm>
                  <a:off x="8073" y="4463"/>
                  <a:ext cx="135" cy="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" h="472" extrusionOk="0">
                      <a:moveTo>
                        <a:pt x="157" y="61"/>
                      </a:moveTo>
                      <a:lnTo>
                        <a:pt x="127" y="87"/>
                      </a:lnTo>
                      <a:lnTo>
                        <a:pt x="96" y="113"/>
                      </a:lnTo>
                      <a:lnTo>
                        <a:pt x="68" y="143"/>
                      </a:lnTo>
                      <a:lnTo>
                        <a:pt x="43" y="175"/>
                      </a:lnTo>
                      <a:lnTo>
                        <a:pt x="22" y="208"/>
                      </a:lnTo>
                      <a:lnTo>
                        <a:pt x="8" y="244"/>
                      </a:lnTo>
                      <a:lnTo>
                        <a:pt x="0" y="283"/>
                      </a:lnTo>
                      <a:lnTo>
                        <a:pt x="2" y="323"/>
                      </a:lnTo>
                      <a:lnTo>
                        <a:pt x="5" y="333"/>
                      </a:lnTo>
                      <a:lnTo>
                        <a:pt x="8" y="344"/>
                      </a:lnTo>
                      <a:lnTo>
                        <a:pt x="12" y="353"/>
                      </a:lnTo>
                      <a:lnTo>
                        <a:pt x="18" y="363"/>
                      </a:lnTo>
                      <a:lnTo>
                        <a:pt x="25" y="372"/>
                      </a:lnTo>
                      <a:lnTo>
                        <a:pt x="34" y="380"/>
                      </a:lnTo>
                      <a:lnTo>
                        <a:pt x="41" y="388"/>
                      </a:lnTo>
                      <a:lnTo>
                        <a:pt x="52" y="393"/>
                      </a:lnTo>
                      <a:lnTo>
                        <a:pt x="71" y="405"/>
                      </a:lnTo>
                      <a:lnTo>
                        <a:pt x="90" y="415"/>
                      </a:lnTo>
                      <a:lnTo>
                        <a:pt x="109" y="424"/>
                      </a:lnTo>
                      <a:lnTo>
                        <a:pt x="129" y="431"/>
                      </a:lnTo>
                      <a:lnTo>
                        <a:pt x="150" y="438"/>
                      </a:lnTo>
                      <a:lnTo>
                        <a:pt x="171" y="444"/>
                      </a:lnTo>
                      <a:lnTo>
                        <a:pt x="191" y="449"/>
                      </a:lnTo>
                      <a:lnTo>
                        <a:pt x="212" y="454"/>
                      </a:lnTo>
                      <a:lnTo>
                        <a:pt x="234" y="458"/>
                      </a:lnTo>
                      <a:lnTo>
                        <a:pt x="254" y="461"/>
                      </a:lnTo>
                      <a:lnTo>
                        <a:pt x="276" y="464"/>
                      </a:lnTo>
                      <a:lnTo>
                        <a:pt x="298" y="467"/>
                      </a:lnTo>
                      <a:lnTo>
                        <a:pt x="319" y="468"/>
                      </a:lnTo>
                      <a:lnTo>
                        <a:pt x="341" y="470"/>
                      </a:lnTo>
                      <a:lnTo>
                        <a:pt x="363" y="471"/>
                      </a:lnTo>
                      <a:lnTo>
                        <a:pt x="383" y="472"/>
                      </a:lnTo>
                      <a:lnTo>
                        <a:pt x="391" y="472"/>
                      </a:lnTo>
                      <a:lnTo>
                        <a:pt x="397" y="470"/>
                      </a:lnTo>
                      <a:lnTo>
                        <a:pt x="401" y="464"/>
                      </a:lnTo>
                      <a:lnTo>
                        <a:pt x="404" y="458"/>
                      </a:lnTo>
                      <a:lnTo>
                        <a:pt x="404" y="451"/>
                      </a:lnTo>
                      <a:lnTo>
                        <a:pt x="401" y="445"/>
                      </a:lnTo>
                      <a:lnTo>
                        <a:pt x="395" y="441"/>
                      </a:lnTo>
                      <a:lnTo>
                        <a:pt x="388" y="438"/>
                      </a:lnTo>
                      <a:lnTo>
                        <a:pt x="369" y="434"/>
                      </a:lnTo>
                      <a:lnTo>
                        <a:pt x="350" y="431"/>
                      </a:lnTo>
                      <a:lnTo>
                        <a:pt x="331" y="426"/>
                      </a:lnTo>
                      <a:lnTo>
                        <a:pt x="310" y="424"/>
                      </a:lnTo>
                      <a:lnTo>
                        <a:pt x="291" y="421"/>
                      </a:lnTo>
                      <a:lnTo>
                        <a:pt x="272" y="418"/>
                      </a:lnTo>
                      <a:lnTo>
                        <a:pt x="251" y="415"/>
                      </a:lnTo>
                      <a:lnTo>
                        <a:pt x="232" y="411"/>
                      </a:lnTo>
                      <a:lnTo>
                        <a:pt x="213" y="408"/>
                      </a:lnTo>
                      <a:lnTo>
                        <a:pt x="194" y="403"/>
                      </a:lnTo>
                      <a:lnTo>
                        <a:pt x="175" y="398"/>
                      </a:lnTo>
                      <a:lnTo>
                        <a:pt x="156" y="393"/>
                      </a:lnTo>
                      <a:lnTo>
                        <a:pt x="138" y="386"/>
                      </a:lnTo>
                      <a:lnTo>
                        <a:pt x="119" y="379"/>
                      </a:lnTo>
                      <a:lnTo>
                        <a:pt x="102" y="372"/>
                      </a:lnTo>
                      <a:lnTo>
                        <a:pt x="84" y="362"/>
                      </a:lnTo>
                      <a:lnTo>
                        <a:pt x="69" y="352"/>
                      </a:lnTo>
                      <a:lnTo>
                        <a:pt x="58" y="339"/>
                      </a:lnTo>
                      <a:lnTo>
                        <a:pt x="49" y="324"/>
                      </a:lnTo>
                      <a:lnTo>
                        <a:pt x="44" y="307"/>
                      </a:lnTo>
                      <a:lnTo>
                        <a:pt x="43" y="290"/>
                      </a:lnTo>
                      <a:lnTo>
                        <a:pt x="44" y="270"/>
                      </a:lnTo>
                      <a:lnTo>
                        <a:pt x="49" y="250"/>
                      </a:lnTo>
                      <a:lnTo>
                        <a:pt x="55" y="234"/>
                      </a:lnTo>
                      <a:lnTo>
                        <a:pt x="65" y="212"/>
                      </a:lnTo>
                      <a:lnTo>
                        <a:pt x="77" y="191"/>
                      </a:lnTo>
                      <a:lnTo>
                        <a:pt x="90" y="172"/>
                      </a:lnTo>
                      <a:lnTo>
                        <a:pt x="104" y="155"/>
                      </a:lnTo>
                      <a:lnTo>
                        <a:pt x="119" y="138"/>
                      </a:lnTo>
                      <a:lnTo>
                        <a:pt x="135" y="120"/>
                      </a:lnTo>
                      <a:lnTo>
                        <a:pt x="154" y="103"/>
                      </a:lnTo>
                      <a:lnTo>
                        <a:pt x="173" y="86"/>
                      </a:lnTo>
                      <a:lnTo>
                        <a:pt x="193" y="71"/>
                      </a:lnTo>
                      <a:lnTo>
                        <a:pt x="218" y="59"/>
                      </a:lnTo>
                      <a:lnTo>
                        <a:pt x="245" y="47"/>
                      </a:lnTo>
                      <a:lnTo>
                        <a:pt x="273" y="36"/>
                      </a:lnTo>
                      <a:lnTo>
                        <a:pt x="298" y="25"/>
                      </a:lnTo>
                      <a:lnTo>
                        <a:pt x="319" y="17"/>
                      </a:lnTo>
                      <a:lnTo>
                        <a:pt x="332" y="8"/>
                      </a:lnTo>
                      <a:lnTo>
                        <a:pt x="336" y="2"/>
                      </a:lnTo>
                      <a:lnTo>
                        <a:pt x="322" y="0"/>
                      </a:lnTo>
                      <a:lnTo>
                        <a:pt x="301" y="1"/>
                      </a:lnTo>
                      <a:lnTo>
                        <a:pt x="278" y="5"/>
                      </a:lnTo>
                      <a:lnTo>
                        <a:pt x="253" y="13"/>
                      </a:lnTo>
                      <a:lnTo>
                        <a:pt x="226" y="23"/>
                      </a:lnTo>
                      <a:lnTo>
                        <a:pt x="201" y="34"/>
                      </a:lnTo>
                      <a:lnTo>
                        <a:pt x="178" y="47"/>
                      </a:lnTo>
                      <a:lnTo>
                        <a:pt x="157" y="61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76" name="Google Shape;3376;p35"/>
                <p:cNvSpPr/>
                <p:nvPr/>
              </p:nvSpPr>
              <p:spPr>
                <a:xfrm>
                  <a:off x="8263" y="4458"/>
                  <a:ext cx="118" cy="1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" h="315" extrusionOk="0">
                      <a:moveTo>
                        <a:pt x="294" y="96"/>
                      </a:moveTo>
                      <a:lnTo>
                        <a:pt x="310" y="113"/>
                      </a:lnTo>
                      <a:lnTo>
                        <a:pt x="320" y="133"/>
                      </a:lnTo>
                      <a:lnTo>
                        <a:pt x="325" y="155"/>
                      </a:lnTo>
                      <a:lnTo>
                        <a:pt x="325" y="178"/>
                      </a:lnTo>
                      <a:lnTo>
                        <a:pt x="322" y="197"/>
                      </a:lnTo>
                      <a:lnTo>
                        <a:pt x="316" y="212"/>
                      </a:lnTo>
                      <a:lnTo>
                        <a:pt x="306" y="228"/>
                      </a:lnTo>
                      <a:lnTo>
                        <a:pt x="295" y="241"/>
                      </a:lnTo>
                      <a:lnTo>
                        <a:pt x="282" y="256"/>
                      </a:lnTo>
                      <a:lnTo>
                        <a:pt x="269" y="267"/>
                      </a:lnTo>
                      <a:lnTo>
                        <a:pt x="256" y="280"/>
                      </a:lnTo>
                      <a:lnTo>
                        <a:pt x="243" y="293"/>
                      </a:lnTo>
                      <a:lnTo>
                        <a:pt x="240" y="297"/>
                      </a:lnTo>
                      <a:lnTo>
                        <a:pt x="240" y="302"/>
                      </a:lnTo>
                      <a:lnTo>
                        <a:pt x="240" y="306"/>
                      </a:lnTo>
                      <a:lnTo>
                        <a:pt x="243" y="310"/>
                      </a:lnTo>
                      <a:lnTo>
                        <a:pt x="247" y="313"/>
                      </a:lnTo>
                      <a:lnTo>
                        <a:pt x="253" y="315"/>
                      </a:lnTo>
                      <a:lnTo>
                        <a:pt x="257" y="313"/>
                      </a:lnTo>
                      <a:lnTo>
                        <a:pt x="262" y="310"/>
                      </a:lnTo>
                      <a:lnTo>
                        <a:pt x="291" y="292"/>
                      </a:lnTo>
                      <a:lnTo>
                        <a:pt x="316" y="267"/>
                      </a:lnTo>
                      <a:lnTo>
                        <a:pt x="335" y="240"/>
                      </a:lnTo>
                      <a:lnTo>
                        <a:pt x="348" y="208"/>
                      </a:lnTo>
                      <a:lnTo>
                        <a:pt x="354" y="177"/>
                      </a:lnTo>
                      <a:lnTo>
                        <a:pt x="351" y="143"/>
                      </a:lnTo>
                      <a:lnTo>
                        <a:pt x="339" y="113"/>
                      </a:lnTo>
                      <a:lnTo>
                        <a:pt x="316" y="86"/>
                      </a:lnTo>
                      <a:lnTo>
                        <a:pt x="298" y="72"/>
                      </a:lnTo>
                      <a:lnTo>
                        <a:pt x="278" y="60"/>
                      </a:lnTo>
                      <a:lnTo>
                        <a:pt x="256" y="49"/>
                      </a:lnTo>
                      <a:lnTo>
                        <a:pt x="231" y="39"/>
                      </a:lnTo>
                      <a:lnTo>
                        <a:pt x="206" y="29"/>
                      </a:lnTo>
                      <a:lnTo>
                        <a:pt x="181" y="21"/>
                      </a:lnTo>
                      <a:lnTo>
                        <a:pt x="155" y="16"/>
                      </a:lnTo>
                      <a:lnTo>
                        <a:pt x="130" y="10"/>
                      </a:lnTo>
                      <a:lnTo>
                        <a:pt x="105" y="6"/>
                      </a:lnTo>
                      <a:lnTo>
                        <a:pt x="83" y="3"/>
                      </a:lnTo>
                      <a:lnTo>
                        <a:pt x="61" y="0"/>
                      </a:lnTo>
                      <a:lnTo>
                        <a:pt x="43" y="0"/>
                      </a:lnTo>
                      <a:lnTo>
                        <a:pt x="27" y="0"/>
                      </a:lnTo>
                      <a:lnTo>
                        <a:pt x="14" y="0"/>
                      </a:lnTo>
                      <a:lnTo>
                        <a:pt x="5" y="3"/>
                      </a:lnTo>
                      <a:lnTo>
                        <a:pt x="0" y="6"/>
                      </a:lnTo>
                      <a:lnTo>
                        <a:pt x="15" y="8"/>
                      </a:lnTo>
                      <a:lnTo>
                        <a:pt x="30" y="10"/>
                      </a:lnTo>
                      <a:lnTo>
                        <a:pt x="47" y="13"/>
                      </a:lnTo>
                      <a:lnTo>
                        <a:pt x="65" y="16"/>
                      </a:lnTo>
                      <a:lnTo>
                        <a:pt x="83" y="20"/>
                      </a:lnTo>
                      <a:lnTo>
                        <a:pt x="103" y="23"/>
                      </a:lnTo>
                      <a:lnTo>
                        <a:pt x="122" y="27"/>
                      </a:lnTo>
                      <a:lnTo>
                        <a:pt x="143" y="31"/>
                      </a:lnTo>
                      <a:lnTo>
                        <a:pt x="162" y="37"/>
                      </a:lnTo>
                      <a:lnTo>
                        <a:pt x="182" y="43"/>
                      </a:lnTo>
                      <a:lnTo>
                        <a:pt x="203" y="49"/>
                      </a:lnTo>
                      <a:lnTo>
                        <a:pt x="222" y="56"/>
                      </a:lnTo>
                      <a:lnTo>
                        <a:pt x="241" y="64"/>
                      </a:lnTo>
                      <a:lnTo>
                        <a:pt x="260" y="75"/>
                      </a:lnTo>
                      <a:lnTo>
                        <a:pt x="278" y="85"/>
                      </a:lnTo>
                      <a:lnTo>
                        <a:pt x="294" y="9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77" name="Google Shape;3377;p35"/>
                <p:cNvSpPr/>
                <p:nvPr/>
              </p:nvSpPr>
              <p:spPr>
                <a:xfrm>
                  <a:off x="8023" y="4506"/>
                  <a:ext cx="47" cy="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" h="297" extrusionOk="0">
                      <a:moveTo>
                        <a:pt x="0" y="162"/>
                      </a:moveTo>
                      <a:lnTo>
                        <a:pt x="0" y="187"/>
                      </a:lnTo>
                      <a:lnTo>
                        <a:pt x="5" y="210"/>
                      </a:lnTo>
                      <a:lnTo>
                        <a:pt x="16" y="231"/>
                      </a:lnTo>
                      <a:lnTo>
                        <a:pt x="30" y="250"/>
                      </a:lnTo>
                      <a:lnTo>
                        <a:pt x="48" y="266"/>
                      </a:lnTo>
                      <a:lnTo>
                        <a:pt x="69" y="280"/>
                      </a:lnTo>
                      <a:lnTo>
                        <a:pt x="92" y="290"/>
                      </a:lnTo>
                      <a:lnTo>
                        <a:pt x="116" y="296"/>
                      </a:lnTo>
                      <a:lnTo>
                        <a:pt x="123" y="297"/>
                      </a:lnTo>
                      <a:lnTo>
                        <a:pt x="130" y="295"/>
                      </a:lnTo>
                      <a:lnTo>
                        <a:pt x="136" y="290"/>
                      </a:lnTo>
                      <a:lnTo>
                        <a:pt x="139" y="284"/>
                      </a:lnTo>
                      <a:lnTo>
                        <a:pt x="139" y="277"/>
                      </a:lnTo>
                      <a:lnTo>
                        <a:pt x="138" y="270"/>
                      </a:lnTo>
                      <a:lnTo>
                        <a:pt x="133" y="264"/>
                      </a:lnTo>
                      <a:lnTo>
                        <a:pt x="126" y="261"/>
                      </a:lnTo>
                      <a:lnTo>
                        <a:pt x="102" y="253"/>
                      </a:lnTo>
                      <a:lnTo>
                        <a:pt x="80" y="241"/>
                      </a:lnTo>
                      <a:lnTo>
                        <a:pt x="63" y="226"/>
                      </a:lnTo>
                      <a:lnTo>
                        <a:pt x="50" y="208"/>
                      </a:lnTo>
                      <a:lnTo>
                        <a:pt x="41" y="187"/>
                      </a:lnTo>
                      <a:lnTo>
                        <a:pt x="36" y="164"/>
                      </a:lnTo>
                      <a:lnTo>
                        <a:pt x="36" y="139"/>
                      </a:lnTo>
                      <a:lnTo>
                        <a:pt x="44" y="113"/>
                      </a:lnTo>
                      <a:lnTo>
                        <a:pt x="52" y="95"/>
                      </a:lnTo>
                      <a:lnTo>
                        <a:pt x="64" y="78"/>
                      </a:lnTo>
                      <a:lnTo>
                        <a:pt x="77" y="62"/>
                      </a:lnTo>
                      <a:lnTo>
                        <a:pt x="92" y="47"/>
                      </a:lnTo>
                      <a:lnTo>
                        <a:pt x="105" y="34"/>
                      </a:lnTo>
                      <a:lnTo>
                        <a:pt x="120" y="23"/>
                      </a:lnTo>
                      <a:lnTo>
                        <a:pt x="133" y="11"/>
                      </a:lnTo>
                      <a:lnTo>
                        <a:pt x="143" y="1"/>
                      </a:lnTo>
                      <a:lnTo>
                        <a:pt x="133" y="0"/>
                      </a:lnTo>
                      <a:lnTo>
                        <a:pt x="117" y="7"/>
                      </a:lnTo>
                      <a:lnTo>
                        <a:pt x="95" y="23"/>
                      </a:lnTo>
                      <a:lnTo>
                        <a:pt x="70" y="44"/>
                      </a:lnTo>
                      <a:lnTo>
                        <a:pt x="47" y="72"/>
                      </a:lnTo>
                      <a:lnTo>
                        <a:pt x="25" y="101"/>
                      </a:lnTo>
                      <a:lnTo>
                        <a:pt x="8" y="132"/>
                      </a:lnTo>
                      <a:lnTo>
                        <a:pt x="0" y="162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78" name="Google Shape;3378;p35"/>
                <p:cNvSpPr/>
                <p:nvPr/>
              </p:nvSpPr>
              <p:spPr>
                <a:xfrm>
                  <a:off x="8360" y="4451"/>
                  <a:ext cx="103" cy="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" h="388" extrusionOk="0">
                      <a:moveTo>
                        <a:pt x="250" y="145"/>
                      </a:moveTo>
                      <a:lnTo>
                        <a:pt x="260" y="155"/>
                      </a:lnTo>
                      <a:lnTo>
                        <a:pt x="269" y="167"/>
                      </a:lnTo>
                      <a:lnTo>
                        <a:pt x="275" y="180"/>
                      </a:lnTo>
                      <a:lnTo>
                        <a:pt x="281" y="193"/>
                      </a:lnTo>
                      <a:lnTo>
                        <a:pt x="282" y="206"/>
                      </a:lnTo>
                      <a:lnTo>
                        <a:pt x="282" y="220"/>
                      </a:lnTo>
                      <a:lnTo>
                        <a:pt x="278" y="234"/>
                      </a:lnTo>
                      <a:lnTo>
                        <a:pt x="272" y="247"/>
                      </a:lnTo>
                      <a:lnTo>
                        <a:pt x="262" y="262"/>
                      </a:lnTo>
                      <a:lnTo>
                        <a:pt x="250" y="275"/>
                      </a:lnTo>
                      <a:lnTo>
                        <a:pt x="237" y="286"/>
                      </a:lnTo>
                      <a:lnTo>
                        <a:pt x="222" y="298"/>
                      </a:lnTo>
                      <a:lnTo>
                        <a:pt x="209" y="308"/>
                      </a:lnTo>
                      <a:lnTo>
                        <a:pt x="194" y="319"/>
                      </a:lnTo>
                      <a:lnTo>
                        <a:pt x="180" y="331"/>
                      </a:lnTo>
                      <a:lnTo>
                        <a:pt x="166" y="344"/>
                      </a:lnTo>
                      <a:lnTo>
                        <a:pt x="162" y="348"/>
                      </a:lnTo>
                      <a:lnTo>
                        <a:pt x="159" y="354"/>
                      </a:lnTo>
                      <a:lnTo>
                        <a:pt x="156" y="359"/>
                      </a:lnTo>
                      <a:lnTo>
                        <a:pt x="153" y="365"/>
                      </a:lnTo>
                      <a:lnTo>
                        <a:pt x="152" y="371"/>
                      </a:lnTo>
                      <a:lnTo>
                        <a:pt x="152" y="377"/>
                      </a:lnTo>
                      <a:lnTo>
                        <a:pt x="153" y="382"/>
                      </a:lnTo>
                      <a:lnTo>
                        <a:pt x="158" y="387"/>
                      </a:lnTo>
                      <a:lnTo>
                        <a:pt x="163" y="388"/>
                      </a:lnTo>
                      <a:lnTo>
                        <a:pt x="169" y="388"/>
                      </a:lnTo>
                      <a:lnTo>
                        <a:pt x="175" y="387"/>
                      </a:lnTo>
                      <a:lnTo>
                        <a:pt x="180" y="382"/>
                      </a:lnTo>
                      <a:lnTo>
                        <a:pt x="194" y="367"/>
                      </a:lnTo>
                      <a:lnTo>
                        <a:pt x="210" y="351"/>
                      </a:lnTo>
                      <a:lnTo>
                        <a:pt x="227" y="337"/>
                      </a:lnTo>
                      <a:lnTo>
                        <a:pt x="244" y="322"/>
                      </a:lnTo>
                      <a:lnTo>
                        <a:pt x="260" y="308"/>
                      </a:lnTo>
                      <a:lnTo>
                        <a:pt x="275" y="292"/>
                      </a:lnTo>
                      <a:lnTo>
                        <a:pt x="290" y="275"/>
                      </a:lnTo>
                      <a:lnTo>
                        <a:pt x="300" y="256"/>
                      </a:lnTo>
                      <a:lnTo>
                        <a:pt x="307" y="234"/>
                      </a:lnTo>
                      <a:lnTo>
                        <a:pt x="309" y="213"/>
                      </a:lnTo>
                      <a:lnTo>
                        <a:pt x="304" y="191"/>
                      </a:lnTo>
                      <a:lnTo>
                        <a:pt x="297" y="171"/>
                      </a:lnTo>
                      <a:lnTo>
                        <a:pt x="285" y="151"/>
                      </a:lnTo>
                      <a:lnTo>
                        <a:pt x="271" y="134"/>
                      </a:lnTo>
                      <a:lnTo>
                        <a:pt x="253" y="118"/>
                      </a:lnTo>
                      <a:lnTo>
                        <a:pt x="235" y="104"/>
                      </a:lnTo>
                      <a:lnTo>
                        <a:pt x="222" y="94"/>
                      </a:lnTo>
                      <a:lnTo>
                        <a:pt x="207" y="85"/>
                      </a:lnTo>
                      <a:lnTo>
                        <a:pt x="191" y="75"/>
                      </a:lnTo>
                      <a:lnTo>
                        <a:pt x="175" y="65"/>
                      </a:lnTo>
                      <a:lnTo>
                        <a:pt x="159" y="55"/>
                      </a:lnTo>
                      <a:lnTo>
                        <a:pt x="141" y="45"/>
                      </a:lnTo>
                      <a:lnTo>
                        <a:pt x="124" y="36"/>
                      </a:lnTo>
                      <a:lnTo>
                        <a:pt x="108" y="28"/>
                      </a:lnTo>
                      <a:lnTo>
                        <a:pt x="92" y="20"/>
                      </a:lnTo>
                      <a:lnTo>
                        <a:pt x="75" y="13"/>
                      </a:lnTo>
                      <a:lnTo>
                        <a:pt x="59" y="9"/>
                      </a:lnTo>
                      <a:lnTo>
                        <a:pt x="45" y="5"/>
                      </a:lnTo>
                      <a:lnTo>
                        <a:pt x="31" y="2"/>
                      </a:lnTo>
                      <a:lnTo>
                        <a:pt x="20" y="0"/>
                      </a:lnTo>
                      <a:lnTo>
                        <a:pt x="9" y="2"/>
                      </a:lnTo>
                      <a:lnTo>
                        <a:pt x="0" y="5"/>
                      </a:lnTo>
                      <a:lnTo>
                        <a:pt x="11" y="7"/>
                      </a:lnTo>
                      <a:lnTo>
                        <a:pt x="23" y="12"/>
                      </a:lnTo>
                      <a:lnTo>
                        <a:pt x="36" y="17"/>
                      </a:lnTo>
                      <a:lnTo>
                        <a:pt x="49" y="23"/>
                      </a:lnTo>
                      <a:lnTo>
                        <a:pt x="65" y="30"/>
                      </a:lnTo>
                      <a:lnTo>
                        <a:pt x="81" y="38"/>
                      </a:lnTo>
                      <a:lnTo>
                        <a:pt x="99" y="46"/>
                      </a:lnTo>
                      <a:lnTo>
                        <a:pt x="116" y="55"/>
                      </a:lnTo>
                      <a:lnTo>
                        <a:pt x="134" y="65"/>
                      </a:lnTo>
                      <a:lnTo>
                        <a:pt x="152" y="75"/>
                      </a:lnTo>
                      <a:lnTo>
                        <a:pt x="169" y="86"/>
                      </a:lnTo>
                      <a:lnTo>
                        <a:pt x="187" y="98"/>
                      </a:lnTo>
                      <a:lnTo>
                        <a:pt x="205" y="109"/>
                      </a:lnTo>
                      <a:lnTo>
                        <a:pt x="221" y="121"/>
                      </a:lnTo>
                      <a:lnTo>
                        <a:pt x="235" y="132"/>
                      </a:lnTo>
                      <a:lnTo>
                        <a:pt x="250" y="145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79" name="Google Shape;3379;p35"/>
                <p:cNvSpPr/>
                <p:nvPr/>
              </p:nvSpPr>
              <p:spPr>
                <a:xfrm>
                  <a:off x="8279" y="4648"/>
                  <a:ext cx="135" cy="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" h="292" extrusionOk="0">
                      <a:moveTo>
                        <a:pt x="326" y="36"/>
                      </a:moveTo>
                      <a:lnTo>
                        <a:pt x="332" y="65"/>
                      </a:lnTo>
                      <a:lnTo>
                        <a:pt x="340" y="93"/>
                      </a:lnTo>
                      <a:lnTo>
                        <a:pt x="351" y="123"/>
                      </a:lnTo>
                      <a:lnTo>
                        <a:pt x="361" y="152"/>
                      </a:lnTo>
                      <a:lnTo>
                        <a:pt x="373" y="181"/>
                      </a:lnTo>
                      <a:lnTo>
                        <a:pt x="384" y="210"/>
                      </a:lnTo>
                      <a:lnTo>
                        <a:pt x="395" y="237"/>
                      </a:lnTo>
                      <a:lnTo>
                        <a:pt x="405" y="266"/>
                      </a:lnTo>
                      <a:lnTo>
                        <a:pt x="406" y="273"/>
                      </a:lnTo>
                      <a:lnTo>
                        <a:pt x="406" y="279"/>
                      </a:lnTo>
                      <a:lnTo>
                        <a:pt x="404" y="284"/>
                      </a:lnTo>
                      <a:lnTo>
                        <a:pt x="399" y="289"/>
                      </a:lnTo>
                      <a:lnTo>
                        <a:pt x="393" y="292"/>
                      </a:lnTo>
                      <a:lnTo>
                        <a:pt x="387" y="292"/>
                      </a:lnTo>
                      <a:lnTo>
                        <a:pt x="381" y="289"/>
                      </a:lnTo>
                      <a:lnTo>
                        <a:pt x="377" y="283"/>
                      </a:lnTo>
                      <a:lnTo>
                        <a:pt x="364" y="251"/>
                      </a:lnTo>
                      <a:lnTo>
                        <a:pt x="352" y="213"/>
                      </a:lnTo>
                      <a:lnTo>
                        <a:pt x="339" y="171"/>
                      </a:lnTo>
                      <a:lnTo>
                        <a:pt x="329" y="131"/>
                      </a:lnTo>
                      <a:lnTo>
                        <a:pt x="318" y="93"/>
                      </a:lnTo>
                      <a:lnTo>
                        <a:pt x="311" y="63"/>
                      </a:lnTo>
                      <a:lnTo>
                        <a:pt x="307" y="42"/>
                      </a:lnTo>
                      <a:lnTo>
                        <a:pt x="305" y="34"/>
                      </a:lnTo>
                      <a:lnTo>
                        <a:pt x="283" y="34"/>
                      </a:lnTo>
                      <a:lnTo>
                        <a:pt x="261" y="36"/>
                      </a:lnTo>
                      <a:lnTo>
                        <a:pt x="239" y="39"/>
                      </a:lnTo>
                      <a:lnTo>
                        <a:pt x="216" y="43"/>
                      </a:lnTo>
                      <a:lnTo>
                        <a:pt x="192" y="50"/>
                      </a:lnTo>
                      <a:lnTo>
                        <a:pt x="170" y="57"/>
                      </a:lnTo>
                      <a:lnTo>
                        <a:pt x="148" y="65"/>
                      </a:lnTo>
                      <a:lnTo>
                        <a:pt x="126" y="73"/>
                      </a:lnTo>
                      <a:lnTo>
                        <a:pt x="106" y="83"/>
                      </a:lnTo>
                      <a:lnTo>
                        <a:pt x="85" y="93"/>
                      </a:lnTo>
                      <a:lnTo>
                        <a:pt x="67" y="103"/>
                      </a:lnTo>
                      <a:lnTo>
                        <a:pt x="50" y="113"/>
                      </a:lnTo>
                      <a:lnTo>
                        <a:pt x="34" y="122"/>
                      </a:lnTo>
                      <a:lnTo>
                        <a:pt x="20" y="132"/>
                      </a:lnTo>
                      <a:lnTo>
                        <a:pt x="9" y="141"/>
                      </a:lnTo>
                      <a:lnTo>
                        <a:pt x="0" y="148"/>
                      </a:lnTo>
                      <a:lnTo>
                        <a:pt x="0" y="133"/>
                      </a:lnTo>
                      <a:lnTo>
                        <a:pt x="7" y="118"/>
                      </a:lnTo>
                      <a:lnTo>
                        <a:pt x="19" y="102"/>
                      </a:lnTo>
                      <a:lnTo>
                        <a:pt x="35" y="86"/>
                      </a:lnTo>
                      <a:lnTo>
                        <a:pt x="53" y="70"/>
                      </a:lnTo>
                      <a:lnTo>
                        <a:pt x="73" y="54"/>
                      </a:lnTo>
                      <a:lnTo>
                        <a:pt x="92" y="43"/>
                      </a:lnTo>
                      <a:lnTo>
                        <a:pt x="111" y="33"/>
                      </a:lnTo>
                      <a:lnTo>
                        <a:pt x="139" y="23"/>
                      </a:lnTo>
                      <a:lnTo>
                        <a:pt x="173" y="14"/>
                      </a:lnTo>
                      <a:lnTo>
                        <a:pt x="210" y="8"/>
                      </a:lnTo>
                      <a:lnTo>
                        <a:pt x="245" y="4"/>
                      </a:lnTo>
                      <a:lnTo>
                        <a:pt x="277" y="1"/>
                      </a:lnTo>
                      <a:lnTo>
                        <a:pt x="304" y="0"/>
                      </a:lnTo>
                      <a:lnTo>
                        <a:pt x="321" y="0"/>
                      </a:lnTo>
                      <a:lnTo>
                        <a:pt x="329" y="0"/>
                      </a:lnTo>
                      <a:lnTo>
                        <a:pt x="336" y="1"/>
                      </a:lnTo>
                      <a:lnTo>
                        <a:pt x="342" y="6"/>
                      </a:lnTo>
                      <a:lnTo>
                        <a:pt x="345" y="11"/>
                      </a:lnTo>
                      <a:lnTo>
                        <a:pt x="346" y="19"/>
                      </a:lnTo>
                      <a:lnTo>
                        <a:pt x="345" y="26"/>
                      </a:lnTo>
                      <a:lnTo>
                        <a:pt x="340" y="31"/>
                      </a:lnTo>
                      <a:lnTo>
                        <a:pt x="335" y="34"/>
                      </a:lnTo>
                      <a:lnTo>
                        <a:pt x="326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80" name="Google Shape;3380;p35"/>
                <p:cNvSpPr/>
                <p:nvPr/>
              </p:nvSpPr>
              <p:spPr>
                <a:xfrm>
                  <a:off x="8272" y="4697"/>
                  <a:ext cx="146" cy="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960" extrusionOk="0">
                      <a:moveTo>
                        <a:pt x="72" y="270"/>
                      </a:moveTo>
                      <a:lnTo>
                        <a:pt x="82" y="289"/>
                      </a:lnTo>
                      <a:lnTo>
                        <a:pt x="85" y="302"/>
                      </a:lnTo>
                      <a:lnTo>
                        <a:pt x="87" y="316"/>
                      </a:lnTo>
                      <a:lnTo>
                        <a:pt x="93" y="336"/>
                      </a:lnTo>
                      <a:lnTo>
                        <a:pt x="107" y="376"/>
                      </a:lnTo>
                      <a:lnTo>
                        <a:pt x="124" y="417"/>
                      </a:lnTo>
                      <a:lnTo>
                        <a:pt x="141" y="455"/>
                      </a:lnTo>
                      <a:lnTo>
                        <a:pt x="157" y="494"/>
                      </a:lnTo>
                      <a:lnTo>
                        <a:pt x="175" y="533"/>
                      </a:lnTo>
                      <a:lnTo>
                        <a:pt x="193" y="572"/>
                      </a:lnTo>
                      <a:lnTo>
                        <a:pt x="210" y="611"/>
                      </a:lnTo>
                      <a:lnTo>
                        <a:pt x="229" y="649"/>
                      </a:lnTo>
                      <a:lnTo>
                        <a:pt x="248" y="687"/>
                      </a:lnTo>
                      <a:lnTo>
                        <a:pt x="267" y="726"/>
                      </a:lnTo>
                      <a:lnTo>
                        <a:pt x="287" y="763"/>
                      </a:lnTo>
                      <a:lnTo>
                        <a:pt x="307" y="802"/>
                      </a:lnTo>
                      <a:lnTo>
                        <a:pt x="326" y="839"/>
                      </a:lnTo>
                      <a:lnTo>
                        <a:pt x="347" y="878"/>
                      </a:lnTo>
                      <a:lnTo>
                        <a:pt x="367" y="915"/>
                      </a:lnTo>
                      <a:lnTo>
                        <a:pt x="388" y="954"/>
                      </a:lnTo>
                      <a:lnTo>
                        <a:pt x="391" y="957"/>
                      </a:lnTo>
                      <a:lnTo>
                        <a:pt x="397" y="958"/>
                      </a:lnTo>
                      <a:lnTo>
                        <a:pt x="404" y="960"/>
                      </a:lnTo>
                      <a:lnTo>
                        <a:pt x="413" y="960"/>
                      </a:lnTo>
                      <a:lnTo>
                        <a:pt x="420" y="960"/>
                      </a:lnTo>
                      <a:lnTo>
                        <a:pt x="427" y="958"/>
                      </a:lnTo>
                      <a:lnTo>
                        <a:pt x="433" y="957"/>
                      </a:lnTo>
                      <a:lnTo>
                        <a:pt x="436" y="954"/>
                      </a:lnTo>
                      <a:lnTo>
                        <a:pt x="439" y="948"/>
                      </a:lnTo>
                      <a:lnTo>
                        <a:pt x="439" y="943"/>
                      </a:lnTo>
                      <a:lnTo>
                        <a:pt x="436" y="937"/>
                      </a:lnTo>
                      <a:lnTo>
                        <a:pt x="432" y="932"/>
                      </a:lnTo>
                      <a:lnTo>
                        <a:pt x="414" y="902"/>
                      </a:lnTo>
                      <a:lnTo>
                        <a:pt x="398" y="874"/>
                      </a:lnTo>
                      <a:lnTo>
                        <a:pt x="380" y="843"/>
                      </a:lnTo>
                      <a:lnTo>
                        <a:pt x="364" y="813"/>
                      </a:lnTo>
                      <a:lnTo>
                        <a:pt x="348" y="784"/>
                      </a:lnTo>
                      <a:lnTo>
                        <a:pt x="332" y="754"/>
                      </a:lnTo>
                      <a:lnTo>
                        <a:pt x="314" y="724"/>
                      </a:lnTo>
                      <a:lnTo>
                        <a:pt x="298" y="694"/>
                      </a:lnTo>
                      <a:lnTo>
                        <a:pt x="269" y="638"/>
                      </a:lnTo>
                      <a:lnTo>
                        <a:pt x="242" y="585"/>
                      </a:lnTo>
                      <a:lnTo>
                        <a:pt x="216" y="532"/>
                      </a:lnTo>
                      <a:lnTo>
                        <a:pt x="193" y="477"/>
                      </a:lnTo>
                      <a:lnTo>
                        <a:pt x="169" y="424"/>
                      </a:lnTo>
                      <a:lnTo>
                        <a:pt x="149" y="369"/>
                      </a:lnTo>
                      <a:lnTo>
                        <a:pt x="128" y="312"/>
                      </a:lnTo>
                      <a:lnTo>
                        <a:pt x="107" y="253"/>
                      </a:lnTo>
                      <a:lnTo>
                        <a:pt x="91" y="220"/>
                      </a:lnTo>
                      <a:lnTo>
                        <a:pt x="75" y="181"/>
                      </a:lnTo>
                      <a:lnTo>
                        <a:pt x="60" y="139"/>
                      </a:lnTo>
                      <a:lnTo>
                        <a:pt x="47" y="99"/>
                      </a:lnTo>
                      <a:lnTo>
                        <a:pt x="35" y="62"/>
                      </a:lnTo>
                      <a:lnTo>
                        <a:pt x="25" y="31"/>
                      </a:lnTo>
                      <a:lnTo>
                        <a:pt x="15" y="10"/>
                      </a:lnTo>
                      <a:lnTo>
                        <a:pt x="8" y="0"/>
                      </a:lnTo>
                      <a:lnTo>
                        <a:pt x="5" y="1"/>
                      </a:lnTo>
                      <a:lnTo>
                        <a:pt x="2" y="4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6" y="47"/>
                      </a:lnTo>
                      <a:lnTo>
                        <a:pt x="11" y="82"/>
                      </a:lnTo>
                      <a:lnTo>
                        <a:pt x="16" y="115"/>
                      </a:lnTo>
                      <a:lnTo>
                        <a:pt x="24" y="146"/>
                      </a:lnTo>
                      <a:lnTo>
                        <a:pt x="33" y="179"/>
                      </a:lnTo>
                      <a:lnTo>
                        <a:pt x="43" y="211"/>
                      </a:lnTo>
                      <a:lnTo>
                        <a:pt x="56" y="241"/>
                      </a:lnTo>
                      <a:lnTo>
                        <a:pt x="72" y="27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81" name="Google Shape;3381;p35"/>
                <p:cNvSpPr/>
                <p:nvPr/>
              </p:nvSpPr>
              <p:spPr>
                <a:xfrm>
                  <a:off x="8416" y="4972"/>
                  <a:ext cx="128" cy="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198" extrusionOk="0">
                      <a:moveTo>
                        <a:pt x="2" y="182"/>
                      </a:moveTo>
                      <a:lnTo>
                        <a:pt x="0" y="187"/>
                      </a:lnTo>
                      <a:lnTo>
                        <a:pt x="0" y="191"/>
                      </a:lnTo>
                      <a:lnTo>
                        <a:pt x="2" y="195"/>
                      </a:lnTo>
                      <a:lnTo>
                        <a:pt x="6" y="198"/>
                      </a:lnTo>
                      <a:lnTo>
                        <a:pt x="30" y="187"/>
                      </a:lnTo>
                      <a:lnTo>
                        <a:pt x="52" y="176"/>
                      </a:lnTo>
                      <a:lnTo>
                        <a:pt x="75" y="166"/>
                      </a:lnTo>
                      <a:lnTo>
                        <a:pt x="99" y="156"/>
                      </a:lnTo>
                      <a:lnTo>
                        <a:pt x="124" y="146"/>
                      </a:lnTo>
                      <a:lnTo>
                        <a:pt x="147" y="138"/>
                      </a:lnTo>
                      <a:lnTo>
                        <a:pt x="171" y="128"/>
                      </a:lnTo>
                      <a:lnTo>
                        <a:pt x="194" y="119"/>
                      </a:lnTo>
                      <a:lnTo>
                        <a:pt x="218" y="109"/>
                      </a:lnTo>
                      <a:lnTo>
                        <a:pt x="241" y="99"/>
                      </a:lnTo>
                      <a:lnTo>
                        <a:pt x="265" y="89"/>
                      </a:lnTo>
                      <a:lnTo>
                        <a:pt x="287" y="77"/>
                      </a:lnTo>
                      <a:lnTo>
                        <a:pt x="310" y="66"/>
                      </a:lnTo>
                      <a:lnTo>
                        <a:pt x="332" y="54"/>
                      </a:lnTo>
                      <a:lnTo>
                        <a:pt x="354" y="41"/>
                      </a:lnTo>
                      <a:lnTo>
                        <a:pt x="376" y="27"/>
                      </a:lnTo>
                      <a:lnTo>
                        <a:pt x="381" y="23"/>
                      </a:lnTo>
                      <a:lnTo>
                        <a:pt x="382" y="17"/>
                      </a:lnTo>
                      <a:lnTo>
                        <a:pt x="382" y="11"/>
                      </a:lnTo>
                      <a:lnTo>
                        <a:pt x="379" y="7"/>
                      </a:lnTo>
                      <a:lnTo>
                        <a:pt x="375" y="3"/>
                      </a:lnTo>
                      <a:lnTo>
                        <a:pt x="369" y="0"/>
                      </a:lnTo>
                      <a:lnTo>
                        <a:pt x="363" y="0"/>
                      </a:lnTo>
                      <a:lnTo>
                        <a:pt x="359" y="3"/>
                      </a:lnTo>
                      <a:lnTo>
                        <a:pt x="335" y="16"/>
                      </a:lnTo>
                      <a:lnTo>
                        <a:pt x="309" y="28"/>
                      </a:lnTo>
                      <a:lnTo>
                        <a:pt x="281" y="41"/>
                      </a:lnTo>
                      <a:lnTo>
                        <a:pt x="253" y="56"/>
                      </a:lnTo>
                      <a:lnTo>
                        <a:pt x="223" y="70"/>
                      </a:lnTo>
                      <a:lnTo>
                        <a:pt x="193" y="84"/>
                      </a:lnTo>
                      <a:lnTo>
                        <a:pt x="163" y="97"/>
                      </a:lnTo>
                      <a:lnTo>
                        <a:pt x="135" y="112"/>
                      </a:lnTo>
                      <a:lnTo>
                        <a:pt x="107" y="125"/>
                      </a:lnTo>
                      <a:lnTo>
                        <a:pt x="83" y="136"/>
                      </a:lnTo>
                      <a:lnTo>
                        <a:pt x="61" y="148"/>
                      </a:lnTo>
                      <a:lnTo>
                        <a:pt x="40" y="158"/>
                      </a:lnTo>
                      <a:lnTo>
                        <a:pt x="24" y="166"/>
                      </a:lnTo>
                      <a:lnTo>
                        <a:pt x="12" y="174"/>
                      </a:lnTo>
                      <a:lnTo>
                        <a:pt x="5" y="179"/>
                      </a:lnTo>
                      <a:lnTo>
                        <a:pt x="2" y="1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82" name="Google Shape;3382;p35"/>
                <p:cNvSpPr/>
                <p:nvPr/>
              </p:nvSpPr>
              <p:spPr>
                <a:xfrm>
                  <a:off x="8304" y="4693"/>
                  <a:ext cx="76" cy="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" h="240" extrusionOk="0">
                      <a:moveTo>
                        <a:pt x="126" y="4"/>
                      </a:moveTo>
                      <a:lnTo>
                        <a:pt x="119" y="3"/>
                      </a:lnTo>
                      <a:lnTo>
                        <a:pt x="111" y="3"/>
                      </a:lnTo>
                      <a:lnTo>
                        <a:pt x="105" y="1"/>
                      </a:lnTo>
                      <a:lnTo>
                        <a:pt x="102" y="1"/>
                      </a:lnTo>
                      <a:lnTo>
                        <a:pt x="94" y="0"/>
                      </a:lnTo>
                      <a:lnTo>
                        <a:pt x="83" y="0"/>
                      </a:lnTo>
                      <a:lnTo>
                        <a:pt x="75" y="1"/>
                      </a:lnTo>
                      <a:lnTo>
                        <a:pt x="66" y="3"/>
                      </a:lnTo>
                      <a:lnTo>
                        <a:pt x="57" y="4"/>
                      </a:lnTo>
                      <a:lnTo>
                        <a:pt x="48" y="9"/>
                      </a:lnTo>
                      <a:lnTo>
                        <a:pt x="41" y="13"/>
                      </a:lnTo>
                      <a:lnTo>
                        <a:pt x="33" y="17"/>
                      </a:lnTo>
                      <a:lnTo>
                        <a:pt x="17" y="34"/>
                      </a:lnTo>
                      <a:lnTo>
                        <a:pt x="6" y="55"/>
                      </a:lnTo>
                      <a:lnTo>
                        <a:pt x="1" y="76"/>
                      </a:lnTo>
                      <a:lnTo>
                        <a:pt x="0" y="98"/>
                      </a:lnTo>
                      <a:lnTo>
                        <a:pt x="3" y="121"/>
                      </a:lnTo>
                      <a:lnTo>
                        <a:pt x="8" y="144"/>
                      </a:lnTo>
                      <a:lnTo>
                        <a:pt x="16" y="167"/>
                      </a:lnTo>
                      <a:lnTo>
                        <a:pt x="26" y="187"/>
                      </a:lnTo>
                      <a:lnTo>
                        <a:pt x="35" y="200"/>
                      </a:lnTo>
                      <a:lnTo>
                        <a:pt x="45" y="213"/>
                      </a:lnTo>
                      <a:lnTo>
                        <a:pt x="57" y="223"/>
                      </a:lnTo>
                      <a:lnTo>
                        <a:pt x="70" y="230"/>
                      </a:lnTo>
                      <a:lnTo>
                        <a:pt x="85" y="236"/>
                      </a:lnTo>
                      <a:lnTo>
                        <a:pt x="101" y="240"/>
                      </a:lnTo>
                      <a:lnTo>
                        <a:pt x="116" y="240"/>
                      </a:lnTo>
                      <a:lnTo>
                        <a:pt x="132" y="237"/>
                      </a:lnTo>
                      <a:lnTo>
                        <a:pt x="154" y="228"/>
                      </a:lnTo>
                      <a:lnTo>
                        <a:pt x="174" y="218"/>
                      </a:lnTo>
                      <a:lnTo>
                        <a:pt x="192" y="204"/>
                      </a:lnTo>
                      <a:lnTo>
                        <a:pt x="208" y="188"/>
                      </a:lnTo>
                      <a:lnTo>
                        <a:pt x="218" y="171"/>
                      </a:lnTo>
                      <a:lnTo>
                        <a:pt x="226" y="151"/>
                      </a:lnTo>
                      <a:lnTo>
                        <a:pt x="229" y="131"/>
                      </a:lnTo>
                      <a:lnTo>
                        <a:pt x="226" y="109"/>
                      </a:lnTo>
                      <a:lnTo>
                        <a:pt x="224" y="103"/>
                      </a:lnTo>
                      <a:lnTo>
                        <a:pt x="221" y="98"/>
                      </a:lnTo>
                      <a:lnTo>
                        <a:pt x="215" y="95"/>
                      </a:lnTo>
                      <a:lnTo>
                        <a:pt x="210" y="93"/>
                      </a:lnTo>
                      <a:lnTo>
                        <a:pt x="204" y="95"/>
                      </a:lnTo>
                      <a:lnTo>
                        <a:pt x="198" y="99"/>
                      </a:lnTo>
                      <a:lnTo>
                        <a:pt x="195" y="105"/>
                      </a:lnTo>
                      <a:lnTo>
                        <a:pt x="195" y="111"/>
                      </a:lnTo>
                      <a:lnTo>
                        <a:pt x="193" y="126"/>
                      </a:lnTo>
                      <a:lnTo>
                        <a:pt x="189" y="142"/>
                      </a:lnTo>
                      <a:lnTo>
                        <a:pt x="183" y="158"/>
                      </a:lnTo>
                      <a:lnTo>
                        <a:pt x="174" y="171"/>
                      </a:lnTo>
                      <a:lnTo>
                        <a:pt x="164" y="181"/>
                      </a:lnTo>
                      <a:lnTo>
                        <a:pt x="149" y="190"/>
                      </a:lnTo>
                      <a:lnTo>
                        <a:pt x="133" y="195"/>
                      </a:lnTo>
                      <a:lnTo>
                        <a:pt x="113" y="198"/>
                      </a:lnTo>
                      <a:lnTo>
                        <a:pt x="92" y="197"/>
                      </a:lnTo>
                      <a:lnTo>
                        <a:pt x="76" y="188"/>
                      </a:lnTo>
                      <a:lnTo>
                        <a:pt x="63" y="177"/>
                      </a:lnTo>
                      <a:lnTo>
                        <a:pt x="54" y="161"/>
                      </a:lnTo>
                      <a:lnTo>
                        <a:pt x="47" y="142"/>
                      </a:lnTo>
                      <a:lnTo>
                        <a:pt x="41" y="124"/>
                      </a:lnTo>
                      <a:lnTo>
                        <a:pt x="36" y="103"/>
                      </a:lnTo>
                      <a:lnTo>
                        <a:pt x="35" y="85"/>
                      </a:lnTo>
                      <a:lnTo>
                        <a:pt x="35" y="73"/>
                      </a:lnTo>
                      <a:lnTo>
                        <a:pt x="36" y="62"/>
                      </a:lnTo>
                      <a:lnTo>
                        <a:pt x="41" y="50"/>
                      </a:lnTo>
                      <a:lnTo>
                        <a:pt x="48" y="40"/>
                      </a:lnTo>
                      <a:lnTo>
                        <a:pt x="55" y="33"/>
                      </a:lnTo>
                      <a:lnTo>
                        <a:pt x="66" y="26"/>
                      </a:lnTo>
                      <a:lnTo>
                        <a:pt x="77" y="21"/>
                      </a:lnTo>
                      <a:lnTo>
                        <a:pt x="92" y="19"/>
                      </a:lnTo>
                      <a:lnTo>
                        <a:pt x="97" y="19"/>
                      </a:lnTo>
                      <a:lnTo>
                        <a:pt x="105" y="19"/>
                      </a:lnTo>
                      <a:lnTo>
                        <a:pt x="120" y="19"/>
                      </a:lnTo>
                      <a:lnTo>
                        <a:pt x="135" y="21"/>
                      </a:lnTo>
                      <a:lnTo>
                        <a:pt x="139" y="20"/>
                      </a:lnTo>
                      <a:lnTo>
                        <a:pt x="139" y="14"/>
                      </a:lnTo>
                      <a:lnTo>
                        <a:pt x="133" y="9"/>
                      </a:lnTo>
                      <a:lnTo>
                        <a:pt x="126" y="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83" name="Google Shape;3383;p35"/>
                <p:cNvSpPr/>
                <p:nvPr/>
              </p:nvSpPr>
              <p:spPr>
                <a:xfrm>
                  <a:off x="8401" y="4895"/>
                  <a:ext cx="93" cy="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" h="270" extrusionOk="0">
                      <a:moveTo>
                        <a:pt x="75" y="5"/>
                      </a:moveTo>
                      <a:lnTo>
                        <a:pt x="61" y="10"/>
                      </a:lnTo>
                      <a:lnTo>
                        <a:pt x="47" y="19"/>
                      </a:lnTo>
                      <a:lnTo>
                        <a:pt x="34" y="28"/>
                      </a:lnTo>
                      <a:lnTo>
                        <a:pt x="24" y="39"/>
                      </a:lnTo>
                      <a:lnTo>
                        <a:pt x="15" y="52"/>
                      </a:lnTo>
                      <a:lnTo>
                        <a:pt x="8" y="65"/>
                      </a:lnTo>
                      <a:lnTo>
                        <a:pt x="3" y="81"/>
                      </a:lnTo>
                      <a:lnTo>
                        <a:pt x="0" y="97"/>
                      </a:lnTo>
                      <a:lnTo>
                        <a:pt x="0" y="114"/>
                      </a:lnTo>
                      <a:lnTo>
                        <a:pt x="2" y="130"/>
                      </a:lnTo>
                      <a:lnTo>
                        <a:pt x="6" y="145"/>
                      </a:lnTo>
                      <a:lnTo>
                        <a:pt x="12" y="161"/>
                      </a:lnTo>
                      <a:lnTo>
                        <a:pt x="18" y="176"/>
                      </a:lnTo>
                      <a:lnTo>
                        <a:pt x="27" y="191"/>
                      </a:lnTo>
                      <a:lnTo>
                        <a:pt x="37" y="204"/>
                      </a:lnTo>
                      <a:lnTo>
                        <a:pt x="49" y="217"/>
                      </a:lnTo>
                      <a:lnTo>
                        <a:pt x="65" y="232"/>
                      </a:lnTo>
                      <a:lnTo>
                        <a:pt x="83" y="245"/>
                      </a:lnTo>
                      <a:lnTo>
                        <a:pt x="102" y="258"/>
                      </a:lnTo>
                      <a:lnTo>
                        <a:pt x="122" y="266"/>
                      </a:lnTo>
                      <a:lnTo>
                        <a:pt x="143" y="270"/>
                      </a:lnTo>
                      <a:lnTo>
                        <a:pt x="165" y="270"/>
                      </a:lnTo>
                      <a:lnTo>
                        <a:pt x="185" y="265"/>
                      </a:lnTo>
                      <a:lnTo>
                        <a:pt x="206" y="252"/>
                      </a:lnTo>
                      <a:lnTo>
                        <a:pt x="219" y="240"/>
                      </a:lnTo>
                      <a:lnTo>
                        <a:pt x="232" y="229"/>
                      </a:lnTo>
                      <a:lnTo>
                        <a:pt x="244" y="216"/>
                      </a:lnTo>
                      <a:lnTo>
                        <a:pt x="254" y="203"/>
                      </a:lnTo>
                      <a:lnTo>
                        <a:pt x="263" y="189"/>
                      </a:lnTo>
                      <a:lnTo>
                        <a:pt x="270" y="174"/>
                      </a:lnTo>
                      <a:lnTo>
                        <a:pt x="276" y="158"/>
                      </a:lnTo>
                      <a:lnTo>
                        <a:pt x="279" y="141"/>
                      </a:lnTo>
                      <a:lnTo>
                        <a:pt x="281" y="134"/>
                      </a:lnTo>
                      <a:lnTo>
                        <a:pt x="279" y="127"/>
                      </a:lnTo>
                      <a:lnTo>
                        <a:pt x="275" y="121"/>
                      </a:lnTo>
                      <a:lnTo>
                        <a:pt x="268" y="117"/>
                      </a:lnTo>
                      <a:lnTo>
                        <a:pt x="259" y="117"/>
                      </a:lnTo>
                      <a:lnTo>
                        <a:pt x="251" y="118"/>
                      </a:lnTo>
                      <a:lnTo>
                        <a:pt x="245" y="122"/>
                      </a:lnTo>
                      <a:lnTo>
                        <a:pt x="243" y="130"/>
                      </a:lnTo>
                      <a:lnTo>
                        <a:pt x="243" y="133"/>
                      </a:lnTo>
                      <a:lnTo>
                        <a:pt x="240" y="140"/>
                      </a:lnTo>
                      <a:lnTo>
                        <a:pt x="235" y="151"/>
                      </a:lnTo>
                      <a:lnTo>
                        <a:pt x="229" y="164"/>
                      </a:lnTo>
                      <a:lnTo>
                        <a:pt x="222" y="179"/>
                      </a:lnTo>
                      <a:lnTo>
                        <a:pt x="210" y="191"/>
                      </a:lnTo>
                      <a:lnTo>
                        <a:pt x="199" y="203"/>
                      </a:lnTo>
                      <a:lnTo>
                        <a:pt x="182" y="210"/>
                      </a:lnTo>
                      <a:lnTo>
                        <a:pt x="154" y="212"/>
                      </a:lnTo>
                      <a:lnTo>
                        <a:pt x="127" y="207"/>
                      </a:lnTo>
                      <a:lnTo>
                        <a:pt x="100" y="197"/>
                      </a:lnTo>
                      <a:lnTo>
                        <a:pt x="78" y="181"/>
                      </a:lnTo>
                      <a:lnTo>
                        <a:pt x="59" y="163"/>
                      </a:lnTo>
                      <a:lnTo>
                        <a:pt x="46" y="140"/>
                      </a:lnTo>
                      <a:lnTo>
                        <a:pt x="40" y="114"/>
                      </a:lnTo>
                      <a:lnTo>
                        <a:pt x="40" y="87"/>
                      </a:lnTo>
                      <a:lnTo>
                        <a:pt x="44" y="74"/>
                      </a:lnTo>
                      <a:lnTo>
                        <a:pt x="50" y="62"/>
                      </a:lnTo>
                      <a:lnTo>
                        <a:pt x="59" y="51"/>
                      </a:lnTo>
                      <a:lnTo>
                        <a:pt x="69" y="41"/>
                      </a:lnTo>
                      <a:lnTo>
                        <a:pt x="80" y="31"/>
                      </a:lnTo>
                      <a:lnTo>
                        <a:pt x="91" y="23"/>
                      </a:lnTo>
                      <a:lnTo>
                        <a:pt x="102" y="19"/>
                      </a:lnTo>
                      <a:lnTo>
                        <a:pt x="112" y="16"/>
                      </a:lnTo>
                      <a:lnTo>
                        <a:pt x="110" y="5"/>
                      </a:lnTo>
                      <a:lnTo>
                        <a:pt x="102" y="0"/>
                      </a:lnTo>
                      <a:lnTo>
                        <a:pt x="88" y="2"/>
                      </a:lnTo>
                      <a:lnTo>
                        <a:pt x="75" y="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84" name="Google Shape;3384;p35"/>
                <p:cNvSpPr/>
                <p:nvPr/>
              </p:nvSpPr>
              <p:spPr>
                <a:xfrm>
                  <a:off x="8431" y="4921"/>
                  <a:ext cx="5" cy="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" h="13" extrusionOk="0">
                      <a:moveTo>
                        <a:pt x="0" y="6"/>
                      </a:moveTo>
                      <a:lnTo>
                        <a:pt x="2" y="9"/>
                      </a:lnTo>
                      <a:lnTo>
                        <a:pt x="3" y="11"/>
                      </a:lnTo>
                      <a:lnTo>
                        <a:pt x="5" y="13"/>
                      </a:lnTo>
                      <a:lnTo>
                        <a:pt x="8" y="13"/>
                      </a:lnTo>
                      <a:lnTo>
                        <a:pt x="11" y="13"/>
                      </a:lnTo>
                      <a:lnTo>
                        <a:pt x="14" y="11"/>
                      </a:lnTo>
                      <a:lnTo>
                        <a:pt x="15" y="9"/>
                      </a:lnTo>
                      <a:lnTo>
                        <a:pt x="15" y="6"/>
                      </a:lnTo>
                      <a:lnTo>
                        <a:pt x="15" y="4"/>
                      </a:lnTo>
                      <a:lnTo>
                        <a:pt x="14" y="1"/>
                      </a:lnTo>
                      <a:lnTo>
                        <a:pt x="11" y="0"/>
                      </a:lnTo>
                      <a:lnTo>
                        <a:pt x="8" y="0"/>
                      </a:lnTo>
                      <a:lnTo>
                        <a:pt x="5" y="0"/>
                      </a:lnTo>
                      <a:lnTo>
                        <a:pt x="3" y="1"/>
                      </a:lnTo>
                      <a:lnTo>
                        <a:pt x="2" y="4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85" name="Google Shape;3385;p35"/>
                <p:cNvSpPr/>
                <p:nvPr/>
              </p:nvSpPr>
              <p:spPr>
                <a:xfrm>
                  <a:off x="8447" y="4911"/>
                  <a:ext cx="6" cy="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17" extrusionOk="0">
                      <a:moveTo>
                        <a:pt x="0" y="9"/>
                      </a:moveTo>
                      <a:lnTo>
                        <a:pt x="1" y="13"/>
                      </a:lnTo>
                      <a:lnTo>
                        <a:pt x="3" y="15"/>
                      </a:lnTo>
                      <a:lnTo>
                        <a:pt x="6" y="17"/>
                      </a:lnTo>
                      <a:lnTo>
                        <a:pt x="9" y="17"/>
                      </a:lnTo>
                      <a:lnTo>
                        <a:pt x="13" y="17"/>
                      </a:lnTo>
                      <a:lnTo>
                        <a:pt x="16" y="15"/>
                      </a:lnTo>
                      <a:lnTo>
                        <a:pt x="17" y="13"/>
                      </a:lnTo>
                      <a:lnTo>
                        <a:pt x="17" y="9"/>
                      </a:lnTo>
                      <a:lnTo>
                        <a:pt x="17" y="6"/>
                      </a:lnTo>
                      <a:lnTo>
                        <a:pt x="16" y="3"/>
                      </a:lnTo>
                      <a:lnTo>
                        <a:pt x="13" y="2"/>
                      </a:lnTo>
                      <a:lnTo>
                        <a:pt x="9" y="0"/>
                      </a:lnTo>
                      <a:lnTo>
                        <a:pt x="6" y="2"/>
                      </a:lnTo>
                      <a:lnTo>
                        <a:pt x="3" y="3"/>
                      </a:lnTo>
                      <a:lnTo>
                        <a:pt x="1" y="6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86" name="Google Shape;3386;p35"/>
                <p:cNvSpPr/>
                <p:nvPr/>
              </p:nvSpPr>
              <p:spPr>
                <a:xfrm>
                  <a:off x="8468" y="4904"/>
                  <a:ext cx="3" cy="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" h="9" extrusionOk="0">
                      <a:moveTo>
                        <a:pt x="0" y="4"/>
                      </a:moveTo>
                      <a:lnTo>
                        <a:pt x="0" y="6"/>
                      </a:lnTo>
                      <a:lnTo>
                        <a:pt x="1" y="7"/>
                      </a:lnTo>
                      <a:lnTo>
                        <a:pt x="3" y="9"/>
                      </a:lnTo>
                      <a:lnTo>
                        <a:pt x="4" y="9"/>
                      </a:lnTo>
                      <a:lnTo>
                        <a:pt x="6" y="9"/>
                      </a:lnTo>
                      <a:lnTo>
                        <a:pt x="7" y="7"/>
                      </a:lnTo>
                      <a:lnTo>
                        <a:pt x="9" y="6"/>
                      </a:lnTo>
                      <a:lnTo>
                        <a:pt x="9" y="4"/>
                      </a:lnTo>
                      <a:lnTo>
                        <a:pt x="9" y="3"/>
                      </a:lnTo>
                      <a:lnTo>
                        <a:pt x="7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3" y="0"/>
                      </a:lnTo>
                      <a:lnTo>
                        <a:pt x="1" y="2"/>
                      </a:lnTo>
                      <a:lnTo>
                        <a:pt x="0" y="3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87" name="Google Shape;3387;p35"/>
                <p:cNvSpPr/>
                <p:nvPr/>
              </p:nvSpPr>
              <p:spPr>
                <a:xfrm>
                  <a:off x="8459" y="4927"/>
                  <a:ext cx="2" cy="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" h="8" extrusionOk="0">
                      <a:moveTo>
                        <a:pt x="0" y="4"/>
                      </a:moveTo>
                      <a:lnTo>
                        <a:pt x="0" y="5"/>
                      </a:lnTo>
                      <a:lnTo>
                        <a:pt x="1" y="7"/>
                      </a:lnTo>
                      <a:lnTo>
                        <a:pt x="3" y="8"/>
                      </a:lnTo>
                      <a:lnTo>
                        <a:pt x="4" y="8"/>
                      </a:lnTo>
                      <a:lnTo>
                        <a:pt x="6" y="8"/>
                      </a:lnTo>
                      <a:lnTo>
                        <a:pt x="6" y="7"/>
                      </a:lnTo>
                      <a:lnTo>
                        <a:pt x="7" y="5"/>
                      </a:lnTo>
                      <a:lnTo>
                        <a:pt x="7" y="4"/>
                      </a:lnTo>
                      <a:lnTo>
                        <a:pt x="7" y="2"/>
                      </a:lnTo>
                      <a:lnTo>
                        <a:pt x="6" y="1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3" y="0"/>
                      </a:lnTo>
                      <a:lnTo>
                        <a:pt x="1" y="1"/>
                      </a:lnTo>
                      <a:lnTo>
                        <a:pt x="0" y="2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88" name="Google Shape;3388;p35"/>
                <p:cNvSpPr/>
                <p:nvPr/>
              </p:nvSpPr>
              <p:spPr>
                <a:xfrm>
                  <a:off x="8443" y="4936"/>
                  <a:ext cx="2" cy="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" h="9" extrusionOk="0">
                      <a:moveTo>
                        <a:pt x="0" y="4"/>
                      </a:moveTo>
                      <a:lnTo>
                        <a:pt x="0" y="6"/>
                      </a:lnTo>
                      <a:lnTo>
                        <a:pt x="1" y="7"/>
                      </a:lnTo>
                      <a:lnTo>
                        <a:pt x="3" y="9"/>
                      </a:lnTo>
                      <a:lnTo>
                        <a:pt x="4" y="9"/>
                      </a:lnTo>
                      <a:lnTo>
                        <a:pt x="5" y="9"/>
                      </a:lnTo>
                      <a:lnTo>
                        <a:pt x="5" y="7"/>
                      </a:lnTo>
                      <a:lnTo>
                        <a:pt x="7" y="6"/>
                      </a:lnTo>
                      <a:lnTo>
                        <a:pt x="7" y="4"/>
                      </a:lnTo>
                      <a:lnTo>
                        <a:pt x="7" y="3"/>
                      </a:lnTo>
                      <a:lnTo>
                        <a:pt x="5" y="1"/>
                      </a:lnTo>
                      <a:lnTo>
                        <a:pt x="5" y="0"/>
                      </a:lnTo>
                      <a:lnTo>
                        <a:pt x="4" y="0"/>
                      </a:lnTo>
                      <a:lnTo>
                        <a:pt x="3" y="0"/>
                      </a:lnTo>
                      <a:lnTo>
                        <a:pt x="1" y="1"/>
                      </a:lnTo>
                      <a:lnTo>
                        <a:pt x="0" y="3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89" name="Google Shape;3389;p35"/>
                <p:cNvSpPr/>
                <p:nvPr/>
              </p:nvSpPr>
              <p:spPr>
                <a:xfrm>
                  <a:off x="8474" y="4919"/>
                  <a:ext cx="7" cy="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20" extrusionOk="0">
                      <a:moveTo>
                        <a:pt x="0" y="10"/>
                      </a:moveTo>
                      <a:lnTo>
                        <a:pt x="0" y="15"/>
                      </a:lnTo>
                      <a:lnTo>
                        <a:pt x="2" y="17"/>
                      </a:lnTo>
                      <a:lnTo>
                        <a:pt x="5" y="20"/>
                      </a:lnTo>
                      <a:lnTo>
                        <a:pt x="10" y="20"/>
                      </a:lnTo>
                      <a:lnTo>
                        <a:pt x="14" y="20"/>
                      </a:lnTo>
                      <a:lnTo>
                        <a:pt x="17" y="17"/>
                      </a:lnTo>
                      <a:lnTo>
                        <a:pt x="20" y="15"/>
                      </a:lnTo>
                      <a:lnTo>
                        <a:pt x="20" y="10"/>
                      </a:lnTo>
                      <a:lnTo>
                        <a:pt x="20" y="6"/>
                      </a:lnTo>
                      <a:lnTo>
                        <a:pt x="17" y="3"/>
                      </a:lnTo>
                      <a:lnTo>
                        <a:pt x="14" y="0"/>
                      </a:lnTo>
                      <a:lnTo>
                        <a:pt x="10" y="0"/>
                      </a:lnTo>
                      <a:lnTo>
                        <a:pt x="5" y="0"/>
                      </a:lnTo>
                      <a:lnTo>
                        <a:pt x="2" y="3"/>
                      </a:lnTo>
                      <a:lnTo>
                        <a:pt x="0" y="6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90" name="Google Shape;3390;p35"/>
                <p:cNvSpPr/>
                <p:nvPr/>
              </p:nvSpPr>
              <p:spPr>
                <a:xfrm>
                  <a:off x="8332" y="4713"/>
                  <a:ext cx="4" cy="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" h="13" extrusionOk="0">
                      <a:moveTo>
                        <a:pt x="0" y="7"/>
                      </a:moveTo>
                      <a:lnTo>
                        <a:pt x="0" y="9"/>
                      </a:lnTo>
                      <a:lnTo>
                        <a:pt x="2" y="12"/>
                      </a:lnTo>
                      <a:lnTo>
                        <a:pt x="3" y="13"/>
                      </a:lnTo>
                      <a:lnTo>
                        <a:pt x="6" y="13"/>
                      </a:lnTo>
                      <a:lnTo>
                        <a:pt x="9" y="13"/>
                      </a:lnTo>
                      <a:lnTo>
                        <a:pt x="11" y="12"/>
                      </a:lnTo>
                      <a:lnTo>
                        <a:pt x="12" y="9"/>
                      </a:lnTo>
                      <a:lnTo>
                        <a:pt x="12" y="7"/>
                      </a:lnTo>
                      <a:lnTo>
                        <a:pt x="12" y="5"/>
                      </a:lnTo>
                      <a:lnTo>
                        <a:pt x="11" y="2"/>
                      </a:lnTo>
                      <a:lnTo>
                        <a:pt x="9" y="0"/>
                      </a:lnTo>
                      <a:lnTo>
                        <a:pt x="6" y="0"/>
                      </a:lnTo>
                      <a:lnTo>
                        <a:pt x="3" y="0"/>
                      </a:lnTo>
                      <a:lnTo>
                        <a:pt x="2" y="2"/>
                      </a:lnTo>
                      <a:lnTo>
                        <a:pt x="0" y="5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91" name="Google Shape;3391;p35"/>
                <p:cNvSpPr/>
                <p:nvPr/>
              </p:nvSpPr>
              <p:spPr>
                <a:xfrm>
                  <a:off x="8349" y="4708"/>
                  <a:ext cx="5" cy="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12" extrusionOk="0">
                      <a:moveTo>
                        <a:pt x="0" y="6"/>
                      </a:moveTo>
                      <a:lnTo>
                        <a:pt x="0" y="8"/>
                      </a:lnTo>
                      <a:lnTo>
                        <a:pt x="2" y="10"/>
                      </a:lnTo>
                      <a:lnTo>
                        <a:pt x="5" y="12"/>
                      </a:lnTo>
                      <a:lnTo>
                        <a:pt x="8" y="12"/>
                      </a:lnTo>
                      <a:lnTo>
                        <a:pt x="9" y="12"/>
                      </a:lnTo>
                      <a:lnTo>
                        <a:pt x="12" y="10"/>
                      </a:lnTo>
                      <a:lnTo>
                        <a:pt x="13" y="8"/>
                      </a:lnTo>
                      <a:lnTo>
                        <a:pt x="13" y="6"/>
                      </a:lnTo>
                      <a:lnTo>
                        <a:pt x="13" y="3"/>
                      </a:lnTo>
                      <a:lnTo>
                        <a:pt x="12" y="2"/>
                      </a:lnTo>
                      <a:lnTo>
                        <a:pt x="9" y="0"/>
                      </a:lnTo>
                      <a:lnTo>
                        <a:pt x="8" y="0"/>
                      </a:lnTo>
                      <a:lnTo>
                        <a:pt x="5" y="0"/>
                      </a:lnTo>
                      <a:lnTo>
                        <a:pt x="2" y="2"/>
                      </a:lnTo>
                      <a:lnTo>
                        <a:pt x="0" y="3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92" name="Google Shape;3392;p35"/>
                <p:cNvSpPr/>
                <p:nvPr/>
              </p:nvSpPr>
              <p:spPr>
                <a:xfrm>
                  <a:off x="8366" y="4704"/>
                  <a:ext cx="2" cy="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7" extrusionOk="0">
                      <a:moveTo>
                        <a:pt x="0" y="3"/>
                      </a:moveTo>
                      <a:lnTo>
                        <a:pt x="0" y="4"/>
                      </a:lnTo>
                      <a:lnTo>
                        <a:pt x="1" y="6"/>
                      </a:lnTo>
                      <a:lnTo>
                        <a:pt x="3" y="7"/>
                      </a:lnTo>
                      <a:lnTo>
                        <a:pt x="4" y="7"/>
                      </a:lnTo>
                      <a:lnTo>
                        <a:pt x="6" y="7"/>
                      </a:lnTo>
                      <a:lnTo>
                        <a:pt x="7" y="6"/>
                      </a:lnTo>
                      <a:lnTo>
                        <a:pt x="8" y="4"/>
                      </a:lnTo>
                      <a:lnTo>
                        <a:pt x="8" y="3"/>
                      </a:lnTo>
                      <a:lnTo>
                        <a:pt x="8" y="1"/>
                      </a:lnTo>
                      <a:lnTo>
                        <a:pt x="7" y="1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3" y="0"/>
                      </a:lnTo>
                      <a:lnTo>
                        <a:pt x="1" y="1"/>
                      </a:lnTo>
                      <a:lnTo>
                        <a:pt x="0" y="1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93" name="Google Shape;3393;p35"/>
                <p:cNvSpPr/>
                <p:nvPr/>
              </p:nvSpPr>
              <p:spPr>
                <a:xfrm>
                  <a:off x="8338" y="4730"/>
                  <a:ext cx="2" cy="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" h="8" extrusionOk="0">
                      <a:moveTo>
                        <a:pt x="0" y="3"/>
                      </a:moveTo>
                      <a:lnTo>
                        <a:pt x="0" y="5"/>
                      </a:lnTo>
                      <a:lnTo>
                        <a:pt x="1" y="6"/>
                      </a:lnTo>
                      <a:lnTo>
                        <a:pt x="3" y="8"/>
                      </a:lnTo>
                      <a:lnTo>
                        <a:pt x="4" y="8"/>
                      </a:lnTo>
                      <a:lnTo>
                        <a:pt x="6" y="8"/>
                      </a:lnTo>
                      <a:lnTo>
                        <a:pt x="6" y="6"/>
                      </a:lnTo>
                      <a:lnTo>
                        <a:pt x="7" y="5"/>
                      </a:lnTo>
                      <a:lnTo>
                        <a:pt x="7" y="3"/>
                      </a:lnTo>
                      <a:lnTo>
                        <a:pt x="7" y="2"/>
                      </a:lnTo>
                      <a:lnTo>
                        <a:pt x="6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3" y="0"/>
                      </a:lnTo>
                      <a:lnTo>
                        <a:pt x="1" y="2"/>
                      </a:lnTo>
                      <a:lnTo>
                        <a:pt x="0" y="2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94" name="Google Shape;3394;p35"/>
                <p:cNvSpPr/>
                <p:nvPr/>
              </p:nvSpPr>
              <p:spPr>
                <a:xfrm>
                  <a:off x="8370" y="4713"/>
                  <a:ext cx="6" cy="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" h="17" extrusionOk="0">
                      <a:moveTo>
                        <a:pt x="0" y="8"/>
                      </a:moveTo>
                      <a:lnTo>
                        <a:pt x="0" y="11"/>
                      </a:lnTo>
                      <a:lnTo>
                        <a:pt x="3" y="14"/>
                      </a:lnTo>
                      <a:lnTo>
                        <a:pt x="5" y="16"/>
                      </a:lnTo>
                      <a:lnTo>
                        <a:pt x="9" y="17"/>
                      </a:lnTo>
                      <a:lnTo>
                        <a:pt x="12" y="16"/>
                      </a:lnTo>
                      <a:lnTo>
                        <a:pt x="15" y="14"/>
                      </a:lnTo>
                      <a:lnTo>
                        <a:pt x="16" y="11"/>
                      </a:lnTo>
                      <a:lnTo>
                        <a:pt x="16" y="8"/>
                      </a:lnTo>
                      <a:lnTo>
                        <a:pt x="16" y="5"/>
                      </a:lnTo>
                      <a:lnTo>
                        <a:pt x="15" y="3"/>
                      </a:lnTo>
                      <a:lnTo>
                        <a:pt x="12" y="1"/>
                      </a:lnTo>
                      <a:lnTo>
                        <a:pt x="9" y="0"/>
                      </a:lnTo>
                      <a:lnTo>
                        <a:pt x="5" y="1"/>
                      </a:lnTo>
                      <a:lnTo>
                        <a:pt x="3" y="3"/>
                      </a:lnTo>
                      <a:lnTo>
                        <a:pt x="0" y="5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95" name="Google Shape;3395;p35"/>
                <p:cNvSpPr/>
                <p:nvPr/>
              </p:nvSpPr>
              <p:spPr>
                <a:xfrm>
                  <a:off x="8353" y="4721"/>
                  <a:ext cx="4" cy="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" h="12" extrusionOk="0">
                      <a:moveTo>
                        <a:pt x="0" y="6"/>
                      </a:moveTo>
                      <a:lnTo>
                        <a:pt x="0" y="7"/>
                      </a:lnTo>
                      <a:lnTo>
                        <a:pt x="1" y="10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7" y="12"/>
                      </a:lnTo>
                      <a:lnTo>
                        <a:pt x="10" y="10"/>
                      </a:lnTo>
                      <a:lnTo>
                        <a:pt x="12" y="7"/>
                      </a:lnTo>
                      <a:lnTo>
                        <a:pt x="12" y="6"/>
                      </a:lnTo>
                      <a:lnTo>
                        <a:pt x="12" y="4"/>
                      </a:lnTo>
                      <a:lnTo>
                        <a:pt x="10" y="2"/>
                      </a:lnTo>
                      <a:lnTo>
                        <a:pt x="7" y="0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1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96" name="Google Shape;3396;p35"/>
                <p:cNvSpPr/>
                <p:nvPr/>
              </p:nvSpPr>
              <p:spPr>
                <a:xfrm>
                  <a:off x="8343" y="4794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" h="75" extrusionOk="0">
                      <a:moveTo>
                        <a:pt x="7" y="65"/>
                      </a:moveTo>
                      <a:lnTo>
                        <a:pt x="15" y="72"/>
                      </a:lnTo>
                      <a:lnTo>
                        <a:pt x="25" y="75"/>
                      </a:lnTo>
                      <a:lnTo>
                        <a:pt x="32" y="75"/>
                      </a:lnTo>
                      <a:lnTo>
                        <a:pt x="37" y="73"/>
                      </a:lnTo>
                      <a:lnTo>
                        <a:pt x="38" y="73"/>
                      </a:lnTo>
                      <a:lnTo>
                        <a:pt x="44" y="71"/>
                      </a:lnTo>
                      <a:lnTo>
                        <a:pt x="50" y="69"/>
                      </a:lnTo>
                      <a:lnTo>
                        <a:pt x="59" y="65"/>
                      </a:lnTo>
                      <a:lnTo>
                        <a:pt x="65" y="60"/>
                      </a:lnTo>
                      <a:lnTo>
                        <a:pt x="71" y="56"/>
                      </a:lnTo>
                      <a:lnTo>
                        <a:pt x="74" y="50"/>
                      </a:lnTo>
                      <a:lnTo>
                        <a:pt x="72" y="45"/>
                      </a:lnTo>
                      <a:lnTo>
                        <a:pt x="59" y="35"/>
                      </a:lnTo>
                      <a:lnTo>
                        <a:pt x="46" y="39"/>
                      </a:lnTo>
                      <a:lnTo>
                        <a:pt x="35" y="48"/>
                      </a:lnTo>
                      <a:lnTo>
                        <a:pt x="31" y="52"/>
                      </a:lnTo>
                      <a:lnTo>
                        <a:pt x="29" y="43"/>
                      </a:lnTo>
                      <a:lnTo>
                        <a:pt x="24" y="26"/>
                      </a:lnTo>
                      <a:lnTo>
                        <a:pt x="13" y="7"/>
                      </a:lnTo>
                      <a:lnTo>
                        <a:pt x="2" y="0"/>
                      </a:lnTo>
                      <a:lnTo>
                        <a:pt x="0" y="19"/>
                      </a:lnTo>
                      <a:lnTo>
                        <a:pt x="3" y="40"/>
                      </a:lnTo>
                      <a:lnTo>
                        <a:pt x="6" y="58"/>
                      </a:lnTo>
                      <a:lnTo>
                        <a:pt x="7" y="6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97" name="Google Shape;3397;p35"/>
                <p:cNvSpPr/>
                <p:nvPr/>
              </p:nvSpPr>
              <p:spPr>
                <a:xfrm>
                  <a:off x="8367" y="4788"/>
                  <a:ext cx="23" cy="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59" extrusionOk="0">
                      <a:moveTo>
                        <a:pt x="24" y="59"/>
                      </a:moveTo>
                      <a:lnTo>
                        <a:pt x="29" y="59"/>
                      </a:lnTo>
                      <a:lnTo>
                        <a:pt x="38" y="57"/>
                      </a:lnTo>
                      <a:lnTo>
                        <a:pt x="47" y="56"/>
                      </a:lnTo>
                      <a:lnTo>
                        <a:pt x="56" y="54"/>
                      </a:lnTo>
                      <a:lnTo>
                        <a:pt x="63" y="52"/>
                      </a:lnTo>
                      <a:lnTo>
                        <a:pt x="68" y="47"/>
                      </a:lnTo>
                      <a:lnTo>
                        <a:pt x="69" y="43"/>
                      </a:lnTo>
                      <a:lnTo>
                        <a:pt x="66" y="37"/>
                      </a:lnTo>
                      <a:lnTo>
                        <a:pt x="54" y="32"/>
                      </a:lnTo>
                      <a:lnTo>
                        <a:pt x="41" y="33"/>
                      </a:lnTo>
                      <a:lnTo>
                        <a:pt x="29" y="37"/>
                      </a:lnTo>
                      <a:lnTo>
                        <a:pt x="25" y="40"/>
                      </a:lnTo>
                      <a:lnTo>
                        <a:pt x="21" y="29"/>
                      </a:lnTo>
                      <a:lnTo>
                        <a:pt x="19" y="13"/>
                      </a:lnTo>
                      <a:lnTo>
                        <a:pt x="15" y="1"/>
                      </a:lnTo>
                      <a:lnTo>
                        <a:pt x="0" y="0"/>
                      </a:lnTo>
                      <a:lnTo>
                        <a:pt x="0" y="27"/>
                      </a:lnTo>
                      <a:lnTo>
                        <a:pt x="9" y="44"/>
                      </a:lnTo>
                      <a:lnTo>
                        <a:pt x="19" y="56"/>
                      </a:lnTo>
                      <a:lnTo>
                        <a:pt x="24" y="5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98" name="Google Shape;3398;p35"/>
                <p:cNvSpPr/>
                <p:nvPr/>
              </p:nvSpPr>
              <p:spPr>
                <a:xfrm>
                  <a:off x="8386" y="4779"/>
                  <a:ext cx="23" cy="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60" extrusionOk="0">
                      <a:moveTo>
                        <a:pt x="6" y="46"/>
                      </a:moveTo>
                      <a:lnTo>
                        <a:pt x="15" y="54"/>
                      </a:lnTo>
                      <a:lnTo>
                        <a:pt x="22" y="59"/>
                      </a:lnTo>
                      <a:lnTo>
                        <a:pt x="31" y="60"/>
                      </a:lnTo>
                      <a:lnTo>
                        <a:pt x="38" y="60"/>
                      </a:lnTo>
                      <a:lnTo>
                        <a:pt x="45" y="59"/>
                      </a:lnTo>
                      <a:lnTo>
                        <a:pt x="51" y="56"/>
                      </a:lnTo>
                      <a:lnTo>
                        <a:pt x="57" y="53"/>
                      </a:lnTo>
                      <a:lnTo>
                        <a:pt x="60" y="51"/>
                      </a:lnTo>
                      <a:lnTo>
                        <a:pt x="64" y="50"/>
                      </a:lnTo>
                      <a:lnTo>
                        <a:pt x="67" y="47"/>
                      </a:lnTo>
                      <a:lnTo>
                        <a:pt x="69" y="43"/>
                      </a:lnTo>
                      <a:lnTo>
                        <a:pt x="67" y="40"/>
                      </a:lnTo>
                      <a:lnTo>
                        <a:pt x="54" y="31"/>
                      </a:lnTo>
                      <a:lnTo>
                        <a:pt x="41" y="31"/>
                      </a:lnTo>
                      <a:lnTo>
                        <a:pt x="32" y="34"/>
                      </a:lnTo>
                      <a:lnTo>
                        <a:pt x="28" y="37"/>
                      </a:lnTo>
                      <a:lnTo>
                        <a:pt x="26" y="30"/>
                      </a:lnTo>
                      <a:lnTo>
                        <a:pt x="20" y="15"/>
                      </a:lnTo>
                      <a:lnTo>
                        <a:pt x="12" y="2"/>
                      </a:lnTo>
                      <a:lnTo>
                        <a:pt x="1" y="0"/>
                      </a:lnTo>
                      <a:lnTo>
                        <a:pt x="0" y="14"/>
                      </a:lnTo>
                      <a:lnTo>
                        <a:pt x="1" y="30"/>
                      </a:lnTo>
                      <a:lnTo>
                        <a:pt x="4" y="41"/>
                      </a:lnTo>
                      <a:lnTo>
                        <a:pt x="6" y="4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99" name="Google Shape;3399;p35"/>
                <p:cNvSpPr/>
                <p:nvPr/>
              </p:nvSpPr>
              <p:spPr>
                <a:xfrm>
                  <a:off x="8357" y="4833"/>
                  <a:ext cx="25" cy="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48" extrusionOk="0">
                      <a:moveTo>
                        <a:pt x="12" y="44"/>
                      </a:moveTo>
                      <a:lnTo>
                        <a:pt x="19" y="46"/>
                      </a:lnTo>
                      <a:lnTo>
                        <a:pt x="31" y="48"/>
                      </a:lnTo>
                      <a:lnTo>
                        <a:pt x="43" y="48"/>
                      </a:lnTo>
                      <a:lnTo>
                        <a:pt x="56" y="46"/>
                      </a:lnTo>
                      <a:lnTo>
                        <a:pt x="66" y="42"/>
                      </a:lnTo>
                      <a:lnTo>
                        <a:pt x="74" y="36"/>
                      </a:lnTo>
                      <a:lnTo>
                        <a:pt x="75" y="29"/>
                      </a:lnTo>
                      <a:lnTo>
                        <a:pt x="71" y="19"/>
                      </a:lnTo>
                      <a:lnTo>
                        <a:pt x="66" y="16"/>
                      </a:lnTo>
                      <a:lnTo>
                        <a:pt x="59" y="15"/>
                      </a:lnTo>
                      <a:lnTo>
                        <a:pt x="52" y="15"/>
                      </a:lnTo>
                      <a:lnTo>
                        <a:pt x="43" y="18"/>
                      </a:lnTo>
                      <a:lnTo>
                        <a:pt x="35" y="19"/>
                      </a:lnTo>
                      <a:lnTo>
                        <a:pt x="30" y="22"/>
                      </a:lnTo>
                      <a:lnTo>
                        <a:pt x="25" y="23"/>
                      </a:lnTo>
                      <a:lnTo>
                        <a:pt x="24" y="25"/>
                      </a:lnTo>
                      <a:lnTo>
                        <a:pt x="22" y="21"/>
                      </a:lnTo>
                      <a:lnTo>
                        <a:pt x="19" y="13"/>
                      </a:lnTo>
                      <a:lnTo>
                        <a:pt x="16" y="5"/>
                      </a:lnTo>
                      <a:lnTo>
                        <a:pt x="15" y="2"/>
                      </a:lnTo>
                      <a:lnTo>
                        <a:pt x="12" y="0"/>
                      </a:lnTo>
                      <a:lnTo>
                        <a:pt x="8" y="0"/>
                      </a:lnTo>
                      <a:lnTo>
                        <a:pt x="3" y="2"/>
                      </a:lnTo>
                      <a:lnTo>
                        <a:pt x="0" y="5"/>
                      </a:lnTo>
                      <a:lnTo>
                        <a:pt x="0" y="13"/>
                      </a:lnTo>
                      <a:lnTo>
                        <a:pt x="5" y="26"/>
                      </a:lnTo>
                      <a:lnTo>
                        <a:pt x="9" y="38"/>
                      </a:lnTo>
                      <a:lnTo>
                        <a:pt x="12" y="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00" name="Google Shape;3400;p35"/>
                <p:cNvSpPr/>
                <p:nvPr/>
              </p:nvSpPr>
              <p:spPr>
                <a:xfrm>
                  <a:off x="8385" y="4821"/>
                  <a:ext cx="21" cy="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57" extrusionOk="0">
                      <a:moveTo>
                        <a:pt x="15" y="53"/>
                      </a:moveTo>
                      <a:lnTo>
                        <a:pt x="22" y="54"/>
                      </a:lnTo>
                      <a:lnTo>
                        <a:pt x="34" y="57"/>
                      </a:lnTo>
                      <a:lnTo>
                        <a:pt x="47" y="56"/>
                      </a:lnTo>
                      <a:lnTo>
                        <a:pt x="58" y="50"/>
                      </a:lnTo>
                      <a:lnTo>
                        <a:pt x="61" y="48"/>
                      </a:lnTo>
                      <a:lnTo>
                        <a:pt x="62" y="46"/>
                      </a:lnTo>
                      <a:lnTo>
                        <a:pt x="63" y="43"/>
                      </a:lnTo>
                      <a:lnTo>
                        <a:pt x="62" y="40"/>
                      </a:lnTo>
                      <a:lnTo>
                        <a:pt x="61" y="36"/>
                      </a:lnTo>
                      <a:lnTo>
                        <a:pt x="58" y="33"/>
                      </a:lnTo>
                      <a:lnTo>
                        <a:pt x="53" y="31"/>
                      </a:lnTo>
                      <a:lnTo>
                        <a:pt x="47" y="33"/>
                      </a:lnTo>
                      <a:lnTo>
                        <a:pt x="39" y="36"/>
                      </a:lnTo>
                      <a:lnTo>
                        <a:pt x="30" y="36"/>
                      </a:lnTo>
                      <a:lnTo>
                        <a:pt x="24" y="36"/>
                      </a:lnTo>
                      <a:lnTo>
                        <a:pt x="21" y="36"/>
                      </a:lnTo>
                      <a:lnTo>
                        <a:pt x="21" y="30"/>
                      </a:lnTo>
                      <a:lnTo>
                        <a:pt x="21" y="17"/>
                      </a:lnTo>
                      <a:lnTo>
                        <a:pt x="17" y="4"/>
                      </a:lnTo>
                      <a:lnTo>
                        <a:pt x="8" y="0"/>
                      </a:lnTo>
                      <a:lnTo>
                        <a:pt x="0" y="18"/>
                      </a:lnTo>
                      <a:lnTo>
                        <a:pt x="0" y="34"/>
                      </a:lnTo>
                      <a:lnTo>
                        <a:pt x="6" y="46"/>
                      </a:lnTo>
                      <a:lnTo>
                        <a:pt x="15" y="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01" name="Google Shape;3401;p35"/>
                <p:cNvSpPr/>
                <p:nvPr/>
              </p:nvSpPr>
              <p:spPr>
                <a:xfrm>
                  <a:off x="8406" y="4814"/>
                  <a:ext cx="21" cy="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57" extrusionOk="0">
                      <a:moveTo>
                        <a:pt x="24" y="52"/>
                      </a:moveTo>
                      <a:lnTo>
                        <a:pt x="32" y="57"/>
                      </a:lnTo>
                      <a:lnTo>
                        <a:pt x="41" y="55"/>
                      </a:lnTo>
                      <a:lnTo>
                        <a:pt x="50" y="52"/>
                      </a:lnTo>
                      <a:lnTo>
                        <a:pt x="59" y="48"/>
                      </a:lnTo>
                      <a:lnTo>
                        <a:pt x="63" y="45"/>
                      </a:lnTo>
                      <a:lnTo>
                        <a:pt x="65" y="42"/>
                      </a:lnTo>
                      <a:lnTo>
                        <a:pt x="65" y="38"/>
                      </a:lnTo>
                      <a:lnTo>
                        <a:pt x="63" y="34"/>
                      </a:lnTo>
                      <a:lnTo>
                        <a:pt x="53" y="28"/>
                      </a:lnTo>
                      <a:lnTo>
                        <a:pt x="46" y="29"/>
                      </a:lnTo>
                      <a:lnTo>
                        <a:pt x="40" y="35"/>
                      </a:lnTo>
                      <a:lnTo>
                        <a:pt x="35" y="39"/>
                      </a:lnTo>
                      <a:lnTo>
                        <a:pt x="32" y="32"/>
                      </a:lnTo>
                      <a:lnTo>
                        <a:pt x="25" y="18"/>
                      </a:lnTo>
                      <a:lnTo>
                        <a:pt x="16" y="5"/>
                      </a:lnTo>
                      <a:lnTo>
                        <a:pt x="6" y="0"/>
                      </a:lnTo>
                      <a:lnTo>
                        <a:pt x="0" y="21"/>
                      </a:lnTo>
                      <a:lnTo>
                        <a:pt x="7" y="36"/>
                      </a:lnTo>
                      <a:lnTo>
                        <a:pt x="18" y="48"/>
                      </a:lnTo>
                      <a:lnTo>
                        <a:pt x="24" y="5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02" name="Google Shape;3402;p35"/>
                <p:cNvSpPr/>
                <p:nvPr/>
              </p:nvSpPr>
              <p:spPr>
                <a:xfrm>
                  <a:off x="8371" y="4865"/>
                  <a:ext cx="26" cy="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" h="80" extrusionOk="0">
                      <a:moveTo>
                        <a:pt x="16" y="67"/>
                      </a:moveTo>
                      <a:lnTo>
                        <a:pt x="19" y="70"/>
                      </a:lnTo>
                      <a:lnTo>
                        <a:pt x="23" y="73"/>
                      </a:lnTo>
                      <a:lnTo>
                        <a:pt x="31" y="77"/>
                      </a:lnTo>
                      <a:lnTo>
                        <a:pt x="38" y="79"/>
                      </a:lnTo>
                      <a:lnTo>
                        <a:pt x="47" y="80"/>
                      </a:lnTo>
                      <a:lnTo>
                        <a:pt x="57" y="77"/>
                      </a:lnTo>
                      <a:lnTo>
                        <a:pt x="66" y="70"/>
                      </a:lnTo>
                      <a:lnTo>
                        <a:pt x="73" y="59"/>
                      </a:lnTo>
                      <a:lnTo>
                        <a:pt x="76" y="54"/>
                      </a:lnTo>
                      <a:lnTo>
                        <a:pt x="78" y="50"/>
                      </a:lnTo>
                      <a:lnTo>
                        <a:pt x="79" y="46"/>
                      </a:lnTo>
                      <a:lnTo>
                        <a:pt x="78" y="43"/>
                      </a:lnTo>
                      <a:lnTo>
                        <a:pt x="70" y="39"/>
                      </a:lnTo>
                      <a:lnTo>
                        <a:pt x="61" y="37"/>
                      </a:lnTo>
                      <a:lnTo>
                        <a:pt x="53" y="39"/>
                      </a:lnTo>
                      <a:lnTo>
                        <a:pt x="45" y="40"/>
                      </a:lnTo>
                      <a:lnTo>
                        <a:pt x="39" y="44"/>
                      </a:lnTo>
                      <a:lnTo>
                        <a:pt x="34" y="47"/>
                      </a:lnTo>
                      <a:lnTo>
                        <a:pt x="31" y="50"/>
                      </a:lnTo>
                      <a:lnTo>
                        <a:pt x="29" y="52"/>
                      </a:lnTo>
                      <a:lnTo>
                        <a:pt x="28" y="43"/>
                      </a:lnTo>
                      <a:lnTo>
                        <a:pt x="22" y="24"/>
                      </a:lnTo>
                      <a:lnTo>
                        <a:pt x="13" y="6"/>
                      </a:lnTo>
                      <a:lnTo>
                        <a:pt x="1" y="0"/>
                      </a:lnTo>
                      <a:lnTo>
                        <a:pt x="0" y="24"/>
                      </a:lnTo>
                      <a:lnTo>
                        <a:pt x="6" y="46"/>
                      </a:lnTo>
                      <a:lnTo>
                        <a:pt x="13" y="62"/>
                      </a:lnTo>
                      <a:lnTo>
                        <a:pt x="16" y="6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03" name="Google Shape;3403;p35"/>
                <p:cNvSpPr/>
                <p:nvPr/>
              </p:nvSpPr>
              <p:spPr>
                <a:xfrm>
                  <a:off x="8399" y="4855"/>
                  <a:ext cx="27" cy="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" h="67" extrusionOk="0">
                      <a:moveTo>
                        <a:pt x="13" y="54"/>
                      </a:moveTo>
                      <a:lnTo>
                        <a:pt x="16" y="56"/>
                      </a:lnTo>
                      <a:lnTo>
                        <a:pt x="20" y="59"/>
                      </a:lnTo>
                      <a:lnTo>
                        <a:pt x="26" y="61"/>
                      </a:lnTo>
                      <a:lnTo>
                        <a:pt x="34" y="64"/>
                      </a:lnTo>
                      <a:lnTo>
                        <a:pt x="41" y="67"/>
                      </a:lnTo>
                      <a:lnTo>
                        <a:pt x="50" y="67"/>
                      </a:lnTo>
                      <a:lnTo>
                        <a:pt x="59" y="67"/>
                      </a:lnTo>
                      <a:lnTo>
                        <a:pt x="66" y="64"/>
                      </a:lnTo>
                      <a:lnTo>
                        <a:pt x="72" y="61"/>
                      </a:lnTo>
                      <a:lnTo>
                        <a:pt x="76" y="57"/>
                      </a:lnTo>
                      <a:lnTo>
                        <a:pt x="79" y="53"/>
                      </a:lnTo>
                      <a:lnTo>
                        <a:pt x="78" y="47"/>
                      </a:lnTo>
                      <a:lnTo>
                        <a:pt x="72" y="41"/>
                      </a:lnTo>
                      <a:lnTo>
                        <a:pt x="65" y="37"/>
                      </a:lnTo>
                      <a:lnTo>
                        <a:pt x="56" y="36"/>
                      </a:lnTo>
                      <a:lnTo>
                        <a:pt x="48" y="36"/>
                      </a:lnTo>
                      <a:lnTo>
                        <a:pt x="40" y="37"/>
                      </a:lnTo>
                      <a:lnTo>
                        <a:pt x="34" y="38"/>
                      </a:lnTo>
                      <a:lnTo>
                        <a:pt x="29" y="40"/>
                      </a:lnTo>
                      <a:lnTo>
                        <a:pt x="28" y="40"/>
                      </a:lnTo>
                      <a:lnTo>
                        <a:pt x="26" y="33"/>
                      </a:lnTo>
                      <a:lnTo>
                        <a:pt x="22" y="17"/>
                      </a:lnTo>
                      <a:lnTo>
                        <a:pt x="15" y="4"/>
                      </a:lnTo>
                      <a:lnTo>
                        <a:pt x="3" y="0"/>
                      </a:lnTo>
                      <a:lnTo>
                        <a:pt x="0" y="21"/>
                      </a:lnTo>
                      <a:lnTo>
                        <a:pt x="4" y="38"/>
                      </a:lnTo>
                      <a:lnTo>
                        <a:pt x="10" y="50"/>
                      </a:lnTo>
                      <a:lnTo>
                        <a:pt x="13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04" name="Google Shape;3404;p35"/>
                <p:cNvSpPr/>
                <p:nvPr/>
              </p:nvSpPr>
              <p:spPr>
                <a:xfrm>
                  <a:off x="8429" y="4851"/>
                  <a:ext cx="26" cy="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" h="62" extrusionOk="0">
                      <a:moveTo>
                        <a:pt x="9" y="58"/>
                      </a:moveTo>
                      <a:lnTo>
                        <a:pt x="17" y="60"/>
                      </a:lnTo>
                      <a:lnTo>
                        <a:pt x="27" y="62"/>
                      </a:lnTo>
                      <a:lnTo>
                        <a:pt x="40" y="62"/>
                      </a:lnTo>
                      <a:lnTo>
                        <a:pt x="53" y="60"/>
                      </a:lnTo>
                      <a:lnTo>
                        <a:pt x="65" y="58"/>
                      </a:lnTo>
                      <a:lnTo>
                        <a:pt x="72" y="55"/>
                      </a:lnTo>
                      <a:lnTo>
                        <a:pt x="77" y="49"/>
                      </a:lnTo>
                      <a:lnTo>
                        <a:pt x="75" y="42"/>
                      </a:lnTo>
                      <a:lnTo>
                        <a:pt x="69" y="36"/>
                      </a:lnTo>
                      <a:lnTo>
                        <a:pt x="62" y="33"/>
                      </a:lnTo>
                      <a:lnTo>
                        <a:pt x="53" y="32"/>
                      </a:lnTo>
                      <a:lnTo>
                        <a:pt x="46" y="32"/>
                      </a:lnTo>
                      <a:lnTo>
                        <a:pt x="39" y="33"/>
                      </a:lnTo>
                      <a:lnTo>
                        <a:pt x="33" y="35"/>
                      </a:lnTo>
                      <a:lnTo>
                        <a:pt x="28" y="37"/>
                      </a:lnTo>
                      <a:lnTo>
                        <a:pt x="27" y="37"/>
                      </a:lnTo>
                      <a:lnTo>
                        <a:pt x="25" y="30"/>
                      </a:lnTo>
                      <a:lnTo>
                        <a:pt x="21" y="16"/>
                      </a:lnTo>
                      <a:lnTo>
                        <a:pt x="14" y="3"/>
                      </a:lnTo>
                      <a:lnTo>
                        <a:pt x="2" y="0"/>
                      </a:lnTo>
                      <a:lnTo>
                        <a:pt x="0" y="17"/>
                      </a:lnTo>
                      <a:lnTo>
                        <a:pt x="3" y="36"/>
                      </a:lnTo>
                      <a:lnTo>
                        <a:pt x="8" y="52"/>
                      </a:lnTo>
                      <a:lnTo>
                        <a:pt x="9" y="5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05" name="Google Shape;3405;p35"/>
                <p:cNvSpPr/>
                <p:nvPr/>
              </p:nvSpPr>
              <p:spPr>
                <a:xfrm>
                  <a:off x="8258" y="4730"/>
                  <a:ext cx="122" cy="2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845" extrusionOk="0">
                      <a:moveTo>
                        <a:pt x="15" y="104"/>
                      </a:moveTo>
                      <a:lnTo>
                        <a:pt x="12" y="150"/>
                      </a:lnTo>
                      <a:lnTo>
                        <a:pt x="12" y="196"/>
                      </a:lnTo>
                      <a:lnTo>
                        <a:pt x="16" y="241"/>
                      </a:lnTo>
                      <a:lnTo>
                        <a:pt x="27" y="286"/>
                      </a:lnTo>
                      <a:lnTo>
                        <a:pt x="46" y="346"/>
                      </a:lnTo>
                      <a:lnTo>
                        <a:pt x="65" y="406"/>
                      </a:lnTo>
                      <a:lnTo>
                        <a:pt x="84" y="465"/>
                      </a:lnTo>
                      <a:lnTo>
                        <a:pt x="103" y="524"/>
                      </a:lnTo>
                      <a:lnTo>
                        <a:pt x="122" y="583"/>
                      </a:lnTo>
                      <a:lnTo>
                        <a:pt x="143" y="640"/>
                      </a:lnTo>
                      <a:lnTo>
                        <a:pt x="163" y="699"/>
                      </a:lnTo>
                      <a:lnTo>
                        <a:pt x="185" y="758"/>
                      </a:lnTo>
                      <a:lnTo>
                        <a:pt x="195" y="778"/>
                      </a:lnTo>
                      <a:lnTo>
                        <a:pt x="210" y="796"/>
                      </a:lnTo>
                      <a:lnTo>
                        <a:pt x="228" y="810"/>
                      </a:lnTo>
                      <a:lnTo>
                        <a:pt x="247" y="822"/>
                      </a:lnTo>
                      <a:lnTo>
                        <a:pt x="269" y="830"/>
                      </a:lnTo>
                      <a:lnTo>
                        <a:pt x="292" y="837"/>
                      </a:lnTo>
                      <a:lnTo>
                        <a:pt x="316" y="842"/>
                      </a:lnTo>
                      <a:lnTo>
                        <a:pt x="339" y="845"/>
                      </a:lnTo>
                      <a:lnTo>
                        <a:pt x="348" y="843"/>
                      </a:lnTo>
                      <a:lnTo>
                        <a:pt x="355" y="840"/>
                      </a:lnTo>
                      <a:lnTo>
                        <a:pt x="361" y="833"/>
                      </a:lnTo>
                      <a:lnTo>
                        <a:pt x="366" y="824"/>
                      </a:lnTo>
                      <a:lnTo>
                        <a:pt x="366" y="816"/>
                      </a:lnTo>
                      <a:lnTo>
                        <a:pt x="361" y="809"/>
                      </a:lnTo>
                      <a:lnTo>
                        <a:pt x="354" y="803"/>
                      </a:lnTo>
                      <a:lnTo>
                        <a:pt x="345" y="800"/>
                      </a:lnTo>
                      <a:lnTo>
                        <a:pt x="329" y="796"/>
                      </a:lnTo>
                      <a:lnTo>
                        <a:pt x="313" y="793"/>
                      </a:lnTo>
                      <a:lnTo>
                        <a:pt x="295" y="788"/>
                      </a:lnTo>
                      <a:lnTo>
                        <a:pt x="279" y="784"/>
                      </a:lnTo>
                      <a:lnTo>
                        <a:pt x="264" y="778"/>
                      </a:lnTo>
                      <a:lnTo>
                        <a:pt x="251" y="768"/>
                      </a:lnTo>
                      <a:lnTo>
                        <a:pt x="239" y="757"/>
                      </a:lnTo>
                      <a:lnTo>
                        <a:pt x="231" y="741"/>
                      </a:lnTo>
                      <a:lnTo>
                        <a:pt x="217" y="708"/>
                      </a:lnTo>
                      <a:lnTo>
                        <a:pt x="206" y="676"/>
                      </a:lnTo>
                      <a:lnTo>
                        <a:pt x="194" y="643"/>
                      </a:lnTo>
                      <a:lnTo>
                        <a:pt x="184" y="610"/>
                      </a:lnTo>
                      <a:lnTo>
                        <a:pt x="172" y="577"/>
                      </a:lnTo>
                      <a:lnTo>
                        <a:pt x="162" y="544"/>
                      </a:lnTo>
                      <a:lnTo>
                        <a:pt x="151" y="511"/>
                      </a:lnTo>
                      <a:lnTo>
                        <a:pt x="141" y="478"/>
                      </a:lnTo>
                      <a:lnTo>
                        <a:pt x="126" y="435"/>
                      </a:lnTo>
                      <a:lnTo>
                        <a:pt x="110" y="392"/>
                      </a:lnTo>
                      <a:lnTo>
                        <a:pt x="94" y="349"/>
                      </a:lnTo>
                      <a:lnTo>
                        <a:pt x="79" y="306"/>
                      </a:lnTo>
                      <a:lnTo>
                        <a:pt x="65" y="263"/>
                      </a:lnTo>
                      <a:lnTo>
                        <a:pt x="54" y="219"/>
                      </a:lnTo>
                      <a:lnTo>
                        <a:pt x="49" y="175"/>
                      </a:lnTo>
                      <a:lnTo>
                        <a:pt x="47" y="129"/>
                      </a:lnTo>
                      <a:lnTo>
                        <a:pt x="46" y="110"/>
                      </a:lnTo>
                      <a:lnTo>
                        <a:pt x="41" y="89"/>
                      </a:lnTo>
                      <a:lnTo>
                        <a:pt x="35" y="67"/>
                      </a:lnTo>
                      <a:lnTo>
                        <a:pt x="28" y="46"/>
                      </a:lnTo>
                      <a:lnTo>
                        <a:pt x="21" y="27"/>
                      </a:lnTo>
                      <a:lnTo>
                        <a:pt x="13" y="11"/>
                      </a:lnTo>
                      <a:lnTo>
                        <a:pt x="6" y="1"/>
                      </a:lnTo>
                      <a:lnTo>
                        <a:pt x="0" y="0"/>
                      </a:lnTo>
                      <a:lnTo>
                        <a:pt x="5" y="17"/>
                      </a:lnTo>
                      <a:lnTo>
                        <a:pt x="10" y="44"/>
                      </a:lnTo>
                      <a:lnTo>
                        <a:pt x="13" y="76"/>
                      </a:lnTo>
                      <a:lnTo>
                        <a:pt x="15" y="1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06" name="Google Shape;3406;p35"/>
                <p:cNvSpPr/>
                <p:nvPr/>
              </p:nvSpPr>
              <p:spPr>
                <a:xfrm>
                  <a:off x="8517" y="4850"/>
                  <a:ext cx="29" cy="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87" extrusionOk="0">
                      <a:moveTo>
                        <a:pt x="84" y="23"/>
                      </a:moveTo>
                      <a:lnTo>
                        <a:pt x="88" y="18"/>
                      </a:lnTo>
                      <a:lnTo>
                        <a:pt x="87" y="13"/>
                      </a:lnTo>
                      <a:lnTo>
                        <a:pt x="84" y="7"/>
                      </a:lnTo>
                      <a:lnTo>
                        <a:pt x="77" y="3"/>
                      </a:lnTo>
                      <a:lnTo>
                        <a:pt x="71" y="0"/>
                      </a:lnTo>
                      <a:lnTo>
                        <a:pt x="62" y="0"/>
                      </a:lnTo>
                      <a:lnTo>
                        <a:pt x="55" y="1"/>
                      </a:lnTo>
                      <a:lnTo>
                        <a:pt x="47" y="5"/>
                      </a:lnTo>
                      <a:lnTo>
                        <a:pt x="41" y="11"/>
                      </a:lnTo>
                      <a:lnTo>
                        <a:pt x="34" y="20"/>
                      </a:lnTo>
                      <a:lnTo>
                        <a:pt x="25" y="31"/>
                      </a:lnTo>
                      <a:lnTo>
                        <a:pt x="16" y="43"/>
                      </a:lnTo>
                      <a:lnTo>
                        <a:pt x="9" y="56"/>
                      </a:lnTo>
                      <a:lnTo>
                        <a:pt x="3" y="69"/>
                      </a:lnTo>
                      <a:lnTo>
                        <a:pt x="0" y="79"/>
                      </a:lnTo>
                      <a:lnTo>
                        <a:pt x="3" y="87"/>
                      </a:lnTo>
                      <a:lnTo>
                        <a:pt x="15" y="80"/>
                      </a:lnTo>
                      <a:lnTo>
                        <a:pt x="27" y="70"/>
                      </a:lnTo>
                      <a:lnTo>
                        <a:pt x="40" y="60"/>
                      </a:lnTo>
                      <a:lnTo>
                        <a:pt x="52" y="50"/>
                      </a:lnTo>
                      <a:lnTo>
                        <a:pt x="63" y="41"/>
                      </a:lnTo>
                      <a:lnTo>
                        <a:pt x="72" y="33"/>
                      </a:lnTo>
                      <a:lnTo>
                        <a:pt x="80" y="27"/>
                      </a:lnTo>
                      <a:lnTo>
                        <a:pt x="84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07" name="Google Shape;3407;p35"/>
                <p:cNvSpPr/>
                <p:nvPr/>
              </p:nvSpPr>
              <p:spPr>
                <a:xfrm>
                  <a:off x="8536" y="4890"/>
                  <a:ext cx="34" cy="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" h="28" extrusionOk="0">
                      <a:moveTo>
                        <a:pt x="92" y="23"/>
                      </a:moveTo>
                      <a:lnTo>
                        <a:pt x="96" y="21"/>
                      </a:lnTo>
                      <a:lnTo>
                        <a:pt x="99" y="18"/>
                      </a:lnTo>
                      <a:lnTo>
                        <a:pt x="101" y="14"/>
                      </a:lnTo>
                      <a:lnTo>
                        <a:pt x="102" y="10"/>
                      </a:lnTo>
                      <a:lnTo>
                        <a:pt x="101" y="5"/>
                      </a:lnTo>
                      <a:lnTo>
                        <a:pt x="98" y="1"/>
                      </a:lnTo>
                      <a:lnTo>
                        <a:pt x="93" y="0"/>
                      </a:lnTo>
                      <a:lnTo>
                        <a:pt x="88" y="0"/>
                      </a:lnTo>
                      <a:lnTo>
                        <a:pt x="76" y="2"/>
                      </a:lnTo>
                      <a:lnTo>
                        <a:pt x="61" y="7"/>
                      </a:lnTo>
                      <a:lnTo>
                        <a:pt x="46" y="10"/>
                      </a:lnTo>
                      <a:lnTo>
                        <a:pt x="33" y="11"/>
                      </a:lnTo>
                      <a:lnTo>
                        <a:pt x="20" y="15"/>
                      </a:lnTo>
                      <a:lnTo>
                        <a:pt x="10" y="18"/>
                      </a:lnTo>
                      <a:lnTo>
                        <a:pt x="2" y="23"/>
                      </a:lnTo>
                      <a:lnTo>
                        <a:pt x="0" y="28"/>
                      </a:lnTo>
                      <a:lnTo>
                        <a:pt x="10" y="28"/>
                      </a:lnTo>
                      <a:lnTo>
                        <a:pt x="20" y="28"/>
                      </a:lnTo>
                      <a:lnTo>
                        <a:pt x="32" y="27"/>
                      </a:lnTo>
                      <a:lnTo>
                        <a:pt x="44" y="27"/>
                      </a:lnTo>
                      <a:lnTo>
                        <a:pt x="55" y="25"/>
                      </a:lnTo>
                      <a:lnTo>
                        <a:pt x="67" y="24"/>
                      </a:lnTo>
                      <a:lnTo>
                        <a:pt x="80" y="24"/>
                      </a:lnTo>
                      <a:lnTo>
                        <a:pt x="92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08" name="Google Shape;3408;p35"/>
                <p:cNvSpPr/>
                <p:nvPr/>
              </p:nvSpPr>
              <p:spPr>
                <a:xfrm>
                  <a:off x="8550" y="4921"/>
                  <a:ext cx="47" cy="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36" extrusionOk="0">
                      <a:moveTo>
                        <a:pt x="123" y="36"/>
                      </a:moveTo>
                      <a:lnTo>
                        <a:pt x="129" y="36"/>
                      </a:lnTo>
                      <a:lnTo>
                        <a:pt x="135" y="32"/>
                      </a:lnTo>
                      <a:lnTo>
                        <a:pt x="139" y="28"/>
                      </a:lnTo>
                      <a:lnTo>
                        <a:pt x="142" y="20"/>
                      </a:lnTo>
                      <a:lnTo>
                        <a:pt x="141" y="15"/>
                      </a:lnTo>
                      <a:lnTo>
                        <a:pt x="138" y="9"/>
                      </a:lnTo>
                      <a:lnTo>
                        <a:pt x="133" y="5"/>
                      </a:lnTo>
                      <a:lnTo>
                        <a:pt x="126" y="3"/>
                      </a:lnTo>
                      <a:lnTo>
                        <a:pt x="108" y="3"/>
                      </a:lnTo>
                      <a:lnTo>
                        <a:pt x="88" y="3"/>
                      </a:lnTo>
                      <a:lnTo>
                        <a:pt x="67" y="2"/>
                      </a:lnTo>
                      <a:lnTo>
                        <a:pt x="47" y="2"/>
                      </a:lnTo>
                      <a:lnTo>
                        <a:pt x="29" y="0"/>
                      </a:lnTo>
                      <a:lnTo>
                        <a:pt x="13" y="2"/>
                      </a:lnTo>
                      <a:lnTo>
                        <a:pt x="4" y="5"/>
                      </a:lnTo>
                      <a:lnTo>
                        <a:pt x="0" y="9"/>
                      </a:lnTo>
                      <a:lnTo>
                        <a:pt x="10" y="12"/>
                      </a:lnTo>
                      <a:lnTo>
                        <a:pt x="22" y="16"/>
                      </a:lnTo>
                      <a:lnTo>
                        <a:pt x="38" y="19"/>
                      </a:lnTo>
                      <a:lnTo>
                        <a:pt x="54" y="22"/>
                      </a:lnTo>
                      <a:lnTo>
                        <a:pt x="72" y="25"/>
                      </a:lnTo>
                      <a:lnTo>
                        <a:pt x="89" y="29"/>
                      </a:lnTo>
                      <a:lnTo>
                        <a:pt x="107" y="32"/>
                      </a:lnTo>
                      <a:lnTo>
                        <a:pt x="12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09" name="Google Shape;3409;p35"/>
                <p:cNvSpPr/>
                <p:nvPr/>
              </p:nvSpPr>
              <p:spPr>
                <a:xfrm>
                  <a:off x="8416" y="4751"/>
                  <a:ext cx="117" cy="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" h="601" extrusionOk="0">
                      <a:moveTo>
                        <a:pt x="108" y="298"/>
                      </a:moveTo>
                      <a:lnTo>
                        <a:pt x="132" y="338"/>
                      </a:lnTo>
                      <a:lnTo>
                        <a:pt x="157" y="377"/>
                      </a:lnTo>
                      <a:lnTo>
                        <a:pt x="182" y="414"/>
                      </a:lnTo>
                      <a:lnTo>
                        <a:pt x="208" y="451"/>
                      </a:lnTo>
                      <a:lnTo>
                        <a:pt x="235" y="487"/>
                      </a:lnTo>
                      <a:lnTo>
                        <a:pt x="263" y="523"/>
                      </a:lnTo>
                      <a:lnTo>
                        <a:pt x="292" y="559"/>
                      </a:lnTo>
                      <a:lnTo>
                        <a:pt x="321" y="594"/>
                      </a:lnTo>
                      <a:lnTo>
                        <a:pt x="326" y="598"/>
                      </a:lnTo>
                      <a:lnTo>
                        <a:pt x="332" y="601"/>
                      </a:lnTo>
                      <a:lnTo>
                        <a:pt x="337" y="601"/>
                      </a:lnTo>
                      <a:lnTo>
                        <a:pt x="343" y="598"/>
                      </a:lnTo>
                      <a:lnTo>
                        <a:pt x="349" y="594"/>
                      </a:lnTo>
                      <a:lnTo>
                        <a:pt x="351" y="588"/>
                      </a:lnTo>
                      <a:lnTo>
                        <a:pt x="351" y="582"/>
                      </a:lnTo>
                      <a:lnTo>
                        <a:pt x="349" y="576"/>
                      </a:lnTo>
                      <a:lnTo>
                        <a:pt x="327" y="538"/>
                      </a:lnTo>
                      <a:lnTo>
                        <a:pt x="304" y="499"/>
                      </a:lnTo>
                      <a:lnTo>
                        <a:pt x="279" y="463"/>
                      </a:lnTo>
                      <a:lnTo>
                        <a:pt x="252" y="427"/>
                      </a:lnTo>
                      <a:lnTo>
                        <a:pt x="224" y="391"/>
                      </a:lnTo>
                      <a:lnTo>
                        <a:pt x="198" y="355"/>
                      </a:lnTo>
                      <a:lnTo>
                        <a:pt x="172" y="319"/>
                      </a:lnTo>
                      <a:lnTo>
                        <a:pt x="147" y="280"/>
                      </a:lnTo>
                      <a:lnTo>
                        <a:pt x="125" y="242"/>
                      </a:lnTo>
                      <a:lnTo>
                        <a:pt x="101" y="197"/>
                      </a:lnTo>
                      <a:lnTo>
                        <a:pt x="79" y="150"/>
                      </a:lnTo>
                      <a:lnTo>
                        <a:pt x="59" y="104"/>
                      </a:lnTo>
                      <a:lnTo>
                        <a:pt x="38" y="62"/>
                      </a:lnTo>
                      <a:lnTo>
                        <a:pt x="22" y="29"/>
                      </a:lnTo>
                      <a:lnTo>
                        <a:pt x="9" y="7"/>
                      </a:lnTo>
                      <a:lnTo>
                        <a:pt x="0" y="0"/>
                      </a:lnTo>
                      <a:lnTo>
                        <a:pt x="4" y="17"/>
                      </a:lnTo>
                      <a:lnTo>
                        <a:pt x="13" y="45"/>
                      </a:lnTo>
                      <a:lnTo>
                        <a:pt x="23" y="82"/>
                      </a:lnTo>
                      <a:lnTo>
                        <a:pt x="38" y="124"/>
                      </a:lnTo>
                      <a:lnTo>
                        <a:pt x="54" y="170"/>
                      </a:lnTo>
                      <a:lnTo>
                        <a:pt x="70" y="216"/>
                      </a:lnTo>
                      <a:lnTo>
                        <a:pt x="89" y="259"/>
                      </a:lnTo>
                      <a:lnTo>
                        <a:pt x="108" y="29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10" name="Google Shape;3410;p35"/>
                <p:cNvSpPr/>
                <p:nvPr/>
              </p:nvSpPr>
              <p:spPr>
                <a:xfrm>
                  <a:off x="8100" y="4623"/>
                  <a:ext cx="541" cy="4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" h="1979" extrusionOk="0">
                      <a:moveTo>
                        <a:pt x="743" y="0"/>
                      </a:moveTo>
                      <a:lnTo>
                        <a:pt x="746" y="0"/>
                      </a:lnTo>
                      <a:lnTo>
                        <a:pt x="753" y="0"/>
                      </a:lnTo>
                      <a:lnTo>
                        <a:pt x="763" y="0"/>
                      </a:lnTo>
                      <a:lnTo>
                        <a:pt x="778" y="0"/>
                      </a:lnTo>
                      <a:lnTo>
                        <a:pt x="798" y="1"/>
                      </a:lnTo>
                      <a:lnTo>
                        <a:pt x="822" y="1"/>
                      </a:lnTo>
                      <a:lnTo>
                        <a:pt x="848" y="2"/>
                      </a:lnTo>
                      <a:lnTo>
                        <a:pt x="878" y="3"/>
                      </a:lnTo>
                      <a:lnTo>
                        <a:pt x="912" y="5"/>
                      </a:lnTo>
                      <a:lnTo>
                        <a:pt x="949" y="7"/>
                      </a:lnTo>
                      <a:lnTo>
                        <a:pt x="987" y="10"/>
                      </a:lnTo>
                      <a:lnTo>
                        <a:pt x="1030" y="13"/>
                      </a:lnTo>
                      <a:lnTo>
                        <a:pt x="1074" y="16"/>
                      </a:lnTo>
                      <a:lnTo>
                        <a:pt x="1121" y="21"/>
                      </a:lnTo>
                      <a:lnTo>
                        <a:pt x="1171" y="27"/>
                      </a:lnTo>
                      <a:lnTo>
                        <a:pt x="1222" y="32"/>
                      </a:lnTo>
                      <a:lnTo>
                        <a:pt x="1275" y="39"/>
                      </a:lnTo>
                      <a:lnTo>
                        <a:pt x="1329" y="47"/>
                      </a:lnTo>
                      <a:lnTo>
                        <a:pt x="1386" y="56"/>
                      </a:lnTo>
                      <a:lnTo>
                        <a:pt x="1443" y="65"/>
                      </a:lnTo>
                      <a:lnTo>
                        <a:pt x="1502" y="75"/>
                      </a:lnTo>
                      <a:lnTo>
                        <a:pt x="1560" y="87"/>
                      </a:lnTo>
                      <a:lnTo>
                        <a:pt x="1620" y="100"/>
                      </a:lnTo>
                      <a:lnTo>
                        <a:pt x="1681" y="115"/>
                      </a:lnTo>
                      <a:lnTo>
                        <a:pt x="1742" y="129"/>
                      </a:lnTo>
                      <a:lnTo>
                        <a:pt x="1804" y="146"/>
                      </a:lnTo>
                      <a:lnTo>
                        <a:pt x="1865" y="164"/>
                      </a:lnTo>
                      <a:lnTo>
                        <a:pt x="1926" y="183"/>
                      </a:lnTo>
                      <a:lnTo>
                        <a:pt x="1987" y="204"/>
                      </a:lnTo>
                      <a:lnTo>
                        <a:pt x="2047" y="226"/>
                      </a:lnTo>
                      <a:lnTo>
                        <a:pt x="2105" y="250"/>
                      </a:lnTo>
                      <a:lnTo>
                        <a:pt x="2164" y="276"/>
                      </a:lnTo>
                      <a:lnTo>
                        <a:pt x="1975" y="1184"/>
                      </a:lnTo>
                      <a:lnTo>
                        <a:pt x="1980" y="1185"/>
                      </a:lnTo>
                      <a:lnTo>
                        <a:pt x="1990" y="1191"/>
                      </a:lnTo>
                      <a:lnTo>
                        <a:pt x="2005" y="1201"/>
                      </a:lnTo>
                      <a:lnTo>
                        <a:pt x="2020" y="1219"/>
                      </a:lnTo>
                      <a:lnTo>
                        <a:pt x="2031" y="1246"/>
                      </a:lnTo>
                      <a:lnTo>
                        <a:pt x="2035" y="1282"/>
                      </a:lnTo>
                      <a:lnTo>
                        <a:pt x="2030" y="1332"/>
                      </a:lnTo>
                      <a:lnTo>
                        <a:pt x="2011" y="1394"/>
                      </a:lnTo>
                      <a:lnTo>
                        <a:pt x="1681" y="1835"/>
                      </a:lnTo>
                      <a:lnTo>
                        <a:pt x="1636" y="1835"/>
                      </a:lnTo>
                      <a:lnTo>
                        <a:pt x="1512" y="1979"/>
                      </a:lnTo>
                      <a:lnTo>
                        <a:pt x="1510" y="1979"/>
                      </a:lnTo>
                      <a:lnTo>
                        <a:pt x="1502" y="1978"/>
                      </a:lnTo>
                      <a:lnTo>
                        <a:pt x="1490" y="1977"/>
                      </a:lnTo>
                      <a:lnTo>
                        <a:pt x="1474" y="1974"/>
                      </a:lnTo>
                      <a:lnTo>
                        <a:pt x="1451" y="1972"/>
                      </a:lnTo>
                      <a:lnTo>
                        <a:pt x="1427" y="1969"/>
                      </a:lnTo>
                      <a:lnTo>
                        <a:pt x="1397" y="1965"/>
                      </a:lnTo>
                      <a:lnTo>
                        <a:pt x="1364" y="1961"/>
                      </a:lnTo>
                      <a:lnTo>
                        <a:pt x="1328" y="1955"/>
                      </a:lnTo>
                      <a:lnTo>
                        <a:pt x="1288" y="1950"/>
                      </a:lnTo>
                      <a:lnTo>
                        <a:pt x="1246" y="1943"/>
                      </a:lnTo>
                      <a:lnTo>
                        <a:pt x="1200" y="1935"/>
                      </a:lnTo>
                      <a:lnTo>
                        <a:pt x="1152" y="1927"/>
                      </a:lnTo>
                      <a:lnTo>
                        <a:pt x="1101" y="1918"/>
                      </a:lnTo>
                      <a:lnTo>
                        <a:pt x="1049" y="1907"/>
                      </a:lnTo>
                      <a:lnTo>
                        <a:pt x="993" y="1896"/>
                      </a:lnTo>
                      <a:lnTo>
                        <a:pt x="937" y="1884"/>
                      </a:lnTo>
                      <a:lnTo>
                        <a:pt x="878" y="1871"/>
                      </a:lnTo>
                      <a:lnTo>
                        <a:pt x="818" y="1856"/>
                      </a:lnTo>
                      <a:lnTo>
                        <a:pt x="758" y="1841"/>
                      </a:lnTo>
                      <a:lnTo>
                        <a:pt x="696" y="1824"/>
                      </a:lnTo>
                      <a:lnTo>
                        <a:pt x="634" y="1806"/>
                      </a:lnTo>
                      <a:lnTo>
                        <a:pt x="572" y="1787"/>
                      </a:lnTo>
                      <a:lnTo>
                        <a:pt x="508" y="1768"/>
                      </a:lnTo>
                      <a:lnTo>
                        <a:pt x="445" y="1747"/>
                      </a:lnTo>
                      <a:lnTo>
                        <a:pt x="382" y="1724"/>
                      </a:lnTo>
                      <a:lnTo>
                        <a:pt x="319" y="1700"/>
                      </a:lnTo>
                      <a:lnTo>
                        <a:pt x="257" y="1674"/>
                      </a:lnTo>
                      <a:lnTo>
                        <a:pt x="196" y="1647"/>
                      </a:lnTo>
                      <a:lnTo>
                        <a:pt x="135" y="1620"/>
                      </a:lnTo>
                      <a:lnTo>
                        <a:pt x="76" y="1590"/>
                      </a:lnTo>
                      <a:lnTo>
                        <a:pt x="19" y="1559"/>
                      </a:lnTo>
                      <a:lnTo>
                        <a:pt x="18" y="1554"/>
                      </a:lnTo>
                      <a:lnTo>
                        <a:pt x="13" y="1538"/>
                      </a:lnTo>
                      <a:lnTo>
                        <a:pt x="8" y="1514"/>
                      </a:lnTo>
                      <a:lnTo>
                        <a:pt x="3" y="1486"/>
                      </a:lnTo>
                      <a:lnTo>
                        <a:pt x="0" y="1456"/>
                      </a:lnTo>
                      <a:lnTo>
                        <a:pt x="0" y="1424"/>
                      </a:lnTo>
                      <a:lnTo>
                        <a:pt x="3" y="1396"/>
                      </a:lnTo>
                      <a:lnTo>
                        <a:pt x="13" y="1371"/>
                      </a:lnTo>
                      <a:lnTo>
                        <a:pt x="443" y="1002"/>
                      </a:lnTo>
                      <a:lnTo>
                        <a:pt x="441" y="999"/>
                      </a:lnTo>
                      <a:lnTo>
                        <a:pt x="440" y="989"/>
                      </a:lnTo>
                      <a:lnTo>
                        <a:pt x="440" y="973"/>
                      </a:lnTo>
                      <a:lnTo>
                        <a:pt x="445" y="953"/>
                      </a:lnTo>
                      <a:lnTo>
                        <a:pt x="453" y="928"/>
                      </a:lnTo>
                      <a:lnTo>
                        <a:pt x="471" y="902"/>
                      </a:lnTo>
                      <a:lnTo>
                        <a:pt x="497" y="874"/>
                      </a:lnTo>
                      <a:lnTo>
                        <a:pt x="534" y="845"/>
                      </a:lnTo>
                      <a:lnTo>
                        <a:pt x="743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11" name="Google Shape;3411;p35"/>
                <p:cNvSpPr/>
                <p:nvPr/>
              </p:nvSpPr>
              <p:spPr>
                <a:xfrm>
                  <a:off x="8279" y="4656"/>
                  <a:ext cx="311" cy="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4" h="930" extrusionOk="0">
                      <a:moveTo>
                        <a:pt x="164" y="0"/>
                      </a:moveTo>
                      <a:lnTo>
                        <a:pt x="1244" y="214"/>
                      </a:lnTo>
                      <a:lnTo>
                        <a:pt x="1067" y="930"/>
                      </a:lnTo>
                      <a:lnTo>
                        <a:pt x="0" y="688"/>
                      </a:lnTo>
                      <a:lnTo>
                        <a:pt x="164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12" name="Google Shape;3412;p35"/>
                <p:cNvSpPr/>
                <p:nvPr/>
              </p:nvSpPr>
              <p:spPr>
                <a:xfrm>
                  <a:off x="8300" y="4672"/>
                  <a:ext cx="237" cy="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" h="366" extrusionOk="0">
                      <a:moveTo>
                        <a:pt x="112" y="0"/>
                      </a:moveTo>
                      <a:lnTo>
                        <a:pt x="952" y="153"/>
                      </a:lnTo>
                      <a:lnTo>
                        <a:pt x="200" y="108"/>
                      </a:lnTo>
                      <a:lnTo>
                        <a:pt x="0" y="366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13" name="Google Shape;3413;p35"/>
                <p:cNvSpPr/>
                <p:nvPr/>
              </p:nvSpPr>
              <p:spPr>
                <a:xfrm>
                  <a:off x="8222" y="4885"/>
                  <a:ext cx="315" cy="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9" h="337" extrusionOk="0">
                      <a:moveTo>
                        <a:pt x="40" y="0"/>
                      </a:moveTo>
                      <a:lnTo>
                        <a:pt x="1259" y="288"/>
                      </a:lnTo>
                      <a:lnTo>
                        <a:pt x="1226" y="337"/>
                      </a:lnTo>
                      <a:lnTo>
                        <a:pt x="0" y="32"/>
                      </a:lnTo>
                      <a:lnTo>
                        <a:pt x="40" y="0"/>
                      </a:ln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14" name="Google Shape;3414;p35"/>
                <p:cNvSpPr/>
                <p:nvPr/>
              </p:nvSpPr>
              <p:spPr>
                <a:xfrm>
                  <a:off x="8193" y="4910"/>
                  <a:ext cx="316" cy="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" h="342" extrusionOk="0">
                      <a:moveTo>
                        <a:pt x="46" y="0"/>
                      </a:moveTo>
                      <a:lnTo>
                        <a:pt x="1265" y="286"/>
                      </a:lnTo>
                      <a:lnTo>
                        <a:pt x="1226" y="342"/>
                      </a:lnTo>
                      <a:lnTo>
                        <a:pt x="0" y="37"/>
                      </a:lnTo>
                      <a:lnTo>
                        <a:pt x="46" y="0"/>
                      </a:ln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15" name="Google Shape;3415;p35"/>
                <p:cNvSpPr/>
                <p:nvPr/>
              </p:nvSpPr>
              <p:spPr>
                <a:xfrm>
                  <a:off x="8165" y="4936"/>
                  <a:ext cx="316" cy="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4" h="344" extrusionOk="0">
                      <a:moveTo>
                        <a:pt x="45" y="0"/>
                      </a:moveTo>
                      <a:lnTo>
                        <a:pt x="1264" y="287"/>
                      </a:lnTo>
                      <a:lnTo>
                        <a:pt x="1224" y="344"/>
                      </a:lnTo>
                      <a:lnTo>
                        <a:pt x="0" y="37"/>
                      </a:lnTo>
                      <a:lnTo>
                        <a:pt x="45" y="0"/>
                      </a:ln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16" name="Google Shape;3416;p35"/>
                <p:cNvSpPr/>
                <p:nvPr/>
              </p:nvSpPr>
              <p:spPr>
                <a:xfrm>
                  <a:off x="8243" y="4989"/>
                  <a:ext cx="48" cy="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" h="79" extrusionOk="0">
                      <a:moveTo>
                        <a:pt x="18" y="1"/>
                      </a:moveTo>
                      <a:lnTo>
                        <a:pt x="23" y="1"/>
                      </a:lnTo>
                      <a:lnTo>
                        <a:pt x="40" y="0"/>
                      </a:lnTo>
                      <a:lnTo>
                        <a:pt x="62" y="0"/>
                      </a:lnTo>
                      <a:lnTo>
                        <a:pt x="90" y="3"/>
                      </a:lnTo>
                      <a:lnTo>
                        <a:pt x="120" y="8"/>
                      </a:lnTo>
                      <a:lnTo>
                        <a:pt x="148" y="18"/>
                      </a:lnTo>
                      <a:lnTo>
                        <a:pt x="173" y="34"/>
                      </a:lnTo>
                      <a:lnTo>
                        <a:pt x="190" y="57"/>
                      </a:lnTo>
                      <a:lnTo>
                        <a:pt x="190" y="58"/>
                      </a:lnTo>
                      <a:lnTo>
                        <a:pt x="190" y="62"/>
                      </a:lnTo>
                      <a:lnTo>
                        <a:pt x="189" y="68"/>
                      </a:lnTo>
                      <a:lnTo>
                        <a:pt x="187" y="74"/>
                      </a:lnTo>
                      <a:lnTo>
                        <a:pt x="181" y="78"/>
                      </a:lnTo>
                      <a:lnTo>
                        <a:pt x="173" y="79"/>
                      </a:lnTo>
                      <a:lnTo>
                        <a:pt x="160" y="78"/>
                      </a:lnTo>
                      <a:lnTo>
                        <a:pt x="143" y="71"/>
                      </a:lnTo>
                      <a:lnTo>
                        <a:pt x="143" y="69"/>
                      </a:lnTo>
                      <a:lnTo>
                        <a:pt x="142" y="65"/>
                      </a:lnTo>
                      <a:lnTo>
                        <a:pt x="139" y="58"/>
                      </a:lnTo>
                      <a:lnTo>
                        <a:pt x="130" y="50"/>
                      </a:lnTo>
                      <a:lnTo>
                        <a:pt x="116" y="42"/>
                      </a:lnTo>
                      <a:lnTo>
                        <a:pt x="94" y="35"/>
                      </a:lnTo>
                      <a:lnTo>
                        <a:pt x="63" y="32"/>
                      </a:lnTo>
                      <a:lnTo>
                        <a:pt x="22" y="32"/>
                      </a:lnTo>
                      <a:lnTo>
                        <a:pt x="20" y="32"/>
                      </a:lnTo>
                      <a:lnTo>
                        <a:pt x="15" y="30"/>
                      </a:lnTo>
                      <a:lnTo>
                        <a:pt x="9" y="27"/>
                      </a:lnTo>
                      <a:lnTo>
                        <a:pt x="5" y="24"/>
                      </a:lnTo>
                      <a:lnTo>
                        <a:pt x="0" y="19"/>
                      </a:lnTo>
                      <a:lnTo>
                        <a:pt x="0" y="15"/>
                      </a:lnTo>
                      <a:lnTo>
                        <a:pt x="6" y="8"/>
                      </a:lnTo>
                      <a:lnTo>
                        <a:pt x="18" y="1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17" name="Google Shape;3417;p35"/>
                <p:cNvSpPr/>
                <p:nvPr/>
              </p:nvSpPr>
              <p:spPr>
                <a:xfrm>
                  <a:off x="8246" y="5003"/>
                  <a:ext cx="27" cy="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" h="63" extrusionOk="0">
                      <a:moveTo>
                        <a:pt x="43" y="58"/>
                      </a:moveTo>
                      <a:lnTo>
                        <a:pt x="54" y="61"/>
                      </a:lnTo>
                      <a:lnTo>
                        <a:pt x="64" y="63"/>
                      </a:lnTo>
                      <a:lnTo>
                        <a:pt x="74" y="63"/>
                      </a:lnTo>
                      <a:lnTo>
                        <a:pt x="83" y="63"/>
                      </a:lnTo>
                      <a:lnTo>
                        <a:pt x="91" y="61"/>
                      </a:lnTo>
                      <a:lnTo>
                        <a:pt x="97" y="57"/>
                      </a:lnTo>
                      <a:lnTo>
                        <a:pt x="102" y="54"/>
                      </a:lnTo>
                      <a:lnTo>
                        <a:pt x="106" y="48"/>
                      </a:lnTo>
                      <a:lnTo>
                        <a:pt x="107" y="43"/>
                      </a:lnTo>
                      <a:lnTo>
                        <a:pt x="106" y="37"/>
                      </a:lnTo>
                      <a:lnTo>
                        <a:pt x="102" y="30"/>
                      </a:lnTo>
                      <a:lnTo>
                        <a:pt x="97" y="24"/>
                      </a:lnTo>
                      <a:lnTo>
                        <a:pt x="90" y="19"/>
                      </a:lnTo>
                      <a:lnTo>
                        <a:pt x="82" y="13"/>
                      </a:lnTo>
                      <a:lnTo>
                        <a:pt x="74" y="9"/>
                      </a:lnTo>
                      <a:lnTo>
                        <a:pt x="63" y="4"/>
                      </a:lnTo>
                      <a:lnTo>
                        <a:pt x="53" y="2"/>
                      </a:lnTo>
                      <a:lnTo>
                        <a:pt x="42" y="0"/>
                      </a:lnTo>
                      <a:lnTo>
                        <a:pt x="32" y="0"/>
                      </a:lnTo>
                      <a:lnTo>
                        <a:pt x="23" y="1"/>
                      </a:lnTo>
                      <a:lnTo>
                        <a:pt x="15" y="2"/>
                      </a:lnTo>
                      <a:lnTo>
                        <a:pt x="8" y="5"/>
                      </a:lnTo>
                      <a:lnTo>
                        <a:pt x="3" y="10"/>
                      </a:lnTo>
                      <a:lnTo>
                        <a:pt x="1" y="14"/>
                      </a:lnTo>
                      <a:lnTo>
                        <a:pt x="0" y="20"/>
                      </a:lnTo>
                      <a:lnTo>
                        <a:pt x="1" y="26"/>
                      </a:lnTo>
                      <a:lnTo>
                        <a:pt x="5" y="32"/>
                      </a:lnTo>
                      <a:lnTo>
                        <a:pt x="9" y="38"/>
                      </a:lnTo>
                      <a:lnTo>
                        <a:pt x="16" y="44"/>
                      </a:lnTo>
                      <a:lnTo>
                        <a:pt x="25" y="49"/>
                      </a:lnTo>
                      <a:lnTo>
                        <a:pt x="33" y="54"/>
                      </a:lnTo>
                      <a:lnTo>
                        <a:pt x="43" y="58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18" name="Google Shape;3418;p35"/>
                <p:cNvSpPr/>
                <p:nvPr/>
              </p:nvSpPr>
              <p:spPr>
                <a:xfrm>
                  <a:off x="8113" y="4974"/>
                  <a:ext cx="367" cy="1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9" h="525" extrusionOk="0">
                      <a:moveTo>
                        <a:pt x="1468" y="407"/>
                      </a:moveTo>
                      <a:lnTo>
                        <a:pt x="1466" y="407"/>
                      </a:lnTo>
                      <a:lnTo>
                        <a:pt x="1458" y="406"/>
                      </a:lnTo>
                      <a:lnTo>
                        <a:pt x="1446" y="405"/>
                      </a:lnTo>
                      <a:lnTo>
                        <a:pt x="1429" y="402"/>
                      </a:lnTo>
                      <a:lnTo>
                        <a:pt x="1408" y="400"/>
                      </a:lnTo>
                      <a:lnTo>
                        <a:pt x="1382" y="397"/>
                      </a:lnTo>
                      <a:lnTo>
                        <a:pt x="1353" y="393"/>
                      </a:lnTo>
                      <a:lnTo>
                        <a:pt x="1321" y="389"/>
                      </a:lnTo>
                      <a:lnTo>
                        <a:pt x="1285" y="383"/>
                      </a:lnTo>
                      <a:lnTo>
                        <a:pt x="1245" y="376"/>
                      </a:lnTo>
                      <a:lnTo>
                        <a:pt x="1203" y="370"/>
                      </a:lnTo>
                      <a:lnTo>
                        <a:pt x="1158" y="363"/>
                      </a:lnTo>
                      <a:lnTo>
                        <a:pt x="1110" y="354"/>
                      </a:lnTo>
                      <a:lnTo>
                        <a:pt x="1060" y="345"/>
                      </a:lnTo>
                      <a:lnTo>
                        <a:pt x="1008" y="335"/>
                      </a:lnTo>
                      <a:lnTo>
                        <a:pt x="954" y="323"/>
                      </a:lnTo>
                      <a:lnTo>
                        <a:pt x="898" y="311"/>
                      </a:lnTo>
                      <a:lnTo>
                        <a:pt x="841" y="299"/>
                      </a:lnTo>
                      <a:lnTo>
                        <a:pt x="782" y="284"/>
                      </a:lnTo>
                      <a:lnTo>
                        <a:pt x="723" y="269"/>
                      </a:lnTo>
                      <a:lnTo>
                        <a:pt x="663" y="253"/>
                      </a:lnTo>
                      <a:lnTo>
                        <a:pt x="602" y="236"/>
                      </a:lnTo>
                      <a:lnTo>
                        <a:pt x="541" y="217"/>
                      </a:lnTo>
                      <a:lnTo>
                        <a:pt x="480" y="198"/>
                      </a:lnTo>
                      <a:lnTo>
                        <a:pt x="417" y="178"/>
                      </a:lnTo>
                      <a:lnTo>
                        <a:pt x="356" y="156"/>
                      </a:lnTo>
                      <a:lnTo>
                        <a:pt x="296" y="133"/>
                      </a:lnTo>
                      <a:lnTo>
                        <a:pt x="236" y="109"/>
                      </a:lnTo>
                      <a:lnTo>
                        <a:pt x="178" y="84"/>
                      </a:lnTo>
                      <a:lnTo>
                        <a:pt x="120" y="57"/>
                      </a:lnTo>
                      <a:lnTo>
                        <a:pt x="64" y="29"/>
                      </a:lnTo>
                      <a:lnTo>
                        <a:pt x="9" y="0"/>
                      </a:lnTo>
                      <a:lnTo>
                        <a:pt x="7" y="4"/>
                      </a:lnTo>
                      <a:lnTo>
                        <a:pt x="5" y="15"/>
                      </a:lnTo>
                      <a:lnTo>
                        <a:pt x="3" y="33"/>
                      </a:lnTo>
                      <a:lnTo>
                        <a:pt x="0" y="55"/>
                      </a:lnTo>
                      <a:lnTo>
                        <a:pt x="0" y="79"/>
                      </a:lnTo>
                      <a:lnTo>
                        <a:pt x="3" y="102"/>
                      </a:lnTo>
                      <a:lnTo>
                        <a:pt x="10" y="125"/>
                      </a:lnTo>
                      <a:lnTo>
                        <a:pt x="22" y="143"/>
                      </a:lnTo>
                      <a:lnTo>
                        <a:pt x="23" y="144"/>
                      </a:lnTo>
                      <a:lnTo>
                        <a:pt x="26" y="146"/>
                      </a:lnTo>
                      <a:lnTo>
                        <a:pt x="33" y="150"/>
                      </a:lnTo>
                      <a:lnTo>
                        <a:pt x="43" y="154"/>
                      </a:lnTo>
                      <a:lnTo>
                        <a:pt x="54" y="161"/>
                      </a:lnTo>
                      <a:lnTo>
                        <a:pt x="69" y="169"/>
                      </a:lnTo>
                      <a:lnTo>
                        <a:pt x="86" y="177"/>
                      </a:lnTo>
                      <a:lnTo>
                        <a:pt x="106" y="187"/>
                      </a:lnTo>
                      <a:lnTo>
                        <a:pt x="128" y="197"/>
                      </a:lnTo>
                      <a:lnTo>
                        <a:pt x="154" y="208"/>
                      </a:lnTo>
                      <a:lnTo>
                        <a:pt x="182" y="221"/>
                      </a:lnTo>
                      <a:lnTo>
                        <a:pt x="213" y="234"/>
                      </a:lnTo>
                      <a:lnTo>
                        <a:pt x="247" y="248"/>
                      </a:lnTo>
                      <a:lnTo>
                        <a:pt x="283" y="262"/>
                      </a:lnTo>
                      <a:lnTo>
                        <a:pt x="322" y="277"/>
                      </a:lnTo>
                      <a:lnTo>
                        <a:pt x="364" y="292"/>
                      </a:lnTo>
                      <a:lnTo>
                        <a:pt x="410" y="308"/>
                      </a:lnTo>
                      <a:lnTo>
                        <a:pt x="457" y="323"/>
                      </a:lnTo>
                      <a:lnTo>
                        <a:pt x="508" y="339"/>
                      </a:lnTo>
                      <a:lnTo>
                        <a:pt x="562" y="355"/>
                      </a:lnTo>
                      <a:lnTo>
                        <a:pt x="618" y="371"/>
                      </a:lnTo>
                      <a:lnTo>
                        <a:pt x="678" y="387"/>
                      </a:lnTo>
                      <a:lnTo>
                        <a:pt x="740" y="402"/>
                      </a:lnTo>
                      <a:lnTo>
                        <a:pt x="805" y="418"/>
                      </a:lnTo>
                      <a:lnTo>
                        <a:pt x="874" y="433"/>
                      </a:lnTo>
                      <a:lnTo>
                        <a:pt x="945" y="449"/>
                      </a:lnTo>
                      <a:lnTo>
                        <a:pt x="1018" y="462"/>
                      </a:lnTo>
                      <a:lnTo>
                        <a:pt x="1096" y="477"/>
                      </a:lnTo>
                      <a:lnTo>
                        <a:pt x="1176" y="490"/>
                      </a:lnTo>
                      <a:lnTo>
                        <a:pt x="1259" y="503"/>
                      </a:lnTo>
                      <a:lnTo>
                        <a:pt x="1346" y="514"/>
                      </a:lnTo>
                      <a:lnTo>
                        <a:pt x="1435" y="525"/>
                      </a:lnTo>
                      <a:lnTo>
                        <a:pt x="1436" y="523"/>
                      </a:lnTo>
                      <a:lnTo>
                        <a:pt x="1441" y="516"/>
                      </a:lnTo>
                      <a:lnTo>
                        <a:pt x="1447" y="506"/>
                      </a:lnTo>
                      <a:lnTo>
                        <a:pt x="1454" y="491"/>
                      </a:lnTo>
                      <a:lnTo>
                        <a:pt x="1461" y="474"/>
                      </a:lnTo>
                      <a:lnTo>
                        <a:pt x="1466" y="454"/>
                      </a:lnTo>
                      <a:lnTo>
                        <a:pt x="1469" y="432"/>
                      </a:lnTo>
                      <a:lnTo>
                        <a:pt x="1468" y="407"/>
                      </a:lnTo>
                      <a:close/>
                    </a:path>
                  </a:pathLst>
                </a:custGeom>
                <a:solidFill>
                  <a:srgbClr val="F2E5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19" name="Google Shape;3419;p35"/>
                <p:cNvSpPr/>
                <p:nvPr/>
              </p:nvSpPr>
              <p:spPr>
                <a:xfrm>
                  <a:off x="8253" y="4846"/>
                  <a:ext cx="42" cy="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" h="120" extrusionOk="0">
                      <a:moveTo>
                        <a:pt x="53" y="0"/>
                      </a:moveTo>
                      <a:lnTo>
                        <a:pt x="49" y="0"/>
                      </a:lnTo>
                      <a:lnTo>
                        <a:pt x="41" y="3"/>
                      </a:lnTo>
                      <a:lnTo>
                        <a:pt x="30" y="7"/>
                      </a:lnTo>
                      <a:lnTo>
                        <a:pt x="17" y="15"/>
                      </a:lnTo>
                      <a:lnTo>
                        <a:pt x="7" y="26"/>
                      </a:lnTo>
                      <a:lnTo>
                        <a:pt x="1" y="43"/>
                      </a:lnTo>
                      <a:lnTo>
                        <a:pt x="0" y="65"/>
                      </a:lnTo>
                      <a:lnTo>
                        <a:pt x="7" y="94"/>
                      </a:lnTo>
                      <a:lnTo>
                        <a:pt x="98" y="120"/>
                      </a:lnTo>
                      <a:lnTo>
                        <a:pt x="97" y="114"/>
                      </a:lnTo>
                      <a:lnTo>
                        <a:pt x="97" y="102"/>
                      </a:lnTo>
                      <a:lnTo>
                        <a:pt x="97" y="84"/>
                      </a:lnTo>
                      <a:lnTo>
                        <a:pt x="101" y="64"/>
                      </a:lnTo>
                      <a:lnTo>
                        <a:pt x="108" y="44"/>
                      </a:lnTo>
                      <a:lnTo>
                        <a:pt x="121" y="30"/>
                      </a:lnTo>
                      <a:lnTo>
                        <a:pt x="141" y="22"/>
                      </a:lnTo>
                      <a:lnTo>
                        <a:pt x="170" y="25"/>
                      </a:lnTo>
                      <a:lnTo>
                        <a:pt x="53" y="0"/>
                      </a:lnTo>
                      <a:close/>
                    </a:path>
                  </a:pathLst>
                </a:custGeom>
                <a:solidFill>
                  <a:srgbClr val="F2E5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20" name="Google Shape;3420;p35"/>
                <p:cNvSpPr/>
                <p:nvPr/>
              </p:nvSpPr>
              <p:spPr>
                <a:xfrm>
                  <a:off x="8494" y="4901"/>
                  <a:ext cx="43" cy="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" h="119" extrusionOk="0">
                      <a:moveTo>
                        <a:pt x="53" y="0"/>
                      </a:moveTo>
                      <a:lnTo>
                        <a:pt x="49" y="0"/>
                      </a:lnTo>
                      <a:lnTo>
                        <a:pt x="41" y="3"/>
                      </a:lnTo>
                      <a:lnTo>
                        <a:pt x="29" y="7"/>
                      </a:lnTo>
                      <a:lnTo>
                        <a:pt x="18" y="14"/>
                      </a:lnTo>
                      <a:lnTo>
                        <a:pt x="7" y="25"/>
                      </a:lnTo>
                      <a:lnTo>
                        <a:pt x="0" y="42"/>
                      </a:lnTo>
                      <a:lnTo>
                        <a:pt x="0" y="65"/>
                      </a:lnTo>
                      <a:lnTo>
                        <a:pt x="7" y="94"/>
                      </a:lnTo>
                      <a:lnTo>
                        <a:pt x="97" y="119"/>
                      </a:lnTo>
                      <a:lnTo>
                        <a:pt x="96" y="114"/>
                      </a:lnTo>
                      <a:lnTo>
                        <a:pt x="96" y="101"/>
                      </a:lnTo>
                      <a:lnTo>
                        <a:pt x="96" y="83"/>
                      </a:lnTo>
                      <a:lnTo>
                        <a:pt x="100" y="62"/>
                      </a:lnTo>
                      <a:lnTo>
                        <a:pt x="107" y="44"/>
                      </a:lnTo>
                      <a:lnTo>
                        <a:pt x="120" y="30"/>
                      </a:lnTo>
                      <a:lnTo>
                        <a:pt x="141" y="22"/>
                      </a:lnTo>
                      <a:lnTo>
                        <a:pt x="170" y="25"/>
                      </a:lnTo>
                      <a:lnTo>
                        <a:pt x="53" y="0"/>
                      </a:lnTo>
                      <a:close/>
                    </a:path>
                  </a:pathLst>
                </a:custGeom>
                <a:solidFill>
                  <a:srgbClr val="F2E5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21" name="Google Shape;3421;p35"/>
                <p:cNvSpPr/>
                <p:nvPr/>
              </p:nvSpPr>
              <p:spPr>
                <a:xfrm>
                  <a:off x="8299" y="4855"/>
                  <a:ext cx="182" cy="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0" h="200" extrusionOk="0">
                      <a:moveTo>
                        <a:pt x="0" y="44"/>
                      </a:moveTo>
                      <a:lnTo>
                        <a:pt x="697" y="200"/>
                      </a:lnTo>
                      <a:lnTo>
                        <a:pt x="730" y="156"/>
                      </a:lnTo>
                      <a:lnTo>
                        <a:pt x="33" y="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rgbClr val="F2E5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22" name="Google Shape;3422;p35"/>
                <p:cNvSpPr/>
                <p:nvPr/>
              </p:nvSpPr>
              <p:spPr>
                <a:xfrm>
                  <a:off x="8297" y="4875"/>
                  <a:ext cx="176" cy="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3" h="187" extrusionOk="0">
                      <a:moveTo>
                        <a:pt x="0" y="30"/>
                      </a:moveTo>
                      <a:lnTo>
                        <a:pt x="696" y="187"/>
                      </a:lnTo>
                      <a:lnTo>
                        <a:pt x="703" y="157"/>
                      </a:lnTo>
                      <a:lnTo>
                        <a:pt x="6" y="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F2E5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23" name="Google Shape;3423;p35"/>
                <p:cNvSpPr/>
                <p:nvPr/>
              </p:nvSpPr>
              <p:spPr>
                <a:xfrm>
                  <a:off x="8486" y="4969"/>
                  <a:ext cx="106" cy="1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508" extrusionOk="0">
                      <a:moveTo>
                        <a:pt x="0" y="508"/>
                      </a:moveTo>
                      <a:lnTo>
                        <a:pt x="86" y="388"/>
                      </a:lnTo>
                      <a:lnTo>
                        <a:pt x="124" y="388"/>
                      </a:lnTo>
                      <a:lnTo>
                        <a:pt x="424" y="0"/>
                      </a:lnTo>
                      <a:lnTo>
                        <a:pt x="130" y="282"/>
                      </a:lnTo>
                      <a:lnTo>
                        <a:pt x="66" y="289"/>
                      </a:lnTo>
                      <a:lnTo>
                        <a:pt x="0" y="358"/>
                      </a:lnTo>
                      <a:lnTo>
                        <a:pt x="0" y="508"/>
                      </a:lnTo>
                      <a:close/>
                    </a:path>
                  </a:pathLst>
                </a:custGeom>
                <a:solidFill>
                  <a:srgbClr val="F2E5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24" name="Google Shape;3424;p35"/>
                <p:cNvSpPr/>
                <p:nvPr/>
              </p:nvSpPr>
              <p:spPr>
                <a:xfrm>
                  <a:off x="8312" y="4637"/>
                  <a:ext cx="296" cy="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245" extrusionOk="0">
                      <a:moveTo>
                        <a:pt x="0" y="0"/>
                      </a:moveTo>
                      <a:lnTo>
                        <a:pt x="1186" y="245"/>
                      </a:lnTo>
                      <a:lnTo>
                        <a:pt x="1184" y="244"/>
                      </a:lnTo>
                      <a:lnTo>
                        <a:pt x="1180" y="242"/>
                      </a:lnTo>
                      <a:lnTo>
                        <a:pt x="1172" y="239"/>
                      </a:lnTo>
                      <a:lnTo>
                        <a:pt x="1161" y="233"/>
                      </a:lnTo>
                      <a:lnTo>
                        <a:pt x="1147" y="228"/>
                      </a:lnTo>
                      <a:lnTo>
                        <a:pt x="1130" y="222"/>
                      </a:lnTo>
                      <a:lnTo>
                        <a:pt x="1112" y="214"/>
                      </a:lnTo>
                      <a:lnTo>
                        <a:pt x="1091" y="205"/>
                      </a:lnTo>
                      <a:lnTo>
                        <a:pt x="1066" y="196"/>
                      </a:lnTo>
                      <a:lnTo>
                        <a:pt x="1039" y="187"/>
                      </a:lnTo>
                      <a:lnTo>
                        <a:pt x="1010" y="177"/>
                      </a:lnTo>
                      <a:lnTo>
                        <a:pt x="979" y="166"/>
                      </a:lnTo>
                      <a:lnTo>
                        <a:pt x="945" y="154"/>
                      </a:lnTo>
                      <a:lnTo>
                        <a:pt x="910" y="143"/>
                      </a:lnTo>
                      <a:lnTo>
                        <a:pt x="871" y="132"/>
                      </a:lnTo>
                      <a:lnTo>
                        <a:pt x="832" y="121"/>
                      </a:lnTo>
                      <a:lnTo>
                        <a:pt x="790" y="108"/>
                      </a:lnTo>
                      <a:lnTo>
                        <a:pt x="747" y="97"/>
                      </a:lnTo>
                      <a:lnTo>
                        <a:pt x="702" y="86"/>
                      </a:lnTo>
                      <a:lnTo>
                        <a:pt x="655" y="74"/>
                      </a:lnTo>
                      <a:lnTo>
                        <a:pt x="607" y="64"/>
                      </a:lnTo>
                      <a:lnTo>
                        <a:pt x="557" y="54"/>
                      </a:lnTo>
                      <a:lnTo>
                        <a:pt x="506" y="45"/>
                      </a:lnTo>
                      <a:lnTo>
                        <a:pt x="454" y="36"/>
                      </a:lnTo>
                      <a:lnTo>
                        <a:pt x="400" y="28"/>
                      </a:lnTo>
                      <a:lnTo>
                        <a:pt x="346" y="20"/>
                      </a:lnTo>
                      <a:lnTo>
                        <a:pt x="290" y="15"/>
                      </a:lnTo>
                      <a:lnTo>
                        <a:pt x="233" y="9"/>
                      </a:lnTo>
                      <a:lnTo>
                        <a:pt x="176" y="4"/>
                      </a:lnTo>
                      <a:lnTo>
                        <a:pt x="118" y="2"/>
                      </a:lnTo>
                      <a:lnTo>
                        <a:pt x="6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2E5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25" name="Google Shape;3425;p35"/>
                <p:cNvSpPr/>
                <p:nvPr/>
              </p:nvSpPr>
              <p:spPr>
                <a:xfrm>
                  <a:off x="8250" y="4639"/>
                  <a:ext cx="60" cy="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738" extrusionOk="0">
                      <a:moveTo>
                        <a:pt x="241" y="0"/>
                      </a:moveTo>
                      <a:lnTo>
                        <a:pt x="52" y="738"/>
                      </a:lnTo>
                      <a:lnTo>
                        <a:pt x="0" y="726"/>
                      </a:lnTo>
                      <a:lnTo>
                        <a:pt x="169" y="0"/>
                      </a:lnTo>
                      <a:lnTo>
                        <a:pt x="241" y="0"/>
                      </a:lnTo>
                      <a:close/>
                    </a:path>
                  </a:pathLst>
                </a:custGeom>
                <a:solidFill>
                  <a:srgbClr val="F2E5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3426" name="Google Shape;3426;p35"/>
            <p:cNvSpPr/>
            <p:nvPr/>
          </p:nvSpPr>
          <p:spPr>
            <a:xfrm>
              <a:off x="4040" y="1566"/>
              <a:ext cx="1158" cy="1078"/>
            </a:xfrm>
            <a:custGeom>
              <a:avLst/>
              <a:gdLst/>
              <a:ahLst/>
              <a:cxnLst/>
              <a:rect l="l" t="t" r="r" b="b"/>
              <a:pathLst>
                <a:path w="2894" h="2693" extrusionOk="0">
                  <a:moveTo>
                    <a:pt x="4" y="1331"/>
                  </a:moveTo>
                  <a:cubicBezTo>
                    <a:pt x="4" y="1049"/>
                    <a:pt x="119" y="673"/>
                    <a:pt x="349" y="509"/>
                  </a:cubicBezTo>
                  <a:cubicBezTo>
                    <a:pt x="579" y="345"/>
                    <a:pt x="1010" y="400"/>
                    <a:pt x="1384" y="344"/>
                  </a:cubicBezTo>
                  <a:cubicBezTo>
                    <a:pt x="1758" y="288"/>
                    <a:pt x="2346" y="0"/>
                    <a:pt x="2596" y="170"/>
                  </a:cubicBezTo>
                  <a:cubicBezTo>
                    <a:pt x="2846" y="340"/>
                    <a:pt x="2874" y="1035"/>
                    <a:pt x="2884" y="1364"/>
                  </a:cubicBezTo>
                  <a:cubicBezTo>
                    <a:pt x="2894" y="1693"/>
                    <a:pt x="2789" y="1954"/>
                    <a:pt x="2659" y="2144"/>
                  </a:cubicBezTo>
                  <a:cubicBezTo>
                    <a:pt x="2529" y="2334"/>
                    <a:pt x="2274" y="2432"/>
                    <a:pt x="2104" y="2504"/>
                  </a:cubicBezTo>
                  <a:cubicBezTo>
                    <a:pt x="1934" y="2576"/>
                    <a:pt x="1816" y="2558"/>
                    <a:pt x="1639" y="2579"/>
                  </a:cubicBezTo>
                  <a:cubicBezTo>
                    <a:pt x="1462" y="2600"/>
                    <a:pt x="1259" y="2693"/>
                    <a:pt x="1044" y="2630"/>
                  </a:cubicBezTo>
                  <a:cubicBezTo>
                    <a:pt x="829" y="2567"/>
                    <a:pt x="520" y="2418"/>
                    <a:pt x="346" y="2201"/>
                  </a:cubicBezTo>
                  <a:cubicBezTo>
                    <a:pt x="173" y="1985"/>
                    <a:pt x="0" y="1682"/>
                    <a:pt x="4" y="1331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27" name="Google Shape;3427;p35"/>
            <p:cNvGrpSpPr/>
            <p:nvPr/>
          </p:nvGrpSpPr>
          <p:grpSpPr>
            <a:xfrm>
              <a:off x="4214" y="2326"/>
              <a:ext cx="316" cy="147"/>
              <a:chOff x="3600" y="219"/>
              <a:chExt cx="360" cy="175"/>
            </a:xfrm>
          </p:grpSpPr>
          <p:sp>
            <p:nvSpPr>
              <p:cNvPr id="3428" name="Google Shape;3428;p35"/>
              <p:cNvSpPr/>
              <p:nvPr/>
            </p:nvSpPr>
            <p:spPr>
              <a:xfrm>
                <a:off x="3603" y="297"/>
                <a:ext cx="357" cy="97"/>
              </a:xfrm>
              <a:prstGeom prst="ellipse">
                <a:avLst/>
              </a:prstGeom>
              <a:solidFill>
                <a:srgbClr val="CCCCFF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429" name="Google Shape;3429;p35"/>
              <p:cNvCxnSpPr/>
              <p:nvPr/>
            </p:nvCxnSpPr>
            <p:spPr>
              <a:xfrm>
                <a:off x="3603" y="289"/>
                <a:ext cx="0" cy="6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30" name="Google Shape;3430;p35"/>
              <p:cNvCxnSpPr/>
              <p:nvPr/>
            </p:nvCxnSpPr>
            <p:spPr>
              <a:xfrm>
                <a:off x="3960" y="289"/>
                <a:ext cx="0" cy="6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431" name="Google Shape;3431;p35"/>
              <p:cNvSpPr/>
              <p:nvPr/>
            </p:nvSpPr>
            <p:spPr>
              <a:xfrm>
                <a:off x="3603" y="284"/>
                <a:ext cx="231" cy="6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2" name="Google Shape;3432;p35"/>
              <p:cNvSpPr/>
              <p:nvPr/>
            </p:nvSpPr>
            <p:spPr>
              <a:xfrm>
                <a:off x="3600" y="219"/>
                <a:ext cx="357" cy="113"/>
              </a:xfrm>
              <a:prstGeom prst="ellipse">
                <a:avLst/>
              </a:prstGeom>
              <a:solidFill>
                <a:srgbClr val="CCCCFF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433" name="Google Shape;3433;p35"/>
              <p:cNvGrpSpPr/>
              <p:nvPr/>
            </p:nvGrpSpPr>
            <p:grpSpPr>
              <a:xfrm>
                <a:off x="3686" y="244"/>
                <a:ext cx="177" cy="66"/>
                <a:chOff x="2848" y="848"/>
                <a:chExt cx="140" cy="98"/>
              </a:xfrm>
            </p:grpSpPr>
            <p:cxnSp>
              <p:nvCxnSpPr>
                <p:cNvPr id="3434" name="Google Shape;3434;p35"/>
                <p:cNvCxnSpPr/>
                <p:nvPr/>
              </p:nvCxnSpPr>
              <p:spPr>
                <a:xfrm rot="10800000" flipH="1">
                  <a:off x="2848" y="848"/>
                  <a:ext cx="50" cy="2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35" name="Google Shape;3435;p35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36" name="Google Shape;3436;p35"/>
                <p:cNvCxnSpPr/>
                <p:nvPr/>
              </p:nvCxnSpPr>
              <p:spPr>
                <a:xfrm>
                  <a:off x="2894" y="850"/>
                  <a:ext cx="52" cy="96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437" name="Google Shape;3437;p35"/>
              <p:cNvGrpSpPr/>
              <p:nvPr/>
            </p:nvGrpSpPr>
            <p:grpSpPr>
              <a:xfrm rot="10800000" flipH="1">
                <a:off x="3686" y="243"/>
                <a:ext cx="177" cy="66"/>
                <a:chOff x="2848" y="848"/>
                <a:chExt cx="140" cy="98"/>
              </a:xfrm>
            </p:grpSpPr>
            <p:cxnSp>
              <p:nvCxnSpPr>
                <p:cNvPr id="3438" name="Google Shape;3438;p35"/>
                <p:cNvCxnSpPr/>
                <p:nvPr/>
              </p:nvCxnSpPr>
              <p:spPr>
                <a:xfrm rot="10800000" flipH="1">
                  <a:off x="2848" y="848"/>
                  <a:ext cx="50" cy="2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39" name="Google Shape;3439;p35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40" name="Google Shape;3440;p35"/>
                <p:cNvCxnSpPr/>
                <p:nvPr/>
              </p:nvCxnSpPr>
              <p:spPr>
                <a:xfrm>
                  <a:off x="2894" y="850"/>
                  <a:ext cx="52" cy="96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3441" name="Google Shape;3441;p35"/>
            <p:cNvCxnSpPr/>
            <p:nvPr/>
          </p:nvCxnSpPr>
          <p:spPr>
            <a:xfrm>
              <a:off x="4243" y="2238"/>
              <a:ext cx="840" cy="1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42" name="Google Shape;3442;p35"/>
            <p:cNvCxnSpPr/>
            <p:nvPr/>
          </p:nvCxnSpPr>
          <p:spPr>
            <a:xfrm>
              <a:off x="4375" y="2238"/>
              <a:ext cx="1" cy="108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43" name="Google Shape;3443;p35"/>
            <p:cNvCxnSpPr/>
            <p:nvPr/>
          </p:nvCxnSpPr>
          <p:spPr>
            <a:xfrm>
              <a:off x="4912" y="2133"/>
              <a:ext cx="1" cy="108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444" name="Google Shape;3444;p35"/>
            <p:cNvGrpSpPr/>
            <p:nvPr/>
          </p:nvGrpSpPr>
          <p:grpSpPr>
            <a:xfrm>
              <a:off x="4624" y="1836"/>
              <a:ext cx="576" cy="372"/>
              <a:chOff x="10665" y="3225"/>
              <a:chExt cx="1440" cy="930"/>
            </a:xfrm>
          </p:grpSpPr>
          <p:sp>
            <p:nvSpPr>
              <p:cNvPr id="3445" name="Google Shape;3445;p35"/>
              <p:cNvSpPr/>
              <p:nvPr/>
            </p:nvSpPr>
            <p:spPr>
              <a:xfrm>
                <a:off x="10665" y="3225"/>
                <a:ext cx="1440" cy="930"/>
              </a:xfrm>
              <a:prstGeom prst="ellipse">
                <a:avLst/>
              </a:prstGeom>
              <a:gradFill>
                <a:gsLst>
                  <a:gs pos="0">
                    <a:srgbClr val="FF0000"/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446" name="Google Shape;3446;p35"/>
              <p:cNvGrpSpPr/>
              <p:nvPr/>
            </p:nvGrpSpPr>
            <p:grpSpPr>
              <a:xfrm>
                <a:off x="11031" y="3335"/>
                <a:ext cx="565" cy="643"/>
                <a:chOff x="2870" y="1518"/>
                <a:chExt cx="292" cy="320"/>
              </a:xfrm>
            </p:grpSpPr>
            <p:graphicFrame>
              <p:nvGraphicFramePr>
                <p:cNvPr id="3447" name="Google Shape;3447;p35"/>
                <p:cNvGraphicFramePr/>
                <p:nvPr/>
              </p:nvGraphicFramePr>
              <p:xfrm>
                <a:off x="2870" y="1518"/>
                <a:ext cx="272" cy="28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r:id="rId3" imgW="272" imgH="282" progId="">
                        <p:embed/>
                      </p:oleObj>
                    </mc:Choice>
                    <mc:Fallback>
                      <p:oleObj r:id="rId3" imgW="272" imgH="282" progId="">
                        <p:embed/>
                        <p:pic>
                          <p:nvPicPr>
                            <p:cNvPr id="3447" name="Google Shape;3447;p35"/>
                            <p:cNvPicPr preferRelativeResize="0"/>
                            <p:nvPr/>
                          </p:nvPicPr>
                          <p:blipFill rotWithShape="1">
                            <a:blip r:embed="rId4">
                              <a:alphaModFix/>
                            </a:blip>
                            <a:srcRect/>
                            <a:stretch/>
                          </p:blipFill>
                          <p:spPr>
                            <a:xfrm>
                              <a:off x="2870" y="1518"/>
                              <a:ext cx="272" cy="28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448" name="Google Shape;3448;p35"/>
                <p:cNvGraphicFramePr/>
                <p:nvPr/>
              </p:nvGraphicFramePr>
              <p:xfrm>
                <a:off x="2913" y="1602"/>
                <a:ext cx="249" cy="23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r:id="rId5" imgW="249" imgH="236" progId="">
                        <p:embed/>
                      </p:oleObj>
                    </mc:Choice>
                    <mc:Fallback>
                      <p:oleObj r:id="rId5" imgW="249" imgH="236" progId="">
                        <p:embed/>
                        <p:pic>
                          <p:nvPicPr>
                            <p:cNvPr id="3448" name="Google Shape;3448;p35"/>
                            <p:cNvPicPr preferRelativeResize="0"/>
                            <p:nvPr/>
                          </p:nvPicPr>
                          <p:blipFill rotWithShape="1">
                            <a:blip r:embed="rId6">
                              <a:alphaModFix/>
                            </a:blip>
                            <a:srcRect/>
                            <a:stretch/>
                          </p:blipFill>
                          <p:spPr>
                            <a:xfrm>
                              <a:off x="2913" y="1602"/>
                              <a:ext cx="249" cy="23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3449" name="Google Shape;3449;p35"/>
            <p:cNvSpPr/>
            <p:nvPr/>
          </p:nvSpPr>
          <p:spPr>
            <a:xfrm>
              <a:off x="2491" y="2162"/>
              <a:ext cx="1329" cy="788"/>
            </a:xfrm>
            <a:custGeom>
              <a:avLst/>
              <a:gdLst/>
              <a:ahLst/>
              <a:cxnLst/>
              <a:rect l="l" t="t" r="r" b="b"/>
              <a:pathLst>
                <a:path w="3324" h="1971" extrusionOk="0">
                  <a:moveTo>
                    <a:pt x="596" y="15"/>
                  </a:moveTo>
                  <a:cubicBezTo>
                    <a:pt x="335" y="29"/>
                    <a:pt x="248" y="155"/>
                    <a:pt x="149" y="330"/>
                  </a:cubicBezTo>
                  <a:cubicBezTo>
                    <a:pt x="50" y="505"/>
                    <a:pt x="0" y="853"/>
                    <a:pt x="3" y="1066"/>
                  </a:cubicBezTo>
                  <a:cubicBezTo>
                    <a:pt x="6" y="1279"/>
                    <a:pt x="67" y="1478"/>
                    <a:pt x="168" y="1606"/>
                  </a:cubicBezTo>
                  <a:cubicBezTo>
                    <a:pt x="269" y="1734"/>
                    <a:pt x="457" y="1811"/>
                    <a:pt x="609" y="1831"/>
                  </a:cubicBezTo>
                  <a:cubicBezTo>
                    <a:pt x="761" y="1851"/>
                    <a:pt x="927" y="1719"/>
                    <a:pt x="1083" y="1726"/>
                  </a:cubicBezTo>
                  <a:cubicBezTo>
                    <a:pt x="1239" y="1733"/>
                    <a:pt x="1333" y="1844"/>
                    <a:pt x="1548" y="1876"/>
                  </a:cubicBezTo>
                  <a:cubicBezTo>
                    <a:pt x="1763" y="1908"/>
                    <a:pt x="2091" y="1971"/>
                    <a:pt x="2373" y="1921"/>
                  </a:cubicBezTo>
                  <a:cubicBezTo>
                    <a:pt x="2655" y="1871"/>
                    <a:pt x="3162" y="1740"/>
                    <a:pt x="3243" y="1576"/>
                  </a:cubicBezTo>
                  <a:cubicBezTo>
                    <a:pt x="3324" y="1412"/>
                    <a:pt x="2947" y="1124"/>
                    <a:pt x="2859" y="935"/>
                  </a:cubicBezTo>
                  <a:cubicBezTo>
                    <a:pt x="2771" y="746"/>
                    <a:pt x="2905" y="559"/>
                    <a:pt x="2714" y="444"/>
                  </a:cubicBezTo>
                  <a:cubicBezTo>
                    <a:pt x="2523" y="328"/>
                    <a:pt x="2063" y="315"/>
                    <a:pt x="1714" y="242"/>
                  </a:cubicBezTo>
                  <a:cubicBezTo>
                    <a:pt x="1366" y="168"/>
                    <a:pt x="857" y="0"/>
                    <a:pt x="596" y="15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0" name="Google Shape;3450;p35"/>
            <p:cNvSpPr/>
            <p:nvPr/>
          </p:nvSpPr>
          <p:spPr>
            <a:xfrm>
              <a:off x="2053" y="3147"/>
              <a:ext cx="1855" cy="574"/>
            </a:xfrm>
            <a:custGeom>
              <a:avLst/>
              <a:gdLst/>
              <a:ahLst/>
              <a:cxnLst/>
              <a:rect l="l" t="t" r="r" b="b"/>
              <a:pathLst>
                <a:path w="4636" h="1435" extrusionOk="0">
                  <a:moveTo>
                    <a:pt x="339" y="15"/>
                  </a:moveTo>
                  <a:cubicBezTo>
                    <a:pt x="0" y="110"/>
                    <a:pt x="112" y="438"/>
                    <a:pt x="189" y="645"/>
                  </a:cubicBezTo>
                  <a:cubicBezTo>
                    <a:pt x="266" y="852"/>
                    <a:pt x="509" y="1130"/>
                    <a:pt x="804" y="1260"/>
                  </a:cubicBezTo>
                  <a:cubicBezTo>
                    <a:pt x="1099" y="1390"/>
                    <a:pt x="1507" y="1415"/>
                    <a:pt x="1959" y="1425"/>
                  </a:cubicBezTo>
                  <a:cubicBezTo>
                    <a:pt x="2411" y="1435"/>
                    <a:pt x="3192" y="1395"/>
                    <a:pt x="3519" y="1320"/>
                  </a:cubicBezTo>
                  <a:cubicBezTo>
                    <a:pt x="3846" y="1245"/>
                    <a:pt x="3753" y="1067"/>
                    <a:pt x="3924" y="975"/>
                  </a:cubicBezTo>
                  <a:cubicBezTo>
                    <a:pt x="4095" y="883"/>
                    <a:pt x="4489" y="885"/>
                    <a:pt x="4543" y="769"/>
                  </a:cubicBezTo>
                  <a:cubicBezTo>
                    <a:pt x="4597" y="653"/>
                    <a:pt x="4636" y="393"/>
                    <a:pt x="4249" y="278"/>
                  </a:cubicBezTo>
                  <a:cubicBezTo>
                    <a:pt x="3863" y="162"/>
                    <a:pt x="2874" y="120"/>
                    <a:pt x="2222" y="76"/>
                  </a:cubicBezTo>
                  <a:cubicBezTo>
                    <a:pt x="1570" y="32"/>
                    <a:pt x="868" y="0"/>
                    <a:pt x="339" y="15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aphicFrame>
          <p:nvGraphicFramePr>
            <p:cNvPr id="3451" name="Google Shape;3451;p35"/>
            <p:cNvGraphicFramePr/>
            <p:nvPr/>
          </p:nvGraphicFramePr>
          <p:xfrm>
            <a:off x="2767" y="3262"/>
            <a:ext cx="26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7" imgW="262" imgH="200" progId="">
                    <p:embed/>
                  </p:oleObj>
                </mc:Choice>
                <mc:Fallback>
                  <p:oleObj r:id="rId7" imgW="262" imgH="200" progId="">
                    <p:embed/>
                    <p:pic>
                      <p:nvPicPr>
                        <p:cNvPr id="3451" name="Google Shape;3451;p35"/>
                        <p:cNvPicPr preferRelativeResize="0"/>
                        <p:nvPr/>
                      </p:nvPicPr>
                      <p:blipFill rotWithShape="1">
                        <a:blip r:embed="rId8">
                          <a:alphaModFix/>
                        </a:blip>
                        <a:srcRect/>
                        <a:stretch/>
                      </p:blipFill>
                      <p:spPr>
                        <a:xfrm>
                          <a:off x="2767" y="3262"/>
                          <a:ext cx="26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452" name="Google Shape;3452;p35"/>
            <p:cNvCxnSpPr/>
            <p:nvPr/>
          </p:nvCxnSpPr>
          <p:spPr>
            <a:xfrm rot="10800000" flipH="1">
              <a:off x="4445" y="2106"/>
              <a:ext cx="350" cy="19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453" name="Google Shape;3453;p35"/>
            <p:cNvSpPr/>
            <p:nvPr/>
          </p:nvSpPr>
          <p:spPr>
            <a:xfrm>
              <a:off x="2004" y="2418"/>
              <a:ext cx="826" cy="780"/>
            </a:xfrm>
            <a:custGeom>
              <a:avLst/>
              <a:gdLst/>
              <a:ahLst/>
              <a:cxnLst/>
              <a:rect l="l" t="t" r="r" b="b"/>
              <a:pathLst>
                <a:path w="826" h="780" extrusionOk="0">
                  <a:moveTo>
                    <a:pt x="0" y="0"/>
                  </a:moveTo>
                  <a:cubicBezTo>
                    <a:pt x="138" y="130"/>
                    <a:pt x="654" y="618"/>
                    <a:pt x="826" y="780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4" name="Google Shape;3454;p35"/>
            <p:cNvSpPr/>
            <p:nvPr/>
          </p:nvSpPr>
          <p:spPr>
            <a:xfrm>
              <a:off x="3040" y="2157"/>
              <a:ext cx="1955" cy="1270"/>
            </a:xfrm>
            <a:custGeom>
              <a:avLst/>
              <a:gdLst/>
              <a:ahLst/>
              <a:cxnLst/>
              <a:rect l="l" t="t" r="r" b="b"/>
              <a:pathLst>
                <a:path w="1955" h="1270" extrusionOk="0">
                  <a:moveTo>
                    <a:pt x="1955" y="0"/>
                  </a:moveTo>
                  <a:cubicBezTo>
                    <a:pt x="1735" y="109"/>
                    <a:pt x="982" y="424"/>
                    <a:pt x="634" y="653"/>
                  </a:cubicBezTo>
                  <a:cubicBezTo>
                    <a:pt x="286" y="882"/>
                    <a:pt x="132" y="1142"/>
                    <a:pt x="0" y="1270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55" name="Google Shape;3455;p35"/>
            <p:cNvCxnSpPr/>
            <p:nvPr/>
          </p:nvCxnSpPr>
          <p:spPr>
            <a:xfrm rot="10800000">
              <a:off x="1881" y="2450"/>
              <a:ext cx="855" cy="818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3456" name="Google Shape;3456;p35"/>
            <p:cNvSpPr/>
            <p:nvPr/>
          </p:nvSpPr>
          <p:spPr>
            <a:xfrm>
              <a:off x="2958" y="2413"/>
              <a:ext cx="1203" cy="892"/>
            </a:xfrm>
            <a:custGeom>
              <a:avLst/>
              <a:gdLst/>
              <a:ahLst/>
              <a:cxnLst/>
              <a:rect l="l" t="t" r="r" b="b"/>
              <a:pathLst>
                <a:path w="1203" h="892" extrusionOk="0">
                  <a:moveTo>
                    <a:pt x="0" y="892"/>
                  </a:moveTo>
                  <a:cubicBezTo>
                    <a:pt x="91" y="803"/>
                    <a:pt x="348" y="507"/>
                    <a:pt x="548" y="358"/>
                  </a:cubicBezTo>
                  <a:cubicBezTo>
                    <a:pt x="816" y="202"/>
                    <a:pt x="1067" y="75"/>
                    <a:pt x="1203" y="0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171" name="Picture 3">
            <a:extLst>
              <a:ext uri="{FF2B5EF4-FFF2-40B4-BE49-F238E27FC236}">
                <a16:creationId xmlns:a16="http://schemas.microsoft.com/office/drawing/2014/main" id="{9C5816F1-5F59-4C92-8490-9AAA436E1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0" cy="0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3A24D197-774C-427D-A870-2E93C4FD8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0" cy="0"/>
          </a:xfrm>
          <a:prstGeom prst="rect">
            <a:avLst/>
          </a:prstGeom>
        </p:spPr>
      </p:pic>
      <p:pic>
        <p:nvPicPr>
          <p:cNvPr id="7169" name="Picture 1">
            <a:extLst>
              <a:ext uri="{FF2B5EF4-FFF2-40B4-BE49-F238E27FC236}">
                <a16:creationId xmlns:a16="http://schemas.microsoft.com/office/drawing/2014/main" id="{3E8ED8BA-B83B-428B-929E-58A1CD570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0" cy="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2" name="Google Shape;3462;p36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Accommodating Mobility with Direct Routing</a:t>
            </a:r>
            <a:endParaRPr/>
          </a:p>
        </p:txBody>
      </p:sp>
      <p:sp>
        <p:nvSpPr>
          <p:cNvPr id="3463" name="Google Shape;3463;p36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Anchor foreign agent: FA in first visited network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Data always routed first to anchor FA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When mobile moves: new FA arranges to have data forwarded from old FA (chaining)</a:t>
            </a:r>
            <a:endParaRPr/>
          </a:p>
        </p:txBody>
      </p:sp>
      <p:sp>
        <p:nvSpPr>
          <p:cNvPr id="3464" name="Google Shape;3464;p36"/>
          <p:cNvSpPr txBox="1">
            <a:spLocks noGrp="1"/>
          </p:cNvSpPr>
          <p:nvPr>
            <p:ph type="sldNum" idx="12"/>
          </p:nvPr>
        </p:nvSpPr>
        <p:spPr>
          <a:xfrm>
            <a:off x="8382000" y="63246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  <p:sp>
        <p:nvSpPr>
          <p:cNvPr id="3465" name="Google Shape;3465;p36"/>
          <p:cNvSpPr/>
          <p:nvPr/>
        </p:nvSpPr>
        <p:spPr>
          <a:xfrm>
            <a:off x="4440237" y="2895600"/>
            <a:ext cx="1838325" cy="1406525"/>
          </a:xfrm>
          <a:custGeom>
            <a:avLst/>
            <a:gdLst/>
            <a:ahLst/>
            <a:cxnLst/>
            <a:rect l="l" t="t" r="r" b="b"/>
            <a:pathLst>
              <a:path w="2894" h="2693" extrusionOk="0">
                <a:moveTo>
                  <a:pt x="4" y="1331"/>
                </a:moveTo>
                <a:cubicBezTo>
                  <a:pt x="4" y="1049"/>
                  <a:pt x="119" y="673"/>
                  <a:pt x="349" y="509"/>
                </a:cubicBezTo>
                <a:cubicBezTo>
                  <a:pt x="579" y="345"/>
                  <a:pt x="1010" y="400"/>
                  <a:pt x="1384" y="344"/>
                </a:cubicBezTo>
                <a:cubicBezTo>
                  <a:pt x="1758" y="288"/>
                  <a:pt x="2346" y="0"/>
                  <a:pt x="2596" y="170"/>
                </a:cubicBezTo>
                <a:cubicBezTo>
                  <a:pt x="2846" y="340"/>
                  <a:pt x="2874" y="1035"/>
                  <a:pt x="2884" y="1364"/>
                </a:cubicBezTo>
                <a:cubicBezTo>
                  <a:pt x="2894" y="1693"/>
                  <a:pt x="2789" y="1954"/>
                  <a:pt x="2659" y="2144"/>
                </a:cubicBezTo>
                <a:cubicBezTo>
                  <a:pt x="2529" y="2334"/>
                  <a:pt x="2274" y="2432"/>
                  <a:pt x="2104" y="2504"/>
                </a:cubicBezTo>
                <a:cubicBezTo>
                  <a:pt x="1934" y="2576"/>
                  <a:pt x="1816" y="2558"/>
                  <a:pt x="1639" y="2579"/>
                </a:cubicBezTo>
                <a:cubicBezTo>
                  <a:pt x="1462" y="2600"/>
                  <a:pt x="1259" y="2693"/>
                  <a:pt x="1044" y="2630"/>
                </a:cubicBezTo>
                <a:cubicBezTo>
                  <a:pt x="829" y="2567"/>
                  <a:pt x="520" y="2418"/>
                  <a:pt x="346" y="2201"/>
                </a:cubicBezTo>
                <a:cubicBezTo>
                  <a:pt x="173" y="1985"/>
                  <a:pt x="0" y="1682"/>
                  <a:pt x="4" y="1331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66" name="Google Shape;3466;p36"/>
          <p:cNvGrpSpPr/>
          <p:nvPr/>
        </p:nvGrpSpPr>
        <p:grpSpPr>
          <a:xfrm>
            <a:off x="4716462" y="3886200"/>
            <a:ext cx="501650" cy="233362"/>
            <a:chOff x="3600" y="219"/>
            <a:chExt cx="360" cy="175"/>
          </a:xfrm>
        </p:grpSpPr>
        <p:sp>
          <p:nvSpPr>
            <p:cNvPr id="3467" name="Google Shape;3467;p36"/>
            <p:cNvSpPr/>
            <p:nvPr/>
          </p:nvSpPr>
          <p:spPr>
            <a:xfrm>
              <a:off x="3603" y="297"/>
              <a:ext cx="357" cy="97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68" name="Google Shape;3468;p36"/>
            <p:cNvCxnSpPr/>
            <p:nvPr/>
          </p:nvCxnSpPr>
          <p:spPr>
            <a:xfrm>
              <a:off x="3603" y="289"/>
              <a:ext cx="0" cy="6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69" name="Google Shape;3469;p36"/>
            <p:cNvCxnSpPr/>
            <p:nvPr/>
          </p:nvCxnSpPr>
          <p:spPr>
            <a:xfrm>
              <a:off x="3960" y="289"/>
              <a:ext cx="0" cy="6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70" name="Google Shape;3470;p36"/>
            <p:cNvSpPr/>
            <p:nvPr/>
          </p:nvSpPr>
          <p:spPr>
            <a:xfrm>
              <a:off x="3603" y="284"/>
              <a:ext cx="231" cy="6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1" name="Google Shape;3471;p36"/>
            <p:cNvSpPr/>
            <p:nvPr/>
          </p:nvSpPr>
          <p:spPr>
            <a:xfrm>
              <a:off x="3600" y="219"/>
              <a:ext cx="357" cy="113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72" name="Google Shape;3472;p36"/>
            <p:cNvGrpSpPr/>
            <p:nvPr/>
          </p:nvGrpSpPr>
          <p:grpSpPr>
            <a:xfrm>
              <a:off x="3686" y="244"/>
              <a:ext cx="177" cy="66"/>
              <a:chOff x="2848" y="848"/>
              <a:chExt cx="140" cy="98"/>
            </a:xfrm>
          </p:grpSpPr>
          <p:cxnSp>
            <p:nvCxnSpPr>
              <p:cNvPr id="3473" name="Google Shape;3473;p36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74" name="Google Shape;3474;p36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75" name="Google Shape;3475;p36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476" name="Google Shape;3476;p36"/>
            <p:cNvGrpSpPr/>
            <p:nvPr/>
          </p:nvGrpSpPr>
          <p:grpSpPr>
            <a:xfrm rot="10800000" flipH="1">
              <a:off x="3686" y="243"/>
              <a:ext cx="177" cy="66"/>
              <a:chOff x="2848" y="848"/>
              <a:chExt cx="140" cy="98"/>
            </a:xfrm>
          </p:grpSpPr>
          <p:cxnSp>
            <p:nvCxnSpPr>
              <p:cNvPr id="3477" name="Google Shape;3477;p36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78" name="Google Shape;3478;p36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79" name="Google Shape;3479;p36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cxnSp>
        <p:nvCxnSpPr>
          <p:cNvPr id="3480" name="Google Shape;3480;p36"/>
          <p:cNvCxnSpPr/>
          <p:nvPr/>
        </p:nvCxnSpPr>
        <p:spPr>
          <a:xfrm>
            <a:off x="4762500" y="3746500"/>
            <a:ext cx="13335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81" name="Google Shape;3481;p36"/>
          <p:cNvCxnSpPr/>
          <p:nvPr/>
        </p:nvCxnSpPr>
        <p:spPr>
          <a:xfrm>
            <a:off x="4972050" y="3746500"/>
            <a:ext cx="0" cy="17145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82" name="Google Shape;3482;p36"/>
          <p:cNvCxnSpPr/>
          <p:nvPr/>
        </p:nvCxnSpPr>
        <p:spPr>
          <a:xfrm>
            <a:off x="5824537" y="3579812"/>
            <a:ext cx="0" cy="17145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83" name="Google Shape;3483;p36"/>
          <p:cNvSpPr/>
          <p:nvPr/>
        </p:nvSpPr>
        <p:spPr>
          <a:xfrm>
            <a:off x="1981200" y="3625850"/>
            <a:ext cx="2109787" cy="1250950"/>
          </a:xfrm>
          <a:custGeom>
            <a:avLst/>
            <a:gdLst/>
            <a:ahLst/>
            <a:cxnLst/>
            <a:rect l="l" t="t" r="r" b="b"/>
            <a:pathLst>
              <a:path w="3324" h="1971" extrusionOk="0">
                <a:moveTo>
                  <a:pt x="596" y="15"/>
                </a:moveTo>
                <a:cubicBezTo>
                  <a:pt x="335" y="29"/>
                  <a:pt x="248" y="155"/>
                  <a:pt x="149" y="330"/>
                </a:cubicBezTo>
                <a:cubicBezTo>
                  <a:pt x="50" y="505"/>
                  <a:pt x="0" y="853"/>
                  <a:pt x="3" y="1066"/>
                </a:cubicBezTo>
                <a:cubicBezTo>
                  <a:pt x="6" y="1279"/>
                  <a:pt x="67" y="1478"/>
                  <a:pt x="168" y="1606"/>
                </a:cubicBezTo>
                <a:cubicBezTo>
                  <a:pt x="269" y="1734"/>
                  <a:pt x="457" y="1811"/>
                  <a:pt x="609" y="1831"/>
                </a:cubicBezTo>
                <a:cubicBezTo>
                  <a:pt x="761" y="1851"/>
                  <a:pt x="927" y="1719"/>
                  <a:pt x="1083" y="1726"/>
                </a:cubicBezTo>
                <a:cubicBezTo>
                  <a:pt x="1239" y="1733"/>
                  <a:pt x="1333" y="1844"/>
                  <a:pt x="1548" y="1876"/>
                </a:cubicBezTo>
                <a:cubicBezTo>
                  <a:pt x="1763" y="1908"/>
                  <a:pt x="2091" y="1971"/>
                  <a:pt x="2373" y="1921"/>
                </a:cubicBezTo>
                <a:cubicBezTo>
                  <a:pt x="2655" y="1871"/>
                  <a:pt x="3162" y="1740"/>
                  <a:pt x="3243" y="1576"/>
                </a:cubicBezTo>
                <a:cubicBezTo>
                  <a:pt x="3324" y="1412"/>
                  <a:pt x="2947" y="1124"/>
                  <a:pt x="2859" y="935"/>
                </a:cubicBezTo>
                <a:cubicBezTo>
                  <a:pt x="2771" y="746"/>
                  <a:pt x="2905" y="559"/>
                  <a:pt x="2714" y="444"/>
                </a:cubicBezTo>
                <a:cubicBezTo>
                  <a:pt x="2523" y="328"/>
                  <a:pt x="2063" y="315"/>
                  <a:pt x="1714" y="242"/>
                </a:cubicBezTo>
                <a:cubicBezTo>
                  <a:pt x="1366" y="168"/>
                  <a:pt x="857" y="0"/>
                  <a:pt x="596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4" name="Google Shape;3484;p36"/>
          <p:cNvSpPr txBox="1"/>
          <p:nvPr/>
        </p:nvSpPr>
        <p:spPr>
          <a:xfrm>
            <a:off x="2155825" y="3922712"/>
            <a:ext cx="1447800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wide area network</a:t>
            </a:r>
            <a:endParaRPr/>
          </a:p>
        </p:txBody>
      </p:sp>
      <p:sp>
        <p:nvSpPr>
          <p:cNvPr id="3485" name="Google Shape;3485;p36"/>
          <p:cNvSpPr/>
          <p:nvPr/>
        </p:nvSpPr>
        <p:spPr>
          <a:xfrm>
            <a:off x="1285875" y="5189537"/>
            <a:ext cx="2944812" cy="911225"/>
          </a:xfrm>
          <a:custGeom>
            <a:avLst/>
            <a:gdLst/>
            <a:ahLst/>
            <a:cxnLst/>
            <a:rect l="l" t="t" r="r" b="b"/>
            <a:pathLst>
              <a:path w="4636" h="1435" extrusionOk="0">
                <a:moveTo>
                  <a:pt x="339" y="15"/>
                </a:moveTo>
                <a:cubicBezTo>
                  <a:pt x="0" y="110"/>
                  <a:pt x="112" y="438"/>
                  <a:pt x="189" y="645"/>
                </a:cubicBezTo>
                <a:cubicBezTo>
                  <a:pt x="266" y="852"/>
                  <a:pt x="509" y="1130"/>
                  <a:pt x="804" y="1260"/>
                </a:cubicBezTo>
                <a:cubicBezTo>
                  <a:pt x="1099" y="1390"/>
                  <a:pt x="1507" y="1415"/>
                  <a:pt x="1959" y="1425"/>
                </a:cubicBezTo>
                <a:cubicBezTo>
                  <a:pt x="2411" y="1435"/>
                  <a:pt x="3192" y="1395"/>
                  <a:pt x="3519" y="1320"/>
                </a:cubicBezTo>
                <a:cubicBezTo>
                  <a:pt x="3846" y="1245"/>
                  <a:pt x="3753" y="1067"/>
                  <a:pt x="3924" y="975"/>
                </a:cubicBezTo>
                <a:cubicBezTo>
                  <a:pt x="4095" y="883"/>
                  <a:pt x="4489" y="885"/>
                  <a:pt x="4543" y="769"/>
                </a:cubicBezTo>
                <a:cubicBezTo>
                  <a:pt x="4597" y="653"/>
                  <a:pt x="4636" y="393"/>
                  <a:pt x="4249" y="278"/>
                </a:cubicBezTo>
                <a:cubicBezTo>
                  <a:pt x="3863" y="162"/>
                  <a:pt x="2874" y="120"/>
                  <a:pt x="2222" y="76"/>
                </a:cubicBezTo>
                <a:cubicBezTo>
                  <a:pt x="1570" y="32"/>
                  <a:pt x="868" y="0"/>
                  <a:pt x="339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86" name="Google Shape;3486;p36"/>
          <p:cNvGraphicFramePr/>
          <p:nvPr/>
        </p:nvGraphicFramePr>
        <p:xfrm>
          <a:off x="1924050" y="5524500"/>
          <a:ext cx="41592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15925" imgH="317500" progId="">
                  <p:embed/>
                </p:oleObj>
              </mc:Choice>
              <mc:Fallback>
                <p:oleObj r:id="rId3" imgW="415925" imgH="317500" progId="">
                  <p:embed/>
                  <p:pic>
                    <p:nvPicPr>
                      <p:cNvPr id="3486" name="Google Shape;3486;p36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1924050" y="5524500"/>
                        <a:ext cx="415925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7" name="Google Shape;3487;p36"/>
          <p:cNvSpPr/>
          <p:nvPr/>
        </p:nvSpPr>
        <p:spPr>
          <a:xfrm>
            <a:off x="5265737" y="3613150"/>
            <a:ext cx="512763" cy="301625"/>
          </a:xfrm>
          <a:custGeom>
            <a:avLst/>
            <a:gdLst/>
            <a:ahLst/>
            <a:cxnLst/>
            <a:rect l="l" t="t" r="r" b="b"/>
            <a:pathLst>
              <a:path w="235" h="238" extrusionOk="0">
                <a:moveTo>
                  <a:pt x="0" y="238"/>
                </a:moveTo>
                <a:lnTo>
                  <a:pt x="235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8" name="Google Shape;3488;p36"/>
          <p:cNvSpPr/>
          <p:nvPr/>
        </p:nvSpPr>
        <p:spPr>
          <a:xfrm>
            <a:off x="2722562" y="4143375"/>
            <a:ext cx="2047875" cy="1296987"/>
          </a:xfrm>
          <a:custGeom>
            <a:avLst/>
            <a:gdLst/>
            <a:ahLst/>
            <a:cxnLst/>
            <a:rect l="l" t="t" r="r" b="b"/>
            <a:pathLst>
              <a:path w="1290" h="817" extrusionOk="0">
                <a:moveTo>
                  <a:pt x="0" y="817"/>
                </a:moveTo>
                <a:cubicBezTo>
                  <a:pt x="91" y="728"/>
                  <a:pt x="333" y="419"/>
                  <a:pt x="548" y="283"/>
                </a:cubicBezTo>
                <a:cubicBezTo>
                  <a:pt x="816" y="127"/>
                  <a:pt x="1136" y="59"/>
                  <a:pt x="1290" y="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89" name="Google Shape;3489;p36"/>
          <p:cNvGrpSpPr/>
          <p:nvPr/>
        </p:nvGrpSpPr>
        <p:grpSpPr>
          <a:xfrm>
            <a:off x="3382962" y="4381500"/>
            <a:ext cx="320675" cy="366712"/>
            <a:chOff x="618" y="3500"/>
            <a:chExt cx="202" cy="231"/>
          </a:xfrm>
        </p:grpSpPr>
        <p:sp>
          <p:nvSpPr>
            <p:cNvPr id="3490" name="Google Shape;3490;p36"/>
            <p:cNvSpPr/>
            <p:nvPr/>
          </p:nvSpPr>
          <p:spPr>
            <a:xfrm>
              <a:off x="618" y="3520"/>
              <a:ext cx="202" cy="201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1" name="Google Shape;3491;p36"/>
            <p:cNvSpPr txBox="1"/>
            <p:nvPr/>
          </p:nvSpPr>
          <p:spPr>
            <a:xfrm>
              <a:off x="628" y="3500"/>
              <a:ext cx="181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1</a:t>
              </a:r>
              <a:endParaRPr/>
            </a:p>
          </p:txBody>
        </p:sp>
      </p:grpSp>
      <p:sp>
        <p:nvSpPr>
          <p:cNvPr id="3492" name="Google Shape;3492;p36"/>
          <p:cNvSpPr txBox="1"/>
          <p:nvPr/>
        </p:nvSpPr>
        <p:spPr>
          <a:xfrm>
            <a:off x="6276975" y="3044825"/>
            <a:ext cx="1647825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foreign net  visited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session start</a:t>
            </a:r>
            <a:endParaRPr/>
          </a:p>
        </p:txBody>
      </p:sp>
      <p:sp>
        <p:nvSpPr>
          <p:cNvPr id="3493" name="Google Shape;3493;p36"/>
          <p:cNvSpPr txBox="1"/>
          <p:nvPr/>
        </p:nvSpPr>
        <p:spPr>
          <a:xfrm>
            <a:off x="4087812" y="3465512"/>
            <a:ext cx="985838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anchor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foreign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agent</a:t>
            </a:r>
            <a:endParaRPr/>
          </a:p>
        </p:txBody>
      </p:sp>
      <p:sp>
        <p:nvSpPr>
          <p:cNvPr id="3494" name="Google Shape;3494;p36"/>
          <p:cNvSpPr/>
          <p:nvPr/>
        </p:nvSpPr>
        <p:spPr>
          <a:xfrm>
            <a:off x="5367337" y="4254500"/>
            <a:ext cx="1838325" cy="1406525"/>
          </a:xfrm>
          <a:custGeom>
            <a:avLst/>
            <a:gdLst/>
            <a:ahLst/>
            <a:cxnLst/>
            <a:rect l="l" t="t" r="r" b="b"/>
            <a:pathLst>
              <a:path w="2894" h="2693" extrusionOk="0">
                <a:moveTo>
                  <a:pt x="4" y="1331"/>
                </a:moveTo>
                <a:cubicBezTo>
                  <a:pt x="4" y="1049"/>
                  <a:pt x="119" y="673"/>
                  <a:pt x="349" y="509"/>
                </a:cubicBezTo>
                <a:cubicBezTo>
                  <a:pt x="579" y="345"/>
                  <a:pt x="1010" y="400"/>
                  <a:pt x="1384" y="344"/>
                </a:cubicBezTo>
                <a:cubicBezTo>
                  <a:pt x="1758" y="288"/>
                  <a:pt x="2346" y="0"/>
                  <a:pt x="2596" y="170"/>
                </a:cubicBezTo>
                <a:cubicBezTo>
                  <a:pt x="2846" y="340"/>
                  <a:pt x="2874" y="1035"/>
                  <a:pt x="2884" y="1364"/>
                </a:cubicBezTo>
                <a:cubicBezTo>
                  <a:pt x="2894" y="1693"/>
                  <a:pt x="2789" y="1954"/>
                  <a:pt x="2659" y="2144"/>
                </a:cubicBezTo>
                <a:cubicBezTo>
                  <a:pt x="2529" y="2334"/>
                  <a:pt x="2274" y="2432"/>
                  <a:pt x="2104" y="2504"/>
                </a:cubicBezTo>
                <a:cubicBezTo>
                  <a:pt x="1934" y="2576"/>
                  <a:pt x="1816" y="2558"/>
                  <a:pt x="1639" y="2579"/>
                </a:cubicBezTo>
                <a:cubicBezTo>
                  <a:pt x="1462" y="2600"/>
                  <a:pt x="1259" y="2693"/>
                  <a:pt x="1044" y="2630"/>
                </a:cubicBezTo>
                <a:cubicBezTo>
                  <a:pt x="829" y="2567"/>
                  <a:pt x="520" y="2418"/>
                  <a:pt x="346" y="2201"/>
                </a:cubicBezTo>
                <a:cubicBezTo>
                  <a:pt x="173" y="1985"/>
                  <a:pt x="0" y="1682"/>
                  <a:pt x="4" y="1331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95" name="Google Shape;3495;p36"/>
          <p:cNvGrpSpPr/>
          <p:nvPr/>
        </p:nvGrpSpPr>
        <p:grpSpPr>
          <a:xfrm>
            <a:off x="5643562" y="5232400"/>
            <a:ext cx="501650" cy="233362"/>
            <a:chOff x="3600" y="219"/>
            <a:chExt cx="360" cy="175"/>
          </a:xfrm>
        </p:grpSpPr>
        <p:sp>
          <p:nvSpPr>
            <p:cNvPr id="3496" name="Google Shape;3496;p36"/>
            <p:cNvSpPr/>
            <p:nvPr/>
          </p:nvSpPr>
          <p:spPr>
            <a:xfrm>
              <a:off x="3603" y="297"/>
              <a:ext cx="357" cy="97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97" name="Google Shape;3497;p36"/>
            <p:cNvCxnSpPr/>
            <p:nvPr/>
          </p:nvCxnSpPr>
          <p:spPr>
            <a:xfrm>
              <a:off x="3603" y="289"/>
              <a:ext cx="0" cy="6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98" name="Google Shape;3498;p36"/>
            <p:cNvCxnSpPr/>
            <p:nvPr/>
          </p:nvCxnSpPr>
          <p:spPr>
            <a:xfrm>
              <a:off x="3960" y="289"/>
              <a:ext cx="0" cy="6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99" name="Google Shape;3499;p36"/>
            <p:cNvSpPr/>
            <p:nvPr/>
          </p:nvSpPr>
          <p:spPr>
            <a:xfrm>
              <a:off x="3603" y="284"/>
              <a:ext cx="231" cy="6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0" name="Google Shape;3500;p36"/>
            <p:cNvSpPr/>
            <p:nvPr/>
          </p:nvSpPr>
          <p:spPr>
            <a:xfrm>
              <a:off x="3600" y="219"/>
              <a:ext cx="357" cy="113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01" name="Google Shape;3501;p36"/>
            <p:cNvGrpSpPr/>
            <p:nvPr/>
          </p:nvGrpSpPr>
          <p:grpSpPr>
            <a:xfrm>
              <a:off x="3686" y="244"/>
              <a:ext cx="177" cy="66"/>
              <a:chOff x="2848" y="848"/>
              <a:chExt cx="140" cy="98"/>
            </a:xfrm>
          </p:grpSpPr>
          <p:cxnSp>
            <p:nvCxnSpPr>
              <p:cNvPr id="3502" name="Google Shape;3502;p36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3" name="Google Shape;3503;p36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4" name="Google Shape;3504;p36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505" name="Google Shape;3505;p36"/>
            <p:cNvGrpSpPr/>
            <p:nvPr/>
          </p:nvGrpSpPr>
          <p:grpSpPr>
            <a:xfrm rot="10800000" flipH="1">
              <a:off x="3686" y="243"/>
              <a:ext cx="177" cy="66"/>
              <a:chOff x="2848" y="848"/>
              <a:chExt cx="140" cy="98"/>
            </a:xfrm>
          </p:grpSpPr>
          <p:cxnSp>
            <p:nvCxnSpPr>
              <p:cNvPr id="3506" name="Google Shape;3506;p36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7" name="Google Shape;3507;p36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8" name="Google Shape;3508;p36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cxnSp>
        <p:nvCxnSpPr>
          <p:cNvPr id="3509" name="Google Shape;3509;p36"/>
          <p:cNvCxnSpPr/>
          <p:nvPr/>
        </p:nvCxnSpPr>
        <p:spPr>
          <a:xfrm>
            <a:off x="5689600" y="5092700"/>
            <a:ext cx="13335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10" name="Google Shape;3510;p36"/>
          <p:cNvCxnSpPr/>
          <p:nvPr/>
        </p:nvCxnSpPr>
        <p:spPr>
          <a:xfrm>
            <a:off x="5899150" y="5092700"/>
            <a:ext cx="0" cy="17145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11" name="Google Shape;3511;p36"/>
          <p:cNvCxnSpPr/>
          <p:nvPr/>
        </p:nvCxnSpPr>
        <p:spPr>
          <a:xfrm>
            <a:off x="6751637" y="4926012"/>
            <a:ext cx="0" cy="17145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512" name="Google Shape;3512;p36"/>
          <p:cNvGrpSpPr/>
          <p:nvPr/>
        </p:nvGrpSpPr>
        <p:grpSpPr>
          <a:xfrm>
            <a:off x="6294437" y="4454525"/>
            <a:ext cx="914400" cy="590550"/>
            <a:chOff x="10665" y="3225"/>
            <a:chExt cx="1440" cy="930"/>
          </a:xfrm>
        </p:grpSpPr>
        <p:sp>
          <p:nvSpPr>
            <p:cNvPr id="3513" name="Google Shape;3513;p36"/>
            <p:cNvSpPr/>
            <p:nvPr/>
          </p:nvSpPr>
          <p:spPr>
            <a:xfrm>
              <a:off x="10665" y="3225"/>
              <a:ext cx="1440" cy="93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14" name="Google Shape;3514;p36"/>
            <p:cNvGrpSpPr/>
            <p:nvPr/>
          </p:nvGrpSpPr>
          <p:grpSpPr>
            <a:xfrm>
              <a:off x="11031" y="3335"/>
              <a:ext cx="565" cy="643"/>
              <a:chOff x="2870" y="1518"/>
              <a:chExt cx="292" cy="320"/>
            </a:xfrm>
          </p:grpSpPr>
          <p:graphicFrame>
            <p:nvGraphicFramePr>
              <p:cNvPr id="3515" name="Google Shape;3515;p36"/>
              <p:cNvGraphicFramePr/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5" imgW="272" imgH="282" progId="">
                      <p:embed/>
                    </p:oleObj>
                  </mc:Choice>
                  <mc:Fallback>
                    <p:oleObj r:id="rId5" imgW="272" imgH="282" progId="">
                      <p:embed/>
                      <p:pic>
                        <p:nvPicPr>
                          <p:cNvPr id="3515" name="Google Shape;3515;p36"/>
                          <p:cNvPicPr preferRelativeResize="0"/>
                          <p:nvPr/>
                        </p:nvPicPr>
                        <p:blipFill rotWithShape="1">
                          <a:blip r:embed="rId6">
                            <a:alphaModFix/>
                          </a:blip>
                          <a:srcRect/>
                          <a:stretch/>
                        </p:blipFill>
                        <p:spPr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16" name="Google Shape;3516;p36"/>
              <p:cNvGraphicFramePr/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7" imgW="249" imgH="236" progId="">
                      <p:embed/>
                    </p:oleObj>
                  </mc:Choice>
                  <mc:Fallback>
                    <p:oleObj r:id="rId7" imgW="249" imgH="236" progId="">
                      <p:embed/>
                      <p:pic>
                        <p:nvPicPr>
                          <p:cNvPr id="3516" name="Google Shape;3516;p36"/>
                          <p:cNvPicPr preferRelativeResize="0"/>
                          <p:nvPr/>
                        </p:nvPicPr>
                        <p:blipFill rotWithShape="1">
                          <a:blip r:embed="rId8">
                            <a:alphaModFix/>
                          </a:blip>
                          <a:srcRect/>
                          <a:stretch/>
                        </p:blipFill>
                        <p:spPr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3517" name="Google Shape;3517;p36"/>
          <p:cNvSpPr/>
          <p:nvPr/>
        </p:nvSpPr>
        <p:spPr>
          <a:xfrm>
            <a:off x="5113337" y="4156075"/>
            <a:ext cx="596900" cy="1054100"/>
          </a:xfrm>
          <a:custGeom>
            <a:avLst/>
            <a:gdLst/>
            <a:ahLst/>
            <a:cxnLst/>
            <a:rect l="l" t="t" r="r" b="b"/>
            <a:pathLst>
              <a:path w="376" h="664" extrusionOk="0">
                <a:moveTo>
                  <a:pt x="376" y="664"/>
                </a:move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18" name="Google Shape;3518;p36"/>
          <p:cNvGrpSpPr/>
          <p:nvPr/>
        </p:nvGrpSpPr>
        <p:grpSpPr>
          <a:xfrm>
            <a:off x="5783262" y="3473450"/>
            <a:ext cx="914400" cy="590550"/>
            <a:chOff x="10665" y="3225"/>
            <a:chExt cx="1440" cy="930"/>
          </a:xfrm>
        </p:grpSpPr>
        <p:sp>
          <p:nvSpPr>
            <p:cNvPr id="3519" name="Google Shape;3519;p36"/>
            <p:cNvSpPr/>
            <p:nvPr/>
          </p:nvSpPr>
          <p:spPr>
            <a:xfrm>
              <a:off x="10665" y="3225"/>
              <a:ext cx="1440" cy="93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20" name="Google Shape;3520;p36"/>
            <p:cNvGrpSpPr/>
            <p:nvPr/>
          </p:nvGrpSpPr>
          <p:grpSpPr>
            <a:xfrm>
              <a:off x="11038" y="3281"/>
              <a:ext cx="618" cy="667"/>
              <a:chOff x="8023" y="4451"/>
              <a:chExt cx="618" cy="667"/>
            </a:xfrm>
          </p:grpSpPr>
          <p:sp>
            <p:nvSpPr>
              <p:cNvPr id="3521" name="Google Shape;3521;p36"/>
              <p:cNvSpPr/>
              <p:nvPr/>
            </p:nvSpPr>
            <p:spPr>
              <a:xfrm>
                <a:off x="8279" y="4653"/>
                <a:ext cx="263" cy="380"/>
              </a:xfrm>
              <a:custGeom>
                <a:avLst/>
                <a:gdLst/>
                <a:ahLst/>
                <a:cxnLst/>
                <a:rect l="l" t="t" r="r" b="b"/>
                <a:pathLst>
                  <a:path w="788" h="1138" extrusionOk="0">
                    <a:moveTo>
                      <a:pt x="310" y="2"/>
                    </a:moveTo>
                    <a:lnTo>
                      <a:pt x="298" y="0"/>
                    </a:lnTo>
                    <a:lnTo>
                      <a:pt x="282" y="0"/>
                    </a:lnTo>
                    <a:lnTo>
                      <a:pt x="263" y="0"/>
                    </a:lnTo>
                    <a:lnTo>
                      <a:pt x="242" y="2"/>
                    </a:lnTo>
                    <a:lnTo>
                      <a:pt x="219" y="4"/>
                    </a:lnTo>
                    <a:lnTo>
                      <a:pt x="192" y="7"/>
                    </a:lnTo>
                    <a:lnTo>
                      <a:pt x="167" y="12"/>
                    </a:lnTo>
                    <a:lnTo>
                      <a:pt x="141" y="17"/>
                    </a:lnTo>
                    <a:lnTo>
                      <a:pt x="116" y="25"/>
                    </a:lnTo>
                    <a:lnTo>
                      <a:pt x="91" y="35"/>
                    </a:lnTo>
                    <a:lnTo>
                      <a:pt x="67" y="45"/>
                    </a:lnTo>
                    <a:lnTo>
                      <a:pt x="47" y="58"/>
                    </a:lnTo>
                    <a:lnTo>
                      <a:pt x="29" y="73"/>
                    </a:lnTo>
                    <a:lnTo>
                      <a:pt x="16" y="91"/>
                    </a:lnTo>
                    <a:lnTo>
                      <a:pt x="6" y="109"/>
                    </a:lnTo>
                    <a:lnTo>
                      <a:pt x="0" y="131"/>
                    </a:lnTo>
                    <a:lnTo>
                      <a:pt x="0" y="137"/>
                    </a:lnTo>
                    <a:lnTo>
                      <a:pt x="1" y="144"/>
                    </a:lnTo>
                    <a:lnTo>
                      <a:pt x="3" y="152"/>
                    </a:lnTo>
                    <a:lnTo>
                      <a:pt x="4" y="162"/>
                    </a:lnTo>
                    <a:lnTo>
                      <a:pt x="13" y="197"/>
                    </a:lnTo>
                    <a:lnTo>
                      <a:pt x="25" y="240"/>
                    </a:lnTo>
                    <a:lnTo>
                      <a:pt x="39" y="290"/>
                    </a:lnTo>
                    <a:lnTo>
                      <a:pt x="57" y="348"/>
                    </a:lnTo>
                    <a:lnTo>
                      <a:pt x="76" y="410"/>
                    </a:lnTo>
                    <a:lnTo>
                      <a:pt x="100" y="474"/>
                    </a:lnTo>
                    <a:lnTo>
                      <a:pt x="123" y="543"/>
                    </a:lnTo>
                    <a:lnTo>
                      <a:pt x="150" y="612"/>
                    </a:lnTo>
                    <a:lnTo>
                      <a:pt x="176" y="684"/>
                    </a:lnTo>
                    <a:lnTo>
                      <a:pt x="205" y="753"/>
                    </a:lnTo>
                    <a:lnTo>
                      <a:pt x="235" y="822"/>
                    </a:lnTo>
                    <a:lnTo>
                      <a:pt x="264" y="887"/>
                    </a:lnTo>
                    <a:lnTo>
                      <a:pt x="293" y="949"/>
                    </a:lnTo>
                    <a:lnTo>
                      <a:pt x="323" y="1005"/>
                    </a:lnTo>
                    <a:lnTo>
                      <a:pt x="352" y="1055"/>
                    </a:lnTo>
                    <a:lnTo>
                      <a:pt x="381" y="1098"/>
                    </a:lnTo>
                    <a:lnTo>
                      <a:pt x="389" y="1109"/>
                    </a:lnTo>
                    <a:lnTo>
                      <a:pt x="398" y="1120"/>
                    </a:lnTo>
                    <a:lnTo>
                      <a:pt x="406" y="1130"/>
                    </a:lnTo>
                    <a:lnTo>
                      <a:pt x="414" y="1138"/>
                    </a:lnTo>
                    <a:lnTo>
                      <a:pt x="436" y="1130"/>
                    </a:lnTo>
                    <a:lnTo>
                      <a:pt x="461" y="1121"/>
                    </a:lnTo>
                    <a:lnTo>
                      <a:pt x="487" y="1111"/>
                    </a:lnTo>
                    <a:lnTo>
                      <a:pt x="517" y="1099"/>
                    </a:lnTo>
                    <a:lnTo>
                      <a:pt x="547" y="1088"/>
                    </a:lnTo>
                    <a:lnTo>
                      <a:pt x="578" y="1075"/>
                    </a:lnTo>
                    <a:lnTo>
                      <a:pt x="609" y="1062"/>
                    </a:lnTo>
                    <a:lnTo>
                      <a:pt x="640" y="1049"/>
                    </a:lnTo>
                    <a:lnTo>
                      <a:pt x="669" y="1036"/>
                    </a:lnTo>
                    <a:lnTo>
                      <a:pt x="697" y="1023"/>
                    </a:lnTo>
                    <a:lnTo>
                      <a:pt x="722" y="1012"/>
                    </a:lnTo>
                    <a:lnTo>
                      <a:pt x="744" y="999"/>
                    </a:lnTo>
                    <a:lnTo>
                      <a:pt x="762" y="987"/>
                    </a:lnTo>
                    <a:lnTo>
                      <a:pt x="775" y="977"/>
                    </a:lnTo>
                    <a:lnTo>
                      <a:pt x="785" y="967"/>
                    </a:lnTo>
                    <a:lnTo>
                      <a:pt x="788" y="959"/>
                    </a:lnTo>
                    <a:lnTo>
                      <a:pt x="756" y="915"/>
                    </a:lnTo>
                    <a:lnTo>
                      <a:pt x="722" y="868"/>
                    </a:lnTo>
                    <a:lnTo>
                      <a:pt x="687" y="813"/>
                    </a:lnTo>
                    <a:lnTo>
                      <a:pt x="650" y="755"/>
                    </a:lnTo>
                    <a:lnTo>
                      <a:pt x="612" y="693"/>
                    </a:lnTo>
                    <a:lnTo>
                      <a:pt x="575" y="627"/>
                    </a:lnTo>
                    <a:lnTo>
                      <a:pt x="537" y="561"/>
                    </a:lnTo>
                    <a:lnTo>
                      <a:pt x="500" y="492"/>
                    </a:lnTo>
                    <a:lnTo>
                      <a:pt x="467" y="423"/>
                    </a:lnTo>
                    <a:lnTo>
                      <a:pt x="433" y="354"/>
                    </a:lnTo>
                    <a:lnTo>
                      <a:pt x="404" y="287"/>
                    </a:lnTo>
                    <a:lnTo>
                      <a:pt x="376" y="223"/>
                    </a:lnTo>
                    <a:lnTo>
                      <a:pt x="352" y="161"/>
                    </a:lnTo>
                    <a:lnTo>
                      <a:pt x="333" y="102"/>
                    </a:lnTo>
                    <a:lnTo>
                      <a:pt x="318" y="49"/>
                    </a:lnTo>
                    <a:lnTo>
                      <a:pt x="310" y="2"/>
                    </a:lnTo>
                    <a:close/>
                  </a:path>
                </a:pathLst>
              </a:custGeom>
              <a:solidFill>
                <a:srgbClr val="F4FCEA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2" name="Google Shape;3522;p36"/>
              <p:cNvSpPr/>
              <p:nvPr/>
            </p:nvSpPr>
            <p:spPr>
              <a:xfrm>
                <a:off x="8264" y="4707"/>
                <a:ext cx="142" cy="312"/>
              </a:xfrm>
              <a:custGeom>
                <a:avLst/>
                <a:gdLst/>
                <a:ahLst/>
                <a:cxnLst/>
                <a:rect l="l" t="t" r="r" b="b"/>
                <a:pathLst>
                  <a:path w="425" h="936" extrusionOk="0">
                    <a:moveTo>
                      <a:pt x="48" y="0"/>
                    </a:moveTo>
                    <a:lnTo>
                      <a:pt x="48" y="2"/>
                    </a:lnTo>
                    <a:lnTo>
                      <a:pt x="48" y="5"/>
                    </a:lnTo>
                    <a:lnTo>
                      <a:pt x="47" y="11"/>
                    </a:lnTo>
                    <a:lnTo>
                      <a:pt x="44" y="19"/>
                    </a:lnTo>
                    <a:lnTo>
                      <a:pt x="39" y="35"/>
                    </a:lnTo>
                    <a:lnTo>
                      <a:pt x="32" y="55"/>
                    </a:lnTo>
                    <a:lnTo>
                      <a:pt x="20" y="82"/>
                    </a:lnTo>
                    <a:lnTo>
                      <a:pt x="6" y="117"/>
                    </a:lnTo>
                    <a:lnTo>
                      <a:pt x="0" y="141"/>
                    </a:lnTo>
                    <a:lnTo>
                      <a:pt x="0" y="177"/>
                    </a:lnTo>
                    <a:lnTo>
                      <a:pt x="4" y="220"/>
                    </a:lnTo>
                    <a:lnTo>
                      <a:pt x="13" y="271"/>
                    </a:lnTo>
                    <a:lnTo>
                      <a:pt x="26" y="325"/>
                    </a:lnTo>
                    <a:lnTo>
                      <a:pt x="41" y="386"/>
                    </a:lnTo>
                    <a:lnTo>
                      <a:pt x="58" y="446"/>
                    </a:lnTo>
                    <a:lnTo>
                      <a:pt x="78" y="509"/>
                    </a:lnTo>
                    <a:lnTo>
                      <a:pt x="98" y="570"/>
                    </a:lnTo>
                    <a:lnTo>
                      <a:pt x="119" y="628"/>
                    </a:lnTo>
                    <a:lnTo>
                      <a:pt x="138" y="683"/>
                    </a:lnTo>
                    <a:lnTo>
                      <a:pt x="157" y="733"/>
                    </a:lnTo>
                    <a:lnTo>
                      <a:pt x="174" y="775"/>
                    </a:lnTo>
                    <a:lnTo>
                      <a:pt x="189" y="808"/>
                    </a:lnTo>
                    <a:lnTo>
                      <a:pt x="201" y="831"/>
                    </a:lnTo>
                    <a:lnTo>
                      <a:pt x="210" y="843"/>
                    </a:lnTo>
                    <a:lnTo>
                      <a:pt x="223" y="853"/>
                    </a:lnTo>
                    <a:lnTo>
                      <a:pt x="239" y="861"/>
                    </a:lnTo>
                    <a:lnTo>
                      <a:pt x="258" y="873"/>
                    </a:lnTo>
                    <a:lnTo>
                      <a:pt x="282" y="883"/>
                    </a:lnTo>
                    <a:lnTo>
                      <a:pt x="310" y="896"/>
                    </a:lnTo>
                    <a:lnTo>
                      <a:pt x="342" y="907"/>
                    </a:lnTo>
                    <a:lnTo>
                      <a:pt x="380" y="922"/>
                    </a:lnTo>
                    <a:lnTo>
                      <a:pt x="425" y="936"/>
                    </a:lnTo>
                    <a:lnTo>
                      <a:pt x="396" y="893"/>
                    </a:lnTo>
                    <a:lnTo>
                      <a:pt x="367" y="843"/>
                    </a:lnTo>
                    <a:lnTo>
                      <a:pt x="337" y="787"/>
                    </a:lnTo>
                    <a:lnTo>
                      <a:pt x="308" y="725"/>
                    </a:lnTo>
                    <a:lnTo>
                      <a:pt x="279" y="660"/>
                    </a:lnTo>
                    <a:lnTo>
                      <a:pt x="249" y="591"/>
                    </a:lnTo>
                    <a:lnTo>
                      <a:pt x="220" y="522"/>
                    </a:lnTo>
                    <a:lnTo>
                      <a:pt x="194" y="450"/>
                    </a:lnTo>
                    <a:lnTo>
                      <a:pt x="167" y="381"/>
                    </a:lnTo>
                    <a:lnTo>
                      <a:pt x="144" y="312"/>
                    </a:lnTo>
                    <a:lnTo>
                      <a:pt x="120" y="248"/>
                    </a:lnTo>
                    <a:lnTo>
                      <a:pt x="101" y="186"/>
                    </a:lnTo>
                    <a:lnTo>
                      <a:pt x="83" y="128"/>
                    </a:lnTo>
                    <a:lnTo>
                      <a:pt x="69" y="78"/>
                    </a:lnTo>
                    <a:lnTo>
                      <a:pt x="57" y="35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CCEF72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3" name="Google Shape;3523;p36"/>
              <p:cNvSpPr/>
              <p:nvPr/>
            </p:nvSpPr>
            <p:spPr>
              <a:xfrm>
                <a:off x="8310" y="4696"/>
                <a:ext cx="64" cy="69"/>
              </a:xfrm>
              <a:custGeom>
                <a:avLst/>
                <a:gdLst/>
                <a:ahLst/>
                <a:cxnLst/>
                <a:rect l="l" t="t" r="r" b="b"/>
                <a:pathLst>
                  <a:path w="192" h="208" extrusionOk="0">
                    <a:moveTo>
                      <a:pt x="26" y="11"/>
                    </a:moveTo>
                    <a:lnTo>
                      <a:pt x="13" y="24"/>
                    </a:lnTo>
                    <a:lnTo>
                      <a:pt x="4" y="43"/>
                    </a:lnTo>
                    <a:lnTo>
                      <a:pt x="0" y="67"/>
                    </a:lnTo>
                    <a:lnTo>
                      <a:pt x="0" y="93"/>
                    </a:lnTo>
                    <a:lnTo>
                      <a:pt x="3" y="120"/>
                    </a:lnTo>
                    <a:lnTo>
                      <a:pt x="10" y="148"/>
                    </a:lnTo>
                    <a:lnTo>
                      <a:pt x="20" y="171"/>
                    </a:lnTo>
                    <a:lnTo>
                      <a:pt x="35" y="189"/>
                    </a:lnTo>
                    <a:lnTo>
                      <a:pt x="51" y="201"/>
                    </a:lnTo>
                    <a:lnTo>
                      <a:pt x="70" y="206"/>
                    </a:lnTo>
                    <a:lnTo>
                      <a:pt x="91" y="208"/>
                    </a:lnTo>
                    <a:lnTo>
                      <a:pt x="111" y="204"/>
                    </a:lnTo>
                    <a:lnTo>
                      <a:pt x="130" y="196"/>
                    </a:lnTo>
                    <a:lnTo>
                      <a:pt x="148" y="186"/>
                    </a:lnTo>
                    <a:lnTo>
                      <a:pt x="163" y="176"/>
                    </a:lnTo>
                    <a:lnTo>
                      <a:pt x="174" y="163"/>
                    </a:lnTo>
                    <a:lnTo>
                      <a:pt x="189" y="130"/>
                    </a:lnTo>
                    <a:lnTo>
                      <a:pt x="192" y="89"/>
                    </a:lnTo>
                    <a:lnTo>
                      <a:pt x="185" y="50"/>
                    </a:lnTo>
                    <a:lnTo>
                      <a:pt x="166" y="27"/>
                    </a:lnTo>
                    <a:lnTo>
                      <a:pt x="152" y="21"/>
                    </a:lnTo>
                    <a:lnTo>
                      <a:pt x="138" y="14"/>
                    </a:lnTo>
                    <a:lnTo>
                      <a:pt x="122" y="8"/>
                    </a:lnTo>
                    <a:lnTo>
                      <a:pt x="104" y="2"/>
                    </a:lnTo>
                    <a:lnTo>
                      <a:pt x="85" y="0"/>
                    </a:lnTo>
                    <a:lnTo>
                      <a:pt x="66" y="0"/>
                    </a:lnTo>
                    <a:lnTo>
                      <a:pt x="47" y="2"/>
                    </a:lnTo>
                    <a:lnTo>
                      <a:pt x="26" y="11"/>
                    </a:lnTo>
                    <a:close/>
                  </a:path>
                </a:pathLst>
              </a:custGeom>
              <a:solidFill>
                <a:srgbClr val="CCEF72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4" name="Google Shape;3524;p36"/>
              <p:cNvSpPr/>
              <p:nvPr/>
            </p:nvSpPr>
            <p:spPr>
              <a:xfrm>
                <a:off x="8406" y="4895"/>
                <a:ext cx="82" cy="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251" extrusionOk="0">
                    <a:moveTo>
                      <a:pt x="33" y="29"/>
                    </a:moveTo>
                    <a:lnTo>
                      <a:pt x="21" y="44"/>
                    </a:lnTo>
                    <a:lnTo>
                      <a:pt x="12" y="60"/>
                    </a:lnTo>
                    <a:lnTo>
                      <a:pt x="5" y="79"/>
                    </a:lnTo>
                    <a:lnTo>
                      <a:pt x="0" y="97"/>
                    </a:lnTo>
                    <a:lnTo>
                      <a:pt x="0" y="116"/>
                    </a:lnTo>
                    <a:lnTo>
                      <a:pt x="5" y="135"/>
                    </a:lnTo>
                    <a:lnTo>
                      <a:pt x="12" y="152"/>
                    </a:lnTo>
                    <a:lnTo>
                      <a:pt x="25" y="169"/>
                    </a:lnTo>
                    <a:lnTo>
                      <a:pt x="42" y="187"/>
                    </a:lnTo>
                    <a:lnTo>
                      <a:pt x="58" y="202"/>
                    </a:lnTo>
                    <a:lnTo>
                      <a:pt x="77" y="220"/>
                    </a:lnTo>
                    <a:lnTo>
                      <a:pt x="96" y="233"/>
                    </a:lnTo>
                    <a:lnTo>
                      <a:pt x="114" y="244"/>
                    </a:lnTo>
                    <a:lnTo>
                      <a:pt x="133" y="251"/>
                    </a:lnTo>
                    <a:lnTo>
                      <a:pt x="149" y="251"/>
                    </a:lnTo>
                    <a:lnTo>
                      <a:pt x="165" y="246"/>
                    </a:lnTo>
                    <a:lnTo>
                      <a:pt x="180" y="237"/>
                    </a:lnTo>
                    <a:lnTo>
                      <a:pt x="196" y="228"/>
                    </a:lnTo>
                    <a:lnTo>
                      <a:pt x="209" y="220"/>
                    </a:lnTo>
                    <a:lnTo>
                      <a:pt x="222" y="212"/>
                    </a:lnTo>
                    <a:lnTo>
                      <a:pt x="232" y="202"/>
                    </a:lnTo>
                    <a:lnTo>
                      <a:pt x="240" y="191"/>
                    </a:lnTo>
                    <a:lnTo>
                      <a:pt x="246" y="178"/>
                    </a:lnTo>
                    <a:lnTo>
                      <a:pt x="247" y="162"/>
                    </a:lnTo>
                    <a:lnTo>
                      <a:pt x="244" y="142"/>
                    </a:lnTo>
                    <a:lnTo>
                      <a:pt x="238" y="120"/>
                    </a:lnTo>
                    <a:lnTo>
                      <a:pt x="228" y="96"/>
                    </a:lnTo>
                    <a:lnTo>
                      <a:pt x="215" y="72"/>
                    </a:lnTo>
                    <a:lnTo>
                      <a:pt x="200" y="50"/>
                    </a:lnTo>
                    <a:lnTo>
                      <a:pt x="184" y="30"/>
                    </a:lnTo>
                    <a:lnTo>
                      <a:pt x="165" y="16"/>
                    </a:lnTo>
                    <a:lnTo>
                      <a:pt x="147" y="7"/>
                    </a:lnTo>
                    <a:lnTo>
                      <a:pt x="130" y="3"/>
                    </a:lnTo>
                    <a:lnTo>
                      <a:pt x="112" y="0"/>
                    </a:lnTo>
                    <a:lnTo>
                      <a:pt x="94" y="1"/>
                    </a:lnTo>
                    <a:lnTo>
                      <a:pt x="80" y="3"/>
                    </a:lnTo>
                    <a:lnTo>
                      <a:pt x="65" y="7"/>
                    </a:lnTo>
                    <a:lnTo>
                      <a:pt x="52" y="13"/>
                    </a:lnTo>
                    <a:lnTo>
                      <a:pt x="42" y="20"/>
                    </a:lnTo>
                    <a:lnTo>
                      <a:pt x="33" y="29"/>
                    </a:lnTo>
                    <a:close/>
                  </a:path>
                </a:pathLst>
              </a:custGeom>
              <a:solidFill>
                <a:srgbClr val="CCEF72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5" name="Google Shape;3525;p36"/>
              <p:cNvSpPr/>
              <p:nvPr/>
            </p:nvSpPr>
            <p:spPr>
              <a:xfrm>
                <a:off x="8313" y="4687"/>
                <a:ext cx="75" cy="80"/>
              </a:xfrm>
              <a:custGeom>
                <a:avLst/>
                <a:gdLst/>
                <a:ahLst/>
                <a:cxnLst/>
                <a:rect l="l" t="t" r="r" b="b"/>
                <a:pathLst>
                  <a:path w="226" h="240" extrusionOk="0">
                    <a:moveTo>
                      <a:pt x="125" y="6"/>
                    </a:moveTo>
                    <a:lnTo>
                      <a:pt x="115" y="3"/>
                    </a:lnTo>
                    <a:lnTo>
                      <a:pt x="104" y="0"/>
                    </a:lnTo>
                    <a:lnTo>
                      <a:pt x="93" y="0"/>
                    </a:lnTo>
                    <a:lnTo>
                      <a:pt x="79" y="0"/>
                    </a:lnTo>
                    <a:lnTo>
                      <a:pt x="66" y="2"/>
                    </a:lnTo>
                    <a:lnTo>
                      <a:pt x="54" y="6"/>
                    </a:lnTo>
                    <a:lnTo>
                      <a:pt x="43" y="12"/>
                    </a:lnTo>
                    <a:lnTo>
                      <a:pt x="32" y="19"/>
                    </a:lnTo>
                    <a:lnTo>
                      <a:pt x="16" y="37"/>
                    </a:lnTo>
                    <a:lnTo>
                      <a:pt x="6" y="58"/>
                    </a:lnTo>
                    <a:lnTo>
                      <a:pt x="0" y="79"/>
                    </a:lnTo>
                    <a:lnTo>
                      <a:pt x="0" y="101"/>
                    </a:lnTo>
                    <a:lnTo>
                      <a:pt x="2" y="124"/>
                    </a:lnTo>
                    <a:lnTo>
                      <a:pt x="7" y="145"/>
                    </a:lnTo>
                    <a:lnTo>
                      <a:pt x="15" y="168"/>
                    </a:lnTo>
                    <a:lnTo>
                      <a:pt x="24" y="188"/>
                    </a:lnTo>
                    <a:lnTo>
                      <a:pt x="32" y="201"/>
                    </a:lnTo>
                    <a:lnTo>
                      <a:pt x="43" y="213"/>
                    </a:lnTo>
                    <a:lnTo>
                      <a:pt x="56" y="223"/>
                    </a:lnTo>
                    <a:lnTo>
                      <a:pt x="69" y="231"/>
                    </a:lnTo>
                    <a:lnTo>
                      <a:pt x="84" y="237"/>
                    </a:lnTo>
                    <a:lnTo>
                      <a:pt x="98" y="240"/>
                    </a:lnTo>
                    <a:lnTo>
                      <a:pt x="113" y="240"/>
                    </a:lnTo>
                    <a:lnTo>
                      <a:pt x="129" y="237"/>
                    </a:lnTo>
                    <a:lnTo>
                      <a:pt x="151" y="229"/>
                    </a:lnTo>
                    <a:lnTo>
                      <a:pt x="172" y="219"/>
                    </a:lnTo>
                    <a:lnTo>
                      <a:pt x="189" y="204"/>
                    </a:lnTo>
                    <a:lnTo>
                      <a:pt x="206" y="188"/>
                    </a:lnTo>
                    <a:lnTo>
                      <a:pt x="216" y="171"/>
                    </a:lnTo>
                    <a:lnTo>
                      <a:pt x="223" y="152"/>
                    </a:lnTo>
                    <a:lnTo>
                      <a:pt x="226" y="131"/>
                    </a:lnTo>
                    <a:lnTo>
                      <a:pt x="223" y="109"/>
                    </a:lnTo>
                    <a:lnTo>
                      <a:pt x="222" y="104"/>
                    </a:lnTo>
                    <a:lnTo>
                      <a:pt x="219" y="98"/>
                    </a:lnTo>
                    <a:lnTo>
                      <a:pt x="213" y="95"/>
                    </a:lnTo>
                    <a:lnTo>
                      <a:pt x="207" y="95"/>
                    </a:lnTo>
                    <a:lnTo>
                      <a:pt x="201" y="96"/>
                    </a:lnTo>
                    <a:lnTo>
                      <a:pt x="197" y="99"/>
                    </a:lnTo>
                    <a:lnTo>
                      <a:pt x="194" y="105"/>
                    </a:lnTo>
                    <a:lnTo>
                      <a:pt x="192" y="111"/>
                    </a:lnTo>
                    <a:lnTo>
                      <a:pt x="191" y="127"/>
                    </a:lnTo>
                    <a:lnTo>
                      <a:pt x="188" y="142"/>
                    </a:lnTo>
                    <a:lnTo>
                      <a:pt x="182" y="158"/>
                    </a:lnTo>
                    <a:lnTo>
                      <a:pt x="173" y="171"/>
                    </a:lnTo>
                    <a:lnTo>
                      <a:pt x="162" y="183"/>
                    </a:lnTo>
                    <a:lnTo>
                      <a:pt x="147" y="191"/>
                    </a:lnTo>
                    <a:lnTo>
                      <a:pt x="131" y="197"/>
                    </a:lnTo>
                    <a:lnTo>
                      <a:pt x="110" y="200"/>
                    </a:lnTo>
                    <a:lnTo>
                      <a:pt x="90" y="197"/>
                    </a:lnTo>
                    <a:lnTo>
                      <a:pt x="74" y="190"/>
                    </a:lnTo>
                    <a:lnTo>
                      <a:pt x="60" y="177"/>
                    </a:lnTo>
                    <a:lnTo>
                      <a:pt x="51" y="161"/>
                    </a:lnTo>
                    <a:lnTo>
                      <a:pt x="44" y="144"/>
                    </a:lnTo>
                    <a:lnTo>
                      <a:pt x="38" y="124"/>
                    </a:lnTo>
                    <a:lnTo>
                      <a:pt x="34" y="105"/>
                    </a:lnTo>
                    <a:lnTo>
                      <a:pt x="32" y="86"/>
                    </a:lnTo>
                    <a:lnTo>
                      <a:pt x="32" y="76"/>
                    </a:lnTo>
                    <a:lnTo>
                      <a:pt x="35" y="66"/>
                    </a:lnTo>
                    <a:lnTo>
                      <a:pt x="41" y="56"/>
                    </a:lnTo>
                    <a:lnTo>
                      <a:pt x="47" y="46"/>
                    </a:lnTo>
                    <a:lnTo>
                      <a:pt x="54" y="39"/>
                    </a:lnTo>
                    <a:lnTo>
                      <a:pt x="63" y="32"/>
                    </a:lnTo>
                    <a:lnTo>
                      <a:pt x="74" y="26"/>
                    </a:lnTo>
                    <a:lnTo>
                      <a:pt x="84" y="25"/>
                    </a:lnTo>
                    <a:lnTo>
                      <a:pt x="87" y="25"/>
                    </a:lnTo>
                    <a:lnTo>
                      <a:pt x="94" y="23"/>
                    </a:lnTo>
                    <a:lnTo>
                      <a:pt x="106" y="25"/>
                    </a:lnTo>
                    <a:lnTo>
                      <a:pt x="119" y="26"/>
                    </a:lnTo>
                    <a:lnTo>
                      <a:pt x="126" y="25"/>
                    </a:lnTo>
                    <a:lnTo>
                      <a:pt x="131" y="19"/>
                    </a:lnTo>
                    <a:lnTo>
                      <a:pt x="129" y="12"/>
                    </a:lnTo>
                    <a:lnTo>
                      <a:pt x="125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6" name="Google Shape;3526;p36"/>
              <p:cNvSpPr/>
              <p:nvPr/>
            </p:nvSpPr>
            <p:spPr>
              <a:xfrm>
                <a:off x="8412" y="4892"/>
                <a:ext cx="93" cy="90"/>
              </a:xfrm>
              <a:custGeom>
                <a:avLst/>
                <a:gdLst/>
                <a:ahLst/>
                <a:cxnLst/>
                <a:rect l="l" t="t" r="r" b="b"/>
                <a:pathLst>
                  <a:path w="279" h="270" extrusionOk="0">
                    <a:moveTo>
                      <a:pt x="75" y="3"/>
                    </a:moveTo>
                    <a:lnTo>
                      <a:pt x="60" y="8"/>
                    </a:lnTo>
                    <a:lnTo>
                      <a:pt x="47" y="17"/>
                    </a:lnTo>
                    <a:lnTo>
                      <a:pt x="34" y="27"/>
                    </a:lnTo>
                    <a:lnTo>
                      <a:pt x="24" y="39"/>
                    </a:lnTo>
                    <a:lnTo>
                      <a:pt x="15" y="50"/>
                    </a:lnTo>
                    <a:lnTo>
                      <a:pt x="7" y="64"/>
                    </a:lnTo>
                    <a:lnTo>
                      <a:pt x="3" y="80"/>
                    </a:lnTo>
                    <a:lnTo>
                      <a:pt x="0" y="96"/>
                    </a:lnTo>
                    <a:lnTo>
                      <a:pt x="0" y="112"/>
                    </a:lnTo>
                    <a:lnTo>
                      <a:pt x="2" y="129"/>
                    </a:lnTo>
                    <a:lnTo>
                      <a:pt x="6" y="145"/>
                    </a:lnTo>
                    <a:lnTo>
                      <a:pt x="12" y="161"/>
                    </a:lnTo>
                    <a:lnTo>
                      <a:pt x="18" y="175"/>
                    </a:lnTo>
                    <a:lnTo>
                      <a:pt x="27" y="189"/>
                    </a:lnTo>
                    <a:lnTo>
                      <a:pt x="37" y="204"/>
                    </a:lnTo>
                    <a:lnTo>
                      <a:pt x="49" y="217"/>
                    </a:lnTo>
                    <a:lnTo>
                      <a:pt x="65" y="231"/>
                    </a:lnTo>
                    <a:lnTo>
                      <a:pt x="82" y="244"/>
                    </a:lnTo>
                    <a:lnTo>
                      <a:pt x="101" y="257"/>
                    </a:lnTo>
                    <a:lnTo>
                      <a:pt x="122" y="266"/>
                    </a:lnTo>
                    <a:lnTo>
                      <a:pt x="142" y="270"/>
                    </a:lnTo>
                    <a:lnTo>
                      <a:pt x="165" y="270"/>
                    </a:lnTo>
                    <a:lnTo>
                      <a:pt x="185" y="263"/>
                    </a:lnTo>
                    <a:lnTo>
                      <a:pt x="206" y="250"/>
                    </a:lnTo>
                    <a:lnTo>
                      <a:pt x="219" y="240"/>
                    </a:lnTo>
                    <a:lnTo>
                      <a:pt x="232" y="228"/>
                    </a:lnTo>
                    <a:lnTo>
                      <a:pt x="244" y="215"/>
                    </a:lnTo>
                    <a:lnTo>
                      <a:pt x="254" y="202"/>
                    </a:lnTo>
                    <a:lnTo>
                      <a:pt x="263" y="188"/>
                    </a:lnTo>
                    <a:lnTo>
                      <a:pt x="270" y="174"/>
                    </a:lnTo>
                    <a:lnTo>
                      <a:pt x="276" y="158"/>
                    </a:lnTo>
                    <a:lnTo>
                      <a:pt x="279" y="141"/>
                    </a:lnTo>
                    <a:lnTo>
                      <a:pt x="279" y="133"/>
                    </a:lnTo>
                    <a:lnTo>
                      <a:pt x="278" y="126"/>
                    </a:lnTo>
                    <a:lnTo>
                      <a:pt x="273" y="120"/>
                    </a:lnTo>
                    <a:lnTo>
                      <a:pt x="266" y="116"/>
                    </a:lnTo>
                    <a:lnTo>
                      <a:pt x="258" y="116"/>
                    </a:lnTo>
                    <a:lnTo>
                      <a:pt x="251" y="118"/>
                    </a:lnTo>
                    <a:lnTo>
                      <a:pt x="245" y="122"/>
                    </a:lnTo>
                    <a:lnTo>
                      <a:pt x="241" y="129"/>
                    </a:lnTo>
                    <a:lnTo>
                      <a:pt x="241" y="132"/>
                    </a:lnTo>
                    <a:lnTo>
                      <a:pt x="238" y="139"/>
                    </a:lnTo>
                    <a:lnTo>
                      <a:pt x="235" y="151"/>
                    </a:lnTo>
                    <a:lnTo>
                      <a:pt x="229" y="164"/>
                    </a:lnTo>
                    <a:lnTo>
                      <a:pt x="220" y="176"/>
                    </a:lnTo>
                    <a:lnTo>
                      <a:pt x="210" y="191"/>
                    </a:lnTo>
                    <a:lnTo>
                      <a:pt x="198" y="201"/>
                    </a:lnTo>
                    <a:lnTo>
                      <a:pt x="182" y="210"/>
                    </a:lnTo>
                    <a:lnTo>
                      <a:pt x="154" y="211"/>
                    </a:lnTo>
                    <a:lnTo>
                      <a:pt x="126" y="207"/>
                    </a:lnTo>
                    <a:lnTo>
                      <a:pt x="100" y="197"/>
                    </a:lnTo>
                    <a:lnTo>
                      <a:pt x="78" y="181"/>
                    </a:lnTo>
                    <a:lnTo>
                      <a:pt x="59" y="162"/>
                    </a:lnTo>
                    <a:lnTo>
                      <a:pt x="46" y="139"/>
                    </a:lnTo>
                    <a:lnTo>
                      <a:pt x="40" y="113"/>
                    </a:lnTo>
                    <a:lnTo>
                      <a:pt x="40" y="86"/>
                    </a:lnTo>
                    <a:lnTo>
                      <a:pt x="44" y="73"/>
                    </a:lnTo>
                    <a:lnTo>
                      <a:pt x="50" y="62"/>
                    </a:lnTo>
                    <a:lnTo>
                      <a:pt x="60" y="50"/>
                    </a:lnTo>
                    <a:lnTo>
                      <a:pt x="71" y="39"/>
                    </a:lnTo>
                    <a:lnTo>
                      <a:pt x="81" y="30"/>
                    </a:lnTo>
                    <a:lnTo>
                      <a:pt x="93" y="21"/>
                    </a:lnTo>
                    <a:lnTo>
                      <a:pt x="103" y="16"/>
                    </a:lnTo>
                    <a:lnTo>
                      <a:pt x="112" y="11"/>
                    </a:lnTo>
                    <a:lnTo>
                      <a:pt x="109" y="4"/>
                    </a:lnTo>
                    <a:lnTo>
                      <a:pt x="100" y="0"/>
                    </a:lnTo>
                    <a:lnTo>
                      <a:pt x="88" y="0"/>
                    </a:lnTo>
                    <a:lnTo>
                      <a:pt x="75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7" name="Google Shape;3527;p36"/>
              <p:cNvSpPr/>
              <p:nvPr/>
            </p:nvSpPr>
            <p:spPr>
              <a:xfrm>
                <a:off x="8347" y="4786"/>
                <a:ext cx="24" cy="25"/>
              </a:xfrm>
              <a:custGeom>
                <a:avLst/>
                <a:gdLst/>
                <a:ahLst/>
                <a:cxnLst/>
                <a:rect l="l" t="t" r="r" b="b"/>
                <a:pathLst>
                  <a:path w="72" h="75" extrusionOk="0">
                    <a:moveTo>
                      <a:pt x="7" y="65"/>
                    </a:moveTo>
                    <a:lnTo>
                      <a:pt x="15" y="72"/>
                    </a:lnTo>
                    <a:lnTo>
                      <a:pt x="25" y="75"/>
                    </a:lnTo>
                    <a:lnTo>
                      <a:pt x="32" y="75"/>
                    </a:lnTo>
                    <a:lnTo>
                      <a:pt x="37" y="73"/>
                    </a:lnTo>
                    <a:lnTo>
                      <a:pt x="39" y="72"/>
                    </a:lnTo>
                    <a:lnTo>
                      <a:pt x="47" y="71"/>
                    </a:lnTo>
                    <a:lnTo>
                      <a:pt x="56" y="66"/>
                    </a:lnTo>
                    <a:lnTo>
                      <a:pt x="64" y="60"/>
                    </a:lnTo>
                    <a:lnTo>
                      <a:pt x="69" y="56"/>
                    </a:lnTo>
                    <a:lnTo>
                      <a:pt x="72" y="52"/>
                    </a:lnTo>
                    <a:lnTo>
                      <a:pt x="72" y="49"/>
                    </a:lnTo>
                    <a:lnTo>
                      <a:pt x="70" y="45"/>
                    </a:lnTo>
                    <a:lnTo>
                      <a:pt x="67" y="40"/>
                    </a:lnTo>
                    <a:lnTo>
                      <a:pt x="63" y="39"/>
                    </a:lnTo>
                    <a:lnTo>
                      <a:pt x="59" y="38"/>
                    </a:lnTo>
                    <a:lnTo>
                      <a:pt x="54" y="39"/>
                    </a:lnTo>
                    <a:lnTo>
                      <a:pt x="48" y="42"/>
                    </a:lnTo>
                    <a:lnTo>
                      <a:pt x="39" y="46"/>
                    </a:lnTo>
                    <a:lnTo>
                      <a:pt x="32" y="50"/>
                    </a:lnTo>
                    <a:lnTo>
                      <a:pt x="29" y="52"/>
                    </a:lnTo>
                    <a:lnTo>
                      <a:pt x="26" y="43"/>
                    </a:lnTo>
                    <a:lnTo>
                      <a:pt x="20" y="25"/>
                    </a:lnTo>
                    <a:lnTo>
                      <a:pt x="12" y="7"/>
                    </a:lnTo>
                    <a:lnTo>
                      <a:pt x="1" y="0"/>
                    </a:lnTo>
                    <a:lnTo>
                      <a:pt x="0" y="17"/>
                    </a:lnTo>
                    <a:lnTo>
                      <a:pt x="3" y="39"/>
                    </a:lnTo>
                    <a:lnTo>
                      <a:pt x="6" y="58"/>
                    </a:lnTo>
                    <a:lnTo>
                      <a:pt x="7" y="65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8" name="Google Shape;3528;p36"/>
              <p:cNvSpPr/>
              <p:nvPr/>
            </p:nvSpPr>
            <p:spPr>
              <a:xfrm>
                <a:off x="8370" y="4780"/>
                <a:ext cx="23" cy="20"/>
              </a:xfrm>
              <a:custGeom>
                <a:avLst/>
                <a:gdLst/>
                <a:ahLst/>
                <a:cxnLst/>
                <a:rect l="l" t="t" r="r" b="b"/>
                <a:pathLst>
                  <a:path w="70" h="59" extrusionOk="0">
                    <a:moveTo>
                      <a:pt x="15" y="53"/>
                    </a:moveTo>
                    <a:lnTo>
                      <a:pt x="16" y="55"/>
                    </a:lnTo>
                    <a:lnTo>
                      <a:pt x="20" y="57"/>
                    </a:lnTo>
                    <a:lnTo>
                      <a:pt x="25" y="59"/>
                    </a:lnTo>
                    <a:lnTo>
                      <a:pt x="26" y="59"/>
                    </a:lnTo>
                    <a:lnTo>
                      <a:pt x="35" y="59"/>
                    </a:lnTo>
                    <a:lnTo>
                      <a:pt x="45" y="56"/>
                    </a:lnTo>
                    <a:lnTo>
                      <a:pt x="54" y="55"/>
                    </a:lnTo>
                    <a:lnTo>
                      <a:pt x="63" y="50"/>
                    </a:lnTo>
                    <a:lnTo>
                      <a:pt x="66" y="47"/>
                    </a:lnTo>
                    <a:lnTo>
                      <a:pt x="69" y="44"/>
                    </a:lnTo>
                    <a:lnTo>
                      <a:pt x="70" y="40"/>
                    </a:lnTo>
                    <a:lnTo>
                      <a:pt x="69" y="37"/>
                    </a:lnTo>
                    <a:lnTo>
                      <a:pt x="56" y="32"/>
                    </a:lnTo>
                    <a:lnTo>
                      <a:pt x="42" y="33"/>
                    </a:lnTo>
                    <a:lnTo>
                      <a:pt x="32" y="37"/>
                    </a:lnTo>
                    <a:lnTo>
                      <a:pt x="28" y="40"/>
                    </a:lnTo>
                    <a:lnTo>
                      <a:pt x="20" y="30"/>
                    </a:lnTo>
                    <a:lnTo>
                      <a:pt x="16" y="14"/>
                    </a:lnTo>
                    <a:lnTo>
                      <a:pt x="10" y="3"/>
                    </a:lnTo>
                    <a:lnTo>
                      <a:pt x="3" y="0"/>
                    </a:lnTo>
                    <a:lnTo>
                      <a:pt x="0" y="19"/>
                    </a:lnTo>
                    <a:lnTo>
                      <a:pt x="4" y="36"/>
                    </a:lnTo>
                    <a:lnTo>
                      <a:pt x="12" y="49"/>
                    </a:lnTo>
                    <a:lnTo>
                      <a:pt x="15" y="53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9" name="Google Shape;3529;p36"/>
              <p:cNvSpPr/>
              <p:nvPr/>
            </p:nvSpPr>
            <p:spPr>
              <a:xfrm>
                <a:off x="8390" y="4771"/>
                <a:ext cx="22" cy="20"/>
              </a:xfrm>
              <a:custGeom>
                <a:avLst/>
                <a:gdLst/>
                <a:ahLst/>
                <a:cxnLst/>
                <a:rect l="l" t="t" r="r" b="b"/>
                <a:pathLst>
                  <a:path w="65" h="60" extrusionOk="0">
                    <a:moveTo>
                      <a:pt x="4" y="46"/>
                    </a:moveTo>
                    <a:lnTo>
                      <a:pt x="9" y="56"/>
                    </a:lnTo>
                    <a:lnTo>
                      <a:pt x="21" y="60"/>
                    </a:lnTo>
                    <a:lnTo>
                      <a:pt x="31" y="60"/>
                    </a:lnTo>
                    <a:lnTo>
                      <a:pt x="35" y="60"/>
                    </a:lnTo>
                    <a:lnTo>
                      <a:pt x="44" y="57"/>
                    </a:lnTo>
                    <a:lnTo>
                      <a:pt x="54" y="51"/>
                    </a:lnTo>
                    <a:lnTo>
                      <a:pt x="62" y="46"/>
                    </a:lnTo>
                    <a:lnTo>
                      <a:pt x="65" y="40"/>
                    </a:lnTo>
                    <a:lnTo>
                      <a:pt x="63" y="36"/>
                    </a:lnTo>
                    <a:lnTo>
                      <a:pt x="60" y="34"/>
                    </a:lnTo>
                    <a:lnTo>
                      <a:pt x="56" y="33"/>
                    </a:lnTo>
                    <a:lnTo>
                      <a:pt x="51" y="33"/>
                    </a:lnTo>
                    <a:lnTo>
                      <a:pt x="26" y="37"/>
                    </a:lnTo>
                    <a:lnTo>
                      <a:pt x="24" y="30"/>
                    </a:lnTo>
                    <a:lnTo>
                      <a:pt x="18" y="15"/>
                    </a:lnTo>
                    <a:lnTo>
                      <a:pt x="9" y="2"/>
                    </a:lnTo>
                    <a:lnTo>
                      <a:pt x="0" y="0"/>
                    </a:lnTo>
                    <a:lnTo>
                      <a:pt x="0" y="14"/>
                    </a:lnTo>
                    <a:lnTo>
                      <a:pt x="2" y="30"/>
                    </a:lnTo>
                    <a:lnTo>
                      <a:pt x="3" y="41"/>
                    </a:lnTo>
                    <a:lnTo>
                      <a:pt x="4" y="4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0" name="Google Shape;3530;p36"/>
              <p:cNvSpPr/>
              <p:nvPr/>
            </p:nvSpPr>
            <p:spPr>
              <a:xfrm>
                <a:off x="8362" y="4825"/>
                <a:ext cx="23" cy="16"/>
              </a:xfrm>
              <a:custGeom>
                <a:avLst/>
                <a:gdLst/>
                <a:ahLst/>
                <a:cxnLst/>
                <a:rect l="l" t="t" r="r" b="b"/>
                <a:pathLst>
                  <a:path w="69" h="47" extrusionOk="0">
                    <a:moveTo>
                      <a:pt x="9" y="46"/>
                    </a:moveTo>
                    <a:lnTo>
                      <a:pt x="12" y="47"/>
                    </a:lnTo>
                    <a:lnTo>
                      <a:pt x="16" y="47"/>
                    </a:lnTo>
                    <a:lnTo>
                      <a:pt x="22" y="47"/>
                    </a:lnTo>
                    <a:lnTo>
                      <a:pt x="23" y="47"/>
                    </a:lnTo>
                    <a:lnTo>
                      <a:pt x="31" y="46"/>
                    </a:lnTo>
                    <a:lnTo>
                      <a:pt x="40" y="45"/>
                    </a:lnTo>
                    <a:lnTo>
                      <a:pt x="48" y="42"/>
                    </a:lnTo>
                    <a:lnTo>
                      <a:pt x="56" y="37"/>
                    </a:lnTo>
                    <a:lnTo>
                      <a:pt x="63" y="34"/>
                    </a:lnTo>
                    <a:lnTo>
                      <a:pt x="67" y="30"/>
                    </a:lnTo>
                    <a:lnTo>
                      <a:pt x="69" y="26"/>
                    </a:lnTo>
                    <a:lnTo>
                      <a:pt x="66" y="20"/>
                    </a:lnTo>
                    <a:lnTo>
                      <a:pt x="62" y="17"/>
                    </a:lnTo>
                    <a:lnTo>
                      <a:pt x="56" y="17"/>
                    </a:lnTo>
                    <a:lnTo>
                      <a:pt x="48" y="17"/>
                    </a:lnTo>
                    <a:lnTo>
                      <a:pt x="40" y="19"/>
                    </a:lnTo>
                    <a:lnTo>
                      <a:pt x="32" y="22"/>
                    </a:lnTo>
                    <a:lnTo>
                      <a:pt x="26" y="23"/>
                    </a:lnTo>
                    <a:lnTo>
                      <a:pt x="22" y="26"/>
                    </a:lnTo>
                    <a:lnTo>
                      <a:pt x="20" y="26"/>
                    </a:lnTo>
                    <a:lnTo>
                      <a:pt x="19" y="22"/>
                    </a:lnTo>
                    <a:lnTo>
                      <a:pt x="16" y="14"/>
                    </a:lnTo>
                    <a:lnTo>
                      <a:pt x="12" y="7"/>
                    </a:lnTo>
                    <a:lnTo>
                      <a:pt x="10" y="4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11"/>
                    </a:lnTo>
                    <a:lnTo>
                      <a:pt x="3" y="26"/>
                    </a:lnTo>
                    <a:lnTo>
                      <a:pt x="7" y="40"/>
                    </a:lnTo>
                    <a:lnTo>
                      <a:pt x="9" y="4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1" name="Google Shape;3531;p36"/>
              <p:cNvSpPr/>
              <p:nvPr/>
            </p:nvSpPr>
            <p:spPr>
              <a:xfrm>
                <a:off x="8390" y="4813"/>
                <a:ext cx="20" cy="20"/>
              </a:xfrm>
              <a:custGeom>
                <a:avLst/>
                <a:gdLst/>
                <a:ahLst/>
                <a:cxnLst/>
                <a:rect l="l" t="t" r="r" b="b"/>
                <a:pathLst>
                  <a:path w="60" h="58" extrusionOk="0">
                    <a:moveTo>
                      <a:pt x="13" y="52"/>
                    </a:moveTo>
                    <a:lnTo>
                      <a:pt x="20" y="55"/>
                    </a:lnTo>
                    <a:lnTo>
                      <a:pt x="32" y="58"/>
                    </a:lnTo>
                    <a:lnTo>
                      <a:pt x="45" y="56"/>
                    </a:lnTo>
                    <a:lnTo>
                      <a:pt x="55" y="50"/>
                    </a:lnTo>
                    <a:lnTo>
                      <a:pt x="58" y="49"/>
                    </a:lnTo>
                    <a:lnTo>
                      <a:pt x="60" y="46"/>
                    </a:lnTo>
                    <a:lnTo>
                      <a:pt x="60" y="42"/>
                    </a:lnTo>
                    <a:lnTo>
                      <a:pt x="60" y="39"/>
                    </a:lnTo>
                    <a:lnTo>
                      <a:pt x="58" y="36"/>
                    </a:lnTo>
                    <a:lnTo>
                      <a:pt x="54" y="33"/>
                    </a:lnTo>
                    <a:lnTo>
                      <a:pt x="49" y="32"/>
                    </a:lnTo>
                    <a:lnTo>
                      <a:pt x="45" y="32"/>
                    </a:lnTo>
                    <a:lnTo>
                      <a:pt x="36" y="35"/>
                    </a:lnTo>
                    <a:lnTo>
                      <a:pt x="27" y="36"/>
                    </a:lnTo>
                    <a:lnTo>
                      <a:pt x="20" y="35"/>
                    </a:lnTo>
                    <a:lnTo>
                      <a:pt x="17" y="35"/>
                    </a:lnTo>
                    <a:lnTo>
                      <a:pt x="17" y="29"/>
                    </a:lnTo>
                    <a:lnTo>
                      <a:pt x="17" y="16"/>
                    </a:lnTo>
                    <a:lnTo>
                      <a:pt x="14" y="3"/>
                    </a:lnTo>
                    <a:lnTo>
                      <a:pt x="5" y="0"/>
                    </a:lnTo>
                    <a:lnTo>
                      <a:pt x="1" y="12"/>
                    </a:lnTo>
                    <a:lnTo>
                      <a:pt x="0" y="26"/>
                    </a:lnTo>
                    <a:lnTo>
                      <a:pt x="3" y="40"/>
                    </a:lnTo>
                    <a:lnTo>
                      <a:pt x="13" y="5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2" name="Google Shape;3532;p36"/>
              <p:cNvSpPr/>
              <p:nvPr/>
            </p:nvSpPr>
            <p:spPr>
              <a:xfrm>
                <a:off x="8411" y="4806"/>
                <a:ext cx="20" cy="18"/>
              </a:xfrm>
              <a:custGeom>
                <a:avLst/>
                <a:gdLst/>
                <a:ahLst/>
                <a:cxnLst/>
                <a:rect l="l" t="t" r="r" b="b"/>
                <a:pathLst>
                  <a:path w="59" h="55" extrusionOk="0">
                    <a:moveTo>
                      <a:pt x="19" y="52"/>
                    </a:moveTo>
                    <a:lnTo>
                      <a:pt x="31" y="55"/>
                    </a:lnTo>
                    <a:lnTo>
                      <a:pt x="43" y="54"/>
                    </a:lnTo>
                    <a:lnTo>
                      <a:pt x="53" y="46"/>
                    </a:lnTo>
                    <a:lnTo>
                      <a:pt x="59" y="35"/>
                    </a:lnTo>
                    <a:lnTo>
                      <a:pt x="57" y="31"/>
                    </a:lnTo>
                    <a:lnTo>
                      <a:pt x="54" y="29"/>
                    </a:lnTo>
                    <a:lnTo>
                      <a:pt x="49" y="28"/>
                    </a:lnTo>
                    <a:lnTo>
                      <a:pt x="44" y="29"/>
                    </a:lnTo>
                    <a:lnTo>
                      <a:pt x="41" y="32"/>
                    </a:lnTo>
                    <a:lnTo>
                      <a:pt x="38" y="35"/>
                    </a:lnTo>
                    <a:lnTo>
                      <a:pt x="34" y="36"/>
                    </a:lnTo>
                    <a:lnTo>
                      <a:pt x="31" y="39"/>
                    </a:lnTo>
                    <a:lnTo>
                      <a:pt x="28" y="32"/>
                    </a:lnTo>
                    <a:lnTo>
                      <a:pt x="21" y="18"/>
                    </a:lnTo>
                    <a:lnTo>
                      <a:pt x="10" y="5"/>
                    </a:lnTo>
                    <a:lnTo>
                      <a:pt x="0" y="0"/>
                    </a:lnTo>
                    <a:lnTo>
                      <a:pt x="2" y="18"/>
                    </a:lnTo>
                    <a:lnTo>
                      <a:pt x="9" y="35"/>
                    </a:lnTo>
                    <a:lnTo>
                      <a:pt x="16" y="46"/>
                    </a:lnTo>
                    <a:lnTo>
                      <a:pt x="19" y="5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3" name="Google Shape;3533;p36"/>
              <p:cNvSpPr/>
              <p:nvPr/>
            </p:nvSpPr>
            <p:spPr>
              <a:xfrm>
                <a:off x="8374" y="4857"/>
                <a:ext cx="27" cy="25"/>
              </a:xfrm>
              <a:custGeom>
                <a:avLst/>
                <a:gdLst/>
                <a:ahLst/>
                <a:cxnLst/>
                <a:rect l="l" t="t" r="r" b="b"/>
                <a:pathLst>
                  <a:path w="82" h="76" extrusionOk="0">
                    <a:moveTo>
                      <a:pt x="32" y="75"/>
                    </a:moveTo>
                    <a:lnTo>
                      <a:pt x="38" y="76"/>
                    </a:lnTo>
                    <a:lnTo>
                      <a:pt x="44" y="76"/>
                    </a:lnTo>
                    <a:lnTo>
                      <a:pt x="50" y="76"/>
                    </a:lnTo>
                    <a:lnTo>
                      <a:pt x="57" y="75"/>
                    </a:lnTo>
                    <a:lnTo>
                      <a:pt x="61" y="72"/>
                    </a:lnTo>
                    <a:lnTo>
                      <a:pt x="67" y="67"/>
                    </a:lnTo>
                    <a:lnTo>
                      <a:pt x="72" y="64"/>
                    </a:lnTo>
                    <a:lnTo>
                      <a:pt x="76" y="59"/>
                    </a:lnTo>
                    <a:lnTo>
                      <a:pt x="80" y="56"/>
                    </a:lnTo>
                    <a:lnTo>
                      <a:pt x="82" y="52"/>
                    </a:lnTo>
                    <a:lnTo>
                      <a:pt x="82" y="47"/>
                    </a:lnTo>
                    <a:lnTo>
                      <a:pt x="79" y="43"/>
                    </a:lnTo>
                    <a:lnTo>
                      <a:pt x="70" y="39"/>
                    </a:lnTo>
                    <a:lnTo>
                      <a:pt x="63" y="37"/>
                    </a:lnTo>
                    <a:lnTo>
                      <a:pt x="54" y="39"/>
                    </a:lnTo>
                    <a:lnTo>
                      <a:pt x="47" y="41"/>
                    </a:lnTo>
                    <a:lnTo>
                      <a:pt x="39" y="44"/>
                    </a:lnTo>
                    <a:lnTo>
                      <a:pt x="35" y="49"/>
                    </a:lnTo>
                    <a:lnTo>
                      <a:pt x="32" y="50"/>
                    </a:lnTo>
                    <a:lnTo>
                      <a:pt x="30" y="52"/>
                    </a:lnTo>
                    <a:lnTo>
                      <a:pt x="29" y="43"/>
                    </a:lnTo>
                    <a:lnTo>
                      <a:pt x="23" y="23"/>
                    </a:lnTo>
                    <a:lnTo>
                      <a:pt x="14" y="6"/>
                    </a:lnTo>
                    <a:lnTo>
                      <a:pt x="4" y="0"/>
                    </a:lnTo>
                    <a:lnTo>
                      <a:pt x="0" y="17"/>
                    </a:lnTo>
                    <a:lnTo>
                      <a:pt x="0" y="31"/>
                    </a:lnTo>
                    <a:lnTo>
                      <a:pt x="4" y="44"/>
                    </a:lnTo>
                    <a:lnTo>
                      <a:pt x="11" y="54"/>
                    </a:lnTo>
                    <a:lnTo>
                      <a:pt x="19" y="63"/>
                    </a:lnTo>
                    <a:lnTo>
                      <a:pt x="25" y="70"/>
                    </a:lnTo>
                    <a:lnTo>
                      <a:pt x="30" y="73"/>
                    </a:lnTo>
                    <a:lnTo>
                      <a:pt x="32" y="75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4" name="Google Shape;3534;p36"/>
              <p:cNvSpPr/>
              <p:nvPr/>
            </p:nvSpPr>
            <p:spPr>
              <a:xfrm>
                <a:off x="8404" y="4847"/>
                <a:ext cx="25" cy="22"/>
              </a:xfrm>
              <a:custGeom>
                <a:avLst/>
                <a:gdLst/>
                <a:ahLst/>
                <a:cxnLst/>
                <a:rect l="l" t="t" r="r" b="b"/>
                <a:pathLst>
                  <a:path w="75" h="66" extrusionOk="0">
                    <a:moveTo>
                      <a:pt x="12" y="53"/>
                    </a:moveTo>
                    <a:lnTo>
                      <a:pt x="15" y="56"/>
                    </a:lnTo>
                    <a:lnTo>
                      <a:pt x="19" y="60"/>
                    </a:lnTo>
                    <a:lnTo>
                      <a:pt x="25" y="62"/>
                    </a:lnTo>
                    <a:lnTo>
                      <a:pt x="27" y="63"/>
                    </a:lnTo>
                    <a:lnTo>
                      <a:pt x="32" y="65"/>
                    </a:lnTo>
                    <a:lnTo>
                      <a:pt x="40" y="65"/>
                    </a:lnTo>
                    <a:lnTo>
                      <a:pt x="49" y="66"/>
                    </a:lnTo>
                    <a:lnTo>
                      <a:pt x="57" y="65"/>
                    </a:lnTo>
                    <a:lnTo>
                      <a:pt x="65" y="63"/>
                    </a:lnTo>
                    <a:lnTo>
                      <a:pt x="71" y="60"/>
                    </a:lnTo>
                    <a:lnTo>
                      <a:pt x="75" y="55"/>
                    </a:lnTo>
                    <a:lnTo>
                      <a:pt x="75" y="46"/>
                    </a:lnTo>
                    <a:lnTo>
                      <a:pt x="72" y="39"/>
                    </a:lnTo>
                    <a:lnTo>
                      <a:pt x="66" y="35"/>
                    </a:lnTo>
                    <a:lnTo>
                      <a:pt x="59" y="33"/>
                    </a:lnTo>
                    <a:lnTo>
                      <a:pt x="50" y="33"/>
                    </a:lnTo>
                    <a:lnTo>
                      <a:pt x="41" y="35"/>
                    </a:lnTo>
                    <a:lnTo>
                      <a:pt x="34" y="36"/>
                    </a:lnTo>
                    <a:lnTo>
                      <a:pt x="28" y="39"/>
                    </a:lnTo>
                    <a:lnTo>
                      <a:pt x="27" y="39"/>
                    </a:lnTo>
                    <a:lnTo>
                      <a:pt x="25" y="32"/>
                    </a:lnTo>
                    <a:lnTo>
                      <a:pt x="19" y="16"/>
                    </a:lnTo>
                    <a:lnTo>
                      <a:pt x="10" y="3"/>
                    </a:lnTo>
                    <a:lnTo>
                      <a:pt x="0" y="0"/>
                    </a:lnTo>
                    <a:lnTo>
                      <a:pt x="0" y="22"/>
                    </a:lnTo>
                    <a:lnTo>
                      <a:pt x="5" y="39"/>
                    </a:lnTo>
                    <a:lnTo>
                      <a:pt x="9" y="49"/>
                    </a:lnTo>
                    <a:lnTo>
                      <a:pt x="12" y="53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5" name="Google Shape;3535;p36"/>
              <p:cNvSpPr/>
              <p:nvPr/>
            </p:nvSpPr>
            <p:spPr>
              <a:xfrm>
                <a:off x="8434" y="4844"/>
                <a:ext cx="25" cy="21"/>
              </a:xfrm>
              <a:custGeom>
                <a:avLst/>
                <a:gdLst/>
                <a:ahLst/>
                <a:cxnLst/>
                <a:rect l="l" t="t" r="r" b="b"/>
                <a:pathLst>
                  <a:path w="75" h="63" extrusionOk="0">
                    <a:moveTo>
                      <a:pt x="3" y="41"/>
                    </a:moveTo>
                    <a:lnTo>
                      <a:pt x="4" y="46"/>
                    </a:lnTo>
                    <a:lnTo>
                      <a:pt x="10" y="50"/>
                    </a:lnTo>
                    <a:lnTo>
                      <a:pt x="14" y="56"/>
                    </a:lnTo>
                    <a:lnTo>
                      <a:pt x="16" y="57"/>
                    </a:lnTo>
                    <a:lnTo>
                      <a:pt x="23" y="60"/>
                    </a:lnTo>
                    <a:lnTo>
                      <a:pt x="32" y="63"/>
                    </a:lnTo>
                    <a:lnTo>
                      <a:pt x="42" y="63"/>
                    </a:lnTo>
                    <a:lnTo>
                      <a:pt x="54" y="61"/>
                    </a:lnTo>
                    <a:lnTo>
                      <a:pt x="64" y="58"/>
                    </a:lnTo>
                    <a:lnTo>
                      <a:pt x="72" y="54"/>
                    </a:lnTo>
                    <a:lnTo>
                      <a:pt x="75" y="47"/>
                    </a:lnTo>
                    <a:lnTo>
                      <a:pt x="73" y="40"/>
                    </a:lnTo>
                    <a:lnTo>
                      <a:pt x="67" y="34"/>
                    </a:lnTo>
                    <a:lnTo>
                      <a:pt x="60" y="30"/>
                    </a:lnTo>
                    <a:lnTo>
                      <a:pt x="53" y="28"/>
                    </a:lnTo>
                    <a:lnTo>
                      <a:pt x="45" y="30"/>
                    </a:lnTo>
                    <a:lnTo>
                      <a:pt x="36" y="31"/>
                    </a:lnTo>
                    <a:lnTo>
                      <a:pt x="31" y="33"/>
                    </a:lnTo>
                    <a:lnTo>
                      <a:pt x="26" y="36"/>
                    </a:lnTo>
                    <a:lnTo>
                      <a:pt x="25" y="36"/>
                    </a:lnTo>
                    <a:lnTo>
                      <a:pt x="23" y="30"/>
                    </a:lnTo>
                    <a:lnTo>
                      <a:pt x="17" y="15"/>
                    </a:lnTo>
                    <a:lnTo>
                      <a:pt x="10" y="2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" y="28"/>
                    </a:lnTo>
                    <a:lnTo>
                      <a:pt x="3" y="38"/>
                    </a:lnTo>
                    <a:lnTo>
                      <a:pt x="3" y="4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6" name="Google Shape;3536;p36"/>
              <p:cNvSpPr/>
              <p:nvPr/>
            </p:nvSpPr>
            <p:spPr>
              <a:xfrm>
                <a:off x="8126" y="4482"/>
                <a:ext cx="83" cy="97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90" extrusionOk="0">
                    <a:moveTo>
                      <a:pt x="88" y="37"/>
                    </a:moveTo>
                    <a:lnTo>
                      <a:pt x="69" y="49"/>
                    </a:lnTo>
                    <a:lnTo>
                      <a:pt x="53" y="63"/>
                    </a:lnTo>
                    <a:lnTo>
                      <a:pt x="39" y="79"/>
                    </a:lnTo>
                    <a:lnTo>
                      <a:pt x="25" y="96"/>
                    </a:lnTo>
                    <a:lnTo>
                      <a:pt x="15" y="115"/>
                    </a:lnTo>
                    <a:lnTo>
                      <a:pt x="8" y="135"/>
                    </a:lnTo>
                    <a:lnTo>
                      <a:pt x="3" y="157"/>
                    </a:lnTo>
                    <a:lnTo>
                      <a:pt x="0" y="178"/>
                    </a:lnTo>
                    <a:lnTo>
                      <a:pt x="3" y="208"/>
                    </a:lnTo>
                    <a:lnTo>
                      <a:pt x="15" y="233"/>
                    </a:lnTo>
                    <a:lnTo>
                      <a:pt x="33" y="254"/>
                    </a:lnTo>
                    <a:lnTo>
                      <a:pt x="56" y="270"/>
                    </a:lnTo>
                    <a:lnTo>
                      <a:pt x="83" y="283"/>
                    </a:lnTo>
                    <a:lnTo>
                      <a:pt x="110" y="289"/>
                    </a:lnTo>
                    <a:lnTo>
                      <a:pt x="140" y="290"/>
                    </a:lnTo>
                    <a:lnTo>
                      <a:pt x="168" y="286"/>
                    </a:lnTo>
                    <a:lnTo>
                      <a:pt x="174" y="286"/>
                    </a:lnTo>
                    <a:lnTo>
                      <a:pt x="179" y="283"/>
                    </a:lnTo>
                    <a:lnTo>
                      <a:pt x="184" y="279"/>
                    </a:lnTo>
                    <a:lnTo>
                      <a:pt x="185" y="273"/>
                    </a:lnTo>
                    <a:lnTo>
                      <a:pt x="182" y="266"/>
                    </a:lnTo>
                    <a:lnTo>
                      <a:pt x="176" y="260"/>
                    </a:lnTo>
                    <a:lnTo>
                      <a:pt x="169" y="254"/>
                    </a:lnTo>
                    <a:lnTo>
                      <a:pt x="162" y="252"/>
                    </a:lnTo>
                    <a:lnTo>
                      <a:pt x="147" y="247"/>
                    </a:lnTo>
                    <a:lnTo>
                      <a:pt x="132" y="244"/>
                    </a:lnTo>
                    <a:lnTo>
                      <a:pt x="118" y="242"/>
                    </a:lnTo>
                    <a:lnTo>
                      <a:pt x="105" y="239"/>
                    </a:lnTo>
                    <a:lnTo>
                      <a:pt x="91" y="234"/>
                    </a:lnTo>
                    <a:lnTo>
                      <a:pt x="78" y="229"/>
                    </a:lnTo>
                    <a:lnTo>
                      <a:pt x="66" y="221"/>
                    </a:lnTo>
                    <a:lnTo>
                      <a:pt x="55" y="210"/>
                    </a:lnTo>
                    <a:lnTo>
                      <a:pt x="50" y="161"/>
                    </a:lnTo>
                    <a:lnTo>
                      <a:pt x="62" y="121"/>
                    </a:lnTo>
                    <a:lnTo>
                      <a:pt x="85" y="89"/>
                    </a:lnTo>
                    <a:lnTo>
                      <a:pt x="118" y="63"/>
                    </a:lnTo>
                    <a:lnTo>
                      <a:pt x="153" y="43"/>
                    </a:lnTo>
                    <a:lnTo>
                      <a:pt x="190" y="27"/>
                    </a:lnTo>
                    <a:lnTo>
                      <a:pt x="223" y="16"/>
                    </a:lnTo>
                    <a:lnTo>
                      <a:pt x="250" y="6"/>
                    </a:lnTo>
                    <a:lnTo>
                      <a:pt x="234" y="2"/>
                    </a:lnTo>
                    <a:lnTo>
                      <a:pt x="216" y="0"/>
                    </a:lnTo>
                    <a:lnTo>
                      <a:pt x="196" y="3"/>
                    </a:lnTo>
                    <a:lnTo>
                      <a:pt x="174" y="6"/>
                    </a:lnTo>
                    <a:lnTo>
                      <a:pt x="152" y="13"/>
                    </a:lnTo>
                    <a:lnTo>
                      <a:pt x="130" y="20"/>
                    </a:lnTo>
                    <a:lnTo>
                      <a:pt x="107" y="29"/>
                    </a:lnTo>
                    <a:lnTo>
                      <a:pt x="88" y="37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7" name="Google Shape;3537;p36"/>
              <p:cNvSpPr/>
              <p:nvPr/>
            </p:nvSpPr>
            <p:spPr>
              <a:xfrm>
                <a:off x="8268" y="4481"/>
                <a:ext cx="53" cy="75"/>
              </a:xfrm>
              <a:custGeom>
                <a:avLst/>
                <a:gdLst/>
                <a:ahLst/>
                <a:cxnLst/>
                <a:rect l="l" t="t" r="r" b="b"/>
                <a:pathLst>
                  <a:path w="160" h="225" extrusionOk="0">
                    <a:moveTo>
                      <a:pt x="135" y="73"/>
                    </a:moveTo>
                    <a:lnTo>
                      <a:pt x="141" y="96"/>
                    </a:lnTo>
                    <a:lnTo>
                      <a:pt x="140" y="118"/>
                    </a:lnTo>
                    <a:lnTo>
                      <a:pt x="129" y="135"/>
                    </a:lnTo>
                    <a:lnTo>
                      <a:pt x="115" y="151"/>
                    </a:lnTo>
                    <a:lnTo>
                      <a:pt x="97" y="165"/>
                    </a:lnTo>
                    <a:lnTo>
                      <a:pt x="76" y="179"/>
                    </a:lnTo>
                    <a:lnTo>
                      <a:pt x="56" y="192"/>
                    </a:lnTo>
                    <a:lnTo>
                      <a:pt x="38" y="205"/>
                    </a:lnTo>
                    <a:lnTo>
                      <a:pt x="35" y="210"/>
                    </a:lnTo>
                    <a:lnTo>
                      <a:pt x="34" y="212"/>
                    </a:lnTo>
                    <a:lnTo>
                      <a:pt x="34" y="217"/>
                    </a:lnTo>
                    <a:lnTo>
                      <a:pt x="35" y="221"/>
                    </a:lnTo>
                    <a:lnTo>
                      <a:pt x="40" y="224"/>
                    </a:lnTo>
                    <a:lnTo>
                      <a:pt x="44" y="225"/>
                    </a:lnTo>
                    <a:lnTo>
                      <a:pt x="47" y="225"/>
                    </a:lnTo>
                    <a:lnTo>
                      <a:pt x="51" y="224"/>
                    </a:lnTo>
                    <a:lnTo>
                      <a:pt x="75" y="211"/>
                    </a:lnTo>
                    <a:lnTo>
                      <a:pt x="97" y="197"/>
                    </a:lnTo>
                    <a:lnTo>
                      <a:pt x="117" y="181"/>
                    </a:lnTo>
                    <a:lnTo>
                      <a:pt x="137" y="162"/>
                    </a:lnTo>
                    <a:lnTo>
                      <a:pt x="150" y="142"/>
                    </a:lnTo>
                    <a:lnTo>
                      <a:pt x="159" y="119"/>
                    </a:lnTo>
                    <a:lnTo>
                      <a:pt x="160" y="95"/>
                    </a:lnTo>
                    <a:lnTo>
                      <a:pt x="154" y="69"/>
                    </a:lnTo>
                    <a:lnTo>
                      <a:pt x="141" y="49"/>
                    </a:lnTo>
                    <a:lnTo>
                      <a:pt x="122" y="31"/>
                    </a:lnTo>
                    <a:lnTo>
                      <a:pt x="98" y="18"/>
                    </a:lnTo>
                    <a:lnTo>
                      <a:pt x="72" y="8"/>
                    </a:lnTo>
                    <a:lnTo>
                      <a:pt x="46" y="3"/>
                    </a:lnTo>
                    <a:lnTo>
                      <a:pt x="24" y="0"/>
                    </a:lnTo>
                    <a:lnTo>
                      <a:pt x="7" y="0"/>
                    </a:lnTo>
                    <a:lnTo>
                      <a:pt x="0" y="4"/>
                    </a:lnTo>
                    <a:lnTo>
                      <a:pt x="18" y="11"/>
                    </a:lnTo>
                    <a:lnTo>
                      <a:pt x="37" y="17"/>
                    </a:lnTo>
                    <a:lnTo>
                      <a:pt x="57" y="23"/>
                    </a:lnTo>
                    <a:lnTo>
                      <a:pt x="76" y="29"/>
                    </a:lnTo>
                    <a:lnTo>
                      <a:pt x="95" y="36"/>
                    </a:lnTo>
                    <a:lnTo>
                      <a:pt x="112" y="46"/>
                    </a:lnTo>
                    <a:lnTo>
                      <a:pt x="125" y="57"/>
                    </a:lnTo>
                    <a:lnTo>
                      <a:pt x="135" y="73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8" name="Google Shape;3538;p36"/>
              <p:cNvSpPr/>
              <p:nvPr/>
            </p:nvSpPr>
            <p:spPr>
              <a:xfrm>
                <a:off x="8073" y="4463"/>
                <a:ext cx="135" cy="158"/>
              </a:xfrm>
              <a:custGeom>
                <a:avLst/>
                <a:gdLst/>
                <a:ahLst/>
                <a:cxnLst/>
                <a:rect l="l" t="t" r="r" b="b"/>
                <a:pathLst>
                  <a:path w="404" h="472" extrusionOk="0">
                    <a:moveTo>
                      <a:pt x="157" y="61"/>
                    </a:moveTo>
                    <a:lnTo>
                      <a:pt x="127" y="87"/>
                    </a:lnTo>
                    <a:lnTo>
                      <a:pt x="96" y="113"/>
                    </a:lnTo>
                    <a:lnTo>
                      <a:pt x="68" y="143"/>
                    </a:lnTo>
                    <a:lnTo>
                      <a:pt x="43" y="175"/>
                    </a:lnTo>
                    <a:lnTo>
                      <a:pt x="22" y="208"/>
                    </a:lnTo>
                    <a:lnTo>
                      <a:pt x="8" y="244"/>
                    </a:lnTo>
                    <a:lnTo>
                      <a:pt x="0" y="283"/>
                    </a:lnTo>
                    <a:lnTo>
                      <a:pt x="2" y="323"/>
                    </a:lnTo>
                    <a:lnTo>
                      <a:pt x="5" y="333"/>
                    </a:lnTo>
                    <a:lnTo>
                      <a:pt x="8" y="344"/>
                    </a:lnTo>
                    <a:lnTo>
                      <a:pt x="12" y="353"/>
                    </a:lnTo>
                    <a:lnTo>
                      <a:pt x="18" y="363"/>
                    </a:lnTo>
                    <a:lnTo>
                      <a:pt x="25" y="372"/>
                    </a:lnTo>
                    <a:lnTo>
                      <a:pt x="34" y="380"/>
                    </a:lnTo>
                    <a:lnTo>
                      <a:pt x="41" y="388"/>
                    </a:lnTo>
                    <a:lnTo>
                      <a:pt x="52" y="393"/>
                    </a:lnTo>
                    <a:lnTo>
                      <a:pt x="71" y="405"/>
                    </a:lnTo>
                    <a:lnTo>
                      <a:pt x="90" y="415"/>
                    </a:lnTo>
                    <a:lnTo>
                      <a:pt x="109" y="424"/>
                    </a:lnTo>
                    <a:lnTo>
                      <a:pt x="129" y="431"/>
                    </a:lnTo>
                    <a:lnTo>
                      <a:pt x="150" y="438"/>
                    </a:lnTo>
                    <a:lnTo>
                      <a:pt x="171" y="444"/>
                    </a:lnTo>
                    <a:lnTo>
                      <a:pt x="191" y="449"/>
                    </a:lnTo>
                    <a:lnTo>
                      <a:pt x="212" y="454"/>
                    </a:lnTo>
                    <a:lnTo>
                      <a:pt x="234" y="458"/>
                    </a:lnTo>
                    <a:lnTo>
                      <a:pt x="254" y="461"/>
                    </a:lnTo>
                    <a:lnTo>
                      <a:pt x="276" y="464"/>
                    </a:lnTo>
                    <a:lnTo>
                      <a:pt x="298" y="467"/>
                    </a:lnTo>
                    <a:lnTo>
                      <a:pt x="319" y="468"/>
                    </a:lnTo>
                    <a:lnTo>
                      <a:pt x="341" y="470"/>
                    </a:lnTo>
                    <a:lnTo>
                      <a:pt x="363" y="471"/>
                    </a:lnTo>
                    <a:lnTo>
                      <a:pt x="383" y="472"/>
                    </a:lnTo>
                    <a:lnTo>
                      <a:pt x="391" y="472"/>
                    </a:lnTo>
                    <a:lnTo>
                      <a:pt x="397" y="470"/>
                    </a:lnTo>
                    <a:lnTo>
                      <a:pt x="401" y="464"/>
                    </a:lnTo>
                    <a:lnTo>
                      <a:pt x="404" y="458"/>
                    </a:lnTo>
                    <a:lnTo>
                      <a:pt x="404" y="451"/>
                    </a:lnTo>
                    <a:lnTo>
                      <a:pt x="401" y="445"/>
                    </a:lnTo>
                    <a:lnTo>
                      <a:pt x="395" y="441"/>
                    </a:lnTo>
                    <a:lnTo>
                      <a:pt x="388" y="438"/>
                    </a:lnTo>
                    <a:lnTo>
                      <a:pt x="369" y="434"/>
                    </a:lnTo>
                    <a:lnTo>
                      <a:pt x="350" y="431"/>
                    </a:lnTo>
                    <a:lnTo>
                      <a:pt x="331" y="426"/>
                    </a:lnTo>
                    <a:lnTo>
                      <a:pt x="310" y="424"/>
                    </a:lnTo>
                    <a:lnTo>
                      <a:pt x="291" y="421"/>
                    </a:lnTo>
                    <a:lnTo>
                      <a:pt x="272" y="418"/>
                    </a:lnTo>
                    <a:lnTo>
                      <a:pt x="251" y="415"/>
                    </a:lnTo>
                    <a:lnTo>
                      <a:pt x="232" y="411"/>
                    </a:lnTo>
                    <a:lnTo>
                      <a:pt x="213" y="408"/>
                    </a:lnTo>
                    <a:lnTo>
                      <a:pt x="194" y="403"/>
                    </a:lnTo>
                    <a:lnTo>
                      <a:pt x="175" y="398"/>
                    </a:lnTo>
                    <a:lnTo>
                      <a:pt x="156" y="393"/>
                    </a:lnTo>
                    <a:lnTo>
                      <a:pt x="138" y="386"/>
                    </a:lnTo>
                    <a:lnTo>
                      <a:pt x="119" y="379"/>
                    </a:lnTo>
                    <a:lnTo>
                      <a:pt x="102" y="372"/>
                    </a:lnTo>
                    <a:lnTo>
                      <a:pt x="84" y="362"/>
                    </a:lnTo>
                    <a:lnTo>
                      <a:pt x="69" y="352"/>
                    </a:lnTo>
                    <a:lnTo>
                      <a:pt x="58" y="339"/>
                    </a:lnTo>
                    <a:lnTo>
                      <a:pt x="49" y="324"/>
                    </a:lnTo>
                    <a:lnTo>
                      <a:pt x="44" y="307"/>
                    </a:lnTo>
                    <a:lnTo>
                      <a:pt x="43" y="290"/>
                    </a:lnTo>
                    <a:lnTo>
                      <a:pt x="44" y="270"/>
                    </a:lnTo>
                    <a:lnTo>
                      <a:pt x="49" y="250"/>
                    </a:lnTo>
                    <a:lnTo>
                      <a:pt x="55" y="234"/>
                    </a:lnTo>
                    <a:lnTo>
                      <a:pt x="65" y="212"/>
                    </a:lnTo>
                    <a:lnTo>
                      <a:pt x="77" y="191"/>
                    </a:lnTo>
                    <a:lnTo>
                      <a:pt x="90" y="172"/>
                    </a:lnTo>
                    <a:lnTo>
                      <a:pt x="104" y="155"/>
                    </a:lnTo>
                    <a:lnTo>
                      <a:pt x="119" y="138"/>
                    </a:lnTo>
                    <a:lnTo>
                      <a:pt x="135" y="120"/>
                    </a:lnTo>
                    <a:lnTo>
                      <a:pt x="154" y="103"/>
                    </a:lnTo>
                    <a:lnTo>
                      <a:pt x="173" y="86"/>
                    </a:lnTo>
                    <a:lnTo>
                      <a:pt x="193" y="71"/>
                    </a:lnTo>
                    <a:lnTo>
                      <a:pt x="218" y="59"/>
                    </a:lnTo>
                    <a:lnTo>
                      <a:pt x="245" y="47"/>
                    </a:lnTo>
                    <a:lnTo>
                      <a:pt x="273" y="36"/>
                    </a:lnTo>
                    <a:lnTo>
                      <a:pt x="298" y="25"/>
                    </a:lnTo>
                    <a:lnTo>
                      <a:pt x="319" y="17"/>
                    </a:lnTo>
                    <a:lnTo>
                      <a:pt x="332" y="8"/>
                    </a:lnTo>
                    <a:lnTo>
                      <a:pt x="336" y="2"/>
                    </a:lnTo>
                    <a:lnTo>
                      <a:pt x="322" y="0"/>
                    </a:lnTo>
                    <a:lnTo>
                      <a:pt x="301" y="1"/>
                    </a:lnTo>
                    <a:lnTo>
                      <a:pt x="278" y="5"/>
                    </a:lnTo>
                    <a:lnTo>
                      <a:pt x="253" y="13"/>
                    </a:lnTo>
                    <a:lnTo>
                      <a:pt x="226" y="23"/>
                    </a:lnTo>
                    <a:lnTo>
                      <a:pt x="201" y="34"/>
                    </a:lnTo>
                    <a:lnTo>
                      <a:pt x="178" y="47"/>
                    </a:lnTo>
                    <a:lnTo>
                      <a:pt x="157" y="61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9" name="Google Shape;3539;p36"/>
              <p:cNvSpPr/>
              <p:nvPr/>
            </p:nvSpPr>
            <p:spPr>
              <a:xfrm>
                <a:off x="8263" y="4458"/>
                <a:ext cx="118" cy="105"/>
              </a:xfrm>
              <a:custGeom>
                <a:avLst/>
                <a:gdLst/>
                <a:ahLst/>
                <a:cxnLst/>
                <a:rect l="l" t="t" r="r" b="b"/>
                <a:pathLst>
                  <a:path w="354" h="315" extrusionOk="0">
                    <a:moveTo>
                      <a:pt x="294" y="96"/>
                    </a:moveTo>
                    <a:lnTo>
                      <a:pt x="310" y="113"/>
                    </a:lnTo>
                    <a:lnTo>
                      <a:pt x="320" y="133"/>
                    </a:lnTo>
                    <a:lnTo>
                      <a:pt x="325" y="155"/>
                    </a:lnTo>
                    <a:lnTo>
                      <a:pt x="325" y="178"/>
                    </a:lnTo>
                    <a:lnTo>
                      <a:pt x="322" y="197"/>
                    </a:lnTo>
                    <a:lnTo>
                      <a:pt x="316" y="212"/>
                    </a:lnTo>
                    <a:lnTo>
                      <a:pt x="306" y="228"/>
                    </a:lnTo>
                    <a:lnTo>
                      <a:pt x="295" y="241"/>
                    </a:lnTo>
                    <a:lnTo>
                      <a:pt x="282" y="256"/>
                    </a:lnTo>
                    <a:lnTo>
                      <a:pt x="269" y="267"/>
                    </a:lnTo>
                    <a:lnTo>
                      <a:pt x="256" y="280"/>
                    </a:lnTo>
                    <a:lnTo>
                      <a:pt x="243" y="293"/>
                    </a:lnTo>
                    <a:lnTo>
                      <a:pt x="240" y="297"/>
                    </a:lnTo>
                    <a:lnTo>
                      <a:pt x="240" y="302"/>
                    </a:lnTo>
                    <a:lnTo>
                      <a:pt x="240" y="306"/>
                    </a:lnTo>
                    <a:lnTo>
                      <a:pt x="243" y="310"/>
                    </a:lnTo>
                    <a:lnTo>
                      <a:pt x="247" y="313"/>
                    </a:lnTo>
                    <a:lnTo>
                      <a:pt x="253" y="315"/>
                    </a:lnTo>
                    <a:lnTo>
                      <a:pt x="257" y="313"/>
                    </a:lnTo>
                    <a:lnTo>
                      <a:pt x="262" y="310"/>
                    </a:lnTo>
                    <a:lnTo>
                      <a:pt x="291" y="292"/>
                    </a:lnTo>
                    <a:lnTo>
                      <a:pt x="316" y="267"/>
                    </a:lnTo>
                    <a:lnTo>
                      <a:pt x="335" y="240"/>
                    </a:lnTo>
                    <a:lnTo>
                      <a:pt x="348" y="208"/>
                    </a:lnTo>
                    <a:lnTo>
                      <a:pt x="354" y="177"/>
                    </a:lnTo>
                    <a:lnTo>
                      <a:pt x="351" y="143"/>
                    </a:lnTo>
                    <a:lnTo>
                      <a:pt x="339" y="113"/>
                    </a:lnTo>
                    <a:lnTo>
                      <a:pt x="316" y="86"/>
                    </a:lnTo>
                    <a:lnTo>
                      <a:pt x="298" y="72"/>
                    </a:lnTo>
                    <a:lnTo>
                      <a:pt x="278" y="60"/>
                    </a:lnTo>
                    <a:lnTo>
                      <a:pt x="256" y="49"/>
                    </a:lnTo>
                    <a:lnTo>
                      <a:pt x="231" y="39"/>
                    </a:lnTo>
                    <a:lnTo>
                      <a:pt x="206" y="29"/>
                    </a:lnTo>
                    <a:lnTo>
                      <a:pt x="181" y="21"/>
                    </a:lnTo>
                    <a:lnTo>
                      <a:pt x="155" y="16"/>
                    </a:lnTo>
                    <a:lnTo>
                      <a:pt x="130" y="10"/>
                    </a:lnTo>
                    <a:lnTo>
                      <a:pt x="105" y="6"/>
                    </a:lnTo>
                    <a:lnTo>
                      <a:pt x="83" y="3"/>
                    </a:lnTo>
                    <a:lnTo>
                      <a:pt x="61" y="0"/>
                    </a:lnTo>
                    <a:lnTo>
                      <a:pt x="43" y="0"/>
                    </a:lnTo>
                    <a:lnTo>
                      <a:pt x="27" y="0"/>
                    </a:lnTo>
                    <a:lnTo>
                      <a:pt x="14" y="0"/>
                    </a:lnTo>
                    <a:lnTo>
                      <a:pt x="5" y="3"/>
                    </a:lnTo>
                    <a:lnTo>
                      <a:pt x="0" y="6"/>
                    </a:lnTo>
                    <a:lnTo>
                      <a:pt x="15" y="8"/>
                    </a:lnTo>
                    <a:lnTo>
                      <a:pt x="30" y="10"/>
                    </a:lnTo>
                    <a:lnTo>
                      <a:pt x="47" y="13"/>
                    </a:lnTo>
                    <a:lnTo>
                      <a:pt x="65" y="16"/>
                    </a:lnTo>
                    <a:lnTo>
                      <a:pt x="83" y="20"/>
                    </a:lnTo>
                    <a:lnTo>
                      <a:pt x="103" y="23"/>
                    </a:lnTo>
                    <a:lnTo>
                      <a:pt x="122" y="27"/>
                    </a:lnTo>
                    <a:lnTo>
                      <a:pt x="143" y="31"/>
                    </a:lnTo>
                    <a:lnTo>
                      <a:pt x="162" y="37"/>
                    </a:lnTo>
                    <a:lnTo>
                      <a:pt x="182" y="43"/>
                    </a:lnTo>
                    <a:lnTo>
                      <a:pt x="203" y="49"/>
                    </a:lnTo>
                    <a:lnTo>
                      <a:pt x="222" y="56"/>
                    </a:lnTo>
                    <a:lnTo>
                      <a:pt x="241" y="64"/>
                    </a:lnTo>
                    <a:lnTo>
                      <a:pt x="260" y="75"/>
                    </a:lnTo>
                    <a:lnTo>
                      <a:pt x="278" y="85"/>
                    </a:lnTo>
                    <a:lnTo>
                      <a:pt x="294" y="96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0" name="Google Shape;3540;p36"/>
              <p:cNvSpPr/>
              <p:nvPr/>
            </p:nvSpPr>
            <p:spPr>
              <a:xfrm>
                <a:off x="8023" y="4506"/>
                <a:ext cx="47" cy="99"/>
              </a:xfrm>
              <a:custGeom>
                <a:avLst/>
                <a:gdLst/>
                <a:ahLst/>
                <a:cxnLst/>
                <a:rect l="l" t="t" r="r" b="b"/>
                <a:pathLst>
                  <a:path w="143" h="297" extrusionOk="0">
                    <a:moveTo>
                      <a:pt x="0" y="162"/>
                    </a:moveTo>
                    <a:lnTo>
                      <a:pt x="0" y="187"/>
                    </a:lnTo>
                    <a:lnTo>
                      <a:pt x="5" y="210"/>
                    </a:lnTo>
                    <a:lnTo>
                      <a:pt x="16" y="231"/>
                    </a:lnTo>
                    <a:lnTo>
                      <a:pt x="30" y="250"/>
                    </a:lnTo>
                    <a:lnTo>
                      <a:pt x="48" y="266"/>
                    </a:lnTo>
                    <a:lnTo>
                      <a:pt x="69" y="280"/>
                    </a:lnTo>
                    <a:lnTo>
                      <a:pt x="92" y="290"/>
                    </a:lnTo>
                    <a:lnTo>
                      <a:pt x="116" y="296"/>
                    </a:lnTo>
                    <a:lnTo>
                      <a:pt x="123" y="297"/>
                    </a:lnTo>
                    <a:lnTo>
                      <a:pt x="130" y="295"/>
                    </a:lnTo>
                    <a:lnTo>
                      <a:pt x="136" y="290"/>
                    </a:lnTo>
                    <a:lnTo>
                      <a:pt x="139" y="284"/>
                    </a:lnTo>
                    <a:lnTo>
                      <a:pt x="139" y="277"/>
                    </a:lnTo>
                    <a:lnTo>
                      <a:pt x="138" y="270"/>
                    </a:lnTo>
                    <a:lnTo>
                      <a:pt x="133" y="264"/>
                    </a:lnTo>
                    <a:lnTo>
                      <a:pt x="126" y="261"/>
                    </a:lnTo>
                    <a:lnTo>
                      <a:pt x="102" y="253"/>
                    </a:lnTo>
                    <a:lnTo>
                      <a:pt x="80" y="241"/>
                    </a:lnTo>
                    <a:lnTo>
                      <a:pt x="63" y="226"/>
                    </a:lnTo>
                    <a:lnTo>
                      <a:pt x="50" y="208"/>
                    </a:lnTo>
                    <a:lnTo>
                      <a:pt x="41" y="187"/>
                    </a:lnTo>
                    <a:lnTo>
                      <a:pt x="36" y="164"/>
                    </a:lnTo>
                    <a:lnTo>
                      <a:pt x="36" y="139"/>
                    </a:lnTo>
                    <a:lnTo>
                      <a:pt x="44" y="113"/>
                    </a:lnTo>
                    <a:lnTo>
                      <a:pt x="52" y="95"/>
                    </a:lnTo>
                    <a:lnTo>
                      <a:pt x="64" y="78"/>
                    </a:lnTo>
                    <a:lnTo>
                      <a:pt x="77" y="62"/>
                    </a:lnTo>
                    <a:lnTo>
                      <a:pt x="92" y="47"/>
                    </a:lnTo>
                    <a:lnTo>
                      <a:pt x="105" y="34"/>
                    </a:lnTo>
                    <a:lnTo>
                      <a:pt x="120" y="23"/>
                    </a:lnTo>
                    <a:lnTo>
                      <a:pt x="133" y="11"/>
                    </a:lnTo>
                    <a:lnTo>
                      <a:pt x="143" y="1"/>
                    </a:lnTo>
                    <a:lnTo>
                      <a:pt x="133" y="0"/>
                    </a:lnTo>
                    <a:lnTo>
                      <a:pt x="117" y="7"/>
                    </a:lnTo>
                    <a:lnTo>
                      <a:pt x="95" y="23"/>
                    </a:lnTo>
                    <a:lnTo>
                      <a:pt x="70" y="44"/>
                    </a:lnTo>
                    <a:lnTo>
                      <a:pt x="47" y="72"/>
                    </a:lnTo>
                    <a:lnTo>
                      <a:pt x="25" y="101"/>
                    </a:lnTo>
                    <a:lnTo>
                      <a:pt x="8" y="132"/>
                    </a:lnTo>
                    <a:lnTo>
                      <a:pt x="0" y="162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1" name="Google Shape;3541;p36"/>
              <p:cNvSpPr/>
              <p:nvPr/>
            </p:nvSpPr>
            <p:spPr>
              <a:xfrm>
                <a:off x="8360" y="4451"/>
                <a:ext cx="103" cy="129"/>
              </a:xfrm>
              <a:custGeom>
                <a:avLst/>
                <a:gdLst/>
                <a:ahLst/>
                <a:cxnLst/>
                <a:rect l="l" t="t" r="r" b="b"/>
                <a:pathLst>
                  <a:path w="309" h="388" extrusionOk="0">
                    <a:moveTo>
                      <a:pt x="250" y="145"/>
                    </a:moveTo>
                    <a:lnTo>
                      <a:pt x="260" y="155"/>
                    </a:lnTo>
                    <a:lnTo>
                      <a:pt x="269" y="167"/>
                    </a:lnTo>
                    <a:lnTo>
                      <a:pt x="275" y="180"/>
                    </a:lnTo>
                    <a:lnTo>
                      <a:pt x="281" y="193"/>
                    </a:lnTo>
                    <a:lnTo>
                      <a:pt x="282" y="206"/>
                    </a:lnTo>
                    <a:lnTo>
                      <a:pt x="282" y="220"/>
                    </a:lnTo>
                    <a:lnTo>
                      <a:pt x="278" y="234"/>
                    </a:lnTo>
                    <a:lnTo>
                      <a:pt x="272" y="247"/>
                    </a:lnTo>
                    <a:lnTo>
                      <a:pt x="262" y="262"/>
                    </a:lnTo>
                    <a:lnTo>
                      <a:pt x="250" y="275"/>
                    </a:lnTo>
                    <a:lnTo>
                      <a:pt x="237" y="286"/>
                    </a:lnTo>
                    <a:lnTo>
                      <a:pt x="222" y="298"/>
                    </a:lnTo>
                    <a:lnTo>
                      <a:pt x="209" y="308"/>
                    </a:lnTo>
                    <a:lnTo>
                      <a:pt x="194" y="319"/>
                    </a:lnTo>
                    <a:lnTo>
                      <a:pt x="180" y="331"/>
                    </a:lnTo>
                    <a:lnTo>
                      <a:pt x="166" y="344"/>
                    </a:lnTo>
                    <a:lnTo>
                      <a:pt x="162" y="348"/>
                    </a:lnTo>
                    <a:lnTo>
                      <a:pt x="159" y="354"/>
                    </a:lnTo>
                    <a:lnTo>
                      <a:pt x="156" y="359"/>
                    </a:lnTo>
                    <a:lnTo>
                      <a:pt x="153" y="365"/>
                    </a:lnTo>
                    <a:lnTo>
                      <a:pt x="152" y="371"/>
                    </a:lnTo>
                    <a:lnTo>
                      <a:pt x="152" y="377"/>
                    </a:lnTo>
                    <a:lnTo>
                      <a:pt x="153" y="382"/>
                    </a:lnTo>
                    <a:lnTo>
                      <a:pt x="158" y="387"/>
                    </a:lnTo>
                    <a:lnTo>
                      <a:pt x="163" y="388"/>
                    </a:lnTo>
                    <a:lnTo>
                      <a:pt x="169" y="388"/>
                    </a:lnTo>
                    <a:lnTo>
                      <a:pt x="175" y="387"/>
                    </a:lnTo>
                    <a:lnTo>
                      <a:pt x="180" y="382"/>
                    </a:lnTo>
                    <a:lnTo>
                      <a:pt x="194" y="367"/>
                    </a:lnTo>
                    <a:lnTo>
                      <a:pt x="210" y="351"/>
                    </a:lnTo>
                    <a:lnTo>
                      <a:pt x="227" y="337"/>
                    </a:lnTo>
                    <a:lnTo>
                      <a:pt x="244" y="322"/>
                    </a:lnTo>
                    <a:lnTo>
                      <a:pt x="260" y="308"/>
                    </a:lnTo>
                    <a:lnTo>
                      <a:pt x="275" y="292"/>
                    </a:lnTo>
                    <a:lnTo>
                      <a:pt x="290" y="275"/>
                    </a:lnTo>
                    <a:lnTo>
                      <a:pt x="300" y="256"/>
                    </a:lnTo>
                    <a:lnTo>
                      <a:pt x="307" y="234"/>
                    </a:lnTo>
                    <a:lnTo>
                      <a:pt x="309" y="213"/>
                    </a:lnTo>
                    <a:lnTo>
                      <a:pt x="304" y="191"/>
                    </a:lnTo>
                    <a:lnTo>
                      <a:pt x="297" y="171"/>
                    </a:lnTo>
                    <a:lnTo>
                      <a:pt x="285" y="151"/>
                    </a:lnTo>
                    <a:lnTo>
                      <a:pt x="271" y="134"/>
                    </a:lnTo>
                    <a:lnTo>
                      <a:pt x="253" y="118"/>
                    </a:lnTo>
                    <a:lnTo>
                      <a:pt x="235" y="104"/>
                    </a:lnTo>
                    <a:lnTo>
                      <a:pt x="222" y="94"/>
                    </a:lnTo>
                    <a:lnTo>
                      <a:pt x="207" y="85"/>
                    </a:lnTo>
                    <a:lnTo>
                      <a:pt x="191" y="75"/>
                    </a:lnTo>
                    <a:lnTo>
                      <a:pt x="175" y="65"/>
                    </a:lnTo>
                    <a:lnTo>
                      <a:pt x="159" y="55"/>
                    </a:lnTo>
                    <a:lnTo>
                      <a:pt x="141" y="45"/>
                    </a:lnTo>
                    <a:lnTo>
                      <a:pt x="124" y="36"/>
                    </a:lnTo>
                    <a:lnTo>
                      <a:pt x="108" y="28"/>
                    </a:lnTo>
                    <a:lnTo>
                      <a:pt x="92" y="20"/>
                    </a:lnTo>
                    <a:lnTo>
                      <a:pt x="75" y="13"/>
                    </a:lnTo>
                    <a:lnTo>
                      <a:pt x="59" y="9"/>
                    </a:lnTo>
                    <a:lnTo>
                      <a:pt x="45" y="5"/>
                    </a:lnTo>
                    <a:lnTo>
                      <a:pt x="31" y="2"/>
                    </a:lnTo>
                    <a:lnTo>
                      <a:pt x="20" y="0"/>
                    </a:lnTo>
                    <a:lnTo>
                      <a:pt x="9" y="2"/>
                    </a:lnTo>
                    <a:lnTo>
                      <a:pt x="0" y="5"/>
                    </a:lnTo>
                    <a:lnTo>
                      <a:pt x="11" y="7"/>
                    </a:lnTo>
                    <a:lnTo>
                      <a:pt x="23" y="12"/>
                    </a:lnTo>
                    <a:lnTo>
                      <a:pt x="36" y="17"/>
                    </a:lnTo>
                    <a:lnTo>
                      <a:pt x="49" y="23"/>
                    </a:lnTo>
                    <a:lnTo>
                      <a:pt x="65" y="30"/>
                    </a:lnTo>
                    <a:lnTo>
                      <a:pt x="81" y="38"/>
                    </a:lnTo>
                    <a:lnTo>
                      <a:pt x="99" y="46"/>
                    </a:lnTo>
                    <a:lnTo>
                      <a:pt x="116" y="55"/>
                    </a:lnTo>
                    <a:lnTo>
                      <a:pt x="134" y="65"/>
                    </a:lnTo>
                    <a:lnTo>
                      <a:pt x="152" y="75"/>
                    </a:lnTo>
                    <a:lnTo>
                      <a:pt x="169" y="86"/>
                    </a:lnTo>
                    <a:lnTo>
                      <a:pt x="187" y="98"/>
                    </a:lnTo>
                    <a:lnTo>
                      <a:pt x="205" y="109"/>
                    </a:lnTo>
                    <a:lnTo>
                      <a:pt x="221" y="121"/>
                    </a:lnTo>
                    <a:lnTo>
                      <a:pt x="235" y="132"/>
                    </a:lnTo>
                    <a:lnTo>
                      <a:pt x="250" y="145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2" name="Google Shape;3542;p36"/>
              <p:cNvSpPr/>
              <p:nvPr/>
            </p:nvSpPr>
            <p:spPr>
              <a:xfrm>
                <a:off x="8279" y="4648"/>
                <a:ext cx="135" cy="97"/>
              </a:xfrm>
              <a:custGeom>
                <a:avLst/>
                <a:gdLst/>
                <a:ahLst/>
                <a:cxnLst/>
                <a:rect l="l" t="t" r="r" b="b"/>
                <a:pathLst>
                  <a:path w="406" h="292" extrusionOk="0">
                    <a:moveTo>
                      <a:pt x="326" y="36"/>
                    </a:moveTo>
                    <a:lnTo>
                      <a:pt x="332" y="65"/>
                    </a:lnTo>
                    <a:lnTo>
                      <a:pt x="340" y="93"/>
                    </a:lnTo>
                    <a:lnTo>
                      <a:pt x="351" y="123"/>
                    </a:lnTo>
                    <a:lnTo>
                      <a:pt x="361" y="152"/>
                    </a:lnTo>
                    <a:lnTo>
                      <a:pt x="373" y="181"/>
                    </a:lnTo>
                    <a:lnTo>
                      <a:pt x="384" y="210"/>
                    </a:lnTo>
                    <a:lnTo>
                      <a:pt x="395" y="237"/>
                    </a:lnTo>
                    <a:lnTo>
                      <a:pt x="405" y="266"/>
                    </a:lnTo>
                    <a:lnTo>
                      <a:pt x="406" y="273"/>
                    </a:lnTo>
                    <a:lnTo>
                      <a:pt x="406" y="279"/>
                    </a:lnTo>
                    <a:lnTo>
                      <a:pt x="404" y="284"/>
                    </a:lnTo>
                    <a:lnTo>
                      <a:pt x="399" y="289"/>
                    </a:lnTo>
                    <a:lnTo>
                      <a:pt x="393" y="292"/>
                    </a:lnTo>
                    <a:lnTo>
                      <a:pt x="387" y="292"/>
                    </a:lnTo>
                    <a:lnTo>
                      <a:pt x="381" y="289"/>
                    </a:lnTo>
                    <a:lnTo>
                      <a:pt x="377" y="283"/>
                    </a:lnTo>
                    <a:lnTo>
                      <a:pt x="364" y="251"/>
                    </a:lnTo>
                    <a:lnTo>
                      <a:pt x="352" y="213"/>
                    </a:lnTo>
                    <a:lnTo>
                      <a:pt x="339" y="171"/>
                    </a:lnTo>
                    <a:lnTo>
                      <a:pt x="329" y="131"/>
                    </a:lnTo>
                    <a:lnTo>
                      <a:pt x="318" y="93"/>
                    </a:lnTo>
                    <a:lnTo>
                      <a:pt x="311" y="63"/>
                    </a:lnTo>
                    <a:lnTo>
                      <a:pt x="307" y="42"/>
                    </a:lnTo>
                    <a:lnTo>
                      <a:pt x="305" y="34"/>
                    </a:lnTo>
                    <a:lnTo>
                      <a:pt x="283" y="34"/>
                    </a:lnTo>
                    <a:lnTo>
                      <a:pt x="261" y="36"/>
                    </a:lnTo>
                    <a:lnTo>
                      <a:pt x="239" y="39"/>
                    </a:lnTo>
                    <a:lnTo>
                      <a:pt x="216" y="43"/>
                    </a:lnTo>
                    <a:lnTo>
                      <a:pt x="192" y="50"/>
                    </a:lnTo>
                    <a:lnTo>
                      <a:pt x="170" y="57"/>
                    </a:lnTo>
                    <a:lnTo>
                      <a:pt x="148" y="65"/>
                    </a:lnTo>
                    <a:lnTo>
                      <a:pt x="126" y="73"/>
                    </a:lnTo>
                    <a:lnTo>
                      <a:pt x="106" y="83"/>
                    </a:lnTo>
                    <a:lnTo>
                      <a:pt x="85" y="93"/>
                    </a:lnTo>
                    <a:lnTo>
                      <a:pt x="67" y="103"/>
                    </a:lnTo>
                    <a:lnTo>
                      <a:pt x="50" y="113"/>
                    </a:lnTo>
                    <a:lnTo>
                      <a:pt x="34" y="122"/>
                    </a:lnTo>
                    <a:lnTo>
                      <a:pt x="20" y="132"/>
                    </a:lnTo>
                    <a:lnTo>
                      <a:pt x="9" y="141"/>
                    </a:lnTo>
                    <a:lnTo>
                      <a:pt x="0" y="148"/>
                    </a:lnTo>
                    <a:lnTo>
                      <a:pt x="0" y="133"/>
                    </a:lnTo>
                    <a:lnTo>
                      <a:pt x="7" y="118"/>
                    </a:lnTo>
                    <a:lnTo>
                      <a:pt x="19" y="102"/>
                    </a:lnTo>
                    <a:lnTo>
                      <a:pt x="35" y="86"/>
                    </a:lnTo>
                    <a:lnTo>
                      <a:pt x="53" y="70"/>
                    </a:lnTo>
                    <a:lnTo>
                      <a:pt x="73" y="54"/>
                    </a:lnTo>
                    <a:lnTo>
                      <a:pt x="92" y="43"/>
                    </a:lnTo>
                    <a:lnTo>
                      <a:pt x="111" y="33"/>
                    </a:lnTo>
                    <a:lnTo>
                      <a:pt x="139" y="23"/>
                    </a:lnTo>
                    <a:lnTo>
                      <a:pt x="173" y="14"/>
                    </a:lnTo>
                    <a:lnTo>
                      <a:pt x="210" y="8"/>
                    </a:lnTo>
                    <a:lnTo>
                      <a:pt x="245" y="4"/>
                    </a:lnTo>
                    <a:lnTo>
                      <a:pt x="277" y="1"/>
                    </a:lnTo>
                    <a:lnTo>
                      <a:pt x="304" y="0"/>
                    </a:lnTo>
                    <a:lnTo>
                      <a:pt x="321" y="0"/>
                    </a:lnTo>
                    <a:lnTo>
                      <a:pt x="329" y="0"/>
                    </a:lnTo>
                    <a:lnTo>
                      <a:pt x="336" y="1"/>
                    </a:lnTo>
                    <a:lnTo>
                      <a:pt x="342" y="6"/>
                    </a:lnTo>
                    <a:lnTo>
                      <a:pt x="345" y="11"/>
                    </a:lnTo>
                    <a:lnTo>
                      <a:pt x="346" y="19"/>
                    </a:lnTo>
                    <a:lnTo>
                      <a:pt x="345" y="26"/>
                    </a:lnTo>
                    <a:lnTo>
                      <a:pt x="340" y="31"/>
                    </a:lnTo>
                    <a:lnTo>
                      <a:pt x="335" y="34"/>
                    </a:lnTo>
                    <a:lnTo>
                      <a:pt x="326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3" name="Google Shape;3543;p36"/>
              <p:cNvSpPr/>
              <p:nvPr/>
            </p:nvSpPr>
            <p:spPr>
              <a:xfrm>
                <a:off x="8272" y="4697"/>
                <a:ext cx="146" cy="32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960" extrusionOk="0">
                    <a:moveTo>
                      <a:pt x="72" y="270"/>
                    </a:moveTo>
                    <a:lnTo>
                      <a:pt x="82" y="289"/>
                    </a:lnTo>
                    <a:lnTo>
                      <a:pt x="85" y="302"/>
                    </a:lnTo>
                    <a:lnTo>
                      <a:pt x="87" y="316"/>
                    </a:lnTo>
                    <a:lnTo>
                      <a:pt x="93" y="336"/>
                    </a:lnTo>
                    <a:lnTo>
                      <a:pt x="107" y="376"/>
                    </a:lnTo>
                    <a:lnTo>
                      <a:pt x="124" y="417"/>
                    </a:lnTo>
                    <a:lnTo>
                      <a:pt x="141" y="455"/>
                    </a:lnTo>
                    <a:lnTo>
                      <a:pt x="157" y="494"/>
                    </a:lnTo>
                    <a:lnTo>
                      <a:pt x="175" y="533"/>
                    </a:lnTo>
                    <a:lnTo>
                      <a:pt x="193" y="572"/>
                    </a:lnTo>
                    <a:lnTo>
                      <a:pt x="210" y="611"/>
                    </a:lnTo>
                    <a:lnTo>
                      <a:pt x="229" y="649"/>
                    </a:lnTo>
                    <a:lnTo>
                      <a:pt x="248" y="687"/>
                    </a:lnTo>
                    <a:lnTo>
                      <a:pt x="267" y="726"/>
                    </a:lnTo>
                    <a:lnTo>
                      <a:pt x="287" y="763"/>
                    </a:lnTo>
                    <a:lnTo>
                      <a:pt x="307" y="802"/>
                    </a:lnTo>
                    <a:lnTo>
                      <a:pt x="326" y="839"/>
                    </a:lnTo>
                    <a:lnTo>
                      <a:pt x="347" y="878"/>
                    </a:lnTo>
                    <a:lnTo>
                      <a:pt x="367" y="915"/>
                    </a:lnTo>
                    <a:lnTo>
                      <a:pt x="388" y="954"/>
                    </a:lnTo>
                    <a:lnTo>
                      <a:pt x="391" y="957"/>
                    </a:lnTo>
                    <a:lnTo>
                      <a:pt x="397" y="958"/>
                    </a:lnTo>
                    <a:lnTo>
                      <a:pt x="404" y="960"/>
                    </a:lnTo>
                    <a:lnTo>
                      <a:pt x="413" y="960"/>
                    </a:lnTo>
                    <a:lnTo>
                      <a:pt x="420" y="960"/>
                    </a:lnTo>
                    <a:lnTo>
                      <a:pt x="427" y="958"/>
                    </a:lnTo>
                    <a:lnTo>
                      <a:pt x="433" y="957"/>
                    </a:lnTo>
                    <a:lnTo>
                      <a:pt x="436" y="954"/>
                    </a:lnTo>
                    <a:lnTo>
                      <a:pt x="439" y="948"/>
                    </a:lnTo>
                    <a:lnTo>
                      <a:pt x="439" y="943"/>
                    </a:lnTo>
                    <a:lnTo>
                      <a:pt x="436" y="937"/>
                    </a:lnTo>
                    <a:lnTo>
                      <a:pt x="432" y="932"/>
                    </a:lnTo>
                    <a:lnTo>
                      <a:pt x="414" y="902"/>
                    </a:lnTo>
                    <a:lnTo>
                      <a:pt x="398" y="874"/>
                    </a:lnTo>
                    <a:lnTo>
                      <a:pt x="380" y="843"/>
                    </a:lnTo>
                    <a:lnTo>
                      <a:pt x="364" y="813"/>
                    </a:lnTo>
                    <a:lnTo>
                      <a:pt x="348" y="784"/>
                    </a:lnTo>
                    <a:lnTo>
                      <a:pt x="332" y="754"/>
                    </a:lnTo>
                    <a:lnTo>
                      <a:pt x="314" y="724"/>
                    </a:lnTo>
                    <a:lnTo>
                      <a:pt x="298" y="694"/>
                    </a:lnTo>
                    <a:lnTo>
                      <a:pt x="269" y="638"/>
                    </a:lnTo>
                    <a:lnTo>
                      <a:pt x="242" y="585"/>
                    </a:lnTo>
                    <a:lnTo>
                      <a:pt x="216" y="532"/>
                    </a:lnTo>
                    <a:lnTo>
                      <a:pt x="193" y="477"/>
                    </a:lnTo>
                    <a:lnTo>
                      <a:pt x="169" y="424"/>
                    </a:lnTo>
                    <a:lnTo>
                      <a:pt x="149" y="369"/>
                    </a:lnTo>
                    <a:lnTo>
                      <a:pt x="128" y="312"/>
                    </a:lnTo>
                    <a:lnTo>
                      <a:pt x="107" y="253"/>
                    </a:lnTo>
                    <a:lnTo>
                      <a:pt x="91" y="220"/>
                    </a:lnTo>
                    <a:lnTo>
                      <a:pt x="75" y="181"/>
                    </a:lnTo>
                    <a:lnTo>
                      <a:pt x="60" y="139"/>
                    </a:lnTo>
                    <a:lnTo>
                      <a:pt x="47" y="99"/>
                    </a:lnTo>
                    <a:lnTo>
                      <a:pt x="35" y="62"/>
                    </a:lnTo>
                    <a:lnTo>
                      <a:pt x="25" y="31"/>
                    </a:lnTo>
                    <a:lnTo>
                      <a:pt x="15" y="10"/>
                    </a:lnTo>
                    <a:lnTo>
                      <a:pt x="8" y="0"/>
                    </a:lnTo>
                    <a:lnTo>
                      <a:pt x="5" y="1"/>
                    </a:lnTo>
                    <a:lnTo>
                      <a:pt x="2" y="4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6" y="47"/>
                    </a:lnTo>
                    <a:lnTo>
                      <a:pt x="11" y="82"/>
                    </a:lnTo>
                    <a:lnTo>
                      <a:pt x="16" y="115"/>
                    </a:lnTo>
                    <a:lnTo>
                      <a:pt x="24" y="146"/>
                    </a:lnTo>
                    <a:lnTo>
                      <a:pt x="33" y="179"/>
                    </a:lnTo>
                    <a:lnTo>
                      <a:pt x="43" y="211"/>
                    </a:lnTo>
                    <a:lnTo>
                      <a:pt x="56" y="241"/>
                    </a:lnTo>
                    <a:lnTo>
                      <a:pt x="72" y="27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4" name="Google Shape;3544;p36"/>
              <p:cNvSpPr/>
              <p:nvPr/>
            </p:nvSpPr>
            <p:spPr>
              <a:xfrm>
                <a:off x="8416" y="4972"/>
                <a:ext cx="128" cy="66"/>
              </a:xfrm>
              <a:custGeom>
                <a:avLst/>
                <a:gdLst/>
                <a:ahLst/>
                <a:cxnLst/>
                <a:rect l="l" t="t" r="r" b="b"/>
                <a:pathLst>
                  <a:path w="382" h="198" extrusionOk="0">
                    <a:moveTo>
                      <a:pt x="2" y="182"/>
                    </a:moveTo>
                    <a:lnTo>
                      <a:pt x="0" y="187"/>
                    </a:lnTo>
                    <a:lnTo>
                      <a:pt x="0" y="191"/>
                    </a:lnTo>
                    <a:lnTo>
                      <a:pt x="2" y="195"/>
                    </a:lnTo>
                    <a:lnTo>
                      <a:pt x="6" y="198"/>
                    </a:lnTo>
                    <a:lnTo>
                      <a:pt x="30" y="187"/>
                    </a:lnTo>
                    <a:lnTo>
                      <a:pt x="52" y="176"/>
                    </a:lnTo>
                    <a:lnTo>
                      <a:pt x="75" y="166"/>
                    </a:lnTo>
                    <a:lnTo>
                      <a:pt x="99" y="156"/>
                    </a:lnTo>
                    <a:lnTo>
                      <a:pt x="124" y="146"/>
                    </a:lnTo>
                    <a:lnTo>
                      <a:pt x="147" y="138"/>
                    </a:lnTo>
                    <a:lnTo>
                      <a:pt x="171" y="128"/>
                    </a:lnTo>
                    <a:lnTo>
                      <a:pt x="194" y="119"/>
                    </a:lnTo>
                    <a:lnTo>
                      <a:pt x="218" y="109"/>
                    </a:lnTo>
                    <a:lnTo>
                      <a:pt x="241" y="99"/>
                    </a:lnTo>
                    <a:lnTo>
                      <a:pt x="265" y="89"/>
                    </a:lnTo>
                    <a:lnTo>
                      <a:pt x="287" y="77"/>
                    </a:lnTo>
                    <a:lnTo>
                      <a:pt x="310" y="66"/>
                    </a:lnTo>
                    <a:lnTo>
                      <a:pt x="332" y="54"/>
                    </a:lnTo>
                    <a:lnTo>
                      <a:pt x="354" y="41"/>
                    </a:lnTo>
                    <a:lnTo>
                      <a:pt x="376" y="27"/>
                    </a:lnTo>
                    <a:lnTo>
                      <a:pt x="381" y="23"/>
                    </a:lnTo>
                    <a:lnTo>
                      <a:pt x="382" y="17"/>
                    </a:lnTo>
                    <a:lnTo>
                      <a:pt x="382" y="11"/>
                    </a:lnTo>
                    <a:lnTo>
                      <a:pt x="379" y="7"/>
                    </a:lnTo>
                    <a:lnTo>
                      <a:pt x="375" y="3"/>
                    </a:lnTo>
                    <a:lnTo>
                      <a:pt x="369" y="0"/>
                    </a:lnTo>
                    <a:lnTo>
                      <a:pt x="363" y="0"/>
                    </a:lnTo>
                    <a:lnTo>
                      <a:pt x="359" y="3"/>
                    </a:lnTo>
                    <a:lnTo>
                      <a:pt x="335" y="16"/>
                    </a:lnTo>
                    <a:lnTo>
                      <a:pt x="309" y="28"/>
                    </a:lnTo>
                    <a:lnTo>
                      <a:pt x="281" y="41"/>
                    </a:lnTo>
                    <a:lnTo>
                      <a:pt x="253" y="56"/>
                    </a:lnTo>
                    <a:lnTo>
                      <a:pt x="223" y="70"/>
                    </a:lnTo>
                    <a:lnTo>
                      <a:pt x="193" y="84"/>
                    </a:lnTo>
                    <a:lnTo>
                      <a:pt x="163" y="97"/>
                    </a:lnTo>
                    <a:lnTo>
                      <a:pt x="135" y="112"/>
                    </a:lnTo>
                    <a:lnTo>
                      <a:pt x="107" y="125"/>
                    </a:lnTo>
                    <a:lnTo>
                      <a:pt x="83" y="136"/>
                    </a:lnTo>
                    <a:lnTo>
                      <a:pt x="61" y="148"/>
                    </a:lnTo>
                    <a:lnTo>
                      <a:pt x="40" y="158"/>
                    </a:lnTo>
                    <a:lnTo>
                      <a:pt x="24" y="166"/>
                    </a:lnTo>
                    <a:lnTo>
                      <a:pt x="12" y="174"/>
                    </a:lnTo>
                    <a:lnTo>
                      <a:pt x="5" y="179"/>
                    </a:lnTo>
                    <a:lnTo>
                      <a:pt x="2" y="182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5" name="Google Shape;3545;p36"/>
              <p:cNvSpPr/>
              <p:nvPr/>
            </p:nvSpPr>
            <p:spPr>
              <a:xfrm>
                <a:off x="8304" y="4693"/>
                <a:ext cx="76" cy="80"/>
              </a:xfrm>
              <a:custGeom>
                <a:avLst/>
                <a:gdLst/>
                <a:ahLst/>
                <a:cxnLst/>
                <a:rect l="l" t="t" r="r" b="b"/>
                <a:pathLst>
                  <a:path w="229" h="240" extrusionOk="0">
                    <a:moveTo>
                      <a:pt x="126" y="4"/>
                    </a:moveTo>
                    <a:lnTo>
                      <a:pt x="119" y="3"/>
                    </a:lnTo>
                    <a:lnTo>
                      <a:pt x="111" y="3"/>
                    </a:lnTo>
                    <a:lnTo>
                      <a:pt x="105" y="1"/>
                    </a:lnTo>
                    <a:lnTo>
                      <a:pt x="102" y="1"/>
                    </a:lnTo>
                    <a:lnTo>
                      <a:pt x="94" y="0"/>
                    </a:lnTo>
                    <a:lnTo>
                      <a:pt x="83" y="0"/>
                    </a:lnTo>
                    <a:lnTo>
                      <a:pt x="75" y="1"/>
                    </a:lnTo>
                    <a:lnTo>
                      <a:pt x="66" y="3"/>
                    </a:lnTo>
                    <a:lnTo>
                      <a:pt x="57" y="4"/>
                    </a:lnTo>
                    <a:lnTo>
                      <a:pt x="48" y="9"/>
                    </a:lnTo>
                    <a:lnTo>
                      <a:pt x="41" y="13"/>
                    </a:lnTo>
                    <a:lnTo>
                      <a:pt x="33" y="17"/>
                    </a:lnTo>
                    <a:lnTo>
                      <a:pt x="17" y="34"/>
                    </a:lnTo>
                    <a:lnTo>
                      <a:pt x="6" y="55"/>
                    </a:lnTo>
                    <a:lnTo>
                      <a:pt x="1" y="76"/>
                    </a:lnTo>
                    <a:lnTo>
                      <a:pt x="0" y="98"/>
                    </a:lnTo>
                    <a:lnTo>
                      <a:pt x="3" y="121"/>
                    </a:lnTo>
                    <a:lnTo>
                      <a:pt x="8" y="144"/>
                    </a:lnTo>
                    <a:lnTo>
                      <a:pt x="16" y="167"/>
                    </a:lnTo>
                    <a:lnTo>
                      <a:pt x="26" y="187"/>
                    </a:lnTo>
                    <a:lnTo>
                      <a:pt x="35" y="200"/>
                    </a:lnTo>
                    <a:lnTo>
                      <a:pt x="45" y="213"/>
                    </a:lnTo>
                    <a:lnTo>
                      <a:pt x="57" y="223"/>
                    </a:lnTo>
                    <a:lnTo>
                      <a:pt x="70" y="230"/>
                    </a:lnTo>
                    <a:lnTo>
                      <a:pt x="85" y="236"/>
                    </a:lnTo>
                    <a:lnTo>
                      <a:pt x="101" y="240"/>
                    </a:lnTo>
                    <a:lnTo>
                      <a:pt x="116" y="240"/>
                    </a:lnTo>
                    <a:lnTo>
                      <a:pt x="132" y="237"/>
                    </a:lnTo>
                    <a:lnTo>
                      <a:pt x="154" y="228"/>
                    </a:lnTo>
                    <a:lnTo>
                      <a:pt x="174" y="218"/>
                    </a:lnTo>
                    <a:lnTo>
                      <a:pt x="192" y="204"/>
                    </a:lnTo>
                    <a:lnTo>
                      <a:pt x="208" y="188"/>
                    </a:lnTo>
                    <a:lnTo>
                      <a:pt x="218" y="171"/>
                    </a:lnTo>
                    <a:lnTo>
                      <a:pt x="226" y="151"/>
                    </a:lnTo>
                    <a:lnTo>
                      <a:pt x="229" y="131"/>
                    </a:lnTo>
                    <a:lnTo>
                      <a:pt x="226" y="109"/>
                    </a:lnTo>
                    <a:lnTo>
                      <a:pt x="224" y="103"/>
                    </a:lnTo>
                    <a:lnTo>
                      <a:pt x="221" y="98"/>
                    </a:lnTo>
                    <a:lnTo>
                      <a:pt x="215" y="95"/>
                    </a:lnTo>
                    <a:lnTo>
                      <a:pt x="210" y="93"/>
                    </a:lnTo>
                    <a:lnTo>
                      <a:pt x="204" y="95"/>
                    </a:lnTo>
                    <a:lnTo>
                      <a:pt x="198" y="99"/>
                    </a:lnTo>
                    <a:lnTo>
                      <a:pt x="195" y="105"/>
                    </a:lnTo>
                    <a:lnTo>
                      <a:pt x="195" y="111"/>
                    </a:lnTo>
                    <a:lnTo>
                      <a:pt x="193" y="126"/>
                    </a:lnTo>
                    <a:lnTo>
                      <a:pt x="189" y="142"/>
                    </a:lnTo>
                    <a:lnTo>
                      <a:pt x="183" y="158"/>
                    </a:lnTo>
                    <a:lnTo>
                      <a:pt x="174" y="171"/>
                    </a:lnTo>
                    <a:lnTo>
                      <a:pt x="164" y="181"/>
                    </a:lnTo>
                    <a:lnTo>
                      <a:pt x="149" y="190"/>
                    </a:lnTo>
                    <a:lnTo>
                      <a:pt x="133" y="195"/>
                    </a:lnTo>
                    <a:lnTo>
                      <a:pt x="113" y="198"/>
                    </a:lnTo>
                    <a:lnTo>
                      <a:pt x="92" y="197"/>
                    </a:lnTo>
                    <a:lnTo>
                      <a:pt x="76" y="188"/>
                    </a:lnTo>
                    <a:lnTo>
                      <a:pt x="63" y="177"/>
                    </a:lnTo>
                    <a:lnTo>
                      <a:pt x="54" y="161"/>
                    </a:lnTo>
                    <a:lnTo>
                      <a:pt x="47" y="142"/>
                    </a:lnTo>
                    <a:lnTo>
                      <a:pt x="41" y="124"/>
                    </a:lnTo>
                    <a:lnTo>
                      <a:pt x="36" y="103"/>
                    </a:lnTo>
                    <a:lnTo>
                      <a:pt x="35" y="85"/>
                    </a:lnTo>
                    <a:lnTo>
                      <a:pt x="35" y="73"/>
                    </a:lnTo>
                    <a:lnTo>
                      <a:pt x="36" y="62"/>
                    </a:lnTo>
                    <a:lnTo>
                      <a:pt x="41" y="50"/>
                    </a:lnTo>
                    <a:lnTo>
                      <a:pt x="48" y="40"/>
                    </a:lnTo>
                    <a:lnTo>
                      <a:pt x="55" y="33"/>
                    </a:lnTo>
                    <a:lnTo>
                      <a:pt x="66" y="26"/>
                    </a:lnTo>
                    <a:lnTo>
                      <a:pt x="77" y="21"/>
                    </a:lnTo>
                    <a:lnTo>
                      <a:pt x="92" y="19"/>
                    </a:lnTo>
                    <a:lnTo>
                      <a:pt x="97" y="19"/>
                    </a:lnTo>
                    <a:lnTo>
                      <a:pt x="105" y="19"/>
                    </a:lnTo>
                    <a:lnTo>
                      <a:pt x="120" y="19"/>
                    </a:lnTo>
                    <a:lnTo>
                      <a:pt x="135" y="21"/>
                    </a:lnTo>
                    <a:lnTo>
                      <a:pt x="139" y="20"/>
                    </a:lnTo>
                    <a:lnTo>
                      <a:pt x="139" y="14"/>
                    </a:lnTo>
                    <a:lnTo>
                      <a:pt x="133" y="9"/>
                    </a:lnTo>
                    <a:lnTo>
                      <a:pt x="12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6" name="Google Shape;3546;p36"/>
              <p:cNvSpPr/>
              <p:nvPr/>
            </p:nvSpPr>
            <p:spPr>
              <a:xfrm>
                <a:off x="8401" y="4895"/>
                <a:ext cx="93" cy="90"/>
              </a:xfrm>
              <a:custGeom>
                <a:avLst/>
                <a:gdLst/>
                <a:ahLst/>
                <a:cxnLst/>
                <a:rect l="l" t="t" r="r" b="b"/>
                <a:pathLst>
                  <a:path w="281" h="270" extrusionOk="0">
                    <a:moveTo>
                      <a:pt x="75" y="5"/>
                    </a:moveTo>
                    <a:lnTo>
                      <a:pt x="61" y="10"/>
                    </a:lnTo>
                    <a:lnTo>
                      <a:pt x="47" y="19"/>
                    </a:lnTo>
                    <a:lnTo>
                      <a:pt x="34" y="28"/>
                    </a:lnTo>
                    <a:lnTo>
                      <a:pt x="24" y="39"/>
                    </a:lnTo>
                    <a:lnTo>
                      <a:pt x="15" y="52"/>
                    </a:lnTo>
                    <a:lnTo>
                      <a:pt x="8" y="65"/>
                    </a:lnTo>
                    <a:lnTo>
                      <a:pt x="3" y="81"/>
                    </a:lnTo>
                    <a:lnTo>
                      <a:pt x="0" y="97"/>
                    </a:lnTo>
                    <a:lnTo>
                      <a:pt x="0" y="114"/>
                    </a:lnTo>
                    <a:lnTo>
                      <a:pt x="2" y="130"/>
                    </a:lnTo>
                    <a:lnTo>
                      <a:pt x="6" y="145"/>
                    </a:lnTo>
                    <a:lnTo>
                      <a:pt x="12" y="161"/>
                    </a:lnTo>
                    <a:lnTo>
                      <a:pt x="18" y="176"/>
                    </a:lnTo>
                    <a:lnTo>
                      <a:pt x="27" y="191"/>
                    </a:lnTo>
                    <a:lnTo>
                      <a:pt x="37" y="204"/>
                    </a:lnTo>
                    <a:lnTo>
                      <a:pt x="49" y="217"/>
                    </a:lnTo>
                    <a:lnTo>
                      <a:pt x="65" y="232"/>
                    </a:lnTo>
                    <a:lnTo>
                      <a:pt x="83" y="245"/>
                    </a:lnTo>
                    <a:lnTo>
                      <a:pt x="102" y="258"/>
                    </a:lnTo>
                    <a:lnTo>
                      <a:pt x="122" y="266"/>
                    </a:lnTo>
                    <a:lnTo>
                      <a:pt x="143" y="270"/>
                    </a:lnTo>
                    <a:lnTo>
                      <a:pt x="165" y="270"/>
                    </a:lnTo>
                    <a:lnTo>
                      <a:pt x="185" y="265"/>
                    </a:lnTo>
                    <a:lnTo>
                      <a:pt x="206" y="252"/>
                    </a:lnTo>
                    <a:lnTo>
                      <a:pt x="219" y="240"/>
                    </a:lnTo>
                    <a:lnTo>
                      <a:pt x="232" y="229"/>
                    </a:lnTo>
                    <a:lnTo>
                      <a:pt x="244" y="216"/>
                    </a:lnTo>
                    <a:lnTo>
                      <a:pt x="254" y="203"/>
                    </a:lnTo>
                    <a:lnTo>
                      <a:pt x="263" y="189"/>
                    </a:lnTo>
                    <a:lnTo>
                      <a:pt x="270" y="174"/>
                    </a:lnTo>
                    <a:lnTo>
                      <a:pt x="276" y="158"/>
                    </a:lnTo>
                    <a:lnTo>
                      <a:pt x="279" y="141"/>
                    </a:lnTo>
                    <a:lnTo>
                      <a:pt x="281" y="134"/>
                    </a:lnTo>
                    <a:lnTo>
                      <a:pt x="279" y="127"/>
                    </a:lnTo>
                    <a:lnTo>
                      <a:pt x="275" y="121"/>
                    </a:lnTo>
                    <a:lnTo>
                      <a:pt x="268" y="117"/>
                    </a:lnTo>
                    <a:lnTo>
                      <a:pt x="259" y="117"/>
                    </a:lnTo>
                    <a:lnTo>
                      <a:pt x="251" y="118"/>
                    </a:lnTo>
                    <a:lnTo>
                      <a:pt x="245" y="122"/>
                    </a:lnTo>
                    <a:lnTo>
                      <a:pt x="243" y="130"/>
                    </a:lnTo>
                    <a:lnTo>
                      <a:pt x="243" y="133"/>
                    </a:lnTo>
                    <a:lnTo>
                      <a:pt x="240" y="140"/>
                    </a:lnTo>
                    <a:lnTo>
                      <a:pt x="235" y="151"/>
                    </a:lnTo>
                    <a:lnTo>
                      <a:pt x="229" y="164"/>
                    </a:lnTo>
                    <a:lnTo>
                      <a:pt x="222" y="179"/>
                    </a:lnTo>
                    <a:lnTo>
                      <a:pt x="210" y="191"/>
                    </a:lnTo>
                    <a:lnTo>
                      <a:pt x="199" y="203"/>
                    </a:lnTo>
                    <a:lnTo>
                      <a:pt x="182" y="210"/>
                    </a:lnTo>
                    <a:lnTo>
                      <a:pt x="154" y="212"/>
                    </a:lnTo>
                    <a:lnTo>
                      <a:pt x="127" y="207"/>
                    </a:lnTo>
                    <a:lnTo>
                      <a:pt x="100" y="197"/>
                    </a:lnTo>
                    <a:lnTo>
                      <a:pt x="78" y="181"/>
                    </a:lnTo>
                    <a:lnTo>
                      <a:pt x="59" y="163"/>
                    </a:lnTo>
                    <a:lnTo>
                      <a:pt x="46" y="140"/>
                    </a:lnTo>
                    <a:lnTo>
                      <a:pt x="40" y="114"/>
                    </a:lnTo>
                    <a:lnTo>
                      <a:pt x="40" y="87"/>
                    </a:lnTo>
                    <a:lnTo>
                      <a:pt x="44" y="74"/>
                    </a:lnTo>
                    <a:lnTo>
                      <a:pt x="50" y="62"/>
                    </a:lnTo>
                    <a:lnTo>
                      <a:pt x="59" y="51"/>
                    </a:lnTo>
                    <a:lnTo>
                      <a:pt x="69" y="41"/>
                    </a:lnTo>
                    <a:lnTo>
                      <a:pt x="80" y="31"/>
                    </a:lnTo>
                    <a:lnTo>
                      <a:pt x="91" y="23"/>
                    </a:lnTo>
                    <a:lnTo>
                      <a:pt x="102" y="19"/>
                    </a:lnTo>
                    <a:lnTo>
                      <a:pt x="112" y="16"/>
                    </a:lnTo>
                    <a:lnTo>
                      <a:pt x="110" y="5"/>
                    </a:lnTo>
                    <a:lnTo>
                      <a:pt x="102" y="0"/>
                    </a:lnTo>
                    <a:lnTo>
                      <a:pt x="88" y="2"/>
                    </a:lnTo>
                    <a:lnTo>
                      <a:pt x="75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7" name="Google Shape;3547;p36"/>
              <p:cNvSpPr/>
              <p:nvPr/>
            </p:nvSpPr>
            <p:spPr>
              <a:xfrm>
                <a:off x="8431" y="4921"/>
                <a:ext cx="5" cy="4"/>
              </a:xfrm>
              <a:custGeom>
                <a:avLst/>
                <a:gdLst/>
                <a:ahLst/>
                <a:cxnLst/>
                <a:rect l="l" t="t" r="r" b="b"/>
                <a:pathLst>
                  <a:path w="15" h="13" extrusionOk="0">
                    <a:moveTo>
                      <a:pt x="0" y="6"/>
                    </a:moveTo>
                    <a:lnTo>
                      <a:pt x="2" y="9"/>
                    </a:lnTo>
                    <a:lnTo>
                      <a:pt x="3" y="11"/>
                    </a:lnTo>
                    <a:lnTo>
                      <a:pt x="5" y="13"/>
                    </a:lnTo>
                    <a:lnTo>
                      <a:pt x="8" y="13"/>
                    </a:lnTo>
                    <a:lnTo>
                      <a:pt x="11" y="13"/>
                    </a:lnTo>
                    <a:lnTo>
                      <a:pt x="14" y="11"/>
                    </a:lnTo>
                    <a:lnTo>
                      <a:pt x="15" y="9"/>
                    </a:lnTo>
                    <a:lnTo>
                      <a:pt x="15" y="6"/>
                    </a:lnTo>
                    <a:lnTo>
                      <a:pt x="15" y="4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8" name="Google Shape;3548;p36"/>
              <p:cNvSpPr/>
              <p:nvPr/>
            </p:nvSpPr>
            <p:spPr>
              <a:xfrm>
                <a:off x="8447" y="4911"/>
                <a:ext cx="6" cy="6"/>
              </a:xfrm>
              <a:custGeom>
                <a:avLst/>
                <a:gdLst/>
                <a:ahLst/>
                <a:cxnLst/>
                <a:rect l="l" t="t" r="r" b="b"/>
                <a:pathLst>
                  <a:path w="17" h="17" extrusionOk="0">
                    <a:moveTo>
                      <a:pt x="0" y="9"/>
                    </a:moveTo>
                    <a:lnTo>
                      <a:pt x="1" y="13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7"/>
                    </a:lnTo>
                    <a:lnTo>
                      <a:pt x="13" y="17"/>
                    </a:lnTo>
                    <a:lnTo>
                      <a:pt x="16" y="15"/>
                    </a:lnTo>
                    <a:lnTo>
                      <a:pt x="17" y="13"/>
                    </a:lnTo>
                    <a:lnTo>
                      <a:pt x="17" y="9"/>
                    </a:lnTo>
                    <a:lnTo>
                      <a:pt x="17" y="6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2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9" name="Google Shape;3549;p36"/>
              <p:cNvSpPr/>
              <p:nvPr/>
            </p:nvSpPr>
            <p:spPr>
              <a:xfrm>
                <a:off x="8468" y="4904"/>
                <a:ext cx="3" cy="3"/>
              </a:xfrm>
              <a:custGeom>
                <a:avLst/>
                <a:gdLst/>
                <a:ahLst/>
                <a:cxnLst/>
                <a:rect l="l" t="t" r="r" b="b"/>
                <a:pathLst>
                  <a:path w="9" h="9" extrusionOk="0">
                    <a:moveTo>
                      <a:pt x="0" y="4"/>
                    </a:moveTo>
                    <a:lnTo>
                      <a:pt x="0" y="6"/>
                    </a:lnTo>
                    <a:lnTo>
                      <a:pt x="1" y="7"/>
                    </a:lnTo>
                    <a:lnTo>
                      <a:pt x="3" y="9"/>
                    </a:lnTo>
                    <a:lnTo>
                      <a:pt x="4" y="9"/>
                    </a:lnTo>
                    <a:lnTo>
                      <a:pt x="6" y="9"/>
                    </a:lnTo>
                    <a:lnTo>
                      <a:pt x="7" y="7"/>
                    </a:lnTo>
                    <a:lnTo>
                      <a:pt x="9" y="6"/>
                    </a:lnTo>
                    <a:lnTo>
                      <a:pt x="9" y="4"/>
                    </a:lnTo>
                    <a:lnTo>
                      <a:pt x="9" y="3"/>
                    </a:lnTo>
                    <a:lnTo>
                      <a:pt x="7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0" name="Google Shape;3550;p36"/>
              <p:cNvSpPr/>
              <p:nvPr/>
            </p:nvSpPr>
            <p:spPr>
              <a:xfrm>
                <a:off x="8459" y="4927"/>
                <a:ext cx="2" cy="3"/>
              </a:xfrm>
              <a:custGeom>
                <a:avLst/>
                <a:gdLst/>
                <a:ahLst/>
                <a:cxnLst/>
                <a:rect l="l" t="t" r="r" b="b"/>
                <a:pathLst>
                  <a:path w="7" h="8" extrusionOk="0">
                    <a:moveTo>
                      <a:pt x="0" y="4"/>
                    </a:moveTo>
                    <a:lnTo>
                      <a:pt x="0" y="5"/>
                    </a:lnTo>
                    <a:lnTo>
                      <a:pt x="1" y="7"/>
                    </a:lnTo>
                    <a:lnTo>
                      <a:pt x="3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7"/>
                    </a:lnTo>
                    <a:lnTo>
                      <a:pt x="7" y="5"/>
                    </a:lnTo>
                    <a:lnTo>
                      <a:pt x="7" y="4"/>
                    </a:lnTo>
                    <a:lnTo>
                      <a:pt x="7" y="2"/>
                    </a:lnTo>
                    <a:lnTo>
                      <a:pt x="6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1" name="Google Shape;3551;p36"/>
              <p:cNvSpPr/>
              <p:nvPr/>
            </p:nvSpPr>
            <p:spPr>
              <a:xfrm>
                <a:off x="8443" y="4936"/>
                <a:ext cx="2" cy="3"/>
              </a:xfrm>
              <a:custGeom>
                <a:avLst/>
                <a:gdLst/>
                <a:ahLst/>
                <a:cxnLst/>
                <a:rect l="l" t="t" r="r" b="b"/>
                <a:pathLst>
                  <a:path w="7" h="9" extrusionOk="0">
                    <a:moveTo>
                      <a:pt x="0" y="4"/>
                    </a:moveTo>
                    <a:lnTo>
                      <a:pt x="0" y="6"/>
                    </a:lnTo>
                    <a:lnTo>
                      <a:pt x="1" y="7"/>
                    </a:lnTo>
                    <a:lnTo>
                      <a:pt x="3" y="9"/>
                    </a:lnTo>
                    <a:lnTo>
                      <a:pt x="4" y="9"/>
                    </a:lnTo>
                    <a:lnTo>
                      <a:pt x="5" y="9"/>
                    </a:lnTo>
                    <a:lnTo>
                      <a:pt x="5" y="7"/>
                    </a:lnTo>
                    <a:lnTo>
                      <a:pt x="7" y="6"/>
                    </a:lnTo>
                    <a:lnTo>
                      <a:pt x="7" y="4"/>
                    </a:lnTo>
                    <a:lnTo>
                      <a:pt x="7" y="3"/>
                    </a:lnTo>
                    <a:lnTo>
                      <a:pt x="5" y="1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2" name="Google Shape;3552;p36"/>
              <p:cNvSpPr/>
              <p:nvPr/>
            </p:nvSpPr>
            <p:spPr>
              <a:xfrm>
                <a:off x="8474" y="4919"/>
                <a:ext cx="7" cy="6"/>
              </a:xfrm>
              <a:custGeom>
                <a:avLst/>
                <a:gdLst/>
                <a:ahLst/>
                <a:cxnLst/>
                <a:rect l="l" t="t" r="r" b="b"/>
                <a:pathLst>
                  <a:path w="20" h="20" extrusionOk="0">
                    <a:moveTo>
                      <a:pt x="0" y="10"/>
                    </a:moveTo>
                    <a:lnTo>
                      <a:pt x="0" y="15"/>
                    </a:lnTo>
                    <a:lnTo>
                      <a:pt x="2" y="17"/>
                    </a:lnTo>
                    <a:lnTo>
                      <a:pt x="5" y="20"/>
                    </a:lnTo>
                    <a:lnTo>
                      <a:pt x="10" y="20"/>
                    </a:lnTo>
                    <a:lnTo>
                      <a:pt x="14" y="20"/>
                    </a:lnTo>
                    <a:lnTo>
                      <a:pt x="17" y="17"/>
                    </a:lnTo>
                    <a:lnTo>
                      <a:pt x="20" y="15"/>
                    </a:lnTo>
                    <a:lnTo>
                      <a:pt x="20" y="10"/>
                    </a:lnTo>
                    <a:lnTo>
                      <a:pt x="20" y="6"/>
                    </a:lnTo>
                    <a:lnTo>
                      <a:pt x="17" y="3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2" y="3"/>
                    </a:lnTo>
                    <a:lnTo>
                      <a:pt x="0" y="6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3" name="Google Shape;3553;p36"/>
              <p:cNvSpPr/>
              <p:nvPr/>
            </p:nvSpPr>
            <p:spPr>
              <a:xfrm>
                <a:off x="8332" y="4713"/>
                <a:ext cx="4" cy="4"/>
              </a:xfrm>
              <a:custGeom>
                <a:avLst/>
                <a:gdLst/>
                <a:ahLst/>
                <a:cxnLst/>
                <a:rect l="l" t="t" r="r" b="b"/>
                <a:pathLst>
                  <a:path w="12" h="13" extrusionOk="0">
                    <a:moveTo>
                      <a:pt x="0" y="7"/>
                    </a:moveTo>
                    <a:lnTo>
                      <a:pt x="0" y="9"/>
                    </a:lnTo>
                    <a:lnTo>
                      <a:pt x="2" y="12"/>
                    </a:lnTo>
                    <a:lnTo>
                      <a:pt x="3" y="13"/>
                    </a:lnTo>
                    <a:lnTo>
                      <a:pt x="6" y="13"/>
                    </a:lnTo>
                    <a:lnTo>
                      <a:pt x="9" y="13"/>
                    </a:lnTo>
                    <a:lnTo>
                      <a:pt x="11" y="12"/>
                    </a:lnTo>
                    <a:lnTo>
                      <a:pt x="12" y="9"/>
                    </a:lnTo>
                    <a:lnTo>
                      <a:pt x="12" y="7"/>
                    </a:lnTo>
                    <a:lnTo>
                      <a:pt x="12" y="5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4" name="Google Shape;3554;p36"/>
              <p:cNvSpPr/>
              <p:nvPr/>
            </p:nvSpPr>
            <p:spPr>
              <a:xfrm>
                <a:off x="8349" y="4708"/>
                <a:ext cx="5" cy="4"/>
              </a:xfrm>
              <a:custGeom>
                <a:avLst/>
                <a:gdLst/>
                <a:ahLst/>
                <a:cxnLst/>
                <a:rect l="l" t="t" r="r" b="b"/>
                <a:pathLst>
                  <a:path w="13" h="12" extrusionOk="0">
                    <a:moveTo>
                      <a:pt x="0" y="6"/>
                    </a:moveTo>
                    <a:lnTo>
                      <a:pt x="0" y="8"/>
                    </a:lnTo>
                    <a:lnTo>
                      <a:pt x="2" y="10"/>
                    </a:lnTo>
                    <a:lnTo>
                      <a:pt x="5" y="12"/>
                    </a:lnTo>
                    <a:lnTo>
                      <a:pt x="8" y="12"/>
                    </a:lnTo>
                    <a:lnTo>
                      <a:pt x="9" y="12"/>
                    </a:lnTo>
                    <a:lnTo>
                      <a:pt x="12" y="10"/>
                    </a:lnTo>
                    <a:lnTo>
                      <a:pt x="13" y="8"/>
                    </a:lnTo>
                    <a:lnTo>
                      <a:pt x="13" y="6"/>
                    </a:lnTo>
                    <a:lnTo>
                      <a:pt x="13" y="3"/>
                    </a:lnTo>
                    <a:lnTo>
                      <a:pt x="12" y="2"/>
                    </a:lnTo>
                    <a:lnTo>
                      <a:pt x="9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5" name="Google Shape;3555;p36"/>
              <p:cNvSpPr/>
              <p:nvPr/>
            </p:nvSpPr>
            <p:spPr>
              <a:xfrm>
                <a:off x="8366" y="4704"/>
                <a:ext cx="2" cy="2"/>
              </a:xfrm>
              <a:custGeom>
                <a:avLst/>
                <a:gdLst/>
                <a:ahLst/>
                <a:cxnLst/>
                <a:rect l="l" t="t" r="r" b="b"/>
                <a:pathLst>
                  <a:path w="8" h="7" extrusionOk="0">
                    <a:moveTo>
                      <a:pt x="0" y="3"/>
                    </a:moveTo>
                    <a:lnTo>
                      <a:pt x="0" y="4"/>
                    </a:lnTo>
                    <a:lnTo>
                      <a:pt x="1" y="6"/>
                    </a:lnTo>
                    <a:lnTo>
                      <a:pt x="3" y="7"/>
                    </a:lnTo>
                    <a:lnTo>
                      <a:pt x="4" y="7"/>
                    </a:lnTo>
                    <a:lnTo>
                      <a:pt x="6" y="7"/>
                    </a:lnTo>
                    <a:lnTo>
                      <a:pt x="7" y="6"/>
                    </a:lnTo>
                    <a:lnTo>
                      <a:pt x="8" y="4"/>
                    </a:lnTo>
                    <a:lnTo>
                      <a:pt x="8" y="3"/>
                    </a:lnTo>
                    <a:lnTo>
                      <a:pt x="8" y="1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6" name="Google Shape;3556;p36"/>
              <p:cNvSpPr/>
              <p:nvPr/>
            </p:nvSpPr>
            <p:spPr>
              <a:xfrm>
                <a:off x="8338" y="4730"/>
                <a:ext cx="2" cy="3"/>
              </a:xfrm>
              <a:custGeom>
                <a:avLst/>
                <a:gdLst/>
                <a:ahLst/>
                <a:cxnLst/>
                <a:rect l="l" t="t" r="r" b="b"/>
                <a:pathLst>
                  <a:path w="7" h="8" extrusionOk="0">
                    <a:moveTo>
                      <a:pt x="0" y="3"/>
                    </a:moveTo>
                    <a:lnTo>
                      <a:pt x="0" y="5"/>
                    </a:lnTo>
                    <a:lnTo>
                      <a:pt x="1" y="6"/>
                    </a:lnTo>
                    <a:lnTo>
                      <a:pt x="3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6"/>
                    </a:lnTo>
                    <a:lnTo>
                      <a:pt x="7" y="5"/>
                    </a:lnTo>
                    <a:lnTo>
                      <a:pt x="7" y="3"/>
                    </a:lnTo>
                    <a:lnTo>
                      <a:pt x="7" y="2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7" name="Google Shape;3557;p36"/>
              <p:cNvSpPr/>
              <p:nvPr/>
            </p:nvSpPr>
            <p:spPr>
              <a:xfrm>
                <a:off x="8370" y="4713"/>
                <a:ext cx="6" cy="6"/>
              </a:xfrm>
              <a:custGeom>
                <a:avLst/>
                <a:gdLst/>
                <a:ahLst/>
                <a:cxnLst/>
                <a:rect l="l" t="t" r="r" b="b"/>
                <a:pathLst>
                  <a:path w="16" h="17" extrusionOk="0">
                    <a:moveTo>
                      <a:pt x="0" y="8"/>
                    </a:moveTo>
                    <a:lnTo>
                      <a:pt x="0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9" y="17"/>
                    </a:lnTo>
                    <a:lnTo>
                      <a:pt x="12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0" y="5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8" name="Google Shape;3558;p36"/>
              <p:cNvSpPr/>
              <p:nvPr/>
            </p:nvSpPr>
            <p:spPr>
              <a:xfrm>
                <a:off x="8353" y="4721"/>
                <a:ext cx="4" cy="4"/>
              </a:xfrm>
              <a:custGeom>
                <a:avLst/>
                <a:gdLst/>
                <a:ahLst/>
                <a:cxnLst/>
                <a:rect l="l" t="t" r="r" b="b"/>
                <a:pathLst>
                  <a:path w="12" h="12" extrusionOk="0">
                    <a:moveTo>
                      <a:pt x="0" y="6"/>
                    </a:moveTo>
                    <a:lnTo>
                      <a:pt x="0" y="7"/>
                    </a:lnTo>
                    <a:lnTo>
                      <a:pt x="1" y="10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7" y="12"/>
                    </a:lnTo>
                    <a:lnTo>
                      <a:pt x="10" y="10"/>
                    </a:lnTo>
                    <a:lnTo>
                      <a:pt x="12" y="7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0" y="2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9" name="Google Shape;3559;p36"/>
              <p:cNvSpPr/>
              <p:nvPr/>
            </p:nvSpPr>
            <p:spPr>
              <a:xfrm>
                <a:off x="8343" y="4794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74" h="75" extrusionOk="0">
                    <a:moveTo>
                      <a:pt x="7" y="65"/>
                    </a:moveTo>
                    <a:lnTo>
                      <a:pt x="15" y="72"/>
                    </a:lnTo>
                    <a:lnTo>
                      <a:pt x="25" y="75"/>
                    </a:lnTo>
                    <a:lnTo>
                      <a:pt x="32" y="75"/>
                    </a:lnTo>
                    <a:lnTo>
                      <a:pt x="37" y="73"/>
                    </a:lnTo>
                    <a:lnTo>
                      <a:pt x="38" y="73"/>
                    </a:lnTo>
                    <a:lnTo>
                      <a:pt x="44" y="71"/>
                    </a:lnTo>
                    <a:lnTo>
                      <a:pt x="50" y="69"/>
                    </a:lnTo>
                    <a:lnTo>
                      <a:pt x="59" y="65"/>
                    </a:lnTo>
                    <a:lnTo>
                      <a:pt x="65" y="60"/>
                    </a:lnTo>
                    <a:lnTo>
                      <a:pt x="71" y="56"/>
                    </a:lnTo>
                    <a:lnTo>
                      <a:pt x="74" y="50"/>
                    </a:lnTo>
                    <a:lnTo>
                      <a:pt x="72" y="45"/>
                    </a:lnTo>
                    <a:lnTo>
                      <a:pt x="59" y="35"/>
                    </a:lnTo>
                    <a:lnTo>
                      <a:pt x="46" y="39"/>
                    </a:lnTo>
                    <a:lnTo>
                      <a:pt x="35" y="48"/>
                    </a:lnTo>
                    <a:lnTo>
                      <a:pt x="31" y="52"/>
                    </a:lnTo>
                    <a:lnTo>
                      <a:pt x="29" y="43"/>
                    </a:lnTo>
                    <a:lnTo>
                      <a:pt x="24" y="26"/>
                    </a:lnTo>
                    <a:lnTo>
                      <a:pt x="13" y="7"/>
                    </a:lnTo>
                    <a:lnTo>
                      <a:pt x="2" y="0"/>
                    </a:lnTo>
                    <a:lnTo>
                      <a:pt x="0" y="19"/>
                    </a:lnTo>
                    <a:lnTo>
                      <a:pt x="3" y="40"/>
                    </a:lnTo>
                    <a:lnTo>
                      <a:pt x="6" y="58"/>
                    </a:lnTo>
                    <a:lnTo>
                      <a:pt x="7" y="6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0" name="Google Shape;3560;p36"/>
              <p:cNvSpPr/>
              <p:nvPr/>
            </p:nvSpPr>
            <p:spPr>
              <a:xfrm>
                <a:off x="8367" y="4788"/>
                <a:ext cx="23" cy="2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9" extrusionOk="0">
                    <a:moveTo>
                      <a:pt x="24" y="59"/>
                    </a:moveTo>
                    <a:lnTo>
                      <a:pt x="29" y="59"/>
                    </a:lnTo>
                    <a:lnTo>
                      <a:pt x="38" y="57"/>
                    </a:lnTo>
                    <a:lnTo>
                      <a:pt x="47" y="56"/>
                    </a:lnTo>
                    <a:lnTo>
                      <a:pt x="56" y="54"/>
                    </a:lnTo>
                    <a:lnTo>
                      <a:pt x="63" y="52"/>
                    </a:lnTo>
                    <a:lnTo>
                      <a:pt x="68" y="47"/>
                    </a:lnTo>
                    <a:lnTo>
                      <a:pt x="69" y="43"/>
                    </a:lnTo>
                    <a:lnTo>
                      <a:pt x="66" y="37"/>
                    </a:lnTo>
                    <a:lnTo>
                      <a:pt x="54" y="32"/>
                    </a:lnTo>
                    <a:lnTo>
                      <a:pt x="41" y="33"/>
                    </a:lnTo>
                    <a:lnTo>
                      <a:pt x="29" y="37"/>
                    </a:lnTo>
                    <a:lnTo>
                      <a:pt x="25" y="40"/>
                    </a:lnTo>
                    <a:lnTo>
                      <a:pt x="21" y="29"/>
                    </a:lnTo>
                    <a:lnTo>
                      <a:pt x="19" y="13"/>
                    </a:lnTo>
                    <a:lnTo>
                      <a:pt x="15" y="1"/>
                    </a:lnTo>
                    <a:lnTo>
                      <a:pt x="0" y="0"/>
                    </a:lnTo>
                    <a:lnTo>
                      <a:pt x="0" y="27"/>
                    </a:lnTo>
                    <a:lnTo>
                      <a:pt x="9" y="44"/>
                    </a:lnTo>
                    <a:lnTo>
                      <a:pt x="19" y="56"/>
                    </a:lnTo>
                    <a:lnTo>
                      <a:pt x="24" y="59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1" name="Google Shape;3561;p36"/>
              <p:cNvSpPr/>
              <p:nvPr/>
            </p:nvSpPr>
            <p:spPr>
              <a:xfrm>
                <a:off x="8386" y="4779"/>
                <a:ext cx="23" cy="2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" y="46"/>
                    </a:moveTo>
                    <a:lnTo>
                      <a:pt x="15" y="54"/>
                    </a:lnTo>
                    <a:lnTo>
                      <a:pt x="22" y="59"/>
                    </a:lnTo>
                    <a:lnTo>
                      <a:pt x="31" y="60"/>
                    </a:lnTo>
                    <a:lnTo>
                      <a:pt x="38" y="60"/>
                    </a:lnTo>
                    <a:lnTo>
                      <a:pt x="45" y="59"/>
                    </a:lnTo>
                    <a:lnTo>
                      <a:pt x="51" y="56"/>
                    </a:lnTo>
                    <a:lnTo>
                      <a:pt x="57" y="53"/>
                    </a:lnTo>
                    <a:lnTo>
                      <a:pt x="60" y="51"/>
                    </a:lnTo>
                    <a:lnTo>
                      <a:pt x="64" y="50"/>
                    </a:lnTo>
                    <a:lnTo>
                      <a:pt x="67" y="47"/>
                    </a:lnTo>
                    <a:lnTo>
                      <a:pt x="69" y="43"/>
                    </a:lnTo>
                    <a:lnTo>
                      <a:pt x="67" y="40"/>
                    </a:lnTo>
                    <a:lnTo>
                      <a:pt x="54" y="31"/>
                    </a:lnTo>
                    <a:lnTo>
                      <a:pt x="41" y="31"/>
                    </a:lnTo>
                    <a:lnTo>
                      <a:pt x="32" y="34"/>
                    </a:lnTo>
                    <a:lnTo>
                      <a:pt x="28" y="37"/>
                    </a:lnTo>
                    <a:lnTo>
                      <a:pt x="26" y="30"/>
                    </a:lnTo>
                    <a:lnTo>
                      <a:pt x="20" y="15"/>
                    </a:lnTo>
                    <a:lnTo>
                      <a:pt x="12" y="2"/>
                    </a:lnTo>
                    <a:lnTo>
                      <a:pt x="1" y="0"/>
                    </a:lnTo>
                    <a:lnTo>
                      <a:pt x="0" y="14"/>
                    </a:lnTo>
                    <a:lnTo>
                      <a:pt x="1" y="30"/>
                    </a:lnTo>
                    <a:lnTo>
                      <a:pt x="4" y="41"/>
                    </a:lnTo>
                    <a:lnTo>
                      <a:pt x="6" y="46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2" name="Google Shape;3562;p36"/>
              <p:cNvSpPr/>
              <p:nvPr/>
            </p:nvSpPr>
            <p:spPr>
              <a:xfrm>
                <a:off x="8357" y="4833"/>
                <a:ext cx="25" cy="16"/>
              </a:xfrm>
              <a:custGeom>
                <a:avLst/>
                <a:gdLst/>
                <a:ahLst/>
                <a:cxnLst/>
                <a:rect l="l" t="t" r="r" b="b"/>
                <a:pathLst>
                  <a:path w="75" h="48" extrusionOk="0">
                    <a:moveTo>
                      <a:pt x="12" y="44"/>
                    </a:moveTo>
                    <a:lnTo>
                      <a:pt x="19" y="46"/>
                    </a:lnTo>
                    <a:lnTo>
                      <a:pt x="31" y="48"/>
                    </a:lnTo>
                    <a:lnTo>
                      <a:pt x="43" y="48"/>
                    </a:lnTo>
                    <a:lnTo>
                      <a:pt x="56" y="46"/>
                    </a:lnTo>
                    <a:lnTo>
                      <a:pt x="66" y="42"/>
                    </a:lnTo>
                    <a:lnTo>
                      <a:pt x="74" y="36"/>
                    </a:lnTo>
                    <a:lnTo>
                      <a:pt x="75" y="29"/>
                    </a:lnTo>
                    <a:lnTo>
                      <a:pt x="71" y="19"/>
                    </a:lnTo>
                    <a:lnTo>
                      <a:pt x="66" y="16"/>
                    </a:lnTo>
                    <a:lnTo>
                      <a:pt x="59" y="15"/>
                    </a:lnTo>
                    <a:lnTo>
                      <a:pt x="52" y="15"/>
                    </a:lnTo>
                    <a:lnTo>
                      <a:pt x="43" y="18"/>
                    </a:lnTo>
                    <a:lnTo>
                      <a:pt x="35" y="19"/>
                    </a:lnTo>
                    <a:lnTo>
                      <a:pt x="30" y="22"/>
                    </a:lnTo>
                    <a:lnTo>
                      <a:pt x="25" y="23"/>
                    </a:lnTo>
                    <a:lnTo>
                      <a:pt x="24" y="25"/>
                    </a:lnTo>
                    <a:lnTo>
                      <a:pt x="22" y="21"/>
                    </a:lnTo>
                    <a:lnTo>
                      <a:pt x="19" y="13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3" y="2"/>
                    </a:lnTo>
                    <a:lnTo>
                      <a:pt x="0" y="5"/>
                    </a:lnTo>
                    <a:lnTo>
                      <a:pt x="0" y="13"/>
                    </a:lnTo>
                    <a:lnTo>
                      <a:pt x="5" y="26"/>
                    </a:lnTo>
                    <a:lnTo>
                      <a:pt x="9" y="38"/>
                    </a:lnTo>
                    <a:lnTo>
                      <a:pt x="12" y="4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3" name="Google Shape;3563;p36"/>
              <p:cNvSpPr/>
              <p:nvPr/>
            </p:nvSpPr>
            <p:spPr>
              <a:xfrm>
                <a:off x="8385" y="4821"/>
                <a:ext cx="21" cy="19"/>
              </a:xfrm>
              <a:custGeom>
                <a:avLst/>
                <a:gdLst/>
                <a:ahLst/>
                <a:cxnLst/>
                <a:rect l="l" t="t" r="r" b="b"/>
                <a:pathLst>
                  <a:path w="63" h="57" extrusionOk="0">
                    <a:moveTo>
                      <a:pt x="15" y="53"/>
                    </a:moveTo>
                    <a:lnTo>
                      <a:pt x="22" y="54"/>
                    </a:lnTo>
                    <a:lnTo>
                      <a:pt x="34" y="57"/>
                    </a:lnTo>
                    <a:lnTo>
                      <a:pt x="47" y="56"/>
                    </a:lnTo>
                    <a:lnTo>
                      <a:pt x="58" y="50"/>
                    </a:lnTo>
                    <a:lnTo>
                      <a:pt x="61" y="48"/>
                    </a:lnTo>
                    <a:lnTo>
                      <a:pt x="62" y="46"/>
                    </a:lnTo>
                    <a:lnTo>
                      <a:pt x="63" y="43"/>
                    </a:lnTo>
                    <a:lnTo>
                      <a:pt x="62" y="40"/>
                    </a:lnTo>
                    <a:lnTo>
                      <a:pt x="61" y="36"/>
                    </a:lnTo>
                    <a:lnTo>
                      <a:pt x="58" y="33"/>
                    </a:lnTo>
                    <a:lnTo>
                      <a:pt x="53" y="31"/>
                    </a:lnTo>
                    <a:lnTo>
                      <a:pt x="47" y="33"/>
                    </a:lnTo>
                    <a:lnTo>
                      <a:pt x="39" y="36"/>
                    </a:lnTo>
                    <a:lnTo>
                      <a:pt x="30" y="36"/>
                    </a:lnTo>
                    <a:lnTo>
                      <a:pt x="24" y="36"/>
                    </a:lnTo>
                    <a:lnTo>
                      <a:pt x="21" y="36"/>
                    </a:lnTo>
                    <a:lnTo>
                      <a:pt x="21" y="30"/>
                    </a:lnTo>
                    <a:lnTo>
                      <a:pt x="21" y="17"/>
                    </a:lnTo>
                    <a:lnTo>
                      <a:pt x="17" y="4"/>
                    </a:lnTo>
                    <a:lnTo>
                      <a:pt x="8" y="0"/>
                    </a:lnTo>
                    <a:lnTo>
                      <a:pt x="0" y="18"/>
                    </a:lnTo>
                    <a:lnTo>
                      <a:pt x="0" y="34"/>
                    </a:lnTo>
                    <a:lnTo>
                      <a:pt x="6" y="46"/>
                    </a:lnTo>
                    <a:lnTo>
                      <a:pt x="15" y="53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4" name="Google Shape;3564;p36"/>
              <p:cNvSpPr/>
              <p:nvPr/>
            </p:nvSpPr>
            <p:spPr>
              <a:xfrm>
                <a:off x="8406" y="4814"/>
                <a:ext cx="21" cy="19"/>
              </a:xfrm>
              <a:custGeom>
                <a:avLst/>
                <a:gdLst/>
                <a:ahLst/>
                <a:cxnLst/>
                <a:rect l="l" t="t" r="r" b="b"/>
                <a:pathLst>
                  <a:path w="65" h="57" extrusionOk="0">
                    <a:moveTo>
                      <a:pt x="24" y="52"/>
                    </a:moveTo>
                    <a:lnTo>
                      <a:pt x="32" y="57"/>
                    </a:lnTo>
                    <a:lnTo>
                      <a:pt x="41" y="55"/>
                    </a:lnTo>
                    <a:lnTo>
                      <a:pt x="50" y="52"/>
                    </a:lnTo>
                    <a:lnTo>
                      <a:pt x="59" y="48"/>
                    </a:lnTo>
                    <a:lnTo>
                      <a:pt x="63" y="45"/>
                    </a:lnTo>
                    <a:lnTo>
                      <a:pt x="65" y="42"/>
                    </a:lnTo>
                    <a:lnTo>
                      <a:pt x="65" y="38"/>
                    </a:lnTo>
                    <a:lnTo>
                      <a:pt x="63" y="34"/>
                    </a:lnTo>
                    <a:lnTo>
                      <a:pt x="53" y="28"/>
                    </a:lnTo>
                    <a:lnTo>
                      <a:pt x="46" y="29"/>
                    </a:lnTo>
                    <a:lnTo>
                      <a:pt x="40" y="35"/>
                    </a:lnTo>
                    <a:lnTo>
                      <a:pt x="35" y="39"/>
                    </a:lnTo>
                    <a:lnTo>
                      <a:pt x="32" y="32"/>
                    </a:lnTo>
                    <a:lnTo>
                      <a:pt x="25" y="18"/>
                    </a:lnTo>
                    <a:lnTo>
                      <a:pt x="16" y="5"/>
                    </a:lnTo>
                    <a:lnTo>
                      <a:pt x="6" y="0"/>
                    </a:lnTo>
                    <a:lnTo>
                      <a:pt x="0" y="21"/>
                    </a:lnTo>
                    <a:lnTo>
                      <a:pt x="7" y="36"/>
                    </a:lnTo>
                    <a:lnTo>
                      <a:pt x="18" y="48"/>
                    </a:lnTo>
                    <a:lnTo>
                      <a:pt x="24" y="52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5" name="Google Shape;3565;p36"/>
              <p:cNvSpPr/>
              <p:nvPr/>
            </p:nvSpPr>
            <p:spPr>
              <a:xfrm>
                <a:off x="8371" y="4865"/>
                <a:ext cx="26" cy="26"/>
              </a:xfrm>
              <a:custGeom>
                <a:avLst/>
                <a:gdLst/>
                <a:ahLst/>
                <a:cxnLst/>
                <a:rect l="l" t="t" r="r" b="b"/>
                <a:pathLst>
                  <a:path w="79" h="80" extrusionOk="0">
                    <a:moveTo>
                      <a:pt x="16" y="67"/>
                    </a:moveTo>
                    <a:lnTo>
                      <a:pt x="19" y="70"/>
                    </a:lnTo>
                    <a:lnTo>
                      <a:pt x="23" y="73"/>
                    </a:lnTo>
                    <a:lnTo>
                      <a:pt x="31" y="77"/>
                    </a:lnTo>
                    <a:lnTo>
                      <a:pt x="38" y="79"/>
                    </a:lnTo>
                    <a:lnTo>
                      <a:pt x="47" y="80"/>
                    </a:lnTo>
                    <a:lnTo>
                      <a:pt x="57" y="77"/>
                    </a:lnTo>
                    <a:lnTo>
                      <a:pt x="66" y="70"/>
                    </a:lnTo>
                    <a:lnTo>
                      <a:pt x="73" y="59"/>
                    </a:lnTo>
                    <a:lnTo>
                      <a:pt x="76" y="54"/>
                    </a:lnTo>
                    <a:lnTo>
                      <a:pt x="78" y="50"/>
                    </a:lnTo>
                    <a:lnTo>
                      <a:pt x="79" y="46"/>
                    </a:lnTo>
                    <a:lnTo>
                      <a:pt x="78" y="43"/>
                    </a:lnTo>
                    <a:lnTo>
                      <a:pt x="70" y="39"/>
                    </a:lnTo>
                    <a:lnTo>
                      <a:pt x="61" y="37"/>
                    </a:lnTo>
                    <a:lnTo>
                      <a:pt x="53" y="39"/>
                    </a:lnTo>
                    <a:lnTo>
                      <a:pt x="45" y="40"/>
                    </a:lnTo>
                    <a:lnTo>
                      <a:pt x="39" y="44"/>
                    </a:lnTo>
                    <a:lnTo>
                      <a:pt x="34" y="47"/>
                    </a:lnTo>
                    <a:lnTo>
                      <a:pt x="31" y="50"/>
                    </a:lnTo>
                    <a:lnTo>
                      <a:pt x="29" y="52"/>
                    </a:lnTo>
                    <a:lnTo>
                      <a:pt x="28" y="43"/>
                    </a:lnTo>
                    <a:lnTo>
                      <a:pt x="22" y="24"/>
                    </a:lnTo>
                    <a:lnTo>
                      <a:pt x="13" y="6"/>
                    </a:lnTo>
                    <a:lnTo>
                      <a:pt x="1" y="0"/>
                    </a:lnTo>
                    <a:lnTo>
                      <a:pt x="0" y="24"/>
                    </a:lnTo>
                    <a:lnTo>
                      <a:pt x="6" y="46"/>
                    </a:lnTo>
                    <a:lnTo>
                      <a:pt x="13" y="62"/>
                    </a:lnTo>
                    <a:lnTo>
                      <a:pt x="16" y="6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6" name="Google Shape;3566;p36"/>
              <p:cNvSpPr/>
              <p:nvPr/>
            </p:nvSpPr>
            <p:spPr>
              <a:xfrm>
                <a:off x="8399" y="4855"/>
                <a:ext cx="27" cy="22"/>
              </a:xfrm>
              <a:custGeom>
                <a:avLst/>
                <a:gdLst/>
                <a:ahLst/>
                <a:cxnLst/>
                <a:rect l="l" t="t" r="r" b="b"/>
                <a:pathLst>
                  <a:path w="79" h="67" extrusionOk="0">
                    <a:moveTo>
                      <a:pt x="13" y="54"/>
                    </a:moveTo>
                    <a:lnTo>
                      <a:pt x="16" y="56"/>
                    </a:lnTo>
                    <a:lnTo>
                      <a:pt x="20" y="59"/>
                    </a:lnTo>
                    <a:lnTo>
                      <a:pt x="26" y="61"/>
                    </a:lnTo>
                    <a:lnTo>
                      <a:pt x="34" y="64"/>
                    </a:lnTo>
                    <a:lnTo>
                      <a:pt x="41" y="67"/>
                    </a:lnTo>
                    <a:lnTo>
                      <a:pt x="50" y="67"/>
                    </a:lnTo>
                    <a:lnTo>
                      <a:pt x="59" y="67"/>
                    </a:lnTo>
                    <a:lnTo>
                      <a:pt x="66" y="64"/>
                    </a:lnTo>
                    <a:lnTo>
                      <a:pt x="72" y="61"/>
                    </a:lnTo>
                    <a:lnTo>
                      <a:pt x="76" y="57"/>
                    </a:lnTo>
                    <a:lnTo>
                      <a:pt x="79" y="53"/>
                    </a:lnTo>
                    <a:lnTo>
                      <a:pt x="78" y="47"/>
                    </a:lnTo>
                    <a:lnTo>
                      <a:pt x="72" y="41"/>
                    </a:lnTo>
                    <a:lnTo>
                      <a:pt x="65" y="37"/>
                    </a:lnTo>
                    <a:lnTo>
                      <a:pt x="56" y="36"/>
                    </a:lnTo>
                    <a:lnTo>
                      <a:pt x="48" y="36"/>
                    </a:lnTo>
                    <a:lnTo>
                      <a:pt x="40" y="37"/>
                    </a:lnTo>
                    <a:lnTo>
                      <a:pt x="34" y="38"/>
                    </a:lnTo>
                    <a:lnTo>
                      <a:pt x="29" y="40"/>
                    </a:lnTo>
                    <a:lnTo>
                      <a:pt x="28" y="40"/>
                    </a:lnTo>
                    <a:lnTo>
                      <a:pt x="26" y="33"/>
                    </a:lnTo>
                    <a:lnTo>
                      <a:pt x="22" y="17"/>
                    </a:lnTo>
                    <a:lnTo>
                      <a:pt x="15" y="4"/>
                    </a:lnTo>
                    <a:lnTo>
                      <a:pt x="3" y="0"/>
                    </a:lnTo>
                    <a:lnTo>
                      <a:pt x="0" y="21"/>
                    </a:lnTo>
                    <a:lnTo>
                      <a:pt x="4" y="38"/>
                    </a:lnTo>
                    <a:lnTo>
                      <a:pt x="10" y="50"/>
                    </a:lnTo>
                    <a:lnTo>
                      <a:pt x="13" y="5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7" name="Google Shape;3567;p36"/>
              <p:cNvSpPr/>
              <p:nvPr/>
            </p:nvSpPr>
            <p:spPr>
              <a:xfrm>
                <a:off x="8429" y="4851"/>
                <a:ext cx="26" cy="20"/>
              </a:xfrm>
              <a:custGeom>
                <a:avLst/>
                <a:gdLst/>
                <a:ahLst/>
                <a:cxnLst/>
                <a:rect l="l" t="t" r="r" b="b"/>
                <a:pathLst>
                  <a:path w="77" h="62" extrusionOk="0">
                    <a:moveTo>
                      <a:pt x="9" y="58"/>
                    </a:moveTo>
                    <a:lnTo>
                      <a:pt x="17" y="60"/>
                    </a:lnTo>
                    <a:lnTo>
                      <a:pt x="27" y="62"/>
                    </a:lnTo>
                    <a:lnTo>
                      <a:pt x="40" y="62"/>
                    </a:lnTo>
                    <a:lnTo>
                      <a:pt x="53" y="60"/>
                    </a:lnTo>
                    <a:lnTo>
                      <a:pt x="65" y="58"/>
                    </a:lnTo>
                    <a:lnTo>
                      <a:pt x="72" y="55"/>
                    </a:lnTo>
                    <a:lnTo>
                      <a:pt x="77" y="49"/>
                    </a:lnTo>
                    <a:lnTo>
                      <a:pt x="75" y="42"/>
                    </a:lnTo>
                    <a:lnTo>
                      <a:pt x="69" y="36"/>
                    </a:lnTo>
                    <a:lnTo>
                      <a:pt x="62" y="33"/>
                    </a:lnTo>
                    <a:lnTo>
                      <a:pt x="53" y="32"/>
                    </a:lnTo>
                    <a:lnTo>
                      <a:pt x="46" y="32"/>
                    </a:lnTo>
                    <a:lnTo>
                      <a:pt x="39" y="33"/>
                    </a:lnTo>
                    <a:lnTo>
                      <a:pt x="33" y="35"/>
                    </a:lnTo>
                    <a:lnTo>
                      <a:pt x="28" y="37"/>
                    </a:lnTo>
                    <a:lnTo>
                      <a:pt x="27" y="37"/>
                    </a:lnTo>
                    <a:lnTo>
                      <a:pt x="25" y="30"/>
                    </a:lnTo>
                    <a:lnTo>
                      <a:pt x="21" y="16"/>
                    </a:lnTo>
                    <a:lnTo>
                      <a:pt x="14" y="3"/>
                    </a:lnTo>
                    <a:lnTo>
                      <a:pt x="2" y="0"/>
                    </a:lnTo>
                    <a:lnTo>
                      <a:pt x="0" y="17"/>
                    </a:lnTo>
                    <a:lnTo>
                      <a:pt x="3" y="36"/>
                    </a:lnTo>
                    <a:lnTo>
                      <a:pt x="8" y="52"/>
                    </a:lnTo>
                    <a:lnTo>
                      <a:pt x="9" y="58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8" name="Google Shape;3568;p36"/>
              <p:cNvSpPr/>
              <p:nvPr/>
            </p:nvSpPr>
            <p:spPr>
              <a:xfrm>
                <a:off x="8258" y="4730"/>
                <a:ext cx="122" cy="281"/>
              </a:xfrm>
              <a:custGeom>
                <a:avLst/>
                <a:gdLst/>
                <a:ahLst/>
                <a:cxnLst/>
                <a:rect l="l" t="t" r="r" b="b"/>
                <a:pathLst>
                  <a:path w="366" h="845" extrusionOk="0">
                    <a:moveTo>
                      <a:pt x="15" y="104"/>
                    </a:moveTo>
                    <a:lnTo>
                      <a:pt x="12" y="150"/>
                    </a:lnTo>
                    <a:lnTo>
                      <a:pt x="12" y="196"/>
                    </a:lnTo>
                    <a:lnTo>
                      <a:pt x="16" y="241"/>
                    </a:lnTo>
                    <a:lnTo>
                      <a:pt x="27" y="286"/>
                    </a:lnTo>
                    <a:lnTo>
                      <a:pt x="46" y="346"/>
                    </a:lnTo>
                    <a:lnTo>
                      <a:pt x="65" y="406"/>
                    </a:lnTo>
                    <a:lnTo>
                      <a:pt x="84" y="465"/>
                    </a:lnTo>
                    <a:lnTo>
                      <a:pt x="103" y="524"/>
                    </a:lnTo>
                    <a:lnTo>
                      <a:pt x="122" y="583"/>
                    </a:lnTo>
                    <a:lnTo>
                      <a:pt x="143" y="640"/>
                    </a:lnTo>
                    <a:lnTo>
                      <a:pt x="163" y="699"/>
                    </a:lnTo>
                    <a:lnTo>
                      <a:pt x="185" y="758"/>
                    </a:lnTo>
                    <a:lnTo>
                      <a:pt x="195" y="778"/>
                    </a:lnTo>
                    <a:lnTo>
                      <a:pt x="210" y="796"/>
                    </a:lnTo>
                    <a:lnTo>
                      <a:pt x="228" y="810"/>
                    </a:lnTo>
                    <a:lnTo>
                      <a:pt x="247" y="822"/>
                    </a:lnTo>
                    <a:lnTo>
                      <a:pt x="269" y="830"/>
                    </a:lnTo>
                    <a:lnTo>
                      <a:pt x="292" y="837"/>
                    </a:lnTo>
                    <a:lnTo>
                      <a:pt x="316" y="842"/>
                    </a:lnTo>
                    <a:lnTo>
                      <a:pt x="339" y="845"/>
                    </a:lnTo>
                    <a:lnTo>
                      <a:pt x="348" y="843"/>
                    </a:lnTo>
                    <a:lnTo>
                      <a:pt x="355" y="840"/>
                    </a:lnTo>
                    <a:lnTo>
                      <a:pt x="361" y="833"/>
                    </a:lnTo>
                    <a:lnTo>
                      <a:pt x="366" y="824"/>
                    </a:lnTo>
                    <a:lnTo>
                      <a:pt x="366" y="816"/>
                    </a:lnTo>
                    <a:lnTo>
                      <a:pt x="361" y="809"/>
                    </a:lnTo>
                    <a:lnTo>
                      <a:pt x="354" y="803"/>
                    </a:lnTo>
                    <a:lnTo>
                      <a:pt x="345" y="800"/>
                    </a:lnTo>
                    <a:lnTo>
                      <a:pt x="329" y="796"/>
                    </a:lnTo>
                    <a:lnTo>
                      <a:pt x="313" y="793"/>
                    </a:lnTo>
                    <a:lnTo>
                      <a:pt x="295" y="788"/>
                    </a:lnTo>
                    <a:lnTo>
                      <a:pt x="279" y="784"/>
                    </a:lnTo>
                    <a:lnTo>
                      <a:pt x="264" y="778"/>
                    </a:lnTo>
                    <a:lnTo>
                      <a:pt x="251" y="768"/>
                    </a:lnTo>
                    <a:lnTo>
                      <a:pt x="239" y="757"/>
                    </a:lnTo>
                    <a:lnTo>
                      <a:pt x="231" y="741"/>
                    </a:lnTo>
                    <a:lnTo>
                      <a:pt x="217" y="708"/>
                    </a:lnTo>
                    <a:lnTo>
                      <a:pt x="206" y="676"/>
                    </a:lnTo>
                    <a:lnTo>
                      <a:pt x="194" y="643"/>
                    </a:lnTo>
                    <a:lnTo>
                      <a:pt x="184" y="610"/>
                    </a:lnTo>
                    <a:lnTo>
                      <a:pt x="172" y="577"/>
                    </a:lnTo>
                    <a:lnTo>
                      <a:pt x="162" y="544"/>
                    </a:lnTo>
                    <a:lnTo>
                      <a:pt x="151" y="511"/>
                    </a:lnTo>
                    <a:lnTo>
                      <a:pt x="141" y="478"/>
                    </a:lnTo>
                    <a:lnTo>
                      <a:pt x="126" y="435"/>
                    </a:lnTo>
                    <a:lnTo>
                      <a:pt x="110" y="392"/>
                    </a:lnTo>
                    <a:lnTo>
                      <a:pt x="94" y="349"/>
                    </a:lnTo>
                    <a:lnTo>
                      <a:pt x="79" y="306"/>
                    </a:lnTo>
                    <a:lnTo>
                      <a:pt x="65" y="263"/>
                    </a:lnTo>
                    <a:lnTo>
                      <a:pt x="54" y="219"/>
                    </a:lnTo>
                    <a:lnTo>
                      <a:pt x="49" y="175"/>
                    </a:lnTo>
                    <a:lnTo>
                      <a:pt x="47" y="129"/>
                    </a:lnTo>
                    <a:lnTo>
                      <a:pt x="46" y="110"/>
                    </a:lnTo>
                    <a:lnTo>
                      <a:pt x="41" y="89"/>
                    </a:lnTo>
                    <a:lnTo>
                      <a:pt x="35" y="67"/>
                    </a:lnTo>
                    <a:lnTo>
                      <a:pt x="28" y="46"/>
                    </a:lnTo>
                    <a:lnTo>
                      <a:pt x="21" y="27"/>
                    </a:lnTo>
                    <a:lnTo>
                      <a:pt x="13" y="11"/>
                    </a:lnTo>
                    <a:lnTo>
                      <a:pt x="6" y="1"/>
                    </a:lnTo>
                    <a:lnTo>
                      <a:pt x="0" y="0"/>
                    </a:lnTo>
                    <a:lnTo>
                      <a:pt x="5" y="17"/>
                    </a:lnTo>
                    <a:lnTo>
                      <a:pt x="10" y="44"/>
                    </a:lnTo>
                    <a:lnTo>
                      <a:pt x="13" y="76"/>
                    </a:lnTo>
                    <a:lnTo>
                      <a:pt x="15" y="10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9" name="Google Shape;3569;p36"/>
              <p:cNvSpPr/>
              <p:nvPr/>
            </p:nvSpPr>
            <p:spPr>
              <a:xfrm>
                <a:off x="8517" y="4850"/>
                <a:ext cx="29" cy="29"/>
              </a:xfrm>
              <a:custGeom>
                <a:avLst/>
                <a:gdLst/>
                <a:ahLst/>
                <a:cxnLst/>
                <a:rect l="l" t="t" r="r" b="b"/>
                <a:pathLst>
                  <a:path w="88" h="87" extrusionOk="0">
                    <a:moveTo>
                      <a:pt x="84" y="23"/>
                    </a:moveTo>
                    <a:lnTo>
                      <a:pt x="88" y="18"/>
                    </a:lnTo>
                    <a:lnTo>
                      <a:pt x="87" y="13"/>
                    </a:lnTo>
                    <a:lnTo>
                      <a:pt x="84" y="7"/>
                    </a:lnTo>
                    <a:lnTo>
                      <a:pt x="77" y="3"/>
                    </a:lnTo>
                    <a:lnTo>
                      <a:pt x="71" y="0"/>
                    </a:lnTo>
                    <a:lnTo>
                      <a:pt x="62" y="0"/>
                    </a:lnTo>
                    <a:lnTo>
                      <a:pt x="55" y="1"/>
                    </a:lnTo>
                    <a:lnTo>
                      <a:pt x="47" y="5"/>
                    </a:lnTo>
                    <a:lnTo>
                      <a:pt x="41" y="11"/>
                    </a:lnTo>
                    <a:lnTo>
                      <a:pt x="34" y="20"/>
                    </a:lnTo>
                    <a:lnTo>
                      <a:pt x="25" y="31"/>
                    </a:lnTo>
                    <a:lnTo>
                      <a:pt x="16" y="43"/>
                    </a:lnTo>
                    <a:lnTo>
                      <a:pt x="9" y="56"/>
                    </a:lnTo>
                    <a:lnTo>
                      <a:pt x="3" y="69"/>
                    </a:lnTo>
                    <a:lnTo>
                      <a:pt x="0" y="79"/>
                    </a:lnTo>
                    <a:lnTo>
                      <a:pt x="3" y="87"/>
                    </a:lnTo>
                    <a:lnTo>
                      <a:pt x="15" y="80"/>
                    </a:lnTo>
                    <a:lnTo>
                      <a:pt x="27" y="70"/>
                    </a:lnTo>
                    <a:lnTo>
                      <a:pt x="40" y="60"/>
                    </a:lnTo>
                    <a:lnTo>
                      <a:pt x="52" y="50"/>
                    </a:lnTo>
                    <a:lnTo>
                      <a:pt x="63" y="41"/>
                    </a:lnTo>
                    <a:lnTo>
                      <a:pt x="72" y="33"/>
                    </a:lnTo>
                    <a:lnTo>
                      <a:pt x="80" y="27"/>
                    </a:lnTo>
                    <a:lnTo>
                      <a:pt x="84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0" name="Google Shape;3570;p36"/>
              <p:cNvSpPr/>
              <p:nvPr/>
            </p:nvSpPr>
            <p:spPr>
              <a:xfrm>
                <a:off x="8536" y="4890"/>
                <a:ext cx="34" cy="9"/>
              </a:xfrm>
              <a:custGeom>
                <a:avLst/>
                <a:gdLst/>
                <a:ahLst/>
                <a:cxnLst/>
                <a:rect l="l" t="t" r="r" b="b"/>
                <a:pathLst>
                  <a:path w="102" h="28" extrusionOk="0">
                    <a:moveTo>
                      <a:pt x="92" y="23"/>
                    </a:moveTo>
                    <a:lnTo>
                      <a:pt x="96" y="21"/>
                    </a:lnTo>
                    <a:lnTo>
                      <a:pt x="99" y="18"/>
                    </a:lnTo>
                    <a:lnTo>
                      <a:pt x="101" y="14"/>
                    </a:lnTo>
                    <a:lnTo>
                      <a:pt x="102" y="10"/>
                    </a:lnTo>
                    <a:lnTo>
                      <a:pt x="101" y="5"/>
                    </a:lnTo>
                    <a:lnTo>
                      <a:pt x="98" y="1"/>
                    </a:lnTo>
                    <a:lnTo>
                      <a:pt x="93" y="0"/>
                    </a:lnTo>
                    <a:lnTo>
                      <a:pt x="88" y="0"/>
                    </a:lnTo>
                    <a:lnTo>
                      <a:pt x="76" y="2"/>
                    </a:lnTo>
                    <a:lnTo>
                      <a:pt x="61" y="7"/>
                    </a:lnTo>
                    <a:lnTo>
                      <a:pt x="46" y="10"/>
                    </a:lnTo>
                    <a:lnTo>
                      <a:pt x="33" y="11"/>
                    </a:lnTo>
                    <a:lnTo>
                      <a:pt x="20" y="15"/>
                    </a:lnTo>
                    <a:lnTo>
                      <a:pt x="10" y="18"/>
                    </a:lnTo>
                    <a:lnTo>
                      <a:pt x="2" y="23"/>
                    </a:lnTo>
                    <a:lnTo>
                      <a:pt x="0" y="28"/>
                    </a:lnTo>
                    <a:lnTo>
                      <a:pt x="10" y="28"/>
                    </a:lnTo>
                    <a:lnTo>
                      <a:pt x="20" y="28"/>
                    </a:lnTo>
                    <a:lnTo>
                      <a:pt x="32" y="27"/>
                    </a:lnTo>
                    <a:lnTo>
                      <a:pt x="44" y="27"/>
                    </a:lnTo>
                    <a:lnTo>
                      <a:pt x="55" y="25"/>
                    </a:lnTo>
                    <a:lnTo>
                      <a:pt x="67" y="24"/>
                    </a:lnTo>
                    <a:lnTo>
                      <a:pt x="80" y="24"/>
                    </a:lnTo>
                    <a:lnTo>
                      <a:pt x="92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1" name="Google Shape;3571;p36"/>
              <p:cNvSpPr/>
              <p:nvPr/>
            </p:nvSpPr>
            <p:spPr>
              <a:xfrm>
                <a:off x="8550" y="4921"/>
                <a:ext cx="47" cy="12"/>
              </a:xfrm>
              <a:custGeom>
                <a:avLst/>
                <a:gdLst/>
                <a:ahLst/>
                <a:cxnLst/>
                <a:rect l="l" t="t" r="r" b="b"/>
                <a:pathLst>
                  <a:path w="142" h="36" extrusionOk="0">
                    <a:moveTo>
                      <a:pt x="123" y="36"/>
                    </a:moveTo>
                    <a:lnTo>
                      <a:pt x="129" y="36"/>
                    </a:lnTo>
                    <a:lnTo>
                      <a:pt x="135" y="32"/>
                    </a:lnTo>
                    <a:lnTo>
                      <a:pt x="139" y="28"/>
                    </a:lnTo>
                    <a:lnTo>
                      <a:pt x="142" y="20"/>
                    </a:lnTo>
                    <a:lnTo>
                      <a:pt x="141" y="15"/>
                    </a:lnTo>
                    <a:lnTo>
                      <a:pt x="138" y="9"/>
                    </a:lnTo>
                    <a:lnTo>
                      <a:pt x="133" y="5"/>
                    </a:lnTo>
                    <a:lnTo>
                      <a:pt x="126" y="3"/>
                    </a:lnTo>
                    <a:lnTo>
                      <a:pt x="108" y="3"/>
                    </a:lnTo>
                    <a:lnTo>
                      <a:pt x="88" y="3"/>
                    </a:lnTo>
                    <a:lnTo>
                      <a:pt x="67" y="2"/>
                    </a:lnTo>
                    <a:lnTo>
                      <a:pt x="47" y="2"/>
                    </a:lnTo>
                    <a:lnTo>
                      <a:pt x="29" y="0"/>
                    </a:lnTo>
                    <a:lnTo>
                      <a:pt x="13" y="2"/>
                    </a:lnTo>
                    <a:lnTo>
                      <a:pt x="4" y="5"/>
                    </a:lnTo>
                    <a:lnTo>
                      <a:pt x="0" y="9"/>
                    </a:lnTo>
                    <a:lnTo>
                      <a:pt x="10" y="12"/>
                    </a:lnTo>
                    <a:lnTo>
                      <a:pt x="22" y="16"/>
                    </a:lnTo>
                    <a:lnTo>
                      <a:pt x="38" y="19"/>
                    </a:lnTo>
                    <a:lnTo>
                      <a:pt x="54" y="22"/>
                    </a:lnTo>
                    <a:lnTo>
                      <a:pt x="72" y="25"/>
                    </a:lnTo>
                    <a:lnTo>
                      <a:pt x="89" y="29"/>
                    </a:lnTo>
                    <a:lnTo>
                      <a:pt x="107" y="32"/>
                    </a:lnTo>
                    <a:lnTo>
                      <a:pt x="123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2" name="Google Shape;3572;p36"/>
              <p:cNvSpPr/>
              <p:nvPr/>
            </p:nvSpPr>
            <p:spPr>
              <a:xfrm>
                <a:off x="8416" y="4751"/>
                <a:ext cx="117" cy="200"/>
              </a:xfrm>
              <a:custGeom>
                <a:avLst/>
                <a:gdLst/>
                <a:ahLst/>
                <a:cxnLst/>
                <a:rect l="l" t="t" r="r" b="b"/>
                <a:pathLst>
                  <a:path w="351" h="601" extrusionOk="0">
                    <a:moveTo>
                      <a:pt x="108" y="298"/>
                    </a:moveTo>
                    <a:lnTo>
                      <a:pt x="132" y="338"/>
                    </a:lnTo>
                    <a:lnTo>
                      <a:pt x="157" y="377"/>
                    </a:lnTo>
                    <a:lnTo>
                      <a:pt x="182" y="414"/>
                    </a:lnTo>
                    <a:lnTo>
                      <a:pt x="208" y="451"/>
                    </a:lnTo>
                    <a:lnTo>
                      <a:pt x="235" y="487"/>
                    </a:lnTo>
                    <a:lnTo>
                      <a:pt x="263" y="523"/>
                    </a:lnTo>
                    <a:lnTo>
                      <a:pt x="292" y="559"/>
                    </a:lnTo>
                    <a:lnTo>
                      <a:pt x="321" y="594"/>
                    </a:lnTo>
                    <a:lnTo>
                      <a:pt x="326" y="598"/>
                    </a:lnTo>
                    <a:lnTo>
                      <a:pt x="332" y="601"/>
                    </a:lnTo>
                    <a:lnTo>
                      <a:pt x="337" y="601"/>
                    </a:lnTo>
                    <a:lnTo>
                      <a:pt x="343" y="598"/>
                    </a:lnTo>
                    <a:lnTo>
                      <a:pt x="349" y="594"/>
                    </a:lnTo>
                    <a:lnTo>
                      <a:pt x="351" y="588"/>
                    </a:lnTo>
                    <a:lnTo>
                      <a:pt x="351" y="582"/>
                    </a:lnTo>
                    <a:lnTo>
                      <a:pt x="349" y="576"/>
                    </a:lnTo>
                    <a:lnTo>
                      <a:pt x="327" y="538"/>
                    </a:lnTo>
                    <a:lnTo>
                      <a:pt x="304" y="499"/>
                    </a:lnTo>
                    <a:lnTo>
                      <a:pt x="279" y="463"/>
                    </a:lnTo>
                    <a:lnTo>
                      <a:pt x="252" y="427"/>
                    </a:lnTo>
                    <a:lnTo>
                      <a:pt x="224" y="391"/>
                    </a:lnTo>
                    <a:lnTo>
                      <a:pt x="198" y="355"/>
                    </a:lnTo>
                    <a:lnTo>
                      <a:pt x="172" y="319"/>
                    </a:lnTo>
                    <a:lnTo>
                      <a:pt x="147" y="280"/>
                    </a:lnTo>
                    <a:lnTo>
                      <a:pt x="125" y="242"/>
                    </a:lnTo>
                    <a:lnTo>
                      <a:pt x="101" y="197"/>
                    </a:lnTo>
                    <a:lnTo>
                      <a:pt x="79" y="150"/>
                    </a:lnTo>
                    <a:lnTo>
                      <a:pt x="59" y="104"/>
                    </a:lnTo>
                    <a:lnTo>
                      <a:pt x="38" y="62"/>
                    </a:lnTo>
                    <a:lnTo>
                      <a:pt x="22" y="29"/>
                    </a:lnTo>
                    <a:lnTo>
                      <a:pt x="9" y="7"/>
                    </a:lnTo>
                    <a:lnTo>
                      <a:pt x="0" y="0"/>
                    </a:lnTo>
                    <a:lnTo>
                      <a:pt x="4" y="17"/>
                    </a:lnTo>
                    <a:lnTo>
                      <a:pt x="13" y="45"/>
                    </a:lnTo>
                    <a:lnTo>
                      <a:pt x="23" y="82"/>
                    </a:lnTo>
                    <a:lnTo>
                      <a:pt x="38" y="124"/>
                    </a:lnTo>
                    <a:lnTo>
                      <a:pt x="54" y="170"/>
                    </a:lnTo>
                    <a:lnTo>
                      <a:pt x="70" y="216"/>
                    </a:lnTo>
                    <a:lnTo>
                      <a:pt x="89" y="259"/>
                    </a:lnTo>
                    <a:lnTo>
                      <a:pt x="108" y="298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3" name="Google Shape;3573;p36"/>
              <p:cNvSpPr/>
              <p:nvPr/>
            </p:nvSpPr>
            <p:spPr>
              <a:xfrm>
                <a:off x="8100" y="4623"/>
                <a:ext cx="541" cy="495"/>
              </a:xfrm>
              <a:custGeom>
                <a:avLst/>
                <a:gdLst/>
                <a:ahLst/>
                <a:cxnLst/>
                <a:rect l="l" t="t" r="r" b="b"/>
                <a:pathLst>
                  <a:path w="2164" h="1979" extrusionOk="0">
                    <a:moveTo>
                      <a:pt x="743" y="0"/>
                    </a:moveTo>
                    <a:lnTo>
                      <a:pt x="746" y="0"/>
                    </a:lnTo>
                    <a:lnTo>
                      <a:pt x="753" y="0"/>
                    </a:lnTo>
                    <a:lnTo>
                      <a:pt x="763" y="0"/>
                    </a:lnTo>
                    <a:lnTo>
                      <a:pt x="778" y="0"/>
                    </a:lnTo>
                    <a:lnTo>
                      <a:pt x="798" y="1"/>
                    </a:lnTo>
                    <a:lnTo>
                      <a:pt x="822" y="1"/>
                    </a:lnTo>
                    <a:lnTo>
                      <a:pt x="848" y="2"/>
                    </a:lnTo>
                    <a:lnTo>
                      <a:pt x="878" y="3"/>
                    </a:lnTo>
                    <a:lnTo>
                      <a:pt x="912" y="5"/>
                    </a:lnTo>
                    <a:lnTo>
                      <a:pt x="949" y="7"/>
                    </a:lnTo>
                    <a:lnTo>
                      <a:pt x="987" y="10"/>
                    </a:lnTo>
                    <a:lnTo>
                      <a:pt x="1030" y="13"/>
                    </a:lnTo>
                    <a:lnTo>
                      <a:pt x="1074" y="16"/>
                    </a:lnTo>
                    <a:lnTo>
                      <a:pt x="1121" y="21"/>
                    </a:lnTo>
                    <a:lnTo>
                      <a:pt x="1171" y="27"/>
                    </a:lnTo>
                    <a:lnTo>
                      <a:pt x="1222" y="32"/>
                    </a:lnTo>
                    <a:lnTo>
                      <a:pt x="1275" y="39"/>
                    </a:lnTo>
                    <a:lnTo>
                      <a:pt x="1329" y="47"/>
                    </a:lnTo>
                    <a:lnTo>
                      <a:pt x="1386" y="56"/>
                    </a:lnTo>
                    <a:lnTo>
                      <a:pt x="1443" y="65"/>
                    </a:lnTo>
                    <a:lnTo>
                      <a:pt x="1502" y="75"/>
                    </a:lnTo>
                    <a:lnTo>
                      <a:pt x="1560" y="87"/>
                    </a:lnTo>
                    <a:lnTo>
                      <a:pt x="1620" y="100"/>
                    </a:lnTo>
                    <a:lnTo>
                      <a:pt x="1681" y="115"/>
                    </a:lnTo>
                    <a:lnTo>
                      <a:pt x="1742" y="129"/>
                    </a:lnTo>
                    <a:lnTo>
                      <a:pt x="1804" y="146"/>
                    </a:lnTo>
                    <a:lnTo>
                      <a:pt x="1865" y="164"/>
                    </a:lnTo>
                    <a:lnTo>
                      <a:pt x="1926" y="183"/>
                    </a:lnTo>
                    <a:lnTo>
                      <a:pt x="1987" y="204"/>
                    </a:lnTo>
                    <a:lnTo>
                      <a:pt x="2047" y="226"/>
                    </a:lnTo>
                    <a:lnTo>
                      <a:pt x="2105" y="250"/>
                    </a:lnTo>
                    <a:lnTo>
                      <a:pt x="2164" y="276"/>
                    </a:lnTo>
                    <a:lnTo>
                      <a:pt x="1975" y="1184"/>
                    </a:lnTo>
                    <a:lnTo>
                      <a:pt x="1980" y="1185"/>
                    </a:lnTo>
                    <a:lnTo>
                      <a:pt x="1990" y="1191"/>
                    </a:lnTo>
                    <a:lnTo>
                      <a:pt x="2005" y="1201"/>
                    </a:lnTo>
                    <a:lnTo>
                      <a:pt x="2020" y="1219"/>
                    </a:lnTo>
                    <a:lnTo>
                      <a:pt x="2031" y="1246"/>
                    </a:lnTo>
                    <a:lnTo>
                      <a:pt x="2035" y="1282"/>
                    </a:lnTo>
                    <a:lnTo>
                      <a:pt x="2030" y="1332"/>
                    </a:lnTo>
                    <a:lnTo>
                      <a:pt x="2011" y="1394"/>
                    </a:lnTo>
                    <a:lnTo>
                      <a:pt x="1681" y="1835"/>
                    </a:lnTo>
                    <a:lnTo>
                      <a:pt x="1636" y="1835"/>
                    </a:lnTo>
                    <a:lnTo>
                      <a:pt x="1512" y="1979"/>
                    </a:lnTo>
                    <a:lnTo>
                      <a:pt x="1510" y="1979"/>
                    </a:lnTo>
                    <a:lnTo>
                      <a:pt x="1502" y="1978"/>
                    </a:lnTo>
                    <a:lnTo>
                      <a:pt x="1490" y="1977"/>
                    </a:lnTo>
                    <a:lnTo>
                      <a:pt x="1474" y="1974"/>
                    </a:lnTo>
                    <a:lnTo>
                      <a:pt x="1451" y="1972"/>
                    </a:lnTo>
                    <a:lnTo>
                      <a:pt x="1427" y="1969"/>
                    </a:lnTo>
                    <a:lnTo>
                      <a:pt x="1397" y="1965"/>
                    </a:lnTo>
                    <a:lnTo>
                      <a:pt x="1364" y="1961"/>
                    </a:lnTo>
                    <a:lnTo>
                      <a:pt x="1328" y="1955"/>
                    </a:lnTo>
                    <a:lnTo>
                      <a:pt x="1288" y="1950"/>
                    </a:lnTo>
                    <a:lnTo>
                      <a:pt x="1246" y="1943"/>
                    </a:lnTo>
                    <a:lnTo>
                      <a:pt x="1200" y="1935"/>
                    </a:lnTo>
                    <a:lnTo>
                      <a:pt x="1152" y="1927"/>
                    </a:lnTo>
                    <a:lnTo>
                      <a:pt x="1101" y="1918"/>
                    </a:lnTo>
                    <a:lnTo>
                      <a:pt x="1049" y="1907"/>
                    </a:lnTo>
                    <a:lnTo>
                      <a:pt x="993" y="1896"/>
                    </a:lnTo>
                    <a:lnTo>
                      <a:pt x="937" y="1884"/>
                    </a:lnTo>
                    <a:lnTo>
                      <a:pt x="878" y="1871"/>
                    </a:lnTo>
                    <a:lnTo>
                      <a:pt x="818" y="1856"/>
                    </a:lnTo>
                    <a:lnTo>
                      <a:pt x="758" y="1841"/>
                    </a:lnTo>
                    <a:lnTo>
                      <a:pt x="696" y="1824"/>
                    </a:lnTo>
                    <a:lnTo>
                      <a:pt x="634" y="1806"/>
                    </a:lnTo>
                    <a:lnTo>
                      <a:pt x="572" y="1787"/>
                    </a:lnTo>
                    <a:lnTo>
                      <a:pt x="508" y="1768"/>
                    </a:lnTo>
                    <a:lnTo>
                      <a:pt x="445" y="1747"/>
                    </a:lnTo>
                    <a:lnTo>
                      <a:pt x="382" y="1724"/>
                    </a:lnTo>
                    <a:lnTo>
                      <a:pt x="319" y="1700"/>
                    </a:lnTo>
                    <a:lnTo>
                      <a:pt x="257" y="1674"/>
                    </a:lnTo>
                    <a:lnTo>
                      <a:pt x="196" y="1647"/>
                    </a:lnTo>
                    <a:lnTo>
                      <a:pt x="135" y="1620"/>
                    </a:lnTo>
                    <a:lnTo>
                      <a:pt x="76" y="1590"/>
                    </a:lnTo>
                    <a:lnTo>
                      <a:pt x="19" y="1559"/>
                    </a:lnTo>
                    <a:lnTo>
                      <a:pt x="18" y="1554"/>
                    </a:lnTo>
                    <a:lnTo>
                      <a:pt x="13" y="1538"/>
                    </a:lnTo>
                    <a:lnTo>
                      <a:pt x="8" y="1514"/>
                    </a:lnTo>
                    <a:lnTo>
                      <a:pt x="3" y="1486"/>
                    </a:lnTo>
                    <a:lnTo>
                      <a:pt x="0" y="1456"/>
                    </a:lnTo>
                    <a:lnTo>
                      <a:pt x="0" y="1424"/>
                    </a:lnTo>
                    <a:lnTo>
                      <a:pt x="3" y="1396"/>
                    </a:lnTo>
                    <a:lnTo>
                      <a:pt x="13" y="1371"/>
                    </a:lnTo>
                    <a:lnTo>
                      <a:pt x="443" y="1002"/>
                    </a:lnTo>
                    <a:lnTo>
                      <a:pt x="441" y="999"/>
                    </a:lnTo>
                    <a:lnTo>
                      <a:pt x="440" y="989"/>
                    </a:lnTo>
                    <a:lnTo>
                      <a:pt x="440" y="973"/>
                    </a:lnTo>
                    <a:lnTo>
                      <a:pt x="445" y="953"/>
                    </a:lnTo>
                    <a:lnTo>
                      <a:pt x="453" y="928"/>
                    </a:lnTo>
                    <a:lnTo>
                      <a:pt x="471" y="902"/>
                    </a:lnTo>
                    <a:lnTo>
                      <a:pt x="497" y="874"/>
                    </a:lnTo>
                    <a:lnTo>
                      <a:pt x="534" y="845"/>
                    </a:lnTo>
                    <a:lnTo>
                      <a:pt x="743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4" name="Google Shape;3574;p36"/>
              <p:cNvSpPr/>
              <p:nvPr/>
            </p:nvSpPr>
            <p:spPr>
              <a:xfrm>
                <a:off x="8279" y="4656"/>
                <a:ext cx="311" cy="233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930" extrusionOk="0">
                    <a:moveTo>
                      <a:pt x="164" y="0"/>
                    </a:moveTo>
                    <a:lnTo>
                      <a:pt x="1244" y="214"/>
                    </a:lnTo>
                    <a:lnTo>
                      <a:pt x="1067" y="930"/>
                    </a:lnTo>
                    <a:lnTo>
                      <a:pt x="0" y="688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5" name="Google Shape;3575;p36"/>
              <p:cNvSpPr/>
              <p:nvPr/>
            </p:nvSpPr>
            <p:spPr>
              <a:xfrm>
                <a:off x="8300" y="4672"/>
                <a:ext cx="237" cy="91"/>
              </a:xfrm>
              <a:custGeom>
                <a:avLst/>
                <a:gdLst/>
                <a:ahLst/>
                <a:cxnLst/>
                <a:rect l="l" t="t" r="r" b="b"/>
                <a:pathLst>
                  <a:path w="952" h="366" extrusionOk="0">
                    <a:moveTo>
                      <a:pt x="112" y="0"/>
                    </a:moveTo>
                    <a:lnTo>
                      <a:pt x="952" y="153"/>
                    </a:lnTo>
                    <a:lnTo>
                      <a:pt x="200" y="108"/>
                    </a:lnTo>
                    <a:lnTo>
                      <a:pt x="0" y="366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6" name="Google Shape;3576;p36"/>
              <p:cNvSpPr/>
              <p:nvPr/>
            </p:nvSpPr>
            <p:spPr>
              <a:xfrm>
                <a:off x="8222" y="4885"/>
                <a:ext cx="315" cy="84"/>
              </a:xfrm>
              <a:custGeom>
                <a:avLst/>
                <a:gdLst/>
                <a:ahLst/>
                <a:cxnLst/>
                <a:rect l="l" t="t" r="r" b="b"/>
                <a:pathLst>
                  <a:path w="1259" h="337" extrusionOk="0">
                    <a:moveTo>
                      <a:pt x="40" y="0"/>
                    </a:moveTo>
                    <a:lnTo>
                      <a:pt x="1259" y="288"/>
                    </a:lnTo>
                    <a:lnTo>
                      <a:pt x="1226" y="337"/>
                    </a:lnTo>
                    <a:lnTo>
                      <a:pt x="0" y="32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7" name="Google Shape;3577;p36"/>
              <p:cNvSpPr/>
              <p:nvPr/>
            </p:nvSpPr>
            <p:spPr>
              <a:xfrm>
                <a:off x="8193" y="4910"/>
                <a:ext cx="316" cy="86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342" extrusionOk="0">
                    <a:moveTo>
                      <a:pt x="46" y="0"/>
                    </a:moveTo>
                    <a:lnTo>
                      <a:pt x="1265" y="286"/>
                    </a:lnTo>
                    <a:lnTo>
                      <a:pt x="1226" y="342"/>
                    </a:lnTo>
                    <a:lnTo>
                      <a:pt x="0" y="37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8" name="Google Shape;3578;p36"/>
              <p:cNvSpPr/>
              <p:nvPr/>
            </p:nvSpPr>
            <p:spPr>
              <a:xfrm>
                <a:off x="8165" y="4936"/>
                <a:ext cx="316" cy="86"/>
              </a:xfrm>
              <a:custGeom>
                <a:avLst/>
                <a:gdLst/>
                <a:ahLst/>
                <a:cxnLst/>
                <a:rect l="l" t="t" r="r" b="b"/>
                <a:pathLst>
                  <a:path w="1264" h="344" extrusionOk="0">
                    <a:moveTo>
                      <a:pt x="45" y="0"/>
                    </a:moveTo>
                    <a:lnTo>
                      <a:pt x="1264" y="287"/>
                    </a:lnTo>
                    <a:lnTo>
                      <a:pt x="1224" y="344"/>
                    </a:lnTo>
                    <a:lnTo>
                      <a:pt x="0" y="37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9" name="Google Shape;3579;p36"/>
              <p:cNvSpPr/>
              <p:nvPr/>
            </p:nvSpPr>
            <p:spPr>
              <a:xfrm>
                <a:off x="8243" y="4989"/>
                <a:ext cx="48" cy="19"/>
              </a:xfrm>
              <a:custGeom>
                <a:avLst/>
                <a:gdLst/>
                <a:ahLst/>
                <a:cxnLst/>
                <a:rect l="l" t="t" r="r" b="b"/>
                <a:pathLst>
                  <a:path w="190" h="79" extrusionOk="0">
                    <a:moveTo>
                      <a:pt x="18" y="1"/>
                    </a:moveTo>
                    <a:lnTo>
                      <a:pt x="23" y="1"/>
                    </a:lnTo>
                    <a:lnTo>
                      <a:pt x="40" y="0"/>
                    </a:lnTo>
                    <a:lnTo>
                      <a:pt x="62" y="0"/>
                    </a:lnTo>
                    <a:lnTo>
                      <a:pt x="90" y="3"/>
                    </a:lnTo>
                    <a:lnTo>
                      <a:pt x="120" y="8"/>
                    </a:lnTo>
                    <a:lnTo>
                      <a:pt x="148" y="18"/>
                    </a:lnTo>
                    <a:lnTo>
                      <a:pt x="173" y="34"/>
                    </a:lnTo>
                    <a:lnTo>
                      <a:pt x="190" y="57"/>
                    </a:lnTo>
                    <a:lnTo>
                      <a:pt x="190" y="58"/>
                    </a:lnTo>
                    <a:lnTo>
                      <a:pt x="190" y="62"/>
                    </a:lnTo>
                    <a:lnTo>
                      <a:pt x="189" y="68"/>
                    </a:lnTo>
                    <a:lnTo>
                      <a:pt x="187" y="74"/>
                    </a:lnTo>
                    <a:lnTo>
                      <a:pt x="181" y="78"/>
                    </a:lnTo>
                    <a:lnTo>
                      <a:pt x="173" y="79"/>
                    </a:lnTo>
                    <a:lnTo>
                      <a:pt x="160" y="78"/>
                    </a:lnTo>
                    <a:lnTo>
                      <a:pt x="143" y="71"/>
                    </a:lnTo>
                    <a:lnTo>
                      <a:pt x="143" y="69"/>
                    </a:lnTo>
                    <a:lnTo>
                      <a:pt x="142" y="65"/>
                    </a:lnTo>
                    <a:lnTo>
                      <a:pt x="139" y="58"/>
                    </a:lnTo>
                    <a:lnTo>
                      <a:pt x="130" y="50"/>
                    </a:lnTo>
                    <a:lnTo>
                      <a:pt x="116" y="42"/>
                    </a:lnTo>
                    <a:lnTo>
                      <a:pt x="94" y="35"/>
                    </a:lnTo>
                    <a:lnTo>
                      <a:pt x="63" y="32"/>
                    </a:lnTo>
                    <a:lnTo>
                      <a:pt x="22" y="32"/>
                    </a:lnTo>
                    <a:lnTo>
                      <a:pt x="20" y="32"/>
                    </a:lnTo>
                    <a:lnTo>
                      <a:pt x="15" y="30"/>
                    </a:lnTo>
                    <a:lnTo>
                      <a:pt x="9" y="27"/>
                    </a:lnTo>
                    <a:lnTo>
                      <a:pt x="5" y="24"/>
                    </a:lnTo>
                    <a:lnTo>
                      <a:pt x="0" y="19"/>
                    </a:lnTo>
                    <a:lnTo>
                      <a:pt x="0" y="15"/>
                    </a:lnTo>
                    <a:lnTo>
                      <a:pt x="6" y="8"/>
                    </a:lnTo>
                    <a:lnTo>
                      <a:pt x="18" y="1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0" name="Google Shape;3580;p36"/>
              <p:cNvSpPr/>
              <p:nvPr/>
            </p:nvSpPr>
            <p:spPr>
              <a:xfrm>
                <a:off x="8246" y="5003"/>
                <a:ext cx="27" cy="15"/>
              </a:xfrm>
              <a:custGeom>
                <a:avLst/>
                <a:gdLst/>
                <a:ahLst/>
                <a:cxnLst/>
                <a:rect l="l" t="t" r="r" b="b"/>
                <a:pathLst>
                  <a:path w="107" h="63" extrusionOk="0">
                    <a:moveTo>
                      <a:pt x="43" y="58"/>
                    </a:moveTo>
                    <a:lnTo>
                      <a:pt x="54" y="61"/>
                    </a:lnTo>
                    <a:lnTo>
                      <a:pt x="64" y="63"/>
                    </a:lnTo>
                    <a:lnTo>
                      <a:pt x="74" y="63"/>
                    </a:lnTo>
                    <a:lnTo>
                      <a:pt x="83" y="63"/>
                    </a:lnTo>
                    <a:lnTo>
                      <a:pt x="91" y="61"/>
                    </a:lnTo>
                    <a:lnTo>
                      <a:pt x="97" y="57"/>
                    </a:lnTo>
                    <a:lnTo>
                      <a:pt x="102" y="54"/>
                    </a:lnTo>
                    <a:lnTo>
                      <a:pt x="106" y="48"/>
                    </a:lnTo>
                    <a:lnTo>
                      <a:pt x="107" y="43"/>
                    </a:lnTo>
                    <a:lnTo>
                      <a:pt x="106" y="37"/>
                    </a:lnTo>
                    <a:lnTo>
                      <a:pt x="102" y="30"/>
                    </a:lnTo>
                    <a:lnTo>
                      <a:pt x="97" y="24"/>
                    </a:lnTo>
                    <a:lnTo>
                      <a:pt x="90" y="19"/>
                    </a:lnTo>
                    <a:lnTo>
                      <a:pt x="82" y="13"/>
                    </a:lnTo>
                    <a:lnTo>
                      <a:pt x="74" y="9"/>
                    </a:lnTo>
                    <a:lnTo>
                      <a:pt x="63" y="4"/>
                    </a:lnTo>
                    <a:lnTo>
                      <a:pt x="53" y="2"/>
                    </a:lnTo>
                    <a:lnTo>
                      <a:pt x="42" y="0"/>
                    </a:lnTo>
                    <a:lnTo>
                      <a:pt x="32" y="0"/>
                    </a:lnTo>
                    <a:lnTo>
                      <a:pt x="23" y="1"/>
                    </a:lnTo>
                    <a:lnTo>
                      <a:pt x="15" y="2"/>
                    </a:lnTo>
                    <a:lnTo>
                      <a:pt x="8" y="5"/>
                    </a:lnTo>
                    <a:lnTo>
                      <a:pt x="3" y="10"/>
                    </a:lnTo>
                    <a:lnTo>
                      <a:pt x="1" y="14"/>
                    </a:lnTo>
                    <a:lnTo>
                      <a:pt x="0" y="20"/>
                    </a:lnTo>
                    <a:lnTo>
                      <a:pt x="1" y="26"/>
                    </a:lnTo>
                    <a:lnTo>
                      <a:pt x="5" y="32"/>
                    </a:lnTo>
                    <a:lnTo>
                      <a:pt x="9" y="38"/>
                    </a:lnTo>
                    <a:lnTo>
                      <a:pt x="16" y="44"/>
                    </a:lnTo>
                    <a:lnTo>
                      <a:pt x="25" y="49"/>
                    </a:lnTo>
                    <a:lnTo>
                      <a:pt x="33" y="54"/>
                    </a:lnTo>
                    <a:lnTo>
                      <a:pt x="43" y="58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1" name="Google Shape;3581;p36"/>
              <p:cNvSpPr/>
              <p:nvPr/>
            </p:nvSpPr>
            <p:spPr>
              <a:xfrm>
                <a:off x="8113" y="4974"/>
                <a:ext cx="367" cy="131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525" extrusionOk="0">
                    <a:moveTo>
                      <a:pt x="1468" y="407"/>
                    </a:moveTo>
                    <a:lnTo>
                      <a:pt x="1466" y="407"/>
                    </a:lnTo>
                    <a:lnTo>
                      <a:pt x="1458" y="406"/>
                    </a:lnTo>
                    <a:lnTo>
                      <a:pt x="1446" y="405"/>
                    </a:lnTo>
                    <a:lnTo>
                      <a:pt x="1429" y="402"/>
                    </a:lnTo>
                    <a:lnTo>
                      <a:pt x="1408" y="400"/>
                    </a:lnTo>
                    <a:lnTo>
                      <a:pt x="1382" y="397"/>
                    </a:lnTo>
                    <a:lnTo>
                      <a:pt x="1353" y="393"/>
                    </a:lnTo>
                    <a:lnTo>
                      <a:pt x="1321" y="389"/>
                    </a:lnTo>
                    <a:lnTo>
                      <a:pt x="1285" y="383"/>
                    </a:lnTo>
                    <a:lnTo>
                      <a:pt x="1245" y="376"/>
                    </a:lnTo>
                    <a:lnTo>
                      <a:pt x="1203" y="370"/>
                    </a:lnTo>
                    <a:lnTo>
                      <a:pt x="1158" y="363"/>
                    </a:lnTo>
                    <a:lnTo>
                      <a:pt x="1110" y="354"/>
                    </a:lnTo>
                    <a:lnTo>
                      <a:pt x="1060" y="345"/>
                    </a:lnTo>
                    <a:lnTo>
                      <a:pt x="1008" y="335"/>
                    </a:lnTo>
                    <a:lnTo>
                      <a:pt x="954" y="323"/>
                    </a:lnTo>
                    <a:lnTo>
                      <a:pt x="898" y="311"/>
                    </a:lnTo>
                    <a:lnTo>
                      <a:pt x="841" y="299"/>
                    </a:lnTo>
                    <a:lnTo>
                      <a:pt x="782" y="284"/>
                    </a:lnTo>
                    <a:lnTo>
                      <a:pt x="723" y="269"/>
                    </a:lnTo>
                    <a:lnTo>
                      <a:pt x="663" y="253"/>
                    </a:lnTo>
                    <a:lnTo>
                      <a:pt x="602" y="236"/>
                    </a:lnTo>
                    <a:lnTo>
                      <a:pt x="541" y="217"/>
                    </a:lnTo>
                    <a:lnTo>
                      <a:pt x="480" y="198"/>
                    </a:lnTo>
                    <a:lnTo>
                      <a:pt x="417" y="178"/>
                    </a:lnTo>
                    <a:lnTo>
                      <a:pt x="356" y="156"/>
                    </a:lnTo>
                    <a:lnTo>
                      <a:pt x="296" y="133"/>
                    </a:lnTo>
                    <a:lnTo>
                      <a:pt x="236" y="109"/>
                    </a:lnTo>
                    <a:lnTo>
                      <a:pt x="178" y="84"/>
                    </a:lnTo>
                    <a:lnTo>
                      <a:pt x="120" y="57"/>
                    </a:lnTo>
                    <a:lnTo>
                      <a:pt x="64" y="29"/>
                    </a:lnTo>
                    <a:lnTo>
                      <a:pt x="9" y="0"/>
                    </a:lnTo>
                    <a:lnTo>
                      <a:pt x="7" y="4"/>
                    </a:lnTo>
                    <a:lnTo>
                      <a:pt x="5" y="15"/>
                    </a:lnTo>
                    <a:lnTo>
                      <a:pt x="3" y="33"/>
                    </a:lnTo>
                    <a:lnTo>
                      <a:pt x="0" y="55"/>
                    </a:lnTo>
                    <a:lnTo>
                      <a:pt x="0" y="79"/>
                    </a:lnTo>
                    <a:lnTo>
                      <a:pt x="3" y="102"/>
                    </a:lnTo>
                    <a:lnTo>
                      <a:pt x="10" y="125"/>
                    </a:lnTo>
                    <a:lnTo>
                      <a:pt x="22" y="143"/>
                    </a:lnTo>
                    <a:lnTo>
                      <a:pt x="23" y="144"/>
                    </a:lnTo>
                    <a:lnTo>
                      <a:pt x="26" y="146"/>
                    </a:lnTo>
                    <a:lnTo>
                      <a:pt x="33" y="150"/>
                    </a:lnTo>
                    <a:lnTo>
                      <a:pt x="43" y="154"/>
                    </a:lnTo>
                    <a:lnTo>
                      <a:pt x="54" y="161"/>
                    </a:lnTo>
                    <a:lnTo>
                      <a:pt x="69" y="169"/>
                    </a:lnTo>
                    <a:lnTo>
                      <a:pt x="86" y="177"/>
                    </a:lnTo>
                    <a:lnTo>
                      <a:pt x="106" y="187"/>
                    </a:lnTo>
                    <a:lnTo>
                      <a:pt x="128" y="197"/>
                    </a:lnTo>
                    <a:lnTo>
                      <a:pt x="154" y="208"/>
                    </a:lnTo>
                    <a:lnTo>
                      <a:pt x="182" y="221"/>
                    </a:lnTo>
                    <a:lnTo>
                      <a:pt x="213" y="234"/>
                    </a:lnTo>
                    <a:lnTo>
                      <a:pt x="247" y="248"/>
                    </a:lnTo>
                    <a:lnTo>
                      <a:pt x="283" y="262"/>
                    </a:lnTo>
                    <a:lnTo>
                      <a:pt x="322" y="277"/>
                    </a:lnTo>
                    <a:lnTo>
                      <a:pt x="364" y="292"/>
                    </a:lnTo>
                    <a:lnTo>
                      <a:pt x="410" y="308"/>
                    </a:lnTo>
                    <a:lnTo>
                      <a:pt x="457" y="323"/>
                    </a:lnTo>
                    <a:lnTo>
                      <a:pt x="508" y="339"/>
                    </a:lnTo>
                    <a:lnTo>
                      <a:pt x="562" y="355"/>
                    </a:lnTo>
                    <a:lnTo>
                      <a:pt x="618" y="371"/>
                    </a:lnTo>
                    <a:lnTo>
                      <a:pt x="678" y="387"/>
                    </a:lnTo>
                    <a:lnTo>
                      <a:pt x="740" y="402"/>
                    </a:lnTo>
                    <a:lnTo>
                      <a:pt x="805" y="418"/>
                    </a:lnTo>
                    <a:lnTo>
                      <a:pt x="874" y="433"/>
                    </a:lnTo>
                    <a:lnTo>
                      <a:pt x="945" y="449"/>
                    </a:lnTo>
                    <a:lnTo>
                      <a:pt x="1018" y="462"/>
                    </a:lnTo>
                    <a:lnTo>
                      <a:pt x="1096" y="477"/>
                    </a:lnTo>
                    <a:lnTo>
                      <a:pt x="1176" y="490"/>
                    </a:lnTo>
                    <a:lnTo>
                      <a:pt x="1259" y="503"/>
                    </a:lnTo>
                    <a:lnTo>
                      <a:pt x="1346" y="514"/>
                    </a:lnTo>
                    <a:lnTo>
                      <a:pt x="1435" y="525"/>
                    </a:lnTo>
                    <a:lnTo>
                      <a:pt x="1436" y="523"/>
                    </a:lnTo>
                    <a:lnTo>
                      <a:pt x="1441" y="516"/>
                    </a:lnTo>
                    <a:lnTo>
                      <a:pt x="1447" y="506"/>
                    </a:lnTo>
                    <a:lnTo>
                      <a:pt x="1454" y="491"/>
                    </a:lnTo>
                    <a:lnTo>
                      <a:pt x="1461" y="474"/>
                    </a:lnTo>
                    <a:lnTo>
                      <a:pt x="1466" y="454"/>
                    </a:lnTo>
                    <a:lnTo>
                      <a:pt x="1469" y="432"/>
                    </a:lnTo>
                    <a:lnTo>
                      <a:pt x="1468" y="407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2" name="Google Shape;3582;p36"/>
              <p:cNvSpPr/>
              <p:nvPr/>
            </p:nvSpPr>
            <p:spPr>
              <a:xfrm>
                <a:off x="8253" y="4846"/>
                <a:ext cx="42" cy="29"/>
              </a:xfrm>
              <a:custGeom>
                <a:avLst/>
                <a:gdLst/>
                <a:ahLst/>
                <a:cxnLst/>
                <a:rect l="l" t="t" r="r" b="b"/>
                <a:pathLst>
                  <a:path w="170" h="120" extrusionOk="0">
                    <a:moveTo>
                      <a:pt x="53" y="0"/>
                    </a:moveTo>
                    <a:lnTo>
                      <a:pt x="49" y="0"/>
                    </a:lnTo>
                    <a:lnTo>
                      <a:pt x="41" y="3"/>
                    </a:lnTo>
                    <a:lnTo>
                      <a:pt x="30" y="7"/>
                    </a:lnTo>
                    <a:lnTo>
                      <a:pt x="17" y="15"/>
                    </a:lnTo>
                    <a:lnTo>
                      <a:pt x="7" y="26"/>
                    </a:lnTo>
                    <a:lnTo>
                      <a:pt x="1" y="43"/>
                    </a:lnTo>
                    <a:lnTo>
                      <a:pt x="0" y="65"/>
                    </a:lnTo>
                    <a:lnTo>
                      <a:pt x="7" y="94"/>
                    </a:lnTo>
                    <a:lnTo>
                      <a:pt x="98" y="120"/>
                    </a:lnTo>
                    <a:lnTo>
                      <a:pt x="97" y="114"/>
                    </a:lnTo>
                    <a:lnTo>
                      <a:pt x="97" y="102"/>
                    </a:lnTo>
                    <a:lnTo>
                      <a:pt x="97" y="84"/>
                    </a:lnTo>
                    <a:lnTo>
                      <a:pt x="101" y="64"/>
                    </a:lnTo>
                    <a:lnTo>
                      <a:pt x="108" y="44"/>
                    </a:lnTo>
                    <a:lnTo>
                      <a:pt x="121" y="30"/>
                    </a:lnTo>
                    <a:lnTo>
                      <a:pt x="141" y="22"/>
                    </a:lnTo>
                    <a:lnTo>
                      <a:pt x="170" y="25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3" name="Google Shape;3583;p36"/>
              <p:cNvSpPr/>
              <p:nvPr/>
            </p:nvSpPr>
            <p:spPr>
              <a:xfrm>
                <a:off x="8494" y="4901"/>
                <a:ext cx="43" cy="29"/>
              </a:xfrm>
              <a:custGeom>
                <a:avLst/>
                <a:gdLst/>
                <a:ahLst/>
                <a:cxnLst/>
                <a:rect l="l" t="t" r="r" b="b"/>
                <a:pathLst>
                  <a:path w="170" h="119" extrusionOk="0">
                    <a:moveTo>
                      <a:pt x="53" y="0"/>
                    </a:moveTo>
                    <a:lnTo>
                      <a:pt x="49" y="0"/>
                    </a:lnTo>
                    <a:lnTo>
                      <a:pt x="41" y="3"/>
                    </a:lnTo>
                    <a:lnTo>
                      <a:pt x="29" y="7"/>
                    </a:lnTo>
                    <a:lnTo>
                      <a:pt x="18" y="14"/>
                    </a:lnTo>
                    <a:lnTo>
                      <a:pt x="7" y="25"/>
                    </a:lnTo>
                    <a:lnTo>
                      <a:pt x="0" y="42"/>
                    </a:lnTo>
                    <a:lnTo>
                      <a:pt x="0" y="65"/>
                    </a:lnTo>
                    <a:lnTo>
                      <a:pt x="7" y="94"/>
                    </a:lnTo>
                    <a:lnTo>
                      <a:pt x="97" y="119"/>
                    </a:lnTo>
                    <a:lnTo>
                      <a:pt x="96" y="114"/>
                    </a:lnTo>
                    <a:lnTo>
                      <a:pt x="96" y="101"/>
                    </a:lnTo>
                    <a:lnTo>
                      <a:pt x="96" y="83"/>
                    </a:lnTo>
                    <a:lnTo>
                      <a:pt x="100" y="62"/>
                    </a:lnTo>
                    <a:lnTo>
                      <a:pt x="107" y="44"/>
                    </a:lnTo>
                    <a:lnTo>
                      <a:pt x="120" y="30"/>
                    </a:lnTo>
                    <a:lnTo>
                      <a:pt x="141" y="22"/>
                    </a:lnTo>
                    <a:lnTo>
                      <a:pt x="170" y="25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4" name="Google Shape;3584;p36"/>
              <p:cNvSpPr/>
              <p:nvPr/>
            </p:nvSpPr>
            <p:spPr>
              <a:xfrm>
                <a:off x="8299" y="4855"/>
                <a:ext cx="182" cy="5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200" extrusionOk="0">
                    <a:moveTo>
                      <a:pt x="0" y="44"/>
                    </a:moveTo>
                    <a:lnTo>
                      <a:pt x="697" y="200"/>
                    </a:lnTo>
                    <a:lnTo>
                      <a:pt x="730" y="156"/>
                    </a:lnTo>
                    <a:lnTo>
                      <a:pt x="33" y="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5" name="Google Shape;3585;p36"/>
              <p:cNvSpPr/>
              <p:nvPr/>
            </p:nvSpPr>
            <p:spPr>
              <a:xfrm>
                <a:off x="8297" y="4875"/>
                <a:ext cx="176" cy="47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87" extrusionOk="0">
                    <a:moveTo>
                      <a:pt x="0" y="30"/>
                    </a:moveTo>
                    <a:lnTo>
                      <a:pt x="696" y="187"/>
                    </a:lnTo>
                    <a:lnTo>
                      <a:pt x="703" y="157"/>
                    </a:lnTo>
                    <a:lnTo>
                      <a:pt x="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6" name="Google Shape;3586;p36"/>
              <p:cNvSpPr/>
              <p:nvPr/>
            </p:nvSpPr>
            <p:spPr>
              <a:xfrm>
                <a:off x="8486" y="4969"/>
                <a:ext cx="106" cy="127"/>
              </a:xfrm>
              <a:custGeom>
                <a:avLst/>
                <a:gdLst/>
                <a:ahLst/>
                <a:cxnLst/>
                <a:rect l="l" t="t" r="r" b="b"/>
                <a:pathLst>
                  <a:path w="424" h="508" extrusionOk="0">
                    <a:moveTo>
                      <a:pt x="0" y="508"/>
                    </a:moveTo>
                    <a:lnTo>
                      <a:pt x="86" y="388"/>
                    </a:lnTo>
                    <a:lnTo>
                      <a:pt x="124" y="388"/>
                    </a:lnTo>
                    <a:lnTo>
                      <a:pt x="424" y="0"/>
                    </a:lnTo>
                    <a:lnTo>
                      <a:pt x="130" y="282"/>
                    </a:lnTo>
                    <a:lnTo>
                      <a:pt x="66" y="289"/>
                    </a:lnTo>
                    <a:lnTo>
                      <a:pt x="0" y="358"/>
                    </a:lnTo>
                    <a:lnTo>
                      <a:pt x="0" y="508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7" name="Google Shape;3587;p36"/>
              <p:cNvSpPr/>
              <p:nvPr/>
            </p:nvSpPr>
            <p:spPr>
              <a:xfrm>
                <a:off x="8312" y="4637"/>
                <a:ext cx="296" cy="61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245" extrusionOk="0">
                    <a:moveTo>
                      <a:pt x="0" y="0"/>
                    </a:moveTo>
                    <a:lnTo>
                      <a:pt x="1186" y="245"/>
                    </a:lnTo>
                    <a:lnTo>
                      <a:pt x="1184" y="244"/>
                    </a:lnTo>
                    <a:lnTo>
                      <a:pt x="1180" y="242"/>
                    </a:lnTo>
                    <a:lnTo>
                      <a:pt x="1172" y="239"/>
                    </a:lnTo>
                    <a:lnTo>
                      <a:pt x="1161" y="233"/>
                    </a:lnTo>
                    <a:lnTo>
                      <a:pt x="1147" y="228"/>
                    </a:lnTo>
                    <a:lnTo>
                      <a:pt x="1130" y="222"/>
                    </a:lnTo>
                    <a:lnTo>
                      <a:pt x="1112" y="214"/>
                    </a:lnTo>
                    <a:lnTo>
                      <a:pt x="1091" y="205"/>
                    </a:lnTo>
                    <a:lnTo>
                      <a:pt x="1066" y="196"/>
                    </a:lnTo>
                    <a:lnTo>
                      <a:pt x="1039" y="187"/>
                    </a:lnTo>
                    <a:lnTo>
                      <a:pt x="1010" y="177"/>
                    </a:lnTo>
                    <a:lnTo>
                      <a:pt x="979" y="166"/>
                    </a:lnTo>
                    <a:lnTo>
                      <a:pt x="945" y="154"/>
                    </a:lnTo>
                    <a:lnTo>
                      <a:pt x="910" y="143"/>
                    </a:lnTo>
                    <a:lnTo>
                      <a:pt x="871" y="132"/>
                    </a:lnTo>
                    <a:lnTo>
                      <a:pt x="832" y="121"/>
                    </a:lnTo>
                    <a:lnTo>
                      <a:pt x="790" y="108"/>
                    </a:lnTo>
                    <a:lnTo>
                      <a:pt x="747" y="97"/>
                    </a:lnTo>
                    <a:lnTo>
                      <a:pt x="702" y="86"/>
                    </a:lnTo>
                    <a:lnTo>
                      <a:pt x="655" y="74"/>
                    </a:lnTo>
                    <a:lnTo>
                      <a:pt x="607" y="64"/>
                    </a:lnTo>
                    <a:lnTo>
                      <a:pt x="557" y="54"/>
                    </a:lnTo>
                    <a:lnTo>
                      <a:pt x="506" y="45"/>
                    </a:lnTo>
                    <a:lnTo>
                      <a:pt x="454" y="36"/>
                    </a:lnTo>
                    <a:lnTo>
                      <a:pt x="400" y="28"/>
                    </a:lnTo>
                    <a:lnTo>
                      <a:pt x="346" y="20"/>
                    </a:lnTo>
                    <a:lnTo>
                      <a:pt x="290" y="15"/>
                    </a:lnTo>
                    <a:lnTo>
                      <a:pt x="233" y="9"/>
                    </a:lnTo>
                    <a:lnTo>
                      <a:pt x="176" y="4"/>
                    </a:lnTo>
                    <a:lnTo>
                      <a:pt x="118" y="2"/>
                    </a:lnTo>
                    <a:lnTo>
                      <a:pt x="6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8" name="Google Shape;3588;p36"/>
              <p:cNvSpPr/>
              <p:nvPr/>
            </p:nvSpPr>
            <p:spPr>
              <a:xfrm>
                <a:off x="8250" y="4639"/>
                <a:ext cx="60" cy="18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738" extrusionOk="0">
                    <a:moveTo>
                      <a:pt x="241" y="0"/>
                    </a:moveTo>
                    <a:lnTo>
                      <a:pt x="52" y="738"/>
                    </a:lnTo>
                    <a:lnTo>
                      <a:pt x="0" y="726"/>
                    </a:lnTo>
                    <a:lnTo>
                      <a:pt x="169" y="0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589" name="Google Shape;3589;p36"/>
          <p:cNvGrpSpPr/>
          <p:nvPr/>
        </p:nvGrpSpPr>
        <p:grpSpPr>
          <a:xfrm>
            <a:off x="5964237" y="3330575"/>
            <a:ext cx="203200" cy="330200"/>
            <a:chOff x="4544" y="808"/>
            <a:chExt cx="128" cy="208"/>
          </a:xfrm>
        </p:grpSpPr>
        <p:cxnSp>
          <p:nvCxnSpPr>
            <p:cNvPr id="3590" name="Google Shape;3590;p36"/>
            <p:cNvCxnSpPr/>
            <p:nvPr/>
          </p:nvCxnSpPr>
          <p:spPr>
            <a:xfrm rot="10800000">
              <a:off x="4624" y="808"/>
              <a:ext cx="48" cy="128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591" name="Google Shape;3591;p36"/>
            <p:cNvCxnSpPr/>
            <p:nvPr/>
          </p:nvCxnSpPr>
          <p:spPr>
            <a:xfrm rot="10800000">
              <a:off x="4584" y="848"/>
              <a:ext cx="48" cy="128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592" name="Google Shape;3592;p36"/>
            <p:cNvCxnSpPr/>
            <p:nvPr/>
          </p:nvCxnSpPr>
          <p:spPr>
            <a:xfrm rot="10800000">
              <a:off x="4544" y="888"/>
              <a:ext cx="48" cy="128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3593" name="Google Shape;3593;p36"/>
          <p:cNvCxnSpPr/>
          <p:nvPr/>
        </p:nvCxnSpPr>
        <p:spPr>
          <a:xfrm>
            <a:off x="6243637" y="3851275"/>
            <a:ext cx="317500" cy="6731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dot"/>
            <a:round/>
            <a:headEnd type="none" w="med" len="med"/>
            <a:tailEnd type="triangle" w="med" len="med"/>
          </a:ln>
        </p:spPr>
      </p:cxnSp>
      <p:grpSp>
        <p:nvGrpSpPr>
          <p:cNvPr id="3594" name="Google Shape;3594;p36"/>
          <p:cNvGrpSpPr/>
          <p:nvPr/>
        </p:nvGrpSpPr>
        <p:grpSpPr>
          <a:xfrm>
            <a:off x="6415087" y="3976687"/>
            <a:ext cx="357188" cy="366713"/>
            <a:chOff x="618" y="3500"/>
            <a:chExt cx="202" cy="231"/>
          </a:xfrm>
        </p:grpSpPr>
        <p:sp>
          <p:nvSpPr>
            <p:cNvPr id="3595" name="Google Shape;3595;p36"/>
            <p:cNvSpPr/>
            <p:nvPr/>
          </p:nvSpPr>
          <p:spPr>
            <a:xfrm>
              <a:off x="618" y="3520"/>
              <a:ext cx="202" cy="201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6" name="Google Shape;3596;p36"/>
            <p:cNvSpPr txBox="1"/>
            <p:nvPr/>
          </p:nvSpPr>
          <p:spPr>
            <a:xfrm>
              <a:off x="628" y="3500"/>
              <a:ext cx="183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2</a:t>
              </a:r>
              <a:endParaRPr/>
            </a:p>
          </p:txBody>
        </p:sp>
      </p:grpSp>
      <p:sp>
        <p:nvSpPr>
          <p:cNvPr id="3597" name="Google Shape;3597;p36"/>
          <p:cNvSpPr/>
          <p:nvPr/>
        </p:nvSpPr>
        <p:spPr>
          <a:xfrm>
            <a:off x="4808537" y="4232275"/>
            <a:ext cx="1828800" cy="1392237"/>
          </a:xfrm>
          <a:custGeom>
            <a:avLst/>
            <a:gdLst/>
            <a:ahLst/>
            <a:cxnLst/>
            <a:rect l="l" t="t" r="r" b="b"/>
            <a:pathLst>
              <a:path w="1152" h="877" extrusionOk="0">
                <a:moveTo>
                  <a:pt x="0" y="0"/>
                </a:moveTo>
                <a:cubicBezTo>
                  <a:pt x="75" y="129"/>
                  <a:pt x="291" y="675"/>
                  <a:pt x="448" y="776"/>
                </a:cubicBezTo>
                <a:cubicBezTo>
                  <a:pt x="605" y="877"/>
                  <a:pt x="840" y="665"/>
                  <a:pt x="944" y="608"/>
                </a:cubicBezTo>
                <a:lnTo>
                  <a:pt x="1152" y="456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98" name="Google Shape;3598;p36"/>
          <p:cNvGrpSpPr/>
          <p:nvPr/>
        </p:nvGrpSpPr>
        <p:grpSpPr>
          <a:xfrm>
            <a:off x="5199062" y="4389437"/>
            <a:ext cx="339725" cy="366713"/>
            <a:chOff x="618" y="3500"/>
            <a:chExt cx="214" cy="231"/>
          </a:xfrm>
        </p:grpSpPr>
        <p:sp>
          <p:nvSpPr>
            <p:cNvPr id="3599" name="Google Shape;3599;p36"/>
            <p:cNvSpPr/>
            <p:nvPr/>
          </p:nvSpPr>
          <p:spPr>
            <a:xfrm>
              <a:off x="618" y="3520"/>
              <a:ext cx="202" cy="201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0" name="Google Shape;3600;p36"/>
            <p:cNvSpPr txBox="1"/>
            <p:nvPr/>
          </p:nvSpPr>
          <p:spPr>
            <a:xfrm>
              <a:off x="628" y="3500"/>
              <a:ext cx="204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4</a:t>
              </a:r>
              <a:endParaRPr/>
            </a:p>
          </p:txBody>
        </p:sp>
      </p:grpSp>
      <p:sp>
        <p:nvSpPr>
          <p:cNvPr id="3601" name="Google Shape;3601;p36"/>
          <p:cNvSpPr txBox="1"/>
          <p:nvPr/>
        </p:nvSpPr>
        <p:spPr>
          <a:xfrm>
            <a:off x="5256212" y="5510212"/>
            <a:ext cx="1570038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foreign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agent</a:t>
            </a:r>
            <a:endParaRPr/>
          </a:p>
        </p:txBody>
      </p:sp>
      <p:sp>
        <p:nvSpPr>
          <p:cNvPr id="3602" name="Google Shape;3602;p36"/>
          <p:cNvSpPr/>
          <p:nvPr/>
        </p:nvSpPr>
        <p:spPr>
          <a:xfrm flipH="1">
            <a:off x="5989637" y="4752975"/>
            <a:ext cx="546100" cy="419100"/>
          </a:xfrm>
          <a:custGeom>
            <a:avLst/>
            <a:gdLst/>
            <a:ahLst/>
            <a:cxnLst/>
            <a:rect l="l" t="t" r="r" b="b"/>
            <a:pathLst>
              <a:path w="376" h="664" extrusionOk="0">
                <a:moveTo>
                  <a:pt x="376" y="664"/>
                </a:move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03" name="Google Shape;3603;p36"/>
          <p:cNvGrpSpPr/>
          <p:nvPr/>
        </p:nvGrpSpPr>
        <p:grpSpPr>
          <a:xfrm>
            <a:off x="6088062" y="4762500"/>
            <a:ext cx="339725" cy="366712"/>
            <a:chOff x="618" y="3500"/>
            <a:chExt cx="214" cy="231"/>
          </a:xfrm>
        </p:grpSpPr>
        <p:sp>
          <p:nvSpPr>
            <p:cNvPr id="3604" name="Google Shape;3604;p36"/>
            <p:cNvSpPr/>
            <p:nvPr/>
          </p:nvSpPr>
          <p:spPr>
            <a:xfrm>
              <a:off x="618" y="3520"/>
              <a:ext cx="202" cy="201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5" name="Google Shape;3605;p36"/>
            <p:cNvSpPr txBox="1"/>
            <p:nvPr/>
          </p:nvSpPr>
          <p:spPr>
            <a:xfrm>
              <a:off x="628" y="3500"/>
              <a:ext cx="204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3</a:t>
              </a:r>
              <a:endParaRPr/>
            </a:p>
          </p:txBody>
        </p:sp>
      </p:grpSp>
      <p:grpSp>
        <p:nvGrpSpPr>
          <p:cNvPr id="3606" name="Google Shape;3606;p36"/>
          <p:cNvGrpSpPr/>
          <p:nvPr/>
        </p:nvGrpSpPr>
        <p:grpSpPr>
          <a:xfrm>
            <a:off x="5072062" y="4897437"/>
            <a:ext cx="339725" cy="366713"/>
            <a:chOff x="618" y="3500"/>
            <a:chExt cx="214" cy="231"/>
          </a:xfrm>
        </p:grpSpPr>
        <p:sp>
          <p:nvSpPr>
            <p:cNvPr id="3607" name="Google Shape;3607;p36"/>
            <p:cNvSpPr/>
            <p:nvPr/>
          </p:nvSpPr>
          <p:spPr>
            <a:xfrm>
              <a:off x="618" y="3520"/>
              <a:ext cx="202" cy="201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8" name="Google Shape;3608;p36"/>
            <p:cNvSpPr txBox="1"/>
            <p:nvPr/>
          </p:nvSpPr>
          <p:spPr>
            <a:xfrm>
              <a:off x="628" y="3500"/>
              <a:ext cx="204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5</a:t>
              </a:r>
              <a:endParaRPr/>
            </a:p>
          </p:txBody>
        </p:sp>
      </p:grpSp>
      <p:grpSp>
        <p:nvGrpSpPr>
          <p:cNvPr id="3609" name="Google Shape;3609;p36"/>
          <p:cNvGrpSpPr/>
          <p:nvPr/>
        </p:nvGrpSpPr>
        <p:grpSpPr>
          <a:xfrm>
            <a:off x="2447925" y="5429250"/>
            <a:ext cx="501650" cy="233362"/>
            <a:chOff x="3600" y="219"/>
            <a:chExt cx="360" cy="175"/>
          </a:xfrm>
        </p:grpSpPr>
        <p:sp>
          <p:nvSpPr>
            <p:cNvPr id="3610" name="Google Shape;3610;p36"/>
            <p:cNvSpPr/>
            <p:nvPr/>
          </p:nvSpPr>
          <p:spPr>
            <a:xfrm>
              <a:off x="3603" y="297"/>
              <a:ext cx="357" cy="97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11" name="Google Shape;3611;p36"/>
            <p:cNvCxnSpPr/>
            <p:nvPr/>
          </p:nvCxnSpPr>
          <p:spPr>
            <a:xfrm>
              <a:off x="3603" y="289"/>
              <a:ext cx="0" cy="6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12" name="Google Shape;3612;p36"/>
            <p:cNvCxnSpPr/>
            <p:nvPr/>
          </p:nvCxnSpPr>
          <p:spPr>
            <a:xfrm>
              <a:off x="3960" y="289"/>
              <a:ext cx="0" cy="6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613" name="Google Shape;3613;p36"/>
            <p:cNvSpPr/>
            <p:nvPr/>
          </p:nvSpPr>
          <p:spPr>
            <a:xfrm>
              <a:off x="3603" y="284"/>
              <a:ext cx="231" cy="6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4" name="Google Shape;3614;p36"/>
            <p:cNvSpPr/>
            <p:nvPr/>
          </p:nvSpPr>
          <p:spPr>
            <a:xfrm>
              <a:off x="3600" y="219"/>
              <a:ext cx="357" cy="113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15" name="Google Shape;3615;p36"/>
            <p:cNvGrpSpPr/>
            <p:nvPr/>
          </p:nvGrpSpPr>
          <p:grpSpPr>
            <a:xfrm>
              <a:off x="3686" y="244"/>
              <a:ext cx="177" cy="66"/>
              <a:chOff x="2848" y="848"/>
              <a:chExt cx="140" cy="98"/>
            </a:xfrm>
          </p:grpSpPr>
          <p:cxnSp>
            <p:nvCxnSpPr>
              <p:cNvPr id="3616" name="Google Shape;3616;p36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17" name="Google Shape;3617;p36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18" name="Google Shape;3618;p36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619" name="Google Shape;3619;p36"/>
            <p:cNvGrpSpPr/>
            <p:nvPr/>
          </p:nvGrpSpPr>
          <p:grpSpPr>
            <a:xfrm rot="10800000" flipH="1">
              <a:off x="3686" y="243"/>
              <a:ext cx="177" cy="66"/>
              <a:chOff x="2848" y="848"/>
              <a:chExt cx="140" cy="98"/>
            </a:xfrm>
          </p:grpSpPr>
          <p:cxnSp>
            <p:nvCxnSpPr>
              <p:cNvPr id="3620" name="Google Shape;3620;p36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21" name="Google Shape;3621;p36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22" name="Google Shape;3622;p36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623" name="Google Shape;3623;p36"/>
          <p:cNvSpPr txBox="1"/>
          <p:nvPr/>
        </p:nvSpPr>
        <p:spPr>
          <a:xfrm>
            <a:off x="2906712" y="5395912"/>
            <a:ext cx="1430338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correspondent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agent</a:t>
            </a:r>
            <a:endParaRPr/>
          </a:p>
        </p:txBody>
      </p:sp>
      <p:sp>
        <p:nvSpPr>
          <p:cNvPr id="3624" name="Google Shape;3624;p36"/>
          <p:cNvSpPr txBox="1"/>
          <p:nvPr/>
        </p:nvSpPr>
        <p:spPr>
          <a:xfrm>
            <a:off x="1382712" y="5802312"/>
            <a:ext cx="1430338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correspondent</a:t>
            </a:r>
            <a:endParaRPr/>
          </a:p>
        </p:txBody>
      </p:sp>
      <p:sp>
        <p:nvSpPr>
          <p:cNvPr id="3625" name="Google Shape;3625;p36"/>
          <p:cNvSpPr txBox="1"/>
          <p:nvPr/>
        </p:nvSpPr>
        <p:spPr>
          <a:xfrm>
            <a:off x="6602412" y="5180012"/>
            <a:ext cx="909638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foreign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</a:t>
            </a:r>
            <a:endParaRPr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0F0F8296-17A1-4C9B-B73D-C6F1DBA03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0" cy="0"/>
          </a:xfrm>
          <a:prstGeom prst="rect">
            <a:avLst/>
          </a:prstGeom>
        </p:spPr>
      </p:pic>
      <p:pic>
        <p:nvPicPr>
          <p:cNvPr id="8193" name="Picture 1">
            <a:extLst>
              <a:ext uri="{FF2B5EF4-FFF2-40B4-BE49-F238E27FC236}">
                <a16:creationId xmlns:a16="http://schemas.microsoft.com/office/drawing/2014/main" id="{A3795B8E-C087-4148-983A-131614FB6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0" cy="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1" name="Google Shape;3631;p37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Handling Mobility in Cellular Networks</a:t>
            </a:r>
            <a:endParaRPr/>
          </a:p>
        </p:txBody>
      </p:sp>
      <p:sp>
        <p:nvSpPr>
          <p:cNvPr id="3632" name="Google Shape;3632;p37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Home network:</a:t>
            </a:r>
            <a:r>
              <a:rPr lang="en-US"/>
              <a:t> network of cellular provider you subscribe to (e.g., SingTel, M1)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–"/>
            </a:pPr>
            <a:r>
              <a:rPr lang="en-US">
                <a:solidFill>
                  <a:srgbClr val="FF0000"/>
                </a:solidFill>
              </a:rPr>
              <a:t>Home location register (HLR):</a:t>
            </a:r>
            <a:r>
              <a:rPr lang="en-US"/>
              <a:t> database in home network containing permanent cell phone #, profile information (services, preferences, billing), information about current location (could be in another network)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Visited network:</a:t>
            </a:r>
            <a:r>
              <a:rPr lang="en-US"/>
              <a:t> network in which mobile currently resides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–"/>
            </a:pPr>
            <a:r>
              <a:rPr lang="en-US">
                <a:solidFill>
                  <a:srgbClr val="FF0000"/>
                </a:solidFill>
              </a:rPr>
              <a:t>Visitor location register (VLR):</a:t>
            </a:r>
            <a:r>
              <a:rPr lang="en-US"/>
              <a:t> database with entry for each user currently in network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Could be home network</a:t>
            </a:r>
            <a:endParaRPr/>
          </a:p>
        </p:txBody>
      </p:sp>
      <p:sp>
        <p:nvSpPr>
          <p:cNvPr id="3633" name="Google Shape;3633;p37"/>
          <p:cNvSpPr txBox="1">
            <a:spLocks noGrp="1"/>
          </p:cNvSpPr>
          <p:nvPr>
            <p:ph type="sldNum" idx="12"/>
          </p:nvPr>
        </p:nvSpPr>
        <p:spPr>
          <a:xfrm>
            <a:off x="8382000" y="63246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9" name="Google Shape;3639;p38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GSM: Indirect Routing to Mobile</a:t>
            </a:r>
            <a:endParaRPr/>
          </a:p>
        </p:txBody>
      </p:sp>
      <p:sp>
        <p:nvSpPr>
          <p:cNvPr id="3640" name="Google Shape;3640;p38"/>
          <p:cNvSpPr txBox="1">
            <a:spLocks noGrp="1"/>
          </p:cNvSpPr>
          <p:nvPr>
            <p:ph type="sldNum" idx="12"/>
          </p:nvPr>
        </p:nvSpPr>
        <p:spPr>
          <a:xfrm>
            <a:off x="8382000" y="63246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  <p:sp>
        <p:nvSpPr>
          <p:cNvPr id="3641" name="Google Shape;3641;p38"/>
          <p:cNvSpPr/>
          <p:nvPr/>
        </p:nvSpPr>
        <p:spPr>
          <a:xfrm>
            <a:off x="1473200" y="3981450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2" name="Google Shape;3642;p38"/>
          <p:cNvSpPr/>
          <p:nvPr/>
        </p:nvSpPr>
        <p:spPr>
          <a:xfrm>
            <a:off x="2281238" y="5330825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3" name="Google Shape;3643;p38"/>
          <p:cNvSpPr/>
          <p:nvPr/>
        </p:nvSpPr>
        <p:spPr>
          <a:xfrm>
            <a:off x="2266950" y="4413250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4" name="Google Shape;3644;p38"/>
          <p:cNvSpPr/>
          <p:nvPr/>
        </p:nvSpPr>
        <p:spPr>
          <a:xfrm>
            <a:off x="3068638" y="4878388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45" name="Google Shape;3645;p38"/>
          <p:cNvGrpSpPr/>
          <p:nvPr/>
        </p:nvGrpSpPr>
        <p:grpSpPr>
          <a:xfrm>
            <a:off x="3487300" y="5005166"/>
            <a:ext cx="246938" cy="489172"/>
            <a:chOff x="3789" y="1034"/>
            <a:chExt cx="879" cy="1246"/>
          </a:xfrm>
        </p:grpSpPr>
        <p:cxnSp>
          <p:nvCxnSpPr>
            <p:cNvPr id="3646" name="Google Shape;3646;p38"/>
            <p:cNvCxnSpPr/>
            <p:nvPr/>
          </p:nvCxnSpPr>
          <p:spPr>
            <a:xfrm flipH="1">
              <a:off x="3992" y="1481"/>
              <a:ext cx="235" cy="72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47" name="Google Shape;3647;p38"/>
            <p:cNvCxnSpPr/>
            <p:nvPr/>
          </p:nvCxnSpPr>
          <p:spPr>
            <a:xfrm>
              <a:off x="4227" y="1481"/>
              <a:ext cx="236" cy="72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48" name="Google Shape;3648;p38"/>
            <p:cNvCxnSpPr/>
            <p:nvPr/>
          </p:nvCxnSpPr>
          <p:spPr>
            <a:xfrm>
              <a:off x="3992" y="2201"/>
              <a:ext cx="235" cy="7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49" name="Google Shape;3649;p38"/>
            <p:cNvCxnSpPr/>
            <p:nvPr/>
          </p:nvCxnSpPr>
          <p:spPr>
            <a:xfrm flipH="1">
              <a:off x="4227" y="2201"/>
              <a:ext cx="236" cy="7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50" name="Google Shape;3650;p38"/>
            <p:cNvCxnSpPr/>
            <p:nvPr/>
          </p:nvCxnSpPr>
          <p:spPr>
            <a:xfrm>
              <a:off x="4227" y="1497"/>
              <a:ext cx="0" cy="78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51" name="Google Shape;3651;p38"/>
            <p:cNvCxnSpPr/>
            <p:nvPr/>
          </p:nvCxnSpPr>
          <p:spPr>
            <a:xfrm rot="10800000" flipH="1">
              <a:off x="3992" y="2127"/>
              <a:ext cx="235" cy="78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52" name="Google Shape;3652;p38"/>
            <p:cNvCxnSpPr/>
            <p:nvPr/>
          </p:nvCxnSpPr>
          <p:spPr>
            <a:xfrm rot="10800000">
              <a:off x="4227" y="2127"/>
              <a:ext cx="236" cy="7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53" name="Google Shape;3653;p38"/>
            <p:cNvCxnSpPr/>
            <p:nvPr/>
          </p:nvCxnSpPr>
          <p:spPr>
            <a:xfrm>
              <a:off x="4092" y="1890"/>
              <a:ext cx="135" cy="6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54" name="Google Shape;3654;p38"/>
            <p:cNvCxnSpPr/>
            <p:nvPr/>
          </p:nvCxnSpPr>
          <p:spPr>
            <a:xfrm rot="10800000" flipH="1">
              <a:off x="4227" y="1890"/>
              <a:ext cx="143" cy="6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55" name="Google Shape;3655;p38"/>
            <p:cNvCxnSpPr/>
            <p:nvPr/>
          </p:nvCxnSpPr>
          <p:spPr>
            <a:xfrm>
              <a:off x="4047" y="1996"/>
              <a:ext cx="175" cy="8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56" name="Google Shape;3656;p38"/>
            <p:cNvCxnSpPr/>
            <p:nvPr/>
          </p:nvCxnSpPr>
          <p:spPr>
            <a:xfrm rot="10800000" flipH="1">
              <a:off x="4227" y="2012"/>
              <a:ext cx="176" cy="7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57" name="Google Shape;3657;p38"/>
            <p:cNvCxnSpPr/>
            <p:nvPr/>
          </p:nvCxnSpPr>
          <p:spPr>
            <a:xfrm rot="10800000" flipH="1">
              <a:off x="4227" y="1782"/>
              <a:ext cx="90" cy="2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58" name="Google Shape;3658;p38"/>
            <p:cNvCxnSpPr/>
            <p:nvPr/>
          </p:nvCxnSpPr>
          <p:spPr>
            <a:xfrm rot="10800000" flipH="1">
              <a:off x="4227" y="1632"/>
              <a:ext cx="57" cy="2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59" name="Google Shape;3659;p38"/>
            <p:cNvCxnSpPr/>
            <p:nvPr/>
          </p:nvCxnSpPr>
          <p:spPr>
            <a:xfrm>
              <a:off x="4126" y="1772"/>
              <a:ext cx="109" cy="3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60" name="Google Shape;3660;p38"/>
            <p:cNvCxnSpPr/>
            <p:nvPr/>
          </p:nvCxnSpPr>
          <p:spPr>
            <a:xfrm>
              <a:off x="4175" y="1625"/>
              <a:ext cx="63" cy="3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661" name="Google Shape;3661;p38"/>
            <p:cNvGrpSpPr/>
            <p:nvPr/>
          </p:nvGrpSpPr>
          <p:grpSpPr>
            <a:xfrm>
              <a:off x="4269" y="1382"/>
              <a:ext cx="399" cy="203"/>
              <a:chOff x="4227" y="1295"/>
              <a:chExt cx="879" cy="401"/>
            </a:xfrm>
          </p:grpSpPr>
          <p:cxnSp>
            <p:nvCxnSpPr>
              <p:cNvPr id="3662" name="Google Shape;3662;p38"/>
              <p:cNvCxnSpPr/>
              <p:nvPr/>
            </p:nvCxnSpPr>
            <p:spPr>
              <a:xfrm>
                <a:off x="4227" y="1604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63" name="Google Shape;3663;p38"/>
              <p:cNvCxnSpPr/>
              <p:nvPr/>
            </p:nvCxnSpPr>
            <p:spPr>
              <a:xfrm rot="-4438044">
                <a:off x="4464" y="1205"/>
                <a:ext cx="189" cy="500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64" name="Google Shape;3664;p38"/>
              <p:cNvCxnSpPr/>
              <p:nvPr/>
            </p:nvCxnSpPr>
            <p:spPr>
              <a:xfrm rot="6361956">
                <a:off x="4602" y="1393"/>
                <a:ext cx="189" cy="203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65" name="Google Shape;3665;p38"/>
              <p:cNvCxnSpPr/>
              <p:nvPr/>
            </p:nvCxnSpPr>
            <p:spPr>
              <a:xfrm rot="-4438044">
                <a:off x="4745" y="1286"/>
                <a:ext cx="189" cy="500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666" name="Google Shape;3666;p38"/>
            <p:cNvGrpSpPr/>
            <p:nvPr/>
          </p:nvGrpSpPr>
          <p:grpSpPr>
            <a:xfrm rot="5700496">
              <a:off x="4049" y="1140"/>
              <a:ext cx="399" cy="203"/>
              <a:chOff x="4227" y="1295"/>
              <a:chExt cx="879" cy="401"/>
            </a:xfrm>
          </p:grpSpPr>
          <p:cxnSp>
            <p:nvCxnSpPr>
              <p:cNvPr id="3667" name="Google Shape;3667;p38"/>
              <p:cNvCxnSpPr/>
              <p:nvPr/>
            </p:nvCxnSpPr>
            <p:spPr>
              <a:xfrm>
                <a:off x="4227" y="1604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68" name="Google Shape;3668;p38"/>
              <p:cNvCxnSpPr/>
              <p:nvPr/>
            </p:nvCxnSpPr>
            <p:spPr>
              <a:xfrm rot="-4438044">
                <a:off x="4464" y="1205"/>
                <a:ext cx="189" cy="500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69" name="Google Shape;3669;p38"/>
              <p:cNvCxnSpPr/>
              <p:nvPr/>
            </p:nvCxnSpPr>
            <p:spPr>
              <a:xfrm rot="6361956">
                <a:off x="4602" y="1393"/>
                <a:ext cx="189" cy="203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70" name="Google Shape;3670;p38"/>
              <p:cNvCxnSpPr/>
              <p:nvPr/>
            </p:nvCxnSpPr>
            <p:spPr>
              <a:xfrm rot="-4438044">
                <a:off x="4745" y="1286"/>
                <a:ext cx="189" cy="500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671" name="Google Shape;3671;p38"/>
            <p:cNvGrpSpPr/>
            <p:nvPr/>
          </p:nvGrpSpPr>
          <p:grpSpPr>
            <a:xfrm rot="10800000">
              <a:off x="3789" y="1369"/>
              <a:ext cx="399" cy="203"/>
              <a:chOff x="4227" y="1295"/>
              <a:chExt cx="879" cy="401"/>
            </a:xfrm>
          </p:grpSpPr>
          <p:cxnSp>
            <p:nvCxnSpPr>
              <p:cNvPr id="3672" name="Google Shape;3672;p38"/>
              <p:cNvCxnSpPr/>
              <p:nvPr/>
            </p:nvCxnSpPr>
            <p:spPr>
              <a:xfrm>
                <a:off x="4227" y="1604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73" name="Google Shape;3673;p38"/>
              <p:cNvCxnSpPr/>
              <p:nvPr/>
            </p:nvCxnSpPr>
            <p:spPr>
              <a:xfrm rot="-4438044">
                <a:off x="4464" y="1205"/>
                <a:ext cx="189" cy="500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74" name="Google Shape;3674;p38"/>
              <p:cNvCxnSpPr/>
              <p:nvPr/>
            </p:nvCxnSpPr>
            <p:spPr>
              <a:xfrm rot="6361956">
                <a:off x="4602" y="1393"/>
                <a:ext cx="189" cy="203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75" name="Google Shape;3675;p38"/>
              <p:cNvCxnSpPr/>
              <p:nvPr/>
            </p:nvCxnSpPr>
            <p:spPr>
              <a:xfrm rot="-4438044">
                <a:off x="4745" y="1286"/>
                <a:ext cx="189" cy="500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676" name="Google Shape;3676;p38"/>
          <p:cNvGrpSpPr/>
          <p:nvPr/>
        </p:nvGrpSpPr>
        <p:grpSpPr>
          <a:xfrm>
            <a:off x="2671325" y="4576541"/>
            <a:ext cx="246938" cy="489172"/>
            <a:chOff x="3789" y="1034"/>
            <a:chExt cx="879" cy="1246"/>
          </a:xfrm>
        </p:grpSpPr>
        <p:cxnSp>
          <p:nvCxnSpPr>
            <p:cNvPr id="3677" name="Google Shape;3677;p38"/>
            <p:cNvCxnSpPr/>
            <p:nvPr/>
          </p:nvCxnSpPr>
          <p:spPr>
            <a:xfrm flipH="1">
              <a:off x="3992" y="1481"/>
              <a:ext cx="235" cy="72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78" name="Google Shape;3678;p38"/>
            <p:cNvCxnSpPr/>
            <p:nvPr/>
          </p:nvCxnSpPr>
          <p:spPr>
            <a:xfrm>
              <a:off x="4227" y="1481"/>
              <a:ext cx="236" cy="72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79" name="Google Shape;3679;p38"/>
            <p:cNvCxnSpPr/>
            <p:nvPr/>
          </p:nvCxnSpPr>
          <p:spPr>
            <a:xfrm>
              <a:off x="3992" y="2201"/>
              <a:ext cx="235" cy="7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80" name="Google Shape;3680;p38"/>
            <p:cNvCxnSpPr/>
            <p:nvPr/>
          </p:nvCxnSpPr>
          <p:spPr>
            <a:xfrm flipH="1">
              <a:off x="4227" y="2201"/>
              <a:ext cx="236" cy="7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81" name="Google Shape;3681;p38"/>
            <p:cNvCxnSpPr/>
            <p:nvPr/>
          </p:nvCxnSpPr>
          <p:spPr>
            <a:xfrm>
              <a:off x="4227" y="1497"/>
              <a:ext cx="0" cy="78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82" name="Google Shape;3682;p38"/>
            <p:cNvCxnSpPr/>
            <p:nvPr/>
          </p:nvCxnSpPr>
          <p:spPr>
            <a:xfrm rot="10800000" flipH="1">
              <a:off x="3992" y="2127"/>
              <a:ext cx="235" cy="78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83" name="Google Shape;3683;p38"/>
            <p:cNvCxnSpPr/>
            <p:nvPr/>
          </p:nvCxnSpPr>
          <p:spPr>
            <a:xfrm rot="10800000">
              <a:off x="4227" y="2127"/>
              <a:ext cx="236" cy="7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84" name="Google Shape;3684;p38"/>
            <p:cNvCxnSpPr/>
            <p:nvPr/>
          </p:nvCxnSpPr>
          <p:spPr>
            <a:xfrm>
              <a:off x="4092" y="1890"/>
              <a:ext cx="135" cy="6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85" name="Google Shape;3685;p38"/>
            <p:cNvCxnSpPr/>
            <p:nvPr/>
          </p:nvCxnSpPr>
          <p:spPr>
            <a:xfrm rot="10800000" flipH="1">
              <a:off x="4227" y="1890"/>
              <a:ext cx="143" cy="6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86" name="Google Shape;3686;p38"/>
            <p:cNvCxnSpPr/>
            <p:nvPr/>
          </p:nvCxnSpPr>
          <p:spPr>
            <a:xfrm>
              <a:off x="4047" y="1996"/>
              <a:ext cx="175" cy="8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87" name="Google Shape;3687;p38"/>
            <p:cNvCxnSpPr/>
            <p:nvPr/>
          </p:nvCxnSpPr>
          <p:spPr>
            <a:xfrm rot="10800000" flipH="1">
              <a:off x="4227" y="2012"/>
              <a:ext cx="176" cy="7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88" name="Google Shape;3688;p38"/>
            <p:cNvCxnSpPr/>
            <p:nvPr/>
          </p:nvCxnSpPr>
          <p:spPr>
            <a:xfrm rot="10800000" flipH="1">
              <a:off x="4227" y="1782"/>
              <a:ext cx="90" cy="2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89" name="Google Shape;3689;p38"/>
            <p:cNvCxnSpPr/>
            <p:nvPr/>
          </p:nvCxnSpPr>
          <p:spPr>
            <a:xfrm rot="10800000" flipH="1">
              <a:off x="4227" y="1632"/>
              <a:ext cx="57" cy="2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90" name="Google Shape;3690;p38"/>
            <p:cNvCxnSpPr/>
            <p:nvPr/>
          </p:nvCxnSpPr>
          <p:spPr>
            <a:xfrm>
              <a:off x="4126" y="1772"/>
              <a:ext cx="109" cy="3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91" name="Google Shape;3691;p38"/>
            <p:cNvCxnSpPr/>
            <p:nvPr/>
          </p:nvCxnSpPr>
          <p:spPr>
            <a:xfrm>
              <a:off x="4175" y="1625"/>
              <a:ext cx="63" cy="3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692" name="Google Shape;3692;p38"/>
            <p:cNvGrpSpPr/>
            <p:nvPr/>
          </p:nvGrpSpPr>
          <p:grpSpPr>
            <a:xfrm>
              <a:off x="4269" y="1382"/>
              <a:ext cx="399" cy="203"/>
              <a:chOff x="4227" y="1295"/>
              <a:chExt cx="879" cy="401"/>
            </a:xfrm>
          </p:grpSpPr>
          <p:cxnSp>
            <p:nvCxnSpPr>
              <p:cNvPr id="3693" name="Google Shape;3693;p38"/>
              <p:cNvCxnSpPr/>
              <p:nvPr/>
            </p:nvCxnSpPr>
            <p:spPr>
              <a:xfrm>
                <a:off x="4227" y="1604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94" name="Google Shape;3694;p38"/>
              <p:cNvCxnSpPr/>
              <p:nvPr/>
            </p:nvCxnSpPr>
            <p:spPr>
              <a:xfrm rot="-4438044">
                <a:off x="4464" y="1205"/>
                <a:ext cx="189" cy="500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95" name="Google Shape;3695;p38"/>
              <p:cNvCxnSpPr/>
              <p:nvPr/>
            </p:nvCxnSpPr>
            <p:spPr>
              <a:xfrm rot="6361956">
                <a:off x="4602" y="1393"/>
                <a:ext cx="189" cy="203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96" name="Google Shape;3696;p38"/>
              <p:cNvCxnSpPr/>
              <p:nvPr/>
            </p:nvCxnSpPr>
            <p:spPr>
              <a:xfrm rot="-4438044">
                <a:off x="4745" y="1286"/>
                <a:ext cx="189" cy="500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697" name="Google Shape;3697;p38"/>
            <p:cNvGrpSpPr/>
            <p:nvPr/>
          </p:nvGrpSpPr>
          <p:grpSpPr>
            <a:xfrm rot="5700496">
              <a:off x="4049" y="1140"/>
              <a:ext cx="399" cy="203"/>
              <a:chOff x="4227" y="1295"/>
              <a:chExt cx="879" cy="401"/>
            </a:xfrm>
          </p:grpSpPr>
          <p:cxnSp>
            <p:nvCxnSpPr>
              <p:cNvPr id="3698" name="Google Shape;3698;p38"/>
              <p:cNvCxnSpPr/>
              <p:nvPr/>
            </p:nvCxnSpPr>
            <p:spPr>
              <a:xfrm>
                <a:off x="4227" y="1604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99" name="Google Shape;3699;p38"/>
              <p:cNvCxnSpPr/>
              <p:nvPr/>
            </p:nvCxnSpPr>
            <p:spPr>
              <a:xfrm rot="-4438044">
                <a:off x="4464" y="1205"/>
                <a:ext cx="189" cy="500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00" name="Google Shape;3700;p38"/>
              <p:cNvCxnSpPr/>
              <p:nvPr/>
            </p:nvCxnSpPr>
            <p:spPr>
              <a:xfrm rot="6361956">
                <a:off x="4602" y="1393"/>
                <a:ext cx="189" cy="203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01" name="Google Shape;3701;p38"/>
              <p:cNvCxnSpPr/>
              <p:nvPr/>
            </p:nvCxnSpPr>
            <p:spPr>
              <a:xfrm rot="-4438044">
                <a:off x="4745" y="1286"/>
                <a:ext cx="189" cy="500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702" name="Google Shape;3702;p38"/>
            <p:cNvGrpSpPr/>
            <p:nvPr/>
          </p:nvGrpSpPr>
          <p:grpSpPr>
            <a:xfrm rot="10800000">
              <a:off x="3789" y="1369"/>
              <a:ext cx="399" cy="203"/>
              <a:chOff x="4227" y="1295"/>
              <a:chExt cx="879" cy="401"/>
            </a:xfrm>
          </p:grpSpPr>
          <p:cxnSp>
            <p:nvCxnSpPr>
              <p:cNvPr id="3703" name="Google Shape;3703;p38"/>
              <p:cNvCxnSpPr/>
              <p:nvPr/>
            </p:nvCxnSpPr>
            <p:spPr>
              <a:xfrm>
                <a:off x="4227" y="1604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04" name="Google Shape;3704;p38"/>
              <p:cNvCxnSpPr/>
              <p:nvPr/>
            </p:nvCxnSpPr>
            <p:spPr>
              <a:xfrm rot="-4438044">
                <a:off x="4464" y="1205"/>
                <a:ext cx="189" cy="500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05" name="Google Shape;3705;p38"/>
              <p:cNvCxnSpPr/>
              <p:nvPr/>
            </p:nvCxnSpPr>
            <p:spPr>
              <a:xfrm rot="6361956">
                <a:off x="4602" y="1393"/>
                <a:ext cx="189" cy="203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06" name="Google Shape;3706;p38"/>
              <p:cNvCxnSpPr/>
              <p:nvPr/>
            </p:nvCxnSpPr>
            <p:spPr>
              <a:xfrm rot="-4438044">
                <a:off x="4745" y="1286"/>
                <a:ext cx="189" cy="500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707" name="Google Shape;3707;p38"/>
          <p:cNvGrpSpPr/>
          <p:nvPr/>
        </p:nvGrpSpPr>
        <p:grpSpPr>
          <a:xfrm>
            <a:off x="2707838" y="5475066"/>
            <a:ext cx="246937" cy="489172"/>
            <a:chOff x="3789" y="1034"/>
            <a:chExt cx="879" cy="1246"/>
          </a:xfrm>
        </p:grpSpPr>
        <p:cxnSp>
          <p:nvCxnSpPr>
            <p:cNvPr id="3708" name="Google Shape;3708;p38"/>
            <p:cNvCxnSpPr/>
            <p:nvPr/>
          </p:nvCxnSpPr>
          <p:spPr>
            <a:xfrm flipH="1">
              <a:off x="3992" y="1481"/>
              <a:ext cx="235" cy="72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09" name="Google Shape;3709;p38"/>
            <p:cNvCxnSpPr/>
            <p:nvPr/>
          </p:nvCxnSpPr>
          <p:spPr>
            <a:xfrm>
              <a:off x="4227" y="1481"/>
              <a:ext cx="236" cy="72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10" name="Google Shape;3710;p38"/>
            <p:cNvCxnSpPr/>
            <p:nvPr/>
          </p:nvCxnSpPr>
          <p:spPr>
            <a:xfrm>
              <a:off x="3992" y="2201"/>
              <a:ext cx="235" cy="7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11" name="Google Shape;3711;p38"/>
            <p:cNvCxnSpPr/>
            <p:nvPr/>
          </p:nvCxnSpPr>
          <p:spPr>
            <a:xfrm flipH="1">
              <a:off x="4227" y="2201"/>
              <a:ext cx="236" cy="7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12" name="Google Shape;3712;p38"/>
            <p:cNvCxnSpPr/>
            <p:nvPr/>
          </p:nvCxnSpPr>
          <p:spPr>
            <a:xfrm>
              <a:off x="4227" y="1497"/>
              <a:ext cx="0" cy="78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13" name="Google Shape;3713;p38"/>
            <p:cNvCxnSpPr/>
            <p:nvPr/>
          </p:nvCxnSpPr>
          <p:spPr>
            <a:xfrm rot="10800000" flipH="1">
              <a:off x="3992" y="2127"/>
              <a:ext cx="235" cy="78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14" name="Google Shape;3714;p38"/>
            <p:cNvCxnSpPr/>
            <p:nvPr/>
          </p:nvCxnSpPr>
          <p:spPr>
            <a:xfrm rot="10800000">
              <a:off x="4227" y="2127"/>
              <a:ext cx="236" cy="7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15" name="Google Shape;3715;p38"/>
            <p:cNvCxnSpPr/>
            <p:nvPr/>
          </p:nvCxnSpPr>
          <p:spPr>
            <a:xfrm>
              <a:off x="4092" y="1890"/>
              <a:ext cx="135" cy="6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16" name="Google Shape;3716;p38"/>
            <p:cNvCxnSpPr/>
            <p:nvPr/>
          </p:nvCxnSpPr>
          <p:spPr>
            <a:xfrm rot="10800000" flipH="1">
              <a:off x="4227" y="1890"/>
              <a:ext cx="143" cy="6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17" name="Google Shape;3717;p38"/>
            <p:cNvCxnSpPr/>
            <p:nvPr/>
          </p:nvCxnSpPr>
          <p:spPr>
            <a:xfrm>
              <a:off x="4047" y="1996"/>
              <a:ext cx="175" cy="8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18" name="Google Shape;3718;p38"/>
            <p:cNvCxnSpPr/>
            <p:nvPr/>
          </p:nvCxnSpPr>
          <p:spPr>
            <a:xfrm rot="10800000" flipH="1">
              <a:off x="4227" y="2012"/>
              <a:ext cx="176" cy="7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19" name="Google Shape;3719;p38"/>
            <p:cNvCxnSpPr/>
            <p:nvPr/>
          </p:nvCxnSpPr>
          <p:spPr>
            <a:xfrm rot="10800000" flipH="1">
              <a:off x="4227" y="1782"/>
              <a:ext cx="90" cy="2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20" name="Google Shape;3720;p38"/>
            <p:cNvCxnSpPr/>
            <p:nvPr/>
          </p:nvCxnSpPr>
          <p:spPr>
            <a:xfrm rot="10800000" flipH="1">
              <a:off x="4227" y="1632"/>
              <a:ext cx="57" cy="2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21" name="Google Shape;3721;p38"/>
            <p:cNvCxnSpPr/>
            <p:nvPr/>
          </p:nvCxnSpPr>
          <p:spPr>
            <a:xfrm>
              <a:off x="4126" y="1772"/>
              <a:ext cx="109" cy="3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22" name="Google Shape;3722;p38"/>
            <p:cNvCxnSpPr/>
            <p:nvPr/>
          </p:nvCxnSpPr>
          <p:spPr>
            <a:xfrm>
              <a:off x="4175" y="1625"/>
              <a:ext cx="63" cy="3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23" name="Google Shape;3723;p38"/>
            <p:cNvGrpSpPr/>
            <p:nvPr/>
          </p:nvGrpSpPr>
          <p:grpSpPr>
            <a:xfrm>
              <a:off x="4269" y="1382"/>
              <a:ext cx="399" cy="203"/>
              <a:chOff x="4227" y="1295"/>
              <a:chExt cx="879" cy="401"/>
            </a:xfrm>
          </p:grpSpPr>
          <p:cxnSp>
            <p:nvCxnSpPr>
              <p:cNvPr id="3724" name="Google Shape;3724;p38"/>
              <p:cNvCxnSpPr/>
              <p:nvPr/>
            </p:nvCxnSpPr>
            <p:spPr>
              <a:xfrm>
                <a:off x="4227" y="1604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25" name="Google Shape;3725;p38"/>
              <p:cNvCxnSpPr/>
              <p:nvPr/>
            </p:nvCxnSpPr>
            <p:spPr>
              <a:xfrm rot="-4438044">
                <a:off x="4464" y="1205"/>
                <a:ext cx="189" cy="500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26" name="Google Shape;3726;p38"/>
              <p:cNvCxnSpPr/>
              <p:nvPr/>
            </p:nvCxnSpPr>
            <p:spPr>
              <a:xfrm rot="6361956">
                <a:off x="4602" y="1393"/>
                <a:ext cx="189" cy="203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27" name="Google Shape;3727;p38"/>
              <p:cNvCxnSpPr/>
              <p:nvPr/>
            </p:nvCxnSpPr>
            <p:spPr>
              <a:xfrm rot="-4438044">
                <a:off x="4745" y="1286"/>
                <a:ext cx="189" cy="500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728" name="Google Shape;3728;p38"/>
            <p:cNvGrpSpPr/>
            <p:nvPr/>
          </p:nvGrpSpPr>
          <p:grpSpPr>
            <a:xfrm rot="5700496">
              <a:off x="4049" y="1140"/>
              <a:ext cx="399" cy="203"/>
              <a:chOff x="4227" y="1295"/>
              <a:chExt cx="879" cy="401"/>
            </a:xfrm>
          </p:grpSpPr>
          <p:cxnSp>
            <p:nvCxnSpPr>
              <p:cNvPr id="3729" name="Google Shape;3729;p38"/>
              <p:cNvCxnSpPr/>
              <p:nvPr/>
            </p:nvCxnSpPr>
            <p:spPr>
              <a:xfrm>
                <a:off x="4227" y="1604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30" name="Google Shape;3730;p38"/>
              <p:cNvCxnSpPr/>
              <p:nvPr/>
            </p:nvCxnSpPr>
            <p:spPr>
              <a:xfrm rot="-4438044">
                <a:off x="4464" y="1205"/>
                <a:ext cx="189" cy="500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31" name="Google Shape;3731;p38"/>
              <p:cNvCxnSpPr/>
              <p:nvPr/>
            </p:nvCxnSpPr>
            <p:spPr>
              <a:xfrm rot="6361956">
                <a:off x="4602" y="1393"/>
                <a:ext cx="189" cy="203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32" name="Google Shape;3732;p38"/>
              <p:cNvCxnSpPr/>
              <p:nvPr/>
            </p:nvCxnSpPr>
            <p:spPr>
              <a:xfrm rot="-4438044">
                <a:off x="4745" y="1286"/>
                <a:ext cx="189" cy="500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733" name="Google Shape;3733;p38"/>
            <p:cNvGrpSpPr/>
            <p:nvPr/>
          </p:nvGrpSpPr>
          <p:grpSpPr>
            <a:xfrm rot="10800000">
              <a:off x="3789" y="1369"/>
              <a:ext cx="399" cy="203"/>
              <a:chOff x="4227" y="1295"/>
              <a:chExt cx="879" cy="401"/>
            </a:xfrm>
          </p:grpSpPr>
          <p:cxnSp>
            <p:nvCxnSpPr>
              <p:cNvPr id="3734" name="Google Shape;3734;p38"/>
              <p:cNvCxnSpPr/>
              <p:nvPr/>
            </p:nvCxnSpPr>
            <p:spPr>
              <a:xfrm>
                <a:off x="4227" y="1604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35" name="Google Shape;3735;p38"/>
              <p:cNvCxnSpPr/>
              <p:nvPr/>
            </p:nvCxnSpPr>
            <p:spPr>
              <a:xfrm rot="-4438044">
                <a:off x="4464" y="1205"/>
                <a:ext cx="189" cy="500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36" name="Google Shape;3736;p38"/>
              <p:cNvCxnSpPr/>
              <p:nvPr/>
            </p:nvCxnSpPr>
            <p:spPr>
              <a:xfrm rot="6361956">
                <a:off x="4602" y="1393"/>
                <a:ext cx="189" cy="203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37" name="Google Shape;3737;p38"/>
              <p:cNvCxnSpPr/>
              <p:nvPr/>
            </p:nvCxnSpPr>
            <p:spPr>
              <a:xfrm rot="-4438044">
                <a:off x="4745" y="1286"/>
                <a:ext cx="189" cy="500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738" name="Google Shape;3738;p38"/>
          <p:cNvGrpSpPr/>
          <p:nvPr/>
        </p:nvGrpSpPr>
        <p:grpSpPr>
          <a:xfrm>
            <a:off x="1896625" y="4122516"/>
            <a:ext cx="246938" cy="489172"/>
            <a:chOff x="3789" y="1034"/>
            <a:chExt cx="879" cy="1246"/>
          </a:xfrm>
        </p:grpSpPr>
        <p:cxnSp>
          <p:nvCxnSpPr>
            <p:cNvPr id="3739" name="Google Shape;3739;p38"/>
            <p:cNvCxnSpPr/>
            <p:nvPr/>
          </p:nvCxnSpPr>
          <p:spPr>
            <a:xfrm flipH="1">
              <a:off x="3992" y="1481"/>
              <a:ext cx="235" cy="72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0" name="Google Shape;3740;p38"/>
            <p:cNvCxnSpPr/>
            <p:nvPr/>
          </p:nvCxnSpPr>
          <p:spPr>
            <a:xfrm>
              <a:off x="4227" y="1481"/>
              <a:ext cx="236" cy="72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1" name="Google Shape;3741;p38"/>
            <p:cNvCxnSpPr/>
            <p:nvPr/>
          </p:nvCxnSpPr>
          <p:spPr>
            <a:xfrm>
              <a:off x="3992" y="2201"/>
              <a:ext cx="235" cy="7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2" name="Google Shape;3742;p38"/>
            <p:cNvCxnSpPr/>
            <p:nvPr/>
          </p:nvCxnSpPr>
          <p:spPr>
            <a:xfrm flipH="1">
              <a:off x="4227" y="2201"/>
              <a:ext cx="236" cy="7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3" name="Google Shape;3743;p38"/>
            <p:cNvCxnSpPr/>
            <p:nvPr/>
          </p:nvCxnSpPr>
          <p:spPr>
            <a:xfrm>
              <a:off x="4227" y="1497"/>
              <a:ext cx="0" cy="78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4" name="Google Shape;3744;p38"/>
            <p:cNvCxnSpPr/>
            <p:nvPr/>
          </p:nvCxnSpPr>
          <p:spPr>
            <a:xfrm rot="10800000" flipH="1">
              <a:off x="3992" y="2127"/>
              <a:ext cx="235" cy="78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5" name="Google Shape;3745;p38"/>
            <p:cNvCxnSpPr/>
            <p:nvPr/>
          </p:nvCxnSpPr>
          <p:spPr>
            <a:xfrm rot="10800000">
              <a:off x="4227" y="2127"/>
              <a:ext cx="236" cy="7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6" name="Google Shape;3746;p38"/>
            <p:cNvCxnSpPr/>
            <p:nvPr/>
          </p:nvCxnSpPr>
          <p:spPr>
            <a:xfrm>
              <a:off x="4092" y="1890"/>
              <a:ext cx="135" cy="6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7" name="Google Shape;3747;p38"/>
            <p:cNvCxnSpPr/>
            <p:nvPr/>
          </p:nvCxnSpPr>
          <p:spPr>
            <a:xfrm rot="10800000" flipH="1">
              <a:off x="4227" y="1890"/>
              <a:ext cx="143" cy="6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8" name="Google Shape;3748;p38"/>
            <p:cNvCxnSpPr/>
            <p:nvPr/>
          </p:nvCxnSpPr>
          <p:spPr>
            <a:xfrm>
              <a:off x="4047" y="1996"/>
              <a:ext cx="175" cy="8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9" name="Google Shape;3749;p38"/>
            <p:cNvCxnSpPr/>
            <p:nvPr/>
          </p:nvCxnSpPr>
          <p:spPr>
            <a:xfrm rot="10800000" flipH="1">
              <a:off x="4227" y="2012"/>
              <a:ext cx="176" cy="7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0" name="Google Shape;3750;p38"/>
            <p:cNvCxnSpPr/>
            <p:nvPr/>
          </p:nvCxnSpPr>
          <p:spPr>
            <a:xfrm rot="10800000" flipH="1">
              <a:off x="4227" y="1782"/>
              <a:ext cx="90" cy="2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1" name="Google Shape;3751;p38"/>
            <p:cNvCxnSpPr/>
            <p:nvPr/>
          </p:nvCxnSpPr>
          <p:spPr>
            <a:xfrm rot="10800000" flipH="1">
              <a:off x="4227" y="1632"/>
              <a:ext cx="57" cy="2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2" name="Google Shape;3752;p38"/>
            <p:cNvCxnSpPr/>
            <p:nvPr/>
          </p:nvCxnSpPr>
          <p:spPr>
            <a:xfrm>
              <a:off x="4126" y="1772"/>
              <a:ext cx="109" cy="3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3" name="Google Shape;3753;p38"/>
            <p:cNvCxnSpPr/>
            <p:nvPr/>
          </p:nvCxnSpPr>
          <p:spPr>
            <a:xfrm>
              <a:off x="4175" y="1625"/>
              <a:ext cx="63" cy="3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54" name="Google Shape;3754;p38"/>
            <p:cNvGrpSpPr/>
            <p:nvPr/>
          </p:nvGrpSpPr>
          <p:grpSpPr>
            <a:xfrm>
              <a:off x="4269" y="1382"/>
              <a:ext cx="399" cy="203"/>
              <a:chOff x="4227" y="1295"/>
              <a:chExt cx="879" cy="401"/>
            </a:xfrm>
          </p:grpSpPr>
          <p:cxnSp>
            <p:nvCxnSpPr>
              <p:cNvPr id="3755" name="Google Shape;3755;p38"/>
              <p:cNvCxnSpPr/>
              <p:nvPr/>
            </p:nvCxnSpPr>
            <p:spPr>
              <a:xfrm>
                <a:off x="4227" y="1604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56" name="Google Shape;3756;p38"/>
              <p:cNvCxnSpPr/>
              <p:nvPr/>
            </p:nvCxnSpPr>
            <p:spPr>
              <a:xfrm rot="-4438044">
                <a:off x="4464" y="1205"/>
                <a:ext cx="189" cy="500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57" name="Google Shape;3757;p38"/>
              <p:cNvCxnSpPr/>
              <p:nvPr/>
            </p:nvCxnSpPr>
            <p:spPr>
              <a:xfrm rot="6361956">
                <a:off x="4602" y="1393"/>
                <a:ext cx="189" cy="203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58" name="Google Shape;3758;p38"/>
              <p:cNvCxnSpPr/>
              <p:nvPr/>
            </p:nvCxnSpPr>
            <p:spPr>
              <a:xfrm rot="-4438044">
                <a:off x="4745" y="1286"/>
                <a:ext cx="189" cy="500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759" name="Google Shape;3759;p38"/>
            <p:cNvGrpSpPr/>
            <p:nvPr/>
          </p:nvGrpSpPr>
          <p:grpSpPr>
            <a:xfrm rot="5700496">
              <a:off x="4049" y="1140"/>
              <a:ext cx="399" cy="203"/>
              <a:chOff x="4227" y="1295"/>
              <a:chExt cx="879" cy="401"/>
            </a:xfrm>
          </p:grpSpPr>
          <p:cxnSp>
            <p:nvCxnSpPr>
              <p:cNvPr id="3760" name="Google Shape;3760;p38"/>
              <p:cNvCxnSpPr/>
              <p:nvPr/>
            </p:nvCxnSpPr>
            <p:spPr>
              <a:xfrm>
                <a:off x="4227" y="1604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61" name="Google Shape;3761;p38"/>
              <p:cNvCxnSpPr/>
              <p:nvPr/>
            </p:nvCxnSpPr>
            <p:spPr>
              <a:xfrm rot="-4438044">
                <a:off x="4464" y="1205"/>
                <a:ext cx="189" cy="500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62" name="Google Shape;3762;p38"/>
              <p:cNvCxnSpPr/>
              <p:nvPr/>
            </p:nvCxnSpPr>
            <p:spPr>
              <a:xfrm rot="6361956">
                <a:off x="4602" y="1393"/>
                <a:ext cx="189" cy="203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63" name="Google Shape;3763;p38"/>
              <p:cNvCxnSpPr/>
              <p:nvPr/>
            </p:nvCxnSpPr>
            <p:spPr>
              <a:xfrm rot="-4438044">
                <a:off x="4745" y="1286"/>
                <a:ext cx="189" cy="500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764" name="Google Shape;3764;p38"/>
            <p:cNvGrpSpPr/>
            <p:nvPr/>
          </p:nvGrpSpPr>
          <p:grpSpPr>
            <a:xfrm rot="10800000">
              <a:off x="3789" y="1369"/>
              <a:ext cx="399" cy="203"/>
              <a:chOff x="4227" y="1295"/>
              <a:chExt cx="879" cy="401"/>
            </a:xfrm>
          </p:grpSpPr>
          <p:cxnSp>
            <p:nvCxnSpPr>
              <p:cNvPr id="3765" name="Google Shape;3765;p38"/>
              <p:cNvCxnSpPr/>
              <p:nvPr/>
            </p:nvCxnSpPr>
            <p:spPr>
              <a:xfrm>
                <a:off x="4227" y="1604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66" name="Google Shape;3766;p38"/>
              <p:cNvCxnSpPr/>
              <p:nvPr/>
            </p:nvCxnSpPr>
            <p:spPr>
              <a:xfrm rot="-4438044">
                <a:off x="4464" y="1205"/>
                <a:ext cx="189" cy="500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67" name="Google Shape;3767;p38"/>
              <p:cNvCxnSpPr/>
              <p:nvPr/>
            </p:nvCxnSpPr>
            <p:spPr>
              <a:xfrm rot="6361956">
                <a:off x="4602" y="1393"/>
                <a:ext cx="189" cy="203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68" name="Google Shape;3768;p38"/>
              <p:cNvCxnSpPr/>
              <p:nvPr/>
            </p:nvCxnSpPr>
            <p:spPr>
              <a:xfrm rot="-4438044">
                <a:off x="4745" y="1286"/>
                <a:ext cx="189" cy="500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cxnSp>
        <p:nvCxnSpPr>
          <p:cNvPr id="3769" name="Google Shape;3769;p38"/>
          <p:cNvCxnSpPr/>
          <p:nvPr/>
        </p:nvCxnSpPr>
        <p:spPr>
          <a:xfrm rot="10800000" flipH="1">
            <a:off x="3668713" y="4568825"/>
            <a:ext cx="501650" cy="838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70" name="Google Shape;3770;p38"/>
          <p:cNvCxnSpPr/>
          <p:nvPr/>
        </p:nvCxnSpPr>
        <p:spPr>
          <a:xfrm rot="10800000" flipH="1">
            <a:off x="2882900" y="4568825"/>
            <a:ext cx="850900" cy="13271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71" name="Google Shape;3771;p38"/>
          <p:cNvCxnSpPr/>
          <p:nvPr/>
        </p:nvCxnSpPr>
        <p:spPr>
          <a:xfrm rot="10800000" flipH="1">
            <a:off x="2857500" y="4568825"/>
            <a:ext cx="823913" cy="4635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72" name="Google Shape;3772;p38"/>
          <p:cNvCxnSpPr/>
          <p:nvPr/>
        </p:nvCxnSpPr>
        <p:spPr>
          <a:xfrm rot="10800000" flipH="1">
            <a:off x="2084388" y="4376738"/>
            <a:ext cx="1519237" cy="17938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73" name="Google Shape;3773;p38"/>
          <p:cNvSpPr/>
          <p:nvPr/>
        </p:nvSpPr>
        <p:spPr>
          <a:xfrm>
            <a:off x="5060950" y="2514600"/>
            <a:ext cx="2046288" cy="2328863"/>
          </a:xfrm>
          <a:custGeom>
            <a:avLst/>
            <a:gdLst/>
            <a:ahLst/>
            <a:cxnLst/>
            <a:rect l="l" t="t" r="r" b="b"/>
            <a:pathLst>
              <a:path w="1292" h="1255" extrusionOk="0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4" name="Google Shape;3774;p38"/>
          <p:cNvSpPr txBox="1"/>
          <p:nvPr/>
        </p:nvSpPr>
        <p:spPr>
          <a:xfrm>
            <a:off x="6005513" y="3592513"/>
            <a:ext cx="1314450" cy="94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switched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telephone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</a:t>
            </a:r>
            <a:endParaRPr/>
          </a:p>
        </p:txBody>
      </p:sp>
      <p:pic>
        <p:nvPicPr>
          <p:cNvPr id="3775" name="Google Shape;3775;p38" descr="imgyjavg[1]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9725" y="4597400"/>
            <a:ext cx="252413" cy="182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6" name="Google Shape;3776;p38" descr="imgyjavg[1]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9825" y="5676900"/>
            <a:ext cx="252413" cy="182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7" name="Google Shape;3777;p38" descr="imgyjavg[1]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59025" y="4800600"/>
            <a:ext cx="252413" cy="1825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78" name="Google Shape;3778;p38"/>
          <p:cNvGrpSpPr/>
          <p:nvPr/>
        </p:nvGrpSpPr>
        <p:grpSpPr>
          <a:xfrm>
            <a:off x="1436688" y="5053013"/>
            <a:ext cx="1441450" cy="346075"/>
            <a:chOff x="3072" y="739"/>
            <a:chExt cx="652" cy="146"/>
          </a:xfrm>
        </p:grpSpPr>
        <p:pic>
          <p:nvPicPr>
            <p:cNvPr id="3779" name="Google Shape;3779;p38" descr="lgv_fqmg[1]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780" name="Google Shape;3780;p38"/>
            <p:cNvCxnSpPr/>
            <p:nvPr/>
          </p:nvCxnSpPr>
          <p:spPr>
            <a:xfrm rot="10800000">
              <a:off x="3104" y="784"/>
              <a:ext cx="88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81" name="Google Shape;3781;p38"/>
            <p:cNvCxnSpPr/>
            <p:nvPr/>
          </p:nvCxnSpPr>
          <p:spPr>
            <a:xfrm rot="10800000">
              <a:off x="3072" y="760"/>
              <a:ext cx="144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3782" name="Google Shape;3782;p38"/>
          <p:cNvCxnSpPr/>
          <p:nvPr/>
        </p:nvCxnSpPr>
        <p:spPr>
          <a:xfrm rot="10800000" flipH="1">
            <a:off x="4573588" y="4006850"/>
            <a:ext cx="508000" cy="25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83" name="Google Shape;3783;p38"/>
          <p:cNvSpPr txBox="1"/>
          <p:nvPr/>
        </p:nvSpPr>
        <p:spPr>
          <a:xfrm>
            <a:off x="1522413" y="5313363"/>
            <a:ext cx="706437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mobile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  <a:endParaRPr/>
          </a:p>
        </p:txBody>
      </p:sp>
      <p:sp>
        <p:nvSpPr>
          <p:cNvPr id="3784" name="Google Shape;3784;p38"/>
          <p:cNvSpPr/>
          <p:nvPr/>
        </p:nvSpPr>
        <p:spPr>
          <a:xfrm>
            <a:off x="2368550" y="1219200"/>
            <a:ext cx="2236788" cy="1863725"/>
          </a:xfrm>
          <a:custGeom>
            <a:avLst/>
            <a:gdLst/>
            <a:ahLst/>
            <a:cxnLst/>
            <a:rect l="l" t="t" r="r" b="b"/>
            <a:pathLst>
              <a:path w="1209" h="1134" extrusionOk="0">
                <a:moveTo>
                  <a:pt x="224" y="6"/>
                </a:moveTo>
                <a:cubicBezTo>
                  <a:pt x="112" y="13"/>
                  <a:pt x="66" y="64"/>
                  <a:pt x="33" y="141"/>
                </a:cubicBezTo>
                <a:cubicBezTo>
                  <a:pt x="0" y="219"/>
                  <a:pt x="24" y="370"/>
                  <a:pt x="27" y="471"/>
                </a:cubicBezTo>
                <a:cubicBezTo>
                  <a:pt x="30" y="572"/>
                  <a:pt x="30" y="664"/>
                  <a:pt x="50" y="747"/>
                </a:cubicBezTo>
                <a:cubicBezTo>
                  <a:pt x="70" y="830"/>
                  <a:pt x="79" y="924"/>
                  <a:pt x="149" y="972"/>
                </a:cubicBezTo>
                <a:cubicBezTo>
                  <a:pt x="219" y="1020"/>
                  <a:pt x="339" y="1012"/>
                  <a:pt x="469" y="1036"/>
                </a:cubicBezTo>
                <a:cubicBezTo>
                  <a:pt x="599" y="1060"/>
                  <a:pt x="822" y="1134"/>
                  <a:pt x="931" y="1115"/>
                </a:cubicBezTo>
                <a:cubicBezTo>
                  <a:pt x="1040" y="1096"/>
                  <a:pt x="1079" y="1039"/>
                  <a:pt x="1122" y="920"/>
                </a:cubicBezTo>
                <a:cubicBezTo>
                  <a:pt x="1165" y="801"/>
                  <a:pt x="1188" y="523"/>
                  <a:pt x="1189" y="401"/>
                </a:cubicBezTo>
                <a:cubicBezTo>
                  <a:pt x="1190" y="279"/>
                  <a:pt x="1209" y="240"/>
                  <a:pt x="1128" y="190"/>
                </a:cubicBezTo>
                <a:cubicBezTo>
                  <a:pt x="1046" y="141"/>
                  <a:pt x="850" y="135"/>
                  <a:pt x="701" y="104"/>
                </a:cubicBezTo>
                <a:cubicBezTo>
                  <a:pt x="552" y="72"/>
                  <a:pt x="335" y="0"/>
                  <a:pt x="224" y="6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85" name="Google Shape;3785;p38"/>
          <p:cNvGrpSpPr/>
          <p:nvPr/>
        </p:nvGrpSpPr>
        <p:grpSpPr>
          <a:xfrm>
            <a:off x="3222625" y="1954213"/>
            <a:ext cx="1143000" cy="942975"/>
            <a:chOff x="661" y="883"/>
            <a:chExt cx="720" cy="594"/>
          </a:xfrm>
        </p:grpSpPr>
        <p:grpSp>
          <p:nvGrpSpPr>
            <p:cNvPr id="3786" name="Google Shape;3786;p38"/>
            <p:cNvGrpSpPr/>
            <p:nvPr/>
          </p:nvGrpSpPr>
          <p:grpSpPr>
            <a:xfrm>
              <a:off x="718" y="912"/>
              <a:ext cx="621" cy="562"/>
              <a:chOff x="3164" y="2556"/>
              <a:chExt cx="901" cy="338"/>
            </a:xfrm>
          </p:grpSpPr>
          <p:sp>
            <p:nvSpPr>
              <p:cNvPr id="3787" name="Google Shape;3787;p38"/>
              <p:cNvSpPr/>
              <p:nvPr/>
            </p:nvSpPr>
            <p:spPr>
              <a:xfrm>
                <a:off x="3164" y="2556"/>
                <a:ext cx="901" cy="338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8" name="Google Shape;3788;p38"/>
              <p:cNvSpPr txBox="1"/>
              <p:nvPr/>
            </p:nvSpPr>
            <p:spPr>
              <a:xfrm>
                <a:off x="3212" y="2573"/>
                <a:ext cx="168" cy="13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789" name="Google Shape;3789;p38"/>
            <p:cNvSpPr txBox="1"/>
            <p:nvPr/>
          </p:nvSpPr>
          <p:spPr>
            <a:xfrm>
              <a:off x="661" y="883"/>
              <a:ext cx="720" cy="5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home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Mobile 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Switching 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Center</a:t>
              </a:r>
              <a:endParaRPr/>
            </a:p>
          </p:txBody>
        </p:sp>
      </p:grpSp>
      <p:grpSp>
        <p:nvGrpSpPr>
          <p:cNvPr id="3790" name="Google Shape;3790;p38"/>
          <p:cNvGrpSpPr/>
          <p:nvPr/>
        </p:nvGrpSpPr>
        <p:grpSpPr>
          <a:xfrm>
            <a:off x="2532063" y="1327150"/>
            <a:ext cx="636587" cy="493713"/>
            <a:chOff x="3202" y="3056"/>
            <a:chExt cx="401" cy="311"/>
          </a:xfrm>
        </p:grpSpPr>
        <p:sp>
          <p:nvSpPr>
            <p:cNvPr id="3791" name="Google Shape;3791;p38"/>
            <p:cNvSpPr/>
            <p:nvPr/>
          </p:nvSpPr>
          <p:spPr>
            <a:xfrm>
              <a:off x="3203" y="3295"/>
              <a:ext cx="400" cy="7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792" name="Google Shape;3792;p38"/>
            <p:cNvCxnSpPr/>
            <p:nvPr/>
          </p:nvCxnSpPr>
          <p:spPr>
            <a:xfrm>
              <a:off x="3204" y="3096"/>
              <a:ext cx="0" cy="23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93" name="Google Shape;3793;p38"/>
            <p:cNvSpPr/>
            <p:nvPr/>
          </p:nvSpPr>
          <p:spPr>
            <a:xfrm>
              <a:off x="3210" y="3090"/>
              <a:ext cx="393" cy="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4" name="Google Shape;3794;p38"/>
            <p:cNvSpPr/>
            <p:nvPr/>
          </p:nvSpPr>
          <p:spPr>
            <a:xfrm>
              <a:off x="3202" y="3056"/>
              <a:ext cx="400" cy="7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795" name="Google Shape;3795;p38"/>
            <p:cNvCxnSpPr/>
            <p:nvPr/>
          </p:nvCxnSpPr>
          <p:spPr>
            <a:xfrm>
              <a:off x="3603" y="3099"/>
              <a:ext cx="0" cy="23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96" name="Google Shape;3796;p38"/>
            <p:cNvSpPr txBox="1"/>
            <p:nvPr/>
          </p:nvSpPr>
          <p:spPr>
            <a:xfrm>
              <a:off x="3218" y="3137"/>
              <a:ext cx="371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HLR</a:t>
              </a:r>
              <a:endParaRPr/>
            </a:p>
          </p:txBody>
        </p:sp>
      </p:grpSp>
      <p:sp>
        <p:nvSpPr>
          <p:cNvPr id="3797" name="Google Shape;3797;p38"/>
          <p:cNvSpPr txBox="1"/>
          <p:nvPr/>
        </p:nvSpPr>
        <p:spPr>
          <a:xfrm>
            <a:off x="3646488" y="1371600"/>
            <a:ext cx="804862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home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</a:t>
            </a:r>
            <a:endParaRPr/>
          </a:p>
        </p:txBody>
      </p:sp>
      <p:sp>
        <p:nvSpPr>
          <p:cNvPr id="3798" name="Google Shape;3798;p38"/>
          <p:cNvSpPr txBox="1"/>
          <p:nvPr/>
        </p:nvSpPr>
        <p:spPr>
          <a:xfrm>
            <a:off x="3325813" y="5754688"/>
            <a:ext cx="804862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visited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</a:t>
            </a:r>
            <a:endParaRPr/>
          </a:p>
        </p:txBody>
      </p:sp>
      <p:pic>
        <p:nvPicPr>
          <p:cNvPr id="3799" name="Google Shape;3799;p38" descr="e2gmc3yp[1]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65963" y="1933575"/>
            <a:ext cx="512762" cy="5953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00" name="Google Shape;3800;p38"/>
          <p:cNvCxnSpPr/>
          <p:nvPr/>
        </p:nvCxnSpPr>
        <p:spPr>
          <a:xfrm rot="10800000" flipH="1">
            <a:off x="6859588" y="2470150"/>
            <a:ext cx="393700" cy="40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01" name="Google Shape;3801;p38"/>
          <p:cNvSpPr txBox="1"/>
          <p:nvPr/>
        </p:nvSpPr>
        <p:spPr>
          <a:xfrm>
            <a:off x="6284913" y="1630363"/>
            <a:ext cx="131603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correspondent</a:t>
            </a:r>
            <a:endParaRPr/>
          </a:p>
        </p:txBody>
      </p:sp>
      <p:grpSp>
        <p:nvGrpSpPr>
          <p:cNvPr id="3802" name="Google Shape;3802;p38"/>
          <p:cNvGrpSpPr/>
          <p:nvPr/>
        </p:nvGrpSpPr>
        <p:grpSpPr>
          <a:xfrm>
            <a:off x="3590925" y="3910013"/>
            <a:ext cx="987425" cy="730250"/>
            <a:chOff x="2197" y="1155"/>
            <a:chExt cx="622" cy="460"/>
          </a:xfrm>
        </p:grpSpPr>
        <p:grpSp>
          <p:nvGrpSpPr>
            <p:cNvPr id="3803" name="Google Shape;3803;p38"/>
            <p:cNvGrpSpPr/>
            <p:nvPr/>
          </p:nvGrpSpPr>
          <p:grpSpPr>
            <a:xfrm>
              <a:off x="2198" y="1176"/>
              <a:ext cx="621" cy="426"/>
              <a:chOff x="3164" y="2556"/>
              <a:chExt cx="901" cy="338"/>
            </a:xfrm>
          </p:grpSpPr>
          <p:sp>
            <p:nvSpPr>
              <p:cNvPr id="3804" name="Google Shape;3804;p38"/>
              <p:cNvSpPr/>
              <p:nvPr/>
            </p:nvSpPr>
            <p:spPr>
              <a:xfrm>
                <a:off x="3164" y="2556"/>
                <a:ext cx="901" cy="338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5" name="Google Shape;3805;p38"/>
              <p:cNvSpPr txBox="1"/>
              <p:nvPr/>
            </p:nvSpPr>
            <p:spPr>
              <a:xfrm>
                <a:off x="3212" y="2573"/>
                <a:ext cx="168" cy="18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06" name="Google Shape;3806;p38"/>
            <p:cNvSpPr txBox="1"/>
            <p:nvPr/>
          </p:nvSpPr>
          <p:spPr>
            <a:xfrm>
              <a:off x="2197" y="1155"/>
              <a:ext cx="616" cy="4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Mobile 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Switching 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Center</a:t>
              </a:r>
              <a:endParaRPr/>
            </a:p>
          </p:txBody>
        </p:sp>
      </p:grpSp>
      <p:grpSp>
        <p:nvGrpSpPr>
          <p:cNvPr id="3807" name="Google Shape;3807;p38"/>
          <p:cNvGrpSpPr/>
          <p:nvPr/>
        </p:nvGrpSpPr>
        <p:grpSpPr>
          <a:xfrm>
            <a:off x="3128963" y="3651250"/>
            <a:ext cx="636587" cy="493713"/>
            <a:chOff x="3202" y="3056"/>
            <a:chExt cx="401" cy="311"/>
          </a:xfrm>
        </p:grpSpPr>
        <p:sp>
          <p:nvSpPr>
            <p:cNvPr id="3808" name="Google Shape;3808;p38"/>
            <p:cNvSpPr/>
            <p:nvPr/>
          </p:nvSpPr>
          <p:spPr>
            <a:xfrm>
              <a:off x="3203" y="3295"/>
              <a:ext cx="400" cy="7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809" name="Google Shape;3809;p38"/>
            <p:cNvCxnSpPr/>
            <p:nvPr/>
          </p:nvCxnSpPr>
          <p:spPr>
            <a:xfrm>
              <a:off x="3204" y="3096"/>
              <a:ext cx="0" cy="23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810" name="Google Shape;3810;p38"/>
            <p:cNvSpPr/>
            <p:nvPr/>
          </p:nvSpPr>
          <p:spPr>
            <a:xfrm>
              <a:off x="3210" y="3090"/>
              <a:ext cx="393" cy="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1" name="Google Shape;3811;p38"/>
            <p:cNvSpPr/>
            <p:nvPr/>
          </p:nvSpPr>
          <p:spPr>
            <a:xfrm>
              <a:off x="3202" y="3056"/>
              <a:ext cx="400" cy="7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812" name="Google Shape;3812;p38"/>
            <p:cNvCxnSpPr/>
            <p:nvPr/>
          </p:nvCxnSpPr>
          <p:spPr>
            <a:xfrm>
              <a:off x="3603" y="3099"/>
              <a:ext cx="0" cy="23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813" name="Google Shape;3813;p38"/>
            <p:cNvSpPr txBox="1"/>
            <p:nvPr/>
          </p:nvSpPr>
          <p:spPr>
            <a:xfrm>
              <a:off x="3218" y="3137"/>
              <a:ext cx="364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VLR</a:t>
              </a:r>
              <a:endParaRPr/>
            </a:p>
          </p:txBody>
        </p:sp>
      </p:grpSp>
      <p:grpSp>
        <p:nvGrpSpPr>
          <p:cNvPr id="3814" name="Google Shape;3814;p38"/>
          <p:cNvGrpSpPr/>
          <p:nvPr/>
        </p:nvGrpSpPr>
        <p:grpSpPr>
          <a:xfrm>
            <a:off x="4102100" y="2482850"/>
            <a:ext cx="4800600" cy="1274763"/>
            <a:chOff x="2564" y="1612"/>
            <a:chExt cx="3024" cy="803"/>
          </a:xfrm>
        </p:grpSpPr>
        <p:sp>
          <p:nvSpPr>
            <p:cNvPr id="3815" name="Google Shape;3815;p38"/>
            <p:cNvSpPr/>
            <p:nvPr/>
          </p:nvSpPr>
          <p:spPr>
            <a:xfrm>
              <a:off x="2564" y="1612"/>
              <a:ext cx="1825" cy="571"/>
            </a:xfrm>
            <a:custGeom>
              <a:avLst/>
              <a:gdLst/>
              <a:ahLst/>
              <a:cxnLst/>
              <a:rect l="l" t="t" r="r" b="b"/>
              <a:pathLst>
                <a:path w="1825" h="571" extrusionOk="0">
                  <a:moveTo>
                    <a:pt x="1825" y="0"/>
                  </a:moveTo>
                  <a:cubicBezTo>
                    <a:pt x="1756" y="80"/>
                    <a:pt x="1562" y="389"/>
                    <a:pt x="1409" y="480"/>
                  </a:cubicBezTo>
                  <a:cubicBezTo>
                    <a:pt x="1256" y="571"/>
                    <a:pt x="1069" y="553"/>
                    <a:pt x="905" y="544"/>
                  </a:cubicBezTo>
                  <a:cubicBezTo>
                    <a:pt x="741" y="535"/>
                    <a:pt x="550" y="481"/>
                    <a:pt x="425" y="424"/>
                  </a:cubicBezTo>
                  <a:cubicBezTo>
                    <a:pt x="300" y="367"/>
                    <a:pt x="220" y="236"/>
                    <a:pt x="153" y="200"/>
                  </a:cubicBezTo>
                  <a:cubicBezTo>
                    <a:pt x="86" y="164"/>
                    <a:pt x="50" y="195"/>
                    <a:pt x="25" y="208"/>
                  </a:cubicBezTo>
                  <a:cubicBezTo>
                    <a:pt x="0" y="221"/>
                    <a:pt x="6" y="265"/>
                    <a:pt x="1" y="280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16" name="Google Shape;3816;p38"/>
            <p:cNvGrpSpPr/>
            <p:nvPr/>
          </p:nvGrpSpPr>
          <p:grpSpPr>
            <a:xfrm>
              <a:off x="3619" y="2058"/>
              <a:ext cx="202" cy="231"/>
              <a:chOff x="618" y="3500"/>
              <a:chExt cx="202" cy="231"/>
            </a:xfrm>
          </p:grpSpPr>
          <p:sp>
            <p:nvSpPr>
              <p:cNvPr id="3817" name="Google Shape;3817;p38"/>
              <p:cNvSpPr/>
              <p:nvPr/>
            </p:nvSpPr>
            <p:spPr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8" name="Google Shape;3818;p38"/>
              <p:cNvSpPr txBox="1"/>
              <p:nvPr/>
            </p:nvSpPr>
            <p:spPr>
              <a:xfrm>
                <a:off x="628" y="3500"/>
                <a:ext cx="181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1</a:t>
                </a:r>
                <a:endParaRPr/>
              </a:p>
            </p:txBody>
          </p:sp>
        </p:grpSp>
        <p:sp>
          <p:nvSpPr>
            <p:cNvPr id="3819" name="Google Shape;3819;p38"/>
            <p:cNvSpPr txBox="1"/>
            <p:nvPr/>
          </p:nvSpPr>
          <p:spPr>
            <a:xfrm>
              <a:off x="4408" y="2011"/>
              <a:ext cx="1180" cy="4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call routed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to home network</a:t>
              </a:r>
              <a:endParaRPr/>
            </a:p>
          </p:txBody>
        </p:sp>
        <p:cxnSp>
          <p:nvCxnSpPr>
            <p:cNvPr id="3820" name="Google Shape;3820;p38"/>
            <p:cNvCxnSpPr/>
            <p:nvPr/>
          </p:nvCxnSpPr>
          <p:spPr>
            <a:xfrm rot="10800000" flipH="1">
              <a:off x="3872" y="2127"/>
              <a:ext cx="568" cy="6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821" name="Google Shape;3821;p38"/>
          <p:cNvGrpSpPr/>
          <p:nvPr/>
        </p:nvGrpSpPr>
        <p:grpSpPr>
          <a:xfrm>
            <a:off x="304800" y="1743075"/>
            <a:ext cx="3068638" cy="1400175"/>
            <a:chOff x="172" y="1146"/>
            <a:chExt cx="1933" cy="882"/>
          </a:xfrm>
        </p:grpSpPr>
        <p:grpSp>
          <p:nvGrpSpPr>
            <p:cNvPr id="3822" name="Google Shape;3822;p38"/>
            <p:cNvGrpSpPr/>
            <p:nvPr/>
          </p:nvGrpSpPr>
          <p:grpSpPr>
            <a:xfrm>
              <a:off x="1891" y="1146"/>
              <a:ext cx="214" cy="231"/>
              <a:chOff x="618" y="3500"/>
              <a:chExt cx="214" cy="231"/>
            </a:xfrm>
          </p:grpSpPr>
          <p:sp>
            <p:nvSpPr>
              <p:cNvPr id="3823" name="Google Shape;3823;p38"/>
              <p:cNvSpPr/>
              <p:nvPr/>
            </p:nvSpPr>
            <p:spPr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4" name="Google Shape;3824;p38"/>
              <p:cNvSpPr txBox="1"/>
              <p:nvPr/>
            </p:nvSpPr>
            <p:spPr>
              <a:xfrm>
                <a:off x="628" y="3500"/>
                <a:ext cx="204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2</a:t>
                </a:r>
                <a:endParaRPr/>
              </a:p>
            </p:txBody>
          </p:sp>
        </p:grpSp>
        <p:sp>
          <p:nvSpPr>
            <p:cNvPr id="3825" name="Google Shape;3825;p38"/>
            <p:cNvSpPr txBox="1"/>
            <p:nvPr/>
          </p:nvSpPr>
          <p:spPr>
            <a:xfrm>
              <a:off x="172" y="1508"/>
              <a:ext cx="1588" cy="5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home MSC consults HLR,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gets roaming number of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mobile in visited network</a:t>
              </a:r>
              <a:endParaRPr/>
            </a:p>
          </p:txBody>
        </p:sp>
        <p:cxnSp>
          <p:nvCxnSpPr>
            <p:cNvPr id="3826" name="Google Shape;3826;p38"/>
            <p:cNvCxnSpPr/>
            <p:nvPr/>
          </p:nvCxnSpPr>
          <p:spPr>
            <a:xfrm rot="10800000" flipH="1">
              <a:off x="1709" y="1373"/>
              <a:ext cx="182" cy="17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827" name="Google Shape;3827;p38"/>
          <p:cNvGrpSpPr/>
          <p:nvPr/>
        </p:nvGrpSpPr>
        <p:grpSpPr>
          <a:xfrm>
            <a:off x="4129088" y="2940050"/>
            <a:ext cx="4338637" cy="2447925"/>
            <a:chOff x="2581" y="1900"/>
            <a:chExt cx="2733" cy="1542"/>
          </a:xfrm>
        </p:grpSpPr>
        <p:sp>
          <p:nvSpPr>
            <p:cNvPr id="3828" name="Google Shape;3828;p38"/>
            <p:cNvSpPr/>
            <p:nvPr/>
          </p:nvSpPr>
          <p:spPr>
            <a:xfrm>
              <a:off x="2581" y="1900"/>
              <a:ext cx="666" cy="721"/>
            </a:xfrm>
            <a:custGeom>
              <a:avLst/>
              <a:gdLst/>
              <a:ahLst/>
              <a:cxnLst/>
              <a:rect l="l" t="t" r="r" b="b"/>
              <a:pathLst>
                <a:path w="666" h="721" extrusionOk="0">
                  <a:moveTo>
                    <a:pt x="0" y="0"/>
                  </a:moveTo>
                  <a:cubicBezTo>
                    <a:pt x="92" y="56"/>
                    <a:pt x="448" y="243"/>
                    <a:pt x="552" y="336"/>
                  </a:cubicBezTo>
                  <a:cubicBezTo>
                    <a:pt x="656" y="429"/>
                    <a:pt x="666" y="496"/>
                    <a:pt x="624" y="560"/>
                  </a:cubicBezTo>
                  <a:cubicBezTo>
                    <a:pt x="582" y="624"/>
                    <a:pt x="367" y="688"/>
                    <a:pt x="299" y="721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29" name="Google Shape;3829;p38"/>
            <p:cNvGrpSpPr/>
            <p:nvPr/>
          </p:nvGrpSpPr>
          <p:grpSpPr>
            <a:xfrm>
              <a:off x="3131" y="2274"/>
              <a:ext cx="214" cy="231"/>
              <a:chOff x="618" y="3500"/>
              <a:chExt cx="214" cy="231"/>
            </a:xfrm>
          </p:grpSpPr>
          <p:sp>
            <p:nvSpPr>
              <p:cNvPr id="3830" name="Google Shape;3830;p38"/>
              <p:cNvSpPr/>
              <p:nvPr/>
            </p:nvSpPr>
            <p:spPr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1" name="Google Shape;3831;p38"/>
              <p:cNvSpPr txBox="1"/>
              <p:nvPr/>
            </p:nvSpPr>
            <p:spPr>
              <a:xfrm>
                <a:off x="628" y="3500"/>
                <a:ext cx="204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3</a:t>
                </a:r>
                <a:endParaRPr/>
              </a:p>
            </p:txBody>
          </p:sp>
        </p:grpSp>
        <p:sp>
          <p:nvSpPr>
            <p:cNvPr id="3832" name="Google Shape;3832;p38"/>
            <p:cNvSpPr txBox="1"/>
            <p:nvPr/>
          </p:nvSpPr>
          <p:spPr>
            <a:xfrm>
              <a:off x="3100" y="3038"/>
              <a:ext cx="2214" cy="4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home MSC sets up 2</a:t>
              </a:r>
              <a:r>
                <a:rPr lang="en-US" sz="1800" baseline="30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nd</a:t>
              </a: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leg of call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to MSC in visited network</a:t>
              </a:r>
              <a:endParaRPr/>
            </a:p>
          </p:txBody>
        </p:sp>
        <p:cxnSp>
          <p:nvCxnSpPr>
            <p:cNvPr id="3833" name="Google Shape;3833;p38"/>
            <p:cNvCxnSpPr/>
            <p:nvPr/>
          </p:nvCxnSpPr>
          <p:spPr>
            <a:xfrm>
              <a:off x="3273" y="2516"/>
              <a:ext cx="126" cy="527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834" name="Google Shape;3834;p38"/>
          <p:cNvGrpSpPr/>
          <p:nvPr/>
        </p:nvGrpSpPr>
        <p:grpSpPr>
          <a:xfrm>
            <a:off x="2576513" y="4587875"/>
            <a:ext cx="5710237" cy="1592263"/>
            <a:chOff x="1603" y="2938"/>
            <a:chExt cx="3597" cy="1003"/>
          </a:xfrm>
        </p:grpSpPr>
        <p:grpSp>
          <p:nvGrpSpPr>
            <p:cNvPr id="3835" name="Google Shape;3835;p38"/>
            <p:cNvGrpSpPr/>
            <p:nvPr/>
          </p:nvGrpSpPr>
          <p:grpSpPr>
            <a:xfrm>
              <a:off x="1603" y="2938"/>
              <a:ext cx="557" cy="307"/>
              <a:chOff x="1603" y="2938"/>
              <a:chExt cx="557" cy="307"/>
            </a:xfrm>
          </p:grpSpPr>
          <p:cxnSp>
            <p:nvCxnSpPr>
              <p:cNvPr id="3836" name="Google Shape;3836;p38"/>
              <p:cNvCxnSpPr/>
              <p:nvPr/>
            </p:nvCxnSpPr>
            <p:spPr>
              <a:xfrm flipH="1">
                <a:off x="1603" y="2938"/>
                <a:ext cx="557" cy="307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grpSp>
            <p:nvGrpSpPr>
              <p:cNvPr id="3837" name="Google Shape;3837;p38"/>
              <p:cNvGrpSpPr/>
              <p:nvPr/>
            </p:nvGrpSpPr>
            <p:grpSpPr>
              <a:xfrm>
                <a:off x="1844" y="2946"/>
                <a:ext cx="214" cy="231"/>
                <a:chOff x="618" y="3500"/>
                <a:chExt cx="214" cy="231"/>
              </a:xfrm>
            </p:grpSpPr>
            <p:sp>
              <p:nvSpPr>
                <p:cNvPr id="3838" name="Google Shape;3838;p38"/>
                <p:cNvSpPr/>
                <p:nvPr/>
              </p:nvSpPr>
              <p:spPr>
                <a:xfrm>
                  <a:off x="618" y="3520"/>
                  <a:ext cx="202" cy="201"/>
                </a:xfrm>
                <a:prstGeom prst="ellipse">
                  <a:avLst/>
                </a:prstGeom>
                <a:solidFill>
                  <a:schemeClr val="lt1"/>
                </a:solidFill>
                <a:ln w="19050" cap="flat" cmpd="sng">
                  <a:solidFill>
                    <a:srgbClr val="FF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39" name="Google Shape;3839;p38"/>
                <p:cNvSpPr txBox="1"/>
                <p:nvPr/>
              </p:nvSpPr>
              <p:spPr>
                <a:xfrm>
                  <a:off x="628" y="3500"/>
                  <a:ext cx="204" cy="2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rgbClr val="FF0000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rPr>
                    <a:t>4</a:t>
                  </a:r>
                  <a:endParaRPr/>
                </a:p>
              </p:txBody>
            </p:sp>
          </p:grpSp>
        </p:grpSp>
        <p:sp>
          <p:nvSpPr>
            <p:cNvPr id="3840" name="Google Shape;3840;p38"/>
            <p:cNvSpPr txBox="1"/>
            <p:nvPr/>
          </p:nvSpPr>
          <p:spPr>
            <a:xfrm>
              <a:off x="2900" y="3537"/>
              <a:ext cx="2300" cy="4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MSC in visited network completes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call through base station to mobile</a:t>
              </a:r>
              <a:endParaRPr/>
            </a:p>
          </p:txBody>
        </p:sp>
        <p:cxnSp>
          <p:nvCxnSpPr>
            <p:cNvPr id="3841" name="Google Shape;3841;p38"/>
            <p:cNvCxnSpPr/>
            <p:nvPr/>
          </p:nvCxnSpPr>
          <p:spPr>
            <a:xfrm rot="10800000">
              <a:off x="2074" y="3091"/>
              <a:ext cx="835" cy="547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b="1" i="0" u="none" strike="noStrike" dirty="0">
                <a:solidFill>
                  <a:srgbClr val="333399"/>
                </a:solidFill>
                <a:effectLst/>
                <a:latin typeface="Comic Sans MS" panose="030F0702030302020204" pitchFamily="66" charset="0"/>
              </a:rPr>
              <a:t>SC2008/CZ3006/CE3005 </a:t>
            </a:r>
            <a:r>
              <a:rPr lang="fr-FR" sz="3200" b="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​</a:t>
            </a:r>
            <a:br>
              <a:rPr lang="fr-FR" sz="3200" b="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</a:br>
            <a:r>
              <a:rPr lang="fr-FR" sz="3200" b="1" i="0" u="none" strike="noStrike" dirty="0">
                <a:solidFill>
                  <a:srgbClr val="333399"/>
                </a:solidFill>
                <a:effectLst/>
                <a:latin typeface="Comic Sans MS" panose="030F0702030302020204" pitchFamily="66" charset="0"/>
              </a:rPr>
              <a:t>Computer Network</a:t>
            </a:r>
            <a:endParaRPr dirty="0"/>
          </a:p>
        </p:txBody>
      </p:sp>
      <p:sp>
        <p:nvSpPr>
          <p:cNvPr id="93" name="Google Shape;93;p3"/>
          <p:cNvSpPr txBox="1">
            <a:spLocks noGrp="1"/>
          </p:cNvSpPr>
          <p:nvPr>
            <p:ph type="sldNum" idx="12"/>
          </p:nvPr>
        </p:nvSpPr>
        <p:spPr>
          <a:xfrm>
            <a:off x="8077200" y="64008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94" name="Google Shape;94;p3"/>
          <p:cNvSpPr txBox="1"/>
          <p:nvPr/>
        </p:nvSpPr>
        <p:spPr>
          <a:xfrm>
            <a:off x="457200" y="2743200"/>
            <a:ext cx="8229600" cy="181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Lecture 9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Mobile Access Networks: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1G to 5G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0000"/>
                </a:solidFill>
              </a:rPr>
              <a:t>(Not Examinable)</a:t>
            </a:r>
            <a:endParaRPr dirty="0">
              <a:solidFill>
                <a:srgbClr val="FF0000"/>
              </a:solidFill>
            </a:endParaRPr>
          </a:p>
        </p:txBody>
      </p:sp>
      <p:pic>
        <p:nvPicPr>
          <p:cNvPr id="95" name="Google Shape;9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8731" y="4343400"/>
            <a:ext cx="2667000" cy="17927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p39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Wireless, Mobility: Impact on Higher Layer Protocols</a:t>
            </a:r>
            <a:endParaRPr/>
          </a:p>
        </p:txBody>
      </p:sp>
      <p:sp>
        <p:nvSpPr>
          <p:cNvPr id="3848" name="Google Shape;3848;p39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Logically, impact should be minimal …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Best effort service model remains unchanged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Higher layers can (and do) run over wireless, mobile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… but performance-wise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Packet loss/delay due to bit-errors (discarded packets, delays for link-layer retransmissions), and handoff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Delay impairments for real-time traffic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Limited bandwidth of wireless links</a:t>
            </a:r>
            <a:endParaRPr/>
          </a:p>
        </p:txBody>
      </p:sp>
      <p:sp>
        <p:nvSpPr>
          <p:cNvPr id="3849" name="Google Shape;3849;p39"/>
          <p:cNvSpPr txBox="1">
            <a:spLocks noGrp="1"/>
          </p:cNvSpPr>
          <p:nvPr>
            <p:ph type="sldNum" idx="12"/>
          </p:nvPr>
        </p:nvSpPr>
        <p:spPr>
          <a:xfrm>
            <a:off x="8382000" y="63246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p40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Learning Objectives</a:t>
            </a:r>
            <a:endParaRPr/>
          </a:p>
        </p:txBody>
      </p:sp>
      <p:sp>
        <p:nvSpPr>
          <p:cNvPr id="3856" name="Google Shape;3856;p40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lang="en-US">
                <a:solidFill>
                  <a:schemeClr val="dk2"/>
                </a:solidFill>
              </a:rPr>
              <a:t>Wireless Link Standards</a:t>
            </a:r>
            <a:endParaRPr/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–"/>
            </a:pPr>
            <a:r>
              <a:rPr lang="en-US">
                <a:solidFill>
                  <a:schemeClr val="dk2"/>
                </a:solidFill>
              </a:rPr>
              <a:t>Read the characteristics of the standards</a:t>
            </a:r>
            <a:endParaRPr/>
          </a:p>
          <a:p>
            <a:pPr marL="342900" lvl="0" indent="-342900" algn="just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lang="en-US">
                <a:solidFill>
                  <a:schemeClr val="dk2"/>
                </a:solidFill>
              </a:rPr>
              <a:t>Cellular Networks</a:t>
            </a:r>
            <a:endParaRPr/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–"/>
            </a:pPr>
            <a:r>
              <a:rPr lang="en-US">
                <a:solidFill>
                  <a:schemeClr val="dk2"/>
                </a:solidFill>
              </a:rPr>
              <a:t>Understand the network architecture</a:t>
            </a:r>
            <a:endParaRPr/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–"/>
            </a:pPr>
            <a:r>
              <a:rPr lang="en-US">
                <a:solidFill>
                  <a:schemeClr val="dk2"/>
                </a:solidFill>
              </a:rPr>
              <a:t>Understand the key features of 1G to 5G</a:t>
            </a:r>
            <a:endParaRPr/>
          </a:p>
          <a:p>
            <a:pPr marL="342900" lvl="0" indent="-342900" algn="just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lang="en-US">
                <a:solidFill>
                  <a:schemeClr val="dk2"/>
                </a:solidFill>
              </a:rPr>
              <a:t>Mobility (roaming) handling</a:t>
            </a:r>
            <a:endParaRPr/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–"/>
            </a:pPr>
            <a:r>
              <a:rPr lang="en-US">
                <a:solidFill>
                  <a:schemeClr val="dk2"/>
                </a:solidFill>
              </a:rPr>
              <a:t>Read mobility vocabulary</a:t>
            </a:r>
            <a:endParaRPr/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–"/>
            </a:pPr>
            <a:r>
              <a:rPr lang="en-US">
                <a:solidFill>
                  <a:schemeClr val="dk2"/>
                </a:solidFill>
              </a:rPr>
              <a:t>Understand indirect and direct routing</a:t>
            </a:r>
            <a:endParaRPr/>
          </a:p>
        </p:txBody>
      </p:sp>
      <p:sp>
        <p:nvSpPr>
          <p:cNvPr id="3857" name="Google Shape;3857;p40"/>
          <p:cNvSpPr txBox="1">
            <a:spLocks noGrp="1"/>
          </p:cNvSpPr>
          <p:nvPr>
            <p:ph type="sldNum" idx="12"/>
          </p:nvPr>
        </p:nvSpPr>
        <p:spPr>
          <a:xfrm>
            <a:off x="8382000" y="63246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102" name="Google Shape;102;p4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2"/>
                </a:solidFill>
              </a:rPr>
              <a:t>Wireless Link Standards</a:t>
            </a:r>
            <a:endParaRPr/>
          </a:p>
          <a:p>
            <a:pPr marL="742950" lvl="1" indent="-285750" algn="just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</a:pPr>
            <a:r>
              <a:rPr lang="en-US" sz="2000">
                <a:solidFill>
                  <a:schemeClr val="dk2"/>
                </a:solidFill>
              </a:rPr>
              <a:t>802.11 (Wi-Fi)</a:t>
            </a:r>
            <a:endParaRPr/>
          </a:p>
          <a:p>
            <a:pPr marL="742950" lvl="1" indent="-285750" algn="just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</a:pPr>
            <a:r>
              <a:rPr lang="en-US" sz="2000">
                <a:solidFill>
                  <a:schemeClr val="dk2"/>
                </a:solidFill>
              </a:rPr>
              <a:t>Cellular (1G to 5G)</a:t>
            </a:r>
            <a:endParaRPr/>
          </a:p>
          <a:p>
            <a:pPr marL="742950" lvl="1" indent="-285750" algn="just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</a:pPr>
            <a:r>
              <a:rPr lang="en-US" sz="2000">
                <a:solidFill>
                  <a:schemeClr val="dk2"/>
                </a:solidFill>
              </a:rPr>
              <a:t>802.15 (e.g., ZigBee)</a:t>
            </a:r>
            <a:endParaRPr/>
          </a:p>
          <a:p>
            <a:pPr marL="742950" lvl="1" indent="-285750" algn="just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</a:pPr>
            <a:r>
              <a:rPr lang="en-US" sz="2000">
                <a:solidFill>
                  <a:schemeClr val="dk2"/>
                </a:solidFill>
              </a:rPr>
              <a:t>802.16 (WiMax)</a:t>
            </a:r>
            <a:endParaRPr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2"/>
                </a:solidFill>
              </a:rPr>
              <a:t>Cellular Networks</a:t>
            </a:r>
            <a:endParaRPr/>
          </a:p>
          <a:p>
            <a:pPr marL="742950" lvl="1" indent="-285750" algn="just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</a:pPr>
            <a:r>
              <a:rPr lang="en-US" sz="2000">
                <a:solidFill>
                  <a:schemeClr val="dk2"/>
                </a:solidFill>
              </a:rPr>
              <a:t>Network architecture</a:t>
            </a:r>
            <a:endParaRPr/>
          </a:p>
          <a:p>
            <a:pPr marL="742950" lvl="1" indent="-285750" algn="just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</a:pPr>
            <a:r>
              <a:rPr lang="en-US" sz="2000">
                <a:solidFill>
                  <a:schemeClr val="dk2"/>
                </a:solidFill>
              </a:rPr>
              <a:t>MAC protocols</a:t>
            </a:r>
            <a:endParaRPr/>
          </a:p>
          <a:p>
            <a:pPr marL="742950" lvl="1" indent="-285750" algn="just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</a:pPr>
            <a:r>
              <a:rPr lang="en-US" sz="2000">
                <a:solidFill>
                  <a:schemeClr val="dk2"/>
                </a:solidFill>
              </a:rPr>
              <a:t>1G to 5G</a:t>
            </a:r>
            <a:endParaRPr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2"/>
                </a:solidFill>
              </a:rPr>
              <a:t>Mobility handling</a:t>
            </a:r>
            <a:endParaRPr/>
          </a:p>
          <a:p>
            <a:pPr marL="742950" lvl="1" indent="-285750" algn="just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</a:pPr>
            <a:r>
              <a:rPr lang="en-US" sz="2000">
                <a:solidFill>
                  <a:schemeClr val="dk2"/>
                </a:solidFill>
              </a:rPr>
              <a:t>Mobility vocabulary</a:t>
            </a:r>
            <a:endParaRPr/>
          </a:p>
          <a:p>
            <a:pPr marL="742950" lvl="1" indent="-285750" algn="just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</a:pPr>
            <a:r>
              <a:rPr lang="en-US" sz="2000">
                <a:solidFill>
                  <a:schemeClr val="dk2"/>
                </a:solidFill>
              </a:rPr>
              <a:t>Indirect routing</a:t>
            </a:r>
            <a:endParaRPr/>
          </a:p>
          <a:p>
            <a:pPr marL="742950" lvl="1" indent="-285750" algn="just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</a:pPr>
            <a:r>
              <a:rPr lang="en-US" sz="2000">
                <a:solidFill>
                  <a:schemeClr val="dk2"/>
                </a:solidFill>
              </a:rPr>
              <a:t>Direct routing</a:t>
            </a:r>
            <a:endParaRPr/>
          </a:p>
        </p:txBody>
      </p:sp>
      <p:sp>
        <p:nvSpPr>
          <p:cNvPr id="103" name="Google Shape;103;p4"/>
          <p:cNvSpPr txBox="1">
            <a:spLocks noGrp="1"/>
          </p:cNvSpPr>
          <p:nvPr>
            <p:ph type="sldNum" idx="12"/>
          </p:nvPr>
        </p:nvSpPr>
        <p:spPr>
          <a:xfrm>
            <a:off x="8382000" y="63246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>
            <a:spLocks noGrp="1"/>
          </p:cNvSpPr>
          <p:nvPr>
            <p:ph type="ctrTitle"/>
          </p:nvPr>
        </p:nvSpPr>
        <p:spPr>
          <a:xfrm>
            <a:off x="685800" y="30480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Wireless Link Standards</a:t>
            </a:r>
            <a:endParaRPr/>
          </a:p>
        </p:txBody>
      </p:sp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077200" y="64008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Characteristics of Selected Wireless Link Standards</a:t>
            </a:r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sldNum" idx="12"/>
          </p:nvPr>
        </p:nvSpPr>
        <p:spPr>
          <a:xfrm>
            <a:off x="8382000" y="63246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17" name="Google Shape;117;p6"/>
          <p:cNvSpPr/>
          <p:nvPr/>
        </p:nvSpPr>
        <p:spPr>
          <a:xfrm>
            <a:off x="2952750" y="1968500"/>
            <a:ext cx="1589088" cy="3454400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6"/>
          <p:cNvSpPr/>
          <p:nvPr/>
        </p:nvSpPr>
        <p:spPr>
          <a:xfrm>
            <a:off x="4578350" y="1982788"/>
            <a:ext cx="1589088" cy="3440112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6"/>
          <p:cNvSpPr/>
          <p:nvPr/>
        </p:nvSpPr>
        <p:spPr>
          <a:xfrm>
            <a:off x="6203950" y="1982788"/>
            <a:ext cx="1589088" cy="3440112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6"/>
          <p:cNvSpPr/>
          <p:nvPr/>
        </p:nvSpPr>
        <p:spPr>
          <a:xfrm>
            <a:off x="1327150" y="1955800"/>
            <a:ext cx="1589088" cy="3467100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1" name="Google Shape;121;p6"/>
          <p:cNvCxnSpPr/>
          <p:nvPr/>
        </p:nvCxnSpPr>
        <p:spPr>
          <a:xfrm>
            <a:off x="1327150" y="5422900"/>
            <a:ext cx="66262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2" name="Google Shape;122;p6"/>
          <p:cNvSpPr txBox="1"/>
          <p:nvPr/>
        </p:nvSpPr>
        <p:spPr>
          <a:xfrm>
            <a:off x="1704975" y="5413375"/>
            <a:ext cx="831850" cy="579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Indoor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10-30m</a:t>
            </a:r>
            <a:endParaRPr/>
          </a:p>
        </p:txBody>
      </p:sp>
      <p:sp>
        <p:nvSpPr>
          <p:cNvPr id="123" name="Google Shape;123;p6"/>
          <p:cNvSpPr txBox="1"/>
          <p:nvPr/>
        </p:nvSpPr>
        <p:spPr>
          <a:xfrm>
            <a:off x="3217863" y="5416550"/>
            <a:ext cx="1009650" cy="579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Outdoor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50-200m</a:t>
            </a:r>
            <a:endParaRPr/>
          </a:p>
        </p:txBody>
      </p:sp>
      <p:sp>
        <p:nvSpPr>
          <p:cNvPr id="124" name="Google Shape;124;p6"/>
          <p:cNvSpPr txBox="1"/>
          <p:nvPr/>
        </p:nvSpPr>
        <p:spPr>
          <a:xfrm>
            <a:off x="4695825" y="5421313"/>
            <a:ext cx="1238250" cy="85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Mid-range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outdoor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200m – 4 Km</a:t>
            </a:r>
            <a:endParaRPr/>
          </a:p>
        </p:txBody>
      </p:sp>
      <p:sp>
        <p:nvSpPr>
          <p:cNvPr id="125" name="Google Shape;125;p6"/>
          <p:cNvSpPr txBox="1"/>
          <p:nvPr/>
        </p:nvSpPr>
        <p:spPr>
          <a:xfrm>
            <a:off x="6200775" y="5421313"/>
            <a:ext cx="1352550" cy="85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Long-range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outdoor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5Km – 20 Km</a:t>
            </a:r>
            <a:endParaRPr/>
          </a:p>
        </p:txBody>
      </p:sp>
      <p:sp>
        <p:nvSpPr>
          <p:cNvPr id="126" name="Google Shape;126;p6"/>
          <p:cNvSpPr txBox="1"/>
          <p:nvPr/>
        </p:nvSpPr>
        <p:spPr>
          <a:xfrm>
            <a:off x="679450" y="4800600"/>
            <a:ext cx="6286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.056</a:t>
            </a:r>
            <a:endParaRPr sz="1400" b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6"/>
          <p:cNvSpPr txBox="1"/>
          <p:nvPr/>
        </p:nvSpPr>
        <p:spPr>
          <a:xfrm>
            <a:off x="682625" y="4368800"/>
            <a:ext cx="6286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.384</a:t>
            </a:r>
            <a:endParaRPr sz="1400" b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6"/>
          <p:cNvSpPr txBox="1"/>
          <p:nvPr/>
        </p:nvSpPr>
        <p:spPr>
          <a:xfrm>
            <a:off x="923925" y="3678238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6"/>
          <p:cNvSpPr txBox="1"/>
          <p:nvPr/>
        </p:nvSpPr>
        <p:spPr>
          <a:xfrm>
            <a:off x="922338" y="3246438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6"/>
          <p:cNvSpPr txBox="1"/>
          <p:nvPr/>
        </p:nvSpPr>
        <p:spPr>
          <a:xfrm>
            <a:off x="625475" y="2851150"/>
            <a:ext cx="6413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5-11</a:t>
            </a:r>
            <a:endParaRPr sz="1400" b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6"/>
          <p:cNvSpPr txBox="1"/>
          <p:nvPr/>
        </p:nvSpPr>
        <p:spPr>
          <a:xfrm>
            <a:off x="814388" y="2435225"/>
            <a:ext cx="4381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54</a:t>
            </a:r>
            <a:endParaRPr sz="1400" b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6"/>
          <p:cNvSpPr/>
          <p:nvPr/>
        </p:nvSpPr>
        <p:spPr>
          <a:xfrm>
            <a:off x="2662238" y="4852988"/>
            <a:ext cx="4676775" cy="284162"/>
          </a:xfrm>
          <a:prstGeom prst="rect">
            <a:avLst/>
          </a:prstGeom>
          <a:solidFill>
            <a:srgbClr val="3333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6"/>
          <p:cNvSpPr txBox="1"/>
          <p:nvPr/>
        </p:nvSpPr>
        <p:spPr>
          <a:xfrm>
            <a:off x="3948113" y="4845050"/>
            <a:ext cx="174307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IS-95, CDMA, GSM</a:t>
            </a:r>
            <a:endParaRPr/>
          </a:p>
        </p:txBody>
      </p:sp>
      <p:sp>
        <p:nvSpPr>
          <p:cNvPr id="134" name="Google Shape;134;p6"/>
          <p:cNvSpPr txBox="1"/>
          <p:nvPr/>
        </p:nvSpPr>
        <p:spPr>
          <a:xfrm>
            <a:off x="7750175" y="4795838"/>
            <a:ext cx="455613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2G</a:t>
            </a:r>
            <a:endParaRPr/>
          </a:p>
        </p:txBody>
      </p:sp>
      <p:sp>
        <p:nvSpPr>
          <p:cNvPr id="135" name="Google Shape;135;p6"/>
          <p:cNvSpPr/>
          <p:nvPr/>
        </p:nvSpPr>
        <p:spPr>
          <a:xfrm>
            <a:off x="2651125" y="4435475"/>
            <a:ext cx="4676775" cy="284163"/>
          </a:xfrm>
          <a:prstGeom prst="rect">
            <a:avLst/>
          </a:prstGeom>
          <a:solidFill>
            <a:srgbClr val="3333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6"/>
          <p:cNvSpPr txBox="1"/>
          <p:nvPr/>
        </p:nvSpPr>
        <p:spPr>
          <a:xfrm>
            <a:off x="3681413" y="4413250"/>
            <a:ext cx="2463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UMTS/WCDMA, CDMA2000</a:t>
            </a:r>
            <a:endParaRPr/>
          </a:p>
        </p:txBody>
      </p:sp>
      <p:sp>
        <p:nvSpPr>
          <p:cNvPr id="137" name="Google Shape;137;p6"/>
          <p:cNvSpPr txBox="1"/>
          <p:nvPr/>
        </p:nvSpPr>
        <p:spPr>
          <a:xfrm>
            <a:off x="7751763" y="4406900"/>
            <a:ext cx="455612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3G</a:t>
            </a:r>
            <a:endParaRPr/>
          </a:p>
        </p:txBody>
      </p:sp>
      <p:sp>
        <p:nvSpPr>
          <p:cNvPr id="138" name="Google Shape;138;p6"/>
          <p:cNvSpPr/>
          <p:nvPr/>
        </p:nvSpPr>
        <p:spPr>
          <a:xfrm>
            <a:off x="1339850" y="3703638"/>
            <a:ext cx="928688" cy="284162"/>
          </a:xfrm>
          <a:prstGeom prst="rect">
            <a:avLst/>
          </a:prstGeom>
          <a:solidFill>
            <a:srgbClr val="3333CC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6"/>
          <p:cNvSpPr txBox="1"/>
          <p:nvPr/>
        </p:nvSpPr>
        <p:spPr>
          <a:xfrm>
            <a:off x="1422400" y="3711575"/>
            <a:ext cx="725488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802.15</a:t>
            </a:r>
            <a:endParaRPr/>
          </a:p>
        </p:txBody>
      </p:sp>
      <p:sp>
        <p:nvSpPr>
          <p:cNvPr id="140" name="Google Shape;140;p6"/>
          <p:cNvSpPr/>
          <p:nvPr/>
        </p:nvSpPr>
        <p:spPr>
          <a:xfrm>
            <a:off x="1354138" y="2865438"/>
            <a:ext cx="1724025" cy="315912"/>
          </a:xfrm>
          <a:prstGeom prst="rect">
            <a:avLst/>
          </a:prstGeom>
          <a:solidFill>
            <a:srgbClr val="3333CC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6"/>
          <p:cNvSpPr txBox="1"/>
          <p:nvPr/>
        </p:nvSpPr>
        <p:spPr>
          <a:xfrm>
            <a:off x="1724025" y="2890838"/>
            <a:ext cx="833438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802.11b</a:t>
            </a:r>
            <a:endParaRPr/>
          </a:p>
        </p:txBody>
      </p:sp>
      <p:sp>
        <p:nvSpPr>
          <p:cNvPr id="142" name="Google Shape;142;p6"/>
          <p:cNvSpPr/>
          <p:nvPr/>
        </p:nvSpPr>
        <p:spPr>
          <a:xfrm>
            <a:off x="1357313" y="2432050"/>
            <a:ext cx="1724025" cy="315913"/>
          </a:xfrm>
          <a:prstGeom prst="rect">
            <a:avLst/>
          </a:prstGeom>
          <a:solidFill>
            <a:srgbClr val="3333CC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6"/>
          <p:cNvSpPr txBox="1"/>
          <p:nvPr/>
        </p:nvSpPr>
        <p:spPr>
          <a:xfrm>
            <a:off x="1727200" y="2457450"/>
            <a:ext cx="98107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802.11a,g</a:t>
            </a:r>
            <a:endParaRPr/>
          </a:p>
        </p:txBody>
      </p:sp>
      <p:cxnSp>
        <p:nvCxnSpPr>
          <p:cNvPr id="144" name="Google Shape;144;p6"/>
          <p:cNvCxnSpPr/>
          <p:nvPr/>
        </p:nvCxnSpPr>
        <p:spPr>
          <a:xfrm rot="10800000">
            <a:off x="1328738" y="2395538"/>
            <a:ext cx="0" cy="302736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5" name="Google Shape;145;p6"/>
          <p:cNvSpPr/>
          <p:nvPr/>
        </p:nvSpPr>
        <p:spPr>
          <a:xfrm>
            <a:off x="2717800" y="2744788"/>
            <a:ext cx="5078413" cy="596900"/>
          </a:xfrm>
          <a:prstGeom prst="rect">
            <a:avLst/>
          </a:prstGeom>
          <a:solidFill>
            <a:srgbClr val="3333CC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6"/>
          <p:cNvSpPr txBox="1"/>
          <p:nvPr/>
        </p:nvSpPr>
        <p:spPr>
          <a:xfrm>
            <a:off x="5013325" y="2922588"/>
            <a:ext cx="150495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802.16 (WiMAX)</a:t>
            </a:r>
            <a:endParaRPr/>
          </a:p>
        </p:txBody>
      </p:sp>
      <p:sp>
        <p:nvSpPr>
          <p:cNvPr id="147" name="Google Shape;147;p6"/>
          <p:cNvSpPr/>
          <p:nvPr/>
        </p:nvSpPr>
        <p:spPr>
          <a:xfrm>
            <a:off x="3133725" y="2536825"/>
            <a:ext cx="4062413" cy="284163"/>
          </a:xfrm>
          <a:prstGeom prst="rect">
            <a:avLst/>
          </a:prstGeom>
          <a:solidFill>
            <a:srgbClr val="3333CC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6"/>
          <p:cNvSpPr txBox="1"/>
          <p:nvPr/>
        </p:nvSpPr>
        <p:spPr>
          <a:xfrm>
            <a:off x="4164013" y="2514600"/>
            <a:ext cx="217805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802.11a,g point-to-point</a:t>
            </a:r>
            <a:endParaRPr/>
          </a:p>
        </p:txBody>
      </p:sp>
      <p:cxnSp>
        <p:nvCxnSpPr>
          <p:cNvPr id="149" name="Google Shape;149;p6"/>
          <p:cNvCxnSpPr/>
          <p:nvPr/>
        </p:nvCxnSpPr>
        <p:spPr>
          <a:xfrm rot="10800000">
            <a:off x="7900988" y="2700338"/>
            <a:ext cx="254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0" name="Google Shape;150;p6"/>
          <p:cNvSpPr txBox="1"/>
          <p:nvPr/>
        </p:nvSpPr>
        <p:spPr>
          <a:xfrm>
            <a:off x="714375" y="2022475"/>
            <a:ext cx="5651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200</a:t>
            </a:r>
            <a:endParaRPr sz="1400" b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6"/>
          <p:cNvSpPr/>
          <p:nvPr/>
        </p:nvSpPr>
        <p:spPr>
          <a:xfrm>
            <a:off x="1344613" y="2036763"/>
            <a:ext cx="1522412" cy="315912"/>
          </a:xfrm>
          <a:prstGeom prst="rect">
            <a:avLst/>
          </a:prstGeom>
          <a:solidFill>
            <a:srgbClr val="3333CC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6"/>
          <p:cNvSpPr txBox="1"/>
          <p:nvPr/>
        </p:nvSpPr>
        <p:spPr>
          <a:xfrm>
            <a:off x="1714500" y="2036763"/>
            <a:ext cx="833438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802.11n</a:t>
            </a:r>
            <a:endParaRPr/>
          </a:p>
        </p:txBody>
      </p:sp>
      <p:sp>
        <p:nvSpPr>
          <p:cNvPr id="153" name="Google Shape;153;p6"/>
          <p:cNvSpPr txBox="1"/>
          <p:nvPr/>
        </p:nvSpPr>
        <p:spPr>
          <a:xfrm rot="-5400000">
            <a:off x="-446881" y="3417094"/>
            <a:ext cx="18986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rate (Mbps)</a:t>
            </a:r>
            <a:endParaRPr/>
          </a:p>
        </p:txBody>
      </p:sp>
      <p:sp>
        <p:nvSpPr>
          <p:cNvPr id="154" name="Google Shape;154;p6"/>
          <p:cNvSpPr/>
          <p:nvPr/>
        </p:nvSpPr>
        <p:spPr>
          <a:xfrm>
            <a:off x="7799388" y="2124075"/>
            <a:ext cx="152400" cy="1238250"/>
          </a:xfrm>
          <a:prstGeom prst="rightBrace">
            <a:avLst>
              <a:gd name="adj1" fmla="val 67708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6"/>
          <p:cNvSpPr txBox="1"/>
          <p:nvPr/>
        </p:nvSpPr>
        <p:spPr>
          <a:xfrm>
            <a:off x="7937500" y="2541588"/>
            <a:ext cx="579438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Characteristics of Selected Wireless Link Standards</a:t>
            </a:r>
            <a:endParaRPr/>
          </a:p>
        </p:txBody>
      </p:sp>
      <p:sp>
        <p:nvSpPr>
          <p:cNvPr id="162" name="Google Shape;162;p7"/>
          <p:cNvSpPr txBox="1">
            <a:spLocks noGrp="1"/>
          </p:cNvSpPr>
          <p:nvPr>
            <p:ph type="sldNum" idx="12"/>
          </p:nvPr>
        </p:nvSpPr>
        <p:spPr>
          <a:xfrm>
            <a:off x="8382000" y="63246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63" name="Google Shape;163;p7"/>
          <p:cNvSpPr/>
          <p:nvPr/>
        </p:nvSpPr>
        <p:spPr>
          <a:xfrm>
            <a:off x="2952750" y="1968500"/>
            <a:ext cx="1589088" cy="3454400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7"/>
          <p:cNvSpPr/>
          <p:nvPr/>
        </p:nvSpPr>
        <p:spPr>
          <a:xfrm>
            <a:off x="4578350" y="1982788"/>
            <a:ext cx="1589088" cy="3440112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7"/>
          <p:cNvSpPr/>
          <p:nvPr/>
        </p:nvSpPr>
        <p:spPr>
          <a:xfrm>
            <a:off x="6203950" y="1982788"/>
            <a:ext cx="1589088" cy="3440112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7"/>
          <p:cNvSpPr/>
          <p:nvPr/>
        </p:nvSpPr>
        <p:spPr>
          <a:xfrm>
            <a:off x="1327150" y="1955800"/>
            <a:ext cx="1589088" cy="3467100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7" name="Google Shape;167;p7"/>
          <p:cNvCxnSpPr/>
          <p:nvPr/>
        </p:nvCxnSpPr>
        <p:spPr>
          <a:xfrm>
            <a:off x="1327150" y="5422900"/>
            <a:ext cx="66262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8" name="Google Shape;168;p7"/>
          <p:cNvSpPr txBox="1"/>
          <p:nvPr/>
        </p:nvSpPr>
        <p:spPr>
          <a:xfrm>
            <a:off x="1704975" y="5413375"/>
            <a:ext cx="831850" cy="579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Indoor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10-30m</a:t>
            </a:r>
            <a:endParaRPr/>
          </a:p>
        </p:txBody>
      </p:sp>
      <p:sp>
        <p:nvSpPr>
          <p:cNvPr id="169" name="Google Shape;169;p7"/>
          <p:cNvSpPr txBox="1"/>
          <p:nvPr/>
        </p:nvSpPr>
        <p:spPr>
          <a:xfrm>
            <a:off x="3217863" y="5416550"/>
            <a:ext cx="1009650" cy="579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Outdoor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50-200m</a:t>
            </a:r>
            <a:endParaRPr/>
          </a:p>
        </p:txBody>
      </p:sp>
      <p:sp>
        <p:nvSpPr>
          <p:cNvPr id="170" name="Google Shape;170;p7"/>
          <p:cNvSpPr txBox="1"/>
          <p:nvPr/>
        </p:nvSpPr>
        <p:spPr>
          <a:xfrm>
            <a:off x="4695825" y="5421313"/>
            <a:ext cx="1238250" cy="85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Mid-range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outdoor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200m – 4 Km</a:t>
            </a:r>
            <a:endParaRPr/>
          </a:p>
        </p:txBody>
      </p:sp>
      <p:sp>
        <p:nvSpPr>
          <p:cNvPr id="171" name="Google Shape;171;p7"/>
          <p:cNvSpPr txBox="1"/>
          <p:nvPr/>
        </p:nvSpPr>
        <p:spPr>
          <a:xfrm>
            <a:off x="6200775" y="5421313"/>
            <a:ext cx="1352550" cy="85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Long-range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outdoor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5Km – 20 Km</a:t>
            </a:r>
            <a:endParaRPr/>
          </a:p>
        </p:txBody>
      </p:sp>
      <p:sp>
        <p:nvSpPr>
          <p:cNvPr id="172" name="Google Shape;172;p7"/>
          <p:cNvSpPr txBox="1"/>
          <p:nvPr/>
        </p:nvSpPr>
        <p:spPr>
          <a:xfrm>
            <a:off x="679450" y="4800600"/>
            <a:ext cx="6286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.056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7"/>
          <p:cNvSpPr txBox="1"/>
          <p:nvPr/>
        </p:nvSpPr>
        <p:spPr>
          <a:xfrm>
            <a:off x="682625" y="4368800"/>
            <a:ext cx="6286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.384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7"/>
          <p:cNvSpPr txBox="1"/>
          <p:nvPr/>
        </p:nvSpPr>
        <p:spPr>
          <a:xfrm>
            <a:off x="923925" y="3678238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7"/>
          <p:cNvSpPr txBox="1"/>
          <p:nvPr/>
        </p:nvSpPr>
        <p:spPr>
          <a:xfrm>
            <a:off x="922338" y="3246438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7"/>
          <p:cNvSpPr txBox="1"/>
          <p:nvPr/>
        </p:nvSpPr>
        <p:spPr>
          <a:xfrm>
            <a:off x="625475" y="2851150"/>
            <a:ext cx="6413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5-11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7"/>
          <p:cNvSpPr txBox="1"/>
          <p:nvPr/>
        </p:nvSpPr>
        <p:spPr>
          <a:xfrm>
            <a:off x="814388" y="2435225"/>
            <a:ext cx="4381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54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7"/>
          <p:cNvSpPr/>
          <p:nvPr/>
        </p:nvSpPr>
        <p:spPr>
          <a:xfrm>
            <a:off x="2662238" y="4852988"/>
            <a:ext cx="4676775" cy="284162"/>
          </a:xfrm>
          <a:prstGeom prst="rect">
            <a:avLst/>
          </a:prstGeom>
          <a:solidFill>
            <a:srgbClr val="3333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7"/>
          <p:cNvSpPr txBox="1"/>
          <p:nvPr/>
        </p:nvSpPr>
        <p:spPr>
          <a:xfrm>
            <a:off x="3948113" y="4845050"/>
            <a:ext cx="174307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IS-95, CDMA, GSM</a:t>
            </a:r>
            <a:endParaRPr/>
          </a:p>
        </p:txBody>
      </p:sp>
      <p:sp>
        <p:nvSpPr>
          <p:cNvPr id="180" name="Google Shape;180;p7"/>
          <p:cNvSpPr txBox="1"/>
          <p:nvPr/>
        </p:nvSpPr>
        <p:spPr>
          <a:xfrm>
            <a:off x="7750175" y="4795838"/>
            <a:ext cx="455613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2G</a:t>
            </a:r>
            <a:endParaRPr/>
          </a:p>
        </p:txBody>
      </p:sp>
      <p:sp>
        <p:nvSpPr>
          <p:cNvPr id="181" name="Google Shape;181;p7"/>
          <p:cNvSpPr/>
          <p:nvPr/>
        </p:nvSpPr>
        <p:spPr>
          <a:xfrm>
            <a:off x="2651125" y="4435475"/>
            <a:ext cx="4676775" cy="284163"/>
          </a:xfrm>
          <a:prstGeom prst="rect">
            <a:avLst/>
          </a:prstGeom>
          <a:solidFill>
            <a:srgbClr val="3333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7"/>
          <p:cNvSpPr txBox="1"/>
          <p:nvPr/>
        </p:nvSpPr>
        <p:spPr>
          <a:xfrm>
            <a:off x="3681413" y="4413250"/>
            <a:ext cx="2463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UMTS/WCDMA, CDMA2000</a:t>
            </a:r>
            <a:endParaRPr/>
          </a:p>
        </p:txBody>
      </p:sp>
      <p:sp>
        <p:nvSpPr>
          <p:cNvPr id="183" name="Google Shape;183;p7"/>
          <p:cNvSpPr txBox="1"/>
          <p:nvPr/>
        </p:nvSpPr>
        <p:spPr>
          <a:xfrm>
            <a:off x="7751763" y="4406900"/>
            <a:ext cx="455612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3G</a:t>
            </a:r>
            <a:endParaRPr/>
          </a:p>
        </p:txBody>
      </p:sp>
      <p:sp>
        <p:nvSpPr>
          <p:cNvPr id="184" name="Google Shape;184;p7"/>
          <p:cNvSpPr/>
          <p:nvPr/>
        </p:nvSpPr>
        <p:spPr>
          <a:xfrm>
            <a:off x="1339850" y="3703638"/>
            <a:ext cx="928688" cy="284162"/>
          </a:xfrm>
          <a:prstGeom prst="rect">
            <a:avLst/>
          </a:prstGeom>
          <a:solidFill>
            <a:srgbClr val="3333CC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7"/>
          <p:cNvSpPr txBox="1"/>
          <p:nvPr/>
        </p:nvSpPr>
        <p:spPr>
          <a:xfrm>
            <a:off x="1422400" y="3711575"/>
            <a:ext cx="725488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802.15</a:t>
            </a:r>
            <a:endParaRPr/>
          </a:p>
        </p:txBody>
      </p:sp>
      <p:sp>
        <p:nvSpPr>
          <p:cNvPr id="186" name="Google Shape;186;p7"/>
          <p:cNvSpPr/>
          <p:nvPr/>
        </p:nvSpPr>
        <p:spPr>
          <a:xfrm>
            <a:off x="1354138" y="2865438"/>
            <a:ext cx="1724025" cy="315912"/>
          </a:xfrm>
          <a:prstGeom prst="rect">
            <a:avLst/>
          </a:prstGeom>
          <a:solidFill>
            <a:srgbClr val="3333CC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7"/>
          <p:cNvSpPr txBox="1"/>
          <p:nvPr/>
        </p:nvSpPr>
        <p:spPr>
          <a:xfrm>
            <a:off x="1724025" y="2890838"/>
            <a:ext cx="833438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802.11b</a:t>
            </a:r>
            <a:endParaRPr/>
          </a:p>
        </p:txBody>
      </p:sp>
      <p:sp>
        <p:nvSpPr>
          <p:cNvPr id="188" name="Google Shape;188;p7"/>
          <p:cNvSpPr/>
          <p:nvPr/>
        </p:nvSpPr>
        <p:spPr>
          <a:xfrm>
            <a:off x="1357313" y="2432050"/>
            <a:ext cx="1724025" cy="315913"/>
          </a:xfrm>
          <a:prstGeom prst="rect">
            <a:avLst/>
          </a:prstGeom>
          <a:solidFill>
            <a:srgbClr val="3333CC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7"/>
          <p:cNvSpPr txBox="1"/>
          <p:nvPr/>
        </p:nvSpPr>
        <p:spPr>
          <a:xfrm>
            <a:off x="1727200" y="2457450"/>
            <a:ext cx="98107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802.11a,g</a:t>
            </a:r>
            <a:endParaRPr/>
          </a:p>
        </p:txBody>
      </p:sp>
      <p:cxnSp>
        <p:nvCxnSpPr>
          <p:cNvPr id="190" name="Google Shape;190;p7"/>
          <p:cNvCxnSpPr/>
          <p:nvPr/>
        </p:nvCxnSpPr>
        <p:spPr>
          <a:xfrm rot="10800000">
            <a:off x="1328738" y="2395538"/>
            <a:ext cx="0" cy="302736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1" name="Google Shape;191;p7"/>
          <p:cNvSpPr/>
          <p:nvPr/>
        </p:nvSpPr>
        <p:spPr>
          <a:xfrm>
            <a:off x="2717800" y="2744788"/>
            <a:ext cx="5078413" cy="596900"/>
          </a:xfrm>
          <a:prstGeom prst="rect">
            <a:avLst/>
          </a:prstGeom>
          <a:solidFill>
            <a:srgbClr val="3333CC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7"/>
          <p:cNvSpPr txBox="1"/>
          <p:nvPr/>
        </p:nvSpPr>
        <p:spPr>
          <a:xfrm>
            <a:off x="5013325" y="2922588"/>
            <a:ext cx="150495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802.16 (WiMAX)</a:t>
            </a:r>
            <a:endParaRPr/>
          </a:p>
        </p:txBody>
      </p:sp>
      <p:sp>
        <p:nvSpPr>
          <p:cNvPr id="193" name="Google Shape;193;p7"/>
          <p:cNvSpPr/>
          <p:nvPr/>
        </p:nvSpPr>
        <p:spPr>
          <a:xfrm>
            <a:off x="3133725" y="2536825"/>
            <a:ext cx="4062413" cy="284163"/>
          </a:xfrm>
          <a:prstGeom prst="rect">
            <a:avLst/>
          </a:prstGeom>
          <a:solidFill>
            <a:srgbClr val="3333CC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7"/>
          <p:cNvSpPr txBox="1"/>
          <p:nvPr/>
        </p:nvSpPr>
        <p:spPr>
          <a:xfrm>
            <a:off x="4164013" y="2514600"/>
            <a:ext cx="217805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802.11a,g point-to-point</a:t>
            </a:r>
            <a:endParaRPr/>
          </a:p>
        </p:txBody>
      </p:sp>
      <p:cxnSp>
        <p:nvCxnSpPr>
          <p:cNvPr id="195" name="Google Shape;195;p7"/>
          <p:cNvCxnSpPr/>
          <p:nvPr/>
        </p:nvCxnSpPr>
        <p:spPr>
          <a:xfrm rot="10800000">
            <a:off x="7900988" y="2700338"/>
            <a:ext cx="254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6" name="Google Shape;196;p7"/>
          <p:cNvSpPr txBox="1"/>
          <p:nvPr/>
        </p:nvSpPr>
        <p:spPr>
          <a:xfrm>
            <a:off x="714375" y="2022475"/>
            <a:ext cx="5651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200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7"/>
          <p:cNvSpPr/>
          <p:nvPr/>
        </p:nvSpPr>
        <p:spPr>
          <a:xfrm>
            <a:off x="1344613" y="2036763"/>
            <a:ext cx="1522412" cy="315912"/>
          </a:xfrm>
          <a:prstGeom prst="rect">
            <a:avLst/>
          </a:prstGeom>
          <a:solidFill>
            <a:srgbClr val="3333CC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7"/>
          <p:cNvSpPr txBox="1"/>
          <p:nvPr/>
        </p:nvSpPr>
        <p:spPr>
          <a:xfrm>
            <a:off x="1714500" y="2036763"/>
            <a:ext cx="833438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802.11n</a:t>
            </a:r>
            <a:endParaRPr/>
          </a:p>
        </p:txBody>
      </p:sp>
      <p:sp>
        <p:nvSpPr>
          <p:cNvPr id="199" name="Google Shape;199;p7"/>
          <p:cNvSpPr txBox="1"/>
          <p:nvPr/>
        </p:nvSpPr>
        <p:spPr>
          <a:xfrm rot="-5400000">
            <a:off x="-446881" y="3417094"/>
            <a:ext cx="18986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rate (Mbps)</a:t>
            </a:r>
            <a:endParaRPr/>
          </a:p>
        </p:txBody>
      </p:sp>
      <p:sp>
        <p:nvSpPr>
          <p:cNvPr id="200" name="Google Shape;200;p7"/>
          <p:cNvSpPr/>
          <p:nvPr/>
        </p:nvSpPr>
        <p:spPr>
          <a:xfrm>
            <a:off x="7799388" y="2124075"/>
            <a:ext cx="152400" cy="1238250"/>
          </a:xfrm>
          <a:prstGeom prst="rightBrace">
            <a:avLst>
              <a:gd name="adj1" fmla="val 67708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7"/>
          <p:cNvSpPr txBox="1"/>
          <p:nvPr/>
        </p:nvSpPr>
        <p:spPr>
          <a:xfrm>
            <a:off x="7937500" y="2541588"/>
            <a:ext cx="579438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</p:txBody>
      </p:sp>
      <p:sp>
        <p:nvSpPr>
          <p:cNvPr id="202" name="Google Shape;202;p7"/>
          <p:cNvSpPr/>
          <p:nvPr/>
        </p:nvSpPr>
        <p:spPr>
          <a:xfrm>
            <a:off x="1233488" y="1730375"/>
            <a:ext cx="1719262" cy="1700213"/>
          </a:xfrm>
          <a:prstGeom prst="ellipse">
            <a:avLst/>
          </a:prstGeom>
          <a:noFill/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9975" y="2222500"/>
            <a:ext cx="2895600" cy="27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Characteristics of Selected Wireless Link Standards</a:t>
            </a:r>
            <a:endParaRPr/>
          </a:p>
        </p:txBody>
      </p:sp>
      <p:sp>
        <p:nvSpPr>
          <p:cNvPr id="210" name="Google Shape;210;p8"/>
          <p:cNvSpPr txBox="1">
            <a:spLocks noGrp="1"/>
          </p:cNvSpPr>
          <p:nvPr>
            <p:ph type="sldNum" idx="12"/>
          </p:nvPr>
        </p:nvSpPr>
        <p:spPr>
          <a:xfrm>
            <a:off x="8382000" y="63246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11" name="Google Shape;211;p8"/>
          <p:cNvSpPr/>
          <p:nvPr/>
        </p:nvSpPr>
        <p:spPr>
          <a:xfrm>
            <a:off x="2952750" y="1968500"/>
            <a:ext cx="1589088" cy="3454400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8"/>
          <p:cNvSpPr/>
          <p:nvPr/>
        </p:nvSpPr>
        <p:spPr>
          <a:xfrm>
            <a:off x="4578350" y="1982788"/>
            <a:ext cx="1589088" cy="3440112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8"/>
          <p:cNvSpPr/>
          <p:nvPr/>
        </p:nvSpPr>
        <p:spPr>
          <a:xfrm>
            <a:off x="6203950" y="1982788"/>
            <a:ext cx="1589088" cy="3440112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8"/>
          <p:cNvSpPr/>
          <p:nvPr/>
        </p:nvSpPr>
        <p:spPr>
          <a:xfrm>
            <a:off x="1327150" y="1955800"/>
            <a:ext cx="1589088" cy="3467100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5" name="Google Shape;215;p8"/>
          <p:cNvCxnSpPr/>
          <p:nvPr/>
        </p:nvCxnSpPr>
        <p:spPr>
          <a:xfrm>
            <a:off x="1327150" y="5422900"/>
            <a:ext cx="66262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6" name="Google Shape;216;p8"/>
          <p:cNvSpPr txBox="1"/>
          <p:nvPr/>
        </p:nvSpPr>
        <p:spPr>
          <a:xfrm>
            <a:off x="1704975" y="5413375"/>
            <a:ext cx="831850" cy="579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Indoor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10-30m</a:t>
            </a:r>
            <a:endParaRPr/>
          </a:p>
        </p:txBody>
      </p:sp>
      <p:sp>
        <p:nvSpPr>
          <p:cNvPr id="217" name="Google Shape;217;p8"/>
          <p:cNvSpPr txBox="1"/>
          <p:nvPr/>
        </p:nvSpPr>
        <p:spPr>
          <a:xfrm>
            <a:off x="3217863" y="5416550"/>
            <a:ext cx="1009650" cy="579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Outdoor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50-200m</a:t>
            </a:r>
            <a:endParaRPr/>
          </a:p>
        </p:txBody>
      </p:sp>
      <p:sp>
        <p:nvSpPr>
          <p:cNvPr id="218" name="Google Shape;218;p8"/>
          <p:cNvSpPr txBox="1"/>
          <p:nvPr/>
        </p:nvSpPr>
        <p:spPr>
          <a:xfrm>
            <a:off x="4695825" y="5421313"/>
            <a:ext cx="1238250" cy="85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Mid-range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outdoor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200m – 4 Km</a:t>
            </a:r>
            <a:endParaRPr/>
          </a:p>
        </p:txBody>
      </p:sp>
      <p:sp>
        <p:nvSpPr>
          <p:cNvPr id="219" name="Google Shape;219;p8"/>
          <p:cNvSpPr txBox="1"/>
          <p:nvPr/>
        </p:nvSpPr>
        <p:spPr>
          <a:xfrm>
            <a:off x="6200775" y="5421313"/>
            <a:ext cx="1352550" cy="85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Long-range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outdoor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5Km – 20 Km</a:t>
            </a:r>
            <a:endParaRPr/>
          </a:p>
        </p:txBody>
      </p:sp>
      <p:sp>
        <p:nvSpPr>
          <p:cNvPr id="220" name="Google Shape;220;p8"/>
          <p:cNvSpPr txBox="1"/>
          <p:nvPr/>
        </p:nvSpPr>
        <p:spPr>
          <a:xfrm>
            <a:off x="679450" y="4800600"/>
            <a:ext cx="6286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.056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8"/>
          <p:cNvSpPr txBox="1"/>
          <p:nvPr/>
        </p:nvSpPr>
        <p:spPr>
          <a:xfrm>
            <a:off x="682625" y="4368800"/>
            <a:ext cx="6286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.384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8"/>
          <p:cNvSpPr txBox="1"/>
          <p:nvPr/>
        </p:nvSpPr>
        <p:spPr>
          <a:xfrm>
            <a:off x="923925" y="3678238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8"/>
          <p:cNvSpPr txBox="1"/>
          <p:nvPr/>
        </p:nvSpPr>
        <p:spPr>
          <a:xfrm>
            <a:off x="922338" y="3246438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8"/>
          <p:cNvSpPr txBox="1"/>
          <p:nvPr/>
        </p:nvSpPr>
        <p:spPr>
          <a:xfrm>
            <a:off x="625475" y="2851150"/>
            <a:ext cx="6413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5-11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8"/>
          <p:cNvSpPr txBox="1"/>
          <p:nvPr/>
        </p:nvSpPr>
        <p:spPr>
          <a:xfrm>
            <a:off x="814388" y="2435225"/>
            <a:ext cx="4381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54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8"/>
          <p:cNvSpPr/>
          <p:nvPr/>
        </p:nvSpPr>
        <p:spPr>
          <a:xfrm>
            <a:off x="2662238" y="4852988"/>
            <a:ext cx="4676775" cy="284162"/>
          </a:xfrm>
          <a:prstGeom prst="rect">
            <a:avLst/>
          </a:prstGeom>
          <a:solidFill>
            <a:srgbClr val="3333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8"/>
          <p:cNvSpPr txBox="1"/>
          <p:nvPr/>
        </p:nvSpPr>
        <p:spPr>
          <a:xfrm>
            <a:off x="3948113" y="4845050"/>
            <a:ext cx="174307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IS-95, CDMA, GSM</a:t>
            </a:r>
            <a:endParaRPr/>
          </a:p>
        </p:txBody>
      </p:sp>
      <p:sp>
        <p:nvSpPr>
          <p:cNvPr id="228" name="Google Shape;228;p8"/>
          <p:cNvSpPr txBox="1"/>
          <p:nvPr/>
        </p:nvSpPr>
        <p:spPr>
          <a:xfrm>
            <a:off x="7750175" y="4795838"/>
            <a:ext cx="455613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2G</a:t>
            </a:r>
            <a:endParaRPr/>
          </a:p>
        </p:txBody>
      </p:sp>
      <p:sp>
        <p:nvSpPr>
          <p:cNvPr id="229" name="Google Shape;229;p8"/>
          <p:cNvSpPr/>
          <p:nvPr/>
        </p:nvSpPr>
        <p:spPr>
          <a:xfrm>
            <a:off x="2651125" y="4435475"/>
            <a:ext cx="4676775" cy="284163"/>
          </a:xfrm>
          <a:prstGeom prst="rect">
            <a:avLst/>
          </a:prstGeom>
          <a:solidFill>
            <a:srgbClr val="3333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8"/>
          <p:cNvSpPr txBox="1"/>
          <p:nvPr/>
        </p:nvSpPr>
        <p:spPr>
          <a:xfrm>
            <a:off x="3681413" y="4413250"/>
            <a:ext cx="2463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UMTS/WCDMA, CDMA2000</a:t>
            </a:r>
            <a:endParaRPr/>
          </a:p>
        </p:txBody>
      </p:sp>
      <p:sp>
        <p:nvSpPr>
          <p:cNvPr id="231" name="Google Shape;231;p8"/>
          <p:cNvSpPr txBox="1"/>
          <p:nvPr/>
        </p:nvSpPr>
        <p:spPr>
          <a:xfrm>
            <a:off x="7751763" y="4406900"/>
            <a:ext cx="455612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3G</a:t>
            </a:r>
            <a:endParaRPr/>
          </a:p>
        </p:txBody>
      </p:sp>
      <p:sp>
        <p:nvSpPr>
          <p:cNvPr id="232" name="Google Shape;232;p8"/>
          <p:cNvSpPr/>
          <p:nvPr/>
        </p:nvSpPr>
        <p:spPr>
          <a:xfrm>
            <a:off x="1339850" y="3703638"/>
            <a:ext cx="928688" cy="284162"/>
          </a:xfrm>
          <a:prstGeom prst="rect">
            <a:avLst/>
          </a:prstGeom>
          <a:solidFill>
            <a:srgbClr val="3333CC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8"/>
          <p:cNvSpPr txBox="1"/>
          <p:nvPr/>
        </p:nvSpPr>
        <p:spPr>
          <a:xfrm>
            <a:off x="1422400" y="3711575"/>
            <a:ext cx="725488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802.15</a:t>
            </a:r>
            <a:endParaRPr/>
          </a:p>
        </p:txBody>
      </p:sp>
      <p:sp>
        <p:nvSpPr>
          <p:cNvPr id="234" name="Google Shape;234;p8"/>
          <p:cNvSpPr/>
          <p:nvPr/>
        </p:nvSpPr>
        <p:spPr>
          <a:xfrm>
            <a:off x="1354138" y="2865438"/>
            <a:ext cx="1724025" cy="315912"/>
          </a:xfrm>
          <a:prstGeom prst="rect">
            <a:avLst/>
          </a:prstGeom>
          <a:solidFill>
            <a:srgbClr val="3333CC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8"/>
          <p:cNvSpPr txBox="1"/>
          <p:nvPr/>
        </p:nvSpPr>
        <p:spPr>
          <a:xfrm>
            <a:off x="1724025" y="2890838"/>
            <a:ext cx="833438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802.11b</a:t>
            </a:r>
            <a:endParaRPr/>
          </a:p>
        </p:txBody>
      </p:sp>
      <p:sp>
        <p:nvSpPr>
          <p:cNvPr id="236" name="Google Shape;236;p8"/>
          <p:cNvSpPr/>
          <p:nvPr/>
        </p:nvSpPr>
        <p:spPr>
          <a:xfrm>
            <a:off x="1357313" y="2432050"/>
            <a:ext cx="1724025" cy="315913"/>
          </a:xfrm>
          <a:prstGeom prst="rect">
            <a:avLst/>
          </a:prstGeom>
          <a:solidFill>
            <a:srgbClr val="3333CC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8"/>
          <p:cNvSpPr txBox="1"/>
          <p:nvPr/>
        </p:nvSpPr>
        <p:spPr>
          <a:xfrm>
            <a:off x="1727200" y="2457450"/>
            <a:ext cx="98107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802.11a,g</a:t>
            </a:r>
            <a:endParaRPr/>
          </a:p>
        </p:txBody>
      </p:sp>
      <p:cxnSp>
        <p:nvCxnSpPr>
          <p:cNvPr id="238" name="Google Shape;238;p8"/>
          <p:cNvCxnSpPr/>
          <p:nvPr/>
        </p:nvCxnSpPr>
        <p:spPr>
          <a:xfrm rot="10800000">
            <a:off x="1328738" y="2395538"/>
            <a:ext cx="0" cy="302736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9" name="Google Shape;239;p8"/>
          <p:cNvSpPr/>
          <p:nvPr/>
        </p:nvSpPr>
        <p:spPr>
          <a:xfrm>
            <a:off x="2717800" y="2744788"/>
            <a:ext cx="5078413" cy="596900"/>
          </a:xfrm>
          <a:prstGeom prst="rect">
            <a:avLst/>
          </a:prstGeom>
          <a:solidFill>
            <a:srgbClr val="3333CC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8"/>
          <p:cNvSpPr txBox="1"/>
          <p:nvPr/>
        </p:nvSpPr>
        <p:spPr>
          <a:xfrm>
            <a:off x="5013325" y="2922588"/>
            <a:ext cx="150495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802.16 (WiMAX)</a:t>
            </a:r>
            <a:endParaRPr/>
          </a:p>
        </p:txBody>
      </p:sp>
      <p:sp>
        <p:nvSpPr>
          <p:cNvPr id="241" name="Google Shape;241;p8"/>
          <p:cNvSpPr/>
          <p:nvPr/>
        </p:nvSpPr>
        <p:spPr>
          <a:xfrm>
            <a:off x="3133725" y="2536825"/>
            <a:ext cx="4062413" cy="284163"/>
          </a:xfrm>
          <a:prstGeom prst="rect">
            <a:avLst/>
          </a:prstGeom>
          <a:solidFill>
            <a:srgbClr val="3333CC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8"/>
          <p:cNvSpPr txBox="1"/>
          <p:nvPr/>
        </p:nvSpPr>
        <p:spPr>
          <a:xfrm>
            <a:off x="4164013" y="2514600"/>
            <a:ext cx="217805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802.11a,g point-to-point</a:t>
            </a:r>
            <a:endParaRPr/>
          </a:p>
        </p:txBody>
      </p:sp>
      <p:cxnSp>
        <p:nvCxnSpPr>
          <p:cNvPr id="243" name="Google Shape;243;p8"/>
          <p:cNvCxnSpPr/>
          <p:nvPr/>
        </p:nvCxnSpPr>
        <p:spPr>
          <a:xfrm rot="10800000">
            <a:off x="7900988" y="2700338"/>
            <a:ext cx="254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4" name="Google Shape;244;p8"/>
          <p:cNvSpPr txBox="1"/>
          <p:nvPr/>
        </p:nvSpPr>
        <p:spPr>
          <a:xfrm>
            <a:off x="714375" y="2022475"/>
            <a:ext cx="5651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200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8"/>
          <p:cNvSpPr/>
          <p:nvPr/>
        </p:nvSpPr>
        <p:spPr>
          <a:xfrm>
            <a:off x="1344613" y="2036763"/>
            <a:ext cx="1522412" cy="315912"/>
          </a:xfrm>
          <a:prstGeom prst="rect">
            <a:avLst/>
          </a:prstGeom>
          <a:solidFill>
            <a:srgbClr val="3333CC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8"/>
          <p:cNvSpPr txBox="1"/>
          <p:nvPr/>
        </p:nvSpPr>
        <p:spPr>
          <a:xfrm>
            <a:off x="1714500" y="2036763"/>
            <a:ext cx="833438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802.11n</a:t>
            </a:r>
            <a:endParaRPr/>
          </a:p>
        </p:txBody>
      </p:sp>
      <p:sp>
        <p:nvSpPr>
          <p:cNvPr id="247" name="Google Shape;247;p8"/>
          <p:cNvSpPr txBox="1"/>
          <p:nvPr/>
        </p:nvSpPr>
        <p:spPr>
          <a:xfrm rot="-5400000">
            <a:off x="-446881" y="3417094"/>
            <a:ext cx="18986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rate (Mbps)</a:t>
            </a:r>
            <a:endParaRPr/>
          </a:p>
        </p:txBody>
      </p:sp>
      <p:sp>
        <p:nvSpPr>
          <p:cNvPr id="248" name="Google Shape;248;p8"/>
          <p:cNvSpPr/>
          <p:nvPr/>
        </p:nvSpPr>
        <p:spPr>
          <a:xfrm>
            <a:off x="7799388" y="2124075"/>
            <a:ext cx="152400" cy="1238250"/>
          </a:xfrm>
          <a:prstGeom prst="rightBrace">
            <a:avLst>
              <a:gd name="adj1" fmla="val 67708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8"/>
          <p:cNvSpPr txBox="1"/>
          <p:nvPr/>
        </p:nvSpPr>
        <p:spPr>
          <a:xfrm>
            <a:off x="7937500" y="2541588"/>
            <a:ext cx="579438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</p:txBody>
      </p:sp>
      <p:sp>
        <p:nvSpPr>
          <p:cNvPr id="250" name="Google Shape;250;p8"/>
          <p:cNvSpPr/>
          <p:nvPr/>
        </p:nvSpPr>
        <p:spPr>
          <a:xfrm>
            <a:off x="3133725" y="3846513"/>
            <a:ext cx="3743325" cy="1698625"/>
          </a:xfrm>
          <a:prstGeom prst="ellipse">
            <a:avLst/>
          </a:prstGeom>
          <a:noFill/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1" name="Google Shape;25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1225550"/>
            <a:ext cx="3954463" cy="2560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40263" y="1527175"/>
            <a:ext cx="3810000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2324</Words>
  <Application>Microsoft Office PowerPoint</Application>
  <PresentationFormat>全屏显示(4:3)</PresentationFormat>
  <Paragraphs>610</Paragraphs>
  <Slides>41</Slides>
  <Notes>41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41</vt:i4>
      </vt:variant>
    </vt:vector>
  </HeadingPairs>
  <TitlesOfParts>
    <vt:vector size="48" baseType="lpstr">
      <vt:lpstr>Noto Sans Symbols</vt:lpstr>
      <vt:lpstr>宋体</vt:lpstr>
      <vt:lpstr>Arial</vt:lpstr>
      <vt:lpstr>Calibri</vt:lpstr>
      <vt:lpstr>Comic Sans MS</vt:lpstr>
      <vt:lpstr>Times New Roman</vt:lpstr>
      <vt:lpstr>Default Design</vt:lpstr>
      <vt:lpstr>Part I Syllabus – Fundamental Underlying Layers</vt:lpstr>
      <vt:lpstr>Additional Materials</vt:lpstr>
      <vt:lpstr>Mobile Access</vt:lpstr>
      <vt:lpstr>SC2008/CZ3006/CE3005 ​ Computer Network</vt:lpstr>
      <vt:lpstr>Contents</vt:lpstr>
      <vt:lpstr>Wireless Link Standards</vt:lpstr>
      <vt:lpstr>Characteristics of Selected Wireless Link Standards</vt:lpstr>
      <vt:lpstr>Characteristics of Selected Wireless Link Standards</vt:lpstr>
      <vt:lpstr>Characteristics of Selected Wireless Link Standards</vt:lpstr>
      <vt:lpstr>Characteristics of Selected Wireless Link Standards</vt:lpstr>
      <vt:lpstr>Characteristics of Selected Wireless Link Standards</vt:lpstr>
      <vt:lpstr>Cellular Networks: 1G to 5G</vt:lpstr>
      <vt:lpstr>Boost of Mobiles</vt:lpstr>
      <vt:lpstr>Cellular Network Architecture</vt:lpstr>
      <vt:lpstr>Interconnection of Cellular Networks</vt:lpstr>
      <vt:lpstr>Cellular Network: The First Hop</vt:lpstr>
      <vt:lpstr>Handover and Roaming</vt:lpstr>
      <vt:lpstr>Cellular Standards: Brief Survey</vt:lpstr>
      <vt:lpstr>Cellular Standards: Brief Survey</vt:lpstr>
      <vt:lpstr>Cellular Standards: Brief Survey</vt:lpstr>
      <vt:lpstr>2G (voice) Network Architecture</vt:lpstr>
      <vt:lpstr>2.5G (Voice+Data) Network Architecture</vt:lpstr>
      <vt:lpstr>Cellular Standards: Brief Survey</vt:lpstr>
      <vt:lpstr>Cellular Standards: Brief Survey</vt:lpstr>
      <vt:lpstr>Mobility (Roaming) Handling</vt:lpstr>
      <vt:lpstr>What Is Mobility?</vt:lpstr>
      <vt:lpstr>Mobility: Vocabulary</vt:lpstr>
      <vt:lpstr>Mobility: Vocabulary</vt:lpstr>
      <vt:lpstr>Mobility: Approaches</vt:lpstr>
      <vt:lpstr>Mobility: Approaches</vt:lpstr>
      <vt:lpstr>Mobility: Registration</vt:lpstr>
      <vt:lpstr>Mobility via Indirect Routing</vt:lpstr>
      <vt:lpstr>Indirect Routing: Comments</vt:lpstr>
      <vt:lpstr>Indirect Routing: Moving Between Networks</vt:lpstr>
      <vt:lpstr>Mobility via Direct Routing</vt:lpstr>
      <vt:lpstr>Mobility via Direct Routing: Comments</vt:lpstr>
      <vt:lpstr>Accommodating Mobility with Direct Routing</vt:lpstr>
      <vt:lpstr>Handling Mobility in Cellular Networks</vt:lpstr>
      <vt:lpstr>GSM: Indirect Routing to Mobile</vt:lpstr>
      <vt:lpstr>Wireless, Mobility: Impact on Higher Layer Protocols</vt:lpstr>
      <vt:lpstr>Learning Objectives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I Syllabus</dc:title>
  <dc:creator>junluo@ntu.edu.sg</dc:creator>
  <cp:lastModifiedBy>#YU WENHAN#</cp:lastModifiedBy>
  <cp:revision>22</cp:revision>
  <dcterms:created xsi:type="dcterms:W3CDTF">1601-01-01T00:00:00Z</dcterms:created>
  <dcterms:modified xsi:type="dcterms:W3CDTF">2023-02-12T15:14:50Z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