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7" r:id="rId2"/>
    <p:sldId id="554" r:id="rId3"/>
    <p:sldId id="530" r:id="rId4"/>
    <p:sldId id="471" r:id="rId5"/>
    <p:sldId id="364" r:id="rId6"/>
    <p:sldId id="511" r:id="rId7"/>
    <p:sldId id="529" r:id="rId8"/>
    <p:sldId id="504" r:id="rId9"/>
    <p:sldId id="509" r:id="rId10"/>
    <p:sldId id="505" r:id="rId11"/>
    <p:sldId id="507" r:id="rId12"/>
    <p:sldId id="508" r:id="rId13"/>
    <p:sldId id="506" r:id="rId14"/>
    <p:sldId id="510" r:id="rId15"/>
    <p:sldId id="512" r:id="rId16"/>
    <p:sldId id="513" r:id="rId17"/>
    <p:sldId id="514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03" r:id="rId31"/>
  </p:sldIdLst>
  <p:sldSz cx="9144000" cy="6858000" type="screen4x3"/>
  <p:notesSz cx="7302500" cy="9588500"/>
  <p:custDataLst>
    <p:tags r:id="rId3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CC00"/>
    <a:srgbClr val="006699"/>
    <a:srgbClr val="008000"/>
    <a:srgbClr val="CCE8EA"/>
    <a:srgbClr val="BBE0E3"/>
    <a:srgbClr val="CC00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4" autoAdjust="0"/>
    <p:restoredTop sz="75897" autoAdjust="0"/>
  </p:normalViewPr>
  <p:slideViewPr>
    <p:cSldViewPr>
      <p:cViewPr varScale="1">
        <p:scale>
          <a:sx n="93" d="100"/>
          <a:sy n="93" d="100"/>
        </p:scale>
        <p:origin x="271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YU WENHAN#" userId="57c7d524-3a3c-48d0-8609-7432eb4d10a9" providerId="ADAL" clId="{91E73199-FC37-4162-9589-E3273A348435}"/>
    <pc:docChg chg="custSel addSld delSld modSld sldOrd">
      <pc:chgData name="#YU WENHAN#" userId="57c7d524-3a3c-48d0-8609-7432eb4d10a9" providerId="ADAL" clId="{91E73199-FC37-4162-9589-E3273A348435}" dt="2023-01-28T09:01:23.528" v="94" actId="207"/>
      <pc:docMkLst>
        <pc:docMk/>
      </pc:docMkLst>
      <pc:sldChg chg="modSp add mod ord">
        <pc:chgData name="#YU WENHAN#" userId="57c7d524-3a3c-48d0-8609-7432eb4d10a9" providerId="ADAL" clId="{91E73199-FC37-4162-9589-E3273A348435}" dt="2023-01-28T09:01:23.528" v="94" actId="207"/>
        <pc:sldMkLst>
          <pc:docMk/>
          <pc:sldMk cId="170791139" sldId="447"/>
        </pc:sldMkLst>
        <pc:graphicFrameChg chg="modGraphic">
          <ac:chgData name="#YU WENHAN#" userId="57c7d524-3a3c-48d0-8609-7432eb4d10a9" providerId="ADAL" clId="{91E73199-FC37-4162-9589-E3273A348435}" dt="2023-01-28T09:01:23.528" v="94" actId="207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  <pc:sldChg chg="modSp mod">
        <pc:chgData name="#YU WENHAN#" userId="57c7d524-3a3c-48d0-8609-7432eb4d10a9" providerId="ADAL" clId="{91E73199-FC37-4162-9589-E3273A348435}" dt="2023-01-27T09:38:30.667" v="24"/>
        <pc:sldMkLst>
          <pc:docMk/>
          <pc:sldMk cId="1345579070" sldId="471"/>
        </pc:sldMkLst>
        <pc:spChg chg="mod">
          <ac:chgData name="#YU WENHAN#" userId="57c7d524-3a3c-48d0-8609-7432eb4d10a9" providerId="ADAL" clId="{91E73199-FC37-4162-9589-E3273A348435}" dt="2023-01-27T09:38:30.667" v="24"/>
          <ac:spMkLst>
            <pc:docMk/>
            <pc:sldMk cId="1345579070" sldId="471"/>
            <ac:spMk id="2" creationId="{00000000-0000-0000-0000-000000000000}"/>
          </ac:spMkLst>
        </pc:spChg>
      </pc:sldChg>
      <pc:sldChg chg="addSp modSp mod">
        <pc:chgData name="#YU WENHAN#" userId="57c7d524-3a3c-48d0-8609-7432eb4d10a9" providerId="ADAL" clId="{91E73199-FC37-4162-9589-E3273A348435}" dt="2023-01-27T09:37:13.182" v="20" actId="1076"/>
        <pc:sldMkLst>
          <pc:docMk/>
          <pc:sldMk cId="2432630498" sldId="507"/>
        </pc:sldMkLst>
        <pc:spChg chg="add mod">
          <ac:chgData name="#YU WENHAN#" userId="57c7d524-3a3c-48d0-8609-7432eb4d10a9" providerId="ADAL" clId="{91E73199-FC37-4162-9589-E3273A348435}" dt="2023-01-27T09:37:13.182" v="20" actId="1076"/>
          <ac:spMkLst>
            <pc:docMk/>
            <pc:sldMk cId="2432630498" sldId="507"/>
            <ac:spMk id="5" creationId="{81CEE01A-4BB2-FAE0-C591-CFCD7837135D}"/>
          </ac:spMkLst>
        </pc:spChg>
      </pc:sldChg>
      <pc:sldChg chg="addSp modSp">
        <pc:chgData name="#YU WENHAN#" userId="57c7d524-3a3c-48d0-8609-7432eb4d10a9" providerId="ADAL" clId="{91E73199-FC37-4162-9589-E3273A348435}" dt="2023-01-27T09:37:32.096" v="21"/>
        <pc:sldMkLst>
          <pc:docMk/>
          <pc:sldMk cId="2387426272" sldId="510"/>
        </pc:sldMkLst>
        <pc:spChg chg="add mod">
          <ac:chgData name="#YU WENHAN#" userId="57c7d524-3a3c-48d0-8609-7432eb4d10a9" providerId="ADAL" clId="{91E73199-FC37-4162-9589-E3273A348435}" dt="2023-01-27T09:37:32.096" v="21"/>
          <ac:spMkLst>
            <pc:docMk/>
            <pc:sldMk cId="2387426272" sldId="510"/>
            <ac:spMk id="21" creationId="{E701539F-3578-9CDB-9DE5-41B4FD588700}"/>
          </ac:spMkLst>
        </pc:spChg>
      </pc:sldChg>
      <pc:sldChg chg="addSp modSp">
        <pc:chgData name="#YU WENHAN#" userId="57c7d524-3a3c-48d0-8609-7432eb4d10a9" providerId="ADAL" clId="{91E73199-FC37-4162-9589-E3273A348435}" dt="2023-01-27T09:37:54.791" v="22"/>
        <pc:sldMkLst>
          <pc:docMk/>
          <pc:sldMk cId="2321390941" sldId="520"/>
        </pc:sldMkLst>
        <pc:spChg chg="add mod">
          <ac:chgData name="#YU WENHAN#" userId="57c7d524-3a3c-48d0-8609-7432eb4d10a9" providerId="ADAL" clId="{91E73199-FC37-4162-9589-E3273A348435}" dt="2023-01-27T09:37:54.791" v="22"/>
          <ac:spMkLst>
            <pc:docMk/>
            <pc:sldMk cId="2321390941" sldId="520"/>
            <ac:spMk id="5" creationId="{D36D5AA6-5634-DC8D-22B7-0BB9935F0149}"/>
          </ac:spMkLst>
        </pc:spChg>
      </pc:sldChg>
      <pc:sldChg chg="addSp modSp">
        <pc:chgData name="#YU WENHAN#" userId="57c7d524-3a3c-48d0-8609-7432eb4d10a9" providerId="ADAL" clId="{91E73199-FC37-4162-9589-E3273A348435}" dt="2023-01-27T09:38:06.361" v="23"/>
        <pc:sldMkLst>
          <pc:docMk/>
          <pc:sldMk cId="2884687120" sldId="521"/>
        </pc:sldMkLst>
        <pc:spChg chg="add mod">
          <ac:chgData name="#YU WENHAN#" userId="57c7d524-3a3c-48d0-8609-7432eb4d10a9" providerId="ADAL" clId="{91E73199-FC37-4162-9589-E3273A348435}" dt="2023-01-27T09:38:06.361" v="23"/>
          <ac:spMkLst>
            <pc:docMk/>
            <pc:sldMk cId="2884687120" sldId="521"/>
            <ac:spMk id="5" creationId="{35B2EB14-A643-D77F-4587-4AC8C7AE02CB}"/>
          </ac:spMkLst>
        </pc:spChg>
      </pc:sldChg>
      <pc:sldChg chg="del">
        <pc:chgData name="#YU WENHAN#" userId="57c7d524-3a3c-48d0-8609-7432eb4d10a9" providerId="ADAL" clId="{91E73199-FC37-4162-9589-E3273A348435}" dt="2023-01-28T09:01:10.073" v="89" actId="47"/>
        <pc:sldMkLst>
          <pc:docMk/>
          <pc:sldMk cId="1240487481" sldId="534"/>
        </pc:sldMkLst>
      </pc:sldChg>
      <pc:sldChg chg="modSp add mod">
        <pc:chgData name="#YU WENHAN#" userId="57c7d524-3a3c-48d0-8609-7432eb4d10a9" providerId="ADAL" clId="{91E73199-FC37-4162-9589-E3273A348435}" dt="2023-01-28T07:30:11.115" v="88" actId="20577"/>
        <pc:sldMkLst>
          <pc:docMk/>
          <pc:sldMk cId="3582469664" sldId="554"/>
        </pc:sldMkLst>
        <pc:spChg chg="mod">
          <ac:chgData name="#YU WENHAN#" userId="57c7d524-3a3c-48d0-8609-7432eb4d10a9" providerId="ADAL" clId="{91E73199-FC37-4162-9589-E3273A348435}" dt="2023-01-28T07:30:11.115" v="88" actId="20577"/>
          <ac:spMkLst>
            <pc:docMk/>
            <pc:sldMk cId="3582469664" sldId="554"/>
            <ac:spMk id="3" creationId="{ACA69945-4E56-D4C7-CAE2-57669027916B}"/>
          </ac:spMkLst>
        </pc:spChg>
      </pc:sldChg>
    </pc:docChg>
  </pc:docChgLst>
  <pc:docChgLst>
    <pc:chgData name="#YU WENHAN#" userId="57c7d524-3a3c-48d0-8609-7432eb4d10a9" providerId="ADAL" clId="{108CB453-15F7-4237-89AF-0EA21D448B20}"/>
    <pc:docChg chg="modSld">
      <pc:chgData name="#YU WENHAN#" userId="57c7d524-3a3c-48d0-8609-7432eb4d10a9" providerId="ADAL" clId="{108CB453-15F7-4237-89AF-0EA21D448B20}" dt="2023-02-07T11:58:26.692" v="0"/>
      <pc:docMkLst>
        <pc:docMk/>
      </pc:docMkLst>
      <pc:sldChg chg="modSp">
        <pc:chgData name="#YU WENHAN#" userId="57c7d524-3a3c-48d0-8609-7432eb4d10a9" providerId="ADAL" clId="{108CB453-15F7-4237-89AF-0EA21D448B20}" dt="2023-02-07T11:58:26.692" v="0"/>
        <pc:sldMkLst>
          <pc:docMk/>
          <pc:sldMk cId="170791139" sldId="447"/>
        </pc:sldMkLst>
        <pc:graphicFrameChg chg="mod">
          <ac:chgData name="#YU WENHAN#" userId="57c7d524-3a3c-48d0-8609-7432eb4d10a9" providerId="ADAL" clId="{108CB453-15F7-4237-89AF-0EA21D448B20}" dt="2023-02-07T11:58:26.692" v="0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</pc:docChg>
  </pc:docChgLst>
  <pc:docChgLst>
    <pc:chgData name="Jun Zhao" userId="538759df-267d-4aba-bd0a-795aec6ee9fc" providerId="ADAL" clId="{BB37588D-DCC9-934F-99F7-187DEE4B19AE}"/>
    <pc:docChg chg="undo custSel modSld">
      <pc:chgData name="Jun Zhao" userId="538759df-267d-4aba-bd0a-795aec6ee9fc" providerId="ADAL" clId="{BB37588D-DCC9-934F-99F7-187DEE4B19AE}" dt="2023-01-30T00:43:13.499" v="222" actId="20577"/>
      <pc:docMkLst>
        <pc:docMk/>
      </pc:docMkLst>
      <pc:sldChg chg="modNotesTx">
        <pc:chgData name="Jun Zhao" userId="538759df-267d-4aba-bd0a-795aec6ee9fc" providerId="ADAL" clId="{BB37588D-DCC9-934F-99F7-187DEE4B19AE}" dt="2023-01-29T23:43:07.152" v="168" actId="20577"/>
        <pc:sldMkLst>
          <pc:docMk/>
          <pc:sldMk cId="0" sldId="364"/>
        </pc:sldMkLst>
      </pc:sldChg>
      <pc:sldChg chg="addSp modSp mod">
        <pc:chgData name="Jun Zhao" userId="538759df-267d-4aba-bd0a-795aec6ee9fc" providerId="ADAL" clId="{BB37588D-DCC9-934F-99F7-187DEE4B19AE}" dt="2023-01-30T00:16:12.767" v="218" actId="20577"/>
        <pc:sldMkLst>
          <pc:docMk/>
          <pc:sldMk cId="2747064801" sldId="504"/>
        </pc:sldMkLst>
        <pc:spChg chg="mod">
          <ac:chgData name="Jun Zhao" userId="538759df-267d-4aba-bd0a-795aec6ee9fc" providerId="ADAL" clId="{BB37588D-DCC9-934F-99F7-187DEE4B19AE}" dt="2023-01-30T00:16:12.767" v="218" actId="20577"/>
          <ac:spMkLst>
            <pc:docMk/>
            <pc:sldMk cId="2747064801" sldId="504"/>
            <ac:spMk id="3" creationId="{00000000-0000-0000-0000-000000000000}"/>
          </ac:spMkLst>
        </pc:spChg>
        <pc:spChg chg="add mod">
          <ac:chgData name="Jun Zhao" userId="538759df-267d-4aba-bd0a-795aec6ee9fc" providerId="ADAL" clId="{BB37588D-DCC9-934F-99F7-187DEE4B19AE}" dt="2023-01-29T18:41:38.247" v="123"/>
          <ac:spMkLst>
            <pc:docMk/>
            <pc:sldMk cId="2747064801" sldId="504"/>
            <ac:spMk id="5" creationId="{822F8235-1439-D648-AFD8-0335A69CBB0E}"/>
          </ac:spMkLst>
        </pc:spChg>
      </pc:sldChg>
      <pc:sldChg chg="addSp modSp modNotesTx">
        <pc:chgData name="Jun Zhao" userId="538759df-267d-4aba-bd0a-795aec6ee9fc" providerId="ADAL" clId="{BB37588D-DCC9-934F-99F7-187DEE4B19AE}" dt="2023-01-29T18:41:47.035" v="125"/>
        <pc:sldMkLst>
          <pc:docMk/>
          <pc:sldMk cId="2288897076" sldId="505"/>
        </pc:sldMkLst>
        <pc:spChg chg="add mod">
          <ac:chgData name="Jun Zhao" userId="538759df-267d-4aba-bd0a-795aec6ee9fc" providerId="ADAL" clId="{BB37588D-DCC9-934F-99F7-187DEE4B19AE}" dt="2023-01-29T18:41:47.035" v="125"/>
          <ac:spMkLst>
            <pc:docMk/>
            <pc:sldMk cId="2288897076" sldId="505"/>
            <ac:spMk id="6" creationId="{05AD78B3-82A0-EF4D-859D-60192923E517}"/>
          </ac:spMkLst>
        </pc:spChg>
      </pc:sldChg>
      <pc:sldChg chg="addSp modSp modNotesTx">
        <pc:chgData name="Jun Zhao" userId="538759df-267d-4aba-bd0a-795aec6ee9fc" providerId="ADAL" clId="{BB37588D-DCC9-934F-99F7-187DEE4B19AE}" dt="2023-01-29T18:42:00.673" v="128"/>
        <pc:sldMkLst>
          <pc:docMk/>
          <pc:sldMk cId="1776858249" sldId="506"/>
        </pc:sldMkLst>
        <pc:spChg chg="add mod">
          <ac:chgData name="Jun Zhao" userId="538759df-267d-4aba-bd0a-795aec6ee9fc" providerId="ADAL" clId="{BB37588D-DCC9-934F-99F7-187DEE4B19AE}" dt="2023-01-29T18:42:00.673" v="128"/>
          <ac:spMkLst>
            <pc:docMk/>
            <pc:sldMk cId="1776858249" sldId="506"/>
            <ac:spMk id="6" creationId="{94717AE6-1DB2-8949-9A32-58820B1183C4}"/>
          </ac:spMkLst>
        </pc:spChg>
      </pc:sldChg>
      <pc:sldChg chg="modSp mod modNotesTx">
        <pc:chgData name="Jun Zhao" userId="538759df-267d-4aba-bd0a-795aec6ee9fc" providerId="ADAL" clId="{BB37588D-DCC9-934F-99F7-187DEE4B19AE}" dt="2023-01-30T00:43:13.499" v="222" actId="20577"/>
        <pc:sldMkLst>
          <pc:docMk/>
          <pc:sldMk cId="2432630498" sldId="507"/>
        </pc:sldMkLst>
        <pc:spChg chg="mod">
          <ac:chgData name="Jun Zhao" userId="538759df-267d-4aba-bd0a-795aec6ee9fc" providerId="ADAL" clId="{BB37588D-DCC9-934F-99F7-187DEE4B19AE}" dt="2023-01-29T18:41:55.123" v="126" actId="1076"/>
          <ac:spMkLst>
            <pc:docMk/>
            <pc:sldMk cId="2432630498" sldId="507"/>
            <ac:spMk id="5" creationId="{81CEE01A-4BB2-FAE0-C591-CFCD7837135D}"/>
          </ac:spMkLst>
        </pc:spChg>
      </pc:sldChg>
      <pc:sldChg chg="addSp modSp mod">
        <pc:chgData name="Jun Zhao" userId="538759df-267d-4aba-bd0a-795aec6ee9fc" providerId="ADAL" clId="{BB37588D-DCC9-934F-99F7-187DEE4B19AE}" dt="2023-01-29T18:41:58.349" v="127"/>
        <pc:sldMkLst>
          <pc:docMk/>
          <pc:sldMk cId="3661220197" sldId="508"/>
        </pc:sldMkLst>
        <pc:spChg chg="mod">
          <ac:chgData name="Jun Zhao" userId="538759df-267d-4aba-bd0a-795aec6ee9fc" providerId="ADAL" clId="{BB37588D-DCC9-934F-99F7-187DEE4B19AE}" dt="2023-01-29T18:22:20.358" v="25" actId="20577"/>
          <ac:spMkLst>
            <pc:docMk/>
            <pc:sldMk cId="3661220197" sldId="508"/>
            <ac:spMk id="3" creationId="{00000000-0000-0000-0000-000000000000}"/>
          </ac:spMkLst>
        </pc:spChg>
        <pc:spChg chg="add mod">
          <ac:chgData name="Jun Zhao" userId="538759df-267d-4aba-bd0a-795aec6ee9fc" providerId="ADAL" clId="{BB37588D-DCC9-934F-99F7-187DEE4B19AE}" dt="2023-01-29T18:41:58.349" v="127"/>
          <ac:spMkLst>
            <pc:docMk/>
            <pc:sldMk cId="3661220197" sldId="508"/>
            <ac:spMk id="5" creationId="{2392E6EF-CA67-554D-8E51-9CC4B31120B3}"/>
          </ac:spMkLst>
        </pc:spChg>
      </pc:sldChg>
      <pc:sldChg chg="addSp modSp modNotesTx">
        <pc:chgData name="Jun Zhao" userId="538759df-267d-4aba-bd0a-795aec6ee9fc" providerId="ADAL" clId="{BB37588D-DCC9-934F-99F7-187DEE4B19AE}" dt="2023-01-29T23:52:30.428" v="198" actId="20577"/>
        <pc:sldMkLst>
          <pc:docMk/>
          <pc:sldMk cId="3999062603" sldId="509"/>
        </pc:sldMkLst>
        <pc:spChg chg="add mod">
          <ac:chgData name="Jun Zhao" userId="538759df-267d-4aba-bd0a-795aec6ee9fc" providerId="ADAL" clId="{BB37588D-DCC9-934F-99F7-187DEE4B19AE}" dt="2023-01-29T18:41:44.066" v="124"/>
          <ac:spMkLst>
            <pc:docMk/>
            <pc:sldMk cId="3999062603" sldId="509"/>
            <ac:spMk id="42" creationId="{FB55E18A-71F8-0649-B232-F297543923E3}"/>
          </ac:spMkLst>
        </pc:spChg>
      </pc:sldChg>
      <pc:sldChg chg="addSp modSp mod modAnim modNotesTx">
        <pc:chgData name="Jun Zhao" userId="538759df-267d-4aba-bd0a-795aec6ee9fc" providerId="ADAL" clId="{BB37588D-DCC9-934F-99F7-187DEE4B19AE}" dt="2023-01-29T18:42:07.635" v="129" actId="1076"/>
        <pc:sldMkLst>
          <pc:docMk/>
          <pc:sldMk cId="2387426272" sldId="510"/>
        </pc:sldMkLst>
        <pc:spChg chg="mod">
          <ac:chgData name="Jun Zhao" userId="538759df-267d-4aba-bd0a-795aec6ee9fc" providerId="ADAL" clId="{BB37588D-DCC9-934F-99F7-187DEE4B19AE}" dt="2023-01-29T18:30:27.138" v="82" actId="20577"/>
          <ac:spMkLst>
            <pc:docMk/>
            <pc:sldMk cId="2387426272" sldId="510"/>
            <ac:spMk id="4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5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9:34.261" v="45" actId="1036"/>
          <ac:spMkLst>
            <pc:docMk/>
            <pc:sldMk cId="2387426272" sldId="510"/>
            <ac:spMk id="6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7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30:54.737" v="88" actId="14100"/>
          <ac:spMkLst>
            <pc:docMk/>
            <pc:sldMk cId="2387426272" sldId="510"/>
            <ac:spMk id="8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9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10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30:03.876" v="53" actId="20577"/>
          <ac:spMkLst>
            <pc:docMk/>
            <pc:sldMk cId="2387426272" sldId="510"/>
            <ac:spMk id="11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12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13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14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15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16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17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18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19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28:13.493" v="39" actId="1076"/>
          <ac:spMkLst>
            <pc:docMk/>
            <pc:sldMk cId="2387426272" sldId="510"/>
            <ac:spMk id="20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8:42:07.635" v="129" actId="1076"/>
          <ac:spMkLst>
            <pc:docMk/>
            <pc:sldMk cId="2387426272" sldId="510"/>
            <ac:spMk id="21" creationId="{E701539F-3578-9CDB-9DE5-41B4FD588700}"/>
          </ac:spMkLst>
        </pc:spChg>
        <pc:spChg chg="add mod">
          <ac:chgData name="Jun Zhao" userId="538759df-267d-4aba-bd0a-795aec6ee9fc" providerId="ADAL" clId="{BB37588D-DCC9-934F-99F7-187DEE4B19AE}" dt="2023-01-29T18:31:45.814" v="110" actId="1076"/>
          <ac:spMkLst>
            <pc:docMk/>
            <pc:sldMk cId="2387426272" sldId="510"/>
            <ac:spMk id="23" creationId="{83D9EAC5-A5B5-F049-B22A-3F706151A4E5}"/>
          </ac:spMkLst>
        </pc:spChg>
        <pc:spChg chg="add mod">
          <ac:chgData name="Jun Zhao" userId="538759df-267d-4aba-bd0a-795aec6ee9fc" providerId="ADAL" clId="{BB37588D-DCC9-934F-99F7-187DEE4B19AE}" dt="2023-01-29T18:32:03.734" v="116" actId="20577"/>
          <ac:spMkLst>
            <pc:docMk/>
            <pc:sldMk cId="2387426272" sldId="510"/>
            <ac:spMk id="24" creationId="{666A99A5-BA03-B141-992C-4685DD15F5DD}"/>
          </ac:spMkLst>
        </pc:spChg>
      </pc:sldChg>
      <pc:sldChg chg="addSp modSp">
        <pc:chgData name="Jun Zhao" userId="538759df-267d-4aba-bd0a-795aec6ee9fc" providerId="ADAL" clId="{BB37588D-DCC9-934F-99F7-187DEE4B19AE}" dt="2023-01-29T18:42:11.759" v="130"/>
        <pc:sldMkLst>
          <pc:docMk/>
          <pc:sldMk cId="370403271" sldId="512"/>
        </pc:sldMkLst>
        <pc:spChg chg="add mod">
          <ac:chgData name="Jun Zhao" userId="538759df-267d-4aba-bd0a-795aec6ee9fc" providerId="ADAL" clId="{BB37588D-DCC9-934F-99F7-187DEE4B19AE}" dt="2023-01-29T18:42:11.759" v="130"/>
          <ac:spMkLst>
            <pc:docMk/>
            <pc:sldMk cId="370403271" sldId="512"/>
            <ac:spMk id="4" creationId="{85E94D15-7607-F646-A05F-75B7430E5F76}"/>
          </ac:spMkLst>
        </pc:spChg>
      </pc:sldChg>
      <pc:sldChg chg="addSp modSp mod">
        <pc:chgData name="Jun Zhao" userId="538759df-267d-4aba-bd0a-795aec6ee9fc" providerId="ADAL" clId="{BB37588D-DCC9-934F-99F7-187DEE4B19AE}" dt="2023-01-29T18:42:13.852" v="131"/>
        <pc:sldMkLst>
          <pc:docMk/>
          <pc:sldMk cId="1787109574" sldId="513"/>
        </pc:sldMkLst>
        <pc:spChg chg="mod">
          <ac:chgData name="Jun Zhao" userId="538759df-267d-4aba-bd0a-795aec6ee9fc" providerId="ADAL" clId="{BB37588D-DCC9-934F-99F7-187DEE4B19AE}" dt="2023-01-29T18:33:23.500" v="120" actId="14100"/>
          <ac:spMkLst>
            <pc:docMk/>
            <pc:sldMk cId="1787109574" sldId="513"/>
            <ac:spMk id="2" creationId="{00000000-0000-0000-0000-000000000000}"/>
          </ac:spMkLst>
        </pc:spChg>
        <pc:spChg chg="add mod">
          <ac:chgData name="Jun Zhao" userId="538759df-267d-4aba-bd0a-795aec6ee9fc" providerId="ADAL" clId="{BB37588D-DCC9-934F-99F7-187DEE4B19AE}" dt="2023-01-29T18:42:13.852" v="131"/>
          <ac:spMkLst>
            <pc:docMk/>
            <pc:sldMk cId="1787109574" sldId="513"/>
            <ac:spMk id="5" creationId="{EA6C7A9F-6236-3F4C-9907-4B6DBC7597DA}"/>
          </ac:spMkLst>
        </pc:spChg>
      </pc:sldChg>
      <pc:sldChg chg="addSp modSp">
        <pc:chgData name="Jun Zhao" userId="538759df-267d-4aba-bd0a-795aec6ee9fc" providerId="ADAL" clId="{BB37588D-DCC9-934F-99F7-187DEE4B19AE}" dt="2023-01-29T18:42:16.451" v="132"/>
        <pc:sldMkLst>
          <pc:docMk/>
          <pc:sldMk cId="3681297029" sldId="514"/>
        </pc:sldMkLst>
        <pc:spChg chg="add mod">
          <ac:chgData name="Jun Zhao" userId="538759df-267d-4aba-bd0a-795aec6ee9fc" providerId="ADAL" clId="{BB37588D-DCC9-934F-99F7-187DEE4B19AE}" dt="2023-01-29T18:42:16.451" v="132"/>
          <ac:spMkLst>
            <pc:docMk/>
            <pc:sldMk cId="3681297029" sldId="514"/>
            <ac:spMk id="5" creationId="{B3C16324-3B15-E744-98EE-16C38C63F338}"/>
          </ac:spMkLst>
        </pc:spChg>
      </pc:sldChg>
      <pc:sldChg chg="addSp modSp">
        <pc:chgData name="Jun Zhao" userId="538759df-267d-4aba-bd0a-795aec6ee9fc" providerId="ADAL" clId="{BB37588D-DCC9-934F-99F7-187DEE4B19AE}" dt="2023-01-29T18:42:18.893" v="133"/>
        <pc:sldMkLst>
          <pc:docMk/>
          <pc:sldMk cId="2972042920" sldId="516"/>
        </pc:sldMkLst>
        <pc:spChg chg="add mod">
          <ac:chgData name="Jun Zhao" userId="538759df-267d-4aba-bd0a-795aec6ee9fc" providerId="ADAL" clId="{BB37588D-DCC9-934F-99F7-187DEE4B19AE}" dt="2023-01-29T18:42:18.893" v="133"/>
          <ac:spMkLst>
            <pc:docMk/>
            <pc:sldMk cId="2972042920" sldId="516"/>
            <ac:spMk id="7" creationId="{70E5171F-B66B-0241-9353-05BEC0E2A846}"/>
          </ac:spMkLst>
        </pc:spChg>
      </pc:sldChg>
      <pc:sldChg chg="addSp modSp">
        <pc:chgData name="Jun Zhao" userId="538759df-267d-4aba-bd0a-795aec6ee9fc" providerId="ADAL" clId="{BB37588D-DCC9-934F-99F7-187DEE4B19AE}" dt="2023-01-29T18:42:21.349" v="134"/>
        <pc:sldMkLst>
          <pc:docMk/>
          <pc:sldMk cId="1445600274" sldId="517"/>
        </pc:sldMkLst>
        <pc:spChg chg="add mod">
          <ac:chgData name="Jun Zhao" userId="538759df-267d-4aba-bd0a-795aec6ee9fc" providerId="ADAL" clId="{BB37588D-DCC9-934F-99F7-187DEE4B19AE}" dt="2023-01-29T18:42:21.349" v="134"/>
          <ac:spMkLst>
            <pc:docMk/>
            <pc:sldMk cId="1445600274" sldId="517"/>
            <ac:spMk id="6" creationId="{2E67575A-62A2-CC47-9B6A-5D004236CCA2}"/>
          </ac:spMkLst>
        </pc:spChg>
      </pc:sldChg>
      <pc:sldChg chg="addSp modSp">
        <pc:chgData name="Jun Zhao" userId="538759df-267d-4aba-bd0a-795aec6ee9fc" providerId="ADAL" clId="{BB37588D-DCC9-934F-99F7-187DEE4B19AE}" dt="2023-01-29T18:42:23.578" v="135"/>
        <pc:sldMkLst>
          <pc:docMk/>
          <pc:sldMk cId="4045710099" sldId="518"/>
        </pc:sldMkLst>
        <pc:spChg chg="add mod">
          <ac:chgData name="Jun Zhao" userId="538759df-267d-4aba-bd0a-795aec6ee9fc" providerId="ADAL" clId="{BB37588D-DCC9-934F-99F7-187DEE4B19AE}" dt="2023-01-29T18:42:23.578" v="135"/>
          <ac:spMkLst>
            <pc:docMk/>
            <pc:sldMk cId="4045710099" sldId="518"/>
            <ac:spMk id="5" creationId="{9F302771-05BA-4343-98D4-A8493A951F84}"/>
          </ac:spMkLst>
        </pc:spChg>
      </pc:sldChg>
      <pc:sldChg chg="addSp modSp">
        <pc:chgData name="Jun Zhao" userId="538759df-267d-4aba-bd0a-795aec6ee9fc" providerId="ADAL" clId="{BB37588D-DCC9-934F-99F7-187DEE4B19AE}" dt="2023-01-29T18:42:25.871" v="136"/>
        <pc:sldMkLst>
          <pc:docMk/>
          <pc:sldMk cId="1707799315" sldId="519"/>
        </pc:sldMkLst>
        <pc:spChg chg="add mod">
          <ac:chgData name="Jun Zhao" userId="538759df-267d-4aba-bd0a-795aec6ee9fc" providerId="ADAL" clId="{BB37588D-DCC9-934F-99F7-187DEE4B19AE}" dt="2023-01-29T18:42:25.871" v="136"/>
          <ac:spMkLst>
            <pc:docMk/>
            <pc:sldMk cId="1707799315" sldId="519"/>
            <ac:spMk id="4" creationId="{319A586A-BE9F-0341-AA50-1F954444DDB6}"/>
          </ac:spMkLst>
        </pc:spChg>
      </pc:sldChg>
      <pc:sldChg chg="addSp delSp modSp mod">
        <pc:chgData name="Jun Zhao" userId="538759df-267d-4aba-bd0a-795aec6ee9fc" providerId="ADAL" clId="{BB37588D-DCC9-934F-99F7-187DEE4B19AE}" dt="2023-01-29T18:42:38.122" v="138" actId="478"/>
        <pc:sldMkLst>
          <pc:docMk/>
          <pc:sldMk cId="2321390941" sldId="520"/>
        </pc:sldMkLst>
        <pc:spChg chg="del">
          <ac:chgData name="Jun Zhao" userId="538759df-267d-4aba-bd0a-795aec6ee9fc" providerId="ADAL" clId="{BB37588D-DCC9-934F-99F7-187DEE4B19AE}" dt="2023-01-29T18:42:38.122" v="138" actId="478"/>
          <ac:spMkLst>
            <pc:docMk/>
            <pc:sldMk cId="2321390941" sldId="520"/>
            <ac:spMk id="5" creationId="{D36D5AA6-5634-DC8D-22B7-0BB9935F0149}"/>
          </ac:spMkLst>
        </pc:spChg>
        <pc:spChg chg="add mod">
          <ac:chgData name="Jun Zhao" userId="538759df-267d-4aba-bd0a-795aec6ee9fc" providerId="ADAL" clId="{BB37588D-DCC9-934F-99F7-187DEE4B19AE}" dt="2023-01-29T18:42:27.947" v="137"/>
          <ac:spMkLst>
            <pc:docMk/>
            <pc:sldMk cId="2321390941" sldId="520"/>
            <ac:spMk id="7" creationId="{8C41586A-E67E-8D4F-8E43-2DEDA5BAD01C}"/>
          </ac:spMkLst>
        </pc:spChg>
      </pc:sldChg>
      <pc:sldChg chg="addSp delSp modSp mod">
        <pc:chgData name="Jun Zhao" userId="538759df-267d-4aba-bd0a-795aec6ee9fc" providerId="ADAL" clId="{BB37588D-DCC9-934F-99F7-187DEE4B19AE}" dt="2023-01-29T18:51:28.488" v="152" actId="1076"/>
        <pc:sldMkLst>
          <pc:docMk/>
          <pc:sldMk cId="2884687120" sldId="521"/>
        </pc:sldMkLst>
        <pc:spChg chg="mod">
          <ac:chgData name="Jun Zhao" userId="538759df-267d-4aba-bd0a-795aec6ee9fc" providerId="ADAL" clId="{BB37588D-DCC9-934F-99F7-187DEE4B19AE}" dt="2023-01-29T18:51:05.760" v="149" actId="166"/>
          <ac:spMkLst>
            <pc:docMk/>
            <pc:sldMk cId="2884687120" sldId="521"/>
            <ac:spMk id="3" creationId="{00000000-0000-0000-0000-000000000000}"/>
          </ac:spMkLst>
        </pc:spChg>
        <pc:spChg chg="del">
          <ac:chgData name="Jun Zhao" userId="538759df-267d-4aba-bd0a-795aec6ee9fc" providerId="ADAL" clId="{BB37588D-DCC9-934F-99F7-187DEE4B19AE}" dt="2023-01-29T18:42:44.663" v="139" actId="478"/>
          <ac:spMkLst>
            <pc:docMk/>
            <pc:sldMk cId="2884687120" sldId="521"/>
            <ac:spMk id="5" creationId="{35B2EB14-A643-D77F-4587-4AC8C7AE02CB}"/>
          </ac:spMkLst>
        </pc:spChg>
        <pc:spChg chg="add mod">
          <ac:chgData name="Jun Zhao" userId="538759df-267d-4aba-bd0a-795aec6ee9fc" providerId="ADAL" clId="{BB37588D-DCC9-934F-99F7-187DEE4B19AE}" dt="2023-01-29T18:42:45.828" v="140"/>
          <ac:spMkLst>
            <pc:docMk/>
            <pc:sldMk cId="2884687120" sldId="521"/>
            <ac:spMk id="9" creationId="{2E65C91B-F7DF-8D4B-99B3-2D755707DAFC}"/>
          </ac:spMkLst>
        </pc:spChg>
        <pc:picChg chg="mod">
          <ac:chgData name="Jun Zhao" userId="538759df-267d-4aba-bd0a-795aec6ee9fc" providerId="ADAL" clId="{BB37588D-DCC9-934F-99F7-187DEE4B19AE}" dt="2023-01-29T18:51:15.605" v="150" actId="1076"/>
          <ac:picMkLst>
            <pc:docMk/>
            <pc:sldMk cId="2884687120" sldId="521"/>
            <ac:picMk id="3074" creationId="{00000000-0000-0000-0000-000000000000}"/>
          </ac:picMkLst>
        </pc:picChg>
        <pc:picChg chg="mod">
          <ac:chgData name="Jun Zhao" userId="538759df-267d-4aba-bd0a-795aec6ee9fc" providerId="ADAL" clId="{BB37588D-DCC9-934F-99F7-187DEE4B19AE}" dt="2023-01-29T18:51:28.488" v="152" actId="1076"/>
          <ac:picMkLst>
            <pc:docMk/>
            <pc:sldMk cId="2884687120" sldId="521"/>
            <ac:picMk id="3076" creationId="{00000000-0000-0000-0000-000000000000}"/>
          </ac:picMkLst>
        </pc:picChg>
      </pc:sldChg>
      <pc:sldChg chg="addSp modSp mod">
        <pc:chgData name="Jun Zhao" userId="538759df-267d-4aba-bd0a-795aec6ee9fc" providerId="ADAL" clId="{BB37588D-DCC9-934F-99F7-187DEE4B19AE}" dt="2023-01-29T19:03:04.381" v="157" actId="1076"/>
        <pc:sldMkLst>
          <pc:docMk/>
          <pc:sldMk cId="3346264099" sldId="525"/>
        </pc:sldMkLst>
        <pc:spChg chg="mod">
          <ac:chgData name="Jun Zhao" userId="538759df-267d-4aba-bd0a-795aec6ee9fc" providerId="ADAL" clId="{BB37588D-DCC9-934F-99F7-187DEE4B19AE}" dt="2023-01-29T19:02:55.097" v="155" actId="1076"/>
          <ac:spMkLst>
            <pc:docMk/>
            <pc:sldMk cId="3346264099" sldId="525"/>
            <ac:spMk id="7" creationId="{00000000-0000-0000-0000-000000000000}"/>
          </ac:spMkLst>
        </pc:spChg>
        <pc:spChg chg="mod">
          <ac:chgData name="Jun Zhao" userId="538759df-267d-4aba-bd0a-795aec6ee9fc" providerId="ADAL" clId="{BB37588D-DCC9-934F-99F7-187DEE4B19AE}" dt="2023-01-29T19:03:04.381" v="157" actId="1076"/>
          <ac:spMkLst>
            <pc:docMk/>
            <pc:sldMk cId="3346264099" sldId="525"/>
            <ac:spMk id="8" creationId="{00000000-0000-0000-0000-000000000000}"/>
          </ac:spMkLst>
        </pc:spChg>
        <pc:spChg chg="add mod">
          <ac:chgData name="Jun Zhao" userId="538759df-267d-4aba-bd0a-795aec6ee9fc" providerId="ADAL" clId="{BB37588D-DCC9-934F-99F7-187DEE4B19AE}" dt="2023-01-29T18:42:52.835" v="141"/>
          <ac:spMkLst>
            <pc:docMk/>
            <pc:sldMk cId="3346264099" sldId="525"/>
            <ac:spMk id="9" creationId="{2C8EF776-FBC7-484D-B22D-EB96D7F96BF5}"/>
          </ac:spMkLst>
        </pc:spChg>
        <pc:picChg chg="mod">
          <ac:chgData name="Jun Zhao" userId="538759df-267d-4aba-bd0a-795aec6ee9fc" providerId="ADAL" clId="{BB37588D-DCC9-934F-99F7-187DEE4B19AE}" dt="2023-01-29T19:03:00.870" v="156" actId="1076"/>
          <ac:picMkLst>
            <pc:docMk/>
            <pc:sldMk cId="3346264099" sldId="525"/>
            <ac:picMk id="5" creationId="{00000000-0000-0000-0000-000000000000}"/>
          </ac:picMkLst>
        </pc:picChg>
      </pc:sldChg>
      <pc:sldChg chg="addSp modSp">
        <pc:chgData name="Jun Zhao" userId="538759df-267d-4aba-bd0a-795aec6ee9fc" providerId="ADAL" clId="{BB37588D-DCC9-934F-99F7-187DEE4B19AE}" dt="2023-01-29T18:42:55.922" v="142"/>
        <pc:sldMkLst>
          <pc:docMk/>
          <pc:sldMk cId="1918920261" sldId="526"/>
        </pc:sldMkLst>
        <pc:spChg chg="add mod">
          <ac:chgData name="Jun Zhao" userId="538759df-267d-4aba-bd0a-795aec6ee9fc" providerId="ADAL" clId="{BB37588D-DCC9-934F-99F7-187DEE4B19AE}" dt="2023-01-29T18:42:55.922" v="142"/>
          <ac:spMkLst>
            <pc:docMk/>
            <pc:sldMk cId="1918920261" sldId="526"/>
            <ac:spMk id="5" creationId="{94DF41B6-4926-CA4E-8498-0253C4366746}"/>
          </ac:spMkLst>
        </pc:spChg>
      </pc:sldChg>
      <pc:sldChg chg="addSp modSp">
        <pc:chgData name="Jun Zhao" userId="538759df-267d-4aba-bd0a-795aec6ee9fc" providerId="ADAL" clId="{BB37588D-DCC9-934F-99F7-187DEE4B19AE}" dt="2023-01-29T18:42:58.810" v="143"/>
        <pc:sldMkLst>
          <pc:docMk/>
          <pc:sldMk cId="2423679759" sldId="527"/>
        </pc:sldMkLst>
        <pc:spChg chg="add mod">
          <ac:chgData name="Jun Zhao" userId="538759df-267d-4aba-bd0a-795aec6ee9fc" providerId="ADAL" clId="{BB37588D-DCC9-934F-99F7-187DEE4B19AE}" dt="2023-01-29T18:42:58.810" v="143"/>
          <ac:spMkLst>
            <pc:docMk/>
            <pc:sldMk cId="2423679759" sldId="527"/>
            <ac:spMk id="5" creationId="{CE55B40B-4294-F448-8BE1-01B009166FC1}"/>
          </ac:spMkLst>
        </pc:spChg>
      </pc:sldChg>
      <pc:sldChg chg="addSp modSp mod modNotesTx">
        <pc:chgData name="Jun Zhao" userId="538759df-267d-4aba-bd0a-795aec6ee9fc" providerId="ADAL" clId="{BB37588D-DCC9-934F-99F7-187DEE4B19AE}" dt="2023-01-29T23:49:47.453" v="183" actId="20577"/>
        <pc:sldMkLst>
          <pc:docMk/>
          <pc:sldMk cId="1116714856" sldId="529"/>
        </pc:sldMkLst>
        <pc:spChg chg="add mod">
          <ac:chgData name="Jun Zhao" userId="538759df-267d-4aba-bd0a-795aec6ee9fc" providerId="ADAL" clId="{BB37588D-DCC9-934F-99F7-187DEE4B19AE}" dt="2023-01-29T18:41:34.870" v="122" actId="1076"/>
          <ac:spMkLst>
            <pc:docMk/>
            <pc:sldMk cId="1116714856" sldId="529"/>
            <ac:spMk id="6" creationId="{DAEC23D0-CA78-0243-AF10-BA2D5BC9C718}"/>
          </ac:spMkLst>
        </pc:spChg>
        <pc:spChg chg="add mod">
          <ac:chgData name="Jun Zhao" userId="538759df-267d-4aba-bd0a-795aec6ee9fc" providerId="ADAL" clId="{BB37588D-DCC9-934F-99F7-187DEE4B19AE}" dt="2023-01-29T23:44:24.201" v="173" actId="404"/>
          <ac:spMkLst>
            <pc:docMk/>
            <pc:sldMk cId="1116714856" sldId="529"/>
            <ac:spMk id="8" creationId="{E52CD8D0-DC50-4246-A630-1CE6369462AC}"/>
          </ac:spMkLst>
        </pc:spChg>
      </pc:sldChg>
      <pc:sldChg chg="modSp mod">
        <pc:chgData name="Jun Zhao" userId="538759df-267d-4aba-bd0a-795aec6ee9fc" providerId="ADAL" clId="{BB37588D-DCC9-934F-99F7-187DEE4B19AE}" dt="2023-01-30T00:01:52.434" v="216" actId="20577"/>
        <pc:sldMkLst>
          <pc:docMk/>
          <pc:sldMk cId="3582469664" sldId="554"/>
        </pc:sldMkLst>
        <pc:spChg chg="mod">
          <ac:chgData name="Jun Zhao" userId="538759df-267d-4aba-bd0a-795aec6ee9fc" providerId="ADAL" clId="{BB37588D-DCC9-934F-99F7-187DEE4B19AE}" dt="2023-01-30T00:01:52.434" v="216" actId="20577"/>
          <ac:spMkLst>
            <pc:docMk/>
            <pc:sldMk cId="3582469664" sldId="554"/>
            <ac:spMk id="3" creationId="{ACA69945-4E56-D4C7-CAE2-57669027916B}"/>
          </ac:spMkLst>
        </pc:spChg>
      </pc:sldChg>
    </pc:docChg>
  </pc:docChgLst>
  <pc:docChgLst>
    <pc:chgData name="#YU WENHAN#" userId="57c7d524-3a3c-48d0-8609-7432eb4d10a9" providerId="ADAL" clId="{0B032C81-2559-4465-BE6E-EA7A0D151AAC}"/>
    <pc:docChg chg="undo custSel addSld delSld modSld">
      <pc:chgData name="#YU WENHAN#" userId="57c7d524-3a3c-48d0-8609-7432eb4d10a9" providerId="ADAL" clId="{0B032C81-2559-4465-BE6E-EA7A0D151AAC}" dt="2023-02-12T15:01:03.403" v="15" actId="47"/>
      <pc:docMkLst>
        <pc:docMk/>
      </pc:docMkLst>
      <pc:sldChg chg="modSp add mod">
        <pc:chgData name="#YU WENHAN#" userId="57c7d524-3a3c-48d0-8609-7432eb4d10a9" providerId="ADAL" clId="{0B032C81-2559-4465-BE6E-EA7A0D151AAC}" dt="2023-02-12T15:00:57.747" v="14" actId="207"/>
        <pc:sldMkLst>
          <pc:docMk/>
          <pc:sldMk cId="170791139" sldId="447"/>
        </pc:sldMkLst>
        <pc:graphicFrameChg chg="modGraphic">
          <ac:chgData name="#YU WENHAN#" userId="57c7d524-3a3c-48d0-8609-7432eb4d10a9" providerId="ADAL" clId="{0B032C81-2559-4465-BE6E-EA7A0D151AAC}" dt="2023-02-12T15:00:57.747" v="14" actId="207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  <pc:sldChg chg="addSp delSp modSp del mod">
        <pc:chgData name="#YU WENHAN#" userId="57c7d524-3a3c-48d0-8609-7432eb4d10a9" providerId="ADAL" clId="{0B032C81-2559-4465-BE6E-EA7A0D151AAC}" dt="2023-02-12T15:01:03.403" v="15" actId="47"/>
        <pc:sldMkLst>
          <pc:docMk/>
          <pc:sldMk cId="1240487481" sldId="534"/>
        </pc:sldMkLst>
        <pc:spChg chg="mod">
          <ac:chgData name="#YU WENHAN#" userId="57c7d524-3a3c-48d0-8609-7432eb4d10a9" providerId="ADAL" clId="{0B032C81-2559-4465-BE6E-EA7A0D151AAC}" dt="2023-01-24T11:57:00.567" v="5" actId="14100"/>
          <ac:spMkLst>
            <pc:docMk/>
            <pc:sldMk cId="1240487481" sldId="534"/>
            <ac:spMk id="2" creationId="{00000000-0000-0000-0000-000000000000}"/>
          </ac:spMkLst>
        </pc:spChg>
        <pc:graphicFrameChg chg="add mod modGraphic">
          <ac:chgData name="#YU WENHAN#" userId="57c7d524-3a3c-48d0-8609-7432eb4d10a9" providerId="ADAL" clId="{0B032C81-2559-4465-BE6E-EA7A0D151AAC}" dt="2023-01-24T11:57:10.962" v="7" actId="207"/>
          <ac:graphicFrameMkLst>
            <pc:docMk/>
            <pc:sldMk cId="1240487481" sldId="534"/>
            <ac:graphicFrameMk id="3" creationId="{D9303F1C-B0F5-4894-EEDB-E7CF318607A0}"/>
          </ac:graphicFrameMkLst>
        </pc:graphicFrameChg>
        <pc:graphicFrameChg chg="del">
          <ac:chgData name="#YU WENHAN#" userId="57c7d524-3a3c-48d0-8609-7432eb4d10a9" providerId="ADAL" clId="{0B032C81-2559-4465-BE6E-EA7A0D151AAC}" dt="2023-01-24T11:56:51.445" v="0" actId="478"/>
          <ac:graphicFrameMkLst>
            <pc:docMk/>
            <pc:sldMk cId="1240487481" sldId="534"/>
            <ac:graphicFrameMk id="6" creationId="{F856E4AA-9F79-455F-B57B-B3C8829FF03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8EA16DF-896E-4B65-A130-D33292CC6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3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2538" y="719138"/>
            <a:ext cx="4797425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6125"/>
            <a:ext cx="583882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360A08E-B480-4EEB-AC0A-E85FC61EE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7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23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8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81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5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7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9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6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34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91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5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1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9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3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5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10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5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64FE6-B8C9-42F4-B91E-7C7B87173A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41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914400" rtl="0">
              <a:spcBef>
                <a:spcPts val="140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E754-B31F-4A71-867E-0FE19050EF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05F94-5301-41FF-931C-44E881EE5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800AF-2274-4DC7-9776-A1368569D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E7CC-9FFD-4EC8-A9FD-9B2CC3C2F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55C729-A1BC-4763-ACA0-4C3C905646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480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E754-B31F-4A71-867E-0FE19050EF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8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24600"/>
            <a:ext cx="6096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A82A8-6361-4164-890C-6BD521304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3B80-BBE8-4C6F-8E15-C53EE22F5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780DD-18F3-4465-92B0-555423998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5226-2584-4A1E-A406-890E9C0B3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A27CF-AB06-4D23-8E88-D17D62924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20BDD-6FC1-4E61-AEE9-981D493E5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3E4F-EDA9-45E0-80D9-1F38880BC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/>
            </a:lvl1pPr>
          </a:lstStyle>
          <a:p>
            <a:pPr>
              <a:defRPr/>
            </a:pPr>
            <a:fld id="{5959F1F9-0F1C-4545-9E94-286A3EFE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76193"/>
            <a:ext cx="1346994" cy="4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457200" y="1066800"/>
            <a:ext cx="8229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62455" y="6248400"/>
            <a:ext cx="8229600" cy="76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6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document/file.php/TP326/%CE%98%CE%B5%CF%89%CF%81%CE%AF%CE%B1%20(Lectures)/Computer_Networking_A_Top-Down_Approach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echtarget.com/searchnetworking/definition/local-area-network-LA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8" y="208343"/>
            <a:ext cx="8941444" cy="5273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Part I Syllabus – Fundamental Underlying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08D450A3-C3EB-2B82-1A88-559B7A0D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33227"/>
              </p:ext>
            </p:extLst>
          </p:nvPr>
        </p:nvGraphicFramePr>
        <p:xfrm>
          <a:off x="0" y="735698"/>
          <a:ext cx="9144000" cy="6122300"/>
        </p:xfrm>
        <a:graphic>
          <a:graphicData uri="http://schemas.openxmlformats.org/drawingml/2006/table">
            <a:tbl>
              <a:tblPr/>
              <a:tblGrid>
                <a:gridCol w="1431399">
                  <a:extLst>
                    <a:ext uri="{9D8B030D-6E8A-4147-A177-3AD203B41FA5}">
                      <a16:colId xmlns:a16="http://schemas.microsoft.com/office/drawing/2014/main" val="242221198"/>
                    </a:ext>
                  </a:extLst>
                </a:gridCol>
                <a:gridCol w="4210203">
                  <a:extLst>
                    <a:ext uri="{9D8B030D-6E8A-4147-A177-3AD203B41FA5}">
                      <a16:colId xmlns:a16="http://schemas.microsoft.com/office/drawing/2014/main" val="3036812357"/>
                    </a:ext>
                  </a:extLst>
                </a:gridCol>
                <a:gridCol w="3502398">
                  <a:extLst>
                    <a:ext uri="{9D8B030D-6E8A-4147-A177-3AD203B41FA5}">
                      <a16:colId xmlns:a16="http://schemas.microsoft.com/office/drawing/2014/main" val="55520041"/>
                    </a:ext>
                  </a:extLst>
                </a:gridCol>
              </a:tblGrid>
              <a:tr h="2856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File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65977"/>
                  </a:ext>
                </a:extLst>
              </a:tr>
              <a:tr h="518682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1:​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9/Jan/2023​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11/Jan/2023​</a:t>
                      </a:r>
                      <a:endParaRPr lang="nl-NL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Introduction: course logistics and Internet history​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M1-L1-Introduction.pptx​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28656"/>
                  </a:ext>
                </a:extLst>
              </a:tr>
              <a:tr h="50415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Layered Network Architecture​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part of M1-L2-Network Layer &amp; Physical Resilience.pptx​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6155"/>
                  </a:ext>
                </a:extLst>
              </a:tr>
              <a:tr h="748872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2:​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16/Jan/2023​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18/Jan/2023​</a:t>
                      </a:r>
                      <a:endParaRPr lang="nl-NL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Physical Layer: Network Resilience​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 part of M1-L2-Network Layer &amp; Physical Resilience.pptx​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97863"/>
                  </a:ext>
                </a:extLst>
              </a:tr>
              <a:tr h="28849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 – Flow control​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M1-L3-DLL-Flow Control.pptx​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282017"/>
                  </a:ext>
                </a:extLst>
              </a:tr>
              <a:tr h="518682"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3:​​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25/Jan/2023​</a:t>
                      </a:r>
                      <a:endParaRPr lang="nl-NL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 – Error control​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M1-L4-DLL-Error Control.pptx​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38022"/>
                  </a:ext>
                </a:extLst>
              </a:tr>
              <a:tr h="288491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4:​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30/Jan/2023​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01/Feb/2023​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 – Introduction​</a:t>
                      </a:r>
                      <a:endParaRPr lang="en-US" sz="1400" b="0" i="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M1-L5-LAN-Introduction.pptx​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04970"/>
                  </a:ext>
                </a:extLst>
              </a:tr>
              <a:tr h="4603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 – MAC​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M1-L6-LAN-MAC.pptx​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55579"/>
                  </a:ext>
                </a:extLst>
              </a:tr>
              <a:tr h="518682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5:​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06/Feb/2023​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08/Feb/2023​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Local area network – Ethernet​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First part of M1-L7-LAN-Ethernet.pptx​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8883"/>
                  </a:ext>
                </a:extLst>
              </a:tr>
              <a:tr h="51868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Local area network – Ethernet Evolutions​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 part of M1-L7-LAN-Ethernet.pptx​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948469"/>
                  </a:ext>
                </a:extLst>
              </a:tr>
              <a:tr h="288491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6:​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13/Feb/2023​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15/Feb/2023​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 – WLAN​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M1-L8-LAN-WLAN.pptx​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76197"/>
                  </a:ext>
                </a:extLst>
              </a:tr>
              <a:tr h="4603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Mobile Access Networks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</a:rPr>
                        <a:t>M1-L9-Mobile.pptx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34817"/>
                  </a:ext>
                </a:extLst>
              </a:tr>
              <a:tr h="285674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Week 7: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20/Feb/2023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22/Feb/2023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E-learning for Network paradigms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</a:rPr>
                        <a:t>M1-L10-Paradigms.pptx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05927"/>
                  </a:ext>
                </a:extLst>
              </a:tr>
              <a:tr h="43696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Reviewing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contents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taught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previous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lectures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9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Protocol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Corresponds to lower two layers of OSI model</a:t>
            </a:r>
            <a:endParaRPr lang="tr-TR" dirty="0"/>
          </a:p>
          <a:p>
            <a:pPr lvl="1"/>
            <a:r>
              <a:rPr lang="tr-TR" dirty="0"/>
              <a:t>But mostly LANs do not follow OSI model</a:t>
            </a:r>
          </a:p>
          <a:p>
            <a:r>
              <a:rPr lang="tr-TR" dirty="0"/>
              <a:t>Current LANs are most likely to be based on Ethernet protocols developed by IEEE 802 committee</a:t>
            </a:r>
          </a:p>
          <a:p>
            <a:r>
              <a:rPr lang="en-US" dirty="0"/>
              <a:t>IEEE 802 reference model</a:t>
            </a:r>
          </a:p>
          <a:p>
            <a:pPr lvl="1"/>
            <a:r>
              <a:rPr lang="en-US" dirty="0"/>
              <a:t>Logical link control (LLC)</a:t>
            </a:r>
          </a:p>
          <a:p>
            <a:pPr lvl="1"/>
            <a:r>
              <a:rPr lang="en-US" dirty="0"/>
              <a:t>Media access control (MAC)</a:t>
            </a:r>
          </a:p>
          <a:p>
            <a:pPr lvl="1"/>
            <a:r>
              <a:rPr lang="en-US" dirty="0"/>
              <a:t>Physical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38356"/>
            <a:ext cx="2971800" cy="268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D78B3-82A0-EF4D-859D-60192923E517}"/>
              </a:ext>
            </a:extLst>
          </p:cNvPr>
          <p:cNvSpPr txBox="1"/>
          <p:nvPr/>
        </p:nvSpPr>
        <p:spPr>
          <a:xfrm>
            <a:off x="6477000" y="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228889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 Layers - Physical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029200"/>
          </a:xfrm>
        </p:spPr>
        <p:txBody>
          <a:bodyPr/>
          <a:lstStyle/>
          <a:p>
            <a:r>
              <a:rPr lang="en-US" dirty="0"/>
              <a:t>Signal encoding/decoding</a:t>
            </a:r>
          </a:p>
          <a:p>
            <a:r>
              <a:rPr lang="en-US" dirty="0"/>
              <a:t>Preamble generation/removal </a:t>
            </a:r>
          </a:p>
          <a:p>
            <a:pPr lvl="1"/>
            <a:r>
              <a:rPr lang="en-US" dirty="0"/>
              <a:t>for synchronization</a:t>
            </a:r>
          </a:p>
          <a:p>
            <a:r>
              <a:rPr lang="en-US" dirty="0"/>
              <a:t>Bit transmission/reception</a:t>
            </a:r>
          </a:p>
          <a:p>
            <a:r>
              <a:rPr lang="en-US" dirty="0"/>
              <a:t>Specification for topology </a:t>
            </a:r>
            <a:r>
              <a:rPr lang="tr-TR" dirty="0"/>
              <a:t>and </a:t>
            </a:r>
            <a:r>
              <a:rPr lang="en-US" dirty="0"/>
              <a:t>transmission medium</a:t>
            </a:r>
          </a:p>
          <a:p>
            <a:r>
              <a:rPr lang="en-US" dirty="0" err="1"/>
              <a:t>WiFi</a:t>
            </a:r>
            <a:r>
              <a:rPr lang="en-US" dirty="0"/>
              <a:t> (Wireless Fidelity) vs. </a:t>
            </a:r>
            <a:r>
              <a:rPr lang="en-US" dirty="0" err="1"/>
              <a:t>LiFi</a:t>
            </a:r>
            <a:r>
              <a:rPr lang="en-US" dirty="0"/>
              <a:t> (Light Fidelity)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EE01A-4BB2-FAE0-C591-CFCD7837135D}"/>
              </a:ext>
            </a:extLst>
          </p:cNvPr>
          <p:cNvSpPr txBox="1"/>
          <p:nvPr/>
        </p:nvSpPr>
        <p:spPr>
          <a:xfrm>
            <a:off x="6972300" y="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243263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 Layers - DLL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OSI layer 2 (Data Link) is divided into two in IEEE 802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Logical Link Control (LLC) layer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Medium Access Control (MAC) layer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LLC layer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Interface to higher levels</a:t>
            </a:r>
            <a:endParaRPr lang="tr-TR" sz="2000" dirty="0"/>
          </a:p>
          <a:p>
            <a:pPr lvl="1">
              <a:lnSpc>
                <a:spcPct val="90000"/>
              </a:lnSpc>
            </a:pPr>
            <a:r>
              <a:rPr lang="tr-TR" sz="2000" dirty="0" err="1"/>
              <a:t>flow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r>
              <a:rPr lang="tr-TR" sz="2000" dirty="0"/>
              <a:t>, </a:t>
            </a:r>
            <a:r>
              <a:rPr lang="tr-TR" sz="2000" dirty="0" err="1"/>
              <a:t>error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Based on classical Data Link Control Protocols (so we have already </a:t>
            </a:r>
            <a:r>
              <a:rPr lang="en-US" sz="2000"/>
              <a:t>covered it earlier)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MAC layer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Prepare data for transmission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Error detection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Address recognition</a:t>
            </a:r>
          </a:p>
          <a:p>
            <a:pPr lvl="1">
              <a:lnSpc>
                <a:spcPct val="90000"/>
              </a:lnSpc>
            </a:pPr>
            <a:r>
              <a:rPr lang="en-US" sz="2000" u="sng" dirty="0"/>
              <a:t>Govern access to transmission medium</a:t>
            </a:r>
          </a:p>
          <a:p>
            <a:pPr lvl="2">
              <a:lnSpc>
                <a:spcPct val="90000"/>
              </a:lnSpc>
            </a:pPr>
            <a:r>
              <a:rPr lang="en-US" sz="1800" u="sng" dirty="0"/>
              <a:t>Not found in traditional layer 2 data link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E6EF-CA67-554D-8E51-9CC4B31120B3}"/>
              </a:ext>
            </a:extLst>
          </p:cNvPr>
          <p:cNvSpPr txBox="1"/>
          <p:nvPr/>
        </p:nvSpPr>
        <p:spPr>
          <a:xfrm>
            <a:off x="6972300" y="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366122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 Protocols </a:t>
            </a:r>
            <a:r>
              <a:rPr lang="en-US" dirty="0" err="1"/>
              <a:t>vs</a:t>
            </a:r>
            <a:r>
              <a:rPr lang="en-US" dirty="0"/>
              <a:t> OSI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 descr="LAN-O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7"/>
          <a:stretch>
            <a:fillRect/>
          </a:stretch>
        </p:blipFill>
        <p:spPr bwMode="auto">
          <a:xfrm>
            <a:off x="2362200" y="1190297"/>
            <a:ext cx="556260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17AE6-1DB2-8949-9A32-58820B1183C4}"/>
              </a:ext>
            </a:extLst>
          </p:cNvPr>
          <p:cNvSpPr txBox="1"/>
          <p:nvPr/>
        </p:nvSpPr>
        <p:spPr>
          <a:xfrm>
            <a:off x="6972300" y="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177685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in a Nutshell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 rot="-5400000">
            <a:off x="-980325" y="3314010"/>
            <a:ext cx="40575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Physical	                   Data Link</a:t>
            </a:r>
          </a:p>
          <a:p>
            <a:pPr algn="ctr"/>
            <a:r>
              <a:rPr lang="en-US" dirty="0"/>
              <a:t>		MAC            	     LLC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6275" y="1234440"/>
            <a:ext cx="76962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76275" y="38100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438275" y="1234440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057275" y="1234440"/>
            <a:ext cx="0" cy="255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057275" y="214884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81275" y="1234440"/>
            <a:ext cx="406876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IEEE 802.2</a:t>
            </a:r>
          </a:p>
          <a:p>
            <a:pPr algn="ctr"/>
            <a:r>
              <a:rPr lang="en-US" dirty="0"/>
              <a:t>Logical Link Control Protocol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38275" y="2072680"/>
            <a:ext cx="6934200" cy="3570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r>
              <a:rPr lang="en-US" sz="1800" b="1" dirty="0">
                <a:solidFill>
                  <a:srgbClr val="A50021"/>
                </a:solidFill>
              </a:rPr>
              <a:t>802.3	802.4	802.5	802.6	802.11	802.12	802.14</a:t>
            </a: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endParaRPr lang="en-US" sz="1000" b="1" dirty="0">
              <a:solidFill>
                <a:srgbClr val="00FF00"/>
              </a:solidFill>
            </a:endParaRP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r>
              <a:rPr lang="en-US" sz="1800" b="1" dirty="0">
                <a:solidFill>
                  <a:srgbClr val="000099"/>
                </a:solidFill>
              </a:rPr>
              <a:t>CSMA	Token	Token	DQDB	CSMA	Round	HFC</a:t>
            </a: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r>
              <a:rPr lang="en-US" sz="1800" b="1" dirty="0">
                <a:solidFill>
                  <a:srgbClr val="000099"/>
                </a:solidFill>
              </a:rPr>
              <a:t>/CD	Bus	Ring		/CA	Robin</a:t>
            </a: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endParaRPr lang="en-US" sz="1800" b="1" dirty="0">
              <a:solidFill>
                <a:srgbClr val="000099"/>
              </a:solidFill>
            </a:endParaRP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endParaRPr lang="en-US" sz="1800" b="1" dirty="0">
              <a:solidFill>
                <a:srgbClr val="000099"/>
              </a:solidFill>
            </a:endParaRP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endParaRPr lang="en-US" sz="1800" b="1" dirty="0">
              <a:solidFill>
                <a:srgbClr val="000099"/>
              </a:solidFill>
            </a:endParaRP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r>
              <a:rPr lang="en-US" sz="1800" b="1" dirty="0">
                <a:solidFill>
                  <a:srgbClr val="000099"/>
                </a:solidFill>
              </a:rPr>
              <a:t>Coax	Coax	UTP	Fiber	Radio	UTP	Coax</a:t>
            </a: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r>
              <a:rPr lang="en-US" sz="1800" b="1" dirty="0">
                <a:solidFill>
                  <a:srgbClr val="000099"/>
                </a:solidFill>
              </a:rPr>
              <a:t>UTP	Fiber	STP		Infrared	</a:t>
            </a: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r>
              <a:rPr lang="en-US" sz="1800" b="1" dirty="0">
                <a:solidFill>
                  <a:srgbClr val="000099"/>
                </a:solidFill>
              </a:rPr>
              <a:t>STP		Fiber</a:t>
            </a: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r>
              <a:rPr lang="en-US" sz="1800" b="1" dirty="0">
                <a:solidFill>
                  <a:srgbClr val="000099"/>
                </a:solidFill>
              </a:rPr>
              <a:t>Fiber</a:t>
            </a: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endParaRPr lang="en-US" sz="1800" b="1" dirty="0">
              <a:solidFill>
                <a:srgbClr val="00FF00"/>
              </a:solidFill>
            </a:endParaRPr>
          </a:p>
          <a:p>
            <a:pPr defTabSz="1084263">
              <a:tabLst>
                <a:tab pos="1093788" algn="l"/>
                <a:tab pos="2063750" algn="l"/>
                <a:tab pos="2963863" algn="l"/>
                <a:tab pos="4003675" algn="l"/>
                <a:tab pos="4973638" algn="l"/>
                <a:tab pos="5997575" algn="l"/>
              </a:tabLst>
            </a:pPr>
            <a:r>
              <a:rPr lang="en-US" sz="1800" b="1" dirty="0">
                <a:solidFill>
                  <a:srgbClr val="008000"/>
                </a:solidFill>
              </a:rPr>
              <a:t>B,T,S	B,T,S	R	DB	---	S, T	T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28875" y="214884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438275" y="2148840"/>
            <a:ext cx="9906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428875" y="2148840"/>
            <a:ext cx="9906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419475" y="2148840"/>
            <a:ext cx="9906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410075" y="2148840"/>
            <a:ext cx="9906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400675" y="2148840"/>
            <a:ext cx="9906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391275" y="2148840"/>
            <a:ext cx="9906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133475" y="5684203"/>
            <a:ext cx="7080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rgbClr val="008000"/>
                </a:solidFill>
              </a:rPr>
              <a:t>Topologies (see next slide)</a:t>
            </a:r>
            <a:r>
              <a:rPr lang="en-US" sz="2000">
                <a:solidFill>
                  <a:srgbClr val="008000"/>
                </a:solidFill>
              </a:rPr>
              <a:t>: </a:t>
            </a:r>
            <a:r>
              <a:rPr lang="en-US" sz="2000" b="1">
                <a:solidFill>
                  <a:srgbClr val="008000"/>
                </a:solidFill>
              </a:rPr>
              <a:t>B</a:t>
            </a:r>
            <a:r>
              <a:rPr lang="en-US" sz="2000">
                <a:solidFill>
                  <a:srgbClr val="008000"/>
                </a:solidFill>
              </a:rPr>
              <a:t>us, </a:t>
            </a:r>
            <a:r>
              <a:rPr lang="en-US" sz="2000" b="1">
                <a:solidFill>
                  <a:srgbClr val="008000"/>
                </a:solidFill>
              </a:rPr>
              <a:t>T</a:t>
            </a:r>
            <a:r>
              <a:rPr lang="en-US" sz="2000">
                <a:solidFill>
                  <a:srgbClr val="008000"/>
                </a:solidFill>
              </a:rPr>
              <a:t>ree, </a:t>
            </a:r>
            <a:r>
              <a:rPr lang="en-US" sz="2000" b="1">
                <a:solidFill>
                  <a:srgbClr val="008000"/>
                </a:solidFill>
              </a:rPr>
              <a:t>S</a:t>
            </a:r>
            <a:r>
              <a:rPr lang="en-US" sz="2000">
                <a:solidFill>
                  <a:srgbClr val="008000"/>
                </a:solidFill>
              </a:rPr>
              <a:t>tar, </a:t>
            </a:r>
            <a:r>
              <a:rPr lang="en-US" sz="2000" b="1">
                <a:solidFill>
                  <a:srgbClr val="008000"/>
                </a:solidFill>
              </a:rPr>
              <a:t>R</a:t>
            </a:r>
            <a:r>
              <a:rPr lang="en-US" sz="2000">
                <a:solidFill>
                  <a:srgbClr val="008000"/>
                </a:solidFill>
              </a:rPr>
              <a:t>ing, </a:t>
            </a:r>
            <a:r>
              <a:rPr lang="en-US" sz="2000" b="1">
                <a:solidFill>
                  <a:srgbClr val="008000"/>
                </a:solidFill>
              </a:rPr>
              <a:t>D</a:t>
            </a:r>
            <a:r>
              <a:rPr lang="en-US" sz="2000">
                <a:solidFill>
                  <a:srgbClr val="008000"/>
                </a:solidFill>
              </a:rPr>
              <a:t>ual</a:t>
            </a:r>
            <a:r>
              <a:rPr lang="en-US" sz="2000" b="1">
                <a:solidFill>
                  <a:srgbClr val="008000"/>
                </a:solidFill>
              </a:rPr>
              <a:t>B</a:t>
            </a:r>
            <a:r>
              <a:rPr lang="en-US" sz="2000">
                <a:solidFill>
                  <a:srgbClr val="008000"/>
                </a:solidFill>
              </a:rPr>
              <a:t>us</a:t>
            </a: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870825" y="5249228"/>
            <a:ext cx="828675" cy="669925"/>
          </a:xfrm>
          <a:custGeom>
            <a:avLst/>
            <a:gdLst>
              <a:gd name="T0" fmla="*/ 0 w 522"/>
              <a:gd name="T1" fmla="*/ 0 h 422"/>
              <a:gd name="T2" fmla="*/ 2147483647 w 522"/>
              <a:gd name="T3" fmla="*/ 2147483647 h 422"/>
              <a:gd name="T4" fmla="*/ 2147483647 w 522"/>
              <a:gd name="T5" fmla="*/ 2147483647 h 422"/>
              <a:gd name="T6" fmla="*/ 0 60000 65536"/>
              <a:gd name="T7" fmla="*/ 0 60000 65536"/>
              <a:gd name="T8" fmla="*/ 0 60000 65536"/>
              <a:gd name="T9" fmla="*/ 0 w 522"/>
              <a:gd name="T10" fmla="*/ 0 h 422"/>
              <a:gd name="T11" fmla="*/ 522 w 522"/>
              <a:gd name="T12" fmla="*/ 422 h 4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422">
                <a:moveTo>
                  <a:pt x="0" y="0"/>
                </a:moveTo>
                <a:cubicBezTo>
                  <a:pt x="87" y="28"/>
                  <a:pt x="483" y="86"/>
                  <a:pt x="522" y="156"/>
                </a:cubicBezTo>
                <a:cubicBezTo>
                  <a:pt x="511" y="301"/>
                  <a:pt x="293" y="367"/>
                  <a:pt x="233" y="422"/>
                </a:cubicBezTo>
              </a:path>
            </a:pathLst>
          </a:cu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1539F-3578-9CDB-9DE5-41B4FD588700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D9EAC5-A5B5-F049-B22A-3F706151A4E5}"/>
              </a:ext>
            </a:extLst>
          </p:cNvPr>
          <p:cNvSpPr txBox="1"/>
          <p:nvPr/>
        </p:nvSpPr>
        <p:spPr>
          <a:xfrm>
            <a:off x="1460500" y="3198753"/>
            <a:ext cx="460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used by</a:t>
            </a:r>
          </a:p>
          <a:p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Ethernet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6A99A5-BA03-B141-992C-4685DD15F5DD}"/>
              </a:ext>
            </a:extLst>
          </p:cNvPr>
          <p:cNvSpPr txBox="1"/>
          <p:nvPr/>
        </p:nvSpPr>
        <p:spPr>
          <a:xfrm>
            <a:off x="5413374" y="3211453"/>
            <a:ext cx="460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used by</a:t>
            </a:r>
          </a:p>
          <a:p>
            <a:r>
              <a:rPr lang="en-US" sz="1800" b="1" i="0" u="none" strike="noStrike" dirty="0" err="1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WiFi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 Topologies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5E754-B31F-4A71-867E-0FE19050EF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94D15-7607-F646-A05F-75B7430E5F76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37040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914400"/>
          </a:xfrm>
        </p:spPr>
        <p:txBody>
          <a:bodyPr/>
          <a:lstStyle/>
          <a:p>
            <a:r>
              <a:rPr lang="en-US" dirty="0"/>
              <a:t>LAN Topologies: Bus, Tree, Ring and Star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5"/>
          <a:stretch>
            <a:fillRect/>
          </a:stretch>
        </p:blipFill>
        <p:spPr bwMode="auto">
          <a:xfrm>
            <a:off x="914400" y="1219200"/>
            <a:ext cx="7086600" cy="495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C7A9F-6236-3F4C-9907-4B6DBC7597DA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178710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and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Multipoint medium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Transmission propagates throughout medium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Heard by all stations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Need to identify target station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Each station has unique address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Full duplex connection between station and tap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Allows for transmission and reception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Need to regulate transmission</a:t>
            </a:r>
          </a:p>
          <a:p>
            <a:pPr lvl="1"/>
            <a:r>
              <a:rPr lang="en-US" sz="2000" dirty="0"/>
              <a:t>To avoid collisions</a:t>
            </a:r>
          </a:p>
          <a:p>
            <a:pPr lvl="2"/>
            <a:r>
              <a:rPr lang="en-US" dirty="0"/>
              <a:t>If two stations transmit at same time, signals overlap</a:t>
            </a:r>
            <a:endParaRPr lang="en-US" sz="1800" dirty="0"/>
          </a:p>
          <a:p>
            <a:pPr lvl="1"/>
            <a:r>
              <a:rPr lang="en-US" sz="2000" dirty="0"/>
              <a:t>To avoid continuous transmission from a single station.</a:t>
            </a:r>
          </a:p>
          <a:p>
            <a:pPr lvl="2"/>
            <a:r>
              <a:rPr lang="en-US" dirty="0"/>
              <a:t>Solution: Transmit Data in small blocks – frames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Terminator absorbs frames at end of medium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6324-3B15-E744-98EE-16C38C63F338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368129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715000" cy="5029200"/>
          </a:xfrm>
        </p:spPr>
        <p:txBody>
          <a:bodyPr/>
          <a:lstStyle/>
          <a:p>
            <a:pPr marL="231775" indent="-231775">
              <a:buSzPct val="100000"/>
            </a:pPr>
            <a:r>
              <a:rPr lang="en-US" sz="2400" dirty="0"/>
              <a:t>Repeaters are joined by point to point links in closed loop</a:t>
            </a:r>
          </a:p>
          <a:p>
            <a:pPr marL="571500" lvl="1" indent="-225425">
              <a:buSzPct val="100000"/>
            </a:pPr>
            <a:r>
              <a:rPr lang="en-US" sz="2000" dirty="0"/>
              <a:t>Receive data on one link and retransmit on another</a:t>
            </a:r>
          </a:p>
          <a:p>
            <a:pPr marL="571500" lvl="1" indent="-225425">
              <a:buSzPct val="100000"/>
            </a:pPr>
            <a:r>
              <a:rPr lang="en-US" sz="2000" dirty="0"/>
              <a:t>Links are unidirectional</a:t>
            </a:r>
          </a:p>
          <a:p>
            <a:pPr marL="571500" lvl="1" indent="-225425">
              <a:buSzPct val="100000"/>
            </a:pPr>
            <a:r>
              <a:rPr lang="en-US" sz="2000" dirty="0"/>
              <a:t>Stations attach to repeaters</a:t>
            </a:r>
          </a:p>
          <a:p>
            <a:pPr marL="231775" indent="-231775">
              <a:buSzPct val="100000"/>
            </a:pPr>
            <a:r>
              <a:rPr lang="en-US" sz="2400" dirty="0"/>
              <a:t>Data Frames</a:t>
            </a:r>
          </a:p>
          <a:p>
            <a:pPr marL="571500" lvl="1" indent="-225425">
              <a:buSzPct val="100000"/>
            </a:pPr>
            <a:r>
              <a:rPr lang="en-US" sz="2000" dirty="0"/>
              <a:t>Circulate past all stations</a:t>
            </a:r>
          </a:p>
          <a:p>
            <a:pPr marL="571500" lvl="1" indent="-225425">
              <a:buSzPct val="100000"/>
            </a:pPr>
            <a:r>
              <a:rPr lang="en-US" sz="2000" dirty="0"/>
              <a:t>Destination recognizes address and copies frame</a:t>
            </a:r>
          </a:p>
          <a:p>
            <a:pPr marL="571500" lvl="1" indent="-225425">
              <a:buSzPct val="100000"/>
            </a:pPr>
            <a:r>
              <a:rPr lang="en-US" sz="2000" dirty="0"/>
              <a:t>Frame circulates back to source where it is removed</a:t>
            </a:r>
          </a:p>
          <a:p>
            <a:pPr marL="231775" indent="-231775">
              <a:buSzPct val="100000"/>
            </a:pPr>
            <a:r>
              <a:rPr lang="en-US" sz="2400" dirty="0"/>
              <a:t>Medium access control determines when station can insert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11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6717" y="1022350"/>
            <a:ext cx="259080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4317" y="3654425"/>
            <a:ext cx="2971800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5171F-B66B-0241-9353-05BEC0E2A846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297204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Each station connected directly to central node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using a full-duplex (bi-directional) link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Central node can broadcast (hub)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Physical </a:t>
            </a:r>
            <a:r>
              <a:rPr lang="en-US" sz="2000" i="1" dirty="0"/>
              <a:t>star</a:t>
            </a:r>
            <a:r>
              <a:rPr lang="en-US" sz="2000" dirty="0"/>
              <a:t>, </a:t>
            </a:r>
            <a:r>
              <a:rPr lang="tr-TR" sz="2000" dirty="0"/>
              <a:t>but </a:t>
            </a:r>
            <a:r>
              <a:rPr lang="en-US" sz="2000" dirty="0"/>
              <a:t>logically </a:t>
            </a:r>
            <a:r>
              <a:rPr lang="tr-TR" sz="2000" dirty="0"/>
              <a:t>like </a:t>
            </a:r>
            <a:r>
              <a:rPr lang="en-US" sz="2000" i="1" dirty="0"/>
              <a:t>bus</a:t>
            </a:r>
            <a:r>
              <a:rPr lang="tr-TR" sz="2000" dirty="0"/>
              <a:t> since broadcast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Only one station can transmit at a time</a:t>
            </a:r>
            <a:r>
              <a:rPr lang="tr-TR" sz="2000" dirty="0"/>
              <a:t>; otherwise, collision occurs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Central node can act as frame switch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retransmits only to destination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today’s technology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38600"/>
            <a:ext cx="5087937" cy="220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7575A-62A2-CC47-9B6A-5D004236CCA2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144560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2" y="-76200"/>
            <a:ext cx="82296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/>
              <a:t>Additional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A69945-4E56-D4C7-CAE2-57669027916B}"/>
              </a:ext>
            </a:extLst>
          </p:cNvPr>
          <p:cNvSpPr txBox="1">
            <a:spLocks noChangeArrowheads="1"/>
          </p:cNvSpPr>
          <p:nvPr/>
        </p:nvSpPr>
        <p:spPr>
          <a:xfrm>
            <a:off x="152128" y="1371600"/>
            <a:ext cx="8997498" cy="4495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SG" altLang="zh-CN" sz="2000" dirty="0">
                <a:effectLst/>
                <a:latin typeface="+mn-ea"/>
              </a:rPr>
              <a:t>The related content talked today in </a:t>
            </a:r>
            <a:r>
              <a:rPr lang="en-SG" altLang="zh-CN" sz="2000" u="sng" dirty="0">
                <a:solidFill>
                  <a:srgbClr val="0000FF"/>
                </a:solidFill>
                <a:effectLst/>
                <a:latin typeface="+mn-ea"/>
                <a:hlinkClick r:id="rId3"/>
              </a:rPr>
              <a:t>https://eclass.teicrete.gr/modules/document/file.php/TP326/%CE%98%CE%B5%CF%89%CF%81%CE%AF%CE%B1%20(Lectures)/Computer_Networking_A_Top-Down_Approach.pdf</a:t>
            </a:r>
            <a:r>
              <a:rPr lang="en-SG" altLang="zh-CN" sz="2000" dirty="0">
                <a:effectLst/>
                <a:latin typeface="+mn-ea"/>
              </a:rPr>
              <a:t> is as follow:</a:t>
            </a:r>
            <a:endParaRPr lang="zh-CN" altLang="zh-CN" sz="2000" dirty="0">
              <a:effectLst/>
              <a:latin typeface="+mn-ea"/>
            </a:endParaRPr>
          </a:p>
          <a:p>
            <a:pPr lvl="1"/>
            <a:r>
              <a:rPr lang="en-US" altLang="zh-CN" sz="1800" dirty="0">
                <a:effectLst/>
                <a:latin typeface="+mn-ea"/>
              </a:rPr>
              <a:t>Chapter</a:t>
            </a:r>
            <a:r>
              <a:rPr lang="zh-CN" altLang="en-US" sz="1800" dirty="0">
                <a:effectLst/>
                <a:latin typeface="+mn-ea"/>
              </a:rPr>
              <a:t> </a:t>
            </a:r>
            <a:r>
              <a:rPr lang="en-US" altLang="zh-CN" sz="1800" dirty="0">
                <a:effectLst/>
                <a:latin typeface="+mn-ea"/>
              </a:rPr>
              <a:t>5</a:t>
            </a:r>
            <a:endParaRPr lang="en-SG" altLang="zh-CN" sz="1800" dirty="0">
              <a:effectLst/>
              <a:latin typeface="+mn-ea"/>
            </a:endParaRPr>
          </a:p>
          <a:p>
            <a:pPr lvl="1"/>
            <a:endParaRPr lang="en-SG" altLang="zh-CN" sz="1800" dirty="0">
              <a:latin typeface="+mn-ea"/>
            </a:endParaRPr>
          </a:p>
          <a:p>
            <a:pPr lvl="1"/>
            <a:endParaRPr lang="en-SG" altLang="zh-CN" sz="1800" dirty="0">
              <a:latin typeface="+mn-ea"/>
            </a:endParaRPr>
          </a:p>
          <a:p>
            <a:pPr lvl="1"/>
            <a:endParaRPr lang="en-SG" altLang="zh-CN" sz="1800" dirty="0">
              <a:latin typeface="+mn-ea"/>
            </a:endParaRPr>
          </a:p>
          <a:p>
            <a:r>
              <a:rPr lang="en-SG" altLang="zh-CN" sz="2200" dirty="0">
                <a:latin typeface="+mn-ea"/>
                <a:hlinkClick r:id="rId4"/>
              </a:rPr>
              <a:t>https://www.techtarget.com/searchnetworking/definition/local-area-network-LAN</a:t>
            </a:r>
            <a:r>
              <a:rPr lang="zh-CN" altLang="en-US" sz="2200" dirty="0">
                <a:latin typeface="+mn-ea"/>
              </a:rPr>
              <a:t> </a:t>
            </a:r>
            <a:endParaRPr lang="en-SG" altLang="zh-CN" sz="2200" dirty="0">
              <a:latin typeface="+mn-ea"/>
            </a:endParaRPr>
          </a:p>
          <a:p>
            <a:pPr lvl="1"/>
            <a:endParaRPr lang="zh-CN" altLang="zh-CN" sz="1800" dirty="0">
              <a:effectLst/>
              <a:latin typeface="+mn-ea"/>
            </a:endParaRPr>
          </a:p>
          <a:p>
            <a:pPr marL="457200" lvl="1" indent="0">
              <a:buNone/>
            </a:pPr>
            <a:endParaRPr lang="en-SG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246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Reliability</a:t>
            </a:r>
          </a:p>
          <a:p>
            <a:r>
              <a:rPr lang="en-GB" dirty="0"/>
              <a:t>Expandability</a:t>
            </a:r>
          </a:p>
          <a:p>
            <a:r>
              <a:rPr lang="en-GB" dirty="0"/>
              <a:t>Performance</a:t>
            </a:r>
          </a:p>
          <a:p>
            <a:r>
              <a:rPr lang="en-GB" dirty="0"/>
              <a:t>Needs considering in context of:</a:t>
            </a:r>
          </a:p>
          <a:p>
            <a:pPr lvl="1"/>
            <a:r>
              <a:rPr lang="en-GB" dirty="0"/>
              <a:t>Medium</a:t>
            </a:r>
          </a:p>
          <a:p>
            <a:pPr lvl="1"/>
            <a:r>
              <a:rPr lang="en-GB" dirty="0"/>
              <a:t>Wiring layout</a:t>
            </a:r>
          </a:p>
          <a:p>
            <a:pPr lvl="1"/>
            <a:r>
              <a:rPr lang="en-GB" dirty="0"/>
              <a:t>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02771-05BA-4343-98D4-A8493A951F84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404571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Transmission Medium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5E754-B31F-4A71-867E-0FE19050EF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A586A-BE9F-0341-AA50-1F954444DDB6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1707799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Available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715000" cy="5029200"/>
          </a:xfrm>
        </p:spPr>
        <p:txBody>
          <a:bodyPr/>
          <a:lstStyle/>
          <a:p>
            <a:r>
              <a:rPr lang="en-GB" sz="2400" dirty="0"/>
              <a:t>Voice grade unshielded twisted pair (UTP)</a:t>
            </a:r>
          </a:p>
          <a:p>
            <a:pPr lvl="1"/>
            <a:r>
              <a:rPr lang="en-GB" sz="2000" dirty="0"/>
              <a:t>Cat 3/ Cheap</a:t>
            </a:r>
          </a:p>
          <a:p>
            <a:pPr lvl="1"/>
            <a:r>
              <a:rPr lang="en-GB" sz="2000" dirty="0"/>
              <a:t>Well understood</a:t>
            </a:r>
          </a:p>
          <a:p>
            <a:pPr lvl="1"/>
            <a:r>
              <a:rPr lang="en-GB" sz="2000" dirty="0"/>
              <a:t>Use existing telephone wiring in office building</a:t>
            </a:r>
          </a:p>
          <a:p>
            <a:pPr lvl="1"/>
            <a:r>
              <a:rPr lang="en-GB" sz="2000" dirty="0"/>
              <a:t>Low data rates</a:t>
            </a:r>
          </a:p>
          <a:p>
            <a:r>
              <a:rPr lang="en-GB" sz="2400" dirty="0"/>
              <a:t>Shielded twisted pair (STP) and baseband coaxial</a:t>
            </a:r>
          </a:p>
          <a:p>
            <a:pPr lvl="1"/>
            <a:r>
              <a:rPr lang="en-GB" sz="2000" dirty="0"/>
              <a:t>More expensive than UTP but higher data rates</a:t>
            </a:r>
          </a:p>
          <a:p>
            <a:r>
              <a:rPr lang="en-GB" sz="2400" dirty="0"/>
              <a:t>Broadband cable</a:t>
            </a:r>
          </a:p>
          <a:p>
            <a:pPr lvl="1"/>
            <a:r>
              <a:rPr lang="en-GB" sz="2000" dirty="0"/>
              <a:t>Still more expensive and higher data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643844" cy="475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1586A-E67E-8D4F-8E43-2DEDA5BAD01C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232139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Available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66" y="1353431"/>
            <a:ext cx="2209800" cy="165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24" y="3008648"/>
            <a:ext cx="2386177" cy="187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42" y="4847422"/>
            <a:ext cx="1844115" cy="184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65C91B-F7DF-8D4B-99B3-2D755707DAFC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029200"/>
          </a:xfrm>
        </p:spPr>
        <p:txBody>
          <a:bodyPr/>
          <a:lstStyle/>
          <a:p>
            <a:r>
              <a:rPr lang="en-GB" sz="2400" dirty="0"/>
              <a:t>High performance </a:t>
            </a:r>
            <a:r>
              <a:rPr lang="en-GB" sz="1800" dirty="0"/>
              <a:t>unshielded twisted pair </a:t>
            </a:r>
            <a:r>
              <a:rPr lang="en-GB" sz="2400" dirty="0"/>
              <a:t>(UTP)</a:t>
            </a:r>
          </a:p>
          <a:p>
            <a:pPr lvl="1"/>
            <a:r>
              <a:rPr lang="en-GB" sz="2000" dirty="0"/>
              <a:t>Cat 5 and above (5e and 6)</a:t>
            </a:r>
          </a:p>
          <a:p>
            <a:pPr lvl="1"/>
            <a:r>
              <a:rPr lang="en-GB" sz="2000" dirty="0"/>
              <a:t>High data rate for small number of devices</a:t>
            </a:r>
          </a:p>
          <a:p>
            <a:pPr lvl="1"/>
            <a:r>
              <a:rPr lang="en-GB" sz="2000" dirty="0"/>
              <a:t>Switched star topology for large installations</a:t>
            </a:r>
          </a:p>
          <a:p>
            <a:r>
              <a:rPr lang="en-GB" sz="2400" dirty="0"/>
              <a:t>Optical </a:t>
            </a:r>
            <a:r>
              <a:rPr lang="en-GB" sz="2400" dirty="0" err="1"/>
              <a:t>fiber</a:t>
            </a:r>
            <a:endParaRPr lang="en-GB" sz="2400" dirty="0"/>
          </a:p>
          <a:p>
            <a:pPr lvl="1"/>
            <a:r>
              <a:rPr lang="en-GB" sz="2000" dirty="0"/>
              <a:t>Electromagnetic isolation</a:t>
            </a:r>
          </a:p>
          <a:p>
            <a:pPr lvl="1"/>
            <a:r>
              <a:rPr lang="en-GB" sz="2000" dirty="0"/>
              <a:t>High capacity</a:t>
            </a:r>
          </a:p>
          <a:p>
            <a:pPr lvl="1"/>
            <a:r>
              <a:rPr lang="en-GB" sz="2000" dirty="0"/>
              <a:t>Small size</a:t>
            </a:r>
          </a:p>
          <a:p>
            <a:pPr lvl="1"/>
            <a:r>
              <a:rPr lang="en-GB" sz="2000" dirty="0"/>
              <a:t>High cost of components</a:t>
            </a:r>
          </a:p>
          <a:p>
            <a:pPr lvl="1"/>
            <a:r>
              <a:rPr lang="en-GB" sz="2000" dirty="0"/>
              <a:t>High skill needed to install and maintain</a:t>
            </a:r>
          </a:p>
          <a:p>
            <a:r>
              <a:rPr lang="en-GB" sz="2600" dirty="0"/>
              <a:t>Wireless Channel</a:t>
            </a:r>
          </a:p>
          <a:p>
            <a:pPr lvl="1"/>
            <a:r>
              <a:rPr lang="en-GB" sz="2200" dirty="0"/>
              <a:t>Fading channel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8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Access Control (MAC)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5E754-B31F-4A71-867E-0FE19050EF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of data into frame with address and error detection fields</a:t>
            </a:r>
          </a:p>
          <a:p>
            <a:r>
              <a:rPr lang="en-US" dirty="0"/>
              <a:t>Disassembly of frame</a:t>
            </a:r>
          </a:p>
          <a:p>
            <a:pPr lvl="1"/>
            <a:r>
              <a:rPr lang="en-US" dirty="0"/>
              <a:t>Address recognition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>
                <a:solidFill>
                  <a:srgbClr val="FF0000"/>
                </a:solidFill>
              </a:rPr>
              <a:t>Govern access to transmission medium</a:t>
            </a:r>
          </a:p>
          <a:p>
            <a:pPr lvl="1"/>
            <a:r>
              <a:rPr lang="en-US" dirty="0"/>
              <a:t>Not found in traditional layer 2 data link control</a:t>
            </a:r>
          </a:p>
          <a:p>
            <a:r>
              <a:rPr lang="en-US" dirty="0"/>
              <a:t>For the same LLC, several MAC options may be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Decision Making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Where?</a:t>
            </a:r>
          </a:p>
          <a:p>
            <a:pPr lvl="1"/>
            <a:r>
              <a:rPr lang="en-US" sz="2000" dirty="0"/>
              <a:t>Central</a:t>
            </a:r>
          </a:p>
          <a:p>
            <a:pPr lvl="2"/>
            <a:r>
              <a:rPr lang="en-US" sz="1800" dirty="0"/>
              <a:t>Greater control</a:t>
            </a:r>
          </a:p>
          <a:p>
            <a:pPr lvl="2"/>
            <a:r>
              <a:rPr lang="en-US" sz="1800" dirty="0"/>
              <a:t>Simple access logic at station</a:t>
            </a:r>
          </a:p>
          <a:p>
            <a:pPr lvl="2"/>
            <a:r>
              <a:rPr lang="en-US" sz="1800" dirty="0"/>
              <a:t>Avoids problems of co-ordination</a:t>
            </a:r>
          </a:p>
          <a:p>
            <a:pPr lvl="2"/>
            <a:r>
              <a:rPr lang="en-US" sz="1800" dirty="0"/>
              <a:t>Single point of failure</a:t>
            </a:r>
          </a:p>
          <a:p>
            <a:pPr lvl="2"/>
            <a:r>
              <a:rPr lang="en-US" sz="1800" dirty="0"/>
              <a:t>Potential bottleneck</a:t>
            </a:r>
          </a:p>
          <a:p>
            <a:pPr lvl="1"/>
            <a:r>
              <a:rPr lang="en-US" sz="2000" dirty="0"/>
              <a:t>Distributed</a:t>
            </a:r>
          </a:p>
          <a:p>
            <a:r>
              <a:rPr lang="en-US" sz="2400" dirty="0"/>
              <a:t>How?</a:t>
            </a:r>
          </a:p>
          <a:p>
            <a:pPr lvl="1"/>
            <a:r>
              <a:rPr lang="en-US" sz="2000" dirty="0"/>
              <a:t>Synchronous (static) solutions</a:t>
            </a:r>
          </a:p>
          <a:p>
            <a:pPr lvl="2"/>
            <a:r>
              <a:rPr lang="en-US" sz="1800" dirty="0"/>
              <a:t>Specific capacity dedicated to connection</a:t>
            </a:r>
          </a:p>
          <a:p>
            <a:pPr lvl="1"/>
            <a:r>
              <a:rPr lang="en-US" sz="2000" dirty="0"/>
              <a:t>Asynchronous (dynamic) solutions</a:t>
            </a:r>
          </a:p>
          <a:p>
            <a:pPr lvl="2"/>
            <a:r>
              <a:rPr lang="en-US" sz="1800" dirty="0"/>
              <a:t>In response to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0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Channel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7" b="58847"/>
          <a:stretch>
            <a:fillRect/>
          </a:stretch>
        </p:blipFill>
        <p:spPr bwMode="auto">
          <a:xfrm>
            <a:off x="6327885" y="3767525"/>
            <a:ext cx="2514600" cy="224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46700" b="11205"/>
          <a:stretch>
            <a:fillRect/>
          </a:stretch>
        </p:blipFill>
        <p:spPr bwMode="auto">
          <a:xfrm>
            <a:off x="5888421" y="1284091"/>
            <a:ext cx="2743200" cy="229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22528" y="3440668"/>
            <a:ext cx="18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TDM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5874" y="5912793"/>
            <a:ext cx="18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172200" cy="5029200"/>
          </a:xfrm>
        </p:spPr>
        <p:txBody>
          <a:bodyPr/>
          <a:lstStyle/>
          <a:p>
            <a:r>
              <a:rPr lang="en-US" sz="2400" dirty="0"/>
              <a:t>Time Division Multiplexing (TDM)</a:t>
            </a:r>
          </a:p>
          <a:p>
            <a:pPr lvl="1"/>
            <a:r>
              <a:rPr lang="en-US" sz="2000" dirty="0"/>
              <a:t>Each user is statically </a:t>
            </a:r>
            <a:br>
              <a:rPr lang="en-US" sz="2000" dirty="0"/>
            </a:br>
            <a:r>
              <a:rPr lang="en-US" sz="2000" dirty="0"/>
              <a:t>allocated one time slot</a:t>
            </a:r>
          </a:p>
          <a:p>
            <a:pPr lvl="1"/>
            <a:r>
              <a:rPr lang="en-US" sz="2000" dirty="0"/>
              <a:t>if a particular user does not </a:t>
            </a:r>
            <a:br>
              <a:rPr lang="en-US" sz="2000" dirty="0"/>
            </a:br>
            <a:r>
              <a:rPr lang="en-US" sz="2000" dirty="0"/>
              <a:t>have anything to send, that period is wasted</a:t>
            </a:r>
          </a:p>
          <a:p>
            <a:pPr lvl="1"/>
            <a:r>
              <a:rPr lang="en-US" sz="2000" dirty="0"/>
              <a:t>U</a:t>
            </a:r>
            <a:r>
              <a:rPr lang="tr-TR" sz="2000" dirty="0"/>
              <a:t>ser may not utilize the whole channel for a time slot</a:t>
            </a:r>
            <a:endParaRPr lang="en-US" sz="2000" dirty="0"/>
          </a:p>
          <a:p>
            <a:r>
              <a:rPr lang="en-US" sz="2400" dirty="0"/>
              <a:t>Frequency Division Multiplexing (FDM)</a:t>
            </a:r>
          </a:p>
          <a:p>
            <a:pPr lvl="1"/>
            <a:r>
              <a:rPr lang="en-US" sz="2000" dirty="0"/>
              <a:t>Channel is divided to carry </a:t>
            </a:r>
            <a:br>
              <a:rPr lang="en-US" sz="2000" dirty="0"/>
            </a:br>
            <a:r>
              <a:rPr lang="en-US" sz="2000" dirty="0"/>
              <a:t>different signals at different frequencies</a:t>
            </a:r>
          </a:p>
          <a:p>
            <a:pPr lvl="1"/>
            <a:r>
              <a:rPr lang="en-US" sz="2000" dirty="0"/>
              <a:t>Efficient if there is a constant </a:t>
            </a:r>
            <a:br>
              <a:rPr lang="en-US" sz="2000" dirty="0"/>
            </a:br>
            <a:r>
              <a:rPr lang="en-US" sz="2000" dirty="0"/>
              <a:t>(one for each slot) amount of users with </a:t>
            </a:r>
            <a:r>
              <a:rPr lang="tr-TR" sz="2000" dirty="0"/>
              <a:t>continous</a:t>
            </a:r>
            <a:r>
              <a:rPr lang="en-US" sz="2000" dirty="0"/>
              <a:t> traffic</a:t>
            </a:r>
          </a:p>
          <a:p>
            <a:r>
              <a:rPr lang="en-US" sz="2400" dirty="0"/>
              <a:t>Code Division Multiplexing (CDM)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EF776-FBC7-484D-B22D-EB96D7F96BF5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334626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Channel Allocation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  <a:p>
            <a:pPr lvl="1"/>
            <a:r>
              <a:rPr lang="en-US" dirty="0"/>
              <a:t>Each station has a turn to transmit</a:t>
            </a:r>
          </a:p>
          <a:p>
            <a:pPr lvl="2"/>
            <a:r>
              <a:rPr lang="en-US" dirty="0"/>
              <a:t>declines or transmits </a:t>
            </a:r>
            <a:r>
              <a:rPr lang="tr-TR" dirty="0"/>
              <a:t>up </a:t>
            </a:r>
            <a:r>
              <a:rPr lang="en-US" dirty="0"/>
              <a:t>to a certain </a:t>
            </a:r>
            <a:r>
              <a:rPr lang="tr-TR" dirty="0"/>
              <a:t>data </a:t>
            </a:r>
            <a:r>
              <a:rPr lang="en-US" dirty="0"/>
              <a:t>limit</a:t>
            </a:r>
          </a:p>
          <a:p>
            <a:pPr lvl="2"/>
            <a:r>
              <a:rPr lang="en-US" dirty="0"/>
              <a:t>overhead of passing the turn in either case</a:t>
            </a:r>
          </a:p>
          <a:p>
            <a:pPr lvl="1"/>
            <a:r>
              <a:rPr lang="en-US" dirty="0"/>
              <a:t>Performs well if many stations have data to transmit for most of the time</a:t>
            </a:r>
          </a:p>
          <a:p>
            <a:pPr lvl="2"/>
            <a:r>
              <a:rPr lang="en-US" dirty="0"/>
              <a:t>otherwise passing the turn would cause inefficiency</a:t>
            </a:r>
          </a:p>
          <a:p>
            <a:r>
              <a:rPr lang="en-US" dirty="0"/>
              <a:t>Reservation</a:t>
            </a:r>
          </a:p>
          <a:p>
            <a:pPr lvl="1"/>
            <a:r>
              <a:rPr lang="en-US" dirty="0"/>
              <a:t>It is used for stream traffic, where time on the medium is divided into slots, much as with TDM. </a:t>
            </a:r>
          </a:p>
          <a:p>
            <a:pPr lvl="1"/>
            <a:r>
              <a:rPr lang="en-US" dirty="0"/>
              <a:t>Reservation can be made in centralized or distributed 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F41B6-4926-CA4E-8498-0253C4366746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191892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Channel Allocation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Contention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stations contend to transmit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control to determine whose turn is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Stations send data by taking risk of collision (with others’ packets)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however they understand collisions by listening to the channel, so that they can retransmit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Several implementation methods: Aloha, CSMA,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In general, good for </a:t>
            </a:r>
            <a:r>
              <a:rPr lang="en-US" dirty="0" err="1"/>
              <a:t>bursty</a:t>
            </a:r>
            <a:r>
              <a:rPr lang="en-US" dirty="0"/>
              <a:t> traffic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 traffic types for most 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under light or moderate load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Performance is bad under heavy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5B40B-4294-F448-8BE1-01B009166FC1}"/>
              </a:ext>
            </a:extLst>
          </p:cNvPr>
          <p:cNvSpPr txBox="1"/>
          <p:nvPr/>
        </p:nvSpPr>
        <p:spPr>
          <a:xfrm>
            <a:off x="7086600" y="4587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242367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ingling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mong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ocktail party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8" name="Picture 4" descr="https://encrypted-tbn3.gstatic.com/images?q=tbn:ANd9GcSMY8JFWh6yykSDggMq-5fvWSIyGgJ_3u-4B-O1JIDikD2B9HTz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72540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31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Local Area Network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Functions of each layer: physical, LLC and MAC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802 Protocol family</a:t>
            </a:r>
          </a:p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LAN Topologies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Frame transmission over Bus, Tree, Ring and Star</a:t>
            </a:r>
          </a:p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Transmission Media</a:t>
            </a:r>
          </a:p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Medium Access Control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Pros and Cons of Static Channel Allocation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Comparison among Dynamic Channel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i="0" u="none" strike="noStrike" dirty="0">
                <a:solidFill>
                  <a:srgbClr val="333399"/>
                </a:solidFill>
                <a:effectLst/>
                <a:latin typeface="Comic Sans MS" panose="030F0702030302020204" pitchFamily="66" charset="0"/>
              </a:rPr>
              <a:t>SC2008/CZ3006/CE3005 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​</a:t>
            </a:r>
            <a:br>
              <a:rPr lang="fr-FR" sz="32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</a:br>
            <a:r>
              <a:rPr lang="fr-FR" sz="3200" b="1" i="0" u="none" strike="noStrike" dirty="0">
                <a:solidFill>
                  <a:srgbClr val="333399"/>
                </a:solidFill>
                <a:effectLst/>
                <a:latin typeface="Comic Sans MS" panose="030F0702030302020204" pitchFamily="66" charset="0"/>
              </a:rPr>
              <a:t>Computer Network</a:t>
            </a:r>
            <a:endParaRPr 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Lecture 5</a:t>
            </a:r>
            <a:endParaRPr lang="en-US" sz="2800" dirty="0"/>
          </a:p>
          <a:p>
            <a:pPr algn="ctr"/>
            <a:r>
              <a:rPr lang="en-US" sz="2800" dirty="0"/>
              <a:t>Local Area Network (LAN): Introduction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4343400"/>
            <a:ext cx="2667000" cy="17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57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Local Area Network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Definition and Taxonomy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Protocol Architecture</a:t>
            </a:r>
          </a:p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LAN Topologies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Bus, Tree, Ring and Star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Choice of topology</a:t>
            </a:r>
          </a:p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Transmission Media</a:t>
            </a:r>
          </a:p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Medium Access Control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Functions and Features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Static Channel Allocation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Dynamic Channel Allocation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D3507-1030-497F-90EB-25E26E5646F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Area Network (LAN)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5E754-B31F-4A71-867E-0FE19050EF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2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WAN/MAN/LAN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 descr="http://worldinfo4u.com/wp-content/uploads/2014/01/lan-man-w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225441"/>
            <a:ext cx="538479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klbict.co.uk/gcse/theory/images/networ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3200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C23D0-CA78-0243-AF10-BA2D5BC9C718}"/>
              </a:ext>
            </a:extLst>
          </p:cNvPr>
          <p:cNvSpPr txBox="1"/>
          <p:nvPr/>
        </p:nvSpPr>
        <p:spPr>
          <a:xfrm>
            <a:off x="6477000" y="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Not Examinable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CD8D0-DC50-4246-A630-1CE6369462AC}"/>
              </a:ext>
            </a:extLst>
          </p:cNvPr>
          <p:cNvSpPr txBox="1"/>
          <p:nvPr/>
        </p:nvSpPr>
        <p:spPr>
          <a:xfrm>
            <a:off x="0" y="12192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hierarchical structure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71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(Local Area Networks)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LAN is </a:t>
            </a:r>
            <a:r>
              <a:rPr lang="en-US" sz="2400" dirty="0"/>
              <a:t>a </a:t>
            </a:r>
            <a:r>
              <a:rPr lang="tr-TR" sz="2400" dirty="0"/>
              <a:t>computer network that covers a small area (home, office, building, campus)</a:t>
            </a:r>
          </a:p>
          <a:p>
            <a:pPr lvl="1"/>
            <a:r>
              <a:rPr lang="tr-TR" sz="2000" dirty="0"/>
              <a:t> a few kilometers</a:t>
            </a:r>
          </a:p>
          <a:p>
            <a:endParaRPr lang="tr-TR" sz="2400" dirty="0"/>
          </a:p>
          <a:p>
            <a:r>
              <a:rPr lang="tr-TR" sz="2400" dirty="0"/>
              <a:t>LANs (usually) do not involve leased lines; cabling and equipments belong to the LAN owner. </a:t>
            </a:r>
          </a:p>
          <a:p>
            <a:r>
              <a:rPr lang="en-US" sz="2400" dirty="0"/>
              <a:t>LAN consists of</a:t>
            </a:r>
          </a:p>
          <a:p>
            <a:pPr lvl="1"/>
            <a:r>
              <a:rPr lang="en-US" sz="2000" dirty="0"/>
              <a:t>Shared transmission medium</a:t>
            </a:r>
          </a:p>
          <a:p>
            <a:pPr lvl="2"/>
            <a:r>
              <a:rPr lang="en-US" sz="1800" dirty="0"/>
              <a:t>not so valid today due to switched LANs</a:t>
            </a:r>
          </a:p>
          <a:p>
            <a:pPr lvl="1"/>
            <a:r>
              <a:rPr lang="en-US" sz="2000" dirty="0"/>
              <a:t>regulations for orderly access to the medium</a:t>
            </a:r>
          </a:p>
          <a:p>
            <a:pPr lvl="1"/>
            <a:r>
              <a:rPr lang="en-US" sz="2000" dirty="0"/>
              <a:t>set of hardware and software for the interfacing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F8235-1439-D648-AFD8-0335A69CBB0E}"/>
              </a:ext>
            </a:extLst>
          </p:cNvPr>
          <p:cNvSpPr txBox="1"/>
          <p:nvPr/>
        </p:nvSpPr>
        <p:spPr>
          <a:xfrm>
            <a:off x="6477000" y="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274706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Taxonomy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286000" y="4038600"/>
            <a:ext cx="1752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724400" y="4038600"/>
            <a:ext cx="16002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10400" y="4632325"/>
            <a:ext cx="17478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CC0099"/>
                </a:solidFill>
              </a:rPr>
              <a:t>           fiber</a:t>
            </a:r>
          </a:p>
          <a:p>
            <a:r>
              <a:rPr lang="en-US" sz="2000">
                <a:solidFill>
                  <a:srgbClr val="CC0099"/>
                </a:solidFill>
              </a:rPr>
              <a:t>    twisted pair</a:t>
            </a:r>
          </a:p>
          <a:p>
            <a:r>
              <a:rPr lang="en-US" sz="2000">
                <a:solidFill>
                  <a:srgbClr val="CC0099"/>
                </a:solidFill>
              </a:rPr>
              <a:t>  coax</a:t>
            </a:r>
          </a:p>
          <a:p>
            <a:r>
              <a:rPr lang="en-US" sz="2000">
                <a:solidFill>
                  <a:srgbClr val="CC0099"/>
                </a:solidFill>
              </a:rPr>
              <a:t>wireless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989888" y="2438400"/>
            <a:ext cx="620712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6600"/>
                </a:solidFill>
              </a:rPr>
              <a:t>bus</a:t>
            </a:r>
          </a:p>
          <a:p>
            <a:r>
              <a:rPr lang="en-US" sz="2000">
                <a:solidFill>
                  <a:srgbClr val="006600"/>
                </a:solidFill>
              </a:rPr>
              <a:t>star</a:t>
            </a:r>
          </a:p>
          <a:p>
            <a:r>
              <a:rPr lang="en-US" sz="2000">
                <a:solidFill>
                  <a:srgbClr val="006600"/>
                </a:solidFill>
              </a:rPr>
              <a:t>ring</a:t>
            </a:r>
          </a:p>
          <a:p>
            <a:r>
              <a:rPr lang="en-US" sz="2000">
                <a:solidFill>
                  <a:srgbClr val="006600"/>
                </a:solidFill>
              </a:rPr>
              <a:t>tree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53025" y="1584325"/>
            <a:ext cx="1933575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CC0000"/>
                </a:solidFill>
              </a:rPr>
              <a:t>FDDI</a:t>
            </a:r>
          </a:p>
          <a:p>
            <a:r>
              <a:rPr lang="en-US" sz="2000">
                <a:solidFill>
                  <a:srgbClr val="CC0000"/>
                </a:solidFill>
              </a:rPr>
              <a:t> Ethernet</a:t>
            </a:r>
          </a:p>
          <a:p>
            <a:r>
              <a:rPr lang="en-US" sz="2000">
                <a:solidFill>
                  <a:srgbClr val="CC0000"/>
                </a:solidFill>
              </a:rPr>
              <a:t>  Token ring</a:t>
            </a:r>
          </a:p>
          <a:p>
            <a:r>
              <a:rPr lang="en-US" sz="2000">
                <a:solidFill>
                  <a:srgbClr val="CC0000"/>
                </a:solidFill>
              </a:rPr>
              <a:t>   Wireless LAN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8600" y="1828800"/>
            <a:ext cx="196056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lang="en-US" sz="2000">
                <a:solidFill>
                  <a:srgbClr val="3333CC"/>
                </a:solidFill>
              </a:rPr>
              <a:t>random access</a:t>
            </a:r>
          </a:p>
          <a:p>
            <a:pPr algn="r"/>
            <a:r>
              <a:rPr lang="en-US" sz="2000">
                <a:solidFill>
                  <a:srgbClr val="3333CC"/>
                </a:solidFill>
              </a:rPr>
              <a:t>token passing   </a:t>
            </a:r>
          </a:p>
          <a:p>
            <a:pPr algn="r"/>
            <a:r>
              <a:rPr lang="en-US" sz="2000">
                <a:solidFill>
                  <a:srgbClr val="3333CC"/>
                </a:solidFill>
              </a:rPr>
              <a:t>polling          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04800" y="4784725"/>
            <a:ext cx="14668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CC9900"/>
                </a:solidFill>
              </a:rPr>
              <a:t>ANSI</a:t>
            </a:r>
          </a:p>
          <a:p>
            <a:pPr algn="ctr"/>
            <a:r>
              <a:rPr lang="en-US" sz="2000">
                <a:solidFill>
                  <a:srgbClr val="CC9900"/>
                </a:solidFill>
              </a:rPr>
              <a:t>   IEEE 802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419600" y="2590800"/>
            <a:ext cx="914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419600" y="1828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4419600" y="2133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4419600" y="24384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7162800" y="26670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7162800" y="2971800"/>
            <a:ext cx="838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162800" y="30480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162800" y="30480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6324600" y="4800600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6324600" y="51816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5334000"/>
            <a:ext cx="914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324600" y="53340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 flipV="1">
            <a:off x="1371600" y="4953000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1752600" y="5181600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2209800" y="20574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2057400" y="2362200"/>
            <a:ext cx="762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1524000" y="2438400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286000" y="4191000"/>
            <a:ext cx="1295400" cy="8382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476500" y="4343400"/>
            <a:ext cx="12573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rgbClr val="CC9900"/>
                </a:solidFill>
              </a:rPr>
              <a:t>standard</a:t>
            </a:r>
          </a:p>
          <a:p>
            <a:pPr algn="ctr"/>
            <a:r>
              <a:rPr lang="en-US" sz="2000" b="1">
                <a:solidFill>
                  <a:srgbClr val="CC9900"/>
                </a:solidFill>
              </a:rPr>
              <a:t>bodies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876800" y="4267200"/>
            <a:ext cx="1143000" cy="8382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637088" y="4327525"/>
            <a:ext cx="176371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rgbClr val="CC0099"/>
                </a:solidFill>
              </a:rPr>
              <a:t>transmission</a:t>
            </a:r>
          </a:p>
          <a:p>
            <a:pPr algn="ctr"/>
            <a:r>
              <a:rPr lang="en-US" sz="2000" b="1">
                <a:solidFill>
                  <a:srgbClr val="CC0099"/>
                </a:solidFill>
              </a:rPr>
              <a:t>media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429000" y="3505200"/>
            <a:ext cx="1616075" cy="711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en-US" sz="2000" b="1"/>
              <a:t>Local Area Networks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4191000" y="25908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962400" y="2743200"/>
            <a:ext cx="1271588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rgbClr val="CC0000"/>
                </a:solidFill>
              </a:rPr>
              <a:t>products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 flipV="1">
            <a:off x="2819400" y="2438400"/>
            <a:ext cx="990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2362200" y="2590800"/>
            <a:ext cx="1219200" cy="8382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362200" y="2514600"/>
            <a:ext cx="13414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rgbClr val="3333CC"/>
                </a:solidFill>
              </a:rPr>
              <a:t>MAC</a:t>
            </a:r>
          </a:p>
          <a:p>
            <a:pPr algn="ctr"/>
            <a:r>
              <a:rPr lang="en-US" sz="2000" b="1">
                <a:solidFill>
                  <a:srgbClr val="3333CC"/>
                </a:solidFill>
              </a:rPr>
              <a:t>protocols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5105400" y="3048000"/>
            <a:ext cx="207645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5465763" y="3230563"/>
            <a:ext cx="533400" cy="4572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5486400" y="3276600"/>
            <a:ext cx="1468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006600"/>
                </a:solidFill>
              </a:rPr>
              <a:t>topologies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55E18A-71F8-0649-B232-F297543923E3}"/>
              </a:ext>
            </a:extLst>
          </p:cNvPr>
          <p:cNvSpPr txBox="1"/>
          <p:nvPr/>
        </p:nvSpPr>
        <p:spPr>
          <a:xfrm>
            <a:off x="6477000" y="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3999062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56e18674-acf9-4f6b-8d9a-6b881f94cd06"/>
  <p:tag name="TPVERSION" val="8"/>
  <p:tag name="TPFULLVERSION" val="8.5.2.3"/>
  <p:tag name="PPTVERSION" val="16"/>
  <p:tag name="TPOS" val="2"/>
  <p:tag name="TPLASTSAVEVERSION" val="6.3 PC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6245</TotalTime>
  <Words>1687</Words>
  <Application>Microsoft Office PowerPoint</Application>
  <PresentationFormat>全屏显示(4:3)</PresentationFormat>
  <Paragraphs>377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Arial</vt:lpstr>
      <vt:lpstr>Calibri</vt:lpstr>
      <vt:lpstr>Comic Sans MS</vt:lpstr>
      <vt:lpstr>Default Design</vt:lpstr>
      <vt:lpstr>Part I Syllabus – Fundamental Underlying Layers</vt:lpstr>
      <vt:lpstr>Additional Materials</vt:lpstr>
      <vt:lpstr>Mingling Among a Cocktail party</vt:lpstr>
      <vt:lpstr>SC2008/CZ3006/CE3005 ​ Computer Network</vt:lpstr>
      <vt:lpstr>Contents</vt:lpstr>
      <vt:lpstr>Local Area Network (LAN)</vt:lpstr>
      <vt:lpstr>WAN/MAN/LAN</vt:lpstr>
      <vt:lpstr>LAN (Local Area Networks)</vt:lpstr>
      <vt:lpstr>LAN Taxonomy</vt:lpstr>
      <vt:lpstr>LAN Protocol Architecture</vt:lpstr>
      <vt:lpstr>IEEE 802 Layers - Physical</vt:lpstr>
      <vt:lpstr>IEEE 802 Layers - DLL</vt:lpstr>
      <vt:lpstr>IEEE 802 Protocols vs OSI Model</vt:lpstr>
      <vt:lpstr>LAN in a Nutshell</vt:lpstr>
      <vt:lpstr>LAN Topologies</vt:lpstr>
      <vt:lpstr>LAN Topologies: Bus, Tree, Ring and Star</vt:lpstr>
      <vt:lpstr>Bus and Tree</vt:lpstr>
      <vt:lpstr>Ring Topology</vt:lpstr>
      <vt:lpstr>Star Topology</vt:lpstr>
      <vt:lpstr>Choice of Topology</vt:lpstr>
      <vt:lpstr>Transmission Medium</vt:lpstr>
      <vt:lpstr>Medium Available (1)</vt:lpstr>
      <vt:lpstr>Media Available (2)</vt:lpstr>
      <vt:lpstr>Media Access Control (MAC)</vt:lpstr>
      <vt:lpstr>Media Access Control</vt:lpstr>
      <vt:lpstr>MAC Decision Making Options</vt:lpstr>
      <vt:lpstr>Static Channel Allocation</vt:lpstr>
      <vt:lpstr>Dynamic Channel Allocation (1)</vt:lpstr>
      <vt:lpstr>Dynamic Channel Allocation (2)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 LAN-Introduction</dc:title>
  <dc:subject>CE3005@NTU</dc:subject>
  <dc:creator>junluo@ntu.edu.sg</dc:creator>
  <cp:lastModifiedBy>#YU WENHAN#</cp:lastModifiedBy>
  <cp:revision>809</cp:revision>
  <cp:lastPrinted>2017-01-22T05:33:21Z</cp:lastPrinted>
  <dcterms:created xsi:type="dcterms:W3CDTF">1601-01-01T00:00:00Z</dcterms:created>
  <dcterms:modified xsi:type="dcterms:W3CDTF">2023-02-12T15:11:10Z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