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1" r:id="rId5"/>
    <p:sldId id="258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00630-33DB-43DC-8323-049F3F1F37E0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0D6C4-9A72-446C-9182-C3CCDC69F2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6531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20D6C4-9A72-446C-9182-C3CCDC69F25F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120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E7752-58E4-F24A-395A-E37413FDF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B4DBA-2893-7133-DA43-22706149D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4130-7430-414D-DB56-63096DDF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A56A3-FA1F-3AAF-FB7A-2FD26EBA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03757-CA83-9076-2AA2-EE7A36A0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327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57C64-0629-BD25-6619-DA45C75B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01725-3763-6FB6-3E15-DCAD7EA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5E0F-4225-CCB9-C8A4-CC54F8F5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D771-EBB3-2CD0-C544-BEFF09C5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3C6E6-B449-DE31-C0CC-DBB5ABC6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9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EE478-8CDD-98C8-0F3D-DDF89CF8D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8449-543A-4F6C-CB69-267CC8D82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D757A-4567-D614-10AF-F6A88D734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8E7AC-34B9-2867-7257-AEA23EE8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EA2A0-5A6C-EA88-CD23-3D973096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94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67C5-F138-404B-028D-FD55D500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82FD-FF4E-EB0F-CFF0-1F23D9BC3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12225-42AF-E362-26F6-46C44507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1FF43-919D-F170-A9C2-7E4EA16B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9728-4B1B-F125-F74F-B9913185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21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F85BE-5954-A7C0-BFD0-A2C58539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2EB26-073D-55C0-C662-93341BFC2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1054-A132-15CC-1E02-13464BBE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6BA4A-0A7A-DA98-9150-432EDA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233A-7C54-DB06-81CB-F21AC537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23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F09C-3F54-13A3-ABF4-E6055C58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1217-B457-BF4E-0D65-4C9FB9024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87CD8-FE85-736C-4E50-DA58D394B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3EEFE-76F3-9DA6-BE0B-F87E7748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F88AE-DA18-4874-8B98-3C6327E6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51E4-2A09-F876-8AA6-C429C68C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865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C477-EDD0-ECEB-661A-A6ACB36B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E13EB-8E79-089E-5469-C755AE101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EC18F-A29B-8F87-6DCB-23C29C2CA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A26C7-71B6-9CDD-18DF-91F3611AF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D45E4-9639-E7F5-8B68-45590744B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E8F56-E307-6ED9-94D0-1C70C66E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172DAB-8423-FB16-D26E-8771ABF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7E43F-8F4A-75DA-50F7-42B800F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069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4460-ED2C-8C2E-0666-91FD4070D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7ECAF-D855-E78D-5EF2-D967A7427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737F5-30F0-084A-200D-582BF6EC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334EB-A7A5-9244-EB23-8EB58E5B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486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3764-7C97-B6CA-3D22-71681B56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ADCE06-CB21-A652-56F7-D6D1C394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AD401-8FF3-9C16-41A3-19D3DFFF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75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C7DB-530A-A565-0D0A-72F6D8BB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E2BF-98E4-D8A7-DBB1-129CB1F8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DD39D-1FDA-01A4-B093-BB2502CA6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4CBF-3F24-5509-57B0-316980B0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0C89A-7989-4898-155A-39B81415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333E-C4FB-3253-C159-89CBCD44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98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138B-3DA0-8CB4-3BAE-3558E4B4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360A4-7DA4-88BB-7DC4-4FAA6C6C43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0A90A-62DD-A489-70F7-B90138BD0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DA848-5E79-22B8-1095-9232A0F5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C66A3-F4DB-C940-5B29-F6EF37CF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5ADBE-5485-D12C-028D-D51AE77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184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C7C6-356D-6688-6161-C4D0A565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A7995-5C17-1EDE-B342-3918E743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98CA-A9BF-799F-D982-6FCA36061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A7374-BDFA-451A-9133-D418F94E2168}" type="datetimeFigureOut">
              <a:rPr lang="en-SG" smtClean="0"/>
              <a:t>1/11/2024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C08F-E2FE-3DD6-81D8-C9BD7EE5B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8CBE-7B09-7EF4-8C81-36F861668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E3425-390F-47D6-BE91-92DA9E6DFB4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491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rings with different colors&#10;&#10;Description automatically generated">
            <a:extLst>
              <a:ext uri="{FF2B5EF4-FFF2-40B4-BE49-F238E27FC236}">
                <a16:creationId xmlns:a16="http://schemas.microsoft.com/office/drawing/2014/main" id="{FA66E976-6366-5F89-C525-D9773A1B1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443" y="2313755"/>
            <a:ext cx="5319932" cy="2466514"/>
          </a:xfrm>
          <a:prstGeom prst="rect">
            <a:avLst/>
          </a:prstGeom>
        </p:spPr>
      </p:pic>
      <p:pic>
        <p:nvPicPr>
          <p:cNvPr id="6" name="Picture 2" descr="Download Cartoon little boy thinking with question mark for free">
            <a:extLst>
              <a:ext uri="{FF2B5EF4-FFF2-40B4-BE49-F238E27FC236}">
                <a16:creationId xmlns:a16="http://schemas.microsoft.com/office/drawing/2014/main" id="{A2AB59BD-7443-B625-2E5E-BE95E1A9E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385" y="3049729"/>
            <a:ext cx="2032410" cy="32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sketball (ball) - Wikipedia">
            <a:extLst>
              <a:ext uri="{FF2B5EF4-FFF2-40B4-BE49-F238E27FC236}">
                <a16:creationId xmlns:a16="http://schemas.microsoft.com/office/drawing/2014/main" id="{8C4D8C25-68C4-2F2E-0B7D-FA42D2F90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83" y="69441"/>
            <a:ext cx="32385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Classic Soccer Ball For Kids Game Ball And Football,Traditional Soccer Ball  For Students And Adults From 5,6 € | DHgate">
            <a:extLst>
              <a:ext uri="{FF2B5EF4-FFF2-40B4-BE49-F238E27FC236}">
                <a16:creationId xmlns:a16="http://schemas.microsoft.com/office/drawing/2014/main" id="{ED4BD51E-5DB3-B7C3-0B51-4DA1189BB8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D34E4B-3552-E8A5-7A78-20DE6B90E7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631" y="63911"/>
            <a:ext cx="2966186" cy="3034194"/>
          </a:xfrm>
          <a:prstGeom prst="rect">
            <a:avLst/>
          </a:prstGeom>
        </p:spPr>
      </p:pic>
      <p:pic>
        <p:nvPicPr>
          <p:cNvPr id="1036" name="Picture 12" descr="Pesta Sukan | Judo">
            <a:extLst>
              <a:ext uri="{FF2B5EF4-FFF2-40B4-BE49-F238E27FC236}">
                <a16:creationId xmlns:a16="http://schemas.microsoft.com/office/drawing/2014/main" id="{83B19192-3FA3-0B55-B641-48651C28B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982" y="3010183"/>
            <a:ext cx="5319932" cy="354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he chill Turkish shooter gave us the best meme of the Olympics -  SBNation.com">
            <a:extLst>
              <a:ext uri="{FF2B5EF4-FFF2-40B4-BE49-F238E27FC236}">
                <a16:creationId xmlns:a16="http://schemas.microsoft.com/office/drawing/2014/main" id="{3F9D0296-E9AC-6FCC-DA14-25728DF0F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45" y="606817"/>
            <a:ext cx="5673300" cy="378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‘Embarrassing’: Australia’s Olympic breakdancing ‘dud’ performance">
            <a:extLst>
              <a:ext uri="{FF2B5EF4-FFF2-40B4-BE49-F238E27FC236}">
                <a16:creationId xmlns:a16="http://schemas.microsoft.com/office/drawing/2014/main" id="{28A98F3D-C732-451C-6740-5962064F3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45" y="2241755"/>
            <a:ext cx="6534150" cy="400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reaking Makes Its Debut at the Paris 2024 Olympics, Sparking Mixed  Reactions From Fans - Men's Journal">
            <a:extLst>
              <a:ext uri="{FF2B5EF4-FFF2-40B4-BE49-F238E27FC236}">
                <a16:creationId xmlns:a16="http://schemas.microsoft.com/office/drawing/2014/main" id="{41B24408-5D01-5343-376B-958096482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948" y="1879890"/>
            <a:ext cx="7923556" cy="445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4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4BF8-2A85-0B52-6021-34BCA31CD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Olympic Performance Analysis Based on Medals 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5F5CF6-6524-C437-087B-27CB7245FC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CZ4124/SC4024 Data Visualisation</a:t>
            </a:r>
          </a:p>
        </p:txBody>
      </p:sp>
      <p:pic>
        <p:nvPicPr>
          <p:cNvPr id="4" name="Picture 3" descr="A blue and green planet&#10;&#10;Description automatically generated">
            <a:extLst>
              <a:ext uri="{FF2B5EF4-FFF2-40B4-BE49-F238E27FC236}">
                <a16:creationId xmlns:a16="http://schemas.microsoft.com/office/drawing/2014/main" id="{5A98C4E6-39B2-93AE-7A15-6500F1780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021" y="4028365"/>
            <a:ext cx="2569185" cy="2569185"/>
          </a:xfrm>
          <a:prstGeom prst="rect">
            <a:avLst/>
          </a:prstGeom>
        </p:spPr>
      </p:pic>
      <p:pic>
        <p:nvPicPr>
          <p:cNvPr id="5" name="Picture 2" descr="Gender - Sociology: AQA A Level">
            <a:extLst>
              <a:ext uri="{FF2B5EF4-FFF2-40B4-BE49-F238E27FC236}">
                <a16:creationId xmlns:a16="http://schemas.microsoft.com/office/drawing/2014/main" id="{E7A9E726-49B0-52DC-72EC-780078833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7" y="3255962"/>
            <a:ext cx="2232328" cy="178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AFA94-6A2C-9D16-0390-C4A35D17C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580" y="3115914"/>
            <a:ext cx="3069771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oup of trophies with numbers&#10;&#10;Description automatically generated">
            <a:extLst>
              <a:ext uri="{FF2B5EF4-FFF2-40B4-BE49-F238E27FC236}">
                <a16:creationId xmlns:a16="http://schemas.microsoft.com/office/drawing/2014/main" id="{0B47AEBF-FE23-9801-25A3-9C05F3047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0" y="1962313"/>
            <a:ext cx="10528718" cy="4307203"/>
          </a:xfrm>
          <a:prstGeom prst="rect">
            <a:avLst/>
          </a:prstGeom>
        </p:spPr>
      </p:pic>
      <p:pic>
        <p:nvPicPr>
          <p:cNvPr id="2050" name="Picture 2" descr="7,612 Confident Kid Stock Vectors and Vector Art | Shutterstock">
            <a:extLst>
              <a:ext uri="{FF2B5EF4-FFF2-40B4-BE49-F238E27FC236}">
                <a16:creationId xmlns:a16="http://schemas.microsoft.com/office/drawing/2014/main" id="{C4A85A2E-9C10-9D58-F9D0-9C4B36646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2"/>
          <a:stretch/>
        </p:blipFill>
        <p:spPr bwMode="auto">
          <a:xfrm>
            <a:off x="4857750" y="-71231"/>
            <a:ext cx="2476500" cy="2367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1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green planet&#10;&#10;Description automatically generated">
            <a:extLst>
              <a:ext uri="{FF2B5EF4-FFF2-40B4-BE49-F238E27FC236}">
                <a16:creationId xmlns:a16="http://schemas.microsoft.com/office/drawing/2014/main" id="{31B8ECB7-8C52-DCD7-7443-02F327D3D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783" y="1315732"/>
            <a:ext cx="3930926" cy="3930926"/>
          </a:xfrm>
          <a:prstGeom prst="rect">
            <a:avLst/>
          </a:prstGeom>
        </p:spPr>
      </p:pic>
      <p:pic>
        <p:nvPicPr>
          <p:cNvPr id="6146" name="Picture 2" descr="17,287 Cartoon Gold Medal Royalty-Free Photos and Stock Images |  Shutterstock">
            <a:extLst>
              <a:ext uri="{FF2B5EF4-FFF2-40B4-BE49-F238E27FC236}">
                <a16:creationId xmlns:a16="http://schemas.microsoft.com/office/drawing/2014/main" id="{8687B825-0C43-E79D-C74A-C566AA7A6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193" y="1407762"/>
            <a:ext cx="6733762" cy="336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4DD2A-155A-2373-5CEF-210B5CB8E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6807" y="2769871"/>
            <a:ext cx="1810577" cy="357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78E4D-8EC2-244F-A9A4-1590B1A66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17" y="2681380"/>
            <a:ext cx="1922476" cy="326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50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Gender - Sociology: AQA A Level">
            <a:extLst>
              <a:ext uri="{FF2B5EF4-FFF2-40B4-BE49-F238E27FC236}">
                <a16:creationId xmlns:a16="http://schemas.microsoft.com/office/drawing/2014/main" id="{8AC557A4-19F6-BED1-8D6E-9813A7D5D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541" y="1651226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ownload Free Vectors, Images, Photos &amp; Videos | Vecteezy">
            <a:extLst>
              <a:ext uri="{FF2B5EF4-FFF2-40B4-BE49-F238E27FC236}">
                <a16:creationId xmlns:a16="http://schemas.microsoft.com/office/drawing/2014/main" id="{7D64E6A3-8202-B25F-A3CE-2E892F857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156" y="1049583"/>
            <a:ext cx="4015271" cy="501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omboy or Transgender? Tips on Gender for Today's Parents | Vitals">
            <a:extLst>
              <a:ext uri="{FF2B5EF4-FFF2-40B4-BE49-F238E27FC236}">
                <a16:creationId xmlns:a16="http://schemas.microsoft.com/office/drawing/2014/main" id="{3B3E4793-B0A2-86E3-CD96-8A989F112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52" y="631776"/>
            <a:ext cx="9655277" cy="543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Studies of Women, Gender, and Sexuality">
            <a:extLst>
              <a:ext uri="{FF2B5EF4-FFF2-40B4-BE49-F238E27FC236}">
                <a16:creationId xmlns:a16="http://schemas.microsoft.com/office/drawing/2014/main" id="{3A90BA0E-579F-D3C3-3C5E-1DD28CA07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40" y="795131"/>
            <a:ext cx="93345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4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ifferent Age Groups Vectors &amp; Illustrations for Free Download | Freepik">
            <a:extLst>
              <a:ext uri="{FF2B5EF4-FFF2-40B4-BE49-F238E27FC236}">
                <a16:creationId xmlns:a16="http://schemas.microsoft.com/office/drawing/2014/main" id="{4999465A-EBB7-B954-03DA-7BEFBA11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95" y="840137"/>
            <a:ext cx="7255224" cy="483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52D2E9-5C10-6EB1-8F95-DC71154568D0}"/>
              </a:ext>
            </a:extLst>
          </p:cNvPr>
          <p:cNvSpPr/>
          <p:nvPr/>
        </p:nvSpPr>
        <p:spPr>
          <a:xfrm>
            <a:off x="1779639" y="1248697"/>
            <a:ext cx="3215148" cy="483295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918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ender - Sociology: AQA A Level">
            <a:extLst>
              <a:ext uri="{FF2B5EF4-FFF2-40B4-BE49-F238E27FC236}">
                <a16:creationId xmlns:a16="http://schemas.microsoft.com/office/drawing/2014/main" id="{97AF41E8-565A-BB39-BD70-C324F96F7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26" y="2219966"/>
            <a:ext cx="3527323" cy="282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blue and green planet&#10;&#10;Description automatically generated">
            <a:extLst>
              <a:ext uri="{FF2B5EF4-FFF2-40B4-BE49-F238E27FC236}">
                <a16:creationId xmlns:a16="http://schemas.microsoft.com/office/drawing/2014/main" id="{A133CF70-E4A8-2CD4-D5FB-5A698D34D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953" y="0"/>
            <a:ext cx="3930926" cy="3930926"/>
          </a:xfrm>
          <a:prstGeom prst="rect">
            <a:avLst/>
          </a:prstGeom>
        </p:spPr>
      </p:pic>
      <p:pic>
        <p:nvPicPr>
          <p:cNvPr id="3" name="Picture 2" descr="17,287 Cartoon Gold Medal Royalty-Free Photos and Stock Images |  Shutterstock">
            <a:extLst>
              <a:ext uri="{FF2B5EF4-FFF2-40B4-BE49-F238E27FC236}">
                <a16:creationId xmlns:a16="http://schemas.microsoft.com/office/drawing/2014/main" id="{265D890E-7D3D-ED1C-13FF-7593740B2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950" y="3630895"/>
            <a:ext cx="4477926" cy="223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23E63A-6220-4918-6651-5A883E9E41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470" y="1895261"/>
            <a:ext cx="3943900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6,400+ Thank You Stock Photos ...">
            <a:extLst>
              <a:ext uri="{FF2B5EF4-FFF2-40B4-BE49-F238E27FC236}">
                <a16:creationId xmlns:a16="http://schemas.microsoft.com/office/drawing/2014/main" id="{7E2FD1F2-4D86-5FEA-19AB-A862E713B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4" y="1666874"/>
            <a:ext cx="6109483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51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0557AE-AE8C-8A5D-ECAB-82017F5C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10" y="1691148"/>
            <a:ext cx="8436077" cy="39034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06FFB3-1930-8F8B-ECE1-FA4CC1A1B93E}"/>
              </a:ext>
            </a:extLst>
          </p:cNvPr>
          <p:cNvSpPr/>
          <p:nvPr/>
        </p:nvSpPr>
        <p:spPr>
          <a:xfrm>
            <a:off x="3942735" y="2583426"/>
            <a:ext cx="6322142" cy="196891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255C13-55AF-DB35-F7D6-5719C7EEC703}"/>
              </a:ext>
            </a:extLst>
          </p:cNvPr>
          <p:cNvSpPr/>
          <p:nvPr/>
        </p:nvSpPr>
        <p:spPr>
          <a:xfrm>
            <a:off x="1538748" y="1489587"/>
            <a:ext cx="5692878" cy="16911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0D3F38-207D-C60F-8AA2-3236EDBA0FCE}"/>
              </a:ext>
            </a:extLst>
          </p:cNvPr>
          <p:cNvSpPr/>
          <p:nvPr/>
        </p:nvSpPr>
        <p:spPr>
          <a:xfrm>
            <a:off x="1612492" y="1071716"/>
            <a:ext cx="2064774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Olympic 2024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F6135-92CD-90D2-C856-E7C4483C6B07}"/>
              </a:ext>
            </a:extLst>
          </p:cNvPr>
          <p:cNvSpPr/>
          <p:nvPr/>
        </p:nvSpPr>
        <p:spPr>
          <a:xfrm>
            <a:off x="6272981" y="4917447"/>
            <a:ext cx="2890684" cy="31199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Olympic 1896 - 2022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232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18</Words>
  <Application>Microsoft Office PowerPoint</Application>
  <PresentationFormat>Widescreen</PresentationFormat>
  <Paragraphs>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Narrow</vt:lpstr>
      <vt:lpstr>Office Theme</vt:lpstr>
      <vt:lpstr>PowerPoint Presentation</vt:lpstr>
      <vt:lpstr>Olympic Performance Analysis Based on Medals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#HENDY#</dc:creator>
  <cp:lastModifiedBy>#HENDY#</cp:lastModifiedBy>
  <cp:revision>4</cp:revision>
  <dcterms:created xsi:type="dcterms:W3CDTF">2024-10-31T10:19:08Z</dcterms:created>
  <dcterms:modified xsi:type="dcterms:W3CDTF">2024-11-01T04:40:16Z</dcterms:modified>
</cp:coreProperties>
</file>