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Dijkstra%27s_algorithm#Running_time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3102ee7c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3102ee7c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6617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6617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Going through the adjacency list, time complexity is V+E, updating the shorter distance in the heap will take logV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Based on: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2"/>
              </a:rPr>
              <a:t>https://en.wikipedia.org/wiki/Dijkstra%27s_algorithm#Running_time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3rd </a:t>
            </a:r>
            <a:r>
              <a:rPr lang="en-GB"/>
              <a:t>algorithm</a:t>
            </a:r>
            <a:r>
              <a:rPr lang="en-GB"/>
              <a:t> from top of Running time section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3102ee7c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3102ee7c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3102ee7c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63102ee7c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3102ee7c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3102ee7c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3102ee7c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3102ee7c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3f6617dc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3f6617dc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3f6617dc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3f6617dc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abfa9cd705825d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abfa9cd705825d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3102ee7c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3102ee7c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3f6617d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3f6617d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 sorts the queue such that the min is at the front of the queue. Every time a distance gets updated, it needs to sort again.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based on:</a:t>
            </a:r>
            <a:br>
              <a:rPr lang="en-GB"/>
            </a:br>
            <a:r>
              <a:rPr lang="en-GB"/>
              <a:t>https://en.wikipedia.org/wiki/Dijkstra%27s_algorithm#Running_time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3f6617dc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3f6617dc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 queue sorts the queue such that the min is at the front of the queue. Every time a distance gets updated, it needs to sort again.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(Kish) Sorting of priority queue is worst case V^2 and most cases less so dominant term from walking through adjacency matrix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3102ee7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3102ee7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3102ee7c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3102ee7c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3102ee7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3102ee7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3102ee7c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3102ee7c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2: The Dijkstra’s Algorithm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Kish Choy, Hendy, Linghin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Theoretical Time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675" y="1307851"/>
            <a:ext cx="3409650" cy="19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6468850" y="3448625"/>
            <a:ext cx="1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O(V+E)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516975" y="1426575"/>
            <a:ext cx="4055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Going through the adjacency list, time complexity is O(V+E)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time the a shorter distance is found, it will be updated in the heap and the heap will need to heapify. Time complexity for this will be O(logV)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Overall Time Complexity: O(ElogV)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 mathcolor=\&quot;#FFFFFF\&quot;&gt;O&lt;/mi&gt;&lt;mfenced mathcolor=\&quot;#FFFFFF\&quot;&gt;&lt;mrow&gt;&lt;mi&gt;E&lt;/mi&gt;&lt;mo&gt;&amp;#xA0;&lt;/mo&gt;&lt;mo&gt;&amp;#xB7;&lt;/mo&gt;&lt;mo&gt;&amp;#xA0;&lt;/mo&gt;&lt;mi&gt;d&lt;/mi&gt;&lt;mo&gt;&amp;#xA0;&lt;/mo&gt;&lt;mo&gt;+&lt;/mo&gt;&lt;mo&gt;&amp;#x2009;&lt;/mo&gt;&lt;mi&gt;V&lt;/mi&gt;&lt;mo&gt;&amp;#xA0;&lt;/mo&gt;&lt;mo&gt;&amp;#xB7;&lt;/mo&gt;&lt;mo&gt;&amp;#x2009;&lt;/mo&gt;&lt;mi&gt;m&lt;/mi&gt;&lt;/mrow&gt;&lt;/mfenced&gt;&lt;mspace linebreak=\&quot;newline\&quot;/&gt;&lt;mo mathcolor=\&quot;#FFFFFF\&quot;&gt;=&lt;/mo&gt;&lt;mi mathcolor=\&quot;#FFFFFF\&quot;&gt;O&lt;/mi&gt;&lt;mfenced mathcolor=\&quot;#FFFFFF\&quot;&gt;&lt;mrow&gt;&lt;mi&gt;E&lt;/mi&gt;&lt;mo&gt;&amp;#xA0;&lt;/mo&gt;&lt;mo&gt;&amp;#xB7;&lt;/mo&gt;&lt;mo&gt;&amp;#x2009;&lt;/mo&gt;&lt;mi&gt;l&lt;/mi&gt;&lt;mi&gt;o&lt;/mi&gt;&lt;mi&gt;g&lt;/mi&gt;&lt;mo&gt;&amp;#xA0;&lt;/mo&gt;&lt;mi&gt;V&lt;/mi&gt;&lt;mo&gt;&amp;#xA0;&lt;/mo&gt;&lt;mo&gt;+&lt;/mo&gt;&lt;mo&gt;&amp;#x2009;&lt;/mo&gt;&lt;mi&gt;V&lt;/mi&gt;&lt;mo&gt;&amp;#x2009;&lt;/mo&gt;&lt;mo&gt;&amp;#xB7;&lt;/mo&gt;&lt;mo&gt;&amp;#x2009;&lt;/mo&gt;&lt;mi&gt;l&lt;/mi&gt;&lt;mi&gt;o&lt;/mi&gt;&lt;mi&gt;g&lt;/mi&gt;&lt;mo&gt;&amp;#xA0;&lt;/mo&gt;&lt;mi&gt;V&lt;/mi&gt;&lt;/mrow&gt;&lt;/mfenced&gt;&lt;mspace linebreak=\&quot;newline\&quot;/&gt;&lt;mo mathcolor=\&quot;#FFFFFF\&quot;&gt;=&lt;/mo&gt;&lt;mi mathcolor=\&quot;#FFFFFF\&quot;&gt;O&lt;/mi&gt;&lt;mfenced mathcolor=\&quot;#FFFFFF\&quot;&gt;&lt;mrow&gt;&lt;mfenced&gt;&lt;mrow&gt;&lt;mi&gt;E&lt;/mi&gt;&lt;mo&gt;+&lt;/mo&gt;&lt;mi&gt;V&lt;/mi&gt;&lt;/mrow&gt;&lt;/mfenced&gt;&lt;mi&gt;l&lt;/mi&gt;&lt;mi&gt;o&lt;/mi&gt;&lt;mi&gt;g&lt;/mi&gt;&lt;mo&gt;&amp;#xA0;&lt;/mo&gt;&lt;mi&gt;V&lt;/mi&gt;&lt;/mrow&gt;&lt;/mfenced&gt;&lt;mspace linebreak=\&quot;newline\&quot;/&gt;&lt;mo mathcolor=\&quot;#FFFFFF\&quot;&gt;=&lt;/mo&gt;&lt;mi mathcolor=\&quot;#FFFFFF\&quot;&gt;O&lt;/mi&gt;&lt;mfenced mathcolor=\&quot;#FFFFFF\&quot;&gt;&lt;mrow&gt;&lt;mi&gt;E&lt;/mi&gt;&lt;mo&gt;&amp;#xA0;&lt;/mo&gt;&lt;mo&gt;&amp;#xB7;&lt;/mo&gt;&lt;mo&gt;&amp;#xA0;&lt;/mo&gt;&lt;mi&gt;log&lt;/mi&gt;&lt;mo&gt;&amp;#xA0;&lt;/mo&gt;&lt;mi&gt;V&lt;/mi&gt;&lt;/mrow&gt;&lt;/mfenced&gt;&lt;/mstyle&gt;&lt;/math&gt;&quot;,&quot;truncated&quot;:false}" id="228" name="Google Shape;228;p22" title="O open parentheses E space times space d space plus thin space V space times thin space m close parentheses&#10;equals O open parentheses E space times thin space l o g space V space plus thin space V thin space times thin space l o g space V close parentheses&#10;equals O open parentheses open parentheses E plus V close parentheses l o g space V close parentheses&#10;equals O open parentheses E space times space log space V close parenthe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230" y="3390108"/>
            <a:ext cx="2537968" cy="12090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3757500" y="3471263"/>
            <a:ext cx="40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- # edges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 - # vertices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 - decrease priority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- extract minimum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838" y="1538775"/>
            <a:ext cx="2715922" cy="34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797375" cy="133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75" y="1538775"/>
            <a:ext cx="2611425" cy="3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/>
          <p:nvPr/>
        </p:nvSpPr>
        <p:spPr>
          <a:xfrm>
            <a:off x="3829250" y="4682738"/>
            <a:ext cx="743700" cy="283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1009975" y="4672450"/>
            <a:ext cx="737700" cy="3099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239" name="Google Shape;2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8900" y="152400"/>
            <a:ext cx="2044876" cy="12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0650" y="152400"/>
            <a:ext cx="2230925" cy="13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0800" y="1538775"/>
            <a:ext cx="2797375" cy="346972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/>
          <p:nvPr/>
        </p:nvSpPr>
        <p:spPr>
          <a:xfrm>
            <a:off x="6757433" y="4724576"/>
            <a:ext cx="653100" cy="283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00" y="1648400"/>
            <a:ext cx="2711025" cy="33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738" y="1530075"/>
            <a:ext cx="2715922" cy="3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>
            <a:off x="6933150" y="4674038"/>
            <a:ext cx="743700" cy="283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1009975" y="4672450"/>
            <a:ext cx="737700" cy="3099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800" y="143700"/>
            <a:ext cx="2044876" cy="12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7775" y="208687"/>
            <a:ext cx="2230925" cy="13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4550" y="1660675"/>
            <a:ext cx="2797375" cy="33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/>
          <p:nvPr/>
        </p:nvSpPr>
        <p:spPr>
          <a:xfrm>
            <a:off x="3981183" y="4715876"/>
            <a:ext cx="653100" cy="283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8">
            <a:alphaModFix/>
          </a:blip>
          <a:srcRect b="13232" l="0" r="37554" t="0"/>
          <a:stretch/>
        </p:blipFill>
        <p:spPr>
          <a:xfrm>
            <a:off x="326050" y="152400"/>
            <a:ext cx="2375975" cy="14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the two implementations in (a) and (b). Discuss which implementation is better and in what circumstances.</a:t>
            </a:r>
            <a:endParaRPr/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 for Adjacency Matrix Representation (In C/C++ with time complexity </a:t>
            </a:r>
            <a:r>
              <a:rPr lang="en-GB">
                <a:solidFill>
                  <a:srgbClr val="FFFF00"/>
                </a:solidFill>
              </a:rPr>
              <a:t>O(V</a:t>
            </a:r>
            <a:r>
              <a:rPr baseline="30000" lang="en-GB" sz="1800">
                <a:solidFill>
                  <a:srgbClr val="FFFF00"/>
                </a:solidFill>
              </a:rPr>
              <a:t>2</a:t>
            </a:r>
            <a:r>
              <a:rPr lang="en-GB">
                <a:solidFill>
                  <a:srgbClr val="FFFF00"/>
                </a:solidFill>
              </a:rPr>
              <a:t>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Dijkstra’s Algorithm for Adjacency List Representation (In C with Time Complexity </a:t>
            </a:r>
            <a:r>
              <a:rPr lang="en-GB">
                <a:solidFill>
                  <a:srgbClr val="FFFF00"/>
                </a:solidFill>
              </a:rPr>
              <a:t>O(ELogV))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62" name="Google Shape;2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50" y="2034450"/>
            <a:ext cx="4114350" cy="17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hich implementation is better and in what circumstances</a:t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138" y="1307850"/>
            <a:ext cx="311972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implementation is better and in what circumstances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25"/>
            <a:ext cx="8839201" cy="341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implementation is better and in what circumstances</a:t>
            </a:r>
            <a:endParaRPr/>
          </a:p>
        </p:txBody>
      </p:sp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2"/>
              <a:t>Overall: (b) perform better compare to 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17"/>
              <a:t>Implement (a) Dijkstra’s with adjacency matrix and use an array for the priority queue:</a:t>
            </a:r>
            <a:endParaRPr sz="1417"/>
          </a:p>
          <a:p>
            <a:pPr indent="-3118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17"/>
              <a:t>If number of vertex is small and the number of edges is huge</a:t>
            </a:r>
            <a:endParaRPr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17"/>
              <a:t>Implement (b) Dijkstra’s with adjacency lists and we use a minimizing heap for the priority queue:</a:t>
            </a:r>
            <a:endParaRPr sz="1417"/>
          </a:p>
          <a:p>
            <a:pPr indent="-3118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17"/>
              <a:t>If number of vertex is huge </a:t>
            </a:r>
            <a:endParaRPr sz="1417"/>
          </a:p>
          <a:p>
            <a:pPr indent="-3118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17"/>
              <a:t>Unknown graph size</a:t>
            </a:r>
            <a:endParaRPr sz="14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(a) Suppose the input graph G = (V, E) is stored in an adjacency matrix and we use an array for the priority queue. Implement the Dijkstra’s algorithm using this setting and analyze its time complexity with respect to |V| and |E| both theoretically and empirically.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with adjacency matrix and use an array for the priority queue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75" y="1307850"/>
            <a:ext cx="3809113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37713"/>
            <a:ext cx="3726926" cy="226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Theoretical Time Complexity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25" y="1307850"/>
            <a:ext cx="3099925" cy="163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6"/>
          <p:cNvCxnSpPr/>
          <p:nvPr/>
        </p:nvCxnSpPr>
        <p:spPr>
          <a:xfrm flipH="1" rot="10800000">
            <a:off x="6432675" y="1385350"/>
            <a:ext cx="25584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/>
          <p:nvPr/>
        </p:nvCxnSpPr>
        <p:spPr>
          <a:xfrm flipH="1">
            <a:off x="6393350" y="1399138"/>
            <a:ext cx="6600" cy="145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475" y="3648325"/>
            <a:ext cx="2797375" cy="133208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6327925" y="4203050"/>
            <a:ext cx="228900" cy="222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6"/>
          <p:cNvCxnSpPr>
            <a:stCxn id="157" idx="7"/>
            <a:endCxn id="159" idx="3"/>
          </p:cNvCxnSpPr>
          <p:nvPr/>
        </p:nvCxnSpPr>
        <p:spPr>
          <a:xfrm flipH="1" rot="10800000">
            <a:off x="6523303" y="3888849"/>
            <a:ext cx="349800" cy="346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/>
          <p:nvPr/>
        </p:nvSpPr>
        <p:spPr>
          <a:xfrm>
            <a:off x="6839525" y="3698700"/>
            <a:ext cx="228900" cy="222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6885125" y="3095725"/>
            <a:ext cx="12957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O(V^2)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16975" y="1426575"/>
            <a:ext cx="40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Going through the adjacency matrix, time complexity is O(V^2)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362625" y="2651988"/>
            <a:ext cx="40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- # edges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 - # vertices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decrease priority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- extract minimum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 mathcolor=\&quot;#FFFFFF\&quot;&gt;O&lt;/mi&gt;&lt;mfenced mathcolor=\&quot;#FFFFFF\&quot;&gt;&lt;mrow&gt;&lt;mi&gt;E&lt;/mi&gt;&lt;mo&gt;&amp;#xA0;&lt;/mo&gt;&lt;mo&gt;&amp;#xB7;&lt;/mo&gt;&lt;mo&gt;&amp;#xA0;&lt;/mo&gt;&lt;mi&gt;d&lt;/mi&gt;&lt;mo&gt;&amp;#xA0;&lt;/mo&gt;&lt;mo&gt;+&lt;/mo&gt;&lt;mo&gt;&amp;#x2009;&lt;/mo&gt;&lt;mi&gt;V&lt;/mi&gt;&lt;mo&gt;&amp;#xA0;&lt;/mo&gt;&lt;mo&gt;&amp;#xB7;&lt;/mo&gt;&lt;mo&gt;&amp;#x2009;&lt;/mo&gt;&lt;mi&gt;m&lt;/mi&gt;&lt;/mrow&gt;&lt;/mfenced&gt;&lt;mspace linebreak=\&quot;newline\&quot;/&gt;&lt;mo mathcolor=\&quot;#FFFFFF\&quot;&gt;=&lt;/mo&gt;&lt;mi mathcolor=\&quot;#FFFFFF\&quot;&gt;O&lt;/mi&gt;&lt;mfenced mathcolor=\&quot;#FFFFFF\&quot;&gt;&lt;mrow&gt;&lt;mi&gt;E&lt;/mi&gt;&lt;mo&gt;&amp;#xA0;&lt;/mo&gt;&lt;mo&gt;&amp;#xB7;&lt;/mo&gt;&lt;mo&gt;&amp;#x2009;&lt;/mo&gt;&lt;mn&gt;1&lt;/mn&gt;&lt;mo&gt;&amp;#xA0;&lt;/mo&gt;&lt;mo&gt;+&lt;/mo&gt;&lt;mo&gt;&amp;#xA0;&lt;/mo&gt;&lt;mi&gt;V&lt;/mi&gt;&lt;mo&gt;&amp;#xA0;&lt;/mo&gt;&lt;mo&gt;&amp;#xB7;&lt;/mo&gt;&lt;mo&gt;&amp;#x2009;&lt;/mo&gt;&lt;mi&gt;V&lt;/mi&gt;&lt;/mrow&gt;&lt;/mfenced&gt;&lt;mspace linebreak=\&quot;newline\&quot;/&gt;&lt;mo mathcolor=\&quot;#FFFFFF\&quot;&gt;=&lt;/mo&gt;&lt;mi mathcolor=\&quot;#FFFFFF\&quot;&gt;O&lt;/mi&gt;&lt;mfenced mathcolor=\&quot;#FFFFFF\&quot;&gt;&lt;mrow&gt;&lt;mi&gt;E&lt;/mi&gt;&lt;mo&gt;&amp;#x2009;&lt;/mo&gt;&lt;mo&gt;+&lt;/mo&gt;&lt;mo&gt;&amp;#x2009;&lt;/mo&gt;&lt;msup&gt;&lt;mi&gt;V&lt;/mi&gt;&lt;mn&gt;2&lt;/mn&gt;&lt;/msup&gt;&lt;/mrow&gt;&lt;/mfenced&gt;&lt;mspace linebreak=\&quot;newline\&quot;/&gt;&lt;mo mathcolor=\&quot;#FFFFFF\&quot;&gt;=&lt;/mo&gt;&lt;mi mathcolor=\&quot;#FFFFFF\&quot;&gt;O&lt;/mi&gt;&lt;mfenced mathcolor=\&quot;#FFFFFF\&quot;&gt;&lt;msup&gt;&lt;mi&gt;V&lt;/mi&gt;&lt;mn&gt;2&lt;/mn&gt;&lt;/msup&gt;&lt;/mfenced&gt;&lt;/mstyle&gt;&lt;/math&gt;&quot;,&quot;truncated&quot;:false}" id="163" name="Google Shape;163;p16" title="O open parentheses E space times space d space plus thin space V space times thin space m close parentheses&#10;equals O open parentheses E space times thin space 1 space plus space V space times thin space V close parentheses&#10;equals O open parentheses E thin space plus thin space V squared close parentheses&#10;equals O open parentheses V squared close parenthes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480" y="2772483"/>
            <a:ext cx="1865376" cy="123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3987" y="3698712"/>
            <a:ext cx="2558401" cy="110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Theoretical Time Complexity</a:t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25" y="1307850"/>
            <a:ext cx="3099925" cy="163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7"/>
          <p:cNvCxnSpPr/>
          <p:nvPr/>
        </p:nvCxnSpPr>
        <p:spPr>
          <a:xfrm flipH="1" rot="10800000">
            <a:off x="6432675" y="1385350"/>
            <a:ext cx="25584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7"/>
          <p:cNvCxnSpPr/>
          <p:nvPr/>
        </p:nvCxnSpPr>
        <p:spPr>
          <a:xfrm flipH="1">
            <a:off x="6393350" y="1399138"/>
            <a:ext cx="6600" cy="145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475" y="3648325"/>
            <a:ext cx="2797375" cy="1332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/>
          <p:nvPr/>
        </p:nvSpPr>
        <p:spPr>
          <a:xfrm>
            <a:off x="6327925" y="4203050"/>
            <a:ext cx="228900" cy="222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17"/>
          <p:cNvCxnSpPr>
            <a:stCxn id="174" idx="7"/>
            <a:endCxn id="176" idx="3"/>
          </p:cNvCxnSpPr>
          <p:nvPr/>
        </p:nvCxnSpPr>
        <p:spPr>
          <a:xfrm flipH="1" rot="10800000">
            <a:off x="6523303" y="3888849"/>
            <a:ext cx="349800" cy="346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7"/>
          <p:cNvSpPr/>
          <p:nvPr/>
        </p:nvSpPr>
        <p:spPr>
          <a:xfrm>
            <a:off x="6839525" y="3698700"/>
            <a:ext cx="228900" cy="222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6885125" y="3095725"/>
            <a:ext cx="12957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O(V^2)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16975" y="1426575"/>
            <a:ext cx="405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Going through the adjacency matrix, time complexity is O(V^2)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Shifting of Priority Queue time complexity is O(V^2) or better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3362625" y="2651988"/>
            <a:ext cx="40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- # edges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 - # vertices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 - decrease priority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- extract minimum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 mathcolor=\&quot;#FFFFFF\&quot;&gt;O&lt;/mi&gt;&lt;mfenced mathcolor=\&quot;#FFFFFF\&quot;&gt;&lt;mrow&gt;&lt;mi&gt;E&lt;/mi&gt;&lt;mo&gt;&amp;#xA0;&lt;/mo&gt;&lt;mo&gt;&amp;#xB7;&lt;/mo&gt;&lt;mo&gt;&amp;#xA0;&lt;/mo&gt;&lt;mi&gt;d&lt;/mi&gt;&lt;mo&gt;&amp;#xA0;&lt;/mo&gt;&lt;mo&gt;+&lt;/mo&gt;&lt;mo&gt;&amp;#x2009;&lt;/mo&gt;&lt;mi&gt;V&lt;/mi&gt;&lt;mo&gt;&amp;#xA0;&lt;/mo&gt;&lt;mo&gt;&amp;#xB7;&lt;/mo&gt;&lt;mo&gt;&amp;#x2009;&lt;/mo&gt;&lt;mi&gt;m&lt;/mi&gt;&lt;/mrow&gt;&lt;/mfenced&gt;&lt;mspace linebreak=\&quot;newline\&quot;/&gt;&lt;mo mathcolor=\&quot;#FFFFFF\&quot;&gt;=&lt;/mo&gt;&lt;mi mathcolor=\&quot;#FFFFFF\&quot;&gt;O&lt;/mi&gt;&lt;mfenced mathcolor=\&quot;#FFFFFF\&quot;&gt;&lt;mrow&gt;&lt;mi&gt;E&lt;/mi&gt;&lt;mo&gt;&amp;#xA0;&lt;/mo&gt;&lt;mo&gt;&amp;#xB7;&lt;/mo&gt;&lt;mo&gt;&amp;#x2009;&lt;/mo&gt;&lt;mn&gt;1&lt;/mn&gt;&lt;mo&gt;&amp;#xA0;&lt;/mo&gt;&lt;mo&gt;+&lt;/mo&gt;&lt;mo&gt;&amp;#xA0;&lt;/mo&gt;&lt;mi&gt;V&lt;/mi&gt;&lt;mo&gt;&amp;#xA0;&lt;/mo&gt;&lt;mo&gt;&amp;#xB7;&lt;/mo&gt;&lt;mo&gt;&amp;#x2009;&lt;/mo&gt;&lt;mi&gt;V&lt;/mi&gt;&lt;/mrow&gt;&lt;/mfenced&gt;&lt;mspace linebreak=\&quot;newline\&quot;/&gt;&lt;mo mathcolor=\&quot;#FFFFFF\&quot;&gt;=&lt;/mo&gt;&lt;mi mathcolor=\&quot;#FFFFFF\&quot;&gt;O&lt;/mi&gt;&lt;mfenced mathcolor=\&quot;#FFFFFF\&quot;&gt;&lt;mrow&gt;&lt;mi&gt;E&lt;/mi&gt;&lt;mo&gt;&amp;#x2009;&lt;/mo&gt;&lt;mo&gt;+&lt;/mo&gt;&lt;mo&gt;&amp;#x2009;&lt;/mo&gt;&lt;msup&gt;&lt;mi&gt;V&lt;/mi&gt;&lt;mn&gt;2&lt;/mn&gt;&lt;/msup&gt;&lt;/mrow&gt;&lt;/mfenced&gt;&lt;mspace linebreak=\&quot;newline\&quot;/&gt;&lt;mo mathcolor=\&quot;#FFFFFF\&quot;&gt;=&lt;/mo&gt;&lt;mi mathcolor=\&quot;#FFFFFF\&quot;&gt;O&lt;/mi&gt;&lt;mfenced mathcolor=\&quot;#FFFFFF\&quot;&gt;&lt;msup&gt;&lt;mi&gt;V&lt;/mi&gt;&lt;mn&gt;2&lt;/mn&gt;&lt;/msup&gt;&lt;/mfenced&gt;&lt;/mstyle&gt;&lt;/math&gt;&quot;,&quot;truncated&quot;:false}" id="180" name="Google Shape;180;p17" title="O open parentheses E space times space d space plus thin space V space times thin space m close parentheses&#10;equals O open parentheses E space times thin space 1 space plus space V space times thin space V close parentheses&#10;equals O open parentheses E thin space plus thin space V squared close parentheses&#10;equals O open parentheses V squared close parenthes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480" y="2772483"/>
            <a:ext cx="1865376" cy="123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475" y="4128237"/>
            <a:ext cx="2558401" cy="110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75" y="152400"/>
            <a:ext cx="2797375" cy="133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900" y="152400"/>
            <a:ext cx="2044876" cy="12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650" y="152400"/>
            <a:ext cx="2230925" cy="13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 rotWithShape="1">
          <a:blip r:embed="rId6">
            <a:alphaModFix/>
          </a:blip>
          <a:srcRect b="-6" l="0" r="0" t="30203"/>
          <a:stretch/>
        </p:blipFill>
        <p:spPr>
          <a:xfrm>
            <a:off x="3199050" y="1557675"/>
            <a:ext cx="2502175" cy="3386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/>
          <p:nvPr/>
        </p:nvSpPr>
        <p:spPr>
          <a:xfrm>
            <a:off x="3994449" y="4720838"/>
            <a:ext cx="514500" cy="306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191" name="Google Shape;19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188" y="1570031"/>
            <a:ext cx="2859325" cy="3386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/>
          <p:nvPr/>
        </p:nvSpPr>
        <p:spPr>
          <a:xfrm>
            <a:off x="919071" y="4728413"/>
            <a:ext cx="578400" cy="215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8">
            <a:alphaModFix/>
          </a:blip>
          <a:srcRect b="-7" l="0" r="0" t="27981"/>
          <a:stretch/>
        </p:blipFill>
        <p:spPr>
          <a:xfrm>
            <a:off x="6060650" y="1597050"/>
            <a:ext cx="2751425" cy="33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/>
          <p:nvPr/>
        </p:nvSpPr>
        <p:spPr>
          <a:xfrm>
            <a:off x="6783554" y="4702445"/>
            <a:ext cx="575700" cy="2811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33466"/>
          <a:stretch/>
        </p:blipFill>
        <p:spPr>
          <a:xfrm>
            <a:off x="152375" y="1710375"/>
            <a:ext cx="2797375" cy="3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475" y="164925"/>
            <a:ext cx="2044876" cy="12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775" y="208687"/>
            <a:ext cx="2230925" cy="13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6">
            <a:alphaModFix/>
          </a:blip>
          <a:srcRect b="-6" l="0" r="0" t="30203"/>
          <a:stretch/>
        </p:blipFill>
        <p:spPr>
          <a:xfrm>
            <a:off x="6112625" y="1570200"/>
            <a:ext cx="2502175" cy="3386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/>
          <p:nvPr/>
        </p:nvSpPr>
        <p:spPr>
          <a:xfrm>
            <a:off x="6941874" y="4671975"/>
            <a:ext cx="514500" cy="306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931469" y="4637530"/>
            <a:ext cx="578400" cy="306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7">
            <a:alphaModFix/>
          </a:blip>
          <a:srcRect b="-7" l="0" r="0" t="27981"/>
          <a:stretch/>
        </p:blipFill>
        <p:spPr>
          <a:xfrm>
            <a:off x="3155475" y="1600925"/>
            <a:ext cx="2751425" cy="33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/>
          <p:nvPr/>
        </p:nvSpPr>
        <p:spPr>
          <a:xfrm>
            <a:off x="3872166" y="4650270"/>
            <a:ext cx="575700" cy="2811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8">
            <a:alphaModFix/>
          </a:blip>
          <a:srcRect b="13232" l="0" r="37554" t="0"/>
          <a:stretch/>
        </p:blipFill>
        <p:spPr>
          <a:xfrm>
            <a:off x="326050" y="152400"/>
            <a:ext cx="2375975" cy="14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(b) Suppose the input graph G = (V, E) is stored in an array of adjacency lists and we use a minimizing heap for the priority queue. Implement the Dijkstra’s algorithm using this setting and analyze its time complexity with respect to |V| and |E| both theoretically and empirically.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with adjacency lists and we use a minimizing heap for the priority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00" y="1398175"/>
            <a:ext cx="3617750" cy="36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400" y="1217525"/>
            <a:ext cx="3935225" cy="38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