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85" r:id="rId3"/>
    <p:sldId id="260" r:id="rId4"/>
    <p:sldId id="283" r:id="rId5"/>
    <p:sldId id="279" r:id="rId6"/>
    <p:sldId id="276" r:id="rId7"/>
    <p:sldId id="284" r:id="rId8"/>
  </p:sldIdLst>
  <p:sldSz cx="9144000" cy="5143500" type="screen16x9"/>
  <p:notesSz cx="6858000" cy="9144000"/>
  <p:embeddedFontLst>
    <p:embeddedFont>
      <p:font typeface="Fira Sans" panose="020B0503050000020004" pitchFamily="34" charset="0"/>
      <p:regular r:id="rId10"/>
      <p:bold r:id="rId11"/>
      <p:italic r:id="rId12"/>
      <p:boldItalic r:id="rId13"/>
    </p:embeddedFont>
    <p:embeddedFont>
      <p:font typeface="Fira Sans Black" panose="020B0A03050000020004" pitchFamily="34" charset="0"/>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4BD5"/>
    <a:srgbClr val="AD1A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FB58A5-0883-47A0-84A7-84B09B193E86}">
  <a:tblStyle styleId="{1DFB58A5-0883-47A0-84A7-84B09B193E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59" autoAdjust="0"/>
  </p:normalViewPr>
  <p:slideViewPr>
    <p:cSldViewPr snapToGrid="0">
      <p:cViewPr varScale="1">
        <p:scale>
          <a:sx n="96" d="100"/>
          <a:sy n="96"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afternoon prof and fellow students,</a:t>
            </a:r>
          </a:p>
          <a:p>
            <a:pPr marL="0" lvl="0" indent="0" algn="l" rtl="0">
              <a:spcBef>
                <a:spcPts val="0"/>
              </a:spcBef>
              <a:spcAft>
                <a:spcPts val="0"/>
              </a:spcAft>
              <a:buNone/>
            </a:pPr>
            <a:r>
              <a:rPr lang="en-US" dirty="0"/>
              <a:t>Today I would like to bring your attention to the important cases that has happened related to my project.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--Case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May 17 2019, </a:t>
            </a:r>
          </a:p>
          <a:p>
            <a:pPr marL="0" lvl="0" indent="0" algn="l" rtl="0">
              <a:spcBef>
                <a:spcPts val="0"/>
              </a:spcBef>
              <a:spcAft>
                <a:spcPts val="0"/>
              </a:spcAft>
              <a:buNone/>
            </a:pPr>
            <a:r>
              <a:rPr lang="en-US" dirty="0"/>
              <a:t>a GRAB drivers was found using spoof GPS tools to fake their location and pretend they are in a particular location when they are not</a:t>
            </a:r>
          </a:p>
          <a:p>
            <a:pPr marL="0" lvl="0" indent="0" algn="l" rtl="0">
              <a:spcBef>
                <a:spcPts val="0"/>
              </a:spcBef>
              <a:spcAft>
                <a:spcPts val="0"/>
              </a:spcAft>
              <a:buNone/>
            </a:pPr>
            <a:r>
              <a:rPr lang="en-US" dirty="0"/>
              <a:t>so they can secure a ride ahead of drivers who are actually at the location causing Majority of GRAB drivers cannot secure any ride.  </a:t>
            </a:r>
            <a:endParaRPr lang="en-SG"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--Case 2</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December 2019, several ships in the Port of Shanghai reported experiencing GPS disruptions that affected their ability to navigate and led to the ships being guided off course. The disruptions occurred over a period of several days and affected a wide range of vessels, including cargo ships, tankers, and passenger vessels.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investigating the incident, experts concluded that the GPS disruptions were likely caused by a GNSS spoofing attack. Spoofing involves broadcasting false GNSS signals that are designed to mimic the signals that would normally be received from GNSS satellites. These false signals can then be used to deceive GPS receivers and cause them to calculate incorrect location and timing information.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Port of Shanghai incident is notable for its scope and duration, as well as its potential impact on the safety and efficiency of maritime operations. In addition to disrupting the navigation of the affected vessels, the incident also raised concerns about the potential for malicious actors to use GNSS spoofing to interfere with critical infrastructure and operations.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algn="l">
              <a:buFont typeface="+mj-lt"/>
              <a:buAutoNum type="arabicPeriod"/>
            </a:pPr>
            <a:r>
              <a:rPr lang="en-US" b="0" i="0" dirty="0">
                <a:solidFill>
                  <a:srgbClr val="374151"/>
                </a:solidFill>
                <a:effectLst/>
                <a:latin typeface="Söhne"/>
              </a:rPr>
              <a:t>delayed shipments increased storage costs or penalties for missed delivery deadlines.</a:t>
            </a:r>
          </a:p>
          <a:p>
            <a:pPr algn="l">
              <a:buFont typeface="+mj-lt"/>
              <a:buAutoNum type="arabicPeriod"/>
            </a:pPr>
            <a:r>
              <a:rPr lang="en-US" b="0" i="0" dirty="0">
                <a:solidFill>
                  <a:srgbClr val="374151"/>
                </a:solidFill>
                <a:effectLst/>
                <a:latin typeface="Söhne"/>
              </a:rPr>
              <a:t>Damage to reputation:</a:t>
            </a:r>
          </a:p>
          <a:p>
            <a:pPr marL="0" lvl="0" indent="0" algn="l" rtl="0">
              <a:spcBef>
                <a:spcPts val="0"/>
              </a:spcBef>
              <a:spcAft>
                <a:spcPts val="0"/>
              </a:spcAft>
              <a:buNone/>
            </a:pPr>
            <a:endParaRPr lang="en-SG" dirty="0"/>
          </a:p>
          <a:p>
            <a:pPr marL="0" lvl="0" indent="0" algn="l" rtl="0">
              <a:spcBef>
                <a:spcPts val="0"/>
              </a:spcBef>
              <a:spcAft>
                <a:spcPts val="0"/>
              </a:spcAft>
              <a:buNone/>
            </a:pPr>
            <a:endParaRPr lang="en-SG"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All these incidents have resulted in loss in Financial and Damage in reputation.</a:t>
            </a:r>
          </a:p>
          <a:p>
            <a:pPr marL="0" lvl="0" indent="0" algn="l" rtl="0">
              <a:spcBef>
                <a:spcPts val="0"/>
              </a:spcBef>
              <a:spcAft>
                <a:spcPts val="0"/>
              </a:spcAft>
              <a:buNone/>
            </a:pPr>
            <a:endParaRPr lang="en-SG" dirty="0"/>
          </a:p>
          <a:p>
            <a:pPr marL="0" lvl="0" indent="0" algn="l" rtl="0">
              <a:spcBef>
                <a:spcPts val="0"/>
              </a:spcBef>
              <a:spcAft>
                <a:spcPts val="0"/>
              </a:spcAft>
              <a:buNone/>
            </a:pPr>
            <a:endParaRPr lang="en-SG" dirty="0"/>
          </a:p>
          <a:p>
            <a:pPr marL="0" lvl="0" indent="0" algn="l" rtl="0">
              <a:spcBef>
                <a:spcPts val="0"/>
              </a:spcBef>
              <a:spcAft>
                <a:spcPts val="0"/>
              </a:spcAft>
              <a:buNone/>
            </a:pPr>
            <a:r>
              <a:rPr lang="en-US" dirty="0"/>
              <a:t>References:</a:t>
            </a:r>
          </a:p>
          <a:p>
            <a:pPr marL="0" lvl="0" indent="0" algn="l" rtl="0">
              <a:spcBef>
                <a:spcPts val="0"/>
              </a:spcBef>
              <a:spcAft>
                <a:spcPts val="0"/>
              </a:spcAft>
              <a:buNone/>
            </a:pPr>
            <a:r>
              <a:rPr lang="en-SG" dirty="0"/>
              <a:t>-Case 1: https://www.todayonline.com/singapore/grab-outlines-ways-its-drivers-try-defraud-ride-sharing-firm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-Case 2: https://maritime-executive.com/editorials/gps-jamming-and-spoofing-at-port-of-shanghai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SG" dirty="0"/>
          </a:p>
          <a:p>
            <a:pPr marL="0" lvl="0" indent="0" algn="l" rtl="0">
              <a:spcBef>
                <a:spcPts val="0"/>
              </a:spcBef>
              <a:spcAft>
                <a:spcPts val="0"/>
              </a:spcAft>
              <a:buNone/>
            </a:pPr>
            <a:endParaRPr lang="en-S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Which Bring us to how </a:t>
            </a:r>
            <a:endParaRPr lang="en-SG" dirty="0"/>
          </a:p>
        </p:txBody>
      </p:sp>
    </p:spTree>
    <p:extLst>
      <p:ext uri="{BB962C8B-B14F-4D97-AF65-F5344CB8AC3E}">
        <p14:creationId xmlns:p14="http://schemas.microsoft.com/office/powerpoint/2010/main" val="142127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962ef91124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962ef91124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374151"/>
                </a:solidFill>
                <a:effectLst/>
                <a:latin typeface="Söhne"/>
              </a:rPr>
              <a:t>Navigation and location-based services: Many applications and services that you use on a daily basis rely on GNSS technology for accurate navigation and location information. For example, GPS navigation systems in cars and mobile phones use GNSS to provide directions and help you navigate to your destination.</a:t>
            </a:r>
          </a:p>
          <a:p>
            <a:pPr algn="l">
              <a:buFont typeface="+mj-lt"/>
              <a:buAutoNum type="arabicPeriod"/>
            </a:pPr>
            <a:r>
              <a:rPr lang="en-US" b="0" i="0" dirty="0">
                <a:solidFill>
                  <a:srgbClr val="374151"/>
                </a:solidFill>
                <a:effectLst/>
                <a:latin typeface="Söhne"/>
              </a:rPr>
              <a:t>Emergency services: GNSS technology is critical for emergency services such as police, fire, and ambulance services. Accurate location information provided by GNSS can help emergency responders quickly and efficiently locate and reach the scene of an incident, potentially saving lives.</a:t>
            </a:r>
          </a:p>
          <a:p>
            <a:pPr algn="l">
              <a:buFont typeface="+mj-lt"/>
              <a:buAutoNum type="arabicPeriod"/>
            </a:pPr>
            <a:r>
              <a:rPr lang="en-US" b="0" i="0" dirty="0">
                <a:solidFill>
                  <a:srgbClr val="374151"/>
                </a:solidFill>
                <a:effectLst/>
                <a:latin typeface="Söhne"/>
              </a:rPr>
              <a:t>Economic impact: GNSS technology has become an important driver of economic growth and innovation, with many businesses and industries relying on it for their operations. Any disruption or compromise to GNSS signals can potentially have an economic impact.</a:t>
            </a:r>
          </a:p>
          <a:p>
            <a:pPr algn="l">
              <a:buFont typeface="+mj-lt"/>
              <a:buAutoNum type="arabicPeriod"/>
            </a:pPr>
            <a:r>
              <a:rPr lang="en-US" b="0" i="0" dirty="0">
                <a:solidFill>
                  <a:srgbClr val="374151"/>
                </a:solidFill>
                <a:effectLst/>
                <a:latin typeface="Söhne"/>
              </a:rPr>
              <a:t>Transportation: GNSS technology is used extensively in transportation systems, including aviation, maritime, and land-based transportation. In aviation, pilots rely on GNSS for accurate navigation and landing, while air traffic control uses GNSS to monitor and manage aircraft movements. In maritime transportation, GNSS is used for ship navigation and safety, while in land-based transportation, GNSS is used for vehicle navigation, tracking, and fleet management.</a:t>
            </a:r>
          </a:p>
          <a:p>
            <a:pPr marL="158750" indent="0" algn="l">
              <a:buFont typeface="+mj-lt"/>
              <a:buNone/>
            </a:pPr>
            <a:endParaRPr lang="en-US" b="0" i="0" dirty="0">
              <a:solidFill>
                <a:srgbClr val="374151"/>
              </a:solidFill>
              <a:effectLst/>
              <a:latin typeface="Söhne"/>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0"/>
        <p:cNvGrpSpPr/>
        <p:nvPr/>
      </p:nvGrpSpPr>
      <p:grpSpPr>
        <a:xfrm>
          <a:off x="0" y="0"/>
          <a:ext cx="0" cy="0"/>
          <a:chOff x="0" y="0"/>
          <a:chExt cx="0" cy="0"/>
        </a:xfrm>
      </p:grpSpPr>
      <p:sp>
        <p:nvSpPr>
          <p:cNvPr id="3931" name="Google Shape;3931;g9646c4d463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2" name="Google Shape;3932;g9646c4d463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374151"/>
                </a:solidFill>
                <a:effectLst/>
                <a:latin typeface="Söhne"/>
              </a:rPr>
              <a:t>Reference:</a:t>
            </a:r>
          </a:p>
          <a:p>
            <a:pPr marL="158750" indent="0" algn="l">
              <a:buNone/>
            </a:pPr>
            <a:r>
              <a:rPr lang="en-US" b="0" i="0" dirty="0">
                <a:solidFill>
                  <a:srgbClr val="374151"/>
                </a:solidFill>
                <a:effectLst/>
                <a:latin typeface="Söhne"/>
              </a:rPr>
              <a:t>https://www.everythingrf.com/community/what-is-gps-spoofing</a:t>
            </a:r>
          </a:p>
          <a:p>
            <a:pPr marL="158750" indent="0" algn="l">
              <a:buNone/>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GNSS spoofing is a technique used to manipulate or deceive GNSS receivers by broadcasting false GNSS signals that mimic the legitimate signals transmitted by the GNSS satellites. GNSS spoofing attacks can be carried out using a range of techniques, including direct, relay, and replay attacks.</a:t>
            </a:r>
          </a:p>
          <a:p>
            <a:pPr algn="l"/>
            <a:r>
              <a:rPr lang="en-US" b="0" i="0" dirty="0">
                <a:solidFill>
                  <a:srgbClr val="374151"/>
                </a:solidFill>
                <a:effectLst/>
                <a:latin typeface="Söhne"/>
              </a:rPr>
              <a:t>In a direct spoofing attack, the attacker generates a fake GNSS signal using a signal generator or software-defined radio (SDR) and broadcasts it in the vicinity of the target GNSS receiver. The fake signal is designed to mimic the legitimate GNSS signals transmitted by the satellites, but with slightly different timing or power levels. The target GNSS receiver may then receive the fake signal and use it to calculate its position, resulting in incorrect location information.</a:t>
            </a:r>
          </a:p>
          <a:p>
            <a:pPr algn="l"/>
            <a:r>
              <a:rPr lang="en-US" b="0" i="0" dirty="0">
                <a:solidFill>
                  <a:srgbClr val="374151"/>
                </a:solidFill>
                <a:effectLst/>
                <a:latin typeface="Söhne"/>
              </a:rPr>
              <a:t>In a relay spoofing attack, the attacker intercepts the legitimate GNSS signal using a receiver, and then re-transmits the signal to the target receiver with a slight delay. This causes the target receiver to receive the same signal twice, with the second signal appearing to come from a different direction than the first signal. The target receiver may then use the false signal to calculate its position, resulting in incorrect location information.</a:t>
            </a:r>
          </a:p>
          <a:p>
            <a:pPr algn="l"/>
            <a:r>
              <a:rPr lang="en-US" b="0" i="0" dirty="0">
                <a:solidFill>
                  <a:srgbClr val="374151"/>
                </a:solidFill>
                <a:effectLst/>
                <a:latin typeface="Söhne"/>
              </a:rPr>
              <a:t>In a replay spoofing attack, the attacker records a legitimate GNSS signal and then replays it to the target GNSS receiver with a slight delay. This causes the target receiver to receive the same signal twice, with the second signal appearing to come from a different location than the first signal. The target receiver may then use the false signal to calculate its position, resulting in incorrect location information.</a:t>
            </a:r>
          </a:p>
          <a:p>
            <a:pPr algn="l"/>
            <a:r>
              <a:rPr lang="en-US" b="0" i="0" dirty="0">
                <a:solidFill>
                  <a:srgbClr val="374151"/>
                </a:solidFill>
                <a:effectLst/>
                <a:latin typeface="Söhne"/>
              </a:rPr>
              <a:t>GNSS spoofing attacks can have a range of consequences, depending on the device or system being targeted. For example, a spoofed GNSS signal could cause a drone to crash or a ship to steer off course, leading to safety risks or financial losses. As a result, it is important to implement appropriate security measures to protect against GNSS spoofing attacks, such as using authentication and encryption to verify the integrity of the GNSS signals.</a:t>
            </a:r>
          </a:p>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9646c4d463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9646c4d463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000000"/>
                </a:solidFill>
                <a:effectLst/>
                <a:latin typeface="Söhne"/>
              </a:rPr>
              <a:t>Direct, relay, and replay spoofing are different types of attacks that can be used by attackers to manipulate or disrupt GNSS (Global Navigation Satellite System) signals. The main differences between these types of attacks are as follows:</a:t>
            </a:r>
          </a:p>
          <a:p>
            <a:pPr marL="158750" indent="0" algn="l">
              <a:buNone/>
            </a:pPr>
            <a:endParaRPr lang="en-US" b="0" i="0" dirty="0">
              <a:solidFill>
                <a:srgbClr val="000000"/>
              </a:solidFill>
              <a:effectLst/>
              <a:latin typeface="Söhne"/>
            </a:endParaRPr>
          </a:p>
          <a:p>
            <a:pPr algn="l">
              <a:buFont typeface="+mj-lt"/>
              <a:buAutoNum type="arabicPeriod"/>
            </a:pPr>
            <a:r>
              <a:rPr lang="en-US" b="0" i="0" dirty="0">
                <a:solidFill>
                  <a:srgbClr val="000000"/>
                </a:solidFill>
                <a:effectLst/>
                <a:latin typeface="Söhne"/>
              </a:rPr>
              <a:t>Direct Spoofing: In direct spoofing, an attacker broadcasts a false GNSS signal with a higher signal strength than the legitimate signal. This causes the receiver to accept the false signal and use it for navigation or other applications. Direct spoofing can be used to deceive the receiver into providing incorrect location information, causing it to navigate to the wrong location or perform other unintended actions.</a:t>
            </a:r>
          </a:p>
          <a:p>
            <a:pPr algn="l">
              <a:buFont typeface="+mj-lt"/>
              <a:buAutoNum type="arabicPeriod"/>
            </a:pPr>
            <a:r>
              <a:rPr lang="en-US" b="0" i="0" dirty="0">
                <a:solidFill>
                  <a:srgbClr val="000000"/>
                </a:solidFill>
                <a:effectLst/>
                <a:latin typeface="Söhne"/>
              </a:rPr>
              <a:t>Relay Spoofing: In relay spoofing, an attacker intercepts the legitimate GNSS signal and rebroadcasts it to the receiver. However, the attacker introduces a delay or manipulates the signal in some other way before rebroadcasting it. This causes the receiver to accept the false signal and use it for navigation or other applications. Relay spoofing can be used to deceive the receiver into believing it is at a different location than it actually is, which can be used for various malicious purposes.</a:t>
            </a:r>
          </a:p>
          <a:p>
            <a:pPr algn="l">
              <a:buFont typeface="+mj-lt"/>
              <a:buAutoNum type="arabicPeriod"/>
            </a:pPr>
            <a:r>
              <a:rPr lang="en-US" b="0" i="0" dirty="0">
                <a:solidFill>
                  <a:srgbClr val="000000"/>
                </a:solidFill>
                <a:effectLst/>
                <a:latin typeface="Söhne"/>
              </a:rPr>
              <a:t>Replay Spoofing: In replay spoofing, an attacker records a legitimate GNSS signal and then broadcasts it later to the receiver. The attacker may modify the recorded signal to introduce a delay or manipulate the signal in some other way. This causes the receiver to accept the false signal and use it for navigation or other applications. Replay spoofing can be used to deceive the receiver into believing it is at a different location than it actually is, which can be used for various malicious purposes.</a:t>
            </a:r>
          </a:p>
          <a:p>
            <a:pPr marL="158750" indent="0" algn="l">
              <a:buNone/>
            </a:pPr>
            <a:endParaRPr lang="en-US" b="0" i="0" dirty="0">
              <a:solidFill>
                <a:srgbClr val="000000"/>
              </a:solidFill>
              <a:effectLst/>
              <a:latin typeface="Söhne"/>
            </a:endParaRPr>
          </a:p>
          <a:p>
            <a:pPr algn="l">
              <a:buFont typeface="+mj-lt"/>
              <a:buAutoNum type="arabicPeriod"/>
            </a:pPr>
            <a:r>
              <a:rPr lang="en-US" b="0" i="0" dirty="0">
                <a:solidFill>
                  <a:srgbClr val="374151"/>
                </a:solidFill>
                <a:effectLst/>
                <a:latin typeface="Söhne"/>
              </a:rPr>
              <a:t>Direct Spoofing: In 2013, researchers at the University of Texas at Austin used a small, low-cost device to broadcast a false GNSS signal and successfully deceive a drone into changing its course. This demonstrated the potential for direct spoofing attacks to be used against unmanned aerial vehicles (UAVs) and other GNSS-enabled devices.</a:t>
            </a:r>
          </a:p>
          <a:p>
            <a:pPr algn="l">
              <a:buFont typeface="+mj-lt"/>
              <a:buAutoNum type="arabicPeriod"/>
            </a:pPr>
            <a:r>
              <a:rPr lang="en-US" b="0" i="0" dirty="0">
                <a:solidFill>
                  <a:srgbClr val="374151"/>
                </a:solidFill>
                <a:effectLst/>
                <a:latin typeface="Söhne"/>
              </a:rPr>
              <a:t>Relay Spoofing: In 2016, researchers at the University of Texas at Austin used a relay attack to manipulate the position of a yacht during a simulated race. The researchers used a small boat equipped with a GNSS receiver and a transmitter to intercept and rebroadcast the legitimate GNSS signal with a slight delay. This caused the yacht's onboard GNSS receiver to accept the false signal and steer the yacht off course.</a:t>
            </a:r>
          </a:p>
          <a:p>
            <a:pPr algn="l">
              <a:buFont typeface="+mj-lt"/>
              <a:buAutoNum type="arabicPeriod"/>
            </a:pPr>
            <a:r>
              <a:rPr lang="en-US" b="0" i="0" dirty="0">
                <a:solidFill>
                  <a:srgbClr val="374151"/>
                </a:solidFill>
                <a:effectLst/>
                <a:latin typeface="Söhne"/>
              </a:rPr>
              <a:t>Replay Spoofing: In 2018, researchers at the University of Texas at Austin used a replay attack to manipulate the position of a Tesla Model S car. The researchers recorded a legitimate GNSS signal from the car's onboard receiver and then replayed the signal with a slight delay. This caused the car's onboard GNSS receiver to accept the false signal and change its navigation route.</a:t>
            </a: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marL="158750" indent="0" algn="l">
              <a:buNone/>
            </a:pPr>
            <a:r>
              <a:rPr lang="en-US" b="0" i="0" dirty="0">
                <a:solidFill>
                  <a:srgbClr val="374151"/>
                </a:solidFill>
                <a:effectLst/>
                <a:latin typeface="Söhne"/>
              </a:rPr>
              <a:t>While there have been several real-life incidents of direct GNSS spoofing attacks, there have been fewer reported incidents of relay and replay attacks. However, here are a few examples of real-life incidents where these types of attacks may have been used:</a:t>
            </a:r>
          </a:p>
          <a:p>
            <a:pPr marL="158750" indent="0" algn="l">
              <a:buNone/>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Ship Collision in the Black Sea: In June 2017, a cargo ship collided with another vessel in the Black Sea, resulting in the deaths of several crew members. Some reports suggest that the incident may have been caused by a GPS spoofing attack, where the attackers used a relay or replay attack to deceive the ship's onboard GNSS receiver.</a:t>
            </a:r>
          </a:p>
          <a:p>
            <a:pPr algn="l">
              <a:buFont typeface="+mj-lt"/>
              <a:buAutoNum type="arabicPeriod"/>
            </a:pPr>
            <a:r>
              <a:rPr lang="en-US" b="0" i="0" dirty="0">
                <a:solidFill>
                  <a:srgbClr val="374151"/>
                </a:solidFill>
                <a:effectLst/>
                <a:latin typeface="Söhne"/>
              </a:rPr>
              <a:t>GPS Disruption in Israel: In 2019, Israel's Civil Aviation Authority reported that several commercial aircraft had experienced GPS disruptions while flying over the country. The disruptions were believed to be caused by a GPS spoofing attack, although it is unclear whether relay or replay attacks were used.</a:t>
            </a:r>
          </a:p>
          <a:p>
            <a:pPr algn="l">
              <a:buFont typeface="+mj-lt"/>
              <a:buAutoNum type="arabicPeriod"/>
            </a:pPr>
            <a:r>
              <a:rPr lang="en-US" b="0" i="0" dirty="0">
                <a:solidFill>
                  <a:srgbClr val="374151"/>
                </a:solidFill>
                <a:effectLst/>
                <a:latin typeface="Söhne"/>
              </a:rPr>
              <a:t>GPS Disruption in Russia: In 2016, several Russian airports reported GPS disruptions that affected the accuracy of landing systems. The Russian government initially denied any involvement, but later acknowledged that the disruptions may have been caused by GPS spoofing attacks using relay or replay techniques.</a:t>
            </a:r>
          </a:p>
          <a:p>
            <a:pPr marL="158750" indent="0" algn="l">
              <a:buNone/>
            </a:pPr>
            <a:endParaRPr lang="en-US" b="0" i="0" dirty="0">
              <a:solidFill>
                <a:srgbClr val="374151"/>
              </a:solidFill>
              <a:effectLst/>
              <a:latin typeface="Söhne"/>
            </a:endParaRPr>
          </a:p>
          <a:p>
            <a:pPr marL="158750" indent="0" algn="l">
              <a:buNone/>
            </a:pPr>
            <a:r>
              <a:rPr lang="en-US" b="0" i="0" dirty="0">
                <a:solidFill>
                  <a:srgbClr val="374151"/>
                </a:solidFill>
                <a:effectLst/>
                <a:latin typeface="Söhne"/>
              </a:rPr>
              <a:t>It is important to note that in many cases, the exact methods used in a GNSS spoofing attack may not be known or disclosed, and it can be difficult to definitively attribute an incident to a particular type of attack. However, these incidents highlight the potential risks and consequences of GNSS spoofing attacks, including those that use relay or replay techniques.</a:t>
            </a:r>
          </a:p>
          <a:p>
            <a:pPr marL="158750" indent="0" algn="l">
              <a:buFont typeface="+mj-lt"/>
              <a:buNone/>
            </a:pPr>
            <a:endParaRPr lang="en-US" b="0" i="0" dirty="0">
              <a:solidFill>
                <a:srgbClr val="374151"/>
              </a:solidFill>
              <a:effectLst/>
              <a:latin typeface="Söhn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9646c4d463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9646c4d463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project aims to develop Authentication scheme system that can handle all type of potential GNSS spoofing and measure the effective of using time stamp HMAC as Hash function for the authentication.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project will protect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todayonline.com/singapore/grab-outlines-ways-its-drivers-try-defraud-ride-sharing-firm" TargetMode="External"/><Relationship Id="rId5" Type="http://schemas.openxmlformats.org/officeDocument/2006/relationships/image" Target="../media/image2.png"/><Relationship Id="rId4" Type="http://schemas.openxmlformats.org/officeDocument/2006/relationships/hyperlink" Target="https://maritime-executive.com/editorials/gps-jamming-and-spoofing-at-port-of-shangh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microsoft.com/office/2007/relationships/hdphoto" Target="../media/hdphoto4.wdp"/><Relationship Id="rId5" Type="http://schemas.openxmlformats.org/officeDocument/2006/relationships/image" Target="../media/image9.png"/><Relationship Id="rId10" Type="http://schemas.openxmlformats.org/officeDocument/2006/relationships/image" Target="../media/image12.jpeg"/><Relationship Id="rId4" Type="http://schemas.microsoft.com/office/2007/relationships/hdphoto" Target="../media/hdphoto3.wdp"/><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7" name="AutoShape 6">
            <a:extLst>
              <a:ext uri="{FF2B5EF4-FFF2-40B4-BE49-F238E27FC236}">
                <a16:creationId xmlns:a16="http://schemas.microsoft.com/office/drawing/2014/main" id="{C968A1FA-2F9E-9D4A-8DF2-4ED57A48F81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12" name="Group 11">
            <a:extLst>
              <a:ext uri="{FF2B5EF4-FFF2-40B4-BE49-F238E27FC236}">
                <a16:creationId xmlns:a16="http://schemas.microsoft.com/office/drawing/2014/main" id="{622A0576-DEBE-BA10-7AB0-15AC76ECAD60}"/>
              </a:ext>
            </a:extLst>
          </p:cNvPr>
          <p:cNvGrpSpPr/>
          <p:nvPr/>
        </p:nvGrpSpPr>
        <p:grpSpPr>
          <a:xfrm>
            <a:off x="4572000" y="874451"/>
            <a:ext cx="4572000" cy="2871378"/>
            <a:chOff x="4572000" y="1011874"/>
            <a:chExt cx="4572000" cy="2871378"/>
          </a:xfrm>
        </p:grpSpPr>
        <p:pic>
          <p:nvPicPr>
            <p:cNvPr id="9" name="Picture 8">
              <a:extLst>
                <a:ext uri="{FF2B5EF4-FFF2-40B4-BE49-F238E27FC236}">
                  <a16:creationId xmlns:a16="http://schemas.microsoft.com/office/drawing/2014/main" id="{F557CF1F-F0F8-7FAB-36B5-E09A3553EC2C}"/>
                </a:ext>
              </a:extLst>
            </p:cNvPr>
            <p:cNvPicPr>
              <a:picLocks noChangeAspect="1"/>
            </p:cNvPicPr>
            <p:nvPr/>
          </p:nvPicPr>
          <p:blipFill>
            <a:blip r:embed="rId3"/>
            <a:stretch>
              <a:fillRect/>
            </a:stretch>
          </p:blipFill>
          <p:spPr>
            <a:xfrm>
              <a:off x="4724400" y="1011874"/>
              <a:ext cx="4172424" cy="2348158"/>
            </a:xfrm>
            <a:prstGeom prst="rect">
              <a:avLst/>
            </a:prstGeom>
          </p:spPr>
        </p:pic>
        <p:sp>
          <p:nvSpPr>
            <p:cNvPr id="11" name="TextBox 10">
              <a:extLst>
                <a:ext uri="{FF2B5EF4-FFF2-40B4-BE49-F238E27FC236}">
                  <a16:creationId xmlns:a16="http://schemas.microsoft.com/office/drawing/2014/main" id="{2E303E62-0FB2-9DC4-1DE6-8285FA43D195}"/>
                </a:ext>
              </a:extLst>
            </p:cNvPr>
            <p:cNvSpPr txBox="1"/>
            <p:nvPr/>
          </p:nvSpPr>
          <p:spPr>
            <a:xfrm>
              <a:off x="4572000" y="3360032"/>
              <a:ext cx="4572000" cy="523220"/>
            </a:xfrm>
            <a:prstGeom prst="rect">
              <a:avLst/>
            </a:prstGeom>
            <a:noFill/>
          </p:spPr>
          <p:txBody>
            <a:bodyPr wrap="square">
              <a:spAutoFit/>
            </a:bodyPr>
            <a:lstStyle/>
            <a:p>
              <a:pPr marL="0" lvl="0" indent="0" algn="l" rtl="0">
                <a:spcBef>
                  <a:spcPts val="0"/>
                </a:spcBef>
                <a:spcAft>
                  <a:spcPts val="0"/>
                </a:spcAft>
                <a:buNone/>
              </a:pPr>
              <a:r>
                <a:rPr lang="en-US" dirty="0">
                  <a:latin typeface="+mj-lt"/>
                  <a:hlinkClick r:id="rId4"/>
                </a:rPr>
                <a:t>https://maritime-executive.com/editorials/gps-jamming-and-spoofing-at-port-of-shanghai</a:t>
              </a:r>
              <a:endParaRPr lang="en-US" dirty="0">
                <a:latin typeface="+mj-lt"/>
              </a:endParaRPr>
            </a:p>
          </p:txBody>
        </p:sp>
      </p:grpSp>
      <p:grpSp>
        <p:nvGrpSpPr>
          <p:cNvPr id="20" name="Group 19">
            <a:extLst>
              <a:ext uri="{FF2B5EF4-FFF2-40B4-BE49-F238E27FC236}">
                <a16:creationId xmlns:a16="http://schemas.microsoft.com/office/drawing/2014/main" id="{BA90CE7F-AA63-1C7E-480D-F675C9C519D6}"/>
              </a:ext>
            </a:extLst>
          </p:cNvPr>
          <p:cNvGrpSpPr/>
          <p:nvPr/>
        </p:nvGrpSpPr>
        <p:grpSpPr>
          <a:xfrm>
            <a:off x="-42714" y="138774"/>
            <a:ext cx="4892770" cy="3819512"/>
            <a:chOff x="98682" y="272357"/>
            <a:chExt cx="4892770" cy="3819512"/>
          </a:xfrm>
        </p:grpSpPr>
        <p:pic>
          <p:nvPicPr>
            <p:cNvPr id="18" name="Picture 17">
              <a:extLst>
                <a:ext uri="{FF2B5EF4-FFF2-40B4-BE49-F238E27FC236}">
                  <a16:creationId xmlns:a16="http://schemas.microsoft.com/office/drawing/2014/main" id="{B1B2C04A-D194-8CFC-9E5A-4EA45D5DCFE0}"/>
                </a:ext>
              </a:extLst>
            </p:cNvPr>
            <p:cNvPicPr>
              <a:picLocks noChangeAspect="1"/>
            </p:cNvPicPr>
            <p:nvPr/>
          </p:nvPicPr>
          <p:blipFill>
            <a:blip r:embed="rId5"/>
            <a:stretch>
              <a:fillRect/>
            </a:stretch>
          </p:blipFill>
          <p:spPr>
            <a:xfrm>
              <a:off x="98682" y="272357"/>
              <a:ext cx="4370616" cy="3241366"/>
            </a:xfrm>
            <a:prstGeom prst="rect">
              <a:avLst/>
            </a:prstGeom>
          </p:spPr>
        </p:pic>
        <p:sp>
          <p:nvSpPr>
            <p:cNvPr id="19" name="TextBox 18">
              <a:extLst>
                <a:ext uri="{FF2B5EF4-FFF2-40B4-BE49-F238E27FC236}">
                  <a16:creationId xmlns:a16="http://schemas.microsoft.com/office/drawing/2014/main" id="{8ACAA9D6-3429-FFD3-ABF5-F7E152880849}"/>
                </a:ext>
              </a:extLst>
            </p:cNvPr>
            <p:cNvSpPr txBox="1"/>
            <p:nvPr/>
          </p:nvSpPr>
          <p:spPr>
            <a:xfrm>
              <a:off x="419452" y="3568649"/>
              <a:ext cx="4572000" cy="523220"/>
            </a:xfrm>
            <a:prstGeom prst="rect">
              <a:avLst/>
            </a:prstGeom>
            <a:noFill/>
          </p:spPr>
          <p:txBody>
            <a:bodyPr wrap="square">
              <a:spAutoFit/>
            </a:bodyPr>
            <a:lstStyle/>
            <a:p>
              <a:pPr marL="0" lvl="0" indent="0" algn="l" rtl="0">
                <a:spcBef>
                  <a:spcPts val="0"/>
                </a:spcBef>
                <a:spcAft>
                  <a:spcPts val="0"/>
                </a:spcAft>
                <a:buNone/>
              </a:pPr>
              <a:r>
                <a:rPr lang="en-SG" dirty="0">
                  <a:latin typeface="+mj-lt"/>
                  <a:hlinkClick r:id="rId6"/>
                </a:rPr>
                <a:t>https://www.todayonline.com/singapore/grab-outlines-ways-its-drivers-try-defraud-ride-sharing-firm</a:t>
              </a:r>
              <a:endParaRPr lang="en-SG" dirty="0">
                <a:latin typeface="+mj-l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026" name="Picture 2" descr="36,059 Echo Images, Stock Photos &amp; Vectors | Shutterstock">
            <a:extLst>
              <a:ext uri="{FF2B5EF4-FFF2-40B4-BE49-F238E27FC236}">
                <a16:creationId xmlns:a16="http://schemas.microsoft.com/office/drawing/2014/main" id="{505A7118-9241-C852-EF53-A6651BBAC17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20772689">
            <a:off x="3434734" y="-215404"/>
            <a:ext cx="3505200" cy="2667000"/>
          </a:xfrm>
          <a:prstGeom prst="rect">
            <a:avLst/>
          </a:prstGeom>
          <a:noFill/>
          <a:extLst>
            <a:ext uri="{909E8E84-426E-40DD-AFC4-6F175D3DCCD1}">
              <a14:hiddenFill xmlns:a14="http://schemas.microsoft.com/office/drawing/2010/main">
                <a:solidFill>
                  <a:srgbClr val="FFFFFF"/>
                </a:solidFill>
              </a14:hiddenFill>
            </a:ext>
          </a:extLst>
        </p:spPr>
      </p:pic>
      <p:sp>
        <p:nvSpPr>
          <p:cNvPr id="54" name="Google Shape;54;p15"/>
          <p:cNvSpPr txBox="1">
            <a:spLocks noGrp="1"/>
          </p:cNvSpPr>
          <p:nvPr>
            <p:ph type="ctrTitle"/>
          </p:nvPr>
        </p:nvSpPr>
        <p:spPr>
          <a:xfrm>
            <a:off x="4299319" y="3627424"/>
            <a:ext cx="4498884" cy="142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Secure Authentication Scheme for GNSS System</a:t>
            </a:r>
          </a:p>
        </p:txBody>
      </p:sp>
      <p:grpSp>
        <p:nvGrpSpPr>
          <p:cNvPr id="56" name="Google Shape;56;p15"/>
          <p:cNvGrpSpPr/>
          <p:nvPr/>
        </p:nvGrpSpPr>
        <p:grpSpPr>
          <a:xfrm>
            <a:off x="-2732112" y="1350322"/>
            <a:ext cx="6967495" cy="3975885"/>
            <a:chOff x="2925068" y="2092209"/>
            <a:chExt cx="3288881" cy="1876746"/>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4;p15">
            <a:extLst>
              <a:ext uri="{FF2B5EF4-FFF2-40B4-BE49-F238E27FC236}">
                <a16:creationId xmlns:a16="http://schemas.microsoft.com/office/drawing/2014/main" id="{FAFBC85C-8388-8F96-20D0-05985F3A174C}"/>
              </a:ext>
            </a:extLst>
          </p:cNvPr>
          <p:cNvSpPr txBox="1">
            <a:spLocks/>
          </p:cNvSpPr>
          <p:nvPr/>
        </p:nvSpPr>
        <p:spPr>
          <a:xfrm>
            <a:off x="4735563" y="1495571"/>
            <a:ext cx="3567000" cy="142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9pPr>
          </a:lstStyle>
          <a:p>
            <a:r>
              <a:rPr lang="en-US" sz="3600" dirty="0"/>
              <a:t>Developing</a:t>
            </a:r>
          </a:p>
        </p:txBody>
      </p:sp>
      <p:sp>
        <p:nvSpPr>
          <p:cNvPr id="7" name="AutoShape 6">
            <a:extLst>
              <a:ext uri="{FF2B5EF4-FFF2-40B4-BE49-F238E27FC236}">
                <a16:creationId xmlns:a16="http://schemas.microsoft.com/office/drawing/2014/main" id="{C968A1FA-2F9E-9D4A-8DF2-4ED57A48F81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5DA6CA5A-E819-1FCD-71F4-8E8600309AB6}"/>
              </a:ext>
            </a:extLst>
          </p:cNvPr>
          <p:cNvPicPr>
            <a:picLocks noChangeAspect="1"/>
          </p:cNvPicPr>
          <p:nvPr/>
        </p:nvPicPr>
        <p:blipFill>
          <a:blip r:embed="rId5"/>
          <a:stretch>
            <a:fillRect/>
          </a:stretch>
        </p:blipFill>
        <p:spPr>
          <a:xfrm>
            <a:off x="6468463" y="231238"/>
            <a:ext cx="832561" cy="886858"/>
          </a:xfrm>
          <a:prstGeom prst="rect">
            <a:avLst/>
          </a:prstGeom>
        </p:spPr>
      </p:pic>
    </p:spTree>
    <p:extLst>
      <p:ext uri="{BB962C8B-B14F-4D97-AF65-F5344CB8AC3E}">
        <p14:creationId xmlns:p14="http://schemas.microsoft.com/office/powerpoint/2010/main" val="398825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9"/>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Background</a:t>
            </a:r>
            <a:endParaRPr dirty="0"/>
          </a:p>
        </p:txBody>
      </p:sp>
      <p:grpSp>
        <p:nvGrpSpPr>
          <p:cNvPr id="367" name="Google Shape;367;p19"/>
          <p:cNvGrpSpPr/>
          <p:nvPr/>
        </p:nvGrpSpPr>
        <p:grpSpPr>
          <a:xfrm>
            <a:off x="5328178" y="3305225"/>
            <a:ext cx="3350029" cy="1057250"/>
            <a:chOff x="5328178" y="3305225"/>
            <a:chExt cx="3350029" cy="1057250"/>
          </a:xfrm>
        </p:grpSpPr>
        <p:cxnSp>
          <p:nvCxnSpPr>
            <p:cNvPr id="368" name="Google Shape;368;p19"/>
            <p:cNvCxnSpPr/>
            <p:nvPr/>
          </p:nvCxnSpPr>
          <p:spPr>
            <a:xfrm rot="10800000">
              <a:off x="5328178" y="3305225"/>
              <a:ext cx="827700" cy="440700"/>
            </a:xfrm>
            <a:prstGeom prst="straightConnector1">
              <a:avLst/>
            </a:prstGeom>
            <a:noFill/>
            <a:ln w="28575" cap="flat" cmpd="sng">
              <a:solidFill>
                <a:schemeClr val="accent6"/>
              </a:solidFill>
              <a:prstDash val="solid"/>
              <a:round/>
              <a:headEnd type="none" w="med" len="med"/>
              <a:tailEnd type="none" w="med" len="med"/>
            </a:ln>
          </p:spPr>
        </p:cxnSp>
        <p:grpSp>
          <p:nvGrpSpPr>
            <p:cNvPr id="369" name="Google Shape;369;p19"/>
            <p:cNvGrpSpPr/>
            <p:nvPr/>
          </p:nvGrpSpPr>
          <p:grpSpPr>
            <a:xfrm>
              <a:off x="6147685" y="3460810"/>
              <a:ext cx="2530523" cy="901665"/>
              <a:chOff x="6147685" y="3460810"/>
              <a:chExt cx="2530523" cy="901665"/>
            </a:xfrm>
          </p:grpSpPr>
          <p:grpSp>
            <p:nvGrpSpPr>
              <p:cNvPr id="370" name="Google Shape;370;p19"/>
              <p:cNvGrpSpPr/>
              <p:nvPr/>
            </p:nvGrpSpPr>
            <p:grpSpPr>
              <a:xfrm>
                <a:off x="6147685" y="3460810"/>
                <a:ext cx="2530523" cy="901665"/>
                <a:chOff x="6147685" y="3460810"/>
                <a:chExt cx="2530523" cy="901665"/>
              </a:xfrm>
            </p:grpSpPr>
            <p:sp>
              <p:nvSpPr>
                <p:cNvPr id="371" name="Google Shape;371;p19"/>
                <p:cNvSpPr/>
                <p:nvPr/>
              </p:nvSpPr>
              <p:spPr>
                <a:xfrm flipH="1">
                  <a:off x="6147685" y="3460810"/>
                  <a:ext cx="2079483" cy="901665"/>
                </a:xfrm>
                <a:custGeom>
                  <a:avLst/>
                  <a:gdLst/>
                  <a:ahLst/>
                  <a:cxnLst/>
                  <a:rect l="l" t="t" r="r" b="b"/>
                  <a:pathLst>
                    <a:path w="51722" h="19611" extrusionOk="0">
                      <a:moveTo>
                        <a:pt x="46840" y="19610"/>
                      </a:moveTo>
                      <a:lnTo>
                        <a:pt x="1" y="19610"/>
                      </a:lnTo>
                      <a:lnTo>
                        <a:pt x="1" y="1"/>
                      </a:lnTo>
                      <a:lnTo>
                        <a:pt x="46840" y="1"/>
                      </a:lnTo>
                      <a:cubicBezTo>
                        <a:pt x="49531" y="1"/>
                        <a:pt x="51722" y="2191"/>
                        <a:pt x="51722" y="4882"/>
                      </a:cubicBezTo>
                      <a:lnTo>
                        <a:pt x="51722" y="14729"/>
                      </a:lnTo>
                      <a:cubicBezTo>
                        <a:pt x="51722" y="17431"/>
                        <a:pt x="49531" y="19610"/>
                        <a:pt x="46840" y="196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flipH="1">
                  <a:off x="6191229" y="3510648"/>
                  <a:ext cx="1992841" cy="801986"/>
                </a:xfrm>
                <a:custGeom>
                  <a:avLst/>
                  <a:gdLst/>
                  <a:ahLst/>
                  <a:cxnLst/>
                  <a:rect l="l" t="t" r="r" b="b"/>
                  <a:pathLst>
                    <a:path w="49567" h="17443" extrusionOk="0">
                      <a:moveTo>
                        <a:pt x="0" y="17443"/>
                      </a:moveTo>
                      <a:lnTo>
                        <a:pt x="0" y="0"/>
                      </a:lnTo>
                      <a:lnTo>
                        <a:pt x="40839" y="0"/>
                      </a:lnTo>
                      <a:cubicBezTo>
                        <a:pt x="45649" y="0"/>
                        <a:pt x="49566" y="3917"/>
                        <a:pt x="49566" y="8727"/>
                      </a:cubicBezTo>
                      <a:cubicBezTo>
                        <a:pt x="49566" y="13526"/>
                        <a:pt x="45649" y="17443"/>
                        <a:pt x="40839" y="17443"/>
                      </a:cubicBezTo>
                      <a:lnTo>
                        <a:pt x="0" y="174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flipH="1">
                  <a:off x="7776037" y="3460810"/>
                  <a:ext cx="902171" cy="901665"/>
                </a:xfrm>
                <a:custGeom>
                  <a:avLst/>
                  <a:gdLst/>
                  <a:ahLst/>
                  <a:cxnLst/>
                  <a:rect l="l" t="t" r="r" b="b"/>
                  <a:pathLst>
                    <a:path w="19622" h="19611" extrusionOk="0">
                      <a:moveTo>
                        <a:pt x="19622" y="9811"/>
                      </a:moveTo>
                      <a:cubicBezTo>
                        <a:pt x="19622" y="15217"/>
                        <a:pt x="15228" y="19610"/>
                        <a:pt x="9811" y="19610"/>
                      </a:cubicBezTo>
                      <a:cubicBezTo>
                        <a:pt x="4393" y="19610"/>
                        <a:pt x="0" y="15217"/>
                        <a:pt x="0" y="9811"/>
                      </a:cubicBezTo>
                      <a:cubicBezTo>
                        <a:pt x="0" y="4394"/>
                        <a:pt x="4393" y="1"/>
                        <a:pt x="9811" y="1"/>
                      </a:cubicBezTo>
                      <a:cubicBezTo>
                        <a:pt x="15228" y="1"/>
                        <a:pt x="19622" y="4394"/>
                        <a:pt x="19622" y="98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flipH="1">
                  <a:off x="7812728" y="3498602"/>
                  <a:ext cx="827733" cy="826629"/>
                </a:xfrm>
                <a:custGeom>
                  <a:avLst/>
                  <a:gdLst/>
                  <a:ahLst/>
                  <a:cxnLst/>
                  <a:rect l="l" t="t" r="r" b="b"/>
                  <a:pathLst>
                    <a:path w="18003" h="17979" extrusionOk="0">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31"/>
                        <a:pt x="8990" y="17431"/>
                      </a:cubicBezTo>
                      <a:cubicBezTo>
                        <a:pt x="13657" y="17431"/>
                        <a:pt x="17443" y="13645"/>
                        <a:pt x="17443" y="8989"/>
                      </a:cubicBezTo>
                      <a:cubicBezTo>
                        <a:pt x="17443" y="4322"/>
                        <a:pt x="13669" y="536"/>
                        <a:pt x="8990"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19"/>
              <p:cNvSpPr/>
              <p:nvPr/>
            </p:nvSpPr>
            <p:spPr>
              <a:xfrm flipH="1">
                <a:off x="7942433" y="3660209"/>
                <a:ext cx="567730" cy="498074"/>
              </a:xfrm>
              <a:custGeom>
                <a:avLst/>
                <a:gdLst/>
                <a:ahLst/>
                <a:cxnLst/>
                <a:rect l="l" t="t" r="r" b="b"/>
                <a:pathLst>
                  <a:path w="12348" h="10833" extrusionOk="0">
                    <a:moveTo>
                      <a:pt x="5168" y="295"/>
                    </a:moveTo>
                    <a:cubicBezTo>
                      <a:pt x="4489" y="664"/>
                      <a:pt x="3929" y="1391"/>
                      <a:pt x="3536" y="2343"/>
                    </a:cubicBezTo>
                    <a:lnTo>
                      <a:pt x="1941" y="2343"/>
                    </a:lnTo>
                    <a:cubicBezTo>
                      <a:pt x="2393" y="1748"/>
                      <a:pt x="2965" y="1224"/>
                      <a:pt x="3656" y="843"/>
                    </a:cubicBezTo>
                    <a:cubicBezTo>
                      <a:pt x="4132" y="569"/>
                      <a:pt x="4644" y="390"/>
                      <a:pt x="5168" y="295"/>
                    </a:cubicBezTo>
                    <a:close/>
                    <a:moveTo>
                      <a:pt x="6061" y="236"/>
                    </a:moveTo>
                    <a:lnTo>
                      <a:pt x="6061" y="2355"/>
                    </a:lnTo>
                    <a:lnTo>
                      <a:pt x="3763" y="2355"/>
                    </a:lnTo>
                    <a:cubicBezTo>
                      <a:pt x="4287" y="1105"/>
                      <a:pt x="5120" y="295"/>
                      <a:pt x="6061" y="236"/>
                    </a:cubicBezTo>
                    <a:close/>
                    <a:moveTo>
                      <a:pt x="6251" y="236"/>
                    </a:moveTo>
                    <a:cubicBezTo>
                      <a:pt x="7180" y="295"/>
                      <a:pt x="8025" y="1105"/>
                      <a:pt x="8537" y="2355"/>
                    </a:cubicBezTo>
                    <a:lnTo>
                      <a:pt x="6251" y="2355"/>
                    </a:lnTo>
                    <a:lnTo>
                      <a:pt x="6251" y="236"/>
                    </a:lnTo>
                    <a:close/>
                    <a:moveTo>
                      <a:pt x="7144" y="295"/>
                    </a:moveTo>
                    <a:lnTo>
                      <a:pt x="7144" y="295"/>
                    </a:lnTo>
                    <a:cubicBezTo>
                      <a:pt x="8406" y="545"/>
                      <a:pt x="9585" y="1260"/>
                      <a:pt x="10383" y="2355"/>
                    </a:cubicBezTo>
                    <a:lnTo>
                      <a:pt x="8763" y="2355"/>
                    </a:lnTo>
                    <a:cubicBezTo>
                      <a:pt x="8382" y="1403"/>
                      <a:pt x="7799" y="664"/>
                      <a:pt x="7144" y="295"/>
                    </a:cubicBezTo>
                    <a:close/>
                    <a:moveTo>
                      <a:pt x="3465" y="2569"/>
                    </a:moveTo>
                    <a:cubicBezTo>
                      <a:pt x="3167" y="3367"/>
                      <a:pt x="2989" y="4320"/>
                      <a:pt x="2977" y="5332"/>
                    </a:cubicBezTo>
                    <a:lnTo>
                      <a:pt x="965" y="5332"/>
                    </a:lnTo>
                    <a:cubicBezTo>
                      <a:pt x="977" y="4355"/>
                      <a:pt x="1274" y="3391"/>
                      <a:pt x="1810" y="2569"/>
                    </a:cubicBezTo>
                    <a:close/>
                    <a:moveTo>
                      <a:pt x="6061" y="2569"/>
                    </a:moveTo>
                    <a:lnTo>
                      <a:pt x="6061" y="5332"/>
                    </a:lnTo>
                    <a:lnTo>
                      <a:pt x="3179" y="5332"/>
                    </a:lnTo>
                    <a:cubicBezTo>
                      <a:pt x="3191" y="4308"/>
                      <a:pt x="3382" y="3355"/>
                      <a:pt x="3679" y="2569"/>
                    </a:cubicBezTo>
                    <a:close/>
                    <a:moveTo>
                      <a:pt x="8632" y="2569"/>
                    </a:moveTo>
                    <a:cubicBezTo>
                      <a:pt x="8930" y="3367"/>
                      <a:pt x="9109" y="4320"/>
                      <a:pt x="9120" y="5332"/>
                    </a:cubicBezTo>
                    <a:lnTo>
                      <a:pt x="6251" y="5332"/>
                    </a:lnTo>
                    <a:lnTo>
                      <a:pt x="6251" y="2569"/>
                    </a:lnTo>
                    <a:close/>
                    <a:moveTo>
                      <a:pt x="10525" y="2569"/>
                    </a:moveTo>
                    <a:cubicBezTo>
                      <a:pt x="10597" y="2676"/>
                      <a:pt x="10668" y="2796"/>
                      <a:pt x="10728" y="2903"/>
                    </a:cubicBezTo>
                    <a:cubicBezTo>
                      <a:pt x="11156" y="3689"/>
                      <a:pt x="11371" y="4522"/>
                      <a:pt x="11371" y="5332"/>
                    </a:cubicBezTo>
                    <a:lnTo>
                      <a:pt x="9335" y="5332"/>
                    </a:lnTo>
                    <a:cubicBezTo>
                      <a:pt x="9311" y="4320"/>
                      <a:pt x="9132" y="3367"/>
                      <a:pt x="8835" y="2569"/>
                    </a:cubicBezTo>
                    <a:close/>
                    <a:moveTo>
                      <a:pt x="2977" y="5546"/>
                    </a:moveTo>
                    <a:cubicBezTo>
                      <a:pt x="2989" y="6558"/>
                      <a:pt x="3167" y="7510"/>
                      <a:pt x="3465" y="8308"/>
                    </a:cubicBezTo>
                    <a:lnTo>
                      <a:pt x="1846" y="8308"/>
                    </a:lnTo>
                    <a:cubicBezTo>
                      <a:pt x="1751" y="8177"/>
                      <a:pt x="1679" y="8058"/>
                      <a:pt x="1584" y="7915"/>
                    </a:cubicBezTo>
                    <a:cubicBezTo>
                      <a:pt x="1191" y="7165"/>
                      <a:pt x="977" y="6344"/>
                      <a:pt x="965" y="5546"/>
                    </a:cubicBezTo>
                    <a:close/>
                    <a:moveTo>
                      <a:pt x="6061" y="5546"/>
                    </a:moveTo>
                    <a:lnTo>
                      <a:pt x="6061" y="8308"/>
                    </a:lnTo>
                    <a:lnTo>
                      <a:pt x="3679" y="8308"/>
                    </a:lnTo>
                    <a:cubicBezTo>
                      <a:pt x="3382" y="7510"/>
                      <a:pt x="3191" y="6558"/>
                      <a:pt x="3179" y="5546"/>
                    </a:cubicBezTo>
                    <a:close/>
                    <a:moveTo>
                      <a:pt x="9120" y="5546"/>
                    </a:moveTo>
                    <a:cubicBezTo>
                      <a:pt x="9109" y="6570"/>
                      <a:pt x="8930" y="7522"/>
                      <a:pt x="8632" y="8308"/>
                    </a:cubicBezTo>
                    <a:lnTo>
                      <a:pt x="6251" y="8308"/>
                    </a:lnTo>
                    <a:lnTo>
                      <a:pt x="6251" y="5546"/>
                    </a:lnTo>
                    <a:close/>
                    <a:moveTo>
                      <a:pt x="11371" y="5546"/>
                    </a:moveTo>
                    <a:cubicBezTo>
                      <a:pt x="11335" y="6522"/>
                      <a:pt x="11037" y="7499"/>
                      <a:pt x="10490" y="8308"/>
                    </a:cubicBezTo>
                    <a:lnTo>
                      <a:pt x="8835" y="8308"/>
                    </a:lnTo>
                    <a:cubicBezTo>
                      <a:pt x="9132" y="7510"/>
                      <a:pt x="9311" y="6558"/>
                      <a:pt x="9335" y="5546"/>
                    </a:cubicBezTo>
                    <a:close/>
                    <a:moveTo>
                      <a:pt x="3536" y="8522"/>
                    </a:moveTo>
                    <a:cubicBezTo>
                      <a:pt x="3894" y="9404"/>
                      <a:pt x="4406" y="10094"/>
                      <a:pt x="5013" y="10487"/>
                    </a:cubicBezTo>
                    <a:cubicBezTo>
                      <a:pt x="3834" y="10201"/>
                      <a:pt x="2751" y="9534"/>
                      <a:pt x="1989" y="8522"/>
                    </a:cubicBezTo>
                    <a:close/>
                    <a:moveTo>
                      <a:pt x="10359" y="8522"/>
                    </a:moveTo>
                    <a:cubicBezTo>
                      <a:pt x="9906" y="9106"/>
                      <a:pt x="9347" y="9606"/>
                      <a:pt x="8680" y="9975"/>
                    </a:cubicBezTo>
                    <a:cubicBezTo>
                      <a:pt x="8228" y="10237"/>
                      <a:pt x="7751" y="10392"/>
                      <a:pt x="7275" y="10499"/>
                    </a:cubicBezTo>
                    <a:cubicBezTo>
                      <a:pt x="7882" y="10118"/>
                      <a:pt x="8406" y="9415"/>
                      <a:pt x="8775" y="8522"/>
                    </a:cubicBezTo>
                    <a:close/>
                    <a:moveTo>
                      <a:pt x="6061" y="8522"/>
                    </a:moveTo>
                    <a:lnTo>
                      <a:pt x="6061" y="10618"/>
                    </a:lnTo>
                    <a:cubicBezTo>
                      <a:pt x="5965" y="10618"/>
                      <a:pt x="5858" y="10618"/>
                      <a:pt x="5775" y="10606"/>
                    </a:cubicBezTo>
                    <a:cubicBezTo>
                      <a:pt x="4953" y="10427"/>
                      <a:pt x="4227" y="9642"/>
                      <a:pt x="3763" y="8522"/>
                    </a:cubicBezTo>
                    <a:close/>
                    <a:moveTo>
                      <a:pt x="8537" y="8522"/>
                    </a:moveTo>
                    <a:cubicBezTo>
                      <a:pt x="8061" y="9642"/>
                      <a:pt x="7346" y="10427"/>
                      <a:pt x="6513" y="10606"/>
                    </a:cubicBezTo>
                    <a:cubicBezTo>
                      <a:pt x="6442" y="10606"/>
                      <a:pt x="6358" y="10606"/>
                      <a:pt x="6251" y="10618"/>
                    </a:cubicBezTo>
                    <a:lnTo>
                      <a:pt x="6251" y="8522"/>
                    </a:lnTo>
                    <a:close/>
                    <a:moveTo>
                      <a:pt x="6161" y="1"/>
                    </a:moveTo>
                    <a:cubicBezTo>
                      <a:pt x="5283" y="1"/>
                      <a:pt x="4393" y="214"/>
                      <a:pt x="3572" y="664"/>
                    </a:cubicBezTo>
                    <a:cubicBezTo>
                      <a:pt x="953" y="2093"/>
                      <a:pt x="0" y="5391"/>
                      <a:pt x="1429" y="7999"/>
                    </a:cubicBezTo>
                    <a:cubicBezTo>
                      <a:pt x="2334" y="9665"/>
                      <a:pt x="4001" y="10642"/>
                      <a:pt x="5763" y="10785"/>
                    </a:cubicBezTo>
                    <a:cubicBezTo>
                      <a:pt x="5894" y="10808"/>
                      <a:pt x="6025" y="10832"/>
                      <a:pt x="6156" y="10832"/>
                    </a:cubicBezTo>
                    <a:cubicBezTo>
                      <a:pt x="6275" y="10832"/>
                      <a:pt x="6418" y="10808"/>
                      <a:pt x="6537" y="10785"/>
                    </a:cubicBezTo>
                    <a:cubicBezTo>
                      <a:pt x="7287" y="10737"/>
                      <a:pt x="8061" y="10511"/>
                      <a:pt x="8775" y="10130"/>
                    </a:cubicBezTo>
                    <a:cubicBezTo>
                      <a:pt x="11383" y="8713"/>
                      <a:pt x="12347" y="5427"/>
                      <a:pt x="10906" y="2807"/>
                    </a:cubicBezTo>
                    <a:cubicBezTo>
                      <a:pt x="9928" y="1013"/>
                      <a:pt x="8071" y="1"/>
                      <a:pt x="6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19"/>
          <p:cNvGrpSpPr/>
          <p:nvPr/>
        </p:nvGrpSpPr>
        <p:grpSpPr>
          <a:xfrm>
            <a:off x="5328178" y="1528475"/>
            <a:ext cx="3350029" cy="902950"/>
            <a:chOff x="5328178" y="1528475"/>
            <a:chExt cx="3350029" cy="902950"/>
          </a:xfrm>
        </p:grpSpPr>
        <p:cxnSp>
          <p:nvCxnSpPr>
            <p:cNvPr id="377" name="Google Shape;377;p19"/>
            <p:cNvCxnSpPr/>
            <p:nvPr/>
          </p:nvCxnSpPr>
          <p:spPr>
            <a:xfrm flipH="1">
              <a:off x="5328178" y="1990725"/>
              <a:ext cx="827700" cy="440700"/>
            </a:xfrm>
            <a:prstGeom prst="straightConnector1">
              <a:avLst/>
            </a:prstGeom>
            <a:noFill/>
            <a:ln w="28575" cap="flat" cmpd="sng">
              <a:solidFill>
                <a:schemeClr val="accent5"/>
              </a:solidFill>
              <a:prstDash val="solid"/>
              <a:round/>
              <a:headEnd type="none" w="med" len="med"/>
              <a:tailEnd type="none" w="med" len="med"/>
            </a:ln>
          </p:spPr>
        </p:cxnSp>
        <p:grpSp>
          <p:nvGrpSpPr>
            <p:cNvPr id="378" name="Google Shape;378;p19"/>
            <p:cNvGrpSpPr/>
            <p:nvPr/>
          </p:nvGrpSpPr>
          <p:grpSpPr>
            <a:xfrm>
              <a:off x="6147780" y="1528475"/>
              <a:ext cx="2530428" cy="901665"/>
              <a:chOff x="6147780" y="1528475"/>
              <a:chExt cx="2530428" cy="901665"/>
            </a:xfrm>
          </p:grpSpPr>
          <p:grpSp>
            <p:nvGrpSpPr>
              <p:cNvPr id="379" name="Google Shape;379;p19"/>
              <p:cNvGrpSpPr/>
              <p:nvPr/>
            </p:nvGrpSpPr>
            <p:grpSpPr>
              <a:xfrm>
                <a:off x="6147780" y="1528475"/>
                <a:ext cx="2530428" cy="901665"/>
                <a:chOff x="6147780" y="1528475"/>
                <a:chExt cx="2530428" cy="901665"/>
              </a:xfrm>
            </p:grpSpPr>
            <p:sp>
              <p:nvSpPr>
                <p:cNvPr id="380" name="Google Shape;380;p19"/>
                <p:cNvSpPr/>
                <p:nvPr/>
              </p:nvSpPr>
              <p:spPr>
                <a:xfrm flipH="1">
                  <a:off x="6147780" y="1528475"/>
                  <a:ext cx="207938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flipH="1">
                  <a:off x="6191229" y="1578313"/>
                  <a:ext cx="1992841" cy="801986"/>
                </a:xfrm>
                <a:custGeom>
                  <a:avLst/>
                  <a:gdLst/>
                  <a:ahLst/>
                  <a:cxnLst/>
                  <a:rect l="l" t="t" r="r" b="b"/>
                  <a:pathLst>
                    <a:path w="49567" h="17443" extrusionOk="0">
                      <a:moveTo>
                        <a:pt x="0" y="17443"/>
                      </a:moveTo>
                      <a:lnTo>
                        <a:pt x="0" y="0"/>
                      </a:lnTo>
                      <a:lnTo>
                        <a:pt x="40839" y="0"/>
                      </a:lnTo>
                      <a:cubicBezTo>
                        <a:pt x="45649" y="0"/>
                        <a:pt x="49566" y="3917"/>
                        <a:pt x="49566" y="8727"/>
                      </a:cubicBezTo>
                      <a:cubicBezTo>
                        <a:pt x="49566" y="13526"/>
                        <a:pt x="45649" y="17443"/>
                        <a:pt x="40839" y="174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flipH="1">
                  <a:off x="7776037" y="1528476"/>
                  <a:ext cx="902171" cy="901665"/>
                </a:xfrm>
                <a:custGeom>
                  <a:avLst/>
                  <a:gdLst/>
                  <a:ahLst/>
                  <a:cxnLst/>
                  <a:rect l="l" t="t" r="r" b="b"/>
                  <a:pathLst>
                    <a:path w="19622" h="19611" extrusionOk="0">
                      <a:moveTo>
                        <a:pt x="19622" y="9800"/>
                      </a:moveTo>
                      <a:cubicBezTo>
                        <a:pt x="19622" y="15217"/>
                        <a:pt x="15228" y="19610"/>
                        <a:pt x="9811" y="19610"/>
                      </a:cubicBezTo>
                      <a:cubicBezTo>
                        <a:pt x="4393" y="19610"/>
                        <a:pt x="0" y="15217"/>
                        <a:pt x="0" y="9800"/>
                      </a:cubicBezTo>
                      <a:cubicBezTo>
                        <a:pt x="0" y="4394"/>
                        <a:pt x="4393" y="1"/>
                        <a:pt x="9811" y="1"/>
                      </a:cubicBezTo>
                      <a:cubicBezTo>
                        <a:pt x="15228" y="1"/>
                        <a:pt x="19622" y="4394"/>
                        <a:pt x="19622" y="980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flipH="1">
                  <a:off x="7812728" y="1566268"/>
                  <a:ext cx="827733" cy="826629"/>
                </a:xfrm>
                <a:custGeom>
                  <a:avLst/>
                  <a:gdLst/>
                  <a:ahLst/>
                  <a:cxnLst/>
                  <a:rect l="l" t="t" r="r" b="b"/>
                  <a:pathLst>
                    <a:path w="18003" h="17979" extrusionOk="0">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43"/>
                        <a:pt x="8990" y="17443"/>
                      </a:cubicBezTo>
                      <a:cubicBezTo>
                        <a:pt x="13657" y="17443"/>
                        <a:pt x="17443" y="13645"/>
                        <a:pt x="17443" y="8989"/>
                      </a:cubicBezTo>
                      <a:cubicBezTo>
                        <a:pt x="17443" y="4322"/>
                        <a:pt x="13669" y="536"/>
                        <a:pt x="8990"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9"/>
              <p:cNvGrpSpPr/>
              <p:nvPr/>
            </p:nvGrpSpPr>
            <p:grpSpPr>
              <a:xfrm flipH="1">
                <a:off x="7981149" y="1805549"/>
                <a:ext cx="489433" cy="346534"/>
                <a:chOff x="6212362" y="1971581"/>
                <a:chExt cx="446318" cy="316007"/>
              </a:xfrm>
            </p:grpSpPr>
            <p:sp>
              <p:nvSpPr>
                <p:cNvPr id="385" name="Google Shape;385;p19"/>
                <p:cNvSpPr/>
                <p:nvPr/>
              </p:nvSpPr>
              <p:spPr>
                <a:xfrm>
                  <a:off x="6378605" y="1971581"/>
                  <a:ext cx="113372" cy="113833"/>
                </a:xfrm>
                <a:custGeom>
                  <a:avLst/>
                  <a:gdLst/>
                  <a:ahLst/>
                  <a:cxnLst/>
                  <a:rect l="l" t="t" r="r" b="b"/>
                  <a:pathLst>
                    <a:path w="2704" h="2715" extrusionOk="0">
                      <a:moveTo>
                        <a:pt x="1346" y="215"/>
                      </a:moveTo>
                      <a:cubicBezTo>
                        <a:pt x="1989" y="215"/>
                        <a:pt x="2501" y="727"/>
                        <a:pt x="2501" y="1358"/>
                      </a:cubicBezTo>
                      <a:cubicBezTo>
                        <a:pt x="2501" y="2001"/>
                        <a:pt x="1977" y="2501"/>
                        <a:pt x="1346" y="2501"/>
                      </a:cubicBezTo>
                      <a:cubicBezTo>
                        <a:pt x="727" y="2501"/>
                        <a:pt x="203" y="1977"/>
                        <a:pt x="203" y="1358"/>
                      </a:cubicBezTo>
                      <a:cubicBezTo>
                        <a:pt x="191" y="715"/>
                        <a:pt x="715" y="215"/>
                        <a:pt x="1346" y="215"/>
                      </a:cubicBezTo>
                      <a:close/>
                      <a:moveTo>
                        <a:pt x="1346" y="0"/>
                      </a:moveTo>
                      <a:cubicBezTo>
                        <a:pt x="608" y="0"/>
                        <a:pt x="0" y="608"/>
                        <a:pt x="0" y="1358"/>
                      </a:cubicBezTo>
                      <a:cubicBezTo>
                        <a:pt x="0" y="2096"/>
                        <a:pt x="608" y="2715"/>
                        <a:pt x="1346" y="2715"/>
                      </a:cubicBezTo>
                      <a:cubicBezTo>
                        <a:pt x="2096" y="2715"/>
                        <a:pt x="2703" y="2096"/>
                        <a:pt x="2703" y="1358"/>
                      </a:cubicBezTo>
                      <a:cubicBezTo>
                        <a:pt x="2703" y="608"/>
                        <a:pt x="209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6212362" y="2099292"/>
                  <a:ext cx="446318" cy="188296"/>
                </a:xfrm>
                <a:custGeom>
                  <a:avLst/>
                  <a:gdLst/>
                  <a:ahLst/>
                  <a:cxnLst/>
                  <a:rect l="l" t="t" r="r" b="b"/>
                  <a:pathLst>
                    <a:path w="10645" h="4491" extrusionOk="0">
                      <a:moveTo>
                        <a:pt x="5323" y="217"/>
                      </a:moveTo>
                      <a:cubicBezTo>
                        <a:pt x="5799" y="217"/>
                        <a:pt x="6251" y="395"/>
                        <a:pt x="6597" y="717"/>
                      </a:cubicBezTo>
                      <a:cubicBezTo>
                        <a:pt x="6990" y="1074"/>
                        <a:pt x="7192" y="1574"/>
                        <a:pt x="7192" y="2086"/>
                      </a:cubicBezTo>
                      <a:lnTo>
                        <a:pt x="7192" y="2717"/>
                      </a:lnTo>
                      <a:cubicBezTo>
                        <a:pt x="7192" y="3026"/>
                        <a:pt x="6942" y="3276"/>
                        <a:pt x="6632" y="3276"/>
                      </a:cubicBezTo>
                      <a:lnTo>
                        <a:pt x="3977" y="3276"/>
                      </a:lnTo>
                      <a:cubicBezTo>
                        <a:pt x="3668" y="3276"/>
                        <a:pt x="3418" y="3026"/>
                        <a:pt x="3418" y="2717"/>
                      </a:cubicBezTo>
                      <a:lnTo>
                        <a:pt x="3418" y="2145"/>
                      </a:lnTo>
                      <a:cubicBezTo>
                        <a:pt x="3430" y="1133"/>
                        <a:pt x="4203" y="288"/>
                        <a:pt x="5180" y="217"/>
                      </a:cubicBezTo>
                      <a:close/>
                      <a:moveTo>
                        <a:pt x="2064" y="1236"/>
                      </a:moveTo>
                      <a:cubicBezTo>
                        <a:pt x="2106" y="1236"/>
                        <a:pt x="2149" y="1238"/>
                        <a:pt x="2191" y="1241"/>
                      </a:cubicBezTo>
                      <a:cubicBezTo>
                        <a:pt x="2596" y="1276"/>
                        <a:pt x="2965" y="1419"/>
                        <a:pt x="3263" y="1693"/>
                      </a:cubicBezTo>
                      <a:cubicBezTo>
                        <a:pt x="3239" y="1836"/>
                        <a:pt x="3203" y="2003"/>
                        <a:pt x="3203" y="2169"/>
                      </a:cubicBezTo>
                      <a:lnTo>
                        <a:pt x="3203" y="2729"/>
                      </a:lnTo>
                      <a:cubicBezTo>
                        <a:pt x="3203" y="3146"/>
                        <a:pt x="3537" y="3479"/>
                        <a:pt x="3930" y="3491"/>
                      </a:cubicBezTo>
                      <a:lnTo>
                        <a:pt x="3930" y="3741"/>
                      </a:lnTo>
                      <a:cubicBezTo>
                        <a:pt x="3965" y="4050"/>
                        <a:pt x="3715" y="4300"/>
                        <a:pt x="3394" y="4300"/>
                      </a:cubicBezTo>
                      <a:lnTo>
                        <a:pt x="751" y="4300"/>
                      </a:lnTo>
                      <a:cubicBezTo>
                        <a:pt x="441" y="4300"/>
                        <a:pt x="179" y="4050"/>
                        <a:pt x="179" y="3741"/>
                      </a:cubicBezTo>
                      <a:lnTo>
                        <a:pt x="179" y="3110"/>
                      </a:lnTo>
                      <a:cubicBezTo>
                        <a:pt x="179" y="2598"/>
                        <a:pt x="393" y="2098"/>
                        <a:pt x="774" y="1753"/>
                      </a:cubicBezTo>
                      <a:cubicBezTo>
                        <a:pt x="1136" y="1424"/>
                        <a:pt x="1578" y="1236"/>
                        <a:pt x="2064" y="1236"/>
                      </a:cubicBezTo>
                      <a:close/>
                      <a:moveTo>
                        <a:pt x="8513" y="1238"/>
                      </a:moveTo>
                      <a:cubicBezTo>
                        <a:pt x="9011" y="1238"/>
                        <a:pt x="9465" y="1416"/>
                        <a:pt x="9823" y="1753"/>
                      </a:cubicBezTo>
                      <a:cubicBezTo>
                        <a:pt x="10216" y="2098"/>
                        <a:pt x="10419" y="2598"/>
                        <a:pt x="10419" y="3110"/>
                      </a:cubicBezTo>
                      <a:lnTo>
                        <a:pt x="10419" y="3741"/>
                      </a:lnTo>
                      <a:lnTo>
                        <a:pt x="10442" y="3741"/>
                      </a:lnTo>
                      <a:cubicBezTo>
                        <a:pt x="10442" y="4050"/>
                        <a:pt x="10180" y="4300"/>
                        <a:pt x="9871" y="4300"/>
                      </a:cubicBezTo>
                      <a:lnTo>
                        <a:pt x="7228" y="4300"/>
                      </a:lnTo>
                      <a:cubicBezTo>
                        <a:pt x="6906" y="4300"/>
                        <a:pt x="6656" y="4050"/>
                        <a:pt x="6656" y="3741"/>
                      </a:cubicBezTo>
                      <a:lnTo>
                        <a:pt x="6656" y="3491"/>
                      </a:lnTo>
                      <a:cubicBezTo>
                        <a:pt x="7061" y="3467"/>
                        <a:pt x="7382" y="3134"/>
                        <a:pt x="7382" y="2729"/>
                      </a:cubicBezTo>
                      <a:lnTo>
                        <a:pt x="7382" y="2110"/>
                      </a:lnTo>
                      <a:cubicBezTo>
                        <a:pt x="7382" y="1955"/>
                        <a:pt x="7371" y="1824"/>
                        <a:pt x="7347" y="1693"/>
                      </a:cubicBezTo>
                      <a:cubicBezTo>
                        <a:pt x="7644" y="1419"/>
                        <a:pt x="8013" y="1276"/>
                        <a:pt x="8418" y="1241"/>
                      </a:cubicBezTo>
                      <a:cubicBezTo>
                        <a:pt x="8450" y="1239"/>
                        <a:pt x="8481" y="1238"/>
                        <a:pt x="8513" y="1238"/>
                      </a:cubicBezTo>
                      <a:close/>
                      <a:moveTo>
                        <a:pt x="5265" y="0"/>
                      </a:moveTo>
                      <a:cubicBezTo>
                        <a:pt x="5233" y="0"/>
                        <a:pt x="5200" y="1"/>
                        <a:pt x="5168" y="2"/>
                      </a:cubicBezTo>
                      <a:cubicBezTo>
                        <a:pt x="4311" y="62"/>
                        <a:pt x="3596" y="657"/>
                        <a:pt x="3334" y="1467"/>
                      </a:cubicBezTo>
                      <a:cubicBezTo>
                        <a:pt x="3013" y="1217"/>
                        <a:pt x="2620" y="1050"/>
                        <a:pt x="2227" y="1014"/>
                      </a:cubicBezTo>
                      <a:cubicBezTo>
                        <a:pt x="2183" y="1012"/>
                        <a:pt x="2139" y="1010"/>
                        <a:pt x="2095" y="1010"/>
                      </a:cubicBezTo>
                      <a:cubicBezTo>
                        <a:pt x="1558" y="1010"/>
                        <a:pt x="1041" y="1212"/>
                        <a:pt x="655" y="1586"/>
                      </a:cubicBezTo>
                      <a:cubicBezTo>
                        <a:pt x="239" y="1967"/>
                        <a:pt x="1" y="2538"/>
                        <a:pt x="1" y="3098"/>
                      </a:cubicBezTo>
                      <a:lnTo>
                        <a:pt x="1" y="3729"/>
                      </a:lnTo>
                      <a:cubicBezTo>
                        <a:pt x="1" y="4146"/>
                        <a:pt x="346" y="4491"/>
                        <a:pt x="763" y="4491"/>
                      </a:cubicBezTo>
                      <a:lnTo>
                        <a:pt x="3418" y="4491"/>
                      </a:lnTo>
                      <a:cubicBezTo>
                        <a:pt x="3822" y="4491"/>
                        <a:pt x="4168" y="4146"/>
                        <a:pt x="4168" y="3729"/>
                      </a:cubicBezTo>
                      <a:lnTo>
                        <a:pt x="4168" y="3479"/>
                      </a:lnTo>
                      <a:lnTo>
                        <a:pt x="6478" y="3479"/>
                      </a:lnTo>
                      <a:lnTo>
                        <a:pt x="6478" y="3729"/>
                      </a:lnTo>
                      <a:cubicBezTo>
                        <a:pt x="6478" y="4146"/>
                        <a:pt x="6823" y="4491"/>
                        <a:pt x="7240" y="4491"/>
                      </a:cubicBezTo>
                      <a:lnTo>
                        <a:pt x="9883" y="4491"/>
                      </a:lnTo>
                      <a:cubicBezTo>
                        <a:pt x="10299" y="4491"/>
                        <a:pt x="10645" y="4146"/>
                        <a:pt x="10645" y="3729"/>
                      </a:cubicBezTo>
                      <a:lnTo>
                        <a:pt x="10645" y="3098"/>
                      </a:lnTo>
                      <a:cubicBezTo>
                        <a:pt x="10633" y="2550"/>
                        <a:pt x="10395" y="1991"/>
                        <a:pt x="9978" y="1598"/>
                      </a:cubicBezTo>
                      <a:cubicBezTo>
                        <a:pt x="9583" y="1225"/>
                        <a:pt x="9077" y="1034"/>
                        <a:pt x="8554" y="1034"/>
                      </a:cubicBezTo>
                      <a:cubicBezTo>
                        <a:pt x="8509" y="1034"/>
                        <a:pt x="8463" y="1035"/>
                        <a:pt x="8418" y="1038"/>
                      </a:cubicBezTo>
                      <a:cubicBezTo>
                        <a:pt x="8013" y="1062"/>
                        <a:pt x="7621" y="1217"/>
                        <a:pt x="7299" y="1467"/>
                      </a:cubicBezTo>
                      <a:cubicBezTo>
                        <a:pt x="7192" y="1121"/>
                        <a:pt x="7001" y="824"/>
                        <a:pt x="6728" y="574"/>
                      </a:cubicBezTo>
                      <a:cubicBezTo>
                        <a:pt x="6323" y="191"/>
                        <a:pt x="5812" y="0"/>
                        <a:pt x="5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513864" y="2014012"/>
                  <a:ext cx="113372" cy="113833"/>
                </a:xfrm>
                <a:custGeom>
                  <a:avLst/>
                  <a:gdLst/>
                  <a:ahLst/>
                  <a:cxnLst/>
                  <a:rect l="l" t="t" r="r" b="b"/>
                  <a:pathLst>
                    <a:path w="2704" h="2715" extrusionOk="0">
                      <a:moveTo>
                        <a:pt x="1358" y="215"/>
                      </a:moveTo>
                      <a:cubicBezTo>
                        <a:pt x="1989" y="215"/>
                        <a:pt x="2501" y="727"/>
                        <a:pt x="2501" y="1358"/>
                      </a:cubicBezTo>
                      <a:cubicBezTo>
                        <a:pt x="2501" y="2001"/>
                        <a:pt x="1977" y="2501"/>
                        <a:pt x="1358" y="2501"/>
                      </a:cubicBezTo>
                      <a:cubicBezTo>
                        <a:pt x="727" y="2501"/>
                        <a:pt x="203" y="1977"/>
                        <a:pt x="203" y="1358"/>
                      </a:cubicBezTo>
                      <a:cubicBezTo>
                        <a:pt x="203" y="727"/>
                        <a:pt x="715" y="215"/>
                        <a:pt x="1358" y="215"/>
                      </a:cubicBezTo>
                      <a:close/>
                      <a:moveTo>
                        <a:pt x="1358" y="0"/>
                      </a:moveTo>
                      <a:cubicBezTo>
                        <a:pt x="608" y="0"/>
                        <a:pt x="1" y="608"/>
                        <a:pt x="1" y="1358"/>
                      </a:cubicBezTo>
                      <a:cubicBezTo>
                        <a:pt x="1" y="2096"/>
                        <a:pt x="608" y="2715"/>
                        <a:pt x="1358" y="2715"/>
                      </a:cubicBezTo>
                      <a:cubicBezTo>
                        <a:pt x="2096" y="2715"/>
                        <a:pt x="2704" y="2096"/>
                        <a:pt x="2704" y="1358"/>
                      </a:cubicBezTo>
                      <a:cubicBezTo>
                        <a:pt x="2704" y="608"/>
                        <a:pt x="2096"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6242298" y="2014012"/>
                  <a:ext cx="113875" cy="113833"/>
                </a:xfrm>
                <a:custGeom>
                  <a:avLst/>
                  <a:gdLst/>
                  <a:ahLst/>
                  <a:cxnLst/>
                  <a:rect l="l" t="t" r="r" b="b"/>
                  <a:pathLst>
                    <a:path w="2716" h="2715" extrusionOk="0">
                      <a:moveTo>
                        <a:pt x="1358" y="215"/>
                      </a:moveTo>
                      <a:cubicBezTo>
                        <a:pt x="2001" y="215"/>
                        <a:pt x="2501" y="727"/>
                        <a:pt x="2501" y="1358"/>
                      </a:cubicBezTo>
                      <a:cubicBezTo>
                        <a:pt x="2501" y="2001"/>
                        <a:pt x="1989" y="2501"/>
                        <a:pt x="1358" y="2501"/>
                      </a:cubicBezTo>
                      <a:cubicBezTo>
                        <a:pt x="715" y="2501"/>
                        <a:pt x="215" y="1977"/>
                        <a:pt x="215" y="1358"/>
                      </a:cubicBezTo>
                      <a:cubicBezTo>
                        <a:pt x="215" y="727"/>
                        <a:pt x="727" y="215"/>
                        <a:pt x="1358" y="215"/>
                      </a:cubicBezTo>
                      <a:close/>
                      <a:moveTo>
                        <a:pt x="1358" y="0"/>
                      </a:moveTo>
                      <a:cubicBezTo>
                        <a:pt x="620" y="0"/>
                        <a:pt x="1" y="608"/>
                        <a:pt x="1" y="1358"/>
                      </a:cubicBezTo>
                      <a:cubicBezTo>
                        <a:pt x="1" y="2096"/>
                        <a:pt x="620" y="2715"/>
                        <a:pt x="1358" y="2715"/>
                      </a:cubicBezTo>
                      <a:cubicBezTo>
                        <a:pt x="2108" y="2715"/>
                        <a:pt x="2716" y="2096"/>
                        <a:pt x="2716" y="1358"/>
                      </a:cubicBezTo>
                      <a:cubicBezTo>
                        <a:pt x="2716" y="608"/>
                        <a:pt x="2108"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91" name="Google Shape;391;p19"/>
          <p:cNvSpPr txBox="1"/>
          <p:nvPr/>
        </p:nvSpPr>
        <p:spPr>
          <a:xfrm>
            <a:off x="6375512" y="1791761"/>
            <a:ext cx="1233600"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SG" sz="1200" dirty="0">
                <a:solidFill>
                  <a:schemeClr val="dk1"/>
                </a:solidFill>
                <a:latin typeface="+mj-lt"/>
                <a:ea typeface="Fira Sans"/>
                <a:cs typeface="Fira Sans"/>
                <a:sym typeface="Fira Sans"/>
              </a:rPr>
              <a:t>Emergency services</a:t>
            </a:r>
            <a:endParaRPr sz="1200" dirty="0">
              <a:solidFill>
                <a:schemeClr val="dk1"/>
              </a:solidFill>
              <a:latin typeface="+mj-lt"/>
              <a:ea typeface="Fira Sans"/>
              <a:cs typeface="Fira Sans"/>
              <a:sym typeface="Fira Sans"/>
            </a:endParaRPr>
          </a:p>
        </p:txBody>
      </p:sp>
      <p:sp>
        <p:nvSpPr>
          <p:cNvPr id="394" name="Google Shape;394;p19"/>
          <p:cNvSpPr txBox="1"/>
          <p:nvPr/>
        </p:nvSpPr>
        <p:spPr>
          <a:xfrm>
            <a:off x="6425838" y="3688146"/>
            <a:ext cx="12336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SG" sz="1200" dirty="0">
                <a:solidFill>
                  <a:schemeClr val="dk1"/>
                </a:solidFill>
                <a:latin typeface="+mj-lt"/>
                <a:ea typeface="Fira Sans"/>
                <a:cs typeface="Fira Sans"/>
                <a:sym typeface="Fira Sans"/>
              </a:rPr>
              <a:t>Economic impact</a:t>
            </a:r>
          </a:p>
        </p:txBody>
      </p:sp>
      <p:grpSp>
        <p:nvGrpSpPr>
          <p:cNvPr id="395" name="Google Shape;395;p19"/>
          <p:cNvGrpSpPr/>
          <p:nvPr/>
        </p:nvGrpSpPr>
        <p:grpSpPr>
          <a:xfrm>
            <a:off x="359803" y="3253322"/>
            <a:ext cx="3367243" cy="1057250"/>
            <a:chOff x="465711" y="3305225"/>
            <a:chExt cx="3367243" cy="1057250"/>
          </a:xfrm>
        </p:grpSpPr>
        <p:cxnSp>
          <p:nvCxnSpPr>
            <p:cNvPr id="396" name="Google Shape;396;p19"/>
            <p:cNvCxnSpPr/>
            <p:nvPr/>
          </p:nvCxnSpPr>
          <p:spPr>
            <a:xfrm rot="10800000" flipH="1">
              <a:off x="2930854" y="3305225"/>
              <a:ext cx="902100" cy="440700"/>
            </a:xfrm>
            <a:prstGeom prst="straightConnector1">
              <a:avLst/>
            </a:prstGeom>
            <a:noFill/>
            <a:ln w="28575" cap="flat" cmpd="sng">
              <a:solidFill>
                <a:schemeClr val="accent3"/>
              </a:solidFill>
              <a:prstDash val="solid"/>
              <a:round/>
              <a:headEnd type="none" w="med" len="med"/>
              <a:tailEnd type="none" w="med" len="med"/>
            </a:ln>
          </p:spPr>
        </p:cxnSp>
        <p:grpSp>
          <p:nvGrpSpPr>
            <p:cNvPr id="397" name="Google Shape;397;p19"/>
            <p:cNvGrpSpPr/>
            <p:nvPr/>
          </p:nvGrpSpPr>
          <p:grpSpPr>
            <a:xfrm>
              <a:off x="465711" y="3460810"/>
              <a:ext cx="2530606" cy="901665"/>
              <a:chOff x="465711" y="3460810"/>
              <a:chExt cx="2530606" cy="901665"/>
            </a:xfrm>
          </p:grpSpPr>
          <p:grpSp>
            <p:nvGrpSpPr>
              <p:cNvPr id="398" name="Google Shape;398;p19"/>
              <p:cNvGrpSpPr/>
              <p:nvPr/>
            </p:nvGrpSpPr>
            <p:grpSpPr>
              <a:xfrm>
                <a:off x="465711" y="3460810"/>
                <a:ext cx="2530606" cy="901665"/>
                <a:chOff x="465711" y="3460810"/>
                <a:chExt cx="2530606" cy="901665"/>
              </a:xfrm>
            </p:grpSpPr>
            <p:sp>
              <p:nvSpPr>
                <p:cNvPr id="399" name="Google Shape;399;p19"/>
                <p:cNvSpPr/>
                <p:nvPr/>
              </p:nvSpPr>
              <p:spPr>
                <a:xfrm>
                  <a:off x="916800" y="3460810"/>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959868" y="3510648"/>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lnTo>
                        <a:pt x="1" y="174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465711" y="3460810"/>
                  <a:ext cx="901665" cy="901665"/>
                </a:xfrm>
                <a:custGeom>
                  <a:avLst/>
                  <a:gdLst/>
                  <a:ahLst/>
                  <a:cxnLst/>
                  <a:rect l="l" t="t" r="r" b="b"/>
                  <a:pathLst>
                    <a:path w="19611" h="19611" extrusionOk="0">
                      <a:moveTo>
                        <a:pt x="19610" y="9811"/>
                      </a:moveTo>
                      <a:cubicBezTo>
                        <a:pt x="19610" y="15217"/>
                        <a:pt x="15229" y="19610"/>
                        <a:pt x="9811" y="19610"/>
                      </a:cubicBezTo>
                      <a:cubicBezTo>
                        <a:pt x="4394" y="19610"/>
                        <a:pt x="1" y="15217"/>
                        <a:pt x="1" y="9811"/>
                      </a:cubicBezTo>
                      <a:cubicBezTo>
                        <a:pt x="1" y="4394"/>
                        <a:pt x="4394" y="1"/>
                        <a:pt x="9811" y="1"/>
                      </a:cubicBezTo>
                      <a:cubicBezTo>
                        <a:pt x="15229" y="1"/>
                        <a:pt x="19610" y="4394"/>
                        <a:pt x="19610" y="98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503504" y="3498602"/>
                  <a:ext cx="826629" cy="826629"/>
                </a:xfrm>
                <a:custGeom>
                  <a:avLst/>
                  <a:gdLst/>
                  <a:ahLst/>
                  <a:cxnLst/>
                  <a:rect l="l" t="t" r="r" b="b"/>
                  <a:pathLst>
                    <a:path w="17979" h="17979" extrusionOk="0">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31"/>
                        <a:pt x="8989" y="17431"/>
                      </a:cubicBezTo>
                      <a:cubicBezTo>
                        <a:pt x="13645" y="17431"/>
                        <a:pt x="17443" y="13645"/>
                        <a:pt x="17443" y="8989"/>
                      </a:cubicBezTo>
                      <a:cubicBezTo>
                        <a:pt x="17443" y="4322"/>
                        <a:pt x="13645" y="536"/>
                        <a:pt x="8989"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a:off x="638742" y="3831554"/>
                <a:ext cx="555089" cy="160416"/>
                <a:chOff x="698711" y="3819114"/>
                <a:chExt cx="506191" cy="146285"/>
              </a:xfrm>
            </p:grpSpPr>
            <p:sp>
              <p:nvSpPr>
                <p:cNvPr id="404" name="Google Shape;404;p19"/>
                <p:cNvSpPr/>
                <p:nvPr/>
              </p:nvSpPr>
              <p:spPr>
                <a:xfrm>
                  <a:off x="698711" y="3819114"/>
                  <a:ext cx="506191" cy="146285"/>
                </a:xfrm>
                <a:custGeom>
                  <a:avLst/>
                  <a:gdLst/>
                  <a:ahLst/>
                  <a:cxnLst/>
                  <a:rect l="l" t="t" r="r" b="b"/>
                  <a:pathLst>
                    <a:path w="12073" h="3489" extrusionOk="0">
                      <a:moveTo>
                        <a:pt x="10323" y="203"/>
                      </a:moveTo>
                      <a:cubicBezTo>
                        <a:pt x="11168" y="203"/>
                        <a:pt x="11871" y="893"/>
                        <a:pt x="11871" y="1750"/>
                      </a:cubicBezTo>
                      <a:cubicBezTo>
                        <a:pt x="11882" y="2596"/>
                        <a:pt x="11180" y="3298"/>
                        <a:pt x="10335" y="3298"/>
                      </a:cubicBezTo>
                      <a:lnTo>
                        <a:pt x="1750" y="3298"/>
                      </a:lnTo>
                      <a:cubicBezTo>
                        <a:pt x="893" y="3298"/>
                        <a:pt x="202" y="2596"/>
                        <a:pt x="202" y="1750"/>
                      </a:cubicBezTo>
                      <a:cubicBezTo>
                        <a:pt x="202" y="893"/>
                        <a:pt x="893" y="203"/>
                        <a:pt x="1750" y="203"/>
                      </a:cubicBezTo>
                      <a:close/>
                      <a:moveTo>
                        <a:pt x="1750" y="0"/>
                      </a:moveTo>
                      <a:cubicBezTo>
                        <a:pt x="774" y="0"/>
                        <a:pt x="0" y="798"/>
                        <a:pt x="0" y="1750"/>
                      </a:cubicBezTo>
                      <a:cubicBezTo>
                        <a:pt x="0" y="2715"/>
                        <a:pt x="798" y="3489"/>
                        <a:pt x="1750" y="3489"/>
                      </a:cubicBezTo>
                      <a:lnTo>
                        <a:pt x="10323" y="3489"/>
                      </a:lnTo>
                      <a:cubicBezTo>
                        <a:pt x="11287" y="3489"/>
                        <a:pt x="12061" y="2703"/>
                        <a:pt x="12061" y="1750"/>
                      </a:cubicBezTo>
                      <a:cubicBezTo>
                        <a:pt x="12073" y="774"/>
                        <a:pt x="11299" y="0"/>
                        <a:pt x="10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904869" y="3845570"/>
                  <a:ext cx="93373" cy="93373"/>
                </a:xfrm>
                <a:custGeom>
                  <a:avLst/>
                  <a:gdLst/>
                  <a:ahLst/>
                  <a:cxnLst/>
                  <a:rect l="l" t="t" r="r" b="b"/>
                  <a:pathLst>
                    <a:path w="2227" h="2227" extrusionOk="0">
                      <a:moveTo>
                        <a:pt x="1119" y="0"/>
                      </a:moveTo>
                      <a:cubicBezTo>
                        <a:pt x="1060" y="0"/>
                        <a:pt x="1012" y="36"/>
                        <a:pt x="1012" y="107"/>
                      </a:cubicBezTo>
                      <a:lnTo>
                        <a:pt x="1012" y="858"/>
                      </a:lnTo>
                      <a:lnTo>
                        <a:pt x="477" y="322"/>
                      </a:lnTo>
                      <a:cubicBezTo>
                        <a:pt x="453" y="304"/>
                        <a:pt x="426" y="295"/>
                        <a:pt x="399" y="295"/>
                      </a:cubicBezTo>
                      <a:cubicBezTo>
                        <a:pt x="372" y="295"/>
                        <a:pt x="346" y="304"/>
                        <a:pt x="322" y="322"/>
                      </a:cubicBezTo>
                      <a:cubicBezTo>
                        <a:pt x="286" y="369"/>
                        <a:pt x="286" y="429"/>
                        <a:pt x="322" y="477"/>
                      </a:cubicBezTo>
                      <a:lnTo>
                        <a:pt x="858" y="1012"/>
                      </a:lnTo>
                      <a:lnTo>
                        <a:pt x="107" y="1012"/>
                      </a:lnTo>
                      <a:cubicBezTo>
                        <a:pt x="48" y="1012"/>
                        <a:pt x="0" y="1060"/>
                        <a:pt x="0" y="1119"/>
                      </a:cubicBezTo>
                      <a:cubicBezTo>
                        <a:pt x="0" y="1179"/>
                        <a:pt x="48" y="1215"/>
                        <a:pt x="107" y="1215"/>
                      </a:cubicBezTo>
                      <a:lnTo>
                        <a:pt x="858" y="1215"/>
                      </a:lnTo>
                      <a:lnTo>
                        <a:pt x="322" y="1750"/>
                      </a:lnTo>
                      <a:cubicBezTo>
                        <a:pt x="286" y="1798"/>
                        <a:pt x="286" y="1858"/>
                        <a:pt x="322" y="1905"/>
                      </a:cubicBezTo>
                      <a:cubicBezTo>
                        <a:pt x="346" y="1917"/>
                        <a:pt x="369" y="1929"/>
                        <a:pt x="405" y="1929"/>
                      </a:cubicBezTo>
                      <a:cubicBezTo>
                        <a:pt x="429" y="1929"/>
                        <a:pt x="441" y="1917"/>
                        <a:pt x="477" y="1905"/>
                      </a:cubicBezTo>
                      <a:lnTo>
                        <a:pt x="1012" y="1369"/>
                      </a:lnTo>
                      <a:lnTo>
                        <a:pt x="1012" y="2131"/>
                      </a:lnTo>
                      <a:cubicBezTo>
                        <a:pt x="1012" y="2191"/>
                        <a:pt x="1060" y="2227"/>
                        <a:pt x="1119" y="2227"/>
                      </a:cubicBezTo>
                      <a:cubicBezTo>
                        <a:pt x="1179" y="2227"/>
                        <a:pt x="1215" y="2191"/>
                        <a:pt x="1215" y="2131"/>
                      </a:cubicBezTo>
                      <a:lnTo>
                        <a:pt x="1215" y="1369"/>
                      </a:lnTo>
                      <a:lnTo>
                        <a:pt x="1751" y="1905"/>
                      </a:lnTo>
                      <a:cubicBezTo>
                        <a:pt x="1774" y="1917"/>
                        <a:pt x="1798" y="1929"/>
                        <a:pt x="1834" y="1929"/>
                      </a:cubicBezTo>
                      <a:cubicBezTo>
                        <a:pt x="1858" y="1929"/>
                        <a:pt x="1870" y="1917"/>
                        <a:pt x="1905" y="1905"/>
                      </a:cubicBezTo>
                      <a:cubicBezTo>
                        <a:pt x="1953" y="1858"/>
                        <a:pt x="1953" y="1798"/>
                        <a:pt x="1905" y="1750"/>
                      </a:cubicBezTo>
                      <a:lnTo>
                        <a:pt x="1370" y="1215"/>
                      </a:lnTo>
                      <a:lnTo>
                        <a:pt x="2132" y="1215"/>
                      </a:lnTo>
                      <a:cubicBezTo>
                        <a:pt x="2191" y="1215"/>
                        <a:pt x="2227" y="1179"/>
                        <a:pt x="2227" y="1119"/>
                      </a:cubicBezTo>
                      <a:cubicBezTo>
                        <a:pt x="2227" y="1060"/>
                        <a:pt x="2191" y="1012"/>
                        <a:pt x="2132" y="1012"/>
                      </a:cubicBezTo>
                      <a:lnTo>
                        <a:pt x="1370" y="1012"/>
                      </a:lnTo>
                      <a:lnTo>
                        <a:pt x="1905" y="477"/>
                      </a:lnTo>
                      <a:cubicBezTo>
                        <a:pt x="1953" y="429"/>
                        <a:pt x="1953" y="369"/>
                        <a:pt x="1905" y="322"/>
                      </a:cubicBezTo>
                      <a:cubicBezTo>
                        <a:pt x="1881" y="304"/>
                        <a:pt x="1855" y="295"/>
                        <a:pt x="1828" y="295"/>
                      </a:cubicBezTo>
                      <a:cubicBezTo>
                        <a:pt x="1801" y="295"/>
                        <a:pt x="1774" y="304"/>
                        <a:pt x="1751" y="322"/>
                      </a:cubicBezTo>
                      <a:lnTo>
                        <a:pt x="1215" y="858"/>
                      </a:lnTo>
                      <a:lnTo>
                        <a:pt x="1215" y="107"/>
                      </a:lnTo>
                      <a:cubicBezTo>
                        <a:pt x="1215" y="48"/>
                        <a:pt x="1179" y="0"/>
                        <a:pt x="1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774558" y="3845570"/>
                  <a:ext cx="93414" cy="93373"/>
                </a:xfrm>
                <a:custGeom>
                  <a:avLst/>
                  <a:gdLst/>
                  <a:ahLst/>
                  <a:cxnLst/>
                  <a:rect l="l" t="t" r="r" b="b"/>
                  <a:pathLst>
                    <a:path w="2228" h="2227" extrusionOk="0">
                      <a:moveTo>
                        <a:pt x="1108" y="0"/>
                      </a:moveTo>
                      <a:cubicBezTo>
                        <a:pt x="1049" y="0"/>
                        <a:pt x="1013" y="36"/>
                        <a:pt x="1013" y="107"/>
                      </a:cubicBezTo>
                      <a:lnTo>
                        <a:pt x="1013" y="858"/>
                      </a:lnTo>
                      <a:lnTo>
                        <a:pt x="477" y="322"/>
                      </a:lnTo>
                      <a:cubicBezTo>
                        <a:pt x="453" y="304"/>
                        <a:pt x="426" y="295"/>
                        <a:pt x="400" y="295"/>
                      </a:cubicBezTo>
                      <a:cubicBezTo>
                        <a:pt x="373" y="295"/>
                        <a:pt x="346" y="304"/>
                        <a:pt x="322" y="322"/>
                      </a:cubicBezTo>
                      <a:cubicBezTo>
                        <a:pt x="275" y="369"/>
                        <a:pt x="275" y="429"/>
                        <a:pt x="322" y="477"/>
                      </a:cubicBezTo>
                      <a:lnTo>
                        <a:pt x="858" y="1012"/>
                      </a:lnTo>
                      <a:lnTo>
                        <a:pt x="96" y="1012"/>
                      </a:lnTo>
                      <a:cubicBezTo>
                        <a:pt x="36" y="1012"/>
                        <a:pt x="1" y="1060"/>
                        <a:pt x="1" y="1119"/>
                      </a:cubicBezTo>
                      <a:cubicBezTo>
                        <a:pt x="1" y="1179"/>
                        <a:pt x="36" y="1215"/>
                        <a:pt x="96" y="1215"/>
                      </a:cubicBezTo>
                      <a:lnTo>
                        <a:pt x="858" y="1215"/>
                      </a:lnTo>
                      <a:lnTo>
                        <a:pt x="322" y="1750"/>
                      </a:lnTo>
                      <a:cubicBezTo>
                        <a:pt x="275" y="1798"/>
                        <a:pt x="275" y="1858"/>
                        <a:pt x="322" y="1905"/>
                      </a:cubicBezTo>
                      <a:cubicBezTo>
                        <a:pt x="334" y="1917"/>
                        <a:pt x="370" y="1929"/>
                        <a:pt x="394" y="1929"/>
                      </a:cubicBezTo>
                      <a:cubicBezTo>
                        <a:pt x="429" y="1929"/>
                        <a:pt x="441" y="1917"/>
                        <a:pt x="477" y="1905"/>
                      </a:cubicBezTo>
                      <a:lnTo>
                        <a:pt x="1013" y="1369"/>
                      </a:lnTo>
                      <a:lnTo>
                        <a:pt x="1013" y="2131"/>
                      </a:lnTo>
                      <a:cubicBezTo>
                        <a:pt x="1013" y="2191"/>
                        <a:pt x="1049" y="2227"/>
                        <a:pt x="1108" y="2227"/>
                      </a:cubicBezTo>
                      <a:cubicBezTo>
                        <a:pt x="1168" y="2227"/>
                        <a:pt x="1215" y="2191"/>
                        <a:pt x="1215" y="2131"/>
                      </a:cubicBezTo>
                      <a:lnTo>
                        <a:pt x="1215" y="1369"/>
                      </a:lnTo>
                      <a:lnTo>
                        <a:pt x="1751" y="1905"/>
                      </a:lnTo>
                      <a:cubicBezTo>
                        <a:pt x="1763" y="1917"/>
                        <a:pt x="1799" y="1929"/>
                        <a:pt x="1822" y="1929"/>
                      </a:cubicBezTo>
                      <a:cubicBezTo>
                        <a:pt x="1858" y="1929"/>
                        <a:pt x="1870" y="1917"/>
                        <a:pt x="1906" y="1905"/>
                      </a:cubicBezTo>
                      <a:cubicBezTo>
                        <a:pt x="1941" y="1858"/>
                        <a:pt x="1941" y="1798"/>
                        <a:pt x="1906" y="1750"/>
                      </a:cubicBezTo>
                      <a:lnTo>
                        <a:pt x="1370" y="1215"/>
                      </a:lnTo>
                      <a:lnTo>
                        <a:pt x="2120" y="1215"/>
                      </a:lnTo>
                      <a:cubicBezTo>
                        <a:pt x="2180" y="1215"/>
                        <a:pt x="2227" y="1179"/>
                        <a:pt x="2227" y="1119"/>
                      </a:cubicBezTo>
                      <a:cubicBezTo>
                        <a:pt x="2215" y="1060"/>
                        <a:pt x="2168" y="1012"/>
                        <a:pt x="2120" y="1012"/>
                      </a:cubicBezTo>
                      <a:lnTo>
                        <a:pt x="1370" y="1012"/>
                      </a:lnTo>
                      <a:lnTo>
                        <a:pt x="1906" y="477"/>
                      </a:lnTo>
                      <a:cubicBezTo>
                        <a:pt x="1941" y="429"/>
                        <a:pt x="1941" y="369"/>
                        <a:pt x="1906" y="322"/>
                      </a:cubicBezTo>
                      <a:cubicBezTo>
                        <a:pt x="1882" y="304"/>
                        <a:pt x="1855" y="295"/>
                        <a:pt x="1828" y="295"/>
                      </a:cubicBezTo>
                      <a:cubicBezTo>
                        <a:pt x="1802" y="295"/>
                        <a:pt x="1775" y="304"/>
                        <a:pt x="1751" y="322"/>
                      </a:cubicBezTo>
                      <a:lnTo>
                        <a:pt x="1215" y="858"/>
                      </a:lnTo>
                      <a:lnTo>
                        <a:pt x="1215" y="107"/>
                      </a:lnTo>
                      <a:cubicBezTo>
                        <a:pt x="1215" y="48"/>
                        <a:pt x="1168" y="0"/>
                        <a:pt x="1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1035642" y="3845570"/>
                  <a:ext cx="93918" cy="93373"/>
                </a:xfrm>
                <a:custGeom>
                  <a:avLst/>
                  <a:gdLst/>
                  <a:ahLst/>
                  <a:cxnLst/>
                  <a:rect l="l" t="t" r="r" b="b"/>
                  <a:pathLst>
                    <a:path w="2240" h="2227" extrusionOk="0">
                      <a:moveTo>
                        <a:pt x="1120" y="0"/>
                      </a:moveTo>
                      <a:cubicBezTo>
                        <a:pt x="1060" y="0"/>
                        <a:pt x="1013" y="36"/>
                        <a:pt x="1013" y="107"/>
                      </a:cubicBezTo>
                      <a:lnTo>
                        <a:pt x="1013" y="858"/>
                      </a:lnTo>
                      <a:lnTo>
                        <a:pt x="477" y="322"/>
                      </a:lnTo>
                      <a:cubicBezTo>
                        <a:pt x="459" y="304"/>
                        <a:pt x="435" y="295"/>
                        <a:pt x="410" y="295"/>
                      </a:cubicBezTo>
                      <a:cubicBezTo>
                        <a:pt x="385" y="295"/>
                        <a:pt x="358" y="304"/>
                        <a:pt x="334" y="322"/>
                      </a:cubicBezTo>
                      <a:cubicBezTo>
                        <a:pt x="286" y="369"/>
                        <a:pt x="286" y="429"/>
                        <a:pt x="334" y="477"/>
                      </a:cubicBezTo>
                      <a:lnTo>
                        <a:pt x="870" y="1012"/>
                      </a:lnTo>
                      <a:lnTo>
                        <a:pt x="108" y="1012"/>
                      </a:lnTo>
                      <a:cubicBezTo>
                        <a:pt x="48" y="1012"/>
                        <a:pt x="1" y="1060"/>
                        <a:pt x="1" y="1119"/>
                      </a:cubicBezTo>
                      <a:cubicBezTo>
                        <a:pt x="1" y="1179"/>
                        <a:pt x="48" y="1215"/>
                        <a:pt x="108" y="1215"/>
                      </a:cubicBezTo>
                      <a:lnTo>
                        <a:pt x="870" y="1215"/>
                      </a:lnTo>
                      <a:lnTo>
                        <a:pt x="334" y="1750"/>
                      </a:lnTo>
                      <a:cubicBezTo>
                        <a:pt x="286" y="1798"/>
                        <a:pt x="286" y="1858"/>
                        <a:pt x="334" y="1905"/>
                      </a:cubicBezTo>
                      <a:cubicBezTo>
                        <a:pt x="346" y="1917"/>
                        <a:pt x="382" y="1929"/>
                        <a:pt x="406" y="1929"/>
                      </a:cubicBezTo>
                      <a:cubicBezTo>
                        <a:pt x="441" y="1929"/>
                        <a:pt x="453" y="1917"/>
                        <a:pt x="477" y="1905"/>
                      </a:cubicBezTo>
                      <a:lnTo>
                        <a:pt x="1013" y="1369"/>
                      </a:lnTo>
                      <a:lnTo>
                        <a:pt x="1013" y="2131"/>
                      </a:lnTo>
                      <a:cubicBezTo>
                        <a:pt x="1013" y="2191"/>
                        <a:pt x="1060" y="2227"/>
                        <a:pt x="1120" y="2227"/>
                      </a:cubicBezTo>
                      <a:cubicBezTo>
                        <a:pt x="1179" y="2227"/>
                        <a:pt x="1227" y="2191"/>
                        <a:pt x="1227" y="2131"/>
                      </a:cubicBezTo>
                      <a:lnTo>
                        <a:pt x="1227" y="1369"/>
                      </a:lnTo>
                      <a:lnTo>
                        <a:pt x="1763" y="1905"/>
                      </a:lnTo>
                      <a:cubicBezTo>
                        <a:pt x="1775" y="1917"/>
                        <a:pt x="1810" y="1929"/>
                        <a:pt x="1834" y="1929"/>
                      </a:cubicBezTo>
                      <a:cubicBezTo>
                        <a:pt x="1870" y="1929"/>
                        <a:pt x="1882" y="1917"/>
                        <a:pt x="1906" y="1905"/>
                      </a:cubicBezTo>
                      <a:cubicBezTo>
                        <a:pt x="1953" y="1858"/>
                        <a:pt x="1953" y="1798"/>
                        <a:pt x="1906" y="1750"/>
                      </a:cubicBezTo>
                      <a:lnTo>
                        <a:pt x="1370" y="1215"/>
                      </a:lnTo>
                      <a:lnTo>
                        <a:pt x="2132" y="1215"/>
                      </a:lnTo>
                      <a:cubicBezTo>
                        <a:pt x="2191" y="1215"/>
                        <a:pt x="2239" y="1179"/>
                        <a:pt x="2239" y="1119"/>
                      </a:cubicBezTo>
                      <a:cubicBezTo>
                        <a:pt x="2239" y="1060"/>
                        <a:pt x="2191" y="1012"/>
                        <a:pt x="2132" y="1012"/>
                      </a:cubicBezTo>
                      <a:lnTo>
                        <a:pt x="1370" y="1012"/>
                      </a:lnTo>
                      <a:lnTo>
                        <a:pt x="1906" y="477"/>
                      </a:lnTo>
                      <a:cubicBezTo>
                        <a:pt x="1953" y="429"/>
                        <a:pt x="1953" y="369"/>
                        <a:pt x="1906" y="322"/>
                      </a:cubicBezTo>
                      <a:cubicBezTo>
                        <a:pt x="1888" y="304"/>
                        <a:pt x="1864" y="295"/>
                        <a:pt x="1839" y="295"/>
                      </a:cubicBezTo>
                      <a:cubicBezTo>
                        <a:pt x="1813" y="295"/>
                        <a:pt x="1787" y="304"/>
                        <a:pt x="1763" y="322"/>
                      </a:cubicBezTo>
                      <a:lnTo>
                        <a:pt x="1227" y="858"/>
                      </a:lnTo>
                      <a:lnTo>
                        <a:pt x="1227" y="107"/>
                      </a:lnTo>
                      <a:cubicBezTo>
                        <a:pt x="1227" y="48"/>
                        <a:pt x="1179" y="0"/>
                        <a:pt x="1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08" name="Google Shape;408;p19"/>
          <p:cNvGrpSpPr/>
          <p:nvPr/>
        </p:nvGrpSpPr>
        <p:grpSpPr>
          <a:xfrm>
            <a:off x="465711" y="1528475"/>
            <a:ext cx="3367243" cy="902950"/>
            <a:chOff x="465711" y="1528475"/>
            <a:chExt cx="3367243" cy="902950"/>
          </a:xfrm>
        </p:grpSpPr>
        <p:cxnSp>
          <p:nvCxnSpPr>
            <p:cNvPr id="409" name="Google Shape;409;p19"/>
            <p:cNvCxnSpPr/>
            <p:nvPr/>
          </p:nvCxnSpPr>
          <p:spPr>
            <a:xfrm>
              <a:off x="2930854" y="1990725"/>
              <a:ext cx="902100" cy="440700"/>
            </a:xfrm>
            <a:prstGeom prst="straightConnector1">
              <a:avLst/>
            </a:prstGeom>
            <a:noFill/>
            <a:ln w="28575" cap="flat" cmpd="sng">
              <a:solidFill>
                <a:schemeClr val="accent2"/>
              </a:solidFill>
              <a:prstDash val="solid"/>
              <a:round/>
              <a:headEnd type="none" w="med" len="med"/>
              <a:tailEnd type="none" w="med" len="med"/>
            </a:ln>
          </p:spPr>
        </p:cxnSp>
        <p:grpSp>
          <p:nvGrpSpPr>
            <p:cNvPr id="410" name="Google Shape;410;p19"/>
            <p:cNvGrpSpPr/>
            <p:nvPr/>
          </p:nvGrpSpPr>
          <p:grpSpPr>
            <a:xfrm>
              <a:off x="465711" y="1528475"/>
              <a:ext cx="2530606" cy="901665"/>
              <a:chOff x="465711" y="1528475"/>
              <a:chExt cx="2530606" cy="901665"/>
            </a:xfrm>
          </p:grpSpPr>
          <p:grpSp>
            <p:nvGrpSpPr>
              <p:cNvPr id="411" name="Google Shape;411;p19"/>
              <p:cNvGrpSpPr/>
              <p:nvPr/>
            </p:nvGrpSpPr>
            <p:grpSpPr>
              <a:xfrm>
                <a:off x="465711" y="1528475"/>
                <a:ext cx="2530606" cy="901665"/>
                <a:chOff x="465711" y="1528475"/>
                <a:chExt cx="2530606" cy="901665"/>
              </a:xfrm>
            </p:grpSpPr>
            <p:sp>
              <p:nvSpPr>
                <p:cNvPr id="412" name="Google Shape;412;p19"/>
                <p:cNvSpPr/>
                <p:nvPr/>
              </p:nvSpPr>
              <p:spPr>
                <a:xfrm>
                  <a:off x="916800" y="1528475"/>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959868" y="1578313"/>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465711" y="1528476"/>
                  <a:ext cx="901665" cy="901665"/>
                </a:xfrm>
                <a:custGeom>
                  <a:avLst/>
                  <a:gdLst/>
                  <a:ahLst/>
                  <a:cxnLst/>
                  <a:rect l="l" t="t" r="r" b="b"/>
                  <a:pathLst>
                    <a:path w="19611" h="19611" extrusionOk="0">
                      <a:moveTo>
                        <a:pt x="19610" y="9800"/>
                      </a:moveTo>
                      <a:cubicBezTo>
                        <a:pt x="19610" y="15217"/>
                        <a:pt x="15229" y="19610"/>
                        <a:pt x="9811" y="19610"/>
                      </a:cubicBezTo>
                      <a:cubicBezTo>
                        <a:pt x="4394" y="19610"/>
                        <a:pt x="1" y="15217"/>
                        <a:pt x="1" y="9800"/>
                      </a:cubicBezTo>
                      <a:cubicBezTo>
                        <a:pt x="1" y="4394"/>
                        <a:pt x="4394" y="1"/>
                        <a:pt x="9811" y="1"/>
                      </a:cubicBezTo>
                      <a:cubicBezTo>
                        <a:pt x="15229" y="1"/>
                        <a:pt x="19610" y="4394"/>
                        <a:pt x="19610" y="98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503504" y="1566268"/>
                  <a:ext cx="826629" cy="826629"/>
                </a:xfrm>
                <a:custGeom>
                  <a:avLst/>
                  <a:gdLst/>
                  <a:ahLst/>
                  <a:cxnLst/>
                  <a:rect l="l" t="t" r="r" b="b"/>
                  <a:pathLst>
                    <a:path w="17979" h="17979" extrusionOk="0">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43"/>
                        <a:pt x="8989" y="17443"/>
                      </a:cubicBezTo>
                      <a:cubicBezTo>
                        <a:pt x="13645" y="17443"/>
                        <a:pt x="17443" y="13645"/>
                        <a:pt x="17443" y="8989"/>
                      </a:cubicBezTo>
                      <a:cubicBezTo>
                        <a:pt x="17443" y="4322"/>
                        <a:pt x="13645" y="536"/>
                        <a:pt x="8989"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9"/>
              <p:cNvGrpSpPr/>
              <p:nvPr/>
            </p:nvGrpSpPr>
            <p:grpSpPr>
              <a:xfrm>
                <a:off x="654052" y="1773227"/>
                <a:ext cx="521203" cy="412282"/>
                <a:chOff x="712673" y="1942106"/>
                <a:chExt cx="475290" cy="375964"/>
              </a:xfrm>
            </p:grpSpPr>
            <p:sp>
              <p:nvSpPr>
                <p:cNvPr id="417" name="Google Shape;417;p19"/>
                <p:cNvSpPr/>
                <p:nvPr/>
              </p:nvSpPr>
              <p:spPr>
                <a:xfrm>
                  <a:off x="888392" y="2190233"/>
                  <a:ext cx="127334" cy="127837"/>
                </a:xfrm>
                <a:custGeom>
                  <a:avLst/>
                  <a:gdLst/>
                  <a:ahLst/>
                  <a:cxnLst/>
                  <a:rect l="l" t="t" r="r" b="b"/>
                  <a:pathLst>
                    <a:path w="3037" h="3049" extrusionOk="0">
                      <a:moveTo>
                        <a:pt x="1548" y="869"/>
                      </a:moveTo>
                      <a:cubicBezTo>
                        <a:pt x="1584" y="881"/>
                        <a:pt x="1596" y="881"/>
                        <a:pt x="1608" y="881"/>
                      </a:cubicBezTo>
                      <a:cubicBezTo>
                        <a:pt x="1929" y="929"/>
                        <a:pt x="2167" y="1203"/>
                        <a:pt x="2167" y="1512"/>
                      </a:cubicBezTo>
                      <a:cubicBezTo>
                        <a:pt x="2167" y="1715"/>
                        <a:pt x="2048" y="1929"/>
                        <a:pt x="1846" y="2048"/>
                      </a:cubicBezTo>
                      <a:cubicBezTo>
                        <a:pt x="1727" y="2120"/>
                        <a:pt x="1632" y="2155"/>
                        <a:pt x="1524" y="2155"/>
                      </a:cubicBezTo>
                      <a:cubicBezTo>
                        <a:pt x="1167" y="2155"/>
                        <a:pt x="881" y="1869"/>
                        <a:pt x="881" y="1512"/>
                      </a:cubicBezTo>
                      <a:cubicBezTo>
                        <a:pt x="881" y="1155"/>
                        <a:pt x="1167" y="869"/>
                        <a:pt x="1524" y="869"/>
                      </a:cubicBezTo>
                      <a:close/>
                      <a:moveTo>
                        <a:pt x="1524" y="667"/>
                      </a:moveTo>
                      <a:cubicBezTo>
                        <a:pt x="1048" y="667"/>
                        <a:pt x="679" y="1048"/>
                        <a:pt x="679" y="1512"/>
                      </a:cubicBezTo>
                      <a:cubicBezTo>
                        <a:pt x="679" y="1989"/>
                        <a:pt x="1060" y="2358"/>
                        <a:pt x="1524" y="2358"/>
                      </a:cubicBezTo>
                      <a:cubicBezTo>
                        <a:pt x="1655" y="2358"/>
                        <a:pt x="1810" y="2322"/>
                        <a:pt x="1965" y="2203"/>
                      </a:cubicBezTo>
                      <a:cubicBezTo>
                        <a:pt x="2227" y="2048"/>
                        <a:pt x="2370" y="1786"/>
                        <a:pt x="2370" y="1500"/>
                      </a:cubicBezTo>
                      <a:cubicBezTo>
                        <a:pt x="2370" y="1084"/>
                        <a:pt x="2060" y="738"/>
                        <a:pt x="1643" y="679"/>
                      </a:cubicBezTo>
                      <a:lnTo>
                        <a:pt x="1608" y="679"/>
                      </a:lnTo>
                      <a:cubicBezTo>
                        <a:pt x="1584" y="679"/>
                        <a:pt x="1548" y="667"/>
                        <a:pt x="1524" y="667"/>
                      </a:cubicBezTo>
                      <a:close/>
                      <a:moveTo>
                        <a:pt x="1524" y="191"/>
                      </a:moveTo>
                      <a:lnTo>
                        <a:pt x="1548" y="203"/>
                      </a:lnTo>
                      <a:cubicBezTo>
                        <a:pt x="1679" y="203"/>
                        <a:pt x="1798" y="226"/>
                        <a:pt x="1941" y="274"/>
                      </a:cubicBezTo>
                      <a:cubicBezTo>
                        <a:pt x="2001" y="310"/>
                        <a:pt x="2072" y="334"/>
                        <a:pt x="2132" y="369"/>
                      </a:cubicBezTo>
                      <a:cubicBezTo>
                        <a:pt x="2251" y="441"/>
                        <a:pt x="2358" y="512"/>
                        <a:pt x="2429" y="596"/>
                      </a:cubicBezTo>
                      <a:cubicBezTo>
                        <a:pt x="2489" y="655"/>
                        <a:pt x="2548" y="715"/>
                        <a:pt x="2596" y="786"/>
                      </a:cubicBezTo>
                      <a:cubicBezTo>
                        <a:pt x="2679" y="929"/>
                        <a:pt x="2763" y="1096"/>
                        <a:pt x="2786" y="1262"/>
                      </a:cubicBezTo>
                      <a:cubicBezTo>
                        <a:pt x="2798" y="1346"/>
                        <a:pt x="2822" y="1441"/>
                        <a:pt x="2822" y="1524"/>
                      </a:cubicBezTo>
                      <a:cubicBezTo>
                        <a:pt x="2822" y="1631"/>
                        <a:pt x="2798" y="1739"/>
                        <a:pt x="2775" y="1869"/>
                      </a:cubicBezTo>
                      <a:cubicBezTo>
                        <a:pt x="2763" y="1953"/>
                        <a:pt x="2715" y="2048"/>
                        <a:pt x="2667" y="2131"/>
                      </a:cubicBezTo>
                      <a:cubicBezTo>
                        <a:pt x="2441" y="2560"/>
                        <a:pt x="2013" y="2822"/>
                        <a:pt x="1548" y="2834"/>
                      </a:cubicBezTo>
                      <a:lnTo>
                        <a:pt x="1501" y="2834"/>
                      </a:lnTo>
                      <a:cubicBezTo>
                        <a:pt x="774" y="2834"/>
                        <a:pt x="179" y="2239"/>
                        <a:pt x="179" y="1512"/>
                      </a:cubicBezTo>
                      <a:cubicBezTo>
                        <a:pt x="179" y="786"/>
                        <a:pt x="774" y="191"/>
                        <a:pt x="1524" y="191"/>
                      </a:cubicBezTo>
                      <a:close/>
                      <a:moveTo>
                        <a:pt x="1524" y="0"/>
                      </a:moveTo>
                      <a:cubicBezTo>
                        <a:pt x="691" y="0"/>
                        <a:pt x="0" y="679"/>
                        <a:pt x="0" y="1512"/>
                      </a:cubicBezTo>
                      <a:cubicBezTo>
                        <a:pt x="0" y="2346"/>
                        <a:pt x="691" y="3024"/>
                        <a:pt x="1524" y="3024"/>
                      </a:cubicBezTo>
                      <a:cubicBezTo>
                        <a:pt x="1536" y="3024"/>
                        <a:pt x="1548" y="3024"/>
                        <a:pt x="1584" y="3048"/>
                      </a:cubicBezTo>
                      <a:cubicBezTo>
                        <a:pt x="2120" y="3024"/>
                        <a:pt x="2608" y="2715"/>
                        <a:pt x="2858" y="2239"/>
                      </a:cubicBezTo>
                      <a:cubicBezTo>
                        <a:pt x="2906" y="2131"/>
                        <a:pt x="2953" y="2036"/>
                        <a:pt x="2977" y="1929"/>
                      </a:cubicBezTo>
                      <a:cubicBezTo>
                        <a:pt x="3025" y="1786"/>
                        <a:pt x="3036" y="1643"/>
                        <a:pt x="3036" y="1524"/>
                      </a:cubicBezTo>
                      <a:cubicBezTo>
                        <a:pt x="3036" y="1417"/>
                        <a:pt x="3025" y="1322"/>
                        <a:pt x="3013" y="1215"/>
                      </a:cubicBezTo>
                      <a:cubicBezTo>
                        <a:pt x="2977" y="1024"/>
                        <a:pt x="2906" y="834"/>
                        <a:pt x="2786" y="667"/>
                      </a:cubicBezTo>
                      <a:cubicBezTo>
                        <a:pt x="2727" y="596"/>
                        <a:pt x="2667" y="512"/>
                        <a:pt x="2596" y="441"/>
                      </a:cubicBezTo>
                      <a:cubicBezTo>
                        <a:pt x="2501" y="357"/>
                        <a:pt x="2382" y="262"/>
                        <a:pt x="2251" y="191"/>
                      </a:cubicBezTo>
                      <a:cubicBezTo>
                        <a:pt x="2179" y="143"/>
                        <a:pt x="2108" y="119"/>
                        <a:pt x="2024" y="84"/>
                      </a:cubicBezTo>
                      <a:cubicBezTo>
                        <a:pt x="1882" y="24"/>
                        <a:pt x="1727" y="0"/>
                        <a:pt x="1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12673" y="1942106"/>
                  <a:ext cx="475290" cy="135845"/>
                </a:xfrm>
                <a:custGeom>
                  <a:avLst/>
                  <a:gdLst/>
                  <a:ahLst/>
                  <a:cxnLst/>
                  <a:rect l="l" t="t" r="r" b="b"/>
                  <a:pathLst>
                    <a:path w="11336" h="3240" extrusionOk="0">
                      <a:moveTo>
                        <a:pt x="5715" y="215"/>
                      </a:moveTo>
                      <a:cubicBezTo>
                        <a:pt x="6001" y="215"/>
                        <a:pt x="6311" y="239"/>
                        <a:pt x="6692" y="275"/>
                      </a:cubicBezTo>
                      <a:cubicBezTo>
                        <a:pt x="7049" y="334"/>
                        <a:pt x="7430" y="406"/>
                        <a:pt x="7763" y="513"/>
                      </a:cubicBezTo>
                      <a:cubicBezTo>
                        <a:pt x="8120" y="620"/>
                        <a:pt x="8406" y="715"/>
                        <a:pt x="8680" y="834"/>
                      </a:cubicBezTo>
                      <a:cubicBezTo>
                        <a:pt x="9359" y="1156"/>
                        <a:pt x="10002" y="1572"/>
                        <a:pt x="10561" y="2073"/>
                      </a:cubicBezTo>
                      <a:cubicBezTo>
                        <a:pt x="10740" y="2251"/>
                        <a:pt x="10942" y="2430"/>
                        <a:pt x="11097" y="2620"/>
                      </a:cubicBezTo>
                      <a:cubicBezTo>
                        <a:pt x="11145" y="2680"/>
                        <a:pt x="11157" y="2739"/>
                        <a:pt x="11157" y="2799"/>
                      </a:cubicBezTo>
                      <a:cubicBezTo>
                        <a:pt x="11157" y="2858"/>
                        <a:pt x="11133" y="2918"/>
                        <a:pt x="11085" y="2965"/>
                      </a:cubicBezTo>
                      <a:cubicBezTo>
                        <a:pt x="11037" y="3008"/>
                        <a:pt x="10981" y="3027"/>
                        <a:pt x="10926" y="3027"/>
                      </a:cubicBezTo>
                      <a:cubicBezTo>
                        <a:pt x="10859" y="3027"/>
                        <a:pt x="10792" y="2999"/>
                        <a:pt x="10740" y="2954"/>
                      </a:cubicBezTo>
                      <a:cubicBezTo>
                        <a:pt x="10430" y="2608"/>
                        <a:pt x="10073" y="2287"/>
                        <a:pt x="9692" y="2001"/>
                      </a:cubicBezTo>
                      <a:cubicBezTo>
                        <a:pt x="8537" y="1168"/>
                        <a:pt x="7132" y="703"/>
                        <a:pt x="5715" y="703"/>
                      </a:cubicBezTo>
                      <a:cubicBezTo>
                        <a:pt x="3798" y="703"/>
                        <a:pt x="1965" y="1537"/>
                        <a:pt x="679" y="2965"/>
                      </a:cubicBezTo>
                      <a:cubicBezTo>
                        <a:pt x="643" y="3013"/>
                        <a:pt x="584" y="3037"/>
                        <a:pt x="524" y="3037"/>
                      </a:cubicBezTo>
                      <a:cubicBezTo>
                        <a:pt x="465" y="3037"/>
                        <a:pt x="381" y="3025"/>
                        <a:pt x="346" y="2977"/>
                      </a:cubicBezTo>
                      <a:cubicBezTo>
                        <a:pt x="250" y="2894"/>
                        <a:pt x="239" y="2739"/>
                        <a:pt x="322" y="2644"/>
                      </a:cubicBezTo>
                      <a:cubicBezTo>
                        <a:pt x="1691" y="1096"/>
                        <a:pt x="3656" y="215"/>
                        <a:pt x="5715" y="215"/>
                      </a:cubicBezTo>
                      <a:close/>
                      <a:moveTo>
                        <a:pt x="5703" y="1"/>
                      </a:moveTo>
                      <a:cubicBezTo>
                        <a:pt x="3584" y="1"/>
                        <a:pt x="1572" y="906"/>
                        <a:pt x="167" y="2489"/>
                      </a:cubicBezTo>
                      <a:cubicBezTo>
                        <a:pt x="0" y="2668"/>
                        <a:pt x="12" y="2954"/>
                        <a:pt x="191" y="3120"/>
                      </a:cubicBezTo>
                      <a:cubicBezTo>
                        <a:pt x="286" y="3192"/>
                        <a:pt x="381" y="3239"/>
                        <a:pt x="489" y="3239"/>
                      </a:cubicBezTo>
                      <a:cubicBezTo>
                        <a:pt x="596" y="3216"/>
                        <a:pt x="715" y="3180"/>
                        <a:pt x="786" y="3085"/>
                      </a:cubicBezTo>
                      <a:cubicBezTo>
                        <a:pt x="2024" y="1703"/>
                        <a:pt x="3810" y="894"/>
                        <a:pt x="5668" y="894"/>
                      </a:cubicBezTo>
                      <a:cubicBezTo>
                        <a:pt x="7037" y="894"/>
                        <a:pt x="8406" y="1346"/>
                        <a:pt x="9525" y="2168"/>
                      </a:cubicBezTo>
                      <a:cubicBezTo>
                        <a:pt x="9894" y="2430"/>
                        <a:pt x="10240" y="2739"/>
                        <a:pt x="10549" y="3085"/>
                      </a:cubicBezTo>
                      <a:cubicBezTo>
                        <a:pt x="10639" y="3174"/>
                        <a:pt x="10763" y="3219"/>
                        <a:pt x="10887" y="3219"/>
                      </a:cubicBezTo>
                      <a:cubicBezTo>
                        <a:pt x="10993" y="3219"/>
                        <a:pt x="11098" y="3186"/>
                        <a:pt x="11180" y="3120"/>
                      </a:cubicBezTo>
                      <a:cubicBezTo>
                        <a:pt x="11264" y="3037"/>
                        <a:pt x="11323" y="2942"/>
                        <a:pt x="11323" y="2823"/>
                      </a:cubicBezTo>
                      <a:cubicBezTo>
                        <a:pt x="11335" y="2715"/>
                        <a:pt x="11299" y="2596"/>
                        <a:pt x="11216" y="2501"/>
                      </a:cubicBezTo>
                      <a:cubicBezTo>
                        <a:pt x="11061" y="2299"/>
                        <a:pt x="10859" y="2120"/>
                        <a:pt x="10668" y="1942"/>
                      </a:cubicBezTo>
                      <a:cubicBezTo>
                        <a:pt x="10085" y="1406"/>
                        <a:pt x="9430" y="989"/>
                        <a:pt x="8716" y="656"/>
                      </a:cubicBezTo>
                      <a:cubicBezTo>
                        <a:pt x="8454" y="525"/>
                        <a:pt x="8156" y="418"/>
                        <a:pt x="7799" y="322"/>
                      </a:cubicBezTo>
                      <a:cubicBezTo>
                        <a:pt x="7442" y="215"/>
                        <a:pt x="7073" y="120"/>
                        <a:pt x="6692" y="84"/>
                      </a:cubicBezTo>
                      <a:cubicBezTo>
                        <a:pt x="6323" y="37"/>
                        <a:pt x="6001" y="1"/>
                        <a:pt x="5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74558" y="2024494"/>
                  <a:ext cx="355000" cy="108341"/>
                </a:xfrm>
                <a:custGeom>
                  <a:avLst/>
                  <a:gdLst/>
                  <a:ahLst/>
                  <a:cxnLst/>
                  <a:rect l="l" t="t" r="r" b="b"/>
                  <a:pathLst>
                    <a:path w="8467" h="2584" extrusionOk="0">
                      <a:moveTo>
                        <a:pt x="4239" y="215"/>
                      </a:moveTo>
                      <a:cubicBezTo>
                        <a:pt x="5537" y="215"/>
                        <a:pt x="6799" y="703"/>
                        <a:pt x="7776" y="1584"/>
                      </a:cubicBezTo>
                      <a:cubicBezTo>
                        <a:pt x="7918" y="1715"/>
                        <a:pt x="8049" y="1846"/>
                        <a:pt x="8168" y="1989"/>
                      </a:cubicBezTo>
                      <a:cubicBezTo>
                        <a:pt x="8252" y="2084"/>
                        <a:pt x="8252" y="2239"/>
                        <a:pt x="8157" y="2322"/>
                      </a:cubicBezTo>
                      <a:lnTo>
                        <a:pt x="8061" y="2370"/>
                      </a:lnTo>
                      <a:cubicBezTo>
                        <a:pt x="8037" y="2375"/>
                        <a:pt x="8012" y="2378"/>
                        <a:pt x="7987" y="2378"/>
                      </a:cubicBezTo>
                      <a:cubicBezTo>
                        <a:pt x="7952" y="2378"/>
                        <a:pt x="7918" y="2372"/>
                        <a:pt x="7883" y="2358"/>
                      </a:cubicBezTo>
                      <a:cubicBezTo>
                        <a:pt x="7859" y="2346"/>
                        <a:pt x="7823" y="2322"/>
                        <a:pt x="7811" y="2298"/>
                      </a:cubicBezTo>
                      <a:cubicBezTo>
                        <a:pt x="6906" y="1286"/>
                        <a:pt x="5597" y="703"/>
                        <a:pt x="4239" y="703"/>
                      </a:cubicBezTo>
                      <a:cubicBezTo>
                        <a:pt x="2870" y="703"/>
                        <a:pt x="1572" y="1286"/>
                        <a:pt x="668" y="2298"/>
                      </a:cubicBezTo>
                      <a:cubicBezTo>
                        <a:pt x="615" y="2344"/>
                        <a:pt x="545" y="2372"/>
                        <a:pt x="476" y="2372"/>
                      </a:cubicBezTo>
                      <a:cubicBezTo>
                        <a:pt x="420" y="2372"/>
                        <a:pt x="365" y="2353"/>
                        <a:pt x="322" y="2310"/>
                      </a:cubicBezTo>
                      <a:cubicBezTo>
                        <a:pt x="239" y="2227"/>
                        <a:pt x="215" y="2072"/>
                        <a:pt x="310" y="1965"/>
                      </a:cubicBezTo>
                      <a:cubicBezTo>
                        <a:pt x="1310" y="858"/>
                        <a:pt x="2727" y="215"/>
                        <a:pt x="4239" y="215"/>
                      </a:cubicBezTo>
                      <a:close/>
                      <a:moveTo>
                        <a:pt x="4239" y="0"/>
                      </a:moveTo>
                      <a:cubicBezTo>
                        <a:pt x="2680" y="0"/>
                        <a:pt x="1203" y="679"/>
                        <a:pt x="156" y="1834"/>
                      </a:cubicBezTo>
                      <a:cubicBezTo>
                        <a:pt x="1" y="2013"/>
                        <a:pt x="13" y="2298"/>
                        <a:pt x="191" y="2465"/>
                      </a:cubicBezTo>
                      <a:cubicBezTo>
                        <a:pt x="275" y="2536"/>
                        <a:pt x="382" y="2584"/>
                        <a:pt x="489" y="2584"/>
                      </a:cubicBezTo>
                      <a:cubicBezTo>
                        <a:pt x="620" y="2584"/>
                        <a:pt x="739" y="2524"/>
                        <a:pt x="846" y="2429"/>
                      </a:cubicBezTo>
                      <a:cubicBezTo>
                        <a:pt x="1703" y="1465"/>
                        <a:pt x="2942" y="893"/>
                        <a:pt x="4251" y="893"/>
                      </a:cubicBezTo>
                      <a:cubicBezTo>
                        <a:pt x="5549" y="893"/>
                        <a:pt x="6799" y="1465"/>
                        <a:pt x="7656" y="2429"/>
                      </a:cubicBezTo>
                      <a:cubicBezTo>
                        <a:pt x="7692" y="2477"/>
                        <a:pt x="7740" y="2501"/>
                        <a:pt x="7799" y="2536"/>
                      </a:cubicBezTo>
                      <a:cubicBezTo>
                        <a:pt x="7850" y="2562"/>
                        <a:pt x="7908" y="2574"/>
                        <a:pt x="7967" y="2574"/>
                      </a:cubicBezTo>
                      <a:cubicBezTo>
                        <a:pt x="8019" y="2574"/>
                        <a:pt x="8071" y="2565"/>
                        <a:pt x="8121" y="2548"/>
                      </a:cubicBezTo>
                      <a:cubicBezTo>
                        <a:pt x="8180" y="2536"/>
                        <a:pt x="8228" y="2501"/>
                        <a:pt x="8276" y="2465"/>
                      </a:cubicBezTo>
                      <a:cubicBezTo>
                        <a:pt x="8454" y="2298"/>
                        <a:pt x="8466" y="2013"/>
                        <a:pt x="8299" y="1834"/>
                      </a:cubicBezTo>
                      <a:cubicBezTo>
                        <a:pt x="8180" y="1691"/>
                        <a:pt x="8049" y="1548"/>
                        <a:pt x="7895" y="1417"/>
                      </a:cubicBezTo>
                      <a:cubicBezTo>
                        <a:pt x="6894" y="512"/>
                        <a:pt x="5597" y="0"/>
                        <a:pt x="4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37953" y="2107846"/>
                  <a:ext cx="229176" cy="80417"/>
                </a:xfrm>
                <a:custGeom>
                  <a:avLst/>
                  <a:gdLst/>
                  <a:ahLst/>
                  <a:cxnLst/>
                  <a:rect l="l" t="t" r="r" b="b"/>
                  <a:pathLst>
                    <a:path w="5466" h="1918" extrusionOk="0">
                      <a:moveTo>
                        <a:pt x="2727" y="191"/>
                      </a:moveTo>
                      <a:cubicBezTo>
                        <a:pt x="3251" y="191"/>
                        <a:pt x="3763" y="322"/>
                        <a:pt x="4287" y="608"/>
                      </a:cubicBezTo>
                      <a:cubicBezTo>
                        <a:pt x="4620" y="787"/>
                        <a:pt x="4871" y="965"/>
                        <a:pt x="5073" y="1168"/>
                      </a:cubicBezTo>
                      <a:lnTo>
                        <a:pt x="5216" y="1298"/>
                      </a:lnTo>
                      <a:lnTo>
                        <a:pt x="5252" y="1394"/>
                      </a:lnTo>
                      <a:cubicBezTo>
                        <a:pt x="5287" y="1477"/>
                        <a:pt x="5252" y="1584"/>
                        <a:pt x="5180" y="1644"/>
                      </a:cubicBezTo>
                      <a:cubicBezTo>
                        <a:pt x="5132" y="1687"/>
                        <a:pt x="5076" y="1705"/>
                        <a:pt x="5021" y="1705"/>
                      </a:cubicBezTo>
                      <a:cubicBezTo>
                        <a:pt x="4954" y="1705"/>
                        <a:pt x="4887" y="1678"/>
                        <a:pt x="4835" y="1632"/>
                      </a:cubicBezTo>
                      <a:lnTo>
                        <a:pt x="4716" y="1513"/>
                      </a:lnTo>
                      <a:cubicBezTo>
                        <a:pt x="4585" y="1382"/>
                        <a:pt x="4442" y="1263"/>
                        <a:pt x="4287" y="1156"/>
                      </a:cubicBezTo>
                      <a:cubicBezTo>
                        <a:pt x="3823" y="846"/>
                        <a:pt x="3287" y="679"/>
                        <a:pt x="2727" y="679"/>
                      </a:cubicBezTo>
                      <a:cubicBezTo>
                        <a:pt x="1918" y="679"/>
                        <a:pt x="1168" y="1025"/>
                        <a:pt x="632" y="1620"/>
                      </a:cubicBezTo>
                      <a:cubicBezTo>
                        <a:pt x="584" y="1668"/>
                        <a:pt x="525" y="1691"/>
                        <a:pt x="465" y="1691"/>
                      </a:cubicBezTo>
                      <a:cubicBezTo>
                        <a:pt x="394" y="1691"/>
                        <a:pt x="334" y="1679"/>
                        <a:pt x="287" y="1632"/>
                      </a:cubicBezTo>
                      <a:cubicBezTo>
                        <a:pt x="239" y="1584"/>
                        <a:pt x="215" y="1525"/>
                        <a:pt x="215" y="1465"/>
                      </a:cubicBezTo>
                      <a:cubicBezTo>
                        <a:pt x="215" y="1394"/>
                        <a:pt x="227" y="1334"/>
                        <a:pt x="275" y="1287"/>
                      </a:cubicBezTo>
                      <a:cubicBezTo>
                        <a:pt x="894" y="596"/>
                        <a:pt x="1787" y="191"/>
                        <a:pt x="2727" y="191"/>
                      </a:cubicBezTo>
                      <a:close/>
                      <a:moveTo>
                        <a:pt x="2715" y="1"/>
                      </a:moveTo>
                      <a:cubicBezTo>
                        <a:pt x="1715" y="1"/>
                        <a:pt x="763" y="429"/>
                        <a:pt x="108" y="1168"/>
                      </a:cubicBezTo>
                      <a:cubicBezTo>
                        <a:pt x="37" y="1251"/>
                        <a:pt x="1" y="1370"/>
                        <a:pt x="1" y="1489"/>
                      </a:cubicBezTo>
                      <a:cubicBezTo>
                        <a:pt x="13" y="1584"/>
                        <a:pt x="60" y="1703"/>
                        <a:pt x="156" y="1787"/>
                      </a:cubicBezTo>
                      <a:cubicBezTo>
                        <a:pt x="239" y="1858"/>
                        <a:pt x="346" y="1906"/>
                        <a:pt x="453" y="1906"/>
                      </a:cubicBezTo>
                      <a:cubicBezTo>
                        <a:pt x="453" y="1906"/>
                        <a:pt x="465" y="1906"/>
                        <a:pt x="465" y="1918"/>
                      </a:cubicBezTo>
                      <a:cubicBezTo>
                        <a:pt x="572" y="1906"/>
                        <a:pt x="691" y="1858"/>
                        <a:pt x="763" y="1763"/>
                      </a:cubicBezTo>
                      <a:cubicBezTo>
                        <a:pt x="1251" y="1203"/>
                        <a:pt x="1965" y="894"/>
                        <a:pt x="2715" y="894"/>
                      </a:cubicBezTo>
                      <a:cubicBezTo>
                        <a:pt x="3227" y="894"/>
                        <a:pt x="3728" y="1037"/>
                        <a:pt x="4156" y="1322"/>
                      </a:cubicBezTo>
                      <a:cubicBezTo>
                        <a:pt x="4299" y="1406"/>
                        <a:pt x="4442" y="1525"/>
                        <a:pt x="4561" y="1644"/>
                      </a:cubicBezTo>
                      <a:cubicBezTo>
                        <a:pt x="4585" y="1679"/>
                        <a:pt x="4632" y="1703"/>
                        <a:pt x="4656" y="1751"/>
                      </a:cubicBezTo>
                      <a:cubicBezTo>
                        <a:pt x="4746" y="1841"/>
                        <a:pt x="4870" y="1886"/>
                        <a:pt x="4994" y="1886"/>
                      </a:cubicBezTo>
                      <a:cubicBezTo>
                        <a:pt x="5100" y="1886"/>
                        <a:pt x="5205" y="1853"/>
                        <a:pt x="5287" y="1787"/>
                      </a:cubicBezTo>
                      <a:cubicBezTo>
                        <a:pt x="5418" y="1668"/>
                        <a:pt x="5466" y="1465"/>
                        <a:pt x="5406" y="1310"/>
                      </a:cubicBezTo>
                      <a:cubicBezTo>
                        <a:pt x="5394" y="1251"/>
                        <a:pt x="5359" y="1203"/>
                        <a:pt x="5311" y="1156"/>
                      </a:cubicBezTo>
                      <a:cubicBezTo>
                        <a:pt x="5275" y="1108"/>
                        <a:pt x="5228" y="1048"/>
                        <a:pt x="5180" y="1013"/>
                      </a:cubicBezTo>
                      <a:cubicBezTo>
                        <a:pt x="4954" y="787"/>
                        <a:pt x="4692" y="596"/>
                        <a:pt x="4347" y="417"/>
                      </a:cubicBezTo>
                      <a:cubicBezTo>
                        <a:pt x="3823" y="144"/>
                        <a:pt x="3275"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23" name="Google Shape;423;p19"/>
          <p:cNvSpPr txBox="1"/>
          <p:nvPr/>
        </p:nvSpPr>
        <p:spPr>
          <a:xfrm>
            <a:off x="1460516" y="1791761"/>
            <a:ext cx="12336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SG" sz="1200" dirty="0">
                <a:solidFill>
                  <a:schemeClr val="dk1"/>
                </a:solidFill>
                <a:latin typeface="+mj-lt"/>
                <a:ea typeface="Fira Sans"/>
                <a:cs typeface="Fira Sans"/>
                <a:sym typeface="Fira Sans"/>
              </a:rPr>
              <a:t>Navigation and location-based services</a:t>
            </a:r>
          </a:p>
        </p:txBody>
      </p:sp>
      <p:sp>
        <p:nvSpPr>
          <p:cNvPr id="426" name="Google Shape;426;p19"/>
          <p:cNvSpPr txBox="1"/>
          <p:nvPr/>
        </p:nvSpPr>
        <p:spPr>
          <a:xfrm>
            <a:off x="1433485" y="3627872"/>
            <a:ext cx="12336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SG" sz="1200" dirty="0">
                <a:solidFill>
                  <a:schemeClr val="dk1"/>
                </a:solidFill>
                <a:latin typeface="+mj-lt"/>
                <a:ea typeface="Fira Sans"/>
                <a:cs typeface="Fira Sans"/>
                <a:sym typeface="Fira Sans"/>
              </a:rPr>
              <a:t>Transportation</a:t>
            </a:r>
          </a:p>
        </p:txBody>
      </p:sp>
      <p:grpSp>
        <p:nvGrpSpPr>
          <p:cNvPr id="427" name="Google Shape;427;p19"/>
          <p:cNvGrpSpPr/>
          <p:nvPr/>
        </p:nvGrpSpPr>
        <p:grpSpPr>
          <a:xfrm>
            <a:off x="3690791" y="1983833"/>
            <a:ext cx="1762417" cy="1762087"/>
            <a:chOff x="3690791" y="1983833"/>
            <a:chExt cx="1762417" cy="1762087"/>
          </a:xfrm>
        </p:grpSpPr>
        <p:grpSp>
          <p:nvGrpSpPr>
            <p:cNvPr id="428" name="Google Shape;428;p19"/>
            <p:cNvGrpSpPr/>
            <p:nvPr/>
          </p:nvGrpSpPr>
          <p:grpSpPr>
            <a:xfrm>
              <a:off x="3690791" y="1983833"/>
              <a:ext cx="1762417" cy="1762087"/>
              <a:chOff x="3686748" y="2130133"/>
              <a:chExt cx="1762417" cy="1762087"/>
            </a:xfrm>
          </p:grpSpPr>
          <p:sp>
            <p:nvSpPr>
              <p:cNvPr id="429" name="Google Shape;429;p19"/>
              <p:cNvSpPr/>
              <p:nvPr/>
            </p:nvSpPr>
            <p:spPr>
              <a:xfrm>
                <a:off x="3786223" y="2229607"/>
                <a:ext cx="1563466" cy="1563175"/>
              </a:xfrm>
              <a:custGeom>
                <a:avLst/>
                <a:gdLst/>
                <a:ahLst/>
                <a:cxnLst/>
                <a:rect l="l" t="t" r="r" b="b"/>
                <a:pathLst>
                  <a:path w="59127" h="59116" extrusionOk="0">
                    <a:moveTo>
                      <a:pt x="59127" y="29564"/>
                    </a:moveTo>
                    <a:cubicBezTo>
                      <a:pt x="59127" y="45887"/>
                      <a:pt x="45887" y="59115"/>
                      <a:pt x="29564" y="59115"/>
                    </a:cubicBezTo>
                    <a:cubicBezTo>
                      <a:pt x="13240" y="59115"/>
                      <a:pt x="0" y="45887"/>
                      <a:pt x="0" y="29564"/>
                    </a:cubicBezTo>
                    <a:cubicBezTo>
                      <a:pt x="0" y="13229"/>
                      <a:pt x="13240" y="1"/>
                      <a:pt x="29564" y="1"/>
                    </a:cubicBezTo>
                    <a:cubicBezTo>
                      <a:pt x="45887" y="1"/>
                      <a:pt x="59127" y="13229"/>
                      <a:pt x="59127" y="295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4127482" y="3737293"/>
                <a:ext cx="880932" cy="154927"/>
              </a:xfrm>
              <a:custGeom>
                <a:avLst/>
                <a:gdLst/>
                <a:ahLst/>
                <a:cxnLst/>
                <a:rect l="l" t="t" r="r" b="b"/>
                <a:pathLst>
                  <a:path w="33315" h="5859" extrusionOk="0">
                    <a:moveTo>
                      <a:pt x="33314" y="1394"/>
                    </a:moveTo>
                    <a:lnTo>
                      <a:pt x="32505" y="1"/>
                    </a:lnTo>
                    <a:cubicBezTo>
                      <a:pt x="27838" y="2703"/>
                      <a:pt x="22432" y="4251"/>
                      <a:pt x="16658" y="4251"/>
                    </a:cubicBezTo>
                    <a:cubicBezTo>
                      <a:pt x="10883" y="4251"/>
                      <a:pt x="5466" y="2703"/>
                      <a:pt x="810" y="1"/>
                    </a:cubicBezTo>
                    <a:lnTo>
                      <a:pt x="1" y="1394"/>
                    </a:lnTo>
                    <a:cubicBezTo>
                      <a:pt x="4918" y="4239"/>
                      <a:pt x="10597" y="5859"/>
                      <a:pt x="16658" y="5859"/>
                    </a:cubicBezTo>
                    <a:cubicBezTo>
                      <a:pt x="22718" y="5859"/>
                      <a:pt x="28421" y="4239"/>
                      <a:pt x="33314" y="13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4986950" y="2248195"/>
                <a:ext cx="462215" cy="763157"/>
              </a:xfrm>
              <a:custGeom>
                <a:avLst/>
                <a:gdLst/>
                <a:ahLst/>
                <a:cxnLst/>
                <a:rect l="l" t="t" r="r" b="b"/>
                <a:pathLst>
                  <a:path w="17480" h="28861" extrusionOk="0">
                    <a:moveTo>
                      <a:pt x="810" y="0"/>
                    </a:moveTo>
                    <a:lnTo>
                      <a:pt x="1" y="1393"/>
                    </a:lnTo>
                    <a:cubicBezTo>
                      <a:pt x="9490" y="6894"/>
                      <a:pt x="15872" y="17145"/>
                      <a:pt x="15872" y="28861"/>
                    </a:cubicBezTo>
                    <a:lnTo>
                      <a:pt x="17479" y="28861"/>
                    </a:lnTo>
                    <a:cubicBezTo>
                      <a:pt x="17479" y="16550"/>
                      <a:pt x="10764" y="5775"/>
                      <a:pt x="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4127482" y="2130133"/>
                <a:ext cx="880932" cy="154927"/>
              </a:xfrm>
              <a:custGeom>
                <a:avLst/>
                <a:gdLst/>
                <a:ahLst/>
                <a:cxnLst/>
                <a:rect l="l" t="t" r="r" b="b"/>
                <a:pathLst>
                  <a:path w="33315" h="5859" extrusionOk="0">
                    <a:moveTo>
                      <a:pt x="1" y="4465"/>
                    </a:moveTo>
                    <a:lnTo>
                      <a:pt x="810" y="5858"/>
                    </a:lnTo>
                    <a:cubicBezTo>
                      <a:pt x="5478" y="3156"/>
                      <a:pt x="10883" y="1608"/>
                      <a:pt x="16658" y="1608"/>
                    </a:cubicBezTo>
                    <a:cubicBezTo>
                      <a:pt x="22432" y="1608"/>
                      <a:pt x="27849" y="3156"/>
                      <a:pt x="32505" y="5858"/>
                    </a:cubicBezTo>
                    <a:lnTo>
                      <a:pt x="33314" y="4465"/>
                    </a:lnTo>
                    <a:cubicBezTo>
                      <a:pt x="28397" y="1620"/>
                      <a:pt x="22718" y="0"/>
                      <a:pt x="16658" y="0"/>
                    </a:cubicBezTo>
                    <a:cubicBezTo>
                      <a:pt x="10597" y="0"/>
                      <a:pt x="4906" y="1620"/>
                      <a:pt x="1" y="44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4986950" y="3011306"/>
                <a:ext cx="462215" cy="762866"/>
              </a:xfrm>
              <a:custGeom>
                <a:avLst/>
                <a:gdLst/>
                <a:ahLst/>
                <a:cxnLst/>
                <a:rect l="l" t="t" r="r" b="b"/>
                <a:pathLst>
                  <a:path w="17480" h="28850" extrusionOk="0">
                    <a:moveTo>
                      <a:pt x="1" y="27457"/>
                    </a:moveTo>
                    <a:lnTo>
                      <a:pt x="810" y="28850"/>
                    </a:lnTo>
                    <a:cubicBezTo>
                      <a:pt x="10764" y="23075"/>
                      <a:pt x="17479" y="12300"/>
                      <a:pt x="17479" y="1"/>
                    </a:cubicBezTo>
                    <a:lnTo>
                      <a:pt x="15872" y="1"/>
                    </a:lnTo>
                    <a:cubicBezTo>
                      <a:pt x="15872" y="11705"/>
                      <a:pt x="9490" y="21968"/>
                      <a:pt x="1" y="274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3686748" y="3011306"/>
                <a:ext cx="462188" cy="762866"/>
              </a:xfrm>
              <a:custGeom>
                <a:avLst/>
                <a:gdLst/>
                <a:ahLst/>
                <a:cxnLst/>
                <a:rect l="l" t="t" r="r" b="b"/>
                <a:pathLst>
                  <a:path w="17479" h="28850" extrusionOk="0">
                    <a:moveTo>
                      <a:pt x="16669" y="28850"/>
                    </a:moveTo>
                    <a:lnTo>
                      <a:pt x="17478" y="27457"/>
                    </a:lnTo>
                    <a:cubicBezTo>
                      <a:pt x="8001" y="21968"/>
                      <a:pt x="1607" y="11705"/>
                      <a:pt x="1607" y="1"/>
                    </a:cubicBezTo>
                    <a:lnTo>
                      <a:pt x="0" y="1"/>
                    </a:lnTo>
                    <a:cubicBezTo>
                      <a:pt x="0" y="12300"/>
                      <a:pt x="6715" y="23075"/>
                      <a:pt x="16669" y="288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686748" y="2248195"/>
                <a:ext cx="462188" cy="763157"/>
              </a:xfrm>
              <a:custGeom>
                <a:avLst/>
                <a:gdLst/>
                <a:ahLst/>
                <a:cxnLst/>
                <a:rect l="l" t="t" r="r" b="b"/>
                <a:pathLst>
                  <a:path w="17479" h="28861" extrusionOk="0">
                    <a:moveTo>
                      <a:pt x="17478" y="1393"/>
                    </a:moveTo>
                    <a:lnTo>
                      <a:pt x="16669" y="0"/>
                    </a:lnTo>
                    <a:cubicBezTo>
                      <a:pt x="6715" y="5775"/>
                      <a:pt x="0" y="16550"/>
                      <a:pt x="0" y="28861"/>
                    </a:cubicBezTo>
                    <a:lnTo>
                      <a:pt x="1607" y="28861"/>
                    </a:lnTo>
                    <a:cubicBezTo>
                      <a:pt x="1607" y="17145"/>
                      <a:pt x="8001" y="6894"/>
                      <a:pt x="17478" y="13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9"/>
            <p:cNvGrpSpPr/>
            <p:nvPr/>
          </p:nvGrpSpPr>
          <p:grpSpPr>
            <a:xfrm>
              <a:off x="4123342" y="2442972"/>
              <a:ext cx="897316" cy="899307"/>
              <a:chOff x="-3137650" y="2408950"/>
              <a:chExt cx="291450" cy="292125"/>
            </a:xfrm>
          </p:grpSpPr>
          <p:sp>
            <p:nvSpPr>
              <p:cNvPr id="437" name="Google Shape;437;p19"/>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66092AA3-C467-93DC-179C-B7F18C8D9412}"/>
              </a:ext>
            </a:extLst>
          </p:cNvPr>
          <p:cNvPicPr>
            <a:picLocks noChangeAspect="1"/>
          </p:cNvPicPr>
          <p:nvPr/>
        </p:nvPicPr>
        <p:blipFill rotWithShape="1">
          <a:blip r:embed="rId3"/>
          <a:srcRect l="51431" t="16568" r="7985" b="16809"/>
          <a:stretch/>
        </p:blipFill>
        <p:spPr>
          <a:xfrm>
            <a:off x="3294368" y="1922195"/>
            <a:ext cx="2555245" cy="1891057"/>
          </a:xfrm>
          <a:prstGeom prst="rect">
            <a:avLst/>
          </a:prstGeom>
        </p:spPr>
      </p:pic>
      <p:sp>
        <p:nvSpPr>
          <p:cNvPr id="3" name="Oval 2">
            <a:extLst>
              <a:ext uri="{FF2B5EF4-FFF2-40B4-BE49-F238E27FC236}">
                <a16:creationId xmlns:a16="http://schemas.microsoft.com/office/drawing/2014/main" id="{02E0B9E6-C8B2-2EEB-C9B5-6D0F6303D148}"/>
              </a:ext>
            </a:extLst>
          </p:cNvPr>
          <p:cNvSpPr/>
          <p:nvPr/>
        </p:nvSpPr>
        <p:spPr>
          <a:xfrm>
            <a:off x="435893" y="3458745"/>
            <a:ext cx="757367" cy="801986"/>
          </a:xfrm>
          <a:prstGeom prst="ellipse">
            <a:avLst/>
          </a:prstGeom>
          <a:solidFill>
            <a:srgbClr val="C84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dirty="0"/>
          </a:p>
        </p:txBody>
      </p:sp>
      <p:pic>
        <p:nvPicPr>
          <p:cNvPr id="1028" name="Picture 4" descr="Car icon simple front logo Royalty Free Vector Image">
            <a:extLst>
              <a:ext uri="{FF2B5EF4-FFF2-40B4-BE49-F238E27FC236}">
                <a16:creationId xmlns:a16="http://schemas.microsoft.com/office/drawing/2014/main" id="{8B02296B-BE60-EC52-993A-F05E8B0157D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44203" y="3458745"/>
            <a:ext cx="744631" cy="8032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3"/>
        <p:cNvGrpSpPr/>
        <p:nvPr/>
      </p:nvGrpSpPr>
      <p:grpSpPr>
        <a:xfrm>
          <a:off x="0" y="0"/>
          <a:ext cx="0" cy="0"/>
          <a:chOff x="0" y="0"/>
          <a:chExt cx="0" cy="0"/>
        </a:xfrm>
      </p:grpSpPr>
      <p:pic>
        <p:nvPicPr>
          <p:cNvPr id="2050" name="Picture 2">
            <a:extLst>
              <a:ext uri="{FF2B5EF4-FFF2-40B4-BE49-F238E27FC236}">
                <a16:creationId xmlns:a16="http://schemas.microsoft.com/office/drawing/2014/main" id="{BCBD8B02-CD0D-7FAD-136D-55F8D2C70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24" y="852900"/>
            <a:ext cx="6358559" cy="4239039"/>
          </a:xfrm>
          <a:prstGeom prst="rect">
            <a:avLst/>
          </a:prstGeom>
          <a:noFill/>
          <a:extLst>
            <a:ext uri="{909E8E84-426E-40DD-AFC4-6F175D3DCCD1}">
              <a14:hiddenFill xmlns:a14="http://schemas.microsoft.com/office/drawing/2010/main">
                <a:solidFill>
                  <a:srgbClr val="FFFFFF"/>
                </a:solidFill>
              </a14:hiddenFill>
            </a:ext>
          </a:extLst>
        </p:spPr>
      </p:pic>
      <p:sp>
        <p:nvSpPr>
          <p:cNvPr id="3934" name="Google Shape;3934;p42"/>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GNSS Signal Vulnabilities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grpSp>
        <p:nvGrpSpPr>
          <p:cNvPr id="24" name="Group 23">
            <a:extLst>
              <a:ext uri="{FF2B5EF4-FFF2-40B4-BE49-F238E27FC236}">
                <a16:creationId xmlns:a16="http://schemas.microsoft.com/office/drawing/2014/main" id="{E6B01E91-7043-0F34-2F95-E7C03D4A9DD9}"/>
              </a:ext>
            </a:extLst>
          </p:cNvPr>
          <p:cNvGrpSpPr/>
          <p:nvPr/>
        </p:nvGrpSpPr>
        <p:grpSpPr>
          <a:xfrm>
            <a:off x="4117423" y="1605294"/>
            <a:ext cx="515512" cy="2674860"/>
            <a:chOff x="4081673" y="1160973"/>
            <a:chExt cx="515512" cy="2674860"/>
          </a:xfrm>
        </p:grpSpPr>
        <p:cxnSp>
          <p:nvCxnSpPr>
            <p:cNvPr id="14" name="Connector: Elbow 13">
              <a:extLst>
                <a:ext uri="{FF2B5EF4-FFF2-40B4-BE49-F238E27FC236}">
                  <a16:creationId xmlns:a16="http://schemas.microsoft.com/office/drawing/2014/main" id="{BD9816AA-AFA1-D6F1-156F-22BACED76E09}"/>
                </a:ext>
              </a:extLst>
            </p:cNvPr>
            <p:cNvCxnSpPr>
              <a:cxnSpLocks/>
            </p:cNvCxnSpPr>
            <p:nvPr/>
          </p:nvCxnSpPr>
          <p:spPr>
            <a:xfrm>
              <a:off x="4081673" y="2374236"/>
              <a:ext cx="469684" cy="13742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EA7B5CD-5A19-68C3-47C5-2BE498003F8D}"/>
                </a:ext>
              </a:extLst>
            </p:cNvPr>
            <p:cNvCxnSpPr>
              <a:cxnSpLocks/>
            </p:cNvCxnSpPr>
            <p:nvPr/>
          </p:nvCxnSpPr>
          <p:spPr>
            <a:xfrm flipV="1">
              <a:off x="4094292" y="1244247"/>
              <a:ext cx="426985" cy="112634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 name="Google Shape;3458;p38">
              <a:extLst>
                <a:ext uri="{FF2B5EF4-FFF2-40B4-BE49-F238E27FC236}">
                  <a16:creationId xmlns:a16="http://schemas.microsoft.com/office/drawing/2014/main" id="{49A56EEF-1464-4D03-ED76-21EE52C991E1}"/>
                </a:ext>
              </a:extLst>
            </p:cNvPr>
            <p:cNvSpPr/>
            <p:nvPr/>
          </p:nvSpPr>
          <p:spPr>
            <a:xfrm>
              <a:off x="4427329" y="3675302"/>
              <a:ext cx="151816" cy="160531"/>
            </a:xfrm>
            <a:custGeom>
              <a:avLst/>
              <a:gdLst/>
              <a:ahLst/>
              <a:cxnLst/>
              <a:rect l="l" t="t" r="r" b="b"/>
              <a:pathLst>
                <a:path w="2073" h="2192" extrusionOk="0">
                  <a:moveTo>
                    <a:pt x="348" y="0"/>
                  </a:moveTo>
                  <a:cubicBezTo>
                    <a:pt x="168" y="0"/>
                    <a:pt x="1" y="138"/>
                    <a:pt x="1" y="339"/>
                  </a:cubicBezTo>
                  <a:lnTo>
                    <a:pt x="1" y="1863"/>
                  </a:lnTo>
                  <a:cubicBezTo>
                    <a:pt x="1" y="2056"/>
                    <a:pt x="156" y="2191"/>
                    <a:pt x="329" y="2191"/>
                  </a:cubicBezTo>
                  <a:cubicBezTo>
                    <a:pt x="390" y="2191"/>
                    <a:pt x="453" y="2174"/>
                    <a:pt x="513" y="2137"/>
                  </a:cubicBezTo>
                  <a:lnTo>
                    <a:pt x="1846" y="1375"/>
                  </a:lnTo>
                  <a:cubicBezTo>
                    <a:pt x="2072" y="1256"/>
                    <a:pt x="2072" y="934"/>
                    <a:pt x="1846" y="791"/>
                  </a:cubicBezTo>
                  <a:lnTo>
                    <a:pt x="513" y="41"/>
                  </a:lnTo>
                  <a:cubicBezTo>
                    <a:pt x="460" y="13"/>
                    <a:pt x="403" y="0"/>
                    <a:pt x="348" y="0"/>
                  </a:cubicBezTo>
                  <a:close/>
                </a:path>
              </a:pathLst>
            </a:custGeom>
            <a:solidFill>
              <a:schemeClr val="accent6"/>
            </a:solidFill>
            <a:ln w="3875" cap="flat" cmpd="sng">
              <a:solidFill>
                <a:srgbClr val="252A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58;p38">
              <a:extLst>
                <a:ext uri="{FF2B5EF4-FFF2-40B4-BE49-F238E27FC236}">
                  <a16:creationId xmlns:a16="http://schemas.microsoft.com/office/drawing/2014/main" id="{F1369388-13B0-428B-D4C1-F7B1A8718464}"/>
                </a:ext>
              </a:extLst>
            </p:cNvPr>
            <p:cNvSpPr/>
            <p:nvPr/>
          </p:nvSpPr>
          <p:spPr>
            <a:xfrm>
              <a:off x="4445369" y="1160973"/>
              <a:ext cx="151816" cy="160531"/>
            </a:xfrm>
            <a:custGeom>
              <a:avLst/>
              <a:gdLst/>
              <a:ahLst/>
              <a:cxnLst/>
              <a:rect l="l" t="t" r="r" b="b"/>
              <a:pathLst>
                <a:path w="2073" h="2192" extrusionOk="0">
                  <a:moveTo>
                    <a:pt x="348" y="0"/>
                  </a:moveTo>
                  <a:cubicBezTo>
                    <a:pt x="168" y="0"/>
                    <a:pt x="1" y="138"/>
                    <a:pt x="1" y="339"/>
                  </a:cubicBezTo>
                  <a:lnTo>
                    <a:pt x="1" y="1863"/>
                  </a:lnTo>
                  <a:cubicBezTo>
                    <a:pt x="1" y="2056"/>
                    <a:pt x="156" y="2191"/>
                    <a:pt x="329" y="2191"/>
                  </a:cubicBezTo>
                  <a:cubicBezTo>
                    <a:pt x="390" y="2191"/>
                    <a:pt x="453" y="2174"/>
                    <a:pt x="513" y="2137"/>
                  </a:cubicBezTo>
                  <a:lnTo>
                    <a:pt x="1846" y="1375"/>
                  </a:lnTo>
                  <a:cubicBezTo>
                    <a:pt x="2072" y="1256"/>
                    <a:pt x="2072" y="934"/>
                    <a:pt x="1846" y="791"/>
                  </a:cubicBezTo>
                  <a:lnTo>
                    <a:pt x="513" y="41"/>
                  </a:lnTo>
                  <a:cubicBezTo>
                    <a:pt x="460" y="13"/>
                    <a:pt x="403" y="0"/>
                    <a:pt x="348" y="0"/>
                  </a:cubicBezTo>
                  <a:close/>
                </a:path>
              </a:pathLst>
            </a:custGeom>
            <a:solidFill>
              <a:schemeClr val="accent6"/>
            </a:solidFill>
            <a:ln w="3875" cap="flat" cmpd="sng">
              <a:solidFill>
                <a:srgbClr val="252A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38"/>
          <p:cNvSpPr txBox="1">
            <a:spLocks noGrp="1"/>
          </p:cNvSpPr>
          <p:nvPr>
            <p:ph type="title"/>
          </p:nvPr>
        </p:nvSpPr>
        <p:spPr>
          <a:xfrm>
            <a:off x="370783" y="43948"/>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Past Research</a:t>
            </a:r>
            <a:endParaRPr dirty="0"/>
          </a:p>
        </p:txBody>
      </p:sp>
      <p:sp>
        <p:nvSpPr>
          <p:cNvPr id="3450" name="Google Shape;3450;p38"/>
          <p:cNvSpPr/>
          <p:nvPr/>
        </p:nvSpPr>
        <p:spPr>
          <a:xfrm>
            <a:off x="537393" y="2375190"/>
            <a:ext cx="6225" cy="73"/>
          </a:xfrm>
          <a:custGeom>
            <a:avLst/>
            <a:gdLst/>
            <a:ahLst/>
            <a:cxnLst/>
            <a:rect l="l" t="t" r="r" b="b"/>
            <a:pathLst>
              <a:path w="85" h="1" fill="none" extrusionOk="0">
                <a:moveTo>
                  <a:pt x="1" y="0"/>
                </a:moveTo>
                <a:lnTo>
                  <a:pt x="84" y="0"/>
                </a:lnTo>
              </a:path>
            </a:pathLst>
          </a:custGeom>
          <a:noFill/>
          <a:ln w="3875" cap="rnd" cmpd="sng">
            <a:solidFill>
              <a:srgbClr val="B2BAE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8"/>
          <p:cNvSpPr/>
          <p:nvPr/>
        </p:nvSpPr>
        <p:spPr>
          <a:xfrm>
            <a:off x="8600383" y="2828846"/>
            <a:ext cx="5346" cy="73"/>
          </a:xfrm>
          <a:custGeom>
            <a:avLst/>
            <a:gdLst/>
            <a:ahLst/>
            <a:cxnLst/>
            <a:rect l="l" t="t" r="r" b="b"/>
            <a:pathLst>
              <a:path w="73" h="1" fill="none" extrusionOk="0">
                <a:moveTo>
                  <a:pt x="1" y="0"/>
                </a:moveTo>
                <a:lnTo>
                  <a:pt x="72" y="0"/>
                </a:lnTo>
              </a:path>
            </a:pathLst>
          </a:custGeom>
          <a:noFill/>
          <a:ln w="3875" cap="rnd" cmpd="sng">
            <a:solidFill>
              <a:srgbClr val="B2BAE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8"/>
          <p:cNvSpPr/>
          <p:nvPr/>
        </p:nvSpPr>
        <p:spPr>
          <a:xfrm>
            <a:off x="576225" y="2828846"/>
            <a:ext cx="3995775" cy="45719"/>
          </a:xfrm>
          <a:custGeom>
            <a:avLst/>
            <a:gdLst/>
            <a:ahLst/>
            <a:cxnLst/>
            <a:rect l="l" t="t" r="r" b="b"/>
            <a:pathLst>
              <a:path w="109122" h="1" fill="none" extrusionOk="0">
                <a:moveTo>
                  <a:pt x="1" y="0"/>
                </a:moveTo>
                <a:lnTo>
                  <a:pt x="109121" y="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8"/>
          <p:cNvSpPr/>
          <p:nvPr/>
        </p:nvSpPr>
        <p:spPr>
          <a:xfrm>
            <a:off x="457200" y="2787834"/>
            <a:ext cx="81144" cy="81144"/>
          </a:xfrm>
          <a:custGeom>
            <a:avLst/>
            <a:gdLst/>
            <a:ahLst/>
            <a:cxnLst/>
            <a:rect l="l" t="t" r="r" b="b"/>
            <a:pathLst>
              <a:path w="1108" h="1108" extrusionOk="0">
                <a:moveTo>
                  <a:pt x="548" y="0"/>
                </a:moveTo>
                <a:cubicBezTo>
                  <a:pt x="251" y="0"/>
                  <a:pt x="0" y="250"/>
                  <a:pt x="0" y="560"/>
                </a:cubicBezTo>
                <a:cubicBezTo>
                  <a:pt x="0" y="858"/>
                  <a:pt x="251" y="1108"/>
                  <a:pt x="548" y="1108"/>
                </a:cubicBezTo>
                <a:cubicBezTo>
                  <a:pt x="858" y="1108"/>
                  <a:pt x="1108" y="858"/>
                  <a:pt x="1108" y="560"/>
                </a:cubicBezTo>
                <a:cubicBezTo>
                  <a:pt x="1108" y="250"/>
                  <a:pt x="858" y="0"/>
                  <a:pt x="548" y="0"/>
                </a:cubicBezTo>
                <a:close/>
              </a:path>
            </a:pathLst>
          </a:custGeom>
          <a:solidFill>
            <a:schemeClr val="accent6"/>
          </a:solidFill>
          <a:ln w="3875" cap="flat" cmpd="sng">
            <a:solidFill>
              <a:srgbClr val="252A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8"/>
          <p:cNvSpPr/>
          <p:nvPr/>
        </p:nvSpPr>
        <p:spPr>
          <a:xfrm>
            <a:off x="2422616" y="2759565"/>
            <a:ext cx="151743" cy="160531"/>
          </a:xfrm>
          <a:custGeom>
            <a:avLst/>
            <a:gdLst/>
            <a:ahLst/>
            <a:cxnLst/>
            <a:rect l="l" t="t" r="r" b="b"/>
            <a:pathLst>
              <a:path w="2072" h="2192" extrusionOk="0">
                <a:moveTo>
                  <a:pt x="343" y="0"/>
                </a:moveTo>
                <a:cubicBezTo>
                  <a:pt x="168" y="0"/>
                  <a:pt x="0" y="138"/>
                  <a:pt x="0" y="339"/>
                </a:cubicBezTo>
                <a:lnTo>
                  <a:pt x="0" y="1863"/>
                </a:lnTo>
                <a:cubicBezTo>
                  <a:pt x="0" y="2056"/>
                  <a:pt x="156" y="2191"/>
                  <a:pt x="324" y="2191"/>
                </a:cubicBezTo>
                <a:cubicBezTo>
                  <a:pt x="383" y="2191"/>
                  <a:pt x="444" y="2174"/>
                  <a:pt x="500" y="2137"/>
                </a:cubicBezTo>
                <a:lnTo>
                  <a:pt x="1846" y="1375"/>
                </a:lnTo>
                <a:cubicBezTo>
                  <a:pt x="2072" y="1256"/>
                  <a:pt x="2072" y="934"/>
                  <a:pt x="1846" y="791"/>
                </a:cubicBezTo>
                <a:lnTo>
                  <a:pt x="500" y="41"/>
                </a:lnTo>
                <a:cubicBezTo>
                  <a:pt x="450" y="13"/>
                  <a:pt x="396" y="0"/>
                  <a:pt x="343" y="0"/>
                </a:cubicBezTo>
                <a:close/>
              </a:path>
            </a:pathLst>
          </a:custGeom>
          <a:solidFill>
            <a:schemeClr val="accent6"/>
          </a:solidFill>
          <a:ln w="3875" cap="flat" cmpd="sng">
            <a:solidFill>
              <a:srgbClr val="252A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8"/>
          <p:cNvSpPr/>
          <p:nvPr/>
        </p:nvSpPr>
        <p:spPr>
          <a:xfrm>
            <a:off x="4455117" y="2759565"/>
            <a:ext cx="151816" cy="160531"/>
          </a:xfrm>
          <a:custGeom>
            <a:avLst/>
            <a:gdLst/>
            <a:ahLst/>
            <a:cxnLst/>
            <a:rect l="l" t="t" r="r" b="b"/>
            <a:pathLst>
              <a:path w="2073" h="2192" extrusionOk="0">
                <a:moveTo>
                  <a:pt x="348" y="0"/>
                </a:moveTo>
                <a:cubicBezTo>
                  <a:pt x="168" y="0"/>
                  <a:pt x="1" y="138"/>
                  <a:pt x="1" y="339"/>
                </a:cubicBezTo>
                <a:lnTo>
                  <a:pt x="1" y="1863"/>
                </a:lnTo>
                <a:cubicBezTo>
                  <a:pt x="1" y="2056"/>
                  <a:pt x="156" y="2191"/>
                  <a:pt x="329" y="2191"/>
                </a:cubicBezTo>
                <a:cubicBezTo>
                  <a:pt x="390" y="2191"/>
                  <a:pt x="453" y="2174"/>
                  <a:pt x="513" y="2137"/>
                </a:cubicBezTo>
                <a:lnTo>
                  <a:pt x="1846" y="1375"/>
                </a:lnTo>
                <a:cubicBezTo>
                  <a:pt x="2072" y="1256"/>
                  <a:pt x="2072" y="934"/>
                  <a:pt x="1846" y="791"/>
                </a:cubicBezTo>
                <a:lnTo>
                  <a:pt x="513" y="41"/>
                </a:lnTo>
                <a:cubicBezTo>
                  <a:pt x="460" y="13"/>
                  <a:pt x="403" y="0"/>
                  <a:pt x="348" y="0"/>
                </a:cubicBezTo>
                <a:close/>
              </a:path>
            </a:pathLst>
          </a:custGeom>
          <a:solidFill>
            <a:schemeClr val="accent6"/>
          </a:solidFill>
          <a:ln w="3875" cap="flat" cmpd="sng">
            <a:solidFill>
              <a:srgbClr val="252A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roup 25">
            <a:extLst>
              <a:ext uri="{FF2B5EF4-FFF2-40B4-BE49-F238E27FC236}">
                <a16:creationId xmlns:a16="http://schemas.microsoft.com/office/drawing/2014/main" id="{C4D7B58E-1630-F145-2C88-C3ABA8735444}"/>
              </a:ext>
            </a:extLst>
          </p:cNvPr>
          <p:cNvGrpSpPr/>
          <p:nvPr/>
        </p:nvGrpSpPr>
        <p:grpSpPr>
          <a:xfrm>
            <a:off x="4580481" y="2771439"/>
            <a:ext cx="4106319" cy="160531"/>
            <a:chOff x="4580481" y="2771439"/>
            <a:chExt cx="4106319" cy="160531"/>
          </a:xfrm>
        </p:grpSpPr>
        <p:sp>
          <p:nvSpPr>
            <p:cNvPr id="25" name="Google Shape;3454;p38">
              <a:extLst>
                <a:ext uri="{FF2B5EF4-FFF2-40B4-BE49-F238E27FC236}">
                  <a16:creationId xmlns:a16="http://schemas.microsoft.com/office/drawing/2014/main" id="{65CD84CE-08AA-852E-AB5B-5267FB67FD90}"/>
                </a:ext>
              </a:extLst>
            </p:cNvPr>
            <p:cNvSpPr/>
            <p:nvPr/>
          </p:nvSpPr>
          <p:spPr>
            <a:xfrm>
              <a:off x="4580481" y="2843832"/>
              <a:ext cx="3995775" cy="50291"/>
            </a:xfrm>
            <a:custGeom>
              <a:avLst/>
              <a:gdLst/>
              <a:ahLst/>
              <a:cxnLst/>
              <a:rect l="l" t="t" r="r" b="b"/>
              <a:pathLst>
                <a:path w="109122" h="1" fill="none" extrusionOk="0">
                  <a:moveTo>
                    <a:pt x="1" y="0"/>
                  </a:moveTo>
                  <a:lnTo>
                    <a:pt x="109121" y="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8"/>
            <p:cNvSpPr/>
            <p:nvPr/>
          </p:nvSpPr>
          <p:spPr>
            <a:xfrm>
              <a:off x="8605656" y="2787834"/>
              <a:ext cx="81144" cy="81144"/>
            </a:xfrm>
            <a:custGeom>
              <a:avLst/>
              <a:gdLst/>
              <a:ahLst/>
              <a:cxnLst/>
              <a:rect l="l" t="t" r="r" b="b"/>
              <a:pathLst>
                <a:path w="1108" h="1108" extrusionOk="0">
                  <a:moveTo>
                    <a:pt x="548" y="0"/>
                  </a:moveTo>
                  <a:cubicBezTo>
                    <a:pt x="250" y="0"/>
                    <a:pt x="0" y="250"/>
                    <a:pt x="0" y="560"/>
                  </a:cubicBezTo>
                  <a:cubicBezTo>
                    <a:pt x="0" y="858"/>
                    <a:pt x="250" y="1108"/>
                    <a:pt x="548" y="1108"/>
                  </a:cubicBezTo>
                  <a:cubicBezTo>
                    <a:pt x="858" y="1108"/>
                    <a:pt x="1108" y="858"/>
                    <a:pt x="1108" y="560"/>
                  </a:cubicBezTo>
                  <a:cubicBezTo>
                    <a:pt x="1108" y="250"/>
                    <a:pt x="858" y="0"/>
                    <a:pt x="548" y="0"/>
                  </a:cubicBezTo>
                  <a:close/>
                </a:path>
              </a:pathLst>
            </a:custGeom>
            <a:solidFill>
              <a:schemeClr val="accent6"/>
            </a:solidFill>
            <a:ln w="3875" cap="flat" cmpd="sng">
              <a:solidFill>
                <a:srgbClr val="252A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8"/>
            <p:cNvSpPr/>
            <p:nvPr/>
          </p:nvSpPr>
          <p:spPr>
            <a:xfrm>
              <a:off x="6615104" y="2771439"/>
              <a:ext cx="151743" cy="160531"/>
            </a:xfrm>
            <a:custGeom>
              <a:avLst/>
              <a:gdLst/>
              <a:ahLst/>
              <a:cxnLst/>
              <a:rect l="l" t="t" r="r" b="b"/>
              <a:pathLst>
                <a:path w="2072" h="2192" extrusionOk="0">
                  <a:moveTo>
                    <a:pt x="348" y="0"/>
                  </a:moveTo>
                  <a:cubicBezTo>
                    <a:pt x="168" y="0"/>
                    <a:pt x="0" y="138"/>
                    <a:pt x="0" y="339"/>
                  </a:cubicBezTo>
                  <a:lnTo>
                    <a:pt x="0" y="1863"/>
                  </a:lnTo>
                  <a:cubicBezTo>
                    <a:pt x="0" y="2056"/>
                    <a:pt x="149" y="2191"/>
                    <a:pt x="323" y="2191"/>
                  </a:cubicBezTo>
                  <a:cubicBezTo>
                    <a:pt x="385" y="2191"/>
                    <a:pt x="450" y="2174"/>
                    <a:pt x="512" y="2137"/>
                  </a:cubicBezTo>
                  <a:lnTo>
                    <a:pt x="1846" y="1375"/>
                  </a:lnTo>
                  <a:cubicBezTo>
                    <a:pt x="2072" y="1256"/>
                    <a:pt x="2072" y="934"/>
                    <a:pt x="1846" y="791"/>
                  </a:cubicBezTo>
                  <a:lnTo>
                    <a:pt x="512" y="41"/>
                  </a:lnTo>
                  <a:cubicBezTo>
                    <a:pt x="459" y="13"/>
                    <a:pt x="403" y="0"/>
                    <a:pt x="348" y="0"/>
                  </a:cubicBezTo>
                  <a:close/>
                </a:path>
              </a:pathLst>
            </a:custGeom>
            <a:solidFill>
              <a:schemeClr val="accent6"/>
            </a:solidFill>
            <a:ln w="3875" cap="flat" cmpd="sng">
              <a:solidFill>
                <a:srgbClr val="252A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9" name="Google Shape;3519;p38"/>
          <p:cNvSpPr txBox="1"/>
          <p:nvPr/>
        </p:nvSpPr>
        <p:spPr>
          <a:xfrm>
            <a:off x="861916" y="3538206"/>
            <a:ext cx="1236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Get Data</a:t>
            </a:r>
            <a:endParaRPr b="1" dirty="0">
              <a:solidFill>
                <a:schemeClr val="accent2"/>
              </a:solidFill>
              <a:latin typeface="Fira Sans"/>
              <a:ea typeface="Fira Sans"/>
              <a:cs typeface="Fira Sans"/>
              <a:sym typeface="Fira Sans"/>
            </a:endParaRPr>
          </a:p>
        </p:txBody>
      </p:sp>
      <p:sp>
        <p:nvSpPr>
          <p:cNvPr id="3522" name="Google Shape;3522;p38"/>
          <p:cNvSpPr txBox="1"/>
          <p:nvPr/>
        </p:nvSpPr>
        <p:spPr>
          <a:xfrm>
            <a:off x="2921583" y="3538206"/>
            <a:ext cx="135254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3"/>
                </a:solidFill>
                <a:latin typeface="Fira Sans"/>
                <a:ea typeface="Fira Sans"/>
                <a:cs typeface="Fira Sans"/>
                <a:sym typeface="Fira Sans"/>
              </a:rPr>
              <a:t>Sending Data</a:t>
            </a:r>
            <a:endParaRPr b="1" dirty="0">
              <a:solidFill>
                <a:schemeClr val="accent3"/>
              </a:solidFill>
              <a:latin typeface="Fira Sans"/>
              <a:ea typeface="Fira Sans"/>
              <a:cs typeface="Fira Sans"/>
              <a:sym typeface="Fira Sans"/>
            </a:endParaRPr>
          </a:p>
        </p:txBody>
      </p:sp>
      <p:sp>
        <p:nvSpPr>
          <p:cNvPr id="3525" name="Google Shape;3525;p38"/>
          <p:cNvSpPr txBox="1"/>
          <p:nvPr/>
        </p:nvSpPr>
        <p:spPr>
          <a:xfrm>
            <a:off x="5097493" y="3538206"/>
            <a:ext cx="1236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4"/>
                </a:solidFill>
                <a:latin typeface="Fira Sans"/>
                <a:ea typeface="Fira Sans"/>
                <a:cs typeface="Fira Sans"/>
                <a:sym typeface="Fira Sans"/>
              </a:rPr>
              <a:t>Spoofing</a:t>
            </a:r>
            <a:endParaRPr b="1" dirty="0">
              <a:solidFill>
                <a:schemeClr val="accent4"/>
              </a:solidFill>
              <a:latin typeface="Fira Sans"/>
              <a:ea typeface="Fira Sans"/>
              <a:cs typeface="Fira Sans"/>
              <a:sym typeface="Fira Sans"/>
            </a:endParaRPr>
          </a:p>
        </p:txBody>
      </p:sp>
      <p:sp>
        <p:nvSpPr>
          <p:cNvPr id="3529" name="Google Shape;3529;p38"/>
          <p:cNvSpPr txBox="1"/>
          <p:nvPr/>
        </p:nvSpPr>
        <p:spPr>
          <a:xfrm>
            <a:off x="7040880" y="3538206"/>
            <a:ext cx="1236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5"/>
                </a:solidFill>
                <a:latin typeface="Fira Sans"/>
                <a:ea typeface="Fira Sans"/>
                <a:cs typeface="Fira Sans"/>
                <a:sym typeface="Fira Sans"/>
              </a:rPr>
              <a:t>Authenticate</a:t>
            </a:r>
            <a:endParaRPr b="1" dirty="0">
              <a:solidFill>
                <a:schemeClr val="accent5"/>
              </a:solidFill>
              <a:latin typeface="Fira Sans"/>
              <a:ea typeface="Fira Sans"/>
              <a:cs typeface="Fira Sans"/>
              <a:sym typeface="Fira Sans"/>
            </a:endParaRPr>
          </a:p>
        </p:txBody>
      </p:sp>
      <p:pic>
        <p:nvPicPr>
          <p:cNvPr id="2" name="Picture 2" descr="GNSS Signal Monitoring - GPSPATRON.com">
            <a:extLst>
              <a:ext uri="{FF2B5EF4-FFF2-40B4-BE49-F238E27FC236}">
                <a16:creationId xmlns:a16="http://schemas.microsoft.com/office/drawing/2014/main" id="{4619C2BC-2E47-50E1-036B-ED96C7BB002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43860" b="81287" l="2344" r="27734">
                        <a14:foregroundMark x1="4395" y1="53606" x2="4688" y2="48538"/>
                        <a14:foregroundMark x1="8496" y1="53606" x2="12109" y2="57310"/>
                        <a14:foregroundMark x1="6543" y1="52437" x2="8301" y2="53606"/>
                        <a14:foregroundMark x1="20020" y1="62573" x2="27441" y2="61014"/>
                        <a14:foregroundMark x1="2832" y1="73489" x2="8301" y2="64327"/>
                        <a14:foregroundMark x1="10742" y1="64522" x2="8301" y2="65887"/>
                        <a14:foregroundMark x1="2539" y1="78168" x2="3516" y2="73489"/>
                        <a14:foregroundMark x1="15234" y1="79922" x2="16113" y2="64327"/>
                        <a14:foregroundMark x1="20313" y1="76998" x2="18164" y2="65887"/>
                        <a14:foregroundMark x1="11523" y1="77583" x2="10059" y2="65302"/>
                        <a14:foregroundMark x1="9375" y1="66862" x2="12402" y2="55556"/>
                        <a14:foregroundMark x1="19531" y1="62573" x2="27051" y2="62573"/>
                        <a14:foregroundMark x1="27441" y1="64327" x2="17480" y2="63938"/>
                        <a14:foregroundMark x1="25391" y1="61598" x2="19238" y2="56920"/>
                        <a14:foregroundMark x1="27734" y1="61404" x2="24023" y2="59649"/>
                        <a14:foregroundMark x1="14746" y1="57310" x2="14746" y2="68811"/>
                        <a14:foregroundMark x1="16602" y1="55945" x2="17676" y2="80507"/>
                        <a14:foregroundMark x1="17676" y1="80507" x2="18066" y2="81092"/>
                        <a14:foregroundMark x1="16309" y1="70955" x2="11523" y2="75828"/>
                        <a14:foregroundMark x1="11035" y1="65887" x2="17578" y2="76413"/>
                        <a14:foregroundMark x1="7031" y1="47953" x2="4004" y2="52047"/>
                      </a14:backgroundRemoval>
                    </a14:imgEffect>
                  </a14:imgLayer>
                </a14:imgProps>
              </a:ext>
              <a:ext uri="{28A0092B-C50C-407E-A947-70E740481C1C}">
                <a14:useLocalDpi xmlns:a14="http://schemas.microsoft.com/office/drawing/2010/main" val="0"/>
              </a:ext>
            </a:extLst>
          </a:blip>
          <a:srcRect t="39185" r="71212" b="13342"/>
          <a:stretch/>
        </p:blipFill>
        <p:spPr bwMode="auto">
          <a:xfrm>
            <a:off x="5038056" y="2269138"/>
            <a:ext cx="1335669" cy="110357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449;p38">
            <a:extLst>
              <a:ext uri="{FF2B5EF4-FFF2-40B4-BE49-F238E27FC236}">
                <a16:creationId xmlns:a16="http://schemas.microsoft.com/office/drawing/2014/main" id="{EB433C09-9DB6-E7F4-E3B0-AF6E556DF69D}"/>
              </a:ext>
            </a:extLst>
          </p:cNvPr>
          <p:cNvSpPr txBox="1">
            <a:spLocks/>
          </p:cNvSpPr>
          <p:nvPr/>
        </p:nvSpPr>
        <p:spPr>
          <a:xfrm>
            <a:off x="246202" y="67001"/>
            <a:ext cx="8229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dirty="0"/>
              <a:t>Objective</a:t>
            </a:r>
          </a:p>
        </p:txBody>
      </p:sp>
      <p:pic>
        <p:nvPicPr>
          <p:cNvPr id="2050" name="Picture 2" descr="Passwordless login with passkeys | Authentication | Google Developers">
            <a:extLst>
              <a:ext uri="{FF2B5EF4-FFF2-40B4-BE49-F238E27FC236}">
                <a16:creationId xmlns:a16="http://schemas.microsoft.com/office/drawing/2014/main" id="{50766BD4-806C-F02B-BF80-E386BC8727C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9323" y1="37353" x2="49688" y2="44853"/>
                        <a14:foregroundMark x1="54792" y1="48382" x2="56823" y2="63382"/>
                        <a14:foregroundMark x1="56823" y1="46912" x2="57500" y2="59853"/>
                        <a14:foregroundMark x1="49688" y1="59853" x2="46146" y2="62941"/>
                      </a14:backgroundRemoval>
                    </a14:imgEffect>
                  </a14:imgLayer>
                </a14:imgProps>
              </a:ext>
              <a:ext uri="{28A0092B-C50C-407E-A947-70E740481C1C}">
                <a14:useLocalDpi xmlns:a14="http://schemas.microsoft.com/office/drawing/2010/main" val="0"/>
              </a:ext>
            </a:extLst>
          </a:blip>
          <a:srcRect l="36872" t="12707" r="35413" b="12078"/>
          <a:stretch/>
        </p:blipFill>
        <p:spPr bwMode="auto">
          <a:xfrm>
            <a:off x="7195373" y="2306462"/>
            <a:ext cx="1046201" cy="10055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EBDFE8B-77A9-7A63-6BB9-9C152DE472D8}"/>
              </a:ext>
            </a:extLst>
          </p:cNvPr>
          <p:cNvPicPr>
            <a:picLocks noChangeAspect="1"/>
          </p:cNvPicPr>
          <p:nvPr/>
        </p:nvPicPr>
        <p:blipFill>
          <a:blip r:embed="rId7"/>
          <a:stretch>
            <a:fillRect/>
          </a:stretch>
        </p:blipFill>
        <p:spPr>
          <a:xfrm>
            <a:off x="1093954" y="2365824"/>
            <a:ext cx="832561" cy="886858"/>
          </a:xfrm>
          <a:prstGeom prst="rect">
            <a:avLst/>
          </a:prstGeom>
        </p:spPr>
      </p:pic>
      <p:pic>
        <p:nvPicPr>
          <p:cNvPr id="6" name="Picture 5">
            <a:extLst>
              <a:ext uri="{FF2B5EF4-FFF2-40B4-BE49-F238E27FC236}">
                <a16:creationId xmlns:a16="http://schemas.microsoft.com/office/drawing/2014/main" id="{FAAF2F39-31FC-93A7-25CE-AFB017CC06F4}"/>
              </a:ext>
            </a:extLst>
          </p:cNvPr>
          <p:cNvPicPr>
            <a:picLocks noChangeAspect="1"/>
          </p:cNvPicPr>
          <p:nvPr/>
        </p:nvPicPr>
        <p:blipFill>
          <a:blip r:embed="rId8"/>
          <a:stretch>
            <a:fillRect/>
          </a:stretch>
        </p:blipFill>
        <p:spPr>
          <a:xfrm>
            <a:off x="3038575" y="2390393"/>
            <a:ext cx="1042748" cy="1029436"/>
          </a:xfrm>
          <a:prstGeom prst="rect">
            <a:avLst/>
          </a:prstGeom>
        </p:spPr>
      </p:pic>
      <p:sp>
        <p:nvSpPr>
          <p:cNvPr id="27" name="Google Shape;3525;p38">
            <a:extLst>
              <a:ext uri="{FF2B5EF4-FFF2-40B4-BE49-F238E27FC236}">
                <a16:creationId xmlns:a16="http://schemas.microsoft.com/office/drawing/2014/main" id="{DB47E02D-5AB9-555B-EDC1-86D4BE40B80D}"/>
              </a:ext>
            </a:extLst>
          </p:cNvPr>
          <p:cNvSpPr txBox="1"/>
          <p:nvPr/>
        </p:nvSpPr>
        <p:spPr>
          <a:xfrm>
            <a:off x="5038056" y="1519227"/>
            <a:ext cx="1236300" cy="4296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4"/>
                </a:solidFill>
                <a:latin typeface="Fira Sans"/>
                <a:ea typeface="Fira Sans"/>
                <a:cs typeface="Fira Sans"/>
                <a:sym typeface="Fira Sans"/>
              </a:rPr>
              <a:t>Direct Spoofing</a:t>
            </a:r>
            <a:endParaRPr b="1" dirty="0">
              <a:solidFill>
                <a:schemeClr val="accent4"/>
              </a:solidFill>
              <a:latin typeface="Fira Sans"/>
              <a:ea typeface="Fira Sans"/>
              <a:cs typeface="Fira Sans"/>
              <a:sym typeface="Fira Sans"/>
            </a:endParaRPr>
          </a:p>
        </p:txBody>
      </p:sp>
      <p:sp>
        <p:nvSpPr>
          <p:cNvPr id="28" name="Google Shape;3525;p38">
            <a:extLst>
              <a:ext uri="{FF2B5EF4-FFF2-40B4-BE49-F238E27FC236}">
                <a16:creationId xmlns:a16="http://schemas.microsoft.com/office/drawing/2014/main" id="{CB2B0B4E-1E48-FC35-6ABE-3021AC0259CC}"/>
              </a:ext>
            </a:extLst>
          </p:cNvPr>
          <p:cNvSpPr txBox="1"/>
          <p:nvPr/>
        </p:nvSpPr>
        <p:spPr>
          <a:xfrm>
            <a:off x="5005056" y="2625030"/>
            <a:ext cx="1236300" cy="4296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4"/>
                </a:solidFill>
                <a:latin typeface="Fira Sans"/>
                <a:ea typeface="Fira Sans"/>
                <a:cs typeface="Fira Sans"/>
                <a:sym typeface="Fira Sans"/>
              </a:rPr>
              <a:t>Replay</a:t>
            </a:r>
            <a:br>
              <a:rPr lang="en" b="1" dirty="0">
                <a:solidFill>
                  <a:schemeClr val="accent4"/>
                </a:solidFill>
                <a:latin typeface="Fira Sans"/>
                <a:ea typeface="Fira Sans"/>
                <a:cs typeface="Fira Sans"/>
                <a:sym typeface="Fira Sans"/>
              </a:rPr>
            </a:br>
            <a:r>
              <a:rPr lang="en" b="1" dirty="0">
                <a:solidFill>
                  <a:schemeClr val="accent4"/>
                </a:solidFill>
                <a:latin typeface="Fira Sans"/>
                <a:ea typeface="Fira Sans"/>
                <a:cs typeface="Fira Sans"/>
                <a:sym typeface="Fira Sans"/>
              </a:rPr>
              <a:t>Spoofing</a:t>
            </a:r>
            <a:endParaRPr b="1" dirty="0">
              <a:solidFill>
                <a:schemeClr val="accent4"/>
              </a:solidFill>
              <a:latin typeface="Fira Sans"/>
              <a:ea typeface="Fira Sans"/>
              <a:cs typeface="Fira Sans"/>
              <a:sym typeface="Fira Sans"/>
            </a:endParaRPr>
          </a:p>
        </p:txBody>
      </p:sp>
      <p:sp>
        <p:nvSpPr>
          <p:cNvPr id="29" name="Google Shape;3525;p38">
            <a:extLst>
              <a:ext uri="{FF2B5EF4-FFF2-40B4-BE49-F238E27FC236}">
                <a16:creationId xmlns:a16="http://schemas.microsoft.com/office/drawing/2014/main" id="{62919A35-46E8-4B53-8B39-2E87A65C73BE}"/>
              </a:ext>
            </a:extLst>
          </p:cNvPr>
          <p:cNvSpPr txBox="1"/>
          <p:nvPr/>
        </p:nvSpPr>
        <p:spPr>
          <a:xfrm>
            <a:off x="4960551" y="4020223"/>
            <a:ext cx="1236300" cy="4296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4"/>
                </a:solidFill>
                <a:latin typeface="Fira Sans"/>
                <a:ea typeface="Fira Sans"/>
                <a:cs typeface="Fira Sans"/>
                <a:sym typeface="Fira Sans"/>
              </a:rPr>
              <a:t>Relay</a:t>
            </a:r>
            <a:br>
              <a:rPr lang="en" b="1" dirty="0">
                <a:solidFill>
                  <a:schemeClr val="accent4"/>
                </a:solidFill>
                <a:latin typeface="Fira Sans"/>
                <a:ea typeface="Fira Sans"/>
                <a:cs typeface="Fira Sans"/>
                <a:sym typeface="Fira Sans"/>
              </a:rPr>
            </a:br>
            <a:r>
              <a:rPr lang="en" b="1" dirty="0">
                <a:solidFill>
                  <a:schemeClr val="accent4"/>
                </a:solidFill>
                <a:latin typeface="Fira Sans"/>
                <a:ea typeface="Fira Sans"/>
                <a:cs typeface="Fira Sans"/>
                <a:sym typeface="Fira Sans"/>
              </a:rPr>
              <a:t>Spoofing</a:t>
            </a:r>
            <a:endParaRPr b="1" dirty="0">
              <a:solidFill>
                <a:schemeClr val="accent4"/>
              </a:solidFill>
              <a:latin typeface="Fira Sans"/>
              <a:ea typeface="Fira Sans"/>
              <a:cs typeface="Fira Sans"/>
              <a:sym typeface="Fira Sans"/>
            </a:endParaRPr>
          </a:p>
        </p:txBody>
      </p:sp>
      <p:grpSp>
        <p:nvGrpSpPr>
          <p:cNvPr id="31" name="Group 30">
            <a:extLst>
              <a:ext uri="{FF2B5EF4-FFF2-40B4-BE49-F238E27FC236}">
                <a16:creationId xmlns:a16="http://schemas.microsoft.com/office/drawing/2014/main" id="{05A95152-719C-DDF4-4D29-90EB6F4B1882}"/>
              </a:ext>
            </a:extLst>
          </p:cNvPr>
          <p:cNvGrpSpPr/>
          <p:nvPr/>
        </p:nvGrpSpPr>
        <p:grpSpPr>
          <a:xfrm>
            <a:off x="2664672" y="4018064"/>
            <a:ext cx="1352543" cy="977577"/>
            <a:chOff x="2664672" y="4018064"/>
            <a:chExt cx="1352543" cy="977577"/>
          </a:xfrm>
        </p:grpSpPr>
        <p:pic>
          <p:nvPicPr>
            <p:cNvPr id="2052" name="Picture 4" descr="715,300+ Key Stock Photos, Pictures &amp; Royalty-Free Images - iStock | Key  icon, Old key, Key lock">
              <a:extLst>
                <a:ext uri="{FF2B5EF4-FFF2-40B4-BE49-F238E27FC236}">
                  <a16:creationId xmlns:a16="http://schemas.microsoft.com/office/drawing/2014/main" id="{B45354DC-C182-85EB-2E25-DA542C1964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7244" y="4018064"/>
              <a:ext cx="598234" cy="598234"/>
            </a:xfrm>
            <a:prstGeom prst="rect">
              <a:avLst/>
            </a:prstGeom>
            <a:noFill/>
            <a:extLst>
              <a:ext uri="{909E8E84-426E-40DD-AFC4-6F175D3DCCD1}">
                <a14:hiddenFill xmlns:a14="http://schemas.microsoft.com/office/drawing/2010/main">
                  <a:solidFill>
                    <a:srgbClr val="FFFFFF"/>
                  </a:solidFill>
                </a14:hiddenFill>
              </a:ext>
            </a:extLst>
          </p:spPr>
        </p:pic>
        <p:sp>
          <p:nvSpPr>
            <p:cNvPr id="30" name="Google Shape;3522;p38">
              <a:extLst>
                <a:ext uri="{FF2B5EF4-FFF2-40B4-BE49-F238E27FC236}">
                  <a16:creationId xmlns:a16="http://schemas.microsoft.com/office/drawing/2014/main" id="{C5435A46-2542-F108-2BF8-02439B122ACA}"/>
                </a:ext>
              </a:extLst>
            </p:cNvPr>
            <p:cNvSpPr txBox="1"/>
            <p:nvPr/>
          </p:nvSpPr>
          <p:spPr>
            <a:xfrm>
              <a:off x="2664672" y="4566041"/>
              <a:ext cx="135254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3"/>
                  </a:solidFill>
                  <a:latin typeface="Fira Sans"/>
                  <a:ea typeface="Fira Sans"/>
                  <a:cs typeface="Fira Sans"/>
                  <a:sym typeface="Fira Sans"/>
                </a:rPr>
                <a:t>HMAC</a:t>
              </a:r>
              <a:endParaRPr b="1" dirty="0">
                <a:solidFill>
                  <a:schemeClr val="accent3"/>
                </a:solidFill>
                <a:latin typeface="Fira Sans"/>
                <a:ea typeface="Fira Sans"/>
                <a:cs typeface="Fira Sans"/>
                <a:sym typeface="Fira Sans"/>
              </a:endParaRPr>
            </a:p>
          </p:txBody>
        </p:sp>
      </p:grpSp>
      <p:grpSp>
        <p:nvGrpSpPr>
          <p:cNvPr id="32" name="Group 31">
            <a:extLst>
              <a:ext uri="{FF2B5EF4-FFF2-40B4-BE49-F238E27FC236}">
                <a16:creationId xmlns:a16="http://schemas.microsoft.com/office/drawing/2014/main" id="{1837E555-45CA-1CB1-7FF9-CB503AB1E5A3}"/>
              </a:ext>
            </a:extLst>
          </p:cNvPr>
          <p:cNvGrpSpPr/>
          <p:nvPr/>
        </p:nvGrpSpPr>
        <p:grpSpPr>
          <a:xfrm>
            <a:off x="6844179" y="3967806"/>
            <a:ext cx="1352543" cy="977577"/>
            <a:chOff x="2664672" y="4018064"/>
            <a:chExt cx="1352543" cy="977577"/>
          </a:xfrm>
        </p:grpSpPr>
        <p:pic>
          <p:nvPicPr>
            <p:cNvPr id="33" name="Picture 4" descr="715,300+ Key Stock Photos, Pictures &amp; Royalty-Free Images - iStock | Key  icon, Old key, Key lock">
              <a:extLst>
                <a:ext uri="{FF2B5EF4-FFF2-40B4-BE49-F238E27FC236}">
                  <a16:creationId xmlns:a16="http://schemas.microsoft.com/office/drawing/2014/main" id="{F52C3035-48DB-41A3-C833-B73F35575C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7244" y="4018064"/>
              <a:ext cx="598234" cy="598234"/>
            </a:xfrm>
            <a:prstGeom prst="rect">
              <a:avLst/>
            </a:prstGeom>
            <a:noFill/>
            <a:extLst>
              <a:ext uri="{909E8E84-426E-40DD-AFC4-6F175D3DCCD1}">
                <a14:hiddenFill xmlns:a14="http://schemas.microsoft.com/office/drawing/2010/main">
                  <a:solidFill>
                    <a:srgbClr val="FFFFFF"/>
                  </a:solidFill>
                </a14:hiddenFill>
              </a:ext>
            </a:extLst>
          </p:spPr>
        </p:pic>
        <p:sp>
          <p:nvSpPr>
            <p:cNvPr id="34" name="Google Shape;3522;p38">
              <a:extLst>
                <a:ext uri="{FF2B5EF4-FFF2-40B4-BE49-F238E27FC236}">
                  <a16:creationId xmlns:a16="http://schemas.microsoft.com/office/drawing/2014/main" id="{670C535E-A329-DF7C-BB4E-2189E3343248}"/>
                </a:ext>
              </a:extLst>
            </p:cNvPr>
            <p:cNvSpPr txBox="1"/>
            <p:nvPr/>
          </p:nvSpPr>
          <p:spPr>
            <a:xfrm>
              <a:off x="2664672" y="4566041"/>
              <a:ext cx="1352543"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3"/>
                  </a:solidFill>
                  <a:latin typeface="Fira Sans"/>
                  <a:ea typeface="Fira Sans"/>
                  <a:cs typeface="Fira Sans"/>
                  <a:sym typeface="Fira Sans"/>
                </a:rPr>
                <a:t>HMAC</a:t>
              </a:r>
              <a:endParaRPr b="1" dirty="0">
                <a:solidFill>
                  <a:schemeClr val="accent3"/>
                </a:solidFill>
                <a:latin typeface="Fira Sans"/>
                <a:ea typeface="Fira Sans"/>
                <a:cs typeface="Fira Sans"/>
                <a:sym typeface="Fira Sans"/>
              </a:endParaRPr>
            </a:p>
          </p:txBody>
        </p:sp>
      </p:grpSp>
      <p:grpSp>
        <p:nvGrpSpPr>
          <p:cNvPr id="5" name="Group 4">
            <a:extLst>
              <a:ext uri="{FF2B5EF4-FFF2-40B4-BE49-F238E27FC236}">
                <a16:creationId xmlns:a16="http://schemas.microsoft.com/office/drawing/2014/main" id="{17B2E758-5EC1-5BAE-23AA-877D195DE85D}"/>
              </a:ext>
            </a:extLst>
          </p:cNvPr>
          <p:cNvGrpSpPr/>
          <p:nvPr/>
        </p:nvGrpSpPr>
        <p:grpSpPr>
          <a:xfrm>
            <a:off x="1439798" y="4167184"/>
            <a:ext cx="1416160" cy="838515"/>
            <a:chOff x="1428372" y="4270726"/>
            <a:chExt cx="1416160" cy="838515"/>
          </a:xfrm>
        </p:grpSpPr>
        <p:grpSp>
          <p:nvGrpSpPr>
            <p:cNvPr id="36" name="Group 35">
              <a:extLst>
                <a:ext uri="{FF2B5EF4-FFF2-40B4-BE49-F238E27FC236}">
                  <a16:creationId xmlns:a16="http://schemas.microsoft.com/office/drawing/2014/main" id="{5E05AE34-C0D5-3C44-704E-A643D2A677BC}"/>
                </a:ext>
              </a:extLst>
            </p:cNvPr>
            <p:cNvGrpSpPr/>
            <p:nvPr/>
          </p:nvGrpSpPr>
          <p:grpSpPr>
            <a:xfrm>
              <a:off x="1804931" y="4270726"/>
              <a:ext cx="1039601" cy="572701"/>
              <a:chOff x="1804931" y="4270726"/>
              <a:chExt cx="1039601" cy="572701"/>
            </a:xfrm>
          </p:grpSpPr>
          <p:pic>
            <p:nvPicPr>
              <p:cNvPr id="2056" name="Picture 8" descr="Premium Vector | Time clock logo design">
                <a:extLst>
                  <a:ext uri="{FF2B5EF4-FFF2-40B4-BE49-F238E27FC236}">
                    <a16:creationId xmlns:a16="http://schemas.microsoft.com/office/drawing/2014/main" id="{AE13B715-F436-8CDE-1058-39BF551599A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30783" t="28302" r="32160" b="27932"/>
              <a:stretch/>
            </p:blipFill>
            <p:spPr bwMode="auto">
              <a:xfrm>
                <a:off x="1804931" y="4270726"/>
                <a:ext cx="484909" cy="572701"/>
              </a:xfrm>
              <a:prstGeom prst="rect">
                <a:avLst/>
              </a:prstGeom>
              <a:noFill/>
              <a:extLst>
                <a:ext uri="{909E8E84-426E-40DD-AFC4-6F175D3DCCD1}">
                  <a14:hiddenFill xmlns:a14="http://schemas.microsoft.com/office/drawing/2010/main">
                    <a:solidFill>
                      <a:srgbClr val="FFFFFF"/>
                    </a:solidFill>
                  </a14:hiddenFill>
                </a:ext>
              </a:extLst>
            </p:spPr>
          </p:pic>
          <p:sp>
            <p:nvSpPr>
              <p:cNvPr id="35" name="Arrow: Right 34">
                <a:extLst>
                  <a:ext uri="{FF2B5EF4-FFF2-40B4-BE49-F238E27FC236}">
                    <a16:creationId xmlns:a16="http://schemas.microsoft.com/office/drawing/2014/main" id="{193BC726-2D67-547C-0034-D6DC736C69CA}"/>
                  </a:ext>
                </a:extLst>
              </p:cNvPr>
              <p:cNvSpPr/>
              <p:nvPr/>
            </p:nvSpPr>
            <p:spPr>
              <a:xfrm>
                <a:off x="2345565" y="4396545"/>
                <a:ext cx="498967" cy="160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7" name="Google Shape;3519;p38">
              <a:extLst>
                <a:ext uri="{FF2B5EF4-FFF2-40B4-BE49-F238E27FC236}">
                  <a16:creationId xmlns:a16="http://schemas.microsoft.com/office/drawing/2014/main" id="{9262CC9A-D7C3-1A04-3BE2-2A2242DBC27F}"/>
                </a:ext>
              </a:extLst>
            </p:cNvPr>
            <p:cNvSpPr txBox="1"/>
            <p:nvPr/>
          </p:nvSpPr>
          <p:spPr>
            <a:xfrm>
              <a:off x="1428372" y="4679641"/>
              <a:ext cx="1236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Time-stamp</a:t>
              </a:r>
              <a:endParaRPr b="1" dirty="0">
                <a:solidFill>
                  <a:schemeClr val="accent2"/>
                </a:solidFill>
                <a:latin typeface="Fira Sans"/>
                <a:ea typeface="Fira Sans"/>
                <a:cs typeface="Fira Sans"/>
                <a:sym typeface="Fira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2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49"/>
                                        </p:tgtEl>
                                        <p:attrNameLst>
                                          <p:attrName>style.visibility</p:attrName>
                                        </p:attrNameLst>
                                      </p:cBhvr>
                                      <p:to>
                                        <p:strVal val="hidden"/>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1.66667E-6 3.20988E-6 L -0.00191 -0.33766 " pathEditMode="relative" rAng="0" ptsTypes="AA">
                                      <p:cBhvr>
                                        <p:cTn id="11" dur="2000" fill="hold"/>
                                        <p:tgtEl>
                                          <p:spTgt spid="2"/>
                                        </p:tgtEl>
                                        <p:attrNameLst>
                                          <p:attrName>ppt_x</p:attrName>
                                          <p:attrName>ppt_y</p:attrName>
                                        </p:attrNameLst>
                                      </p:cBhvr>
                                      <p:rCtr x="-104" y="-16883"/>
                                    </p:animMotion>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260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9" grpId="0"/>
      <p:bldP spid="3525" grpId="0"/>
      <p:bldP spid="3" grpId="0"/>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grpSp>
        <p:nvGrpSpPr>
          <p:cNvPr id="3005" name="Google Shape;3005;p35"/>
          <p:cNvGrpSpPr/>
          <p:nvPr/>
        </p:nvGrpSpPr>
        <p:grpSpPr>
          <a:xfrm>
            <a:off x="2052955" y="1725038"/>
            <a:ext cx="3704577" cy="2448350"/>
            <a:chOff x="2052955" y="1881988"/>
            <a:chExt cx="3704577" cy="2448350"/>
          </a:xfrm>
        </p:grpSpPr>
        <p:sp>
          <p:nvSpPr>
            <p:cNvPr id="3006" name="Google Shape;3006;p35"/>
            <p:cNvSpPr/>
            <p:nvPr/>
          </p:nvSpPr>
          <p:spPr>
            <a:xfrm>
              <a:off x="2052955" y="3072868"/>
              <a:ext cx="3656940" cy="6567"/>
            </a:xfrm>
            <a:custGeom>
              <a:avLst/>
              <a:gdLst/>
              <a:ahLst/>
              <a:cxnLst/>
              <a:rect l="l" t="t" r="r" b="b"/>
              <a:pathLst>
                <a:path w="114503" h="203" extrusionOk="0">
                  <a:moveTo>
                    <a:pt x="96" y="0"/>
                  </a:moveTo>
                  <a:cubicBezTo>
                    <a:pt x="36" y="0"/>
                    <a:pt x="0" y="48"/>
                    <a:pt x="0" y="108"/>
                  </a:cubicBezTo>
                  <a:cubicBezTo>
                    <a:pt x="0" y="167"/>
                    <a:pt x="48" y="203"/>
                    <a:pt x="96" y="203"/>
                  </a:cubicBezTo>
                  <a:lnTo>
                    <a:pt x="548" y="203"/>
                  </a:lnTo>
                  <a:cubicBezTo>
                    <a:pt x="620" y="203"/>
                    <a:pt x="667" y="143"/>
                    <a:pt x="655" y="108"/>
                  </a:cubicBezTo>
                  <a:cubicBezTo>
                    <a:pt x="655" y="36"/>
                    <a:pt x="608" y="0"/>
                    <a:pt x="548" y="0"/>
                  </a:cubicBezTo>
                  <a:close/>
                  <a:moveTo>
                    <a:pt x="1429" y="0"/>
                  </a:moveTo>
                  <a:cubicBezTo>
                    <a:pt x="1370" y="0"/>
                    <a:pt x="1322" y="48"/>
                    <a:pt x="1322" y="108"/>
                  </a:cubicBezTo>
                  <a:cubicBezTo>
                    <a:pt x="1322" y="167"/>
                    <a:pt x="1370" y="203"/>
                    <a:pt x="1429" y="203"/>
                  </a:cubicBezTo>
                  <a:lnTo>
                    <a:pt x="1870" y="203"/>
                  </a:lnTo>
                  <a:cubicBezTo>
                    <a:pt x="1929" y="203"/>
                    <a:pt x="1989" y="143"/>
                    <a:pt x="1977" y="108"/>
                  </a:cubicBezTo>
                  <a:cubicBezTo>
                    <a:pt x="1977" y="36"/>
                    <a:pt x="1929" y="0"/>
                    <a:pt x="1870" y="0"/>
                  </a:cubicBezTo>
                  <a:close/>
                  <a:moveTo>
                    <a:pt x="2751" y="0"/>
                  </a:moveTo>
                  <a:cubicBezTo>
                    <a:pt x="2691" y="0"/>
                    <a:pt x="2644" y="48"/>
                    <a:pt x="2644" y="108"/>
                  </a:cubicBezTo>
                  <a:cubicBezTo>
                    <a:pt x="2644" y="167"/>
                    <a:pt x="2691" y="203"/>
                    <a:pt x="2751" y="203"/>
                  </a:cubicBezTo>
                  <a:lnTo>
                    <a:pt x="3203" y="203"/>
                  </a:lnTo>
                  <a:cubicBezTo>
                    <a:pt x="3263" y="203"/>
                    <a:pt x="3322" y="143"/>
                    <a:pt x="3298" y="108"/>
                  </a:cubicBezTo>
                  <a:cubicBezTo>
                    <a:pt x="3298" y="36"/>
                    <a:pt x="3263" y="0"/>
                    <a:pt x="3203" y="0"/>
                  </a:cubicBezTo>
                  <a:close/>
                  <a:moveTo>
                    <a:pt x="4072" y="0"/>
                  </a:moveTo>
                  <a:cubicBezTo>
                    <a:pt x="4013" y="0"/>
                    <a:pt x="3965" y="48"/>
                    <a:pt x="3965" y="108"/>
                  </a:cubicBezTo>
                  <a:cubicBezTo>
                    <a:pt x="3965" y="167"/>
                    <a:pt x="4013" y="203"/>
                    <a:pt x="4072" y="203"/>
                  </a:cubicBezTo>
                  <a:lnTo>
                    <a:pt x="4525" y="203"/>
                  </a:lnTo>
                  <a:cubicBezTo>
                    <a:pt x="4584" y="203"/>
                    <a:pt x="4644" y="143"/>
                    <a:pt x="4632" y="108"/>
                  </a:cubicBezTo>
                  <a:cubicBezTo>
                    <a:pt x="4632" y="36"/>
                    <a:pt x="4584" y="0"/>
                    <a:pt x="4525" y="0"/>
                  </a:cubicBezTo>
                  <a:close/>
                  <a:moveTo>
                    <a:pt x="5406" y="0"/>
                  </a:moveTo>
                  <a:cubicBezTo>
                    <a:pt x="5334" y="0"/>
                    <a:pt x="5299" y="48"/>
                    <a:pt x="5299" y="108"/>
                  </a:cubicBezTo>
                  <a:cubicBezTo>
                    <a:pt x="5299" y="167"/>
                    <a:pt x="5346" y="203"/>
                    <a:pt x="5406" y="203"/>
                  </a:cubicBezTo>
                  <a:lnTo>
                    <a:pt x="5846" y="203"/>
                  </a:lnTo>
                  <a:cubicBezTo>
                    <a:pt x="5906" y="203"/>
                    <a:pt x="5965" y="143"/>
                    <a:pt x="5954" y="108"/>
                  </a:cubicBezTo>
                  <a:cubicBezTo>
                    <a:pt x="5954" y="36"/>
                    <a:pt x="5906" y="0"/>
                    <a:pt x="5846" y="0"/>
                  </a:cubicBezTo>
                  <a:close/>
                  <a:moveTo>
                    <a:pt x="6727" y="0"/>
                  </a:moveTo>
                  <a:cubicBezTo>
                    <a:pt x="6668" y="0"/>
                    <a:pt x="6620" y="48"/>
                    <a:pt x="6620" y="108"/>
                  </a:cubicBezTo>
                  <a:cubicBezTo>
                    <a:pt x="6620" y="167"/>
                    <a:pt x="6668" y="203"/>
                    <a:pt x="6727" y="203"/>
                  </a:cubicBezTo>
                  <a:lnTo>
                    <a:pt x="7168" y="203"/>
                  </a:lnTo>
                  <a:cubicBezTo>
                    <a:pt x="7227" y="203"/>
                    <a:pt x="7287" y="143"/>
                    <a:pt x="7275" y="108"/>
                  </a:cubicBezTo>
                  <a:cubicBezTo>
                    <a:pt x="7275" y="36"/>
                    <a:pt x="7227" y="0"/>
                    <a:pt x="7168" y="0"/>
                  </a:cubicBezTo>
                  <a:close/>
                  <a:moveTo>
                    <a:pt x="8049" y="0"/>
                  </a:moveTo>
                  <a:cubicBezTo>
                    <a:pt x="7989" y="0"/>
                    <a:pt x="7942" y="48"/>
                    <a:pt x="7942" y="108"/>
                  </a:cubicBezTo>
                  <a:cubicBezTo>
                    <a:pt x="7942" y="167"/>
                    <a:pt x="7989" y="203"/>
                    <a:pt x="8049" y="203"/>
                  </a:cubicBezTo>
                  <a:lnTo>
                    <a:pt x="8501" y="203"/>
                  </a:lnTo>
                  <a:cubicBezTo>
                    <a:pt x="8561" y="203"/>
                    <a:pt x="8621" y="143"/>
                    <a:pt x="8597" y="108"/>
                  </a:cubicBezTo>
                  <a:cubicBezTo>
                    <a:pt x="8597" y="36"/>
                    <a:pt x="8561" y="0"/>
                    <a:pt x="8501" y="0"/>
                  </a:cubicBezTo>
                  <a:close/>
                  <a:moveTo>
                    <a:pt x="9371" y="0"/>
                  </a:moveTo>
                  <a:cubicBezTo>
                    <a:pt x="9311" y="0"/>
                    <a:pt x="9275" y="48"/>
                    <a:pt x="9275" y="108"/>
                  </a:cubicBezTo>
                  <a:cubicBezTo>
                    <a:pt x="9275" y="167"/>
                    <a:pt x="9311" y="203"/>
                    <a:pt x="9371" y="203"/>
                  </a:cubicBezTo>
                  <a:lnTo>
                    <a:pt x="9823" y="203"/>
                  </a:lnTo>
                  <a:cubicBezTo>
                    <a:pt x="9883" y="203"/>
                    <a:pt x="9918" y="143"/>
                    <a:pt x="9930" y="108"/>
                  </a:cubicBezTo>
                  <a:cubicBezTo>
                    <a:pt x="9930" y="36"/>
                    <a:pt x="9883" y="0"/>
                    <a:pt x="9823" y="0"/>
                  </a:cubicBezTo>
                  <a:close/>
                  <a:moveTo>
                    <a:pt x="10704" y="0"/>
                  </a:moveTo>
                  <a:cubicBezTo>
                    <a:pt x="10633" y="0"/>
                    <a:pt x="10597" y="48"/>
                    <a:pt x="10597" y="108"/>
                  </a:cubicBezTo>
                  <a:cubicBezTo>
                    <a:pt x="10597" y="167"/>
                    <a:pt x="10645" y="203"/>
                    <a:pt x="10704" y="203"/>
                  </a:cubicBezTo>
                  <a:lnTo>
                    <a:pt x="11145" y="203"/>
                  </a:lnTo>
                  <a:cubicBezTo>
                    <a:pt x="11204" y="203"/>
                    <a:pt x="11252" y="143"/>
                    <a:pt x="11252" y="108"/>
                  </a:cubicBezTo>
                  <a:cubicBezTo>
                    <a:pt x="11252" y="36"/>
                    <a:pt x="11204" y="0"/>
                    <a:pt x="11145" y="0"/>
                  </a:cubicBezTo>
                  <a:close/>
                  <a:moveTo>
                    <a:pt x="12026" y="0"/>
                  </a:moveTo>
                  <a:cubicBezTo>
                    <a:pt x="11966" y="0"/>
                    <a:pt x="11919" y="48"/>
                    <a:pt x="11919" y="108"/>
                  </a:cubicBezTo>
                  <a:cubicBezTo>
                    <a:pt x="11919" y="167"/>
                    <a:pt x="11966" y="203"/>
                    <a:pt x="12026" y="203"/>
                  </a:cubicBezTo>
                  <a:lnTo>
                    <a:pt x="12466" y="203"/>
                  </a:lnTo>
                  <a:cubicBezTo>
                    <a:pt x="12526" y="203"/>
                    <a:pt x="12573" y="143"/>
                    <a:pt x="12573" y="108"/>
                  </a:cubicBezTo>
                  <a:cubicBezTo>
                    <a:pt x="12573" y="36"/>
                    <a:pt x="12526" y="0"/>
                    <a:pt x="12466" y="0"/>
                  </a:cubicBezTo>
                  <a:close/>
                  <a:moveTo>
                    <a:pt x="13347" y="0"/>
                  </a:moveTo>
                  <a:cubicBezTo>
                    <a:pt x="13288" y="0"/>
                    <a:pt x="13240" y="48"/>
                    <a:pt x="13240" y="108"/>
                  </a:cubicBezTo>
                  <a:cubicBezTo>
                    <a:pt x="13240" y="167"/>
                    <a:pt x="13288" y="203"/>
                    <a:pt x="13347" y="203"/>
                  </a:cubicBezTo>
                  <a:lnTo>
                    <a:pt x="13800" y="203"/>
                  </a:lnTo>
                  <a:cubicBezTo>
                    <a:pt x="13859" y="203"/>
                    <a:pt x="13895" y="143"/>
                    <a:pt x="13895" y="108"/>
                  </a:cubicBezTo>
                  <a:cubicBezTo>
                    <a:pt x="13895" y="36"/>
                    <a:pt x="13859" y="0"/>
                    <a:pt x="13800" y="0"/>
                  </a:cubicBezTo>
                  <a:close/>
                  <a:moveTo>
                    <a:pt x="14669" y="0"/>
                  </a:moveTo>
                  <a:cubicBezTo>
                    <a:pt x="14609" y="0"/>
                    <a:pt x="14574" y="48"/>
                    <a:pt x="14574" y="108"/>
                  </a:cubicBezTo>
                  <a:cubicBezTo>
                    <a:pt x="14574" y="167"/>
                    <a:pt x="14609" y="203"/>
                    <a:pt x="14669" y="203"/>
                  </a:cubicBezTo>
                  <a:lnTo>
                    <a:pt x="15121" y="203"/>
                  </a:lnTo>
                  <a:cubicBezTo>
                    <a:pt x="15181" y="203"/>
                    <a:pt x="15228" y="143"/>
                    <a:pt x="15228" y="108"/>
                  </a:cubicBezTo>
                  <a:cubicBezTo>
                    <a:pt x="15228" y="36"/>
                    <a:pt x="15181" y="0"/>
                    <a:pt x="15121" y="0"/>
                  </a:cubicBezTo>
                  <a:close/>
                  <a:moveTo>
                    <a:pt x="16002" y="0"/>
                  </a:moveTo>
                  <a:cubicBezTo>
                    <a:pt x="15943" y="0"/>
                    <a:pt x="15895" y="48"/>
                    <a:pt x="15895" y="108"/>
                  </a:cubicBezTo>
                  <a:cubicBezTo>
                    <a:pt x="15895" y="167"/>
                    <a:pt x="15943" y="203"/>
                    <a:pt x="16002" y="203"/>
                  </a:cubicBezTo>
                  <a:lnTo>
                    <a:pt x="16443" y="203"/>
                  </a:lnTo>
                  <a:cubicBezTo>
                    <a:pt x="16502" y="203"/>
                    <a:pt x="16550" y="143"/>
                    <a:pt x="16550" y="108"/>
                  </a:cubicBezTo>
                  <a:cubicBezTo>
                    <a:pt x="16550" y="36"/>
                    <a:pt x="16502" y="0"/>
                    <a:pt x="16443" y="0"/>
                  </a:cubicBezTo>
                  <a:close/>
                  <a:moveTo>
                    <a:pt x="17324" y="0"/>
                  </a:moveTo>
                  <a:cubicBezTo>
                    <a:pt x="17264" y="0"/>
                    <a:pt x="17217" y="48"/>
                    <a:pt x="17217" y="108"/>
                  </a:cubicBezTo>
                  <a:cubicBezTo>
                    <a:pt x="17217" y="167"/>
                    <a:pt x="17264" y="203"/>
                    <a:pt x="17324" y="203"/>
                  </a:cubicBezTo>
                  <a:lnTo>
                    <a:pt x="17765" y="203"/>
                  </a:lnTo>
                  <a:cubicBezTo>
                    <a:pt x="17824" y="203"/>
                    <a:pt x="17872" y="143"/>
                    <a:pt x="17872" y="108"/>
                  </a:cubicBezTo>
                  <a:cubicBezTo>
                    <a:pt x="17872" y="36"/>
                    <a:pt x="17824" y="0"/>
                    <a:pt x="17765" y="0"/>
                  </a:cubicBezTo>
                  <a:close/>
                  <a:moveTo>
                    <a:pt x="18646" y="0"/>
                  </a:moveTo>
                  <a:cubicBezTo>
                    <a:pt x="18586" y="0"/>
                    <a:pt x="18538" y="48"/>
                    <a:pt x="18538" y="108"/>
                  </a:cubicBezTo>
                  <a:cubicBezTo>
                    <a:pt x="18538" y="167"/>
                    <a:pt x="18586" y="203"/>
                    <a:pt x="18646" y="203"/>
                  </a:cubicBezTo>
                  <a:lnTo>
                    <a:pt x="19098" y="203"/>
                  </a:lnTo>
                  <a:cubicBezTo>
                    <a:pt x="19158" y="203"/>
                    <a:pt x="19193" y="143"/>
                    <a:pt x="19193" y="108"/>
                  </a:cubicBezTo>
                  <a:cubicBezTo>
                    <a:pt x="19193" y="36"/>
                    <a:pt x="19158" y="0"/>
                    <a:pt x="19098" y="0"/>
                  </a:cubicBezTo>
                  <a:close/>
                  <a:moveTo>
                    <a:pt x="19967" y="0"/>
                  </a:moveTo>
                  <a:cubicBezTo>
                    <a:pt x="19908" y="0"/>
                    <a:pt x="19860" y="48"/>
                    <a:pt x="19860" y="108"/>
                  </a:cubicBezTo>
                  <a:cubicBezTo>
                    <a:pt x="19860" y="167"/>
                    <a:pt x="19908" y="203"/>
                    <a:pt x="19967" y="203"/>
                  </a:cubicBezTo>
                  <a:lnTo>
                    <a:pt x="20420" y="203"/>
                  </a:lnTo>
                  <a:cubicBezTo>
                    <a:pt x="20479" y="203"/>
                    <a:pt x="20527" y="143"/>
                    <a:pt x="20527" y="108"/>
                  </a:cubicBezTo>
                  <a:cubicBezTo>
                    <a:pt x="20527" y="36"/>
                    <a:pt x="20479" y="0"/>
                    <a:pt x="20420" y="0"/>
                  </a:cubicBezTo>
                  <a:close/>
                  <a:moveTo>
                    <a:pt x="21301" y="0"/>
                  </a:moveTo>
                  <a:cubicBezTo>
                    <a:pt x="21241" y="0"/>
                    <a:pt x="21194" y="48"/>
                    <a:pt x="21194" y="108"/>
                  </a:cubicBezTo>
                  <a:cubicBezTo>
                    <a:pt x="21194" y="167"/>
                    <a:pt x="21241" y="203"/>
                    <a:pt x="21301" y="203"/>
                  </a:cubicBezTo>
                  <a:lnTo>
                    <a:pt x="21741" y="203"/>
                  </a:lnTo>
                  <a:cubicBezTo>
                    <a:pt x="21801" y="203"/>
                    <a:pt x="21848" y="143"/>
                    <a:pt x="21848" y="108"/>
                  </a:cubicBezTo>
                  <a:cubicBezTo>
                    <a:pt x="21848" y="36"/>
                    <a:pt x="21801" y="0"/>
                    <a:pt x="21741" y="0"/>
                  </a:cubicBezTo>
                  <a:close/>
                  <a:moveTo>
                    <a:pt x="22622" y="0"/>
                  </a:moveTo>
                  <a:cubicBezTo>
                    <a:pt x="22563" y="0"/>
                    <a:pt x="22515" y="48"/>
                    <a:pt x="22515" y="108"/>
                  </a:cubicBezTo>
                  <a:cubicBezTo>
                    <a:pt x="22515" y="167"/>
                    <a:pt x="22563" y="203"/>
                    <a:pt x="22622" y="203"/>
                  </a:cubicBezTo>
                  <a:lnTo>
                    <a:pt x="23063" y="203"/>
                  </a:lnTo>
                  <a:cubicBezTo>
                    <a:pt x="23122" y="203"/>
                    <a:pt x="23170" y="143"/>
                    <a:pt x="23170" y="108"/>
                  </a:cubicBezTo>
                  <a:cubicBezTo>
                    <a:pt x="23170" y="36"/>
                    <a:pt x="23122" y="0"/>
                    <a:pt x="23063" y="0"/>
                  </a:cubicBezTo>
                  <a:close/>
                  <a:moveTo>
                    <a:pt x="23932" y="0"/>
                  </a:moveTo>
                  <a:cubicBezTo>
                    <a:pt x="23872" y="0"/>
                    <a:pt x="23825" y="48"/>
                    <a:pt x="23825" y="108"/>
                  </a:cubicBezTo>
                  <a:cubicBezTo>
                    <a:pt x="23825" y="167"/>
                    <a:pt x="23872" y="203"/>
                    <a:pt x="23932" y="203"/>
                  </a:cubicBezTo>
                  <a:lnTo>
                    <a:pt x="24372" y="203"/>
                  </a:lnTo>
                  <a:cubicBezTo>
                    <a:pt x="24456" y="203"/>
                    <a:pt x="24492" y="143"/>
                    <a:pt x="24480" y="108"/>
                  </a:cubicBezTo>
                  <a:cubicBezTo>
                    <a:pt x="24480" y="36"/>
                    <a:pt x="24432" y="0"/>
                    <a:pt x="24372" y="0"/>
                  </a:cubicBezTo>
                  <a:close/>
                  <a:moveTo>
                    <a:pt x="25254" y="0"/>
                  </a:moveTo>
                  <a:cubicBezTo>
                    <a:pt x="25194" y="0"/>
                    <a:pt x="25146" y="48"/>
                    <a:pt x="25146" y="108"/>
                  </a:cubicBezTo>
                  <a:cubicBezTo>
                    <a:pt x="25146" y="167"/>
                    <a:pt x="25194" y="203"/>
                    <a:pt x="25254" y="203"/>
                  </a:cubicBezTo>
                  <a:lnTo>
                    <a:pt x="25706" y="203"/>
                  </a:lnTo>
                  <a:cubicBezTo>
                    <a:pt x="25777" y="203"/>
                    <a:pt x="25825" y="143"/>
                    <a:pt x="25801" y="108"/>
                  </a:cubicBezTo>
                  <a:cubicBezTo>
                    <a:pt x="25801" y="36"/>
                    <a:pt x="25766" y="0"/>
                    <a:pt x="25706" y="0"/>
                  </a:cubicBezTo>
                  <a:close/>
                  <a:moveTo>
                    <a:pt x="26575" y="0"/>
                  </a:moveTo>
                  <a:cubicBezTo>
                    <a:pt x="26516" y="0"/>
                    <a:pt x="26480" y="48"/>
                    <a:pt x="26480" y="108"/>
                  </a:cubicBezTo>
                  <a:cubicBezTo>
                    <a:pt x="26480" y="167"/>
                    <a:pt x="26516" y="203"/>
                    <a:pt x="26575" y="203"/>
                  </a:cubicBezTo>
                  <a:lnTo>
                    <a:pt x="27028" y="203"/>
                  </a:lnTo>
                  <a:cubicBezTo>
                    <a:pt x="27087" y="203"/>
                    <a:pt x="27147" y="143"/>
                    <a:pt x="27135" y="108"/>
                  </a:cubicBezTo>
                  <a:cubicBezTo>
                    <a:pt x="27135" y="36"/>
                    <a:pt x="27087" y="0"/>
                    <a:pt x="27028" y="0"/>
                  </a:cubicBezTo>
                  <a:close/>
                  <a:moveTo>
                    <a:pt x="27909" y="0"/>
                  </a:moveTo>
                  <a:cubicBezTo>
                    <a:pt x="27849" y="0"/>
                    <a:pt x="27801" y="48"/>
                    <a:pt x="27801" y="108"/>
                  </a:cubicBezTo>
                  <a:cubicBezTo>
                    <a:pt x="27801" y="167"/>
                    <a:pt x="27849" y="203"/>
                    <a:pt x="27909" y="203"/>
                  </a:cubicBezTo>
                  <a:lnTo>
                    <a:pt x="28349" y="203"/>
                  </a:lnTo>
                  <a:cubicBezTo>
                    <a:pt x="28409" y="203"/>
                    <a:pt x="28468" y="143"/>
                    <a:pt x="28456" y="108"/>
                  </a:cubicBezTo>
                  <a:cubicBezTo>
                    <a:pt x="28456" y="36"/>
                    <a:pt x="28409" y="0"/>
                    <a:pt x="28349" y="0"/>
                  </a:cubicBezTo>
                  <a:close/>
                  <a:moveTo>
                    <a:pt x="29230" y="0"/>
                  </a:moveTo>
                  <a:cubicBezTo>
                    <a:pt x="29171" y="0"/>
                    <a:pt x="29123" y="48"/>
                    <a:pt x="29123" y="108"/>
                  </a:cubicBezTo>
                  <a:cubicBezTo>
                    <a:pt x="29123" y="167"/>
                    <a:pt x="29171" y="203"/>
                    <a:pt x="29230" y="203"/>
                  </a:cubicBezTo>
                  <a:lnTo>
                    <a:pt x="29671" y="203"/>
                  </a:lnTo>
                  <a:cubicBezTo>
                    <a:pt x="29730" y="203"/>
                    <a:pt x="29790" y="143"/>
                    <a:pt x="29778" y="108"/>
                  </a:cubicBezTo>
                  <a:cubicBezTo>
                    <a:pt x="29778" y="36"/>
                    <a:pt x="29730" y="0"/>
                    <a:pt x="29671" y="0"/>
                  </a:cubicBezTo>
                  <a:close/>
                  <a:moveTo>
                    <a:pt x="30552" y="0"/>
                  </a:moveTo>
                  <a:cubicBezTo>
                    <a:pt x="30492" y="0"/>
                    <a:pt x="30445" y="48"/>
                    <a:pt x="30445" y="108"/>
                  </a:cubicBezTo>
                  <a:cubicBezTo>
                    <a:pt x="30445" y="167"/>
                    <a:pt x="30492" y="203"/>
                    <a:pt x="30552" y="203"/>
                  </a:cubicBezTo>
                  <a:lnTo>
                    <a:pt x="31004" y="203"/>
                  </a:lnTo>
                  <a:cubicBezTo>
                    <a:pt x="31064" y="203"/>
                    <a:pt x="31123" y="143"/>
                    <a:pt x="31100" y="108"/>
                  </a:cubicBezTo>
                  <a:cubicBezTo>
                    <a:pt x="31100" y="36"/>
                    <a:pt x="31064" y="0"/>
                    <a:pt x="31004" y="0"/>
                  </a:cubicBezTo>
                  <a:close/>
                  <a:moveTo>
                    <a:pt x="31873" y="0"/>
                  </a:moveTo>
                  <a:cubicBezTo>
                    <a:pt x="31814" y="0"/>
                    <a:pt x="31766" y="48"/>
                    <a:pt x="31766" y="108"/>
                  </a:cubicBezTo>
                  <a:cubicBezTo>
                    <a:pt x="31766" y="167"/>
                    <a:pt x="31814" y="203"/>
                    <a:pt x="31873" y="203"/>
                  </a:cubicBezTo>
                  <a:lnTo>
                    <a:pt x="32326" y="203"/>
                  </a:lnTo>
                  <a:cubicBezTo>
                    <a:pt x="32385" y="203"/>
                    <a:pt x="32445" y="143"/>
                    <a:pt x="32433" y="108"/>
                  </a:cubicBezTo>
                  <a:cubicBezTo>
                    <a:pt x="32433" y="36"/>
                    <a:pt x="32385" y="0"/>
                    <a:pt x="32326" y="0"/>
                  </a:cubicBezTo>
                  <a:close/>
                  <a:moveTo>
                    <a:pt x="33207" y="0"/>
                  </a:moveTo>
                  <a:cubicBezTo>
                    <a:pt x="33147" y="0"/>
                    <a:pt x="33100" y="48"/>
                    <a:pt x="33100" y="108"/>
                  </a:cubicBezTo>
                  <a:cubicBezTo>
                    <a:pt x="33100" y="167"/>
                    <a:pt x="33147" y="203"/>
                    <a:pt x="33207" y="203"/>
                  </a:cubicBezTo>
                  <a:lnTo>
                    <a:pt x="33647" y="203"/>
                  </a:lnTo>
                  <a:cubicBezTo>
                    <a:pt x="33707" y="203"/>
                    <a:pt x="33767" y="143"/>
                    <a:pt x="33755" y="108"/>
                  </a:cubicBezTo>
                  <a:cubicBezTo>
                    <a:pt x="33755" y="36"/>
                    <a:pt x="33707" y="0"/>
                    <a:pt x="33647" y="0"/>
                  </a:cubicBezTo>
                  <a:close/>
                  <a:moveTo>
                    <a:pt x="34529" y="0"/>
                  </a:moveTo>
                  <a:cubicBezTo>
                    <a:pt x="34469" y="0"/>
                    <a:pt x="34421" y="48"/>
                    <a:pt x="34421" y="108"/>
                  </a:cubicBezTo>
                  <a:cubicBezTo>
                    <a:pt x="34421" y="167"/>
                    <a:pt x="34469" y="203"/>
                    <a:pt x="34529" y="203"/>
                  </a:cubicBezTo>
                  <a:lnTo>
                    <a:pt x="34969" y="203"/>
                  </a:lnTo>
                  <a:cubicBezTo>
                    <a:pt x="35029" y="203"/>
                    <a:pt x="35076" y="143"/>
                    <a:pt x="35076" y="108"/>
                  </a:cubicBezTo>
                  <a:cubicBezTo>
                    <a:pt x="35076" y="36"/>
                    <a:pt x="35029" y="0"/>
                    <a:pt x="34969" y="0"/>
                  </a:cubicBezTo>
                  <a:close/>
                  <a:moveTo>
                    <a:pt x="35850" y="0"/>
                  </a:moveTo>
                  <a:cubicBezTo>
                    <a:pt x="35791" y="0"/>
                    <a:pt x="35743" y="48"/>
                    <a:pt x="35743" y="108"/>
                  </a:cubicBezTo>
                  <a:cubicBezTo>
                    <a:pt x="35743" y="167"/>
                    <a:pt x="35791" y="203"/>
                    <a:pt x="35850" y="203"/>
                  </a:cubicBezTo>
                  <a:lnTo>
                    <a:pt x="36303" y="203"/>
                  </a:lnTo>
                  <a:cubicBezTo>
                    <a:pt x="36362" y="203"/>
                    <a:pt x="36398" y="143"/>
                    <a:pt x="36398" y="108"/>
                  </a:cubicBezTo>
                  <a:cubicBezTo>
                    <a:pt x="36398" y="36"/>
                    <a:pt x="36362" y="0"/>
                    <a:pt x="36303" y="0"/>
                  </a:cubicBezTo>
                  <a:close/>
                  <a:moveTo>
                    <a:pt x="37172" y="0"/>
                  </a:moveTo>
                  <a:cubicBezTo>
                    <a:pt x="37112" y="0"/>
                    <a:pt x="37076" y="48"/>
                    <a:pt x="37076" y="108"/>
                  </a:cubicBezTo>
                  <a:cubicBezTo>
                    <a:pt x="37076" y="167"/>
                    <a:pt x="37112" y="203"/>
                    <a:pt x="37172" y="203"/>
                  </a:cubicBezTo>
                  <a:lnTo>
                    <a:pt x="37624" y="203"/>
                  </a:lnTo>
                  <a:cubicBezTo>
                    <a:pt x="37684" y="203"/>
                    <a:pt x="37731" y="143"/>
                    <a:pt x="37731" y="108"/>
                  </a:cubicBezTo>
                  <a:cubicBezTo>
                    <a:pt x="37731" y="36"/>
                    <a:pt x="37684" y="0"/>
                    <a:pt x="37624" y="0"/>
                  </a:cubicBezTo>
                  <a:close/>
                  <a:moveTo>
                    <a:pt x="38505" y="0"/>
                  </a:moveTo>
                  <a:cubicBezTo>
                    <a:pt x="38434" y="0"/>
                    <a:pt x="38398" y="48"/>
                    <a:pt x="38398" y="108"/>
                  </a:cubicBezTo>
                  <a:cubicBezTo>
                    <a:pt x="38398" y="167"/>
                    <a:pt x="38446" y="203"/>
                    <a:pt x="38505" y="203"/>
                  </a:cubicBezTo>
                  <a:lnTo>
                    <a:pt x="38946" y="203"/>
                  </a:lnTo>
                  <a:cubicBezTo>
                    <a:pt x="39005" y="203"/>
                    <a:pt x="39053" y="143"/>
                    <a:pt x="39053" y="108"/>
                  </a:cubicBezTo>
                  <a:cubicBezTo>
                    <a:pt x="39053" y="36"/>
                    <a:pt x="39005" y="0"/>
                    <a:pt x="38946" y="0"/>
                  </a:cubicBezTo>
                  <a:close/>
                  <a:moveTo>
                    <a:pt x="39827" y="0"/>
                  </a:moveTo>
                  <a:cubicBezTo>
                    <a:pt x="39767" y="0"/>
                    <a:pt x="39720" y="48"/>
                    <a:pt x="39720" y="108"/>
                  </a:cubicBezTo>
                  <a:cubicBezTo>
                    <a:pt x="39720" y="167"/>
                    <a:pt x="39767" y="203"/>
                    <a:pt x="39827" y="203"/>
                  </a:cubicBezTo>
                  <a:lnTo>
                    <a:pt x="40267" y="203"/>
                  </a:lnTo>
                  <a:cubicBezTo>
                    <a:pt x="40327" y="203"/>
                    <a:pt x="40374" y="143"/>
                    <a:pt x="40374" y="108"/>
                  </a:cubicBezTo>
                  <a:cubicBezTo>
                    <a:pt x="40374" y="36"/>
                    <a:pt x="40327" y="0"/>
                    <a:pt x="40267" y="0"/>
                  </a:cubicBezTo>
                  <a:close/>
                  <a:moveTo>
                    <a:pt x="41148" y="0"/>
                  </a:moveTo>
                  <a:cubicBezTo>
                    <a:pt x="41089" y="0"/>
                    <a:pt x="41041" y="48"/>
                    <a:pt x="41041" y="108"/>
                  </a:cubicBezTo>
                  <a:cubicBezTo>
                    <a:pt x="41041" y="167"/>
                    <a:pt x="41089" y="203"/>
                    <a:pt x="41148" y="203"/>
                  </a:cubicBezTo>
                  <a:lnTo>
                    <a:pt x="41601" y="203"/>
                  </a:lnTo>
                  <a:cubicBezTo>
                    <a:pt x="41660" y="203"/>
                    <a:pt x="41696" y="143"/>
                    <a:pt x="41696" y="108"/>
                  </a:cubicBezTo>
                  <a:cubicBezTo>
                    <a:pt x="41696" y="36"/>
                    <a:pt x="41660" y="0"/>
                    <a:pt x="41601" y="0"/>
                  </a:cubicBezTo>
                  <a:close/>
                  <a:moveTo>
                    <a:pt x="42470" y="0"/>
                  </a:moveTo>
                  <a:cubicBezTo>
                    <a:pt x="42410" y="0"/>
                    <a:pt x="42375" y="48"/>
                    <a:pt x="42375" y="108"/>
                  </a:cubicBezTo>
                  <a:cubicBezTo>
                    <a:pt x="42375" y="167"/>
                    <a:pt x="42410" y="203"/>
                    <a:pt x="42470" y="203"/>
                  </a:cubicBezTo>
                  <a:lnTo>
                    <a:pt x="42922" y="203"/>
                  </a:lnTo>
                  <a:cubicBezTo>
                    <a:pt x="42982" y="203"/>
                    <a:pt x="43030" y="143"/>
                    <a:pt x="43030" y="108"/>
                  </a:cubicBezTo>
                  <a:cubicBezTo>
                    <a:pt x="43030" y="36"/>
                    <a:pt x="42982" y="0"/>
                    <a:pt x="42922" y="0"/>
                  </a:cubicBezTo>
                  <a:close/>
                  <a:moveTo>
                    <a:pt x="43803" y="0"/>
                  </a:moveTo>
                  <a:cubicBezTo>
                    <a:pt x="43732" y="0"/>
                    <a:pt x="43696" y="48"/>
                    <a:pt x="43696" y="108"/>
                  </a:cubicBezTo>
                  <a:cubicBezTo>
                    <a:pt x="43696" y="167"/>
                    <a:pt x="43744" y="203"/>
                    <a:pt x="43803" y="203"/>
                  </a:cubicBezTo>
                  <a:lnTo>
                    <a:pt x="44244" y="203"/>
                  </a:lnTo>
                  <a:cubicBezTo>
                    <a:pt x="44304" y="203"/>
                    <a:pt x="44351" y="143"/>
                    <a:pt x="44351" y="108"/>
                  </a:cubicBezTo>
                  <a:cubicBezTo>
                    <a:pt x="44351" y="36"/>
                    <a:pt x="44304" y="0"/>
                    <a:pt x="44244" y="0"/>
                  </a:cubicBezTo>
                  <a:close/>
                  <a:moveTo>
                    <a:pt x="45125" y="0"/>
                  </a:moveTo>
                  <a:cubicBezTo>
                    <a:pt x="45066" y="0"/>
                    <a:pt x="45018" y="48"/>
                    <a:pt x="45018" y="108"/>
                  </a:cubicBezTo>
                  <a:cubicBezTo>
                    <a:pt x="45018" y="167"/>
                    <a:pt x="45066" y="203"/>
                    <a:pt x="45125" y="203"/>
                  </a:cubicBezTo>
                  <a:lnTo>
                    <a:pt x="45566" y="203"/>
                  </a:lnTo>
                  <a:cubicBezTo>
                    <a:pt x="45625" y="203"/>
                    <a:pt x="45673" y="143"/>
                    <a:pt x="45673" y="108"/>
                  </a:cubicBezTo>
                  <a:cubicBezTo>
                    <a:pt x="45673" y="36"/>
                    <a:pt x="45625" y="0"/>
                    <a:pt x="45566" y="0"/>
                  </a:cubicBezTo>
                  <a:close/>
                  <a:moveTo>
                    <a:pt x="46447" y="0"/>
                  </a:moveTo>
                  <a:cubicBezTo>
                    <a:pt x="46387" y="0"/>
                    <a:pt x="46340" y="48"/>
                    <a:pt x="46340" y="108"/>
                  </a:cubicBezTo>
                  <a:cubicBezTo>
                    <a:pt x="46340" y="167"/>
                    <a:pt x="46387" y="203"/>
                    <a:pt x="46447" y="203"/>
                  </a:cubicBezTo>
                  <a:lnTo>
                    <a:pt x="46899" y="203"/>
                  </a:lnTo>
                  <a:cubicBezTo>
                    <a:pt x="46959" y="203"/>
                    <a:pt x="46994" y="143"/>
                    <a:pt x="46994" y="108"/>
                  </a:cubicBezTo>
                  <a:cubicBezTo>
                    <a:pt x="46994" y="36"/>
                    <a:pt x="46959" y="0"/>
                    <a:pt x="46899" y="0"/>
                  </a:cubicBezTo>
                  <a:close/>
                  <a:moveTo>
                    <a:pt x="47768" y="0"/>
                  </a:moveTo>
                  <a:cubicBezTo>
                    <a:pt x="47709" y="0"/>
                    <a:pt x="47673" y="48"/>
                    <a:pt x="47673" y="108"/>
                  </a:cubicBezTo>
                  <a:cubicBezTo>
                    <a:pt x="47673" y="167"/>
                    <a:pt x="47709" y="203"/>
                    <a:pt x="47768" y="203"/>
                  </a:cubicBezTo>
                  <a:lnTo>
                    <a:pt x="48221" y="203"/>
                  </a:lnTo>
                  <a:cubicBezTo>
                    <a:pt x="48280" y="203"/>
                    <a:pt x="48328" y="143"/>
                    <a:pt x="48328" y="108"/>
                  </a:cubicBezTo>
                  <a:cubicBezTo>
                    <a:pt x="48328" y="36"/>
                    <a:pt x="48280" y="0"/>
                    <a:pt x="48221" y="0"/>
                  </a:cubicBezTo>
                  <a:close/>
                  <a:moveTo>
                    <a:pt x="49078" y="0"/>
                  </a:moveTo>
                  <a:cubicBezTo>
                    <a:pt x="49018" y="0"/>
                    <a:pt x="48983" y="48"/>
                    <a:pt x="48983" y="108"/>
                  </a:cubicBezTo>
                  <a:cubicBezTo>
                    <a:pt x="48983" y="167"/>
                    <a:pt x="49018" y="203"/>
                    <a:pt x="49078" y="203"/>
                  </a:cubicBezTo>
                  <a:lnTo>
                    <a:pt x="49530" y="203"/>
                  </a:lnTo>
                  <a:cubicBezTo>
                    <a:pt x="49602" y="203"/>
                    <a:pt x="49649" y="143"/>
                    <a:pt x="49638" y="108"/>
                  </a:cubicBezTo>
                  <a:cubicBezTo>
                    <a:pt x="49638" y="36"/>
                    <a:pt x="49590" y="0"/>
                    <a:pt x="49530" y="0"/>
                  </a:cubicBezTo>
                  <a:close/>
                  <a:moveTo>
                    <a:pt x="50411" y="0"/>
                  </a:moveTo>
                  <a:cubicBezTo>
                    <a:pt x="50340" y="0"/>
                    <a:pt x="50304" y="48"/>
                    <a:pt x="50304" y="108"/>
                  </a:cubicBezTo>
                  <a:cubicBezTo>
                    <a:pt x="50304" y="167"/>
                    <a:pt x="50352" y="203"/>
                    <a:pt x="50411" y="203"/>
                  </a:cubicBezTo>
                  <a:lnTo>
                    <a:pt x="50852" y="203"/>
                  </a:lnTo>
                  <a:cubicBezTo>
                    <a:pt x="50923" y="203"/>
                    <a:pt x="50971" y="143"/>
                    <a:pt x="50959" y="108"/>
                  </a:cubicBezTo>
                  <a:cubicBezTo>
                    <a:pt x="50959" y="36"/>
                    <a:pt x="50912" y="0"/>
                    <a:pt x="50852" y="0"/>
                  </a:cubicBezTo>
                  <a:close/>
                  <a:moveTo>
                    <a:pt x="51733" y="0"/>
                  </a:moveTo>
                  <a:cubicBezTo>
                    <a:pt x="51674" y="0"/>
                    <a:pt x="51626" y="48"/>
                    <a:pt x="51626" y="108"/>
                  </a:cubicBezTo>
                  <a:cubicBezTo>
                    <a:pt x="51626" y="167"/>
                    <a:pt x="51674" y="203"/>
                    <a:pt x="51733" y="203"/>
                  </a:cubicBezTo>
                  <a:lnTo>
                    <a:pt x="52174" y="203"/>
                  </a:lnTo>
                  <a:cubicBezTo>
                    <a:pt x="52233" y="203"/>
                    <a:pt x="52293" y="143"/>
                    <a:pt x="52281" y="108"/>
                  </a:cubicBezTo>
                  <a:cubicBezTo>
                    <a:pt x="52281" y="36"/>
                    <a:pt x="52233" y="0"/>
                    <a:pt x="52174" y="0"/>
                  </a:cubicBezTo>
                  <a:close/>
                  <a:moveTo>
                    <a:pt x="53055" y="0"/>
                  </a:moveTo>
                  <a:cubicBezTo>
                    <a:pt x="52995" y="0"/>
                    <a:pt x="52947" y="48"/>
                    <a:pt x="52947" y="108"/>
                  </a:cubicBezTo>
                  <a:cubicBezTo>
                    <a:pt x="52947" y="167"/>
                    <a:pt x="52995" y="203"/>
                    <a:pt x="53055" y="203"/>
                  </a:cubicBezTo>
                  <a:lnTo>
                    <a:pt x="53507" y="203"/>
                  </a:lnTo>
                  <a:cubicBezTo>
                    <a:pt x="53567" y="203"/>
                    <a:pt x="53626" y="143"/>
                    <a:pt x="53602" y="108"/>
                  </a:cubicBezTo>
                  <a:cubicBezTo>
                    <a:pt x="53602" y="36"/>
                    <a:pt x="53567" y="0"/>
                    <a:pt x="53507" y="0"/>
                  </a:cubicBezTo>
                  <a:close/>
                  <a:moveTo>
                    <a:pt x="54376" y="0"/>
                  </a:moveTo>
                  <a:cubicBezTo>
                    <a:pt x="54317" y="0"/>
                    <a:pt x="54281" y="48"/>
                    <a:pt x="54281" y="108"/>
                  </a:cubicBezTo>
                  <a:cubicBezTo>
                    <a:pt x="54281" y="167"/>
                    <a:pt x="54317" y="203"/>
                    <a:pt x="54376" y="203"/>
                  </a:cubicBezTo>
                  <a:lnTo>
                    <a:pt x="54829" y="203"/>
                  </a:lnTo>
                  <a:cubicBezTo>
                    <a:pt x="54888" y="203"/>
                    <a:pt x="54948" y="143"/>
                    <a:pt x="54936" y="108"/>
                  </a:cubicBezTo>
                  <a:cubicBezTo>
                    <a:pt x="54936" y="36"/>
                    <a:pt x="54888" y="0"/>
                    <a:pt x="54829" y="0"/>
                  </a:cubicBezTo>
                  <a:close/>
                  <a:moveTo>
                    <a:pt x="55710" y="0"/>
                  </a:moveTo>
                  <a:cubicBezTo>
                    <a:pt x="55638" y="0"/>
                    <a:pt x="55603" y="48"/>
                    <a:pt x="55603" y="108"/>
                  </a:cubicBezTo>
                  <a:cubicBezTo>
                    <a:pt x="55603" y="167"/>
                    <a:pt x="55650" y="203"/>
                    <a:pt x="55710" y="203"/>
                  </a:cubicBezTo>
                  <a:lnTo>
                    <a:pt x="56150" y="203"/>
                  </a:lnTo>
                  <a:cubicBezTo>
                    <a:pt x="56210" y="203"/>
                    <a:pt x="56269" y="143"/>
                    <a:pt x="56257" y="108"/>
                  </a:cubicBezTo>
                  <a:cubicBezTo>
                    <a:pt x="56257" y="36"/>
                    <a:pt x="56210" y="0"/>
                    <a:pt x="56150" y="0"/>
                  </a:cubicBezTo>
                  <a:close/>
                  <a:moveTo>
                    <a:pt x="57031" y="0"/>
                  </a:moveTo>
                  <a:cubicBezTo>
                    <a:pt x="56972" y="0"/>
                    <a:pt x="56924" y="48"/>
                    <a:pt x="56924" y="108"/>
                  </a:cubicBezTo>
                  <a:cubicBezTo>
                    <a:pt x="56924" y="167"/>
                    <a:pt x="56972" y="203"/>
                    <a:pt x="57031" y="203"/>
                  </a:cubicBezTo>
                  <a:lnTo>
                    <a:pt x="57472" y="203"/>
                  </a:lnTo>
                  <a:cubicBezTo>
                    <a:pt x="57531" y="203"/>
                    <a:pt x="57591" y="143"/>
                    <a:pt x="57579" y="108"/>
                  </a:cubicBezTo>
                  <a:cubicBezTo>
                    <a:pt x="57579" y="36"/>
                    <a:pt x="57531" y="0"/>
                    <a:pt x="57472" y="0"/>
                  </a:cubicBezTo>
                  <a:close/>
                  <a:moveTo>
                    <a:pt x="58353" y="0"/>
                  </a:moveTo>
                  <a:cubicBezTo>
                    <a:pt x="58293" y="0"/>
                    <a:pt x="58246" y="48"/>
                    <a:pt x="58246" y="108"/>
                  </a:cubicBezTo>
                  <a:cubicBezTo>
                    <a:pt x="58246" y="167"/>
                    <a:pt x="58293" y="203"/>
                    <a:pt x="58353" y="203"/>
                  </a:cubicBezTo>
                  <a:lnTo>
                    <a:pt x="58805" y="203"/>
                  </a:lnTo>
                  <a:cubicBezTo>
                    <a:pt x="58865" y="203"/>
                    <a:pt x="58924" y="143"/>
                    <a:pt x="58901" y="108"/>
                  </a:cubicBezTo>
                  <a:cubicBezTo>
                    <a:pt x="58901" y="36"/>
                    <a:pt x="58865" y="0"/>
                    <a:pt x="58805" y="0"/>
                  </a:cubicBezTo>
                  <a:close/>
                  <a:moveTo>
                    <a:pt x="59675" y="0"/>
                  </a:moveTo>
                  <a:cubicBezTo>
                    <a:pt x="59615" y="0"/>
                    <a:pt x="59579" y="48"/>
                    <a:pt x="59579" y="108"/>
                  </a:cubicBezTo>
                  <a:cubicBezTo>
                    <a:pt x="59579" y="167"/>
                    <a:pt x="59615" y="203"/>
                    <a:pt x="59675" y="203"/>
                  </a:cubicBezTo>
                  <a:lnTo>
                    <a:pt x="60127" y="203"/>
                  </a:lnTo>
                  <a:cubicBezTo>
                    <a:pt x="60186" y="203"/>
                    <a:pt x="60234" y="143"/>
                    <a:pt x="60234" y="108"/>
                  </a:cubicBezTo>
                  <a:cubicBezTo>
                    <a:pt x="60234" y="36"/>
                    <a:pt x="60186" y="0"/>
                    <a:pt x="60127" y="0"/>
                  </a:cubicBezTo>
                  <a:close/>
                  <a:moveTo>
                    <a:pt x="61008" y="0"/>
                  </a:moveTo>
                  <a:cubicBezTo>
                    <a:pt x="60937" y="0"/>
                    <a:pt x="60901" y="48"/>
                    <a:pt x="60901" y="108"/>
                  </a:cubicBezTo>
                  <a:cubicBezTo>
                    <a:pt x="60901" y="167"/>
                    <a:pt x="60948" y="203"/>
                    <a:pt x="61008" y="203"/>
                  </a:cubicBezTo>
                  <a:lnTo>
                    <a:pt x="61449" y="203"/>
                  </a:lnTo>
                  <a:cubicBezTo>
                    <a:pt x="61508" y="203"/>
                    <a:pt x="61556" y="143"/>
                    <a:pt x="61556" y="108"/>
                  </a:cubicBezTo>
                  <a:cubicBezTo>
                    <a:pt x="61556" y="36"/>
                    <a:pt x="61508" y="0"/>
                    <a:pt x="61449" y="0"/>
                  </a:cubicBezTo>
                  <a:close/>
                  <a:moveTo>
                    <a:pt x="62330" y="0"/>
                  </a:moveTo>
                  <a:cubicBezTo>
                    <a:pt x="62270" y="0"/>
                    <a:pt x="62222" y="48"/>
                    <a:pt x="62222" y="108"/>
                  </a:cubicBezTo>
                  <a:cubicBezTo>
                    <a:pt x="62222" y="167"/>
                    <a:pt x="62270" y="203"/>
                    <a:pt x="62330" y="203"/>
                  </a:cubicBezTo>
                  <a:lnTo>
                    <a:pt x="62770" y="203"/>
                  </a:lnTo>
                  <a:cubicBezTo>
                    <a:pt x="62830" y="203"/>
                    <a:pt x="62877" y="143"/>
                    <a:pt x="62877" y="108"/>
                  </a:cubicBezTo>
                  <a:cubicBezTo>
                    <a:pt x="62877" y="36"/>
                    <a:pt x="62830" y="0"/>
                    <a:pt x="62770" y="0"/>
                  </a:cubicBezTo>
                  <a:close/>
                  <a:moveTo>
                    <a:pt x="63651" y="0"/>
                  </a:moveTo>
                  <a:cubicBezTo>
                    <a:pt x="63592" y="0"/>
                    <a:pt x="63544" y="48"/>
                    <a:pt x="63544" y="108"/>
                  </a:cubicBezTo>
                  <a:cubicBezTo>
                    <a:pt x="63544" y="167"/>
                    <a:pt x="63592" y="203"/>
                    <a:pt x="63651" y="203"/>
                  </a:cubicBezTo>
                  <a:lnTo>
                    <a:pt x="64104" y="203"/>
                  </a:lnTo>
                  <a:cubicBezTo>
                    <a:pt x="64163" y="203"/>
                    <a:pt x="64199" y="143"/>
                    <a:pt x="64199" y="108"/>
                  </a:cubicBezTo>
                  <a:cubicBezTo>
                    <a:pt x="64199" y="36"/>
                    <a:pt x="64163" y="0"/>
                    <a:pt x="64104" y="0"/>
                  </a:cubicBezTo>
                  <a:close/>
                  <a:moveTo>
                    <a:pt x="64973" y="0"/>
                  </a:moveTo>
                  <a:cubicBezTo>
                    <a:pt x="64913" y="0"/>
                    <a:pt x="64878" y="48"/>
                    <a:pt x="64878" y="108"/>
                  </a:cubicBezTo>
                  <a:cubicBezTo>
                    <a:pt x="64878" y="167"/>
                    <a:pt x="64913" y="203"/>
                    <a:pt x="64973" y="203"/>
                  </a:cubicBezTo>
                  <a:lnTo>
                    <a:pt x="65425" y="203"/>
                  </a:lnTo>
                  <a:cubicBezTo>
                    <a:pt x="65485" y="203"/>
                    <a:pt x="65532" y="143"/>
                    <a:pt x="65532" y="108"/>
                  </a:cubicBezTo>
                  <a:cubicBezTo>
                    <a:pt x="65532" y="36"/>
                    <a:pt x="65485" y="0"/>
                    <a:pt x="65425" y="0"/>
                  </a:cubicBezTo>
                  <a:close/>
                  <a:moveTo>
                    <a:pt x="66306" y="0"/>
                  </a:moveTo>
                  <a:cubicBezTo>
                    <a:pt x="66247" y="0"/>
                    <a:pt x="66199" y="48"/>
                    <a:pt x="66199" y="108"/>
                  </a:cubicBezTo>
                  <a:cubicBezTo>
                    <a:pt x="66199" y="167"/>
                    <a:pt x="66247" y="203"/>
                    <a:pt x="66306" y="203"/>
                  </a:cubicBezTo>
                  <a:lnTo>
                    <a:pt x="66747" y="203"/>
                  </a:lnTo>
                  <a:cubicBezTo>
                    <a:pt x="66806" y="203"/>
                    <a:pt x="66854" y="143"/>
                    <a:pt x="66854" y="108"/>
                  </a:cubicBezTo>
                  <a:cubicBezTo>
                    <a:pt x="66854" y="36"/>
                    <a:pt x="66806" y="0"/>
                    <a:pt x="66747" y="0"/>
                  </a:cubicBezTo>
                  <a:close/>
                  <a:moveTo>
                    <a:pt x="67628" y="0"/>
                  </a:moveTo>
                  <a:cubicBezTo>
                    <a:pt x="67568" y="0"/>
                    <a:pt x="67521" y="48"/>
                    <a:pt x="67521" y="108"/>
                  </a:cubicBezTo>
                  <a:cubicBezTo>
                    <a:pt x="67521" y="167"/>
                    <a:pt x="67568" y="203"/>
                    <a:pt x="67628" y="203"/>
                  </a:cubicBezTo>
                  <a:lnTo>
                    <a:pt x="68068" y="203"/>
                  </a:lnTo>
                  <a:cubicBezTo>
                    <a:pt x="68128" y="203"/>
                    <a:pt x="68176" y="143"/>
                    <a:pt x="68176" y="108"/>
                  </a:cubicBezTo>
                  <a:cubicBezTo>
                    <a:pt x="68176" y="36"/>
                    <a:pt x="68128" y="0"/>
                    <a:pt x="68068" y="0"/>
                  </a:cubicBezTo>
                  <a:close/>
                  <a:moveTo>
                    <a:pt x="68949" y="0"/>
                  </a:moveTo>
                  <a:cubicBezTo>
                    <a:pt x="68890" y="0"/>
                    <a:pt x="68842" y="48"/>
                    <a:pt x="68842" y="108"/>
                  </a:cubicBezTo>
                  <a:cubicBezTo>
                    <a:pt x="68842" y="167"/>
                    <a:pt x="68890" y="203"/>
                    <a:pt x="68949" y="203"/>
                  </a:cubicBezTo>
                  <a:lnTo>
                    <a:pt x="69402" y="203"/>
                  </a:lnTo>
                  <a:cubicBezTo>
                    <a:pt x="69461" y="203"/>
                    <a:pt x="69497" y="143"/>
                    <a:pt x="69497" y="108"/>
                  </a:cubicBezTo>
                  <a:cubicBezTo>
                    <a:pt x="69497" y="36"/>
                    <a:pt x="69461" y="0"/>
                    <a:pt x="69402" y="0"/>
                  </a:cubicBezTo>
                  <a:close/>
                  <a:moveTo>
                    <a:pt x="70271" y="0"/>
                  </a:moveTo>
                  <a:cubicBezTo>
                    <a:pt x="70212" y="0"/>
                    <a:pt x="70164" y="48"/>
                    <a:pt x="70164" y="108"/>
                  </a:cubicBezTo>
                  <a:cubicBezTo>
                    <a:pt x="70164" y="167"/>
                    <a:pt x="70212" y="203"/>
                    <a:pt x="70271" y="203"/>
                  </a:cubicBezTo>
                  <a:lnTo>
                    <a:pt x="70724" y="203"/>
                  </a:lnTo>
                  <a:cubicBezTo>
                    <a:pt x="70783" y="203"/>
                    <a:pt x="70831" y="143"/>
                    <a:pt x="70831" y="108"/>
                  </a:cubicBezTo>
                  <a:cubicBezTo>
                    <a:pt x="70831" y="36"/>
                    <a:pt x="70783" y="0"/>
                    <a:pt x="70724" y="0"/>
                  </a:cubicBezTo>
                  <a:close/>
                  <a:moveTo>
                    <a:pt x="71605" y="0"/>
                  </a:moveTo>
                  <a:cubicBezTo>
                    <a:pt x="71545" y="0"/>
                    <a:pt x="71497" y="48"/>
                    <a:pt x="71497" y="108"/>
                  </a:cubicBezTo>
                  <a:cubicBezTo>
                    <a:pt x="71497" y="167"/>
                    <a:pt x="71545" y="203"/>
                    <a:pt x="71605" y="203"/>
                  </a:cubicBezTo>
                  <a:lnTo>
                    <a:pt x="72045" y="203"/>
                  </a:lnTo>
                  <a:cubicBezTo>
                    <a:pt x="72105" y="203"/>
                    <a:pt x="72152" y="143"/>
                    <a:pt x="72152" y="108"/>
                  </a:cubicBezTo>
                  <a:cubicBezTo>
                    <a:pt x="72152" y="36"/>
                    <a:pt x="72105" y="0"/>
                    <a:pt x="72045" y="0"/>
                  </a:cubicBezTo>
                  <a:close/>
                  <a:moveTo>
                    <a:pt x="72926" y="0"/>
                  </a:moveTo>
                  <a:cubicBezTo>
                    <a:pt x="72867" y="0"/>
                    <a:pt x="72819" y="48"/>
                    <a:pt x="72819" y="108"/>
                  </a:cubicBezTo>
                  <a:cubicBezTo>
                    <a:pt x="72819" y="167"/>
                    <a:pt x="72867" y="203"/>
                    <a:pt x="72926" y="203"/>
                  </a:cubicBezTo>
                  <a:lnTo>
                    <a:pt x="73367" y="203"/>
                  </a:lnTo>
                  <a:cubicBezTo>
                    <a:pt x="73426" y="203"/>
                    <a:pt x="73474" y="143"/>
                    <a:pt x="73474" y="108"/>
                  </a:cubicBezTo>
                  <a:cubicBezTo>
                    <a:pt x="73474" y="36"/>
                    <a:pt x="73426" y="0"/>
                    <a:pt x="73367" y="0"/>
                  </a:cubicBezTo>
                  <a:close/>
                  <a:moveTo>
                    <a:pt x="74236" y="0"/>
                  </a:moveTo>
                  <a:cubicBezTo>
                    <a:pt x="74176" y="0"/>
                    <a:pt x="74129" y="48"/>
                    <a:pt x="74129" y="108"/>
                  </a:cubicBezTo>
                  <a:cubicBezTo>
                    <a:pt x="74129" y="167"/>
                    <a:pt x="74176" y="203"/>
                    <a:pt x="74236" y="203"/>
                  </a:cubicBezTo>
                  <a:lnTo>
                    <a:pt x="74676" y="203"/>
                  </a:lnTo>
                  <a:cubicBezTo>
                    <a:pt x="74760" y="203"/>
                    <a:pt x="74795" y="143"/>
                    <a:pt x="74784" y="108"/>
                  </a:cubicBezTo>
                  <a:cubicBezTo>
                    <a:pt x="74784" y="36"/>
                    <a:pt x="74736" y="0"/>
                    <a:pt x="74676" y="0"/>
                  </a:cubicBezTo>
                  <a:close/>
                  <a:moveTo>
                    <a:pt x="75557" y="0"/>
                  </a:moveTo>
                  <a:cubicBezTo>
                    <a:pt x="75498" y="0"/>
                    <a:pt x="75450" y="48"/>
                    <a:pt x="75450" y="108"/>
                  </a:cubicBezTo>
                  <a:cubicBezTo>
                    <a:pt x="75450" y="167"/>
                    <a:pt x="75498" y="203"/>
                    <a:pt x="75557" y="203"/>
                  </a:cubicBezTo>
                  <a:lnTo>
                    <a:pt x="76010" y="203"/>
                  </a:lnTo>
                  <a:cubicBezTo>
                    <a:pt x="76081" y="203"/>
                    <a:pt x="76117" y="143"/>
                    <a:pt x="76105" y="108"/>
                  </a:cubicBezTo>
                  <a:cubicBezTo>
                    <a:pt x="76105" y="36"/>
                    <a:pt x="76069" y="0"/>
                    <a:pt x="76010" y="0"/>
                  </a:cubicBezTo>
                  <a:close/>
                  <a:moveTo>
                    <a:pt x="76879" y="0"/>
                  </a:moveTo>
                  <a:cubicBezTo>
                    <a:pt x="76820" y="0"/>
                    <a:pt x="76784" y="48"/>
                    <a:pt x="76784" y="108"/>
                  </a:cubicBezTo>
                  <a:cubicBezTo>
                    <a:pt x="76784" y="167"/>
                    <a:pt x="76820" y="203"/>
                    <a:pt x="76879" y="203"/>
                  </a:cubicBezTo>
                  <a:lnTo>
                    <a:pt x="77331" y="203"/>
                  </a:lnTo>
                  <a:cubicBezTo>
                    <a:pt x="77391" y="203"/>
                    <a:pt x="77451" y="143"/>
                    <a:pt x="77439" y="108"/>
                  </a:cubicBezTo>
                  <a:cubicBezTo>
                    <a:pt x="77439" y="36"/>
                    <a:pt x="77391" y="0"/>
                    <a:pt x="77331" y="0"/>
                  </a:cubicBezTo>
                  <a:close/>
                  <a:moveTo>
                    <a:pt x="78201" y="0"/>
                  </a:moveTo>
                  <a:cubicBezTo>
                    <a:pt x="78141" y="0"/>
                    <a:pt x="78105" y="48"/>
                    <a:pt x="78105" y="108"/>
                  </a:cubicBezTo>
                  <a:cubicBezTo>
                    <a:pt x="78105" y="167"/>
                    <a:pt x="78141" y="203"/>
                    <a:pt x="78201" y="203"/>
                  </a:cubicBezTo>
                  <a:lnTo>
                    <a:pt x="78653" y="203"/>
                  </a:lnTo>
                  <a:cubicBezTo>
                    <a:pt x="78713" y="203"/>
                    <a:pt x="78772" y="143"/>
                    <a:pt x="78760" y="108"/>
                  </a:cubicBezTo>
                  <a:cubicBezTo>
                    <a:pt x="78760" y="36"/>
                    <a:pt x="78713" y="0"/>
                    <a:pt x="78653" y="0"/>
                  </a:cubicBezTo>
                  <a:close/>
                  <a:moveTo>
                    <a:pt x="79534" y="0"/>
                  </a:moveTo>
                  <a:cubicBezTo>
                    <a:pt x="79475" y="0"/>
                    <a:pt x="79427" y="48"/>
                    <a:pt x="79427" y="108"/>
                  </a:cubicBezTo>
                  <a:cubicBezTo>
                    <a:pt x="79427" y="167"/>
                    <a:pt x="79475" y="203"/>
                    <a:pt x="79534" y="203"/>
                  </a:cubicBezTo>
                  <a:lnTo>
                    <a:pt x="79975" y="203"/>
                  </a:lnTo>
                  <a:cubicBezTo>
                    <a:pt x="80034" y="203"/>
                    <a:pt x="80094" y="143"/>
                    <a:pt x="80082" y="108"/>
                  </a:cubicBezTo>
                  <a:cubicBezTo>
                    <a:pt x="80082" y="36"/>
                    <a:pt x="80034" y="0"/>
                    <a:pt x="79975" y="0"/>
                  </a:cubicBezTo>
                  <a:close/>
                  <a:moveTo>
                    <a:pt x="80856" y="0"/>
                  </a:moveTo>
                  <a:cubicBezTo>
                    <a:pt x="80796" y="0"/>
                    <a:pt x="80749" y="48"/>
                    <a:pt x="80749" y="108"/>
                  </a:cubicBezTo>
                  <a:cubicBezTo>
                    <a:pt x="80749" y="167"/>
                    <a:pt x="80796" y="203"/>
                    <a:pt x="80856" y="203"/>
                  </a:cubicBezTo>
                  <a:lnTo>
                    <a:pt x="81308" y="203"/>
                  </a:lnTo>
                  <a:cubicBezTo>
                    <a:pt x="81368" y="203"/>
                    <a:pt x="81427" y="143"/>
                    <a:pt x="81403" y="108"/>
                  </a:cubicBezTo>
                  <a:cubicBezTo>
                    <a:pt x="81403" y="36"/>
                    <a:pt x="81368" y="0"/>
                    <a:pt x="81308" y="0"/>
                  </a:cubicBezTo>
                  <a:close/>
                  <a:moveTo>
                    <a:pt x="82177" y="0"/>
                  </a:moveTo>
                  <a:cubicBezTo>
                    <a:pt x="82118" y="0"/>
                    <a:pt x="82070" y="48"/>
                    <a:pt x="82070" y="108"/>
                  </a:cubicBezTo>
                  <a:cubicBezTo>
                    <a:pt x="82070" y="167"/>
                    <a:pt x="82118" y="203"/>
                    <a:pt x="82177" y="203"/>
                  </a:cubicBezTo>
                  <a:lnTo>
                    <a:pt x="82630" y="203"/>
                  </a:lnTo>
                  <a:cubicBezTo>
                    <a:pt x="82689" y="203"/>
                    <a:pt x="82749" y="143"/>
                    <a:pt x="82737" y="108"/>
                  </a:cubicBezTo>
                  <a:cubicBezTo>
                    <a:pt x="82737" y="36"/>
                    <a:pt x="82689" y="0"/>
                    <a:pt x="82630" y="0"/>
                  </a:cubicBezTo>
                  <a:close/>
                  <a:moveTo>
                    <a:pt x="83511" y="0"/>
                  </a:moveTo>
                  <a:cubicBezTo>
                    <a:pt x="83451" y="0"/>
                    <a:pt x="83404" y="48"/>
                    <a:pt x="83404" y="108"/>
                  </a:cubicBezTo>
                  <a:cubicBezTo>
                    <a:pt x="83404" y="167"/>
                    <a:pt x="83451" y="203"/>
                    <a:pt x="83511" y="203"/>
                  </a:cubicBezTo>
                  <a:lnTo>
                    <a:pt x="83951" y="203"/>
                  </a:lnTo>
                  <a:cubicBezTo>
                    <a:pt x="84011" y="203"/>
                    <a:pt x="84070" y="143"/>
                    <a:pt x="84059" y="108"/>
                  </a:cubicBezTo>
                  <a:cubicBezTo>
                    <a:pt x="84059" y="36"/>
                    <a:pt x="84011" y="0"/>
                    <a:pt x="83951" y="0"/>
                  </a:cubicBezTo>
                  <a:close/>
                  <a:moveTo>
                    <a:pt x="84832" y="0"/>
                  </a:moveTo>
                  <a:cubicBezTo>
                    <a:pt x="84773" y="0"/>
                    <a:pt x="84725" y="48"/>
                    <a:pt x="84725" y="108"/>
                  </a:cubicBezTo>
                  <a:cubicBezTo>
                    <a:pt x="84725" y="167"/>
                    <a:pt x="84773" y="203"/>
                    <a:pt x="84832" y="203"/>
                  </a:cubicBezTo>
                  <a:lnTo>
                    <a:pt x="85273" y="203"/>
                  </a:lnTo>
                  <a:cubicBezTo>
                    <a:pt x="85332" y="203"/>
                    <a:pt x="85380" y="143"/>
                    <a:pt x="85380" y="108"/>
                  </a:cubicBezTo>
                  <a:cubicBezTo>
                    <a:pt x="85380" y="36"/>
                    <a:pt x="85332" y="0"/>
                    <a:pt x="85273" y="0"/>
                  </a:cubicBezTo>
                  <a:close/>
                  <a:moveTo>
                    <a:pt x="86154" y="0"/>
                  </a:moveTo>
                  <a:cubicBezTo>
                    <a:pt x="86094" y="0"/>
                    <a:pt x="86047" y="48"/>
                    <a:pt x="86047" y="108"/>
                  </a:cubicBezTo>
                  <a:cubicBezTo>
                    <a:pt x="86047" y="167"/>
                    <a:pt x="86094" y="203"/>
                    <a:pt x="86154" y="203"/>
                  </a:cubicBezTo>
                  <a:lnTo>
                    <a:pt x="86606" y="203"/>
                  </a:lnTo>
                  <a:cubicBezTo>
                    <a:pt x="86666" y="203"/>
                    <a:pt x="86702" y="143"/>
                    <a:pt x="86702" y="108"/>
                  </a:cubicBezTo>
                  <a:cubicBezTo>
                    <a:pt x="86702" y="36"/>
                    <a:pt x="86666" y="0"/>
                    <a:pt x="86606" y="0"/>
                  </a:cubicBezTo>
                  <a:close/>
                  <a:moveTo>
                    <a:pt x="87476" y="0"/>
                  </a:moveTo>
                  <a:cubicBezTo>
                    <a:pt x="87416" y="0"/>
                    <a:pt x="87380" y="48"/>
                    <a:pt x="87380" y="108"/>
                  </a:cubicBezTo>
                  <a:cubicBezTo>
                    <a:pt x="87380" y="167"/>
                    <a:pt x="87416" y="203"/>
                    <a:pt x="87476" y="203"/>
                  </a:cubicBezTo>
                  <a:lnTo>
                    <a:pt x="87928" y="203"/>
                  </a:lnTo>
                  <a:cubicBezTo>
                    <a:pt x="87988" y="203"/>
                    <a:pt x="88023" y="143"/>
                    <a:pt x="88035" y="108"/>
                  </a:cubicBezTo>
                  <a:cubicBezTo>
                    <a:pt x="88035" y="36"/>
                    <a:pt x="87988" y="0"/>
                    <a:pt x="87928" y="0"/>
                  </a:cubicBezTo>
                  <a:close/>
                  <a:moveTo>
                    <a:pt x="88809" y="0"/>
                  </a:moveTo>
                  <a:cubicBezTo>
                    <a:pt x="88738" y="0"/>
                    <a:pt x="88702" y="48"/>
                    <a:pt x="88702" y="108"/>
                  </a:cubicBezTo>
                  <a:cubicBezTo>
                    <a:pt x="88702" y="167"/>
                    <a:pt x="88738" y="203"/>
                    <a:pt x="88809" y="203"/>
                  </a:cubicBezTo>
                  <a:lnTo>
                    <a:pt x="89250" y="203"/>
                  </a:lnTo>
                  <a:cubicBezTo>
                    <a:pt x="89309" y="203"/>
                    <a:pt x="89357" y="143"/>
                    <a:pt x="89357" y="108"/>
                  </a:cubicBezTo>
                  <a:cubicBezTo>
                    <a:pt x="89357" y="36"/>
                    <a:pt x="89309" y="0"/>
                    <a:pt x="89250" y="0"/>
                  </a:cubicBezTo>
                  <a:close/>
                  <a:moveTo>
                    <a:pt x="90131" y="0"/>
                  </a:moveTo>
                  <a:cubicBezTo>
                    <a:pt x="90071" y="0"/>
                    <a:pt x="90024" y="48"/>
                    <a:pt x="90024" y="108"/>
                  </a:cubicBezTo>
                  <a:cubicBezTo>
                    <a:pt x="90024" y="167"/>
                    <a:pt x="90071" y="203"/>
                    <a:pt x="90131" y="203"/>
                  </a:cubicBezTo>
                  <a:lnTo>
                    <a:pt x="90571" y="203"/>
                  </a:lnTo>
                  <a:cubicBezTo>
                    <a:pt x="90631" y="203"/>
                    <a:pt x="90678" y="143"/>
                    <a:pt x="90678" y="108"/>
                  </a:cubicBezTo>
                  <a:cubicBezTo>
                    <a:pt x="90678" y="36"/>
                    <a:pt x="90631" y="0"/>
                    <a:pt x="90571" y="0"/>
                  </a:cubicBezTo>
                  <a:close/>
                  <a:moveTo>
                    <a:pt x="91452" y="0"/>
                  </a:moveTo>
                  <a:cubicBezTo>
                    <a:pt x="91393" y="0"/>
                    <a:pt x="91345" y="48"/>
                    <a:pt x="91345" y="108"/>
                  </a:cubicBezTo>
                  <a:cubicBezTo>
                    <a:pt x="91345" y="167"/>
                    <a:pt x="91393" y="203"/>
                    <a:pt x="91452" y="203"/>
                  </a:cubicBezTo>
                  <a:lnTo>
                    <a:pt x="91893" y="203"/>
                  </a:lnTo>
                  <a:cubicBezTo>
                    <a:pt x="91964" y="203"/>
                    <a:pt x="92000" y="143"/>
                    <a:pt x="92000" y="108"/>
                  </a:cubicBezTo>
                  <a:cubicBezTo>
                    <a:pt x="92000" y="36"/>
                    <a:pt x="91964" y="0"/>
                    <a:pt x="91893" y="0"/>
                  </a:cubicBezTo>
                  <a:close/>
                  <a:moveTo>
                    <a:pt x="92774" y="0"/>
                  </a:moveTo>
                  <a:cubicBezTo>
                    <a:pt x="92714" y="0"/>
                    <a:pt x="92679" y="48"/>
                    <a:pt x="92679" y="108"/>
                  </a:cubicBezTo>
                  <a:cubicBezTo>
                    <a:pt x="92679" y="167"/>
                    <a:pt x="92714" y="203"/>
                    <a:pt x="92774" y="203"/>
                  </a:cubicBezTo>
                  <a:lnTo>
                    <a:pt x="93226" y="203"/>
                  </a:lnTo>
                  <a:cubicBezTo>
                    <a:pt x="93286" y="203"/>
                    <a:pt x="93333" y="143"/>
                    <a:pt x="93333" y="108"/>
                  </a:cubicBezTo>
                  <a:cubicBezTo>
                    <a:pt x="93333" y="36"/>
                    <a:pt x="93286" y="0"/>
                    <a:pt x="93226" y="0"/>
                  </a:cubicBezTo>
                  <a:close/>
                  <a:moveTo>
                    <a:pt x="94107" y="0"/>
                  </a:moveTo>
                  <a:cubicBezTo>
                    <a:pt x="94048" y="0"/>
                    <a:pt x="94000" y="48"/>
                    <a:pt x="94000" y="108"/>
                  </a:cubicBezTo>
                  <a:cubicBezTo>
                    <a:pt x="94000" y="167"/>
                    <a:pt x="94048" y="203"/>
                    <a:pt x="94107" y="203"/>
                  </a:cubicBezTo>
                  <a:lnTo>
                    <a:pt x="94548" y="203"/>
                  </a:lnTo>
                  <a:cubicBezTo>
                    <a:pt x="94607" y="203"/>
                    <a:pt x="94655" y="143"/>
                    <a:pt x="94655" y="108"/>
                  </a:cubicBezTo>
                  <a:cubicBezTo>
                    <a:pt x="94655" y="36"/>
                    <a:pt x="94607" y="0"/>
                    <a:pt x="94548" y="0"/>
                  </a:cubicBezTo>
                  <a:close/>
                  <a:moveTo>
                    <a:pt x="95429" y="0"/>
                  </a:moveTo>
                  <a:cubicBezTo>
                    <a:pt x="95369" y="0"/>
                    <a:pt x="95322" y="48"/>
                    <a:pt x="95322" y="108"/>
                  </a:cubicBezTo>
                  <a:cubicBezTo>
                    <a:pt x="95322" y="167"/>
                    <a:pt x="95369" y="203"/>
                    <a:pt x="95429" y="203"/>
                  </a:cubicBezTo>
                  <a:lnTo>
                    <a:pt x="95870" y="203"/>
                  </a:lnTo>
                  <a:cubicBezTo>
                    <a:pt x="95929" y="203"/>
                    <a:pt x="95977" y="143"/>
                    <a:pt x="95977" y="108"/>
                  </a:cubicBezTo>
                  <a:cubicBezTo>
                    <a:pt x="95977" y="36"/>
                    <a:pt x="95929" y="0"/>
                    <a:pt x="95870" y="0"/>
                  </a:cubicBezTo>
                  <a:close/>
                  <a:moveTo>
                    <a:pt x="96751" y="0"/>
                  </a:moveTo>
                  <a:cubicBezTo>
                    <a:pt x="96691" y="0"/>
                    <a:pt x="96643" y="48"/>
                    <a:pt x="96643" y="108"/>
                  </a:cubicBezTo>
                  <a:cubicBezTo>
                    <a:pt x="96643" y="167"/>
                    <a:pt x="96691" y="203"/>
                    <a:pt x="96751" y="203"/>
                  </a:cubicBezTo>
                  <a:lnTo>
                    <a:pt x="97203" y="203"/>
                  </a:lnTo>
                  <a:cubicBezTo>
                    <a:pt x="97251" y="203"/>
                    <a:pt x="97298" y="143"/>
                    <a:pt x="97298" y="108"/>
                  </a:cubicBezTo>
                  <a:cubicBezTo>
                    <a:pt x="97298" y="36"/>
                    <a:pt x="97263" y="0"/>
                    <a:pt x="97203" y="0"/>
                  </a:cubicBezTo>
                  <a:close/>
                  <a:moveTo>
                    <a:pt x="98072" y="0"/>
                  </a:moveTo>
                  <a:cubicBezTo>
                    <a:pt x="98013" y="0"/>
                    <a:pt x="97965" y="48"/>
                    <a:pt x="97965" y="108"/>
                  </a:cubicBezTo>
                  <a:cubicBezTo>
                    <a:pt x="97965" y="167"/>
                    <a:pt x="98013" y="203"/>
                    <a:pt x="98072" y="203"/>
                  </a:cubicBezTo>
                  <a:lnTo>
                    <a:pt x="98525" y="203"/>
                  </a:lnTo>
                  <a:cubicBezTo>
                    <a:pt x="98584" y="203"/>
                    <a:pt x="98632" y="143"/>
                    <a:pt x="98632" y="108"/>
                  </a:cubicBezTo>
                  <a:cubicBezTo>
                    <a:pt x="98632" y="36"/>
                    <a:pt x="98584" y="0"/>
                    <a:pt x="98525" y="0"/>
                  </a:cubicBezTo>
                  <a:close/>
                  <a:moveTo>
                    <a:pt x="99382" y="0"/>
                  </a:moveTo>
                  <a:cubicBezTo>
                    <a:pt x="99322" y="0"/>
                    <a:pt x="99287" y="48"/>
                    <a:pt x="99287" y="108"/>
                  </a:cubicBezTo>
                  <a:cubicBezTo>
                    <a:pt x="99287" y="167"/>
                    <a:pt x="99322" y="203"/>
                    <a:pt x="99382" y="203"/>
                  </a:cubicBezTo>
                  <a:lnTo>
                    <a:pt x="99834" y="203"/>
                  </a:lnTo>
                  <a:cubicBezTo>
                    <a:pt x="99906" y="203"/>
                    <a:pt x="99953" y="143"/>
                    <a:pt x="99941" y="108"/>
                  </a:cubicBezTo>
                  <a:cubicBezTo>
                    <a:pt x="99941" y="36"/>
                    <a:pt x="99894" y="0"/>
                    <a:pt x="99834" y="0"/>
                  </a:cubicBezTo>
                  <a:close/>
                  <a:moveTo>
                    <a:pt x="100715" y="0"/>
                  </a:moveTo>
                  <a:cubicBezTo>
                    <a:pt x="100644" y="0"/>
                    <a:pt x="100608" y="48"/>
                    <a:pt x="100608" y="108"/>
                  </a:cubicBezTo>
                  <a:cubicBezTo>
                    <a:pt x="100608" y="167"/>
                    <a:pt x="100644" y="203"/>
                    <a:pt x="100715" y="203"/>
                  </a:cubicBezTo>
                  <a:lnTo>
                    <a:pt x="101156" y="203"/>
                  </a:lnTo>
                  <a:cubicBezTo>
                    <a:pt x="101227" y="203"/>
                    <a:pt x="101275" y="143"/>
                    <a:pt x="101263" y="108"/>
                  </a:cubicBezTo>
                  <a:cubicBezTo>
                    <a:pt x="101263" y="36"/>
                    <a:pt x="101215" y="0"/>
                    <a:pt x="101156" y="0"/>
                  </a:cubicBezTo>
                  <a:close/>
                  <a:moveTo>
                    <a:pt x="102037" y="0"/>
                  </a:moveTo>
                  <a:cubicBezTo>
                    <a:pt x="101977" y="0"/>
                    <a:pt x="101930" y="48"/>
                    <a:pt x="101930" y="108"/>
                  </a:cubicBezTo>
                  <a:cubicBezTo>
                    <a:pt x="101930" y="167"/>
                    <a:pt x="101977" y="203"/>
                    <a:pt x="102037" y="203"/>
                  </a:cubicBezTo>
                  <a:lnTo>
                    <a:pt x="102477" y="203"/>
                  </a:lnTo>
                  <a:cubicBezTo>
                    <a:pt x="102537" y="203"/>
                    <a:pt x="102597" y="143"/>
                    <a:pt x="102585" y="108"/>
                  </a:cubicBezTo>
                  <a:cubicBezTo>
                    <a:pt x="102585" y="36"/>
                    <a:pt x="102537" y="0"/>
                    <a:pt x="102477" y="0"/>
                  </a:cubicBezTo>
                  <a:close/>
                  <a:moveTo>
                    <a:pt x="103359" y="0"/>
                  </a:moveTo>
                  <a:cubicBezTo>
                    <a:pt x="103299" y="0"/>
                    <a:pt x="103251" y="48"/>
                    <a:pt x="103251" y="108"/>
                  </a:cubicBezTo>
                  <a:cubicBezTo>
                    <a:pt x="103251" y="167"/>
                    <a:pt x="103299" y="203"/>
                    <a:pt x="103359" y="203"/>
                  </a:cubicBezTo>
                  <a:lnTo>
                    <a:pt x="103799" y="203"/>
                  </a:lnTo>
                  <a:cubicBezTo>
                    <a:pt x="103871" y="203"/>
                    <a:pt x="103930" y="143"/>
                    <a:pt x="103906" y="108"/>
                  </a:cubicBezTo>
                  <a:cubicBezTo>
                    <a:pt x="103906" y="36"/>
                    <a:pt x="103871" y="0"/>
                    <a:pt x="103799" y="0"/>
                  </a:cubicBezTo>
                  <a:close/>
                  <a:moveTo>
                    <a:pt x="104680" y="0"/>
                  </a:moveTo>
                  <a:cubicBezTo>
                    <a:pt x="104621" y="0"/>
                    <a:pt x="104585" y="48"/>
                    <a:pt x="104585" y="108"/>
                  </a:cubicBezTo>
                  <a:cubicBezTo>
                    <a:pt x="104585" y="167"/>
                    <a:pt x="104621" y="203"/>
                    <a:pt x="104680" y="203"/>
                  </a:cubicBezTo>
                  <a:lnTo>
                    <a:pt x="105133" y="203"/>
                  </a:lnTo>
                  <a:cubicBezTo>
                    <a:pt x="105192" y="203"/>
                    <a:pt x="105252" y="143"/>
                    <a:pt x="105240" y="108"/>
                  </a:cubicBezTo>
                  <a:cubicBezTo>
                    <a:pt x="105240" y="36"/>
                    <a:pt x="105192" y="0"/>
                    <a:pt x="105133" y="0"/>
                  </a:cubicBezTo>
                  <a:close/>
                  <a:moveTo>
                    <a:pt x="106014" y="0"/>
                  </a:moveTo>
                  <a:cubicBezTo>
                    <a:pt x="105954" y="0"/>
                    <a:pt x="105906" y="48"/>
                    <a:pt x="105906" y="108"/>
                  </a:cubicBezTo>
                  <a:cubicBezTo>
                    <a:pt x="105906" y="167"/>
                    <a:pt x="105954" y="203"/>
                    <a:pt x="106014" y="203"/>
                  </a:cubicBezTo>
                  <a:lnTo>
                    <a:pt x="106454" y="203"/>
                  </a:lnTo>
                  <a:cubicBezTo>
                    <a:pt x="106514" y="203"/>
                    <a:pt x="106573" y="143"/>
                    <a:pt x="106561" y="108"/>
                  </a:cubicBezTo>
                  <a:cubicBezTo>
                    <a:pt x="106561" y="36"/>
                    <a:pt x="106514" y="0"/>
                    <a:pt x="106454" y="0"/>
                  </a:cubicBezTo>
                  <a:close/>
                  <a:moveTo>
                    <a:pt x="107335" y="0"/>
                  </a:moveTo>
                  <a:cubicBezTo>
                    <a:pt x="107276" y="0"/>
                    <a:pt x="107228" y="48"/>
                    <a:pt x="107228" y="108"/>
                  </a:cubicBezTo>
                  <a:cubicBezTo>
                    <a:pt x="107228" y="167"/>
                    <a:pt x="107276" y="203"/>
                    <a:pt x="107335" y="203"/>
                  </a:cubicBezTo>
                  <a:lnTo>
                    <a:pt x="107776" y="203"/>
                  </a:lnTo>
                  <a:cubicBezTo>
                    <a:pt x="107835" y="203"/>
                    <a:pt x="107895" y="143"/>
                    <a:pt x="107883" y="108"/>
                  </a:cubicBezTo>
                  <a:cubicBezTo>
                    <a:pt x="107883" y="36"/>
                    <a:pt x="107835" y="0"/>
                    <a:pt x="107776" y="0"/>
                  </a:cubicBezTo>
                  <a:close/>
                  <a:moveTo>
                    <a:pt x="108657" y="0"/>
                  </a:moveTo>
                  <a:cubicBezTo>
                    <a:pt x="108597" y="0"/>
                    <a:pt x="108550" y="48"/>
                    <a:pt x="108550" y="108"/>
                  </a:cubicBezTo>
                  <a:cubicBezTo>
                    <a:pt x="108550" y="167"/>
                    <a:pt x="108597" y="203"/>
                    <a:pt x="108657" y="203"/>
                  </a:cubicBezTo>
                  <a:lnTo>
                    <a:pt x="109109" y="203"/>
                  </a:lnTo>
                  <a:cubicBezTo>
                    <a:pt x="109157" y="203"/>
                    <a:pt x="109228" y="143"/>
                    <a:pt x="109205" y="108"/>
                  </a:cubicBezTo>
                  <a:cubicBezTo>
                    <a:pt x="109205" y="36"/>
                    <a:pt x="109169" y="0"/>
                    <a:pt x="109109" y="0"/>
                  </a:cubicBezTo>
                  <a:close/>
                  <a:moveTo>
                    <a:pt x="109978" y="0"/>
                  </a:moveTo>
                  <a:cubicBezTo>
                    <a:pt x="109919" y="0"/>
                    <a:pt x="109883" y="48"/>
                    <a:pt x="109883" y="108"/>
                  </a:cubicBezTo>
                  <a:cubicBezTo>
                    <a:pt x="109883" y="167"/>
                    <a:pt x="109919" y="203"/>
                    <a:pt x="109978" y="203"/>
                  </a:cubicBezTo>
                  <a:lnTo>
                    <a:pt x="110431" y="203"/>
                  </a:lnTo>
                  <a:cubicBezTo>
                    <a:pt x="110490" y="203"/>
                    <a:pt x="110538" y="143"/>
                    <a:pt x="110538" y="108"/>
                  </a:cubicBezTo>
                  <a:cubicBezTo>
                    <a:pt x="110538" y="36"/>
                    <a:pt x="110490" y="0"/>
                    <a:pt x="110431" y="0"/>
                  </a:cubicBezTo>
                  <a:close/>
                  <a:moveTo>
                    <a:pt x="111312" y="0"/>
                  </a:moveTo>
                  <a:cubicBezTo>
                    <a:pt x="111252" y="0"/>
                    <a:pt x="111205" y="48"/>
                    <a:pt x="111205" y="108"/>
                  </a:cubicBezTo>
                  <a:cubicBezTo>
                    <a:pt x="111205" y="167"/>
                    <a:pt x="111252" y="203"/>
                    <a:pt x="111312" y="203"/>
                  </a:cubicBezTo>
                  <a:lnTo>
                    <a:pt x="111752" y="203"/>
                  </a:lnTo>
                  <a:cubicBezTo>
                    <a:pt x="111812" y="203"/>
                    <a:pt x="111860" y="143"/>
                    <a:pt x="111860" y="108"/>
                  </a:cubicBezTo>
                  <a:cubicBezTo>
                    <a:pt x="111860" y="36"/>
                    <a:pt x="111812" y="0"/>
                    <a:pt x="111752" y="0"/>
                  </a:cubicBezTo>
                  <a:close/>
                  <a:moveTo>
                    <a:pt x="112634" y="0"/>
                  </a:moveTo>
                  <a:cubicBezTo>
                    <a:pt x="112574" y="0"/>
                    <a:pt x="112526" y="48"/>
                    <a:pt x="112526" y="108"/>
                  </a:cubicBezTo>
                  <a:cubicBezTo>
                    <a:pt x="112526" y="167"/>
                    <a:pt x="112574" y="203"/>
                    <a:pt x="112634" y="203"/>
                  </a:cubicBezTo>
                  <a:lnTo>
                    <a:pt x="113074" y="203"/>
                  </a:lnTo>
                  <a:cubicBezTo>
                    <a:pt x="113134" y="203"/>
                    <a:pt x="113181" y="143"/>
                    <a:pt x="113181" y="108"/>
                  </a:cubicBezTo>
                  <a:cubicBezTo>
                    <a:pt x="113181" y="36"/>
                    <a:pt x="113134" y="0"/>
                    <a:pt x="113074" y="0"/>
                  </a:cubicBezTo>
                  <a:close/>
                  <a:moveTo>
                    <a:pt x="113955" y="0"/>
                  </a:moveTo>
                  <a:cubicBezTo>
                    <a:pt x="113896" y="0"/>
                    <a:pt x="113848" y="48"/>
                    <a:pt x="113848" y="108"/>
                  </a:cubicBezTo>
                  <a:cubicBezTo>
                    <a:pt x="113848" y="167"/>
                    <a:pt x="113896" y="203"/>
                    <a:pt x="113955" y="203"/>
                  </a:cubicBezTo>
                  <a:lnTo>
                    <a:pt x="114408" y="203"/>
                  </a:lnTo>
                  <a:cubicBezTo>
                    <a:pt x="114467" y="203"/>
                    <a:pt x="114503" y="143"/>
                    <a:pt x="114503" y="108"/>
                  </a:cubicBezTo>
                  <a:cubicBezTo>
                    <a:pt x="114503" y="36"/>
                    <a:pt x="114467" y="0"/>
                    <a:pt x="114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5"/>
            <p:cNvSpPr/>
            <p:nvPr/>
          </p:nvSpPr>
          <p:spPr>
            <a:xfrm>
              <a:off x="4022273" y="1881988"/>
              <a:ext cx="1735259" cy="2448350"/>
            </a:xfrm>
            <a:custGeom>
              <a:avLst/>
              <a:gdLst/>
              <a:ahLst/>
              <a:cxnLst/>
              <a:rect l="l" t="t" r="r" b="b"/>
              <a:pathLst>
                <a:path w="75904" h="75689" extrusionOk="0">
                  <a:moveTo>
                    <a:pt x="10633" y="1"/>
                  </a:moveTo>
                  <a:cubicBezTo>
                    <a:pt x="10490" y="1"/>
                    <a:pt x="10359" y="13"/>
                    <a:pt x="10228" y="13"/>
                  </a:cubicBezTo>
                  <a:cubicBezTo>
                    <a:pt x="10169" y="13"/>
                    <a:pt x="10121" y="72"/>
                    <a:pt x="10121" y="132"/>
                  </a:cubicBezTo>
                  <a:cubicBezTo>
                    <a:pt x="10121" y="191"/>
                    <a:pt x="10169" y="239"/>
                    <a:pt x="10228" y="239"/>
                  </a:cubicBezTo>
                  <a:cubicBezTo>
                    <a:pt x="10359" y="239"/>
                    <a:pt x="10490" y="239"/>
                    <a:pt x="10633" y="203"/>
                  </a:cubicBezTo>
                  <a:lnTo>
                    <a:pt x="10669" y="203"/>
                  </a:lnTo>
                  <a:cubicBezTo>
                    <a:pt x="10728" y="203"/>
                    <a:pt x="10776" y="156"/>
                    <a:pt x="10776" y="96"/>
                  </a:cubicBezTo>
                  <a:cubicBezTo>
                    <a:pt x="10776" y="36"/>
                    <a:pt x="10728" y="1"/>
                    <a:pt x="10669" y="1"/>
                  </a:cubicBezTo>
                  <a:close/>
                  <a:moveTo>
                    <a:pt x="11538" y="25"/>
                  </a:moveTo>
                  <a:cubicBezTo>
                    <a:pt x="11479" y="25"/>
                    <a:pt x="11431" y="72"/>
                    <a:pt x="11431" y="132"/>
                  </a:cubicBezTo>
                  <a:cubicBezTo>
                    <a:pt x="11431" y="191"/>
                    <a:pt x="11479" y="239"/>
                    <a:pt x="11538" y="239"/>
                  </a:cubicBezTo>
                  <a:lnTo>
                    <a:pt x="11979" y="239"/>
                  </a:lnTo>
                  <a:cubicBezTo>
                    <a:pt x="12062" y="239"/>
                    <a:pt x="12098" y="179"/>
                    <a:pt x="12086" y="132"/>
                  </a:cubicBezTo>
                  <a:cubicBezTo>
                    <a:pt x="12086" y="72"/>
                    <a:pt x="12038" y="25"/>
                    <a:pt x="11979" y="25"/>
                  </a:cubicBezTo>
                  <a:close/>
                  <a:moveTo>
                    <a:pt x="12860" y="25"/>
                  </a:moveTo>
                  <a:cubicBezTo>
                    <a:pt x="12800" y="25"/>
                    <a:pt x="12753" y="72"/>
                    <a:pt x="12753" y="132"/>
                  </a:cubicBezTo>
                  <a:cubicBezTo>
                    <a:pt x="12753" y="191"/>
                    <a:pt x="12800" y="239"/>
                    <a:pt x="12860" y="239"/>
                  </a:cubicBezTo>
                  <a:lnTo>
                    <a:pt x="13312" y="239"/>
                  </a:lnTo>
                  <a:cubicBezTo>
                    <a:pt x="13372" y="239"/>
                    <a:pt x="13431" y="179"/>
                    <a:pt x="13407" y="132"/>
                  </a:cubicBezTo>
                  <a:cubicBezTo>
                    <a:pt x="13407" y="72"/>
                    <a:pt x="13372" y="25"/>
                    <a:pt x="13312" y="25"/>
                  </a:cubicBezTo>
                  <a:close/>
                  <a:moveTo>
                    <a:pt x="14181" y="25"/>
                  </a:moveTo>
                  <a:cubicBezTo>
                    <a:pt x="14122" y="25"/>
                    <a:pt x="14086" y="72"/>
                    <a:pt x="14086" y="132"/>
                  </a:cubicBezTo>
                  <a:cubicBezTo>
                    <a:pt x="14086" y="191"/>
                    <a:pt x="14122" y="239"/>
                    <a:pt x="14181" y="239"/>
                  </a:cubicBezTo>
                  <a:lnTo>
                    <a:pt x="14634" y="239"/>
                  </a:lnTo>
                  <a:cubicBezTo>
                    <a:pt x="14693" y="239"/>
                    <a:pt x="14753" y="179"/>
                    <a:pt x="14741" y="132"/>
                  </a:cubicBezTo>
                  <a:cubicBezTo>
                    <a:pt x="14741" y="72"/>
                    <a:pt x="14693" y="25"/>
                    <a:pt x="14634" y="25"/>
                  </a:cubicBezTo>
                  <a:close/>
                  <a:moveTo>
                    <a:pt x="15515" y="25"/>
                  </a:moveTo>
                  <a:cubicBezTo>
                    <a:pt x="15443" y="25"/>
                    <a:pt x="15408" y="72"/>
                    <a:pt x="15408" y="132"/>
                  </a:cubicBezTo>
                  <a:cubicBezTo>
                    <a:pt x="15408" y="191"/>
                    <a:pt x="15455" y="239"/>
                    <a:pt x="15515" y="239"/>
                  </a:cubicBezTo>
                  <a:lnTo>
                    <a:pt x="15955" y="239"/>
                  </a:lnTo>
                  <a:cubicBezTo>
                    <a:pt x="16015" y="239"/>
                    <a:pt x="16074" y="179"/>
                    <a:pt x="16062" y="132"/>
                  </a:cubicBezTo>
                  <a:cubicBezTo>
                    <a:pt x="16062" y="72"/>
                    <a:pt x="16015" y="25"/>
                    <a:pt x="15955" y="25"/>
                  </a:cubicBezTo>
                  <a:close/>
                  <a:moveTo>
                    <a:pt x="16836" y="25"/>
                  </a:moveTo>
                  <a:cubicBezTo>
                    <a:pt x="16777" y="25"/>
                    <a:pt x="16729" y="72"/>
                    <a:pt x="16729" y="132"/>
                  </a:cubicBezTo>
                  <a:cubicBezTo>
                    <a:pt x="16729" y="191"/>
                    <a:pt x="16777" y="239"/>
                    <a:pt x="16836" y="239"/>
                  </a:cubicBezTo>
                  <a:lnTo>
                    <a:pt x="17277" y="239"/>
                  </a:lnTo>
                  <a:cubicBezTo>
                    <a:pt x="17336" y="239"/>
                    <a:pt x="17396" y="179"/>
                    <a:pt x="17384" y="132"/>
                  </a:cubicBezTo>
                  <a:cubicBezTo>
                    <a:pt x="17384" y="72"/>
                    <a:pt x="17336" y="25"/>
                    <a:pt x="17277" y="25"/>
                  </a:cubicBezTo>
                  <a:close/>
                  <a:moveTo>
                    <a:pt x="18158" y="25"/>
                  </a:moveTo>
                  <a:cubicBezTo>
                    <a:pt x="18098" y="25"/>
                    <a:pt x="18051" y="72"/>
                    <a:pt x="18051" y="132"/>
                  </a:cubicBezTo>
                  <a:cubicBezTo>
                    <a:pt x="18051" y="191"/>
                    <a:pt x="18098" y="239"/>
                    <a:pt x="18158" y="239"/>
                  </a:cubicBezTo>
                  <a:lnTo>
                    <a:pt x="18610" y="239"/>
                  </a:lnTo>
                  <a:cubicBezTo>
                    <a:pt x="18670" y="239"/>
                    <a:pt x="18729" y="179"/>
                    <a:pt x="18706" y="132"/>
                  </a:cubicBezTo>
                  <a:cubicBezTo>
                    <a:pt x="18706" y="72"/>
                    <a:pt x="18670" y="25"/>
                    <a:pt x="18610" y="25"/>
                  </a:cubicBezTo>
                  <a:close/>
                  <a:moveTo>
                    <a:pt x="19480" y="25"/>
                  </a:moveTo>
                  <a:cubicBezTo>
                    <a:pt x="19420" y="25"/>
                    <a:pt x="19384" y="72"/>
                    <a:pt x="19384" y="132"/>
                  </a:cubicBezTo>
                  <a:cubicBezTo>
                    <a:pt x="19384" y="191"/>
                    <a:pt x="19420" y="239"/>
                    <a:pt x="19480" y="239"/>
                  </a:cubicBezTo>
                  <a:lnTo>
                    <a:pt x="19932" y="239"/>
                  </a:lnTo>
                  <a:cubicBezTo>
                    <a:pt x="19992" y="239"/>
                    <a:pt x="20051" y="179"/>
                    <a:pt x="20039" y="132"/>
                  </a:cubicBezTo>
                  <a:cubicBezTo>
                    <a:pt x="20039" y="72"/>
                    <a:pt x="19992" y="25"/>
                    <a:pt x="19932" y="25"/>
                  </a:cubicBezTo>
                  <a:close/>
                  <a:moveTo>
                    <a:pt x="20813" y="25"/>
                  </a:moveTo>
                  <a:cubicBezTo>
                    <a:pt x="20742" y="25"/>
                    <a:pt x="20706" y="72"/>
                    <a:pt x="20706" y="132"/>
                  </a:cubicBezTo>
                  <a:cubicBezTo>
                    <a:pt x="20706" y="191"/>
                    <a:pt x="20754" y="239"/>
                    <a:pt x="20813" y="239"/>
                  </a:cubicBezTo>
                  <a:lnTo>
                    <a:pt x="21254" y="239"/>
                  </a:lnTo>
                  <a:cubicBezTo>
                    <a:pt x="21313" y="239"/>
                    <a:pt x="21361" y="179"/>
                    <a:pt x="21361" y="132"/>
                  </a:cubicBezTo>
                  <a:cubicBezTo>
                    <a:pt x="21361" y="72"/>
                    <a:pt x="21313" y="25"/>
                    <a:pt x="21254" y="25"/>
                  </a:cubicBezTo>
                  <a:close/>
                  <a:moveTo>
                    <a:pt x="22135" y="25"/>
                  </a:moveTo>
                  <a:cubicBezTo>
                    <a:pt x="22075" y="25"/>
                    <a:pt x="22027" y="72"/>
                    <a:pt x="22027" y="132"/>
                  </a:cubicBezTo>
                  <a:cubicBezTo>
                    <a:pt x="22027" y="191"/>
                    <a:pt x="22075" y="239"/>
                    <a:pt x="22135" y="239"/>
                  </a:cubicBezTo>
                  <a:lnTo>
                    <a:pt x="22575" y="239"/>
                  </a:lnTo>
                  <a:cubicBezTo>
                    <a:pt x="22635" y="239"/>
                    <a:pt x="22682" y="179"/>
                    <a:pt x="22682" y="132"/>
                  </a:cubicBezTo>
                  <a:cubicBezTo>
                    <a:pt x="22682" y="72"/>
                    <a:pt x="22635" y="25"/>
                    <a:pt x="22575" y="25"/>
                  </a:cubicBezTo>
                  <a:close/>
                  <a:moveTo>
                    <a:pt x="23456" y="25"/>
                  </a:moveTo>
                  <a:cubicBezTo>
                    <a:pt x="23397" y="25"/>
                    <a:pt x="23349" y="72"/>
                    <a:pt x="23349" y="132"/>
                  </a:cubicBezTo>
                  <a:cubicBezTo>
                    <a:pt x="23349" y="191"/>
                    <a:pt x="23397" y="239"/>
                    <a:pt x="23456" y="239"/>
                  </a:cubicBezTo>
                  <a:lnTo>
                    <a:pt x="23909" y="239"/>
                  </a:lnTo>
                  <a:cubicBezTo>
                    <a:pt x="23956" y="239"/>
                    <a:pt x="24004" y="179"/>
                    <a:pt x="24004" y="132"/>
                  </a:cubicBezTo>
                  <a:cubicBezTo>
                    <a:pt x="24004" y="72"/>
                    <a:pt x="23968" y="25"/>
                    <a:pt x="23909" y="25"/>
                  </a:cubicBezTo>
                  <a:close/>
                  <a:moveTo>
                    <a:pt x="24778" y="25"/>
                  </a:moveTo>
                  <a:cubicBezTo>
                    <a:pt x="24718" y="25"/>
                    <a:pt x="24671" y="72"/>
                    <a:pt x="24671" y="132"/>
                  </a:cubicBezTo>
                  <a:cubicBezTo>
                    <a:pt x="24671" y="191"/>
                    <a:pt x="24718" y="239"/>
                    <a:pt x="24778" y="239"/>
                  </a:cubicBezTo>
                  <a:lnTo>
                    <a:pt x="25230" y="239"/>
                  </a:lnTo>
                  <a:cubicBezTo>
                    <a:pt x="25290" y="239"/>
                    <a:pt x="25337" y="179"/>
                    <a:pt x="25337" y="132"/>
                  </a:cubicBezTo>
                  <a:cubicBezTo>
                    <a:pt x="25337" y="72"/>
                    <a:pt x="25290" y="25"/>
                    <a:pt x="25230" y="25"/>
                  </a:cubicBezTo>
                  <a:close/>
                  <a:moveTo>
                    <a:pt x="26111" y="25"/>
                  </a:moveTo>
                  <a:cubicBezTo>
                    <a:pt x="26040" y="25"/>
                    <a:pt x="26004" y="72"/>
                    <a:pt x="26004" y="132"/>
                  </a:cubicBezTo>
                  <a:cubicBezTo>
                    <a:pt x="26004" y="191"/>
                    <a:pt x="26040" y="239"/>
                    <a:pt x="26111" y="239"/>
                  </a:cubicBezTo>
                  <a:lnTo>
                    <a:pt x="26552" y="239"/>
                  </a:lnTo>
                  <a:cubicBezTo>
                    <a:pt x="26611" y="239"/>
                    <a:pt x="26659" y="179"/>
                    <a:pt x="26659" y="132"/>
                  </a:cubicBezTo>
                  <a:cubicBezTo>
                    <a:pt x="26659" y="72"/>
                    <a:pt x="26611" y="25"/>
                    <a:pt x="26552" y="25"/>
                  </a:cubicBezTo>
                  <a:close/>
                  <a:moveTo>
                    <a:pt x="27433" y="25"/>
                  </a:moveTo>
                  <a:cubicBezTo>
                    <a:pt x="27373" y="25"/>
                    <a:pt x="27326" y="72"/>
                    <a:pt x="27326" y="132"/>
                  </a:cubicBezTo>
                  <a:cubicBezTo>
                    <a:pt x="27326" y="191"/>
                    <a:pt x="27373" y="239"/>
                    <a:pt x="27433" y="239"/>
                  </a:cubicBezTo>
                  <a:lnTo>
                    <a:pt x="27873" y="239"/>
                  </a:lnTo>
                  <a:cubicBezTo>
                    <a:pt x="27933" y="239"/>
                    <a:pt x="27981" y="179"/>
                    <a:pt x="27981" y="132"/>
                  </a:cubicBezTo>
                  <a:cubicBezTo>
                    <a:pt x="27981" y="72"/>
                    <a:pt x="27933" y="25"/>
                    <a:pt x="27873" y="25"/>
                  </a:cubicBezTo>
                  <a:close/>
                  <a:moveTo>
                    <a:pt x="28755" y="25"/>
                  </a:moveTo>
                  <a:cubicBezTo>
                    <a:pt x="28695" y="25"/>
                    <a:pt x="28647" y="72"/>
                    <a:pt x="28647" y="132"/>
                  </a:cubicBezTo>
                  <a:cubicBezTo>
                    <a:pt x="28647" y="191"/>
                    <a:pt x="28695" y="239"/>
                    <a:pt x="28755" y="239"/>
                  </a:cubicBezTo>
                  <a:lnTo>
                    <a:pt x="29207" y="239"/>
                  </a:lnTo>
                  <a:cubicBezTo>
                    <a:pt x="29266" y="239"/>
                    <a:pt x="29302" y="179"/>
                    <a:pt x="29302" y="132"/>
                  </a:cubicBezTo>
                  <a:cubicBezTo>
                    <a:pt x="29302" y="72"/>
                    <a:pt x="29266" y="25"/>
                    <a:pt x="29207" y="25"/>
                  </a:cubicBezTo>
                  <a:close/>
                  <a:moveTo>
                    <a:pt x="30076" y="25"/>
                  </a:moveTo>
                  <a:cubicBezTo>
                    <a:pt x="30017" y="25"/>
                    <a:pt x="29981" y="72"/>
                    <a:pt x="29981" y="132"/>
                  </a:cubicBezTo>
                  <a:cubicBezTo>
                    <a:pt x="29981" y="191"/>
                    <a:pt x="30017" y="239"/>
                    <a:pt x="30076" y="239"/>
                  </a:cubicBezTo>
                  <a:lnTo>
                    <a:pt x="30529" y="239"/>
                  </a:lnTo>
                  <a:cubicBezTo>
                    <a:pt x="30588" y="239"/>
                    <a:pt x="30636" y="179"/>
                    <a:pt x="30636" y="132"/>
                  </a:cubicBezTo>
                  <a:cubicBezTo>
                    <a:pt x="30636" y="72"/>
                    <a:pt x="30588" y="25"/>
                    <a:pt x="30529" y="25"/>
                  </a:cubicBezTo>
                  <a:close/>
                  <a:moveTo>
                    <a:pt x="31398" y="25"/>
                  </a:moveTo>
                  <a:cubicBezTo>
                    <a:pt x="31338" y="25"/>
                    <a:pt x="31302" y="72"/>
                    <a:pt x="31302" y="132"/>
                  </a:cubicBezTo>
                  <a:cubicBezTo>
                    <a:pt x="31302" y="191"/>
                    <a:pt x="31338" y="239"/>
                    <a:pt x="31398" y="239"/>
                  </a:cubicBezTo>
                  <a:lnTo>
                    <a:pt x="31850" y="239"/>
                  </a:lnTo>
                  <a:cubicBezTo>
                    <a:pt x="31910" y="239"/>
                    <a:pt x="31957" y="179"/>
                    <a:pt x="31957" y="132"/>
                  </a:cubicBezTo>
                  <a:cubicBezTo>
                    <a:pt x="31957" y="72"/>
                    <a:pt x="31910" y="25"/>
                    <a:pt x="31850" y="25"/>
                  </a:cubicBezTo>
                  <a:close/>
                  <a:moveTo>
                    <a:pt x="32731" y="25"/>
                  </a:moveTo>
                  <a:cubicBezTo>
                    <a:pt x="32672" y="25"/>
                    <a:pt x="32624" y="72"/>
                    <a:pt x="32624" y="132"/>
                  </a:cubicBezTo>
                  <a:cubicBezTo>
                    <a:pt x="32624" y="191"/>
                    <a:pt x="32672" y="239"/>
                    <a:pt x="32731" y="239"/>
                  </a:cubicBezTo>
                  <a:lnTo>
                    <a:pt x="33172" y="239"/>
                  </a:lnTo>
                  <a:cubicBezTo>
                    <a:pt x="33231" y="239"/>
                    <a:pt x="33279" y="179"/>
                    <a:pt x="33279" y="132"/>
                  </a:cubicBezTo>
                  <a:cubicBezTo>
                    <a:pt x="33279" y="72"/>
                    <a:pt x="33231" y="25"/>
                    <a:pt x="33172" y="25"/>
                  </a:cubicBezTo>
                  <a:close/>
                  <a:moveTo>
                    <a:pt x="34053" y="25"/>
                  </a:moveTo>
                  <a:cubicBezTo>
                    <a:pt x="33993" y="25"/>
                    <a:pt x="33946" y="72"/>
                    <a:pt x="33946" y="132"/>
                  </a:cubicBezTo>
                  <a:cubicBezTo>
                    <a:pt x="33946" y="191"/>
                    <a:pt x="33993" y="239"/>
                    <a:pt x="34053" y="239"/>
                  </a:cubicBezTo>
                  <a:lnTo>
                    <a:pt x="34505" y="239"/>
                  </a:lnTo>
                  <a:cubicBezTo>
                    <a:pt x="34565" y="239"/>
                    <a:pt x="34600" y="179"/>
                    <a:pt x="34600" y="132"/>
                  </a:cubicBezTo>
                  <a:cubicBezTo>
                    <a:pt x="34600" y="72"/>
                    <a:pt x="34565" y="25"/>
                    <a:pt x="34505" y="25"/>
                  </a:cubicBezTo>
                  <a:close/>
                  <a:moveTo>
                    <a:pt x="35362" y="25"/>
                  </a:moveTo>
                  <a:cubicBezTo>
                    <a:pt x="35303" y="25"/>
                    <a:pt x="35255" y="72"/>
                    <a:pt x="35255" y="132"/>
                  </a:cubicBezTo>
                  <a:cubicBezTo>
                    <a:pt x="35255" y="191"/>
                    <a:pt x="35303" y="239"/>
                    <a:pt x="35362" y="239"/>
                  </a:cubicBezTo>
                  <a:lnTo>
                    <a:pt x="35815" y="239"/>
                  </a:lnTo>
                  <a:cubicBezTo>
                    <a:pt x="35886" y="239"/>
                    <a:pt x="35934" y="179"/>
                    <a:pt x="35910" y="132"/>
                  </a:cubicBezTo>
                  <a:cubicBezTo>
                    <a:pt x="35910" y="72"/>
                    <a:pt x="35874" y="25"/>
                    <a:pt x="35815" y="25"/>
                  </a:cubicBezTo>
                  <a:close/>
                  <a:moveTo>
                    <a:pt x="36684" y="25"/>
                  </a:moveTo>
                  <a:cubicBezTo>
                    <a:pt x="36625" y="25"/>
                    <a:pt x="36577" y="72"/>
                    <a:pt x="36577" y="132"/>
                  </a:cubicBezTo>
                  <a:cubicBezTo>
                    <a:pt x="36577" y="191"/>
                    <a:pt x="36625" y="239"/>
                    <a:pt x="36684" y="239"/>
                  </a:cubicBezTo>
                  <a:lnTo>
                    <a:pt x="37137" y="239"/>
                  </a:lnTo>
                  <a:cubicBezTo>
                    <a:pt x="37208" y="239"/>
                    <a:pt x="37256" y="179"/>
                    <a:pt x="37244" y="132"/>
                  </a:cubicBezTo>
                  <a:cubicBezTo>
                    <a:pt x="37244" y="72"/>
                    <a:pt x="37196" y="25"/>
                    <a:pt x="37137" y="25"/>
                  </a:cubicBezTo>
                  <a:close/>
                  <a:moveTo>
                    <a:pt x="38018" y="25"/>
                  </a:moveTo>
                  <a:cubicBezTo>
                    <a:pt x="37946" y="25"/>
                    <a:pt x="37910" y="72"/>
                    <a:pt x="37910" y="132"/>
                  </a:cubicBezTo>
                  <a:cubicBezTo>
                    <a:pt x="37910" y="191"/>
                    <a:pt x="37946" y="239"/>
                    <a:pt x="38018" y="239"/>
                  </a:cubicBezTo>
                  <a:lnTo>
                    <a:pt x="38458" y="239"/>
                  </a:lnTo>
                  <a:cubicBezTo>
                    <a:pt x="38518" y="239"/>
                    <a:pt x="38577" y="179"/>
                    <a:pt x="38565" y="132"/>
                  </a:cubicBezTo>
                  <a:cubicBezTo>
                    <a:pt x="38565" y="72"/>
                    <a:pt x="38518" y="25"/>
                    <a:pt x="38458" y="25"/>
                  </a:cubicBezTo>
                  <a:close/>
                  <a:moveTo>
                    <a:pt x="39339" y="25"/>
                  </a:moveTo>
                  <a:cubicBezTo>
                    <a:pt x="39280" y="25"/>
                    <a:pt x="39232" y="72"/>
                    <a:pt x="39232" y="132"/>
                  </a:cubicBezTo>
                  <a:cubicBezTo>
                    <a:pt x="39232" y="191"/>
                    <a:pt x="39280" y="239"/>
                    <a:pt x="39339" y="239"/>
                  </a:cubicBezTo>
                  <a:lnTo>
                    <a:pt x="39780" y="239"/>
                  </a:lnTo>
                  <a:cubicBezTo>
                    <a:pt x="39839" y="239"/>
                    <a:pt x="39899" y="179"/>
                    <a:pt x="39887" y="132"/>
                  </a:cubicBezTo>
                  <a:cubicBezTo>
                    <a:pt x="39887" y="72"/>
                    <a:pt x="39839" y="25"/>
                    <a:pt x="39780" y="25"/>
                  </a:cubicBezTo>
                  <a:close/>
                  <a:moveTo>
                    <a:pt x="40661" y="25"/>
                  </a:moveTo>
                  <a:cubicBezTo>
                    <a:pt x="40601" y="25"/>
                    <a:pt x="40554" y="72"/>
                    <a:pt x="40554" y="132"/>
                  </a:cubicBezTo>
                  <a:cubicBezTo>
                    <a:pt x="40554" y="191"/>
                    <a:pt x="40601" y="239"/>
                    <a:pt x="40661" y="239"/>
                  </a:cubicBezTo>
                  <a:lnTo>
                    <a:pt x="41113" y="239"/>
                  </a:lnTo>
                  <a:cubicBezTo>
                    <a:pt x="41173" y="239"/>
                    <a:pt x="41220" y="179"/>
                    <a:pt x="41208" y="132"/>
                  </a:cubicBezTo>
                  <a:cubicBezTo>
                    <a:pt x="41208" y="72"/>
                    <a:pt x="41173" y="25"/>
                    <a:pt x="41113" y="25"/>
                  </a:cubicBezTo>
                  <a:close/>
                  <a:moveTo>
                    <a:pt x="41982" y="25"/>
                  </a:moveTo>
                  <a:cubicBezTo>
                    <a:pt x="41923" y="25"/>
                    <a:pt x="41887" y="72"/>
                    <a:pt x="41887" y="132"/>
                  </a:cubicBezTo>
                  <a:cubicBezTo>
                    <a:pt x="41887" y="191"/>
                    <a:pt x="41923" y="239"/>
                    <a:pt x="41982" y="239"/>
                  </a:cubicBezTo>
                  <a:lnTo>
                    <a:pt x="42435" y="239"/>
                  </a:lnTo>
                  <a:cubicBezTo>
                    <a:pt x="42494" y="239"/>
                    <a:pt x="42554" y="179"/>
                    <a:pt x="42542" y="132"/>
                  </a:cubicBezTo>
                  <a:cubicBezTo>
                    <a:pt x="42542" y="72"/>
                    <a:pt x="42494" y="25"/>
                    <a:pt x="42435" y="25"/>
                  </a:cubicBezTo>
                  <a:close/>
                  <a:moveTo>
                    <a:pt x="43304" y="25"/>
                  </a:moveTo>
                  <a:cubicBezTo>
                    <a:pt x="43244" y="25"/>
                    <a:pt x="43209" y="72"/>
                    <a:pt x="43209" y="132"/>
                  </a:cubicBezTo>
                  <a:cubicBezTo>
                    <a:pt x="43209" y="191"/>
                    <a:pt x="43244" y="239"/>
                    <a:pt x="43304" y="239"/>
                  </a:cubicBezTo>
                  <a:lnTo>
                    <a:pt x="43756" y="239"/>
                  </a:lnTo>
                  <a:cubicBezTo>
                    <a:pt x="43816" y="239"/>
                    <a:pt x="43875" y="179"/>
                    <a:pt x="43864" y="132"/>
                  </a:cubicBezTo>
                  <a:cubicBezTo>
                    <a:pt x="43864" y="72"/>
                    <a:pt x="43816" y="25"/>
                    <a:pt x="43756" y="25"/>
                  </a:cubicBezTo>
                  <a:close/>
                  <a:moveTo>
                    <a:pt x="44637" y="25"/>
                  </a:moveTo>
                  <a:cubicBezTo>
                    <a:pt x="44578" y="25"/>
                    <a:pt x="44530" y="72"/>
                    <a:pt x="44530" y="132"/>
                  </a:cubicBezTo>
                  <a:cubicBezTo>
                    <a:pt x="44530" y="191"/>
                    <a:pt x="44578" y="239"/>
                    <a:pt x="44637" y="239"/>
                  </a:cubicBezTo>
                  <a:lnTo>
                    <a:pt x="45078" y="239"/>
                  </a:lnTo>
                  <a:cubicBezTo>
                    <a:pt x="45138" y="239"/>
                    <a:pt x="45197" y="179"/>
                    <a:pt x="45185" y="132"/>
                  </a:cubicBezTo>
                  <a:cubicBezTo>
                    <a:pt x="45185" y="72"/>
                    <a:pt x="45138" y="25"/>
                    <a:pt x="45078" y="25"/>
                  </a:cubicBezTo>
                  <a:close/>
                  <a:moveTo>
                    <a:pt x="45959" y="25"/>
                  </a:moveTo>
                  <a:cubicBezTo>
                    <a:pt x="45900" y="25"/>
                    <a:pt x="45852" y="72"/>
                    <a:pt x="45852" y="132"/>
                  </a:cubicBezTo>
                  <a:cubicBezTo>
                    <a:pt x="45852" y="191"/>
                    <a:pt x="45900" y="239"/>
                    <a:pt x="45959" y="239"/>
                  </a:cubicBezTo>
                  <a:lnTo>
                    <a:pt x="46411" y="239"/>
                  </a:lnTo>
                  <a:cubicBezTo>
                    <a:pt x="46471" y="239"/>
                    <a:pt x="46507" y="179"/>
                    <a:pt x="46507" y="132"/>
                  </a:cubicBezTo>
                  <a:cubicBezTo>
                    <a:pt x="46507" y="72"/>
                    <a:pt x="46471" y="25"/>
                    <a:pt x="46411" y="25"/>
                  </a:cubicBezTo>
                  <a:close/>
                  <a:moveTo>
                    <a:pt x="47281" y="25"/>
                  </a:moveTo>
                  <a:cubicBezTo>
                    <a:pt x="47221" y="25"/>
                    <a:pt x="47173" y="72"/>
                    <a:pt x="47173" y="132"/>
                  </a:cubicBezTo>
                  <a:cubicBezTo>
                    <a:pt x="47173" y="191"/>
                    <a:pt x="47221" y="239"/>
                    <a:pt x="47281" y="239"/>
                  </a:cubicBezTo>
                  <a:lnTo>
                    <a:pt x="47733" y="239"/>
                  </a:lnTo>
                  <a:cubicBezTo>
                    <a:pt x="47793" y="239"/>
                    <a:pt x="47840" y="179"/>
                    <a:pt x="47840" y="132"/>
                  </a:cubicBezTo>
                  <a:cubicBezTo>
                    <a:pt x="47840" y="72"/>
                    <a:pt x="47793" y="25"/>
                    <a:pt x="47733" y="25"/>
                  </a:cubicBezTo>
                  <a:close/>
                  <a:moveTo>
                    <a:pt x="48614" y="25"/>
                  </a:moveTo>
                  <a:cubicBezTo>
                    <a:pt x="48555" y="25"/>
                    <a:pt x="48507" y="72"/>
                    <a:pt x="48507" y="132"/>
                  </a:cubicBezTo>
                  <a:cubicBezTo>
                    <a:pt x="48507" y="191"/>
                    <a:pt x="48555" y="239"/>
                    <a:pt x="48614" y="239"/>
                  </a:cubicBezTo>
                  <a:lnTo>
                    <a:pt x="49055" y="239"/>
                  </a:lnTo>
                  <a:cubicBezTo>
                    <a:pt x="49114" y="239"/>
                    <a:pt x="49162" y="179"/>
                    <a:pt x="49162" y="132"/>
                  </a:cubicBezTo>
                  <a:cubicBezTo>
                    <a:pt x="49162" y="72"/>
                    <a:pt x="49114" y="25"/>
                    <a:pt x="49055" y="25"/>
                  </a:cubicBezTo>
                  <a:close/>
                  <a:moveTo>
                    <a:pt x="49936" y="25"/>
                  </a:moveTo>
                  <a:cubicBezTo>
                    <a:pt x="49876" y="25"/>
                    <a:pt x="49829" y="72"/>
                    <a:pt x="49829" y="132"/>
                  </a:cubicBezTo>
                  <a:cubicBezTo>
                    <a:pt x="49829" y="191"/>
                    <a:pt x="49876" y="239"/>
                    <a:pt x="49936" y="239"/>
                  </a:cubicBezTo>
                  <a:lnTo>
                    <a:pt x="50376" y="239"/>
                  </a:lnTo>
                  <a:cubicBezTo>
                    <a:pt x="50436" y="239"/>
                    <a:pt x="50483" y="179"/>
                    <a:pt x="50483" y="132"/>
                  </a:cubicBezTo>
                  <a:cubicBezTo>
                    <a:pt x="50483" y="72"/>
                    <a:pt x="50436" y="25"/>
                    <a:pt x="50376" y="25"/>
                  </a:cubicBezTo>
                  <a:close/>
                  <a:moveTo>
                    <a:pt x="51257" y="25"/>
                  </a:moveTo>
                  <a:cubicBezTo>
                    <a:pt x="51198" y="25"/>
                    <a:pt x="51150" y="72"/>
                    <a:pt x="51150" y="132"/>
                  </a:cubicBezTo>
                  <a:cubicBezTo>
                    <a:pt x="51150" y="191"/>
                    <a:pt x="51198" y="239"/>
                    <a:pt x="51257" y="239"/>
                  </a:cubicBezTo>
                  <a:lnTo>
                    <a:pt x="51710" y="239"/>
                  </a:lnTo>
                  <a:cubicBezTo>
                    <a:pt x="51769" y="239"/>
                    <a:pt x="51805" y="179"/>
                    <a:pt x="51805" y="132"/>
                  </a:cubicBezTo>
                  <a:cubicBezTo>
                    <a:pt x="51805" y="72"/>
                    <a:pt x="51769" y="25"/>
                    <a:pt x="51710" y="25"/>
                  </a:cubicBezTo>
                  <a:close/>
                  <a:moveTo>
                    <a:pt x="52579" y="25"/>
                  </a:moveTo>
                  <a:cubicBezTo>
                    <a:pt x="52519" y="25"/>
                    <a:pt x="52484" y="72"/>
                    <a:pt x="52484" y="132"/>
                  </a:cubicBezTo>
                  <a:cubicBezTo>
                    <a:pt x="52484" y="191"/>
                    <a:pt x="52519" y="239"/>
                    <a:pt x="52579" y="239"/>
                  </a:cubicBezTo>
                  <a:lnTo>
                    <a:pt x="53031" y="239"/>
                  </a:lnTo>
                  <a:cubicBezTo>
                    <a:pt x="53091" y="239"/>
                    <a:pt x="53127" y="179"/>
                    <a:pt x="53139" y="132"/>
                  </a:cubicBezTo>
                  <a:cubicBezTo>
                    <a:pt x="53139" y="72"/>
                    <a:pt x="53091" y="25"/>
                    <a:pt x="53031" y="25"/>
                  </a:cubicBezTo>
                  <a:close/>
                  <a:moveTo>
                    <a:pt x="53912" y="25"/>
                  </a:moveTo>
                  <a:cubicBezTo>
                    <a:pt x="53841" y="25"/>
                    <a:pt x="53805" y="72"/>
                    <a:pt x="53805" y="132"/>
                  </a:cubicBezTo>
                  <a:cubicBezTo>
                    <a:pt x="53805" y="191"/>
                    <a:pt x="53841" y="239"/>
                    <a:pt x="53912" y="239"/>
                  </a:cubicBezTo>
                  <a:lnTo>
                    <a:pt x="54353" y="239"/>
                  </a:lnTo>
                  <a:cubicBezTo>
                    <a:pt x="54412" y="239"/>
                    <a:pt x="54460" y="179"/>
                    <a:pt x="54460" y="132"/>
                  </a:cubicBezTo>
                  <a:cubicBezTo>
                    <a:pt x="54460" y="72"/>
                    <a:pt x="54412" y="25"/>
                    <a:pt x="54353" y="25"/>
                  </a:cubicBezTo>
                  <a:close/>
                  <a:moveTo>
                    <a:pt x="55234" y="25"/>
                  </a:moveTo>
                  <a:cubicBezTo>
                    <a:pt x="55174" y="25"/>
                    <a:pt x="55127" y="72"/>
                    <a:pt x="55127" y="132"/>
                  </a:cubicBezTo>
                  <a:cubicBezTo>
                    <a:pt x="55127" y="191"/>
                    <a:pt x="55174" y="239"/>
                    <a:pt x="55234" y="239"/>
                  </a:cubicBezTo>
                  <a:lnTo>
                    <a:pt x="55675" y="239"/>
                  </a:lnTo>
                  <a:cubicBezTo>
                    <a:pt x="55734" y="239"/>
                    <a:pt x="55782" y="179"/>
                    <a:pt x="55782" y="132"/>
                  </a:cubicBezTo>
                  <a:cubicBezTo>
                    <a:pt x="55782" y="72"/>
                    <a:pt x="55734" y="25"/>
                    <a:pt x="55675" y="25"/>
                  </a:cubicBezTo>
                  <a:close/>
                  <a:moveTo>
                    <a:pt x="56556" y="25"/>
                  </a:moveTo>
                  <a:cubicBezTo>
                    <a:pt x="56496" y="25"/>
                    <a:pt x="56448" y="72"/>
                    <a:pt x="56448" y="132"/>
                  </a:cubicBezTo>
                  <a:cubicBezTo>
                    <a:pt x="56448" y="191"/>
                    <a:pt x="56496" y="239"/>
                    <a:pt x="56556" y="239"/>
                  </a:cubicBezTo>
                  <a:lnTo>
                    <a:pt x="56996" y="239"/>
                  </a:lnTo>
                  <a:cubicBezTo>
                    <a:pt x="57068" y="239"/>
                    <a:pt x="57103" y="179"/>
                    <a:pt x="57103" y="132"/>
                  </a:cubicBezTo>
                  <a:cubicBezTo>
                    <a:pt x="57103" y="72"/>
                    <a:pt x="57068" y="25"/>
                    <a:pt x="56996" y="25"/>
                  </a:cubicBezTo>
                  <a:close/>
                  <a:moveTo>
                    <a:pt x="57877" y="25"/>
                  </a:moveTo>
                  <a:cubicBezTo>
                    <a:pt x="57818" y="25"/>
                    <a:pt x="57782" y="72"/>
                    <a:pt x="57782" y="132"/>
                  </a:cubicBezTo>
                  <a:cubicBezTo>
                    <a:pt x="57782" y="191"/>
                    <a:pt x="57818" y="239"/>
                    <a:pt x="57877" y="239"/>
                  </a:cubicBezTo>
                  <a:lnTo>
                    <a:pt x="58330" y="239"/>
                  </a:lnTo>
                  <a:cubicBezTo>
                    <a:pt x="58389" y="239"/>
                    <a:pt x="58437" y="179"/>
                    <a:pt x="58437" y="132"/>
                  </a:cubicBezTo>
                  <a:cubicBezTo>
                    <a:pt x="58437" y="72"/>
                    <a:pt x="58389" y="25"/>
                    <a:pt x="58330" y="25"/>
                  </a:cubicBezTo>
                  <a:close/>
                  <a:moveTo>
                    <a:pt x="59211" y="25"/>
                  </a:moveTo>
                  <a:cubicBezTo>
                    <a:pt x="59151" y="25"/>
                    <a:pt x="59104" y="72"/>
                    <a:pt x="59104" y="132"/>
                  </a:cubicBezTo>
                  <a:cubicBezTo>
                    <a:pt x="59104" y="191"/>
                    <a:pt x="59151" y="239"/>
                    <a:pt x="59211" y="239"/>
                  </a:cubicBezTo>
                  <a:lnTo>
                    <a:pt x="59651" y="239"/>
                  </a:lnTo>
                  <a:cubicBezTo>
                    <a:pt x="59711" y="239"/>
                    <a:pt x="59758" y="179"/>
                    <a:pt x="59758" y="132"/>
                  </a:cubicBezTo>
                  <a:cubicBezTo>
                    <a:pt x="59758" y="72"/>
                    <a:pt x="59711" y="25"/>
                    <a:pt x="59651" y="25"/>
                  </a:cubicBezTo>
                  <a:close/>
                  <a:moveTo>
                    <a:pt x="60520" y="25"/>
                  </a:moveTo>
                  <a:cubicBezTo>
                    <a:pt x="60461" y="25"/>
                    <a:pt x="60413" y="72"/>
                    <a:pt x="60413" y="132"/>
                  </a:cubicBezTo>
                  <a:cubicBezTo>
                    <a:pt x="60413" y="191"/>
                    <a:pt x="60461" y="239"/>
                    <a:pt x="60520" y="239"/>
                  </a:cubicBezTo>
                  <a:lnTo>
                    <a:pt x="60961" y="239"/>
                  </a:lnTo>
                  <a:cubicBezTo>
                    <a:pt x="61032" y="239"/>
                    <a:pt x="61080" y="179"/>
                    <a:pt x="61068" y="132"/>
                  </a:cubicBezTo>
                  <a:cubicBezTo>
                    <a:pt x="61068" y="72"/>
                    <a:pt x="61020" y="25"/>
                    <a:pt x="60961" y="25"/>
                  </a:cubicBezTo>
                  <a:close/>
                  <a:moveTo>
                    <a:pt x="61842" y="25"/>
                  </a:moveTo>
                  <a:cubicBezTo>
                    <a:pt x="61782" y="25"/>
                    <a:pt x="61735" y="72"/>
                    <a:pt x="61735" y="132"/>
                  </a:cubicBezTo>
                  <a:cubicBezTo>
                    <a:pt x="61735" y="191"/>
                    <a:pt x="61782" y="239"/>
                    <a:pt x="61842" y="239"/>
                  </a:cubicBezTo>
                  <a:lnTo>
                    <a:pt x="62283" y="239"/>
                  </a:lnTo>
                  <a:cubicBezTo>
                    <a:pt x="62354" y="239"/>
                    <a:pt x="62402" y="179"/>
                    <a:pt x="62390" y="132"/>
                  </a:cubicBezTo>
                  <a:cubicBezTo>
                    <a:pt x="62390" y="72"/>
                    <a:pt x="62342" y="25"/>
                    <a:pt x="62283" y="25"/>
                  </a:cubicBezTo>
                  <a:close/>
                  <a:moveTo>
                    <a:pt x="63164" y="25"/>
                  </a:moveTo>
                  <a:cubicBezTo>
                    <a:pt x="63104" y="25"/>
                    <a:pt x="63056" y="72"/>
                    <a:pt x="63056" y="132"/>
                  </a:cubicBezTo>
                  <a:cubicBezTo>
                    <a:pt x="63056" y="191"/>
                    <a:pt x="63104" y="239"/>
                    <a:pt x="63164" y="239"/>
                  </a:cubicBezTo>
                  <a:lnTo>
                    <a:pt x="63616" y="239"/>
                  </a:lnTo>
                  <a:cubicBezTo>
                    <a:pt x="63676" y="239"/>
                    <a:pt x="63735" y="179"/>
                    <a:pt x="63711" y="132"/>
                  </a:cubicBezTo>
                  <a:cubicBezTo>
                    <a:pt x="63711" y="72"/>
                    <a:pt x="63676" y="25"/>
                    <a:pt x="63616" y="25"/>
                  </a:cubicBezTo>
                  <a:close/>
                  <a:moveTo>
                    <a:pt x="64485" y="25"/>
                  </a:moveTo>
                  <a:cubicBezTo>
                    <a:pt x="64426" y="25"/>
                    <a:pt x="64390" y="72"/>
                    <a:pt x="64390" y="132"/>
                  </a:cubicBezTo>
                  <a:cubicBezTo>
                    <a:pt x="64390" y="191"/>
                    <a:pt x="64426" y="239"/>
                    <a:pt x="64485" y="239"/>
                  </a:cubicBezTo>
                  <a:lnTo>
                    <a:pt x="64938" y="239"/>
                  </a:lnTo>
                  <a:cubicBezTo>
                    <a:pt x="64997" y="239"/>
                    <a:pt x="65057" y="179"/>
                    <a:pt x="65045" y="132"/>
                  </a:cubicBezTo>
                  <a:cubicBezTo>
                    <a:pt x="65045" y="72"/>
                    <a:pt x="64997" y="25"/>
                    <a:pt x="64938" y="25"/>
                  </a:cubicBezTo>
                  <a:close/>
                  <a:moveTo>
                    <a:pt x="65819" y="25"/>
                  </a:moveTo>
                  <a:cubicBezTo>
                    <a:pt x="65759" y="25"/>
                    <a:pt x="65712" y="72"/>
                    <a:pt x="65712" y="132"/>
                  </a:cubicBezTo>
                  <a:cubicBezTo>
                    <a:pt x="65712" y="191"/>
                    <a:pt x="65759" y="239"/>
                    <a:pt x="65819" y="239"/>
                  </a:cubicBezTo>
                  <a:lnTo>
                    <a:pt x="66259" y="239"/>
                  </a:lnTo>
                  <a:cubicBezTo>
                    <a:pt x="66319" y="239"/>
                    <a:pt x="66378" y="179"/>
                    <a:pt x="66366" y="132"/>
                  </a:cubicBezTo>
                  <a:cubicBezTo>
                    <a:pt x="66366" y="72"/>
                    <a:pt x="66319" y="25"/>
                    <a:pt x="66259" y="25"/>
                  </a:cubicBezTo>
                  <a:close/>
                  <a:moveTo>
                    <a:pt x="67140" y="25"/>
                  </a:moveTo>
                  <a:cubicBezTo>
                    <a:pt x="67081" y="25"/>
                    <a:pt x="67033" y="72"/>
                    <a:pt x="67033" y="132"/>
                  </a:cubicBezTo>
                  <a:cubicBezTo>
                    <a:pt x="67033" y="191"/>
                    <a:pt x="67081" y="239"/>
                    <a:pt x="67140" y="239"/>
                  </a:cubicBezTo>
                  <a:lnTo>
                    <a:pt x="67581" y="239"/>
                  </a:lnTo>
                  <a:cubicBezTo>
                    <a:pt x="67640" y="239"/>
                    <a:pt x="67700" y="179"/>
                    <a:pt x="67688" y="132"/>
                  </a:cubicBezTo>
                  <a:cubicBezTo>
                    <a:pt x="67688" y="72"/>
                    <a:pt x="67640" y="25"/>
                    <a:pt x="67581" y="25"/>
                  </a:cubicBezTo>
                  <a:close/>
                  <a:moveTo>
                    <a:pt x="68462" y="25"/>
                  </a:moveTo>
                  <a:cubicBezTo>
                    <a:pt x="68402" y="25"/>
                    <a:pt x="68355" y="72"/>
                    <a:pt x="68355" y="132"/>
                  </a:cubicBezTo>
                  <a:cubicBezTo>
                    <a:pt x="68355" y="191"/>
                    <a:pt x="68402" y="239"/>
                    <a:pt x="68462" y="239"/>
                  </a:cubicBezTo>
                  <a:lnTo>
                    <a:pt x="68914" y="239"/>
                  </a:lnTo>
                  <a:cubicBezTo>
                    <a:pt x="68974" y="239"/>
                    <a:pt x="69033" y="179"/>
                    <a:pt x="69010" y="132"/>
                  </a:cubicBezTo>
                  <a:cubicBezTo>
                    <a:pt x="69010" y="72"/>
                    <a:pt x="68974" y="25"/>
                    <a:pt x="68914" y="25"/>
                  </a:cubicBezTo>
                  <a:close/>
                  <a:moveTo>
                    <a:pt x="69783" y="25"/>
                  </a:moveTo>
                  <a:cubicBezTo>
                    <a:pt x="69724" y="25"/>
                    <a:pt x="69688" y="72"/>
                    <a:pt x="69688" y="132"/>
                  </a:cubicBezTo>
                  <a:cubicBezTo>
                    <a:pt x="69688" y="191"/>
                    <a:pt x="69724" y="239"/>
                    <a:pt x="69783" y="239"/>
                  </a:cubicBezTo>
                  <a:lnTo>
                    <a:pt x="70236" y="239"/>
                  </a:lnTo>
                  <a:cubicBezTo>
                    <a:pt x="70295" y="239"/>
                    <a:pt x="70355" y="179"/>
                    <a:pt x="70343" y="132"/>
                  </a:cubicBezTo>
                  <a:cubicBezTo>
                    <a:pt x="70343" y="72"/>
                    <a:pt x="70295" y="25"/>
                    <a:pt x="70236" y="25"/>
                  </a:cubicBezTo>
                  <a:close/>
                  <a:moveTo>
                    <a:pt x="71117" y="25"/>
                  </a:moveTo>
                  <a:cubicBezTo>
                    <a:pt x="71057" y="25"/>
                    <a:pt x="71010" y="72"/>
                    <a:pt x="71010" y="132"/>
                  </a:cubicBezTo>
                  <a:cubicBezTo>
                    <a:pt x="71010" y="191"/>
                    <a:pt x="71057" y="239"/>
                    <a:pt x="71117" y="239"/>
                  </a:cubicBezTo>
                  <a:lnTo>
                    <a:pt x="71557" y="239"/>
                  </a:lnTo>
                  <a:cubicBezTo>
                    <a:pt x="71617" y="239"/>
                    <a:pt x="71665" y="179"/>
                    <a:pt x="71665" y="132"/>
                  </a:cubicBezTo>
                  <a:cubicBezTo>
                    <a:pt x="71665" y="72"/>
                    <a:pt x="71617" y="25"/>
                    <a:pt x="71557" y="25"/>
                  </a:cubicBezTo>
                  <a:close/>
                  <a:moveTo>
                    <a:pt x="72439" y="25"/>
                  </a:moveTo>
                  <a:cubicBezTo>
                    <a:pt x="72379" y="25"/>
                    <a:pt x="72331" y="72"/>
                    <a:pt x="72331" y="132"/>
                  </a:cubicBezTo>
                  <a:cubicBezTo>
                    <a:pt x="72331" y="191"/>
                    <a:pt x="72379" y="239"/>
                    <a:pt x="72439" y="239"/>
                  </a:cubicBezTo>
                  <a:lnTo>
                    <a:pt x="72879" y="239"/>
                  </a:lnTo>
                  <a:cubicBezTo>
                    <a:pt x="72939" y="239"/>
                    <a:pt x="72986" y="179"/>
                    <a:pt x="72986" y="132"/>
                  </a:cubicBezTo>
                  <a:cubicBezTo>
                    <a:pt x="72986" y="72"/>
                    <a:pt x="72939" y="25"/>
                    <a:pt x="72879" y="25"/>
                  </a:cubicBezTo>
                  <a:close/>
                  <a:moveTo>
                    <a:pt x="73760" y="25"/>
                  </a:moveTo>
                  <a:cubicBezTo>
                    <a:pt x="73701" y="25"/>
                    <a:pt x="73653" y="72"/>
                    <a:pt x="73653" y="132"/>
                  </a:cubicBezTo>
                  <a:cubicBezTo>
                    <a:pt x="73653" y="191"/>
                    <a:pt x="73701" y="239"/>
                    <a:pt x="73760" y="239"/>
                  </a:cubicBezTo>
                  <a:lnTo>
                    <a:pt x="74213" y="239"/>
                  </a:lnTo>
                  <a:cubicBezTo>
                    <a:pt x="74272" y="239"/>
                    <a:pt x="74308" y="179"/>
                    <a:pt x="74308" y="132"/>
                  </a:cubicBezTo>
                  <a:cubicBezTo>
                    <a:pt x="74308" y="72"/>
                    <a:pt x="74272" y="25"/>
                    <a:pt x="74213" y="25"/>
                  </a:cubicBezTo>
                  <a:close/>
                  <a:moveTo>
                    <a:pt x="75082" y="25"/>
                  </a:moveTo>
                  <a:cubicBezTo>
                    <a:pt x="75022" y="25"/>
                    <a:pt x="74986" y="72"/>
                    <a:pt x="74986" y="132"/>
                  </a:cubicBezTo>
                  <a:cubicBezTo>
                    <a:pt x="74986" y="191"/>
                    <a:pt x="75022" y="239"/>
                    <a:pt x="75082" y="239"/>
                  </a:cubicBezTo>
                  <a:lnTo>
                    <a:pt x="75534" y="239"/>
                  </a:lnTo>
                  <a:cubicBezTo>
                    <a:pt x="75594" y="239"/>
                    <a:pt x="75641" y="179"/>
                    <a:pt x="75641" y="132"/>
                  </a:cubicBezTo>
                  <a:cubicBezTo>
                    <a:pt x="75641" y="72"/>
                    <a:pt x="75594" y="25"/>
                    <a:pt x="75534" y="25"/>
                  </a:cubicBezTo>
                  <a:close/>
                  <a:moveTo>
                    <a:pt x="9354" y="82"/>
                  </a:moveTo>
                  <a:cubicBezTo>
                    <a:pt x="9348" y="82"/>
                    <a:pt x="9342" y="83"/>
                    <a:pt x="9335" y="84"/>
                  </a:cubicBezTo>
                  <a:cubicBezTo>
                    <a:pt x="9181" y="96"/>
                    <a:pt x="9038" y="120"/>
                    <a:pt x="8883" y="144"/>
                  </a:cubicBezTo>
                  <a:cubicBezTo>
                    <a:pt x="8823" y="156"/>
                    <a:pt x="8776" y="215"/>
                    <a:pt x="8800" y="275"/>
                  </a:cubicBezTo>
                  <a:cubicBezTo>
                    <a:pt x="8800" y="322"/>
                    <a:pt x="8847" y="370"/>
                    <a:pt x="8907" y="370"/>
                  </a:cubicBezTo>
                  <a:cubicBezTo>
                    <a:pt x="8919" y="370"/>
                    <a:pt x="8919" y="370"/>
                    <a:pt x="8931" y="358"/>
                  </a:cubicBezTo>
                  <a:cubicBezTo>
                    <a:pt x="9073" y="334"/>
                    <a:pt x="9216" y="310"/>
                    <a:pt x="9359" y="298"/>
                  </a:cubicBezTo>
                  <a:cubicBezTo>
                    <a:pt x="9419" y="298"/>
                    <a:pt x="9454" y="239"/>
                    <a:pt x="9454" y="179"/>
                  </a:cubicBezTo>
                  <a:cubicBezTo>
                    <a:pt x="9454" y="126"/>
                    <a:pt x="9407" y="82"/>
                    <a:pt x="9354" y="82"/>
                  </a:cubicBezTo>
                  <a:close/>
                  <a:moveTo>
                    <a:pt x="8049" y="332"/>
                  </a:moveTo>
                  <a:cubicBezTo>
                    <a:pt x="8041" y="332"/>
                    <a:pt x="8033" y="333"/>
                    <a:pt x="8026" y="334"/>
                  </a:cubicBezTo>
                  <a:cubicBezTo>
                    <a:pt x="7871" y="382"/>
                    <a:pt x="7740" y="417"/>
                    <a:pt x="7585" y="453"/>
                  </a:cubicBezTo>
                  <a:cubicBezTo>
                    <a:pt x="7538" y="477"/>
                    <a:pt x="7502" y="537"/>
                    <a:pt x="7514" y="596"/>
                  </a:cubicBezTo>
                  <a:cubicBezTo>
                    <a:pt x="7538" y="632"/>
                    <a:pt x="7573" y="667"/>
                    <a:pt x="7621" y="667"/>
                  </a:cubicBezTo>
                  <a:lnTo>
                    <a:pt x="7669" y="667"/>
                  </a:lnTo>
                  <a:cubicBezTo>
                    <a:pt x="7800" y="620"/>
                    <a:pt x="7942" y="572"/>
                    <a:pt x="8085" y="548"/>
                  </a:cubicBezTo>
                  <a:cubicBezTo>
                    <a:pt x="8145" y="537"/>
                    <a:pt x="8169" y="477"/>
                    <a:pt x="8157" y="417"/>
                  </a:cubicBezTo>
                  <a:cubicBezTo>
                    <a:pt x="8146" y="366"/>
                    <a:pt x="8100" y="332"/>
                    <a:pt x="8049" y="332"/>
                  </a:cubicBezTo>
                  <a:close/>
                  <a:moveTo>
                    <a:pt x="6792" y="735"/>
                  </a:moveTo>
                  <a:cubicBezTo>
                    <a:pt x="6779" y="735"/>
                    <a:pt x="6765" y="736"/>
                    <a:pt x="6752" y="739"/>
                  </a:cubicBezTo>
                  <a:cubicBezTo>
                    <a:pt x="6609" y="798"/>
                    <a:pt x="6478" y="858"/>
                    <a:pt x="6347" y="918"/>
                  </a:cubicBezTo>
                  <a:cubicBezTo>
                    <a:pt x="6287" y="953"/>
                    <a:pt x="6252" y="1013"/>
                    <a:pt x="6287" y="1072"/>
                  </a:cubicBezTo>
                  <a:cubicBezTo>
                    <a:pt x="6299" y="1096"/>
                    <a:pt x="6347" y="1132"/>
                    <a:pt x="6383" y="1132"/>
                  </a:cubicBezTo>
                  <a:cubicBezTo>
                    <a:pt x="6406" y="1132"/>
                    <a:pt x="6418" y="1108"/>
                    <a:pt x="6442" y="1108"/>
                  </a:cubicBezTo>
                  <a:cubicBezTo>
                    <a:pt x="6585" y="1048"/>
                    <a:pt x="6716" y="1013"/>
                    <a:pt x="6847" y="953"/>
                  </a:cubicBezTo>
                  <a:cubicBezTo>
                    <a:pt x="6907" y="918"/>
                    <a:pt x="6918" y="858"/>
                    <a:pt x="6907" y="798"/>
                  </a:cubicBezTo>
                  <a:cubicBezTo>
                    <a:pt x="6879" y="752"/>
                    <a:pt x="6837" y="735"/>
                    <a:pt x="6792" y="735"/>
                  </a:cubicBezTo>
                  <a:close/>
                  <a:moveTo>
                    <a:pt x="5615" y="1290"/>
                  </a:moveTo>
                  <a:cubicBezTo>
                    <a:pt x="5594" y="1290"/>
                    <a:pt x="5572" y="1297"/>
                    <a:pt x="5549" y="1310"/>
                  </a:cubicBezTo>
                  <a:cubicBezTo>
                    <a:pt x="5418" y="1382"/>
                    <a:pt x="5299" y="1453"/>
                    <a:pt x="5168" y="1525"/>
                  </a:cubicBezTo>
                  <a:cubicBezTo>
                    <a:pt x="5109" y="1560"/>
                    <a:pt x="5097" y="1620"/>
                    <a:pt x="5121" y="1680"/>
                  </a:cubicBezTo>
                  <a:cubicBezTo>
                    <a:pt x="5133" y="1727"/>
                    <a:pt x="5168" y="1739"/>
                    <a:pt x="5216" y="1739"/>
                  </a:cubicBezTo>
                  <a:cubicBezTo>
                    <a:pt x="5228" y="1739"/>
                    <a:pt x="5240" y="1727"/>
                    <a:pt x="5287" y="1727"/>
                  </a:cubicBezTo>
                  <a:cubicBezTo>
                    <a:pt x="5406" y="1644"/>
                    <a:pt x="5525" y="1572"/>
                    <a:pt x="5656" y="1501"/>
                  </a:cubicBezTo>
                  <a:cubicBezTo>
                    <a:pt x="5716" y="1465"/>
                    <a:pt x="5728" y="1406"/>
                    <a:pt x="5704" y="1346"/>
                  </a:cubicBezTo>
                  <a:cubicBezTo>
                    <a:pt x="5682" y="1309"/>
                    <a:pt x="5650" y="1290"/>
                    <a:pt x="5615" y="1290"/>
                  </a:cubicBezTo>
                  <a:close/>
                  <a:moveTo>
                    <a:pt x="4477" y="2000"/>
                  </a:moveTo>
                  <a:cubicBezTo>
                    <a:pt x="4452" y="2000"/>
                    <a:pt x="4427" y="2009"/>
                    <a:pt x="4406" y="2025"/>
                  </a:cubicBezTo>
                  <a:lnTo>
                    <a:pt x="4049" y="2287"/>
                  </a:lnTo>
                  <a:cubicBezTo>
                    <a:pt x="4001" y="2322"/>
                    <a:pt x="3990" y="2394"/>
                    <a:pt x="4037" y="2442"/>
                  </a:cubicBezTo>
                  <a:cubicBezTo>
                    <a:pt x="4061" y="2465"/>
                    <a:pt x="4097" y="2477"/>
                    <a:pt x="4120" y="2477"/>
                  </a:cubicBezTo>
                  <a:cubicBezTo>
                    <a:pt x="4144" y="2477"/>
                    <a:pt x="4168" y="2477"/>
                    <a:pt x="4180" y="2465"/>
                  </a:cubicBezTo>
                  <a:cubicBezTo>
                    <a:pt x="4287" y="2370"/>
                    <a:pt x="4406" y="2287"/>
                    <a:pt x="4525" y="2191"/>
                  </a:cubicBezTo>
                  <a:cubicBezTo>
                    <a:pt x="4585" y="2168"/>
                    <a:pt x="4585" y="2096"/>
                    <a:pt x="4561" y="2049"/>
                  </a:cubicBezTo>
                  <a:cubicBezTo>
                    <a:pt x="4541" y="2015"/>
                    <a:pt x="4509" y="2000"/>
                    <a:pt x="4477" y="2000"/>
                  </a:cubicBezTo>
                  <a:close/>
                  <a:moveTo>
                    <a:pt x="3446" y="2834"/>
                  </a:moveTo>
                  <a:cubicBezTo>
                    <a:pt x="3418" y="2834"/>
                    <a:pt x="3388" y="2846"/>
                    <a:pt x="3370" y="2870"/>
                  </a:cubicBezTo>
                  <a:lnTo>
                    <a:pt x="3049" y="3180"/>
                  </a:lnTo>
                  <a:cubicBezTo>
                    <a:pt x="3013" y="3215"/>
                    <a:pt x="3013" y="3287"/>
                    <a:pt x="3049" y="3334"/>
                  </a:cubicBezTo>
                  <a:cubicBezTo>
                    <a:pt x="3073" y="3346"/>
                    <a:pt x="3097" y="3358"/>
                    <a:pt x="3132" y="3358"/>
                  </a:cubicBezTo>
                  <a:cubicBezTo>
                    <a:pt x="3156" y="3358"/>
                    <a:pt x="3192" y="3358"/>
                    <a:pt x="3204" y="3311"/>
                  </a:cubicBezTo>
                  <a:cubicBezTo>
                    <a:pt x="3311" y="3215"/>
                    <a:pt x="3406" y="3120"/>
                    <a:pt x="3513" y="3013"/>
                  </a:cubicBezTo>
                  <a:cubicBezTo>
                    <a:pt x="3561" y="2989"/>
                    <a:pt x="3561" y="2918"/>
                    <a:pt x="3513" y="2870"/>
                  </a:cubicBezTo>
                  <a:cubicBezTo>
                    <a:pt x="3501" y="2846"/>
                    <a:pt x="3475" y="2834"/>
                    <a:pt x="3446" y="2834"/>
                  </a:cubicBezTo>
                  <a:close/>
                  <a:moveTo>
                    <a:pt x="2560" y="3808"/>
                  </a:moveTo>
                  <a:cubicBezTo>
                    <a:pt x="2529" y="3808"/>
                    <a:pt x="2499" y="3825"/>
                    <a:pt x="2477" y="3846"/>
                  </a:cubicBezTo>
                  <a:cubicBezTo>
                    <a:pt x="2370" y="3954"/>
                    <a:pt x="2275" y="4073"/>
                    <a:pt x="2192" y="4192"/>
                  </a:cubicBezTo>
                  <a:cubicBezTo>
                    <a:pt x="2144" y="4239"/>
                    <a:pt x="2156" y="4311"/>
                    <a:pt x="2204" y="4347"/>
                  </a:cubicBezTo>
                  <a:cubicBezTo>
                    <a:pt x="2215" y="4370"/>
                    <a:pt x="2227" y="4370"/>
                    <a:pt x="2263" y="4370"/>
                  </a:cubicBezTo>
                  <a:cubicBezTo>
                    <a:pt x="2299" y="4370"/>
                    <a:pt x="2335" y="4358"/>
                    <a:pt x="2370" y="4323"/>
                  </a:cubicBezTo>
                  <a:cubicBezTo>
                    <a:pt x="2454" y="4204"/>
                    <a:pt x="2549" y="4108"/>
                    <a:pt x="2632" y="3977"/>
                  </a:cubicBezTo>
                  <a:cubicBezTo>
                    <a:pt x="2680" y="3942"/>
                    <a:pt x="2668" y="3882"/>
                    <a:pt x="2620" y="3835"/>
                  </a:cubicBezTo>
                  <a:cubicBezTo>
                    <a:pt x="2601" y="3815"/>
                    <a:pt x="2580" y="3808"/>
                    <a:pt x="2560" y="3808"/>
                  </a:cubicBezTo>
                  <a:close/>
                  <a:moveTo>
                    <a:pt x="1759" y="4873"/>
                  </a:moveTo>
                  <a:cubicBezTo>
                    <a:pt x="1724" y="4873"/>
                    <a:pt x="1689" y="4889"/>
                    <a:pt x="1668" y="4918"/>
                  </a:cubicBezTo>
                  <a:cubicBezTo>
                    <a:pt x="1584" y="5061"/>
                    <a:pt x="1501" y="5180"/>
                    <a:pt x="1430" y="5311"/>
                  </a:cubicBezTo>
                  <a:cubicBezTo>
                    <a:pt x="1406" y="5359"/>
                    <a:pt x="1418" y="5430"/>
                    <a:pt x="1477" y="5454"/>
                  </a:cubicBezTo>
                  <a:cubicBezTo>
                    <a:pt x="1489" y="5478"/>
                    <a:pt x="1525" y="5478"/>
                    <a:pt x="1537" y="5478"/>
                  </a:cubicBezTo>
                  <a:cubicBezTo>
                    <a:pt x="1561" y="5478"/>
                    <a:pt x="1608" y="5442"/>
                    <a:pt x="1620" y="5418"/>
                  </a:cubicBezTo>
                  <a:cubicBezTo>
                    <a:pt x="1704" y="5299"/>
                    <a:pt x="1775" y="5156"/>
                    <a:pt x="1846" y="5037"/>
                  </a:cubicBezTo>
                  <a:cubicBezTo>
                    <a:pt x="1882" y="5001"/>
                    <a:pt x="1858" y="4918"/>
                    <a:pt x="1823" y="4894"/>
                  </a:cubicBezTo>
                  <a:cubicBezTo>
                    <a:pt x="1804" y="4880"/>
                    <a:pt x="1781" y="4873"/>
                    <a:pt x="1759" y="4873"/>
                  </a:cubicBezTo>
                  <a:close/>
                  <a:moveTo>
                    <a:pt x="1128" y="6021"/>
                  </a:moveTo>
                  <a:cubicBezTo>
                    <a:pt x="1083" y="6021"/>
                    <a:pt x="1041" y="6039"/>
                    <a:pt x="1013" y="6085"/>
                  </a:cubicBezTo>
                  <a:lnTo>
                    <a:pt x="834" y="6490"/>
                  </a:lnTo>
                  <a:cubicBezTo>
                    <a:pt x="811" y="6537"/>
                    <a:pt x="834" y="6609"/>
                    <a:pt x="894" y="6632"/>
                  </a:cubicBezTo>
                  <a:cubicBezTo>
                    <a:pt x="906" y="6644"/>
                    <a:pt x="930" y="6644"/>
                    <a:pt x="942" y="6644"/>
                  </a:cubicBezTo>
                  <a:cubicBezTo>
                    <a:pt x="989" y="6644"/>
                    <a:pt x="1025" y="6621"/>
                    <a:pt x="1049" y="6573"/>
                  </a:cubicBezTo>
                  <a:lnTo>
                    <a:pt x="1227" y="6168"/>
                  </a:lnTo>
                  <a:cubicBezTo>
                    <a:pt x="1239" y="6109"/>
                    <a:pt x="1227" y="6049"/>
                    <a:pt x="1168" y="6025"/>
                  </a:cubicBezTo>
                  <a:cubicBezTo>
                    <a:pt x="1154" y="6023"/>
                    <a:pt x="1141" y="6021"/>
                    <a:pt x="1128" y="6021"/>
                  </a:cubicBezTo>
                  <a:close/>
                  <a:moveTo>
                    <a:pt x="630" y="7256"/>
                  </a:moveTo>
                  <a:cubicBezTo>
                    <a:pt x="585" y="7256"/>
                    <a:pt x="546" y="7288"/>
                    <a:pt x="537" y="7335"/>
                  </a:cubicBezTo>
                  <a:cubicBezTo>
                    <a:pt x="489" y="7478"/>
                    <a:pt x="441" y="7621"/>
                    <a:pt x="406" y="7764"/>
                  </a:cubicBezTo>
                  <a:cubicBezTo>
                    <a:pt x="394" y="7823"/>
                    <a:pt x="418" y="7883"/>
                    <a:pt x="477" y="7895"/>
                  </a:cubicBezTo>
                  <a:lnTo>
                    <a:pt x="513" y="7895"/>
                  </a:lnTo>
                  <a:cubicBezTo>
                    <a:pt x="549" y="7895"/>
                    <a:pt x="596" y="7871"/>
                    <a:pt x="632" y="7811"/>
                  </a:cubicBezTo>
                  <a:cubicBezTo>
                    <a:pt x="656" y="7680"/>
                    <a:pt x="703" y="7525"/>
                    <a:pt x="739" y="7394"/>
                  </a:cubicBezTo>
                  <a:cubicBezTo>
                    <a:pt x="763" y="7335"/>
                    <a:pt x="727" y="7275"/>
                    <a:pt x="668" y="7264"/>
                  </a:cubicBezTo>
                  <a:cubicBezTo>
                    <a:pt x="655" y="7258"/>
                    <a:pt x="642" y="7256"/>
                    <a:pt x="630" y="7256"/>
                  </a:cubicBezTo>
                  <a:close/>
                  <a:moveTo>
                    <a:pt x="316" y="8536"/>
                  </a:moveTo>
                  <a:cubicBezTo>
                    <a:pt x="263" y="8536"/>
                    <a:pt x="213" y="8579"/>
                    <a:pt x="191" y="8633"/>
                  </a:cubicBezTo>
                  <a:cubicBezTo>
                    <a:pt x="168" y="8776"/>
                    <a:pt x="132" y="8930"/>
                    <a:pt x="120" y="9073"/>
                  </a:cubicBezTo>
                  <a:cubicBezTo>
                    <a:pt x="108" y="9133"/>
                    <a:pt x="156" y="9180"/>
                    <a:pt x="215" y="9192"/>
                  </a:cubicBezTo>
                  <a:lnTo>
                    <a:pt x="227" y="9192"/>
                  </a:lnTo>
                  <a:cubicBezTo>
                    <a:pt x="287" y="9192"/>
                    <a:pt x="334" y="9145"/>
                    <a:pt x="346" y="9097"/>
                  </a:cubicBezTo>
                  <a:cubicBezTo>
                    <a:pt x="370" y="8954"/>
                    <a:pt x="394" y="8823"/>
                    <a:pt x="418" y="8668"/>
                  </a:cubicBezTo>
                  <a:cubicBezTo>
                    <a:pt x="430" y="8609"/>
                    <a:pt x="394" y="8549"/>
                    <a:pt x="334" y="8537"/>
                  </a:cubicBezTo>
                  <a:cubicBezTo>
                    <a:pt x="328" y="8536"/>
                    <a:pt x="322" y="8536"/>
                    <a:pt x="316" y="8536"/>
                  </a:cubicBezTo>
                  <a:close/>
                  <a:moveTo>
                    <a:pt x="144" y="9835"/>
                  </a:moveTo>
                  <a:cubicBezTo>
                    <a:pt x="96" y="9835"/>
                    <a:pt x="37" y="9883"/>
                    <a:pt x="37" y="9942"/>
                  </a:cubicBezTo>
                  <a:cubicBezTo>
                    <a:pt x="37" y="10085"/>
                    <a:pt x="13" y="10240"/>
                    <a:pt x="13" y="10383"/>
                  </a:cubicBezTo>
                  <a:cubicBezTo>
                    <a:pt x="1" y="10454"/>
                    <a:pt x="60" y="10502"/>
                    <a:pt x="120" y="10502"/>
                  </a:cubicBezTo>
                  <a:cubicBezTo>
                    <a:pt x="180" y="10502"/>
                    <a:pt x="227" y="10454"/>
                    <a:pt x="239" y="10383"/>
                  </a:cubicBezTo>
                  <a:cubicBezTo>
                    <a:pt x="239" y="10240"/>
                    <a:pt x="239" y="10097"/>
                    <a:pt x="251" y="9954"/>
                  </a:cubicBezTo>
                  <a:cubicBezTo>
                    <a:pt x="251" y="9895"/>
                    <a:pt x="203" y="9835"/>
                    <a:pt x="144" y="9835"/>
                  </a:cubicBezTo>
                  <a:close/>
                  <a:moveTo>
                    <a:pt x="120" y="11169"/>
                  </a:moveTo>
                  <a:cubicBezTo>
                    <a:pt x="60" y="11169"/>
                    <a:pt x="13" y="11216"/>
                    <a:pt x="13" y="11276"/>
                  </a:cubicBezTo>
                  <a:lnTo>
                    <a:pt x="13" y="11728"/>
                  </a:lnTo>
                  <a:cubicBezTo>
                    <a:pt x="13" y="11788"/>
                    <a:pt x="60" y="11824"/>
                    <a:pt x="120" y="11824"/>
                  </a:cubicBezTo>
                  <a:cubicBezTo>
                    <a:pt x="180" y="11824"/>
                    <a:pt x="227" y="11788"/>
                    <a:pt x="227" y="11728"/>
                  </a:cubicBezTo>
                  <a:lnTo>
                    <a:pt x="227" y="11276"/>
                  </a:lnTo>
                  <a:cubicBezTo>
                    <a:pt x="227" y="11216"/>
                    <a:pt x="180" y="11169"/>
                    <a:pt x="120" y="11169"/>
                  </a:cubicBezTo>
                  <a:close/>
                  <a:moveTo>
                    <a:pt x="120" y="12502"/>
                  </a:moveTo>
                  <a:cubicBezTo>
                    <a:pt x="60" y="12502"/>
                    <a:pt x="13" y="12538"/>
                    <a:pt x="13" y="12598"/>
                  </a:cubicBezTo>
                  <a:lnTo>
                    <a:pt x="13" y="13050"/>
                  </a:lnTo>
                  <a:cubicBezTo>
                    <a:pt x="13" y="13109"/>
                    <a:pt x="60" y="13157"/>
                    <a:pt x="120" y="13157"/>
                  </a:cubicBezTo>
                  <a:cubicBezTo>
                    <a:pt x="180" y="13157"/>
                    <a:pt x="227" y="13109"/>
                    <a:pt x="227" y="13050"/>
                  </a:cubicBezTo>
                  <a:lnTo>
                    <a:pt x="227" y="12598"/>
                  </a:lnTo>
                  <a:cubicBezTo>
                    <a:pt x="227" y="12538"/>
                    <a:pt x="180" y="12502"/>
                    <a:pt x="120" y="12502"/>
                  </a:cubicBezTo>
                  <a:close/>
                  <a:moveTo>
                    <a:pt x="120" y="13824"/>
                  </a:moveTo>
                  <a:cubicBezTo>
                    <a:pt x="60" y="13824"/>
                    <a:pt x="13" y="13871"/>
                    <a:pt x="13" y="13931"/>
                  </a:cubicBezTo>
                  <a:lnTo>
                    <a:pt x="13" y="14372"/>
                  </a:lnTo>
                  <a:cubicBezTo>
                    <a:pt x="13" y="14431"/>
                    <a:pt x="60" y="14479"/>
                    <a:pt x="120" y="14479"/>
                  </a:cubicBezTo>
                  <a:cubicBezTo>
                    <a:pt x="180" y="14479"/>
                    <a:pt x="227" y="14431"/>
                    <a:pt x="227" y="14372"/>
                  </a:cubicBezTo>
                  <a:lnTo>
                    <a:pt x="227" y="13931"/>
                  </a:lnTo>
                  <a:cubicBezTo>
                    <a:pt x="227" y="13871"/>
                    <a:pt x="180" y="13824"/>
                    <a:pt x="120" y="13824"/>
                  </a:cubicBezTo>
                  <a:close/>
                  <a:moveTo>
                    <a:pt x="120" y="15145"/>
                  </a:moveTo>
                  <a:cubicBezTo>
                    <a:pt x="60" y="15145"/>
                    <a:pt x="13" y="15193"/>
                    <a:pt x="13" y="15253"/>
                  </a:cubicBezTo>
                  <a:lnTo>
                    <a:pt x="13" y="15693"/>
                  </a:lnTo>
                  <a:cubicBezTo>
                    <a:pt x="13" y="15753"/>
                    <a:pt x="60" y="15800"/>
                    <a:pt x="120" y="15800"/>
                  </a:cubicBezTo>
                  <a:cubicBezTo>
                    <a:pt x="180" y="15800"/>
                    <a:pt x="227" y="15753"/>
                    <a:pt x="227" y="15693"/>
                  </a:cubicBezTo>
                  <a:lnTo>
                    <a:pt x="227" y="15253"/>
                  </a:lnTo>
                  <a:cubicBezTo>
                    <a:pt x="227" y="15193"/>
                    <a:pt x="180" y="15145"/>
                    <a:pt x="120" y="15145"/>
                  </a:cubicBezTo>
                  <a:close/>
                  <a:moveTo>
                    <a:pt x="120" y="16467"/>
                  </a:moveTo>
                  <a:cubicBezTo>
                    <a:pt x="60" y="16467"/>
                    <a:pt x="13" y="16515"/>
                    <a:pt x="13" y="16574"/>
                  </a:cubicBezTo>
                  <a:lnTo>
                    <a:pt x="13" y="17027"/>
                  </a:lnTo>
                  <a:cubicBezTo>
                    <a:pt x="13" y="17086"/>
                    <a:pt x="60" y="17122"/>
                    <a:pt x="120" y="17122"/>
                  </a:cubicBezTo>
                  <a:cubicBezTo>
                    <a:pt x="180" y="17122"/>
                    <a:pt x="227" y="17086"/>
                    <a:pt x="227" y="17027"/>
                  </a:cubicBezTo>
                  <a:lnTo>
                    <a:pt x="227" y="16574"/>
                  </a:lnTo>
                  <a:cubicBezTo>
                    <a:pt x="227" y="16515"/>
                    <a:pt x="180" y="16467"/>
                    <a:pt x="120" y="16467"/>
                  </a:cubicBezTo>
                  <a:close/>
                  <a:moveTo>
                    <a:pt x="120" y="17801"/>
                  </a:moveTo>
                  <a:cubicBezTo>
                    <a:pt x="60" y="17801"/>
                    <a:pt x="13" y="17836"/>
                    <a:pt x="13" y="17896"/>
                  </a:cubicBezTo>
                  <a:lnTo>
                    <a:pt x="13" y="18348"/>
                  </a:lnTo>
                  <a:cubicBezTo>
                    <a:pt x="13" y="18408"/>
                    <a:pt x="60" y="18455"/>
                    <a:pt x="120" y="18455"/>
                  </a:cubicBezTo>
                  <a:cubicBezTo>
                    <a:pt x="180" y="18455"/>
                    <a:pt x="227" y="18408"/>
                    <a:pt x="227" y="18348"/>
                  </a:cubicBezTo>
                  <a:lnTo>
                    <a:pt x="227" y="17896"/>
                  </a:lnTo>
                  <a:cubicBezTo>
                    <a:pt x="227" y="17836"/>
                    <a:pt x="180" y="17801"/>
                    <a:pt x="120" y="17801"/>
                  </a:cubicBezTo>
                  <a:close/>
                  <a:moveTo>
                    <a:pt x="120" y="19122"/>
                  </a:moveTo>
                  <a:cubicBezTo>
                    <a:pt x="60" y="19122"/>
                    <a:pt x="13" y="19170"/>
                    <a:pt x="13" y="19229"/>
                  </a:cubicBezTo>
                  <a:lnTo>
                    <a:pt x="13" y="19670"/>
                  </a:lnTo>
                  <a:cubicBezTo>
                    <a:pt x="13" y="19729"/>
                    <a:pt x="60" y="19777"/>
                    <a:pt x="120" y="19777"/>
                  </a:cubicBezTo>
                  <a:cubicBezTo>
                    <a:pt x="180" y="19777"/>
                    <a:pt x="227" y="19729"/>
                    <a:pt x="227" y="19670"/>
                  </a:cubicBezTo>
                  <a:lnTo>
                    <a:pt x="227" y="19229"/>
                  </a:lnTo>
                  <a:cubicBezTo>
                    <a:pt x="227" y="19170"/>
                    <a:pt x="180" y="19122"/>
                    <a:pt x="120" y="19122"/>
                  </a:cubicBezTo>
                  <a:close/>
                  <a:moveTo>
                    <a:pt x="120" y="20444"/>
                  </a:moveTo>
                  <a:cubicBezTo>
                    <a:pt x="60" y="20444"/>
                    <a:pt x="13" y="20491"/>
                    <a:pt x="13" y="20551"/>
                  </a:cubicBezTo>
                  <a:lnTo>
                    <a:pt x="13" y="20991"/>
                  </a:lnTo>
                  <a:cubicBezTo>
                    <a:pt x="13" y="21051"/>
                    <a:pt x="60" y="21099"/>
                    <a:pt x="120" y="21099"/>
                  </a:cubicBezTo>
                  <a:cubicBezTo>
                    <a:pt x="180" y="21099"/>
                    <a:pt x="227" y="21051"/>
                    <a:pt x="227" y="20991"/>
                  </a:cubicBezTo>
                  <a:lnTo>
                    <a:pt x="227" y="20551"/>
                  </a:lnTo>
                  <a:cubicBezTo>
                    <a:pt x="227" y="20491"/>
                    <a:pt x="180" y="20444"/>
                    <a:pt x="120" y="20444"/>
                  </a:cubicBezTo>
                  <a:close/>
                  <a:moveTo>
                    <a:pt x="120" y="21765"/>
                  </a:moveTo>
                  <a:cubicBezTo>
                    <a:pt x="60" y="21765"/>
                    <a:pt x="13" y="21813"/>
                    <a:pt x="13" y="21872"/>
                  </a:cubicBezTo>
                  <a:lnTo>
                    <a:pt x="13" y="22325"/>
                  </a:lnTo>
                  <a:cubicBezTo>
                    <a:pt x="13" y="22384"/>
                    <a:pt x="60" y="22420"/>
                    <a:pt x="120" y="22420"/>
                  </a:cubicBezTo>
                  <a:cubicBezTo>
                    <a:pt x="180" y="22420"/>
                    <a:pt x="227" y="22384"/>
                    <a:pt x="227" y="22325"/>
                  </a:cubicBezTo>
                  <a:lnTo>
                    <a:pt x="227" y="21872"/>
                  </a:lnTo>
                  <a:cubicBezTo>
                    <a:pt x="227" y="21813"/>
                    <a:pt x="180" y="21765"/>
                    <a:pt x="120" y="21765"/>
                  </a:cubicBezTo>
                  <a:close/>
                  <a:moveTo>
                    <a:pt x="120" y="23087"/>
                  </a:moveTo>
                  <a:cubicBezTo>
                    <a:pt x="60" y="23087"/>
                    <a:pt x="13" y="23135"/>
                    <a:pt x="13" y="23194"/>
                  </a:cubicBezTo>
                  <a:lnTo>
                    <a:pt x="13" y="23646"/>
                  </a:lnTo>
                  <a:cubicBezTo>
                    <a:pt x="13" y="23706"/>
                    <a:pt x="60" y="23754"/>
                    <a:pt x="120" y="23754"/>
                  </a:cubicBezTo>
                  <a:cubicBezTo>
                    <a:pt x="180" y="23754"/>
                    <a:pt x="227" y="23706"/>
                    <a:pt x="227" y="23646"/>
                  </a:cubicBezTo>
                  <a:lnTo>
                    <a:pt x="227" y="23194"/>
                  </a:lnTo>
                  <a:cubicBezTo>
                    <a:pt x="227" y="23135"/>
                    <a:pt x="180" y="23087"/>
                    <a:pt x="120" y="23087"/>
                  </a:cubicBezTo>
                  <a:close/>
                  <a:moveTo>
                    <a:pt x="120" y="24420"/>
                  </a:moveTo>
                  <a:cubicBezTo>
                    <a:pt x="60" y="24420"/>
                    <a:pt x="13" y="24468"/>
                    <a:pt x="13" y="24516"/>
                  </a:cubicBezTo>
                  <a:lnTo>
                    <a:pt x="13" y="24968"/>
                  </a:lnTo>
                  <a:cubicBezTo>
                    <a:pt x="13" y="25028"/>
                    <a:pt x="60" y="25075"/>
                    <a:pt x="120" y="25075"/>
                  </a:cubicBezTo>
                  <a:cubicBezTo>
                    <a:pt x="180" y="25075"/>
                    <a:pt x="227" y="25028"/>
                    <a:pt x="227" y="24968"/>
                  </a:cubicBezTo>
                  <a:lnTo>
                    <a:pt x="227" y="24516"/>
                  </a:lnTo>
                  <a:cubicBezTo>
                    <a:pt x="227" y="24456"/>
                    <a:pt x="180" y="24420"/>
                    <a:pt x="120" y="24420"/>
                  </a:cubicBezTo>
                  <a:close/>
                  <a:moveTo>
                    <a:pt x="120" y="25742"/>
                  </a:moveTo>
                  <a:cubicBezTo>
                    <a:pt x="60" y="25742"/>
                    <a:pt x="13" y="25790"/>
                    <a:pt x="13" y="25849"/>
                  </a:cubicBezTo>
                  <a:lnTo>
                    <a:pt x="13" y="26290"/>
                  </a:lnTo>
                  <a:cubicBezTo>
                    <a:pt x="13" y="26349"/>
                    <a:pt x="60" y="26397"/>
                    <a:pt x="120" y="26397"/>
                  </a:cubicBezTo>
                  <a:cubicBezTo>
                    <a:pt x="180" y="26397"/>
                    <a:pt x="227" y="26337"/>
                    <a:pt x="227" y="26290"/>
                  </a:cubicBezTo>
                  <a:lnTo>
                    <a:pt x="227" y="25849"/>
                  </a:lnTo>
                  <a:cubicBezTo>
                    <a:pt x="227" y="25790"/>
                    <a:pt x="180" y="25742"/>
                    <a:pt x="120" y="25742"/>
                  </a:cubicBezTo>
                  <a:close/>
                  <a:moveTo>
                    <a:pt x="120" y="27064"/>
                  </a:moveTo>
                  <a:cubicBezTo>
                    <a:pt x="60" y="27064"/>
                    <a:pt x="13" y="27111"/>
                    <a:pt x="13" y="27171"/>
                  </a:cubicBezTo>
                  <a:lnTo>
                    <a:pt x="13" y="27611"/>
                  </a:lnTo>
                  <a:cubicBezTo>
                    <a:pt x="13" y="27683"/>
                    <a:pt x="60" y="27718"/>
                    <a:pt x="120" y="27718"/>
                  </a:cubicBezTo>
                  <a:cubicBezTo>
                    <a:pt x="180" y="27718"/>
                    <a:pt x="227" y="27659"/>
                    <a:pt x="227" y="27611"/>
                  </a:cubicBezTo>
                  <a:lnTo>
                    <a:pt x="227" y="27171"/>
                  </a:lnTo>
                  <a:cubicBezTo>
                    <a:pt x="227" y="27111"/>
                    <a:pt x="180" y="27064"/>
                    <a:pt x="120" y="27064"/>
                  </a:cubicBezTo>
                  <a:close/>
                  <a:moveTo>
                    <a:pt x="120" y="28385"/>
                  </a:moveTo>
                  <a:cubicBezTo>
                    <a:pt x="60" y="28385"/>
                    <a:pt x="13" y="28433"/>
                    <a:pt x="13" y="28492"/>
                  </a:cubicBezTo>
                  <a:lnTo>
                    <a:pt x="13" y="28945"/>
                  </a:lnTo>
                  <a:cubicBezTo>
                    <a:pt x="13" y="29004"/>
                    <a:pt x="60" y="29052"/>
                    <a:pt x="120" y="29052"/>
                  </a:cubicBezTo>
                  <a:cubicBezTo>
                    <a:pt x="180" y="29052"/>
                    <a:pt x="227" y="28980"/>
                    <a:pt x="227" y="28945"/>
                  </a:cubicBezTo>
                  <a:lnTo>
                    <a:pt x="227" y="28492"/>
                  </a:lnTo>
                  <a:cubicBezTo>
                    <a:pt x="227" y="28433"/>
                    <a:pt x="180" y="28385"/>
                    <a:pt x="120" y="28385"/>
                  </a:cubicBezTo>
                  <a:close/>
                  <a:moveTo>
                    <a:pt x="120" y="29719"/>
                  </a:moveTo>
                  <a:cubicBezTo>
                    <a:pt x="60" y="29719"/>
                    <a:pt x="13" y="29766"/>
                    <a:pt x="13" y="29826"/>
                  </a:cubicBezTo>
                  <a:lnTo>
                    <a:pt x="13" y="30266"/>
                  </a:lnTo>
                  <a:cubicBezTo>
                    <a:pt x="13" y="30326"/>
                    <a:pt x="60" y="30374"/>
                    <a:pt x="120" y="30374"/>
                  </a:cubicBezTo>
                  <a:cubicBezTo>
                    <a:pt x="180" y="30374"/>
                    <a:pt x="227" y="30314"/>
                    <a:pt x="227" y="30266"/>
                  </a:cubicBezTo>
                  <a:lnTo>
                    <a:pt x="227" y="29826"/>
                  </a:lnTo>
                  <a:cubicBezTo>
                    <a:pt x="227" y="29754"/>
                    <a:pt x="180" y="29719"/>
                    <a:pt x="120" y="29719"/>
                  </a:cubicBezTo>
                  <a:close/>
                  <a:moveTo>
                    <a:pt x="120" y="31040"/>
                  </a:moveTo>
                  <a:cubicBezTo>
                    <a:pt x="60" y="31040"/>
                    <a:pt x="13" y="31088"/>
                    <a:pt x="13" y="31147"/>
                  </a:cubicBezTo>
                  <a:lnTo>
                    <a:pt x="13" y="31588"/>
                  </a:lnTo>
                  <a:cubicBezTo>
                    <a:pt x="13" y="31647"/>
                    <a:pt x="60" y="31695"/>
                    <a:pt x="120" y="31695"/>
                  </a:cubicBezTo>
                  <a:cubicBezTo>
                    <a:pt x="180" y="31695"/>
                    <a:pt x="227" y="31636"/>
                    <a:pt x="227" y="31588"/>
                  </a:cubicBezTo>
                  <a:lnTo>
                    <a:pt x="227" y="31147"/>
                  </a:lnTo>
                  <a:cubicBezTo>
                    <a:pt x="227" y="31088"/>
                    <a:pt x="180" y="31040"/>
                    <a:pt x="120" y="31040"/>
                  </a:cubicBezTo>
                  <a:close/>
                  <a:moveTo>
                    <a:pt x="120" y="32362"/>
                  </a:moveTo>
                  <a:cubicBezTo>
                    <a:pt x="60" y="32362"/>
                    <a:pt x="13" y="32409"/>
                    <a:pt x="13" y="32469"/>
                  </a:cubicBezTo>
                  <a:lnTo>
                    <a:pt x="13" y="32910"/>
                  </a:lnTo>
                  <a:cubicBezTo>
                    <a:pt x="13" y="32981"/>
                    <a:pt x="60" y="33017"/>
                    <a:pt x="120" y="33017"/>
                  </a:cubicBezTo>
                  <a:cubicBezTo>
                    <a:pt x="180" y="33017"/>
                    <a:pt x="227" y="32957"/>
                    <a:pt x="227" y="32910"/>
                  </a:cubicBezTo>
                  <a:lnTo>
                    <a:pt x="227" y="32469"/>
                  </a:lnTo>
                  <a:cubicBezTo>
                    <a:pt x="227" y="32409"/>
                    <a:pt x="180" y="32362"/>
                    <a:pt x="120" y="32362"/>
                  </a:cubicBezTo>
                  <a:close/>
                  <a:moveTo>
                    <a:pt x="120" y="33672"/>
                  </a:moveTo>
                  <a:cubicBezTo>
                    <a:pt x="60" y="33672"/>
                    <a:pt x="13" y="33719"/>
                    <a:pt x="13" y="33779"/>
                  </a:cubicBezTo>
                  <a:lnTo>
                    <a:pt x="13" y="34231"/>
                  </a:lnTo>
                  <a:cubicBezTo>
                    <a:pt x="13" y="34291"/>
                    <a:pt x="60" y="34326"/>
                    <a:pt x="120" y="34326"/>
                  </a:cubicBezTo>
                  <a:cubicBezTo>
                    <a:pt x="180" y="34326"/>
                    <a:pt x="227" y="34291"/>
                    <a:pt x="227" y="34231"/>
                  </a:cubicBezTo>
                  <a:lnTo>
                    <a:pt x="227" y="33779"/>
                  </a:lnTo>
                  <a:cubicBezTo>
                    <a:pt x="227" y="33719"/>
                    <a:pt x="180" y="33672"/>
                    <a:pt x="120" y="33672"/>
                  </a:cubicBezTo>
                  <a:close/>
                  <a:moveTo>
                    <a:pt x="120" y="34993"/>
                  </a:moveTo>
                  <a:cubicBezTo>
                    <a:pt x="60" y="34993"/>
                    <a:pt x="13" y="35041"/>
                    <a:pt x="13" y="35100"/>
                  </a:cubicBezTo>
                  <a:lnTo>
                    <a:pt x="13" y="35553"/>
                  </a:lnTo>
                  <a:cubicBezTo>
                    <a:pt x="13" y="35612"/>
                    <a:pt x="60" y="35660"/>
                    <a:pt x="120" y="35660"/>
                  </a:cubicBezTo>
                  <a:cubicBezTo>
                    <a:pt x="180" y="35660"/>
                    <a:pt x="227" y="35612"/>
                    <a:pt x="227" y="35553"/>
                  </a:cubicBezTo>
                  <a:lnTo>
                    <a:pt x="227" y="35100"/>
                  </a:lnTo>
                  <a:cubicBezTo>
                    <a:pt x="227" y="35041"/>
                    <a:pt x="180" y="34993"/>
                    <a:pt x="120" y="34993"/>
                  </a:cubicBezTo>
                  <a:close/>
                  <a:moveTo>
                    <a:pt x="120" y="36327"/>
                  </a:moveTo>
                  <a:cubicBezTo>
                    <a:pt x="60" y="36327"/>
                    <a:pt x="13" y="36374"/>
                    <a:pt x="13" y="36422"/>
                  </a:cubicBezTo>
                  <a:lnTo>
                    <a:pt x="13" y="36874"/>
                  </a:lnTo>
                  <a:cubicBezTo>
                    <a:pt x="13" y="36934"/>
                    <a:pt x="60" y="36981"/>
                    <a:pt x="120" y="36981"/>
                  </a:cubicBezTo>
                  <a:cubicBezTo>
                    <a:pt x="180" y="36981"/>
                    <a:pt x="227" y="36934"/>
                    <a:pt x="227" y="36874"/>
                  </a:cubicBezTo>
                  <a:lnTo>
                    <a:pt x="227" y="36422"/>
                  </a:lnTo>
                  <a:cubicBezTo>
                    <a:pt x="227" y="36362"/>
                    <a:pt x="180" y="36327"/>
                    <a:pt x="120" y="36327"/>
                  </a:cubicBezTo>
                  <a:close/>
                  <a:moveTo>
                    <a:pt x="120" y="37648"/>
                  </a:moveTo>
                  <a:cubicBezTo>
                    <a:pt x="60" y="37648"/>
                    <a:pt x="13" y="37696"/>
                    <a:pt x="13" y="37755"/>
                  </a:cubicBezTo>
                  <a:lnTo>
                    <a:pt x="13" y="38196"/>
                  </a:lnTo>
                  <a:cubicBezTo>
                    <a:pt x="13" y="38255"/>
                    <a:pt x="60" y="38303"/>
                    <a:pt x="120" y="38303"/>
                  </a:cubicBezTo>
                  <a:cubicBezTo>
                    <a:pt x="180" y="38303"/>
                    <a:pt x="227" y="38255"/>
                    <a:pt x="227" y="38196"/>
                  </a:cubicBezTo>
                  <a:lnTo>
                    <a:pt x="227" y="37755"/>
                  </a:lnTo>
                  <a:cubicBezTo>
                    <a:pt x="227" y="37696"/>
                    <a:pt x="180" y="37648"/>
                    <a:pt x="120" y="37648"/>
                  </a:cubicBezTo>
                  <a:close/>
                  <a:moveTo>
                    <a:pt x="120" y="38970"/>
                  </a:moveTo>
                  <a:cubicBezTo>
                    <a:pt x="60" y="38970"/>
                    <a:pt x="13" y="39017"/>
                    <a:pt x="13" y="39077"/>
                  </a:cubicBezTo>
                  <a:lnTo>
                    <a:pt x="13" y="39517"/>
                  </a:lnTo>
                  <a:cubicBezTo>
                    <a:pt x="13" y="39589"/>
                    <a:pt x="60" y="39625"/>
                    <a:pt x="120" y="39625"/>
                  </a:cubicBezTo>
                  <a:cubicBezTo>
                    <a:pt x="180" y="39625"/>
                    <a:pt x="227" y="39589"/>
                    <a:pt x="227" y="39517"/>
                  </a:cubicBezTo>
                  <a:lnTo>
                    <a:pt x="227" y="39077"/>
                  </a:lnTo>
                  <a:cubicBezTo>
                    <a:pt x="227" y="39017"/>
                    <a:pt x="180" y="38970"/>
                    <a:pt x="120" y="38970"/>
                  </a:cubicBezTo>
                  <a:close/>
                  <a:moveTo>
                    <a:pt x="120" y="40291"/>
                  </a:moveTo>
                  <a:cubicBezTo>
                    <a:pt x="60" y="40291"/>
                    <a:pt x="13" y="40339"/>
                    <a:pt x="13" y="40399"/>
                  </a:cubicBezTo>
                  <a:lnTo>
                    <a:pt x="13" y="40851"/>
                  </a:lnTo>
                  <a:cubicBezTo>
                    <a:pt x="13" y="40911"/>
                    <a:pt x="60" y="40958"/>
                    <a:pt x="120" y="40958"/>
                  </a:cubicBezTo>
                  <a:cubicBezTo>
                    <a:pt x="180" y="40958"/>
                    <a:pt x="227" y="40911"/>
                    <a:pt x="227" y="40851"/>
                  </a:cubicBezTo>
                  <a:lnTo>
                    <a:pt x="227" y="40399"/>
                  </a:lnTo>
                  <a:cubicBezTo>
                    <a:pt x="227" y="40339"/>
                    <a:pt x="180" y="40291"/>
                    <a:pt x="120" y="40291"/>
                  </a:cubicBezTo>
                  <a:close/>
                  <a:moveTo>
                    <a:pt x="120" y="41625"/>
                  </a:moveTo>
                  <a:cubicBezTo>
                    <a:pt x="60" y="41625"/>
                    <a:pt x="13" y="41673"/>
                    <a:pt x="13" y="41732"/>
                  </a:cubicBezTo>
                  <a:lnTo>
                    <a:pt x="13" y="42173"/>
                  </a:lnTo>
                  <a:cubicBezTo>
                    <a:pt x="13" y="42232"/>
                    <a:pt x="60" y="42280"/>
                    <a:pt x="120" y="42280"/>
                  </a:cubicBezTo>
                  <a:cubicBezTo>
                    <a:pt x="180" y="42280"/>
                    <a:pt x="227" y="42232"/>
                    <a:pt x="227" y="42173"/>
                  </a:cubicBezTo>
                  <a:lnTo>
                    <a:pt x="227" y="41732"/>
                  </a:lnTo>
                  <a:cubicBezTo>
                    <a:pt x="227" y="41661"/>
                    <a:pt x="180" y="41625"/>
                    <a:pt x="120" y="41625"/>
                  </a:cubicBezTo>
                  <a:close/>
                  <a:moveTo>
                    <a:pt x="120" y="42946"/>
                  </a:moveTo>
                  <a:cubicBezTo>
                    <a:pt x="60" y="42946"/>
                    <a:pt x="13" y="42994"/>
                    <a:pt x="13" y="43054"/>
                  </a:cubicBezTo>
                  <a:lnTo>
                    <a:pt x="13" y="43494"/>
                  </a:lnTo>
                  <a:cubicBezTo>
                    <a:pt x="13" y="43554"/>
                    <a:pt x="60" y="43601"/>
                    <a:pt x="120" y="43601"/>
                  </a:cubicBezTo>
                  <a:cubicBezTo>
                    <a:pt x="180" y="43601"/>
                    <a:pt x="227" y="43554"/>
                    <a:pt x="227" y="43494"/>
                  </a:cubicBezTo>
                  <a:lnTo>
                    <a:pt x="227" y="43054"/>
                  </a:lnTo>
                  <a:cubicBezTo>
                    <a:pt x="227" y="42994"/>
                    <a:pt x="180" y="42946"/>
                    <a:pt x="120" y="42946"/>
                  </a:cubicBezTo>
                  <a:close/>
                  <a:moveTo>
                    <a:pt x="120" y="44268"/>
                  </a:moveTo>
                  <a:cubicBezTo>
                    <a:pt x="60" y="44268"/>
                    <a:pt x="13" y="44316"/>
                    <a:pt x="13" y="44375"/>
                  </a:cubicBezTo>
                  <a:lnTo>
                    <a:pt x="13" y="44828"/>
                  </a:lnTo>
                  <a:cubicBezTo>
                    <a:pt x="13" y="44887"/>
                    <a:pt x="60" y="44923"/>
                    <a:pt x="120" y="44923"/>
                  </a:cubicBezTo>
                  <a:cubicBezTo>
                    <a:pt x="180" y="44923"/>
                    <a:pt x="227" y="44887"/>
                    <a:pt x="227" y="44828"/>
                  </a:cubicBezTo>
                  <a:lnTo>
                    <a:pt x="227" y="44375"/>
                  </a:lnTo>
                  <a:cubicBezTo>
                    <a:pt x="227" y="44316"/>
                    <a:pt x="180" y="44268"/>
                    <a:pt x="120" y="44268"/>
                  </a:cubicBezTo>
                  <a:close/>
                  <a:moveTo>
                    <a:pt x="120" y="45590"/>
                  </a:moveTo>
                  <a:cubicBezTo>
                    <a:pt x="60" y="45590"/>
                    <a:pt x="13" y="45637"/>
                    <a:pt x="13" y="45697"/>
                  </a:cubicBezTo>
                  <a:lnTo>
                    <a:pt x="13" y="46149"/>
                  </a:lnTo>
                  <a:cubicBezTo>
                    <a:pt x="13" y="46209"/>
                    <a:pt x="60" y="46256"/>
                    <a:pt x="120" y="46256"/>
                  </a:cubicBezTo>
                  <a:cubicBezTo>
                    <a:pt x="180" y="46256"/>
                    <a:pt x="227" y="46209"/>
                    <a:pt x="227" y="46149"/>
                  </a:cubicBezTo>
                  <a:lnTo>
                    <a:pt x="227" y="45697"/>
                  </a:lnTo>
                  <a:cubicBezTo>
                    <a:pt x="227" y="45637"/>
                    <a:pt x="180" y="45590"/>
                    <a:pt x="120" y="45590"/>
                  </a:cubicBezTo>
                  <a:close/>
                  <a:moveTo>
                    <a:pt x="120" y="46923"/>
                  </a:moveTo>
                  <a:cubicBezTo>
                    <a:pt x="60" y="46923"/>
                    <a:pt x="13" y="46971"/>
                    <a:pt x="13" y="47030"/>
                  </a:cubicBezTo>
                  <a:lnTo>
                    <a:pt x="13" y="47471"/>
                  </a:lnTo>
                  <a:cubicBezTo>
                    <a:pt x="13" y="47530"/>
                    <a:pt x="60" y="47578"/>
                    <a:pt x="120" y="47578"/>
                  </a:cubicBezTo>
                  <a:cubicBezTo>
                    <a:pt x="180" y="47578"/>
                    <a:pt x="227" y="47530"/>
                    <a:pt x="227" y="47471"/>
                  </a:cubicBezTo>
                  <a:lnTo>
                    <a:pt x="227" y="47030"/>
                  </a:lnTo>
                  <a:cubicBezTo>
                    <a:pt x="227" y="46959"/>
                    <a:pt x="180" y="46923"/>
                    <a:pt x="120" y="46923"/>
                  </a:cubicBezTo>
                  <a:close/>
                  <a:moveTo>
                    <a:pt x="120" y="48245"/>
                  </a:moveTo>
                  <a:cubicBezTo>
                    <a:pt x="60" y="48245"/>
                    <a:pt x="13" y="48292"/>
                    <a:pt x="13" y="48352"/>
                  </a:cubicBezTo>
                  <a:lnTo>
                    <a:pt x="13" y="48792"/>
                  </a:lnTo>
                  <a:cubicBezTo>
                    <a:pt x="13" y="48852"/>
                    <a:pt x="60" y="48900"/>
                    <a:pt x="120" y="48900"/>
                  </a:cubicBezTo>
                  <a:cubicBezTo>
                    <a:pt x="180" y="48900"/>
                    <a:pt x="227" y="48852"/>
                    <a:pt x="227" y="48792"/>
                  </a:cubicBezTo>
                  <a:lnTo>
                    <a:pt x="227" y="48352"/>
                  </a:lnTo>
                  <a:cubicBezTo>
                    <a:pt x="227" y="48292"/>
                    <a:pt x="180" y="48245"/>
                    <a:pt x="120" y="48245"/>
                  </a:cubicBezTo>
                  <a:close/>
                  <a:moveTo>
                    <a:pt x="120" y="49566"/>
                  </a:moveTo>
                  <a:cubicBezTo>
                    <a:pt x="60" y="49566"/>
                    <a:pt x="13" y="49614"/>
                    <a:pt x="13" y="49674"/>
                  </a:cubicBezTo>
                  <a:lnTo>
                    <a:pt x="13" y="50126"/>
                  </a:lnTo>
                  <a:cubicBezTo>
                    <a:pt x="13" y="50185"/>
                    <a:pt x="60" y="50221"/>
                    <a:pt x="120" y="50221"/>
                  </a:cubicBezTo>
                  <a:cubicBezTo>
                    <a:pt x="180" y="50221"/>
                    <a:pt x="227" y="50185"/>
                    <a:pt x="227" y="50126"/>
                  </a:cubicBezTo>
                  <a:lnTo>
                    <a:pt x="227" y="49674"/>
                  </a:lnTo>
                  <a:cubicBezTo>
                    <a:pt x="227" y="49614"/>
                    <a:pt x="180" y="49566"/>
                    <a:pt x="120" y="49566"/>
                  </a:cubicBezTo>
                  <a:close/>
                  <a:moveTo>
                    <a:pt x="120" y="50888"/>
                  </a:moveTo>
                  <a:cubicBezTo>
                    <a:pt x="60" y="50888"/>
                    <a:pt x="13" y="50936"/>
                    <a:pt x="13" y="50995"/>
                  </a:cubicBezTo>
                  <a:lnTo>
                    <a:pt x="13" y="51448"/>
                  </a:lnTo>
                  <a:cubicBezTo>
                    <a:pt x="13" y="51507"/>
                    <a:pt x="60" y="51555"/>
                    <a:pt x="120" y="51555"/>
                  </a:cubicBezTo>
                  <a:cubicBezTo>
                    <a:pt x="180" y="51555"/>
                    <a:pt x="227" y="51495"/>
                    <a:pt x="227" y="51448"/>
                  </a:cubicBezTo>
                  <a:lnTo>
                    <a:pt x="227" y="50995"/>
                  </a:lnTo>
                  <a:cubicBezTo>
                    <a:pt x="227" y="50936"/>
                    <a:pt x="180" y="50888"/>
                    <a:pt x="120" y="50888"/>
                  </a:cubicBezTo>
                  <a:close/>
                  <a:moveTo>
                    <a:pt x="120" y="52221"/>
                  </a:moveTo>
                  <a:cubicBezTo>
                    <a:pt x="60" y="52221"/>
                    <a:pt x="13" y="52269"/>
                    <a:pt x="13" y="52317"/>
                  </a:cubicBezTo>
                  <a:lnTo>
                    <a:pt x="13" y="52769"/>
                  </a:lnTo>
                  <a:cubicBezTo>
                    <a:pt x="13" y="52829"/>
                    <a:pt x="60" y="52876"/>
                    <a:pt x="120" y="52876"/>
                  </a:cubicBezTo>
                  <a:cubicBezTo>
                    <a:pt x="180" y="52876"/>
                    <a:pt x="227" y="52817"/>
                    <a:pt x="227" y="52769"/>
                  </a:cubicBezTo>
                  <a:lnTo>
                    <a:pt x="227" y="52317"/>
                  </a:lnTo>
                  <a:cubicBezTo>
                    <a:pt x="227" y="52257"/>
                    <a:pt x="180" y="52221"/>
                    <a:pt x="120" y="52221"/>
                  </a:cubicBezTo>
                  <a:close/>
                  <a:moveTo>
                    <a:pt x="120" y="53543"/>
                  </a:moveTo>
                  <a:cubicBezTo>
                    <a:pt x="60" y="53543"/>
                    <a:pt x="13" y="53591"/>
                    <a:pt x="13" y="53650"/>
                  </a:cubicBezTo>
                  <a:lnTo>
                    <a:pt x="13" y="54091"/>
                  </a:lnTo>
                  <a:cubicBezTo>
                    <a:pt x="13" y="54150"/>
                    <a:pt x="60" y="54198"/>
                    <a:pt x="120" y="54198"/>
                  </a:cubicBezTo>
                  <a:cubicBezTo>
                    <a:pt x="180" y="54198"/>
                    <a:pt x="227" y="54138"/>
                    <a:pt x="227" y="54091"/>
                  </a:cubicBezTo>
                  <a:lnTo>
                    <a:pt x="227" y="53650"/>
                  </a:lnTo>
                  <a:cubicBezTo>
                    <a:pt x="227" y="53591"/>
                    <a:pt x="180" y="53543"/>
                    <a:pt x="120" y="53543"/>
                  </a:cubicBezTo>
                  <a:close/>
                  <a:moveTo>
                    <a:pt x="120" y="54865"/>
                  </a:moveTo>
                  <a:cubicBezTo>
                    <a:pt x="60" y="54865"/>
                    <a:pt x="13" y="54912"/>
                    <a:pt x="13" y="54972"/>
                  </a:cubicBezTo>
                  <a:lnTo>
                    <a:pt x="13" y="55424"/>
                  </a:lnTo>
                  <a:cubicBezTo>
                    <a:pt x="13" y="55484"/>
                    <a:pt x="60" y="55519"/>
                    <a:pt x="120" y="55519"/>
                  </a:cubicBezTo>
                  <a:cubicBezTo>
                    <a:pt x="180" y="55519"/>
                    <a:pt x="227" y="55460"/>
                    <a:pt x="227" y="55424"/>
                  </a:cubicBezTo>
                  <a:lnTo>
                    <a:pt x="227" y="54972"/>
                  </a:lnTo>
                  <a:cubicBezTo>
                    <a:pt x="227" y="54912"/>
                    <a:pt x="180" y="54865"/>
                    <a:pt x="120" y="54865"/>
                  </a:cubicBezTo>
                  <a:close/>
                  <a:moveTo>
                    <a:pt x="120" y="56186"/>
                  </a:moveTo>
                  <a:cubicBezTo>
                    <a:pt x="60" y="56186"/>
                    <a:pt x="13" y="56234"/>
                    <a:pt x="13" y="56293"/>
                  </a:cubicBezTo>
                  <a:lnTo>
                    <a:pt x="13" y="56746"/>
                  </a:lnTo>
                  <a:cubicBezTo>
                    <a:pt x="13" y="56805"/>
                    <a:pt x="60" y="56853"/>
                    <a:pt x="120" y="56853"/>
                  </a:cubicBezTo>
                  <a:cubicBezTo>
                    <a:pt x="180" y="56853"/>
                    <a:pt x="227" y="56793"/>
                    <a:pt x="227" y="56746"/>
                  </a:cubicBezTo>
                  <a:lnTo>
                    <a:pt x="227" y="56293"/>
                  </a:lnTo>
                  <a:cubicBezTo>
                    <a:pt x="227" y="56234"/>
                    <a:pt x="180" y="56186"/>
                    <a:pt x="120" y="56186"/>
                  </a:cubicBezTo>
                  <a:close/>
                  <a:moveTo>
                    <a:pt x="120" y="57520"/>
                  </a:moveTo>
                  <a:cubicBezTo>
                    <a:pt x="60" y="57520"/>
                    <a:pt x="13" y="57567"/>
                    <a:pt x="13" y="57627"/>
                  </a:cubicBezTo>
                  <a:lnTo>
                    <a:pt x="13" y="58067"/>
                  </a:lnTo>
                  <a:cubicBezTo>
                    <a:pt x="13" y="58127"/>
                    <a:pt x="60" y="58175"/>
                    <a:pt x="120" y="58175"/>
                  </a:cubicBezTo>
                  <a:cubicBezTo>
                    <a:pt x="180" y="58175"/>
                    <a:pt x="227" y="58115"/>
                    <a:pt x="227" y="58067"/>
                  </a:cubicBezTo>
                  <a:lnTo>
                    <a:pt x="227" y="57627"/>
                  </a:lnTo>
                  <a:cubicBezTo>
                    <a:pt x="227" y="57555"/>
                    <a:pt x="180" y="57520"/>
                    <a:pt x="120" y="57520"/>
                  </a:cubicBezTo>
                  <a:close/>
                  <a:moveTo>
                    <a:pt x="120" y="58829"/>
                  </a:moveTo>
                  <a:cubicBezTo>
                    <a:pt x="60" y="58829"/>
                    <a:pt x="13" y="58877"/>
                    <a:pt x="13" y="58937"/>
                  </a:cubicBezTo>
                  <a:lnTo>
                    <a:pt x="13" y="59377"/>
                  </a:lnTo>
                  <a:cubicBezTo>
                    <a:pt x="13" y="59437"/>
                    <a:pt x="60" y="59484"/>
                    <a:pt x="120" y="59484"/>
                  </a:cubicBezTo>
                  <a:cubicBezTo>
                    <a:pt x="180" y="59484"/>
                    <a:pt x="227" y="59437"/>
                    <a:pt x="227" y="59377"/>
                  </a:cubicBezTo>
                  <a:lnTo>
                    <a:pt x="227" y="58937"/>
                  </a:lnTo>
                  <a:cubicBezTo>
                    <a:pt x="227" y="58865"/>
                    <a:pt x="180" y="58829"/>
                    <a:pt x="120" y="58829"/>
                  </a:cubicBezTo>
                  <a:close/>
                  <a:moveTo>
                    <a:pt x="120" y="60151"/>
                  </a:moveTo>
                  <a:cubicBezTo>
                    <a:pt x="60" y="60151"/>
                    <a:pt x="13" y="60199"/>
                    <a:pt x="13" y="60258"/>
                  </a:cubicBezTo>
                  <a:lnTo>
                    <a:pt x="13" y="60699"/>
                  </a:lnTo>
                  <a:cubicBezTo>
                    <a:pt x="13" y="60758"/>
                    <a:pt x="60" y="60806"/>
                    <a:pt x="120" y="60806"/>
                  </a:cubicBezTo>
                  <a:cubicBezTo>
                    <a:pt x="180" y="60806"/>
                    <a:pt x="227" y="60758"/>
                    <a:pt x="227" y="60699"/>
                  </a:cubicBezTo>
                  <a:lnTo>
                    <a:pt x="227" y="60258"/>
                  </a:lnTo>
                  <a:cubicBezTo>
                    <a:pt x="227" y="60199"/>
                    <a:pt x="180" y="60151"/>
                    <a:pt x="120" y="60151"/>
                  </a:cubicBezTo>
                  <a:close/>
                  <a:moveTo>
                    <a:pt x="120" y="61473"/>
                  </a:moveTo>
                  <a:cubicBezTo>
                    <a:pt x="60" y="61473"/>
                    <a:pt x="13" y="61520"/>
                    <a:pt x="13" y="61580"/>
                  </a:cubicBezTo>
                  <a:lnTo>
                    <a:pt x="13" y="62032"/>
                  </a:lnTo>
                  <a:cubicBezTo>
                    <a:pt x="13" y="62092"/>
                    <a:pt x="60" y="62127"/>
                    <a:pt x="120" y="62127"/>
                  </a:cubicBezTo>
                  <a:cubicBezTo>
                    <a:pt x="180" y="62127"/>
                    <a:pt x="227" y="62092"/>
                    <a:pt x="227" y="62032"/>
                  </a:cubicBezTo>
                  <a:lnTo>
                    <a:pt x="227" y="61580"/>
                  </a:lnTo>
                  <a:cubicBezTo>
                    <a:pt x="227" y="61520"/>
                    <a:pt x="180" y="61473"/>
                    <a:pt x="120" y="61473"/>
                  </a:cubicBezTo>
                  <a:close/>
                  <a:moveTo>
                    <a:pt x="120" y="62794"/>
                  </a:moveTo>
                  <a:cubicBezTo>
                    <a:pt x="60" y="62794"/>
                    <a:pt x="13" y="62842"/>
                    <a:pt x="13" y="62901"/>
                  </a:cubicBezTo>
                  <a:lnTo>
                    <a:pt x="13" y="63354"/>
                  </a:lnTo>
                  <a:cubicBezTo>
                    <a:pt x="13" y="63413"/>
                    <a:pt x="60" y="63461"/>
                    <a:pt x="120" y="63461"/>
                  </a:cubicBezTo>
                  <a:cubicBezTo>
                    <a:pt x="180" y="63461"/>
                    <a:pt x="227" y="63413"/>
                    <a:pt x="227" y="63354"/>
                  </a:cubicBezTo>
                  <a:lnTo>
                    <a:pt x="227" y="62901"/>
                  </a:lnTo>
                  <a:cubicBezTo>
                    <a:pt x="227" y="62842"/>
                    <a:pt x="180" y="62794"/>
                    <a:pt x="120" y="62794"/>
                  </a:cubicBezTo>
                  <a:close/>
                  <a:moveTo>
                    <a:pt x="120" y="64128"/>
                  </a:moveTo>
                  <a:cubicBezTo>
                    <a:pt x="60" y="64128"/>
                    <a:pt x="13" y="64175"/>
                    <a:pt x="13" y="64223"/>
                  </a:cubicBezTo>
                  <a:lnTo>
                    <a:pt x="13" y="64675"/>
                  </a:lnTo>
                  <a:cubicBezTo>
                    <a:pt x="13" y="64735"/>
                    <a:pt x="60" y="64783"/>
                    <a:pt x="120" y="64783"/>
                  </a:cubicBezTo>
                  <a:cubicBezTo>
                    <a:pt x="180" y="64783"/>
                    <a:pt x="227" y="64735"/>
                    <a:pt x="227" y="64675"/>
                  </a:cubicBezTo>
                  <a:lnTo>
                    <a:pt x="227" y="64223"/>
                  </a:lnTo>
                  <a:cubicBezTo>
                    <a:pt x="227" y="64163"/>
                    <a:pt x="180" y="64128"/>
                    <a:pt x="120" y="64128"/>
                  </a:cubicBezTo>
                  <a:close/>
                  <a:moveTo>
                    <a:pt x="120" y="65437"/>
                  </a:moveTo>
                  <a:cubicBezTo>
                    <a:pt x="60" y="65437"/>
                    <a:pt x="13" y="65497"/>
                    <a:pt x="13" y="65556"/>
                  </a:cubicBezTo>
                  <a:cubicBezTo>
                    <a:pt x="13" y="65699"/>
                    <a:pt x="37" y="65854"/>
                    <a:pt x="49" y="65997"/>
                  </a:cubicBezTo>
                  <a:cubicBezTo>
                    <a:pt x="49" y="66056"/>
                    <a:pt x="96" y="66104"/>
                    <a:pt x="156" y="66104"/>
                  </a:cubicBezTo>
                  <a:cubicBezTo>
                    <a:pt x="227" y="66104"/>
                    <a:pt x="275" y="66045"/>
                    <a:pt x="275" y="65973"/>
                  </a:cubicBezTo>
                  <a:cubicBezTo>
                    <a:pt x="251" y="65842"/>
                    <a:pt x="239" y="65687"/>
                    <a:pt x="239" y="65544"/>
                  </a:cubicBezTo>
                  <a:cubicBezTo>
                    <a:pt x="239" y="65485"/>
                    <a:pt x="180" y="65437"/>
                    <a:pt x="120" y="65437"/>
                  </a:cubicBezTo>
                  <a:close/>
                  <a:moveTo>
                    <a:pt x="270" y="66757"/>
                  </a:moveTo>
                  <a:cubicBezTo>
                    <a:pt x="263" y="66757"/>
                    <a:pt x="257" y="66758"/>
                    <a:pt x="251" y="66759"/>
                  </a:cubicBezTo>
                  <a:cubicBezTo>
                    <a:pt x="191" y="66771"/>
                    <a:pt x="144" y="66830"/>
                    <a:pt x="168" y="66890"/>
                  </a:cubicBezTo>
                  <a:cubicBezTo>
                    <a:pt x="191" y="67033"/>
                    <a:pt x="227" y="67176"/>
                    <a:pt x="251" y="67330"/>
                  </a:cubicBezTo>
                  <a:cubicBezTo>
                    <a:pt x="275" y="67390"/>
                    <a:pt x="310" y="67414"/>
                    <a:pt x="358" y="67414"/>
                  </a:cubicBezTo>
                  <a:lnTo>
                    <a:pt x="394" y="67414"/>
                  </a:lnTo>
                  <a:cubicBezTo>
                    <a:pt x="441" y="67402"/>
                    <a:pt x="489" y="67342"/>
                    <a:pt x="477" y="67283"/>
                  </a:cubicBezTo>
                  <a:cubicBezTo>
                    <a:pt x="441" y="67128"/>
                    <a:pt x="418" y="66997"/>
                    <a:pt x="394" y="66854"/>
                  </a:cubicBezTo>
                  <a:cubicBezTo>
                    <a:pt x="372" y="66801"/>
                    <a:pt x="323" y="66757"/>
                    <a:pt x="270" y="66757"/>
                  </a:cubicBezTo>
                  <a:close/>
                  <a:moveTo>
                    <a:pt x="578" y="68054"/>
                  </a:moveTo>
                  <a:cubicBezTo>
                    <a:pt x="568" y="68054"/>
                    <a:pt x="559" y="68055"/>
                    <a:pt x="549" y="68057"/>
                  </a:cubicBezTo>
                  <a:cubicBezTo>
                    <a:pt x="489" y="68069"/>
                    <a:pt x="465" y="68128"/>
                    <a:pt x="477" y="68188"/>
                  </a:cubicBezTo>
                  <a:cubicBezTo>
                    <a:pt x="525" y="68319"/>
                    <a:pt x="572" y="68473"/>
                    <a:pt x="608" y="68604"/>
                  </a:cubicBezTo>
                  <a:cubicBezTo>
                    <a:pt x="632" y="68652"/>
                    <a:pt x="668" y="68676"/>
                    <a:pt x="715" y="68676"/>
                  </a:cubicBezTo>
                  <a:lnTo>
                    <a:pt x="739" y="68676"/>
                  </a:lnTo>
                  <a:cubicBezTo>
                    <a:pt x="799" y="68664"/>
                    <a:pt x="834" y="68604"/>
                    <a:pt x="822" y="68545"/>
                  </a:cubicBezTo>
                  <a:cubicBezTo>
                    <a:pt x="775" y="68414"/>
                    <a:pt x="727" y="68259"/>
                    <a:pt x="691" y="68128"/>
                  </a:cubicBezTo>
                  <a:cubicBezTo>
                    <a:pt x="672" y="68079"/>
                    <a:pt x="627" y="68054"/>
                    <a:pt x="578" y="68054"/>
                  </a:cubicBezTo>
                  <a:close/>
                  <a:moveTo>
                    <a:pt x="1049" y="69281"/>
                  </a:moveTo>
                  <a:cubicBezTo>
                    <a:pt x="1034" y="69281"/>
                    <a:pt x="1017" y="69285"/>
                    <a:pt x="1001" y="69295"/>
                  </a:cubicBezTo>
                  <a:cubicBezTo>
                    <a:pt x="942" y="69319"/>
                    <a:pt x="906" y="69378"/>
                    <a:pt x="942" y="69438"/>
                  </a:cubicBezTo>
                  <a:cubicBezTo>
                    <a:pt x="1001" y="69569"/>
                    <a:pt x="1072" y="69712"/>
                    <a:pt x="1132" y="69843"/>
                  </a:cubicBezTo>
                  <a:cubicBezTo>
                    <a:pt x="1168" y="69866"/>
                    <a:pt x="1192" y="69902"/>
                    <a:pt x="1239" y="69902"/>
                  </a:cubicBezTo>
                  <a:cubicBezTo>
                    <a:pt x="1251" y="69902"/>
                    <a:pt x="1263" y="69902"/>
                    <a:pt x="1299" y="69890"/>
                  </a:cubicBezTo>
                  <a:cubicBezTo>
                    <a:pt x="1334" y="69855"/>
                    <a:pt x="1370" y="69795"/>
                    <a:pt x="1334" y="69735"/>
                  </a:cubicBezTo>
                  <a:cubicBezTo>
                    <a:pt x="1263" y="69616"/>
                    <a:pt x="1203" y="69485"/>
                    <a:pt x="1144" y="69354"/>
                  </a:cubicBezTo>
                  <a:cubicBezTo>
                    <a:pt x="1127" y="69311"/>
                    <a:pt x="1091" y="69281"/>
                    <a:pt x="1049" y="69281"/>
                  </a:cubicBezTo>
                  <a:close/>
                  <a:moveTo>
                    <a:pt x="1672" y="70465"/>
                  </a:moveTo>
                  <a:cubicBezTo>
                    <a:pt x="1650" y="70465"/>
                    <a:pt x="1627" y="70471"/>
                    <a:pt x="1608" y="70486"/>
                  </a:cubicBezTo>
                  <a:cubicBezTo>
                    <a:pt x="1561" y="70509"/>
                    <a:pt x="1549" y="70581"/>
                    <a:pt x="1584" y="70628"/>
                  </a:cubicBezTo>
                  <a:cubicBezTo>
                    <a:pt x="1656" y="70748"/>
                    <a:pt x="1727" y="70878"/>
                    <a:pt x="1823" y="70998"/>
                  </a:cubicBezTo>
                  <a:cubicBezTo>
                    <a:pt x="1834" y="71033"/>
                    <a:pt x="1882" y="71045"/>
                    <a:pt x="1906" y="71045"/>
                  </a:cubicBezTo>
                  <a:cubicBezTo>
                    <a:pt x="1918" y="71045"/>
                    <a:pt x="1954" y="71033"/>
                    <a:pt x="1965" y="71033"/>
                  </a:cubicBezTo>
                  <a:cubicBezTo>
                    <a:pt x="2013" y="70998"/>
                    <a:pt x="2025" y="70926"/>
                    <a:pt x="2001" y="70878"/>
                  </a:cubicBezTo>
                  <a:cubicBezTo>
                    <a:pt x="1906" y="70759"/>
                    <a:pt x="1834" y="70628"/>
                    <a:pt x="1763" y="70509"/>
                  </a:cubicBezTo>
                  <a:cubicBezTo>
                    <a:pt x="1741" y="70481"/>
                    <a:pt x="1707" y="70465"/>
                    <a:pt x="1672" y="70465"/>
                  </a:cubicBezTo>
                  <a:close/>
                  <a:moveTo>
                    <a:pt x="2424" y="71527"/>
                  </a:moveTo>
                  <a:cubicBezTo>
                    <a:pt x="2399" y="71527"/>
                    <a:pt x="2374" y="71536"/>
                    <a:pt x="2358" y="71557"/>
                  </a:cubicBezTo>
                  <a:cubicBezTo>
                    <a:pt x="2311" y="71581"/>
                    <a:pt x="2299" y="71652"/>
                    <a:pt x="2335" y="71700"/>
                  </a:cubicBezTo>
                  <a:cubicBezTo>
                    <a:pt x="2430" y="71819"/>
                    <a:pt x="2513" y="71926"/>
                    <a:pt x="2620" y="72045"/>
                  </a:cubicBezTo>
                  <a:cubicBezTo>
                    <a:pt x="2656" y="72069"/>
                    <a:pt x="2680" y="72093"/>
                    <a:pt x="2716" y="72093"/>
                  </a:cubicBezTo>
                  <a:cubicBezTo>
                    <a:pt x="2739" y="72093"/>
                    <a:pt x="2751" y="72093"/>
                    <a:pt x="2775" y="72045"/>
                  </a:cubicBezTo>
                  <a:cubicBezTo>
                    <a:pt x="2811" y="72010"/>
                    <a:pt x="2823" y="71938"/>
                    <a:pt x="2787" y="71891"/>
                  </a:cubicBezTo>
                  <a:cubicBezTo>
                    <a:pt x="2680" y="71795"/>
                    <a:pt x="2596" y="71688"/>
                    <a:pt x="2501" y="71569"/>
                  </a:cubicBezTo>
                  <a:cubicBezTo>
                    <a:pt x="2488" y="71542"/>
                    <a:pt x="2456" y="71527"/>
                    <a:pt x="2424" y="71527"/>
                  </a:cubicBezTo>
                  <a:close/>
                  <a:moveTo>
                    <a:pt x="3309" y="72519"/>
                  </a:moveTo>
                  <a:cubicBezTo>
                    <a:pt x="3281" y="72519"/>
                    <a:pt x="3251" y="72527"/>
                    <a:pt x="3228" y="72545"/>
                  </a:cubicBezTo>
                  <a:cubicBezTo>
                    <a:pt x="3192" y="72581"/>
                    <a:pt x="3192" y="72653"/>
                    <a:pt x="3228" y="72700"/>
                  </a:cubicBezTo>
                  <a:cubicBezTo>
                    <a:pt x="3335" y="72807"/>
                    <a:pt x="3454" y="72891"/>
                    <a:pt x="3561" y="72998"/>
                  </a:cubicBezTo>
                  <a:cubicBezTo>
                    <a:pt x="3573" y="73010"/>
                    <a:pt x="3609" y="73022"/>
                    <a:pt x="3632" y="73022"/>
                  </a:cubicBezTo>
                  <a:cubicBezTo>
                    <a:pt x="3668" y="73022"/>
                    <a:pt x="3692" y="73010"/>
                    <a:pt x="3704" y="72998"/>
                  </a:cubicBezTo>
                  <a:cubicBezTo>
                    <a:pt x="3739" y="72950"/>
                    <a:pt x="3739" y="72891"/>
                    <a:pt x="3692" y="72843"/>
                  </a:cubicBezTo>
                  <a:cubicBezTo>
                    <a:pt x="3585" y="72748"/>
                    <a:pt x="3489" y="72653"/>
                    <a:pt x="3382" y="72545"/>
                  </a:cubicBezTo>
                  <a:cubicBezTo>
                    <a:pt x="3364" y="72527"/>
                    <a:pt x="3338" y="72519"/>
                    <a:pt x="3309" y="72519"/>
                  </a:cubicBezTo>
                  <a:close/>
                  <a:moveTo>
                    <a:pt x="4323" y="73384"/>
                  </a:moveTo>
                  <a:cubicBezTo>
                    <a:pt x="4291" y="73384"/>
                    <a:pt x="4260" y="73400"/>
                    <a:pt x="4240" y="73426"/>
                  </a:cubicBezTo>
                  <a:cubicBezTo>
                    <a:pt x="4204" y="73474"/>
                    <a:pt x="4216" y="73545"/>
                    <a:pt x="4263" y="73581"/>
                  </a:cubicBezTo>
                  <a:cubicBezTo>
                    <a:pt x="4382" y="73665"/>
                    <a:pt x="4501" y="73736"/>
                    <a:pt x="4621" y="73831"/>
                  </a:cubicBezTo>
                  <a:cubicBezTo>
                    <a:pt x="4632" y="73843"/>
                    <a:pt x="4656" y="73843"/>
                    <a:pt x="4680" y="73843"/>
                  </a:cubicBezTo>
                  <a:cubicBezTo>
                    <a:pt x="4716" y="73843"/>
                    <a:pt x="4752" y="73831"/>
                    <a:pt x="4775" y="73819"/>
                  </a:cubicBezTo>
                  <a:cubicBezTo>
                    <a:pt x="4811" y="73772"/>
                    <a:pt x="4799" y="73700"/>
                    <a:pt x="4752" y="73665"/>
                  </a:cubicBezTo>
                  <a:cubicBezTo>
                    <a:pt x="4632" y="73593"/>
                    <a:pt x="4513" y="73498"/>
                    <a:pt x="4394" y="73415"/>
                  </a:cubicBezTo>
                  <a:cubicBezTo>
                    <a:pt x="4373" y="73394"/>
                    <a:pt x="4348" y="73384"/>
                    <a:pt x="4323" y="73384"/>
                  </a:cubicBezTo>
                  <a:close/>
                  <a:moveTo>
                    <a:pt x="5435" y="74097"/>
                  </a:moveTo>
                  <a:cubicBezTo>
                    <a:pt x="5400" y="74097"/>
                    <a:pt x="5362" y="74115"/>
                    <a:pt x="5347" y="74153"/>
                  </a:cubicBezTo>
                  <a:cubicBezTo>
                    <a:pt x="5311" y="74200"/>
                    <a:pt x="5335" y="74272"/>
                    <a:pt x="5394" y="74307"/>
                  </a:cubicBezTo>
                  <a:cubicBezTo>
                    <a:pt x="5514" y="74379"/>
                    <a:pt x="5644" y="74438"/>
                    <a:pt x="5775" y="74510"/>
                  </a:cubicBezTo>
                  <a:cubicBezTo>
                    <a:pt x="5787" y="74534"/>
                    <a:pt x="5811" y="74534"/>
                    <a:pt x="5823" y="74534"/>
                  </a:cubicBezTo>
                  <a:cubicBezTo>
                    <a:pt x="5847" y="74534"/>
                    <a:pt x="5895" y="74498"/>
                    <a:pt x="5930" y="74474"/>
                  </a:cubicBezTo>
                  <a:cubicBezTo>
                    <a:pt x="5954" y="74415"/>
                    <a:pt x="5942" y="74355"/>
                    <a:pt x="5883" y="74319"/>
                  </a:cubicBezTo>
                  <a:cubicBezTo>
                    <a:pt x="5752" y="74260"/>
                    <a:pt x="5633" y="74188"/>
                    <a:pt x="5490" y="74117"/>
                  </a:cubicBezTo>
                  <a:cubicBezTo>
                    <a:pt x="5476" y="74104"/>
                    <a:pt x="5456" y="74097"/>
                    <a:pt x="5435" y="74097"/>
                  </a:cubicBezTo>
                  <a:close/>
                  <a:moveTo>
                    <a:pt x="6608" y="74662"/>
                  </a:moveTo>
                  <a:cubicBezTo>
                    <a:pt x="6566" y="74662"/>
                    <a:pt x="6528" y="74693"/>
                    <a:pt x="6502" y="74736"/>
                  </a:cubicBezTo>
                  <a:cubicBezTo>
                    <a:pt x="6478" y="74796"/>
                    <a:pt x="6502" y="74855"/>
                    <a:pt x="6561" y="74891"/>
                  </a:cubicBezTo>
                  <a:cubicBezTo>
                    <a:pt x="6704" y="74939"/>
                    <a:pt x="6847" y="75010"/>
                    <a:pt x="6978" y="75046"/>
                  </a:cubicBezTo>
                  <a:lnTo>
                    <a:pt x="7026" y="75046"/>
                  </a:lnTo>
                  <a:cubicBezTo>
                    <a:pt x="7073" y="75046"/>
                    <a:pt x="7121" y="75034"/>
                    <a:pt x="7121" y="74974"/>
                  </a:cubicBezTo>
                  <a:cubicBezTo>
                    <a:pt x="7145" y="74927"/>
                    <a:pt x="7121" y="74855"/>
                    <a:pt x="7061" y="74843"/>
                  </a:cubicBezTo>
                  <a:cubicBezTo>
                    <a:pt x="6918" y="74784"/>
                    <a:pt x="6787" y="74736"/>
                    <a:pt x="6657" y="74677"/>
                  </a:cubicBezTo>
                  <a:cubicBezTo>
                    <a:pt x="6640" y="74667"/>
                    <a:pt x="6624" y="74662"/>
                    <a:pt x="6608" y="74662"/>
                  </a:cubicBezTo>
                  <a:close/>
                  <a:moveTo>
                    <a:pt x="7864" y="75103"/>
                  </a:moveTo>
                  <a:cubicBezTo>
                    <a:pt x="7820" y="75103"/>
                    <a:pt x="7773" y="75137"/>
                    <a:pt x="7752" y="75189"/>
                  </a:cubicBezTo>
                  <a:cubicBezTo>
                    <a:pt x="7740" y="75236"/>
                    <a:pt x="7776" y="75296"/>
                    <a:pt x="7835" y="75320"/>
                  </a:cubicBezTo>
                  <a:cubicBezTo>
                    <a:pt x="7978" y="75343"/>
                    <a:pt x="8109" y="75391"/>
                    <a:pt x="8264" y="75427"/>
                  </a:cubicBezTo>
                  <a:lnTo>
                    <a:pt x="8288" y="75427"/>
                  </a:lnTo>
                  <a:cubicBezTo>
                    <a:pt x="8347" y="75427"/>
                    <a:pt x="8395" y="75391"/>
                    <a:pt x="8395" y="75343"/>
                  </a:cubicBezTo>
                  <a:cubicBezTo>
                    <a:pt x="8395" y="75284"/>
                    <a:pt x="8359" y="75224"/>
                    <a:pt x="8300" y="75212"/>
                  </a:cubicBezTo>
                  <a:cubicBezTo>
                    <a:pt x="8169" y="75189"/>
                    <a:pt x="8026" y="75153"/>
                    <a:pt x="7883" y="75105"/>
                  </a:cubicBezTo>
                  <a:cubicBezTo>
                    <a:pt x="7877" y="75104"/>
                    <a:pt x="7870" y="75103"/>
                    <a:pt x="7864" y="75103"/>
                  </a:cubicBezTo>
                  <a:close/>
                  <a:moveTo>
                    <a:pt x="9151" y="75361"/>
                  </a:moveTo>
                  <a:cubicBezTo>
                    <a:pt x="9109" y="75361"/>
                    <a:pt x="9081" y="75402"/>
                    <a:pt x="9062" y="75450"/>
                  </a:cubicBezTo>
                  <a:cubicBezTo>
                    <a:pt x="9050" y="75510"/>
                    <a:pt x="9097" y="75558"/>
                    <a:pt x="9157" y="75570"/>
                  </a:cubicBezTo>
                  <a:cubicBezTo>
                    <a:pt x="9288" y="75605"/>
                    <a:pt x="9443" y="75617"/>
                    <a:pt x="9597" y="75629"/>
                  </a:cubicBezTo>
                  <a:cubicBezTo>
                    <a:pt x="9657" y="75629"/>
                    <a:pt x="9705" y="75605"/>
                    <a:pt x="9716" y="75522"/>
                  </a:cubicBezTo>
                  <a:cubicBezTo>
                    <a:pt x="9716" y="75462"/>
                    <a:pt x="9669" y="75403"/>
                    <a:pt x="9621" y="75403"/>
                  </a:cubicBezTo>
                  <a:cubicBezTo>
                    <a:pt x="9466" y="75391"/>
                    <a:pt x="9335" y="75379"/>
                    <a:pt x="9181" y="75367"/>
                  </a:cubicBezTo>
                  <a:cubicBezTo>
                    <a:pt x="9170" y="75363"/>
                    <a:pt x="9160" y="75361"/>
                    <a:pt x="9151" y="75361"/>
                  </a:cubicBezTo>
                  <a:close/>
                  <a:moveTo>
                    <a:pt x="10478" y="75462"/>
                  </a:moveTo>
                  <a:cubicBezTo>
                    <a:pt x="10419" y="75462"/>
                    <a:pt x="10371" y="75510"/>
                    <a:pt x="10371" y="75570"/>
                  </a:cubicBezTo>
                  <a:cubicBezTo>
                    <a:pt x="10371" y="75641"/>
                    <a:pt x="10419" y="75689"/>
                    <a:pt x="10478" y="75689"/>
                  </a:cubicBezTo>
                  <a:lnTo>
                    <a:pt x="10931" y="75689"/>
                  </a:lnTo>
                  <a:cubicBezTo>
                    <a:pt x="10990" y="75689"/>
                    <a:pt x="11026" y="75629"/>
                    <a:pt x="11026" y="75570"/>
                  </a:cubicBezTo>
                  <a:cubicBezTo>
                    <a:pt x="11026" y="75510"/>
                    <a:pt x="10990" y="75462"/>
                    <a:pt x="10931" y="75462"/>
                  </a:cubicBezTo>
                  <a:close/>
                  <a:moveTo>
                    <a:pt x="11800" y="75486"/>
                  </a:moveTo>
                  <a:cubicBezTo>
                    <a:pt x="11740" y="75486"/>
                    <a:pt x="11705" y="75522"/>
                    <a:pt x="11705" y="75581"/>
                  </a:cubicBezTo>
                  <a:cubicBezTo>
                    <a:pt x="11705" y="75641"/>
                    <a:pt x="11740" y="75689"/>
                    <a:pt x="11800" y="75689"/>
                  </a:cubicBezTo>
                  <a:lnTo>
                    <a:pt x="12252" y="75689"/>
                  </a:lnTo>
                  <a:cubicBezTo>
                    <a:pt x="12312" y="75689"/>
                    <a:pt x="12360" y="75629"/>
                    <a:pt x="12360" y="75581"/>
                  </a:cubicBezTo>
                  <a:cubicBezTo>
                    <a:pt x="12360" y="75522"/>
                    <a:pt x="12312" y="75486"/>
                    <a:pt x="12252" y="75486"/>
                  </a:cubicBezTo>
                  <a:close/>
                  <a:moveTo>
                    <a:pt x="13134" y="75486"/>
                  </a:moveTo>
                  <a:cubicBezTo>
                    <a:pt x="13062" y="75486"/>
                    <a:pt x="13026" y="75522"/>
                    <a:pt x="13026" y="75581"/>
                  </a:cubicBezTo>
                  <a:cubicBezTo>
                    <a:pt x="13026" y="75641"/>
                    <a:pt x="13074" y="75689"/>
                    <a:pt x="13134" y="75689"/>
                  </a:cubicBezTo>
                  <a:lnTo>
                    <a:pt x="13574" y="75689"/>
                  </a:lnTo>
                  <a:cubicBezTo>
                    <a:pt x="13634" y="75689"/>
                    <a:pt x="13681" y="75629"/>
                    <a:pt x="13681" y="75581"/>
                  </a:cubicBezTo>
                  <a:cubicBezTo>
                    <a:pt x="13681" y="75522"/>
                    <a:pt x="13634" y="75486"/>
                    <a:pt x="13574" y="75486"/>
                  </a:cubicBezTo>
                  <a:close/>
                  <a:moveTo>
                    <a:pt x="14455" y="75486"/>
                  </a:moveTo>
                  <a:cubicBezTo>
                    <a:pt x="14396" y="75486"/>
                    <a:pt x="14348" y="75522"/>
                    <a:pt x="14348" y="75581"/>
                  </a:cubicBezTo>
                  <a:cubicBezTo>
                    <a:pt x="14348" y="75641"/>
                    <a:pt x="14396" y="75689"/>
                    <a:pt x="14455" y="75689"/>
                  </a:cubicBezTo>
                  <a:lnTo>
                    <a:pt x="14896" y="75689"/>
                  </a:lnTo>
                  <a:cubicBezTo>
                    <a:pt x="14955" y="75689"/>
                    <a:pt x="15003" y="75629"/>
                    <a:pt x="15003" y="75581"/>
                  </a:cubicBezTo>
                  <a:cubicBezTo>
                    <a:pt x="15003" y="75522"/>
                    <a:pt x="14955" y="75486"/>
                    <a:pt x="14896" y="75486"/>
                  </a:cubicBezTo>
                  <a:close/>
                  <a:moveTo>
                    <a:pt x="15777" y="75486"/>
                  </a:moveTo>
                  <a:cubicBezTo>
                    <a:pt x="15717" y="75486"/>
                    <a:pt x="15670" y="75522"/>
                    <a:pt x="15670" y="75581"/>
                  </a:cubicBezTo>
                  <a:cubicBezTo>
                    <a:pt x="15670" y="75641"/>
                    <a:pt x="15717" y="75689"/>
                    <a:pt x="15777" y="75689"/>
                  </a:cubicBezTo>
                  <a:lnTo>
                    <a:pt x="16229" y="75689"/>
                  </a:lnTo>
                  <a:cubicBezTo>
                    <a:pt x="16289" y="75689"/>
                    <a:pt x="16324" y="75629"/>
                    <a:pt x="16324" y="75581"/>
                  </a:cubicBezTo>
                  <a:cubicBezTo>
                    <a:pt x="16324" y="75522"/>
                    <a:pt x="16289" y="75486"/>
                    <a:pt x="16229" y="75486"/>
                  </a:cubicBezTo>
                  <a:close/>
                  <a:moveTo>
                    <a:pt x="17098" y="75486"/>
                  </a:moveTo>
                  <a:cubicBezTo>
                    <a:pt x="17039" y="75486"/>
                    <a:pt x="17003" y="75522"/>
                    <a:pt x="17003" y="75581"/>
                  </a:cubicBezTo>
                  <a:cubicBezTo>
                    <a:pt x="17003" y="75641"/>
                    <a:pt x="17039" y="75689"/>
                    <a:pt x="17098" y="75689"/>
                  </a:cubicBezTo>
                  <a:lnTo>
                    <a:pt x="17551" y="75689"/>
                  </a:lnTo>
                  <a:cubicBezTo>
                    <a:pt x="17610" y="75689"/>
                    <a:pt x="17658" y="75629"/>
                    <a:pt x="17658" y="75581"/>
                  </a:cubicBezTo>
                  <a:cubicBezTo>
                    <a:pt x="17658" y="75522"/>
                    <a:pt x="17610" y="75486"/>
                    <a:pt x="17551" y="75486"/>
                  </a:cubicBezTo>
                  <a:close/>
                  <a:moveTo>
                    <a:pt x="18432" y="75486"/>
                  </a:moveTo>
                  <a:cubicBezTo>
                    <a:pt x="18360" y="75486"/>
                    <a:pt x="18325" y="75522"/>
                    <a:pt x="18325" y="75581"/>
                  </a:cubicBezTo>
                  <a:cubicBezTo>
                    <a:pt x="18325" y="75641"/>
                    <a:pt x="18372" y="75689"/>
                    <a:pt x="18432" y="75689"/>
                  </a:cubicBezTo>
                  <a:lnTo>
                    <a:pt x="18872" y="75689"/>
                  </a:lnTo>
                  <a:cubicBezTo>
                    <a:pt x="18932" y="75689"/>
                    <a:pt x="18979" y="75629"/>
                    <a:pt x="18979" y="75581"/>
                  </a:cubicBezTo>
                  <a:cubicBezTo>
                    <a:pt x="18979" y="75522"/>
                    <a:pt x="18932" y="75486"/>
                    <a:pt x="18872" y="75486"/>
                  </a:cubicBezTo>
                  <a:close/>
                  <a:moveTo>
                    <a:pt x="19753" y="75486"/>
                  </a:moveTo>
                  <a:cubicBezTo>
                    <a:pt x="19694" y="75486"/>
                    <a:pt x="19646" y="75522"/>
                    <a:pt x="19646" y="75581"/>
                  </a:cubicBezTo>
                  <a:cubicBezTo>
                    <a:pt x="19646" y="75641"/>
                    <a:pt x="19694" y="75689"/>
                    <a:pt x="19753" y="75689"/>
                  </a:cubicBezTo>
                  <a:lnTo>
                    <a:pt x="20194" y="75689"/>
                  </a:lnTo>
                  <a:cubicBezTo>
                    <a:pt x="20253" y="75689"/>
                    <a:pt x="20301" y="75629"/>
                    <a:pt x="20301" y="75581"/>
                  </a:cubicBezTo>
                  <a:cubicBezTo>
                    <a:pt x="20301" y="75522"/>
                    <a:pt x="20253" y="75486"/>
                    <a:pt x="20194" y="75486"/>
                  </a:cubicBezTo>
                  <a:close/>
                  <a:moveTo>
                    <a:pt x="21075" y="75486"/>
                  </a:moveTo>
                  <a:cubicBezTo>
                    <a:pt x="21015" y="75486"/>
                    <a:pt x="20968" y="75522"/>
                    <a:pt x="20968" y="75581"/>
                  </a:cubicBezTo>
                  <a:cubicBezTo>
                    <a:pt x="20968" y="75641"/>
                    <a:pt x="21015" y="75689"/>
                    <a:pt x="21075" y="75689"/>
                  </a:cubicBezTo>
                  <a:lnTo>
                    <a:pt x="21527" y="75689"/>
                  </a:lnTo>
                  <a:cubicBezTo>
                    <a:pt x="21587" y="75689"/>
                    <a:pt x="21623" y="75629"/>
                    <a:pt x="21623" y="75581"/>
                  </a:cubicBezTo>
                  <a:cubicBezTo>
                    <a:pt x="21623" y="75522"/>
                    <a:pt x="21587" y="75486"/>
                    <a:pt x="21527" y="75486"/>
                  </a:cubicBezTo>
                  <a:close/>
                  <a:moveTo>
                    <a:pt x="22397" y="75486"/>
                  </a:moveTo>
                  <a:cubicBezTo>
                    <a:pt x="22337" y="75486"/>
                    <a:pt x="22289" y="75522"/>
                    <a:pt x="22289" y="75581"/>
                  </a:cubicBezTo>
                  <a:cubicBezTo>
                    <a:pt x="22289" y="75641"/>
                    <a:pt x="22337" y="75689"/>
                    <a:pt x="22397" y="75689"/>
                  </a:cubicBezTo>
                  <a:lnTo>
                    <a:pt x="22849" y="75689"/>
                  </a:lnTo>
                  <a:cubicBezTo>
                    <a:pt x="22909" y="75689"/>
                    <a:pt x="22956" y="75629"/>
                    <a:pt x="22956" y="75581"/>
                  </a:cubicBezTo>
                  <a:cubicBezTo>
                    <a:pt x="22956" y="75522"/>
                    <a:pt x="22909" y="75486"/>
                    <a:pt x="22849" y="75486"/>
                  </a:cubicBezTo>
                  <a:close/>
                  <a:moveTo>
                    <a:pt x="23706" y="75486"/>
                  </a:moveTo>
                  <a:cubicBezTo>
                    <a:pt x="23647" y="75486"/>
                    <a:pt x="23611" y="75522"/>
                    <a:pt x="23611" y="75581"/>
                  </a:cubicBezTo>
                  <a:cubicBezTo>
                    <a:pt x="23611" y="75641"/>
                    <a:pt x="23647" y="75689"/>
                    <a:pt x="23706" y="75689"/>
                  </a:cubicBezTo>
                  <a:lnTo>
                    <a:pt x="24159" y="75689"/>
                  </a:lnTo>
                  <a:cubicBezTo>
                    <a:pt x="24230" y="75689"/>
                    <a:pt x="24278" y="75629"/>
                    <a:pt x="24266" y="75581"/>
                  </a:cubicBezTo>
                  <a:cubicBezTo>
                    <a:pt x="24266" y="75522"/>
                    <a:pt x="24218" y="75486"/>
                    <a:pt x="24159" y="75486"/>
                  </a:cubicBezTo>
                  <a:close/>
                  <a:moveTo>
                    <a:pt x="25040" y="75486"/>
                  </a:moveTo>
                  <a:cubicBezTo>
                    <a:pt x="24968" y="75486"/>
                    <a:pt x="24933" y="75522"/>
                    <a:pt x="24933" y="75581"/>
                  </a:cubicBezTo>
                  <a:cubicBezTo>
                    <a:pt x="24933" y="75641"/>
                    <a:pt x="24968" y="75689"/>
                    <a:pt x="25040" y="75689"/>
                  </a:cubicBezTo>
                  <a:lnTo>
                    <a:pt x="25480" y="75689"/>
                  </a:lnTo>
                  <a:cubicBezTo>
                    <a:pt x="25540" y="75689"/>
                    <a:pt x="25599" y="75629"/>
                    <a:pt x="25587" y="75581"/>
                  </a:cubicBezTo>
                  <a:cubicBezTo>
                    <a:pt x="25587" y="75522"/>
                    <a:pt x="25540" y="75486"/>
                    <a:pt x="25480" y="75486"/>
                  </a:cubicBezTo>
                  <a:close/>
                  <a:moveTo>
                    <a:pt x="26361" y="75486"/>
                  </a:moveTo>
                  <a:cubicBezTo>
                    <a:pt x="26302" y="75486"/>
                    <a:pt x="26254" y="75522"/>
                    <a:pt x="26254" y="75581"/>
                  </a:cubicBezTo>
                  <a:cubicBezTo>
                    <a:pt x="26254" y="75641"/>
                    <a:pt x="26302" y="75689"/>
                    <a:pt x="26361" y="75689"/>
                  </a:cubicBezTo>
                  <a:lnTo>
                    <a:pt x="26802" y="75689"/>
                  </a:lnTo>
                  <a:cubicBezTo>
                    <a:pt x="26861" y="75689"/>
                    <a:pt x="26921" y="75629"/>
                    <a:pt x="26909" y="75581"/>
                  </a:cubicBezTo>
                  <a:cubicBezTo>
                    <a:pt x="26909" y="75522"/>
                    <a:pt x="26861" y="75486"/>
                    <a:pt x="26802" y="75486"/>
                  </a:cubicBezTo>
                  <a:close/>
                  <a:moveTo>
                    <a:pt x="27683" y="75486"/>
                  </a:moveTo>
                  <a:cubicBezTo>
                    <a:pt x="27623" y="75486"/>
                    <a:pt x="27576" y="75522"/>
                    <a:pt x="27576" y="75581"/>
                  </a:cubicBezTo>
                  <a:cubicBezTo>
                    <a:pt x="27576" y="75641"/>
                    <a:pt x="27623" y="75689"/>
                    <a:pt x="27683" y="75689"/>
                  </a:cubicBezTo>
                  <a:lnTo>
                    <a:pt x="28123" y="75689"/>
                  </a:lnTo>
                  <a:cubicBezTo>
                    <a:pt x="28195" y="75689"/>
                    <a:pt x="28254" y="75629"/>
                    <a:pt x="28231" y="75581"/>
                  </a:cubicBezTo>
                  <a:cubicBezTo>
                    <a:pt x="28231" y="75522"/>
                    <a:pt x="28195" y="75486"/>
                    <a:pt x="28123" y="75486"/>
                  </a:cubicBezTo>
                  <a:close/>
                  <a:moveTo>
                    <a:pt x="29005" y="75486"/>
                  </a:moveTo>
                  <a:cubicBezTo>
                    <a:pt x="28945" y="75486"/>
                    <a:pt x="28909" y="75522"/>
                    <a:pt x="28909" y="75581"/>
                  </a:cubicBezTo>
                  <a:cubicBezTo>
                    <a:pt x="28909" y="75641"/>
                    <a:pt x="28945" y="75689"/>
                    <a:pt x="29005" y="75689"/>
                  </a:cubicBezTo>
                  <a:lnTo>
                    <a:pt x="29457" y="75689"/>
                  </a:lnTo>
                  <a:cubicBezTo>
                    <a:pt x="29517" y="75689"/>
                    <a:pt x="29576" y="75629"/>
                    <a:pt x="29564" y="75581"/>
                  </a:cubicBezTo>
                  <a:cubicBezTo>
                    <a:pt x="29564" y="75522"/>
                    <a:pt x="29517" y="75486"/>
                    <a:pt x="29457" y="75486"/>
                  </a:cubicBezTo>
                  <a:close/>
                  <a:moveTo>
                    <a:pt x="30338" y="75486"/>
                  </a:moveTo>
                  <a:cubicBezTo>
                    <a:pt x="30279" y="75486"/>
                    <a:pt x="30231" y="75522"/>
                    <a:pt x="30231" y="75581"/>
                  </a:cubicBezTo>
                  <a:cubicBezTo>
                    <a:pt x="30231" y="75641"/>
                    <a:pt x="30279" y="75689"/>
                    <a:pt x="30338" y="75689"/>
                  </a:cubicBezTo>
                  <a:lnTo>
                    <a:pt x="30779" y="75689"/>
                  </a:lnTo>
                  <a:cubicBezTo>
                    <a:pt x="30838" y="75689"/>
                    <a:pt x="30898" y="75629"/>
                    <a:pt x="30886" y="75581"/>
                  </a:cubicBezTo>
                  <a:cubicBezTo>
                    <a:pt x="30886" y="75522"/>
                    <a:pt x="30838" y="75486"/>
                    <a:pt x="30779" y="75486"/>
                  </a:cubicBezTo>
                  <a:close/>
                  <a:moveTo>
                    <a:pt x="31660" y="75486"/>
                  </a:moveTo>
                  <a:cubicBezTo>
                    <a:pt x="31600" y="75486"/>
                    <a:pt x="31552" y="75522"/>
                    <a:pt x="31552" y="75581"/>
                  </a:cubicBezTo>
                  <a:cubicBezTo>
                    <a:pt x="31552" y="75641"/>
                    <a:pt x="31600" y="75689"/>
                    <a:pt x="31660" y="75689"/>
                  </a:cubicBezTo>
                  <a:lnTo>
                    <a:pt x="32100" y="75689"/>
                  </a:lnTo>
                  <a:cubicBezTo>
                    <a:pt x="32160" y="75689"/>
                    <a:pt x="32219" y="75629"/>
                    <a:pt x="32207" y="75581"/>
                  </a:cubicBezTo>
                  <a:cubicBezTo>
                    <a:pt x="32207" y="75522"/>
                    <a:pt x="32160" y="75486"/>
                    <a:pt x="32100" y="75486"/>
                  </a:cubicBezTo>
                  <a:close/>
                  <a:moveTo>
                    <a:pt x="32981" y="75486"/>
                  </a:moveTo>
                  <a:cubicBezTo>
                    <a:pt x="32922" y="75486"/>
                    <a:pt x="32874" y="75522"/>
                    <a:pt x="32874" y="75581"/>
                  </a:cubicBezTo>
                  <a:cubicBezTo>
                    <a:pt x="32874" y="75641"/>
                    <a:pt x="32922" y="75689"/>
                    <a:pt x="32981" y="75689"/>
                  </a:cubicBezTo>
                  <a:lnTo>
                    <a:pt x="33434" y="75689"/>
                  </a:lnTo>
                  <a:cubicBezTo>
                    <a:pt x="33481" y="75689"/>
                    <a:pt x="33529" y="75629"/>
                    <a:pt x="33529" y="75581"/>
                  </a:cubicBezTo>
                  <a:cubicBezTo>
                    <a:pt x="33529" y="75522"/>
                    <a:pt x="33493" y="75486"/>
                    <a:pt x="33434" y="75486"/>
                  </a:cubicBezTo>
                  <a:close/>
                  <a:moveTo>
                    <a:pt x="34303" y="75486"/>
                  </a:moveTo>
                  <a:cubicBezTo>
                    <a:pt x="34243" y="75486"/>
                    <a:pt x="34196" y="75522"/>
                    <a:pt x="34196" y="75581"/>
                  </a:cubicBezTo>
                  <a:cubicBezTo>
                    <a:pt x="34196" y="75641"/>
                    <a:pt x="34243" y="75689"/>
                    <a:pt x="34303" y="75689"/>
                  </a:cubicBezTo>
                  <a:lnTo>
                    <a:pt x="34755" y="75689"/>
                  </a:lnTo>
                  <a:cubicBezTo>
                    <a:pt x="34815" y="75689"/>
                    <a:pt x="34862" y="75629"/>
                    <a:pt x="34862" y="75581"/>
                  </a:cubicBezTo>
                  <a:cubicBezTo>
                    <a:pt x="34862" y="75522"/>
                    <a:pt x="34815" y="75486"/>
                    <a:pt x="34755" y="75486"/>
                  </a:cubicBezTo>
                  <a:close/>
                  <a:moveTo>
                    <a:pt x="35636" y="75486"/>
                  </a:moveTo>
                  <a:cubicBezTo>
                    <a:pt x="35565" y="75486"/>
                    <a:pt x="35529" y="75522"/>
                    <a:pt x="35529" y="75581"/>
                  </a:cubicBezTo>
                  <a:cubicBezTo>
                    <a:pt x="35529" y="75641"/>
                    <a:pt x="35565" y="75689"/>
                    <a:pt x="35636" y="75689"/>
                  </a:cubicBezTo>
                  <a:lnTo>
                    <a:pt x="36077" y="75689"/>
                  </a:lnTo>
                  <a:cubicBezTo>
                    <a:pt x="36136" y="75689"/>
                    <a:pt x="36184" y="75629"/>
                    <a:pt x="36184" y="75581"/>
                  </a:cubicBezTo>
                  <a:cubicBezTo>
                    <a:pt x="36184" y="75522"/>
                    <a:pt x="36136" y="75486"/>
                    <a:pt x="36077" y="75486"/>
                  </a:cubicBezTo>
                  <a:close/>
                  <a:moveTo>
                    <a:pt x="36958" y="75486"/>
                  </a:moveTo>
                  <a:cubicBezTo>
                    <a:pt x="36898" y="75486"/>
                    <a:pt x="36851" y="75522"/>
                    <a:pt x="36851" y="75581"/>
                  </a:cubicBezTo>
                  <a:cubicBezTo>
                    <a:pt x="36851" y="75641"/>
                    <a:pt x="36898" y="75689"/>
                    <a:pt x="36958" y="75689"/>
                  </a:cubicBezTo>
                  <a:lnTo>
                    <a:pt x="37398" y="75689"/>
                  </a:lnTo>
                  <a:cubicBezTo>
                    <a:pt x="37458" y="75689"/>
                    <a:pt x="37506" y="75629"/>
                    <a:pt x="37506" y="75581"/>
                  </a:cubicBezTo>
                  <a:cubicBezTo>
                    <a:pt x="37506" y="75522"/>
                    <a:pt x="37458" y="75486"/>
                    <a:pt x="37398" y="75486"/>
                  </a:cubicBezTo>
                  <a:close/>
                  <a:moveTo>
                    <a:pt x="38280" y="75486"/>
                  </a:moveTo>
                  <a:cubicBezTo>
                    <a:pt x="38220" y="75486"/>
                    <a:pt x="38172" y="75522"/>
                    <a:pt x="38172" y="75581"/>
                  </a:cubicBezTo>
                  <a:cubicBezTo>
                    <a:pt x="38172" y="75641"/>
                    <a:pt x="38220" y="75689"/>
                    <a:pt x="38280" y="75689"/>
                  </a:cubicBezTo>
                  <a:lnTo>
                    <a:pt x="38732" y="75689"/>
                  </a:lnTo>
                  <a:cubicBezTo>
                    <a:pt x="38791" y="75689"/>
                    <a:pt x="38827" y="75629"/>
                    <a:pt x="38827" y="75581"/>
                  </a:cubicBezTo>
                  <a:cubicBezTo>
                    <a:pt x="38827" y="75522"/>
                    <a:pt x="38791" y="75486"/>
                    <a:pt x="38732" y="75486"/>
                  </a:cubicBezTo>
                  <a:close/>
                  <a:moveTo>
                    <a:pt x="39601" y="75486"/>
                  </a:moveTo>
                  <a:cubicBezTo>
                    <a:pt x="39542" y="75486"/>
                    <a:pt x="39506" y="75522"/>
                    <a:pt x="39506" y="75581"/>
                  </a:cubicBezTo>
                  <a:cubicBezTo>
                    <a:pt x="39506" y="75641"/>
                    <a:pt x="39542" y="75689"/>
                    <a:pt x="39601" y="75689"/>
                  </a:cubicBezTo>
                  <a:lnTo>
                    <a:pt x="40054" y="75689"/>
                  </a:lnTo>
                  <a:cubicBezTo>
                    <a:pt x="40113" y="75689"/>
                    <a:pt x="40161" y="75629"/>
                    <a:pt x="40161" y="75581"/>
                  </a:cubicBezTo>
                  <a:cubicBezTo>
                    <a:pt x="40161" y="75522"/>
                    <a:pt x="40113" y="75486"/>
                    <a:pt x="40054" y="75486"/>
                  </a:cubicBezTo>
                  <a:close/>
                  <a:moveTo>
                    <a:pt x="40923" y="75486"/>
                  </a:moveTo>
                  <a:cubicBezTo>
                    <a:pt x="40863" y="75486"/>
                    <a:pt x="40827" y="75522"/>
                    <a:pt x="40827" y="75581"/>
                  </a:cubicBezTo>
                  <a:cubicBezTo>
                    <a:pt x="40827" y="75641"/>
                    <a:pt x="40863" y="75689"/>
                    <a:pt x="40923" y="75689"/>
                  </a:cubicBezTo>
                  <a:lnTo>
                    <a:pt x="41375" y="75689"/>
                  </a:lnTo>
                  <a:cubicBezTo>
                    <a:pt x="41435" y="75689"/>
                    <a:pt x="41482" y="75629"/>
                    <a:pt x="41482" y="75581"/>
                  </a:cubicBezTo>
                  <a:cubicBezTo>
                    <a:pt x="41482" y="75522"/>
                    <a:pt x="41435" y="75486"/>
                    <a:pt x="41375" y="75486"/>
                  </a:cubicBezTo>
                  <a:close/>
                  <a:moveTo>
                    <a:pt x="42256" y="75486"/>
                  </a:moveTo>
                  <a:cubicBezTo>
                    <a:pt x="42197" y="75486"/>
                    <a:pt x="42149" y="75522"/>
                    <a:pt x="42149" y="75581"/>
                  </a:cubicBezTo>
                  <a:cubicBezTo>
                    <a:pt x="42149" y="75641"/>
                    <a:pt x="42197" y="75689"/>
                    <a:pt x="42256" y="75689"/>
                  </a:cubicBezTo>
                  <a:lnTo>
                    <a:pt x="42697" y="75689"/>
                  </a:lnTo>
                  <a:cubicBezTo>
                    <a:pt x="42756" y="75689"/>
                    <a:pt x="42804" y="75629"/>
                    <a:pt x="42804" y="75581"/>
                  </a:cubicBezTo>
                  <a:cubicBezTo>
                    <a:pt x="42804" y="75522"/>
                    <a:pt x="42756" y="75486"/>
                    <a:pt x="42697" y="75486"/>
                  </a:cubicBezTo>
                  <a:close/>
                  <a:moveTo>
                    <a:pt x="43578" y="75486"/>
                  </a:moveTo>
                  <a:cubicBezTo>
                    <a:pt x="43518" y="75486"/>
                    <a:pt x="43471" y="75522"/>
                    <a:pt x="43471" y="75581"/>
                  </a:cubicBezTo>
                  <a:cubicBezTo>
                    <a:pt x="43471" y="75641"/>
                    <a:pt x="43518" y="75689"/>
                    <a:pt x="43578" y="75689"/>
                  </a:cubicBezTo>
                  <a:lnTo>
                    <a:pt x="44030" y="75689"/>
                  </a:lnTo>
                  <a:cubicBezTo>
                    <a:pt x="44090" y="75689"/>
                    <a:pt x="44125" y="75629"/>
                    <a:pt x="44125" y="75581"/>
                  </a:cubicBezTo>
                  <a:cubicBezTo>
                    <a:pt x="44125" y="75522"/>
                    <a:pt x="44090" y="75486"/>
                    <a:pt x="44030" y="75486"/>
                  </a:cubicBezTo>
                  <a:close/>
                  <a:moveTo>
                    <a:pt x="44899" y="75486"/>
                  </a:moveTo>
                  <a:cubicBezTo>
                    <a:pt x="44840" y="75486"/>
                    <a:pt x="44792" y="75522"/>
                    <a:pt x="44792" y="75581"/>
                  </a:cubicBezTo>
                  <a:cubicBezTo>
                    <a:pt x="44792" y="75641"/>
                    <a:pt x="44840" y="75689"/>
                    <a:pt x="44899" y="75689"/>
                  </a:cubicBezTo>
                  <a:lnTo>
                    <a:pt x="45352" y="75689"/>
                  </a:lnTo>
                  <a:cubicBezTo>
                    <a:pt x="45411" y="75689"/>
                    <a:pt x="45459" y="75629"/>
                    <a:pt x="45459" y="75581"/>
                  </a:cubicBezTo>
                  <a:cubicBezTo>
                    <a:pt x="45459" y="75522"/>
                    <a:pt x="45411" y="75486"/>
                    <a:pt x="45352" y="75486"/>
                  </a:cubicBezTo>
                  <a:close/>
                  <a:moveTo>
                    <a:pt x="46233" y="75486"/>
                  </a:moveTo>
                  <a:cubicBezTo>
                    <a:pt x="46173" y="75486"/>
                    <a:pt x="46126" y="75522"/>
                    <a:pt x="46126" y="75581"/>
                  </a:cubicBezTo>
                  <a:cubicBezTo>
                    <a:pt x="46126" y="75641"/>
                    <a:pt x="46173" y="75689"/>
                    <a:pt x="46233" y="75689"/>
                  </a:cubicBezTo>
                  <a:lnTo>
                    <a:pt x="46673" y="75689"/>
                  </a:lnTo>
                  <a:cubicBezTo>
                    <a:pt x="46733" y="75689"/>
                    <a:pt x="46781" y="75629"/>
                    <a:pt x="46781" y="75581"/>
                  </a:cubicBezTo>
                  <a:cubicBezTo>
                    <a:pt x="46781" y="75522"/>
                    <a:pt x="46733" y="75486"/>
                    <a:pt x="46673" y="75486"/>
                  </a:cubicBezTo>
                  <a:close/>
                  <a:moveTo>
                    <a:pt x="47554" y="75486"/>
                  </a:moveTo>
                  <a:cubicBezTo>
                    <a:pt x="47495" y="75486"/>
                    <a:pt x="47447" y="75522"/>
                    <a:pt x="47447" y="75581"/>
                  </a:cubicBezTo>
                  <a:cubicBezTo>
                    <a:pt x="47447" y="75641"/>
                    <a:pt x="47495" y="75689"/>
                    <a:pt x="47554" y="75689"/>
                  </a:cubicBezTo>
                  <a:lnTo>
                    <a:pt x="47995" y="75689"/>
                  </a:lnTo>
                  <a:cubicBezTo>
                    <a:pt x="48055" y="75689"/>
                    <a:pt x="48102" y="75629"/>
                    <a:pt x="48102" y="75581"/>
                  </a:cubicBezTo>
                  <a:cubicBezTo>
                    <a:pt x="48102" y="75522"/>
                    <a:pt x="48055" y="75486"/>
                    <a:pt x="47995" y="75486"/>
                  </a:cubicBezTo>
                  <a:close/>
                  <a:moveTo>
                    <a:pt x="48864" y="75486"/>
                  </a:moveTo>
                  <a:cubicBezTo>
                    <a:pt x="48805" y="75486"/>
                    <a:pt x="48757" y="75522"/>
                    <a:pt x="48757" y="75581"/>
                  </a:cubicBezTo>
                  <a:cubicBezTo>
                    <a:pt x="48757" y="75641"/>
                    <a:pt x="48805" y="75689"/>
                    <a:pt x="48864" y="75689"/>
                  </a:cubicBezTo>
                  <a:lnTo>
                    <a:pt x="49305" y="75689"/>
                  </a:lnTo>
                  <a:cubicBezTo>
                    <a:pt x="49388" y="75689"/>
                    <a:pt x="49424" y="75629"/>
                    <a:pt x="49412" y="75581"/>
                  </a:cubicBezTo>
                  <a:cubicBezTo>
                    <a:pt x="49412" y="75522"/>
                    <a:pt x="49364" y="75486"/>
                    <a:pt x="49305" y="75486"/>
                  </a:cubicBezTo>
                  <a:close/>
                  <a:moveTo>
                    <a:pt x="50186" y="75486"/>
                  </a:moveTo>
                  <a:cubicBezTo>
                    <a:pt x="50126" y="75486"/>
                    <a:pt x="50079" y="75522"/>
                    <a:pt x="50079" y="75581"/>
                  </a:cubicBezTo>
                  <a:cubicBezTo>
                    <a:pt x="50079" y="75641"/>
                    <a:pt x="50126" y="75689"/>
                    <a:pt x="50186" y="75689"/>
                  </a:cubicBezTo>
                  <a:lnTo>
                    <a:pt x="50638" y="75689"/>
                  </a:lnTo>
                  <a:cubicBezTo>
                    <a:pt x="50698" y="75689"/>
                    <a:pt x="50745" y="75629"/>
                    <a:pt x="50733" y="75581"/>
                  </a:cubicBezTo>
                  <a:cubicBezTo>
                    <a:pt x="50733" y="75522"/>
                    <a:pt x="50698" y="75486"/>
                    <a:pt x="50638" y="75486"/>
                  </a:cubicBezTo>
                  <a:close/>
                  <a:moveTo>
                    <a:pt x="51507" y="75486"/>
                  </a:moveTo>
                  <a:cubicBezTo>
                    <a:pt x="51448" y="75486"/>
                    <a:pt x="51412" y="75522"/>
                    <a:pt x="51412" y="75581"/>
                  </a:cubicBezTo>
                  <a:cubicBezTo>
                    <a:pt x="51412" y="75641"/>
                    <a:pt x="51448" y="75689"/>
                    <a:pt x="51507" y="75689"/>
                  </a:cubicBezTo>
                  <a:lnTo>
                    <a:pt x="51960" y="75689"/>
                  </a:lnTo>
                  <a:cubicBezTo>
                    <a:pt x="52019" y="75689"/>
                    <a:pt x="52079" y="75629"/>
                    <a:pt x="52067" y="75581"/>
                  </a:cubicBezTo>
                  <a:cubicBezTo>
                    <a:pt x="52067" y="75522"/>
                    <a:pt x="52019" y="75486"/>
                    <a:pt x="51960" y="75486"/>
                  </a:cubicBezTo>
                  <a:close/>
                  <a:moveTo>
                    <a:pt x="52829" y="75486"/>
                  </a:moveTo>
                  <a:cubicBezTo>
                    <a:pt x="52769" y="75486"/>
                    <a:pt x="52734" y="75522"/>
                    <a:pt x="52734" y="75581"/>
                  </a:cubicBezTo>
                  <a:cubicBezTo>
                    <a:pt x="52734" y="75641"/>
                    <a:pt x="52769" y="75689"/>
                    <a:pt x="52829" y="75689"/>
                  </a:cubicBezTo>
                  <a:lnTo>
                    <a:pt x="53281" y="75689"/>
                  </a:lnTo>
                  <a:cubicBezTo>
                    <a:pt x="53341" y="75689"/>
                    <a:pt x="53400" y="75629"/>
                    <a:pt x="53389" y="75581"/>
                  </a:cubicBezTo>
                  <a:cubicBezTo>
                    <a:pt x="53389" y="75522"/>
                    <a:pt x="53341" y="75486"/>
                    <a:pt x="53281" y="75486"/>
                  </a:cubicBezTo>
                  <a:close/>
                  <a:moveTo>
                    <a:pt x="54162" y="75486"/>
                  </a:moveTo>
                  <a:cubicBezTo>
                    <a:pt x="54103" y="75486"/>
                    <a:pt x="54055" y="75522"/>
                    <a:pt x="54055" y="75581"/>
                  </a:cubicBezTo>
                  <a:cubicBezTo>
                    <a:pt x="54055" y="75641"/>
                    <a:pt x="54103" y="75689"/>
                    <a:pt x="54162" y="75689"/>
                  </a:cubicBezTo>
                  <a:lnTo>
                    <a:pt x="54603" y="75689"/>
                  </a:lnTo>
                  <a:cubicBezTo>
                    <a:pt x="54663" y="75689"/>
                    <a:pt x="54722" y="75629"/>
                    <a:pt x="54710" y="75581"/>
                  </a:cubicBezTo>
                  <a:cubicBezTo>
                    <a:pt x="54710" y="75522"/>
                    <a:pt x="54663" y="75486"/>
                    <a:pt x="54603" y="75486"/>
                  </a:cubicBezTo>
                  <a:close/>
                  <a:moveTo>
                    <a:pt x="55484" y="75486"/>
                  </a:moveTo>
                  <a:cubicBezTo>
                    <a:pt x="55425" y="75486"/>
                    <a:pt x="55377" y="75522"/>
                    <a:pt x="55377" y="75581"/>
                  </a:cubicBezTo>
                  <a:cubicBezTo>
                    <a:pt x="55377" y="75641"/>
                    <a:pt x="55425" y="75689"/>
                    <a:pt x="55484" y="75689"/>
                  </a:cubicBezTo>
                  <a:lnTo>
                    <a:pt x="55936" y="75689"/>
                  </a:lnTo>
                  <a:cubicBezTo>
                    <a:pt x="55996" y="75689"/>
                    <a:pt x="56056" y="75629"/>
                    <a:pt x="56032" y="75581"/>
                  </a:cubicBezTo>
                  <a:cubicBezTo>
                    <a:pt x="56032" y="75522"/>
                    <a:pt x="55996" y="75486"/>
                    <a:pt x="55936" y="75486"/>
                  </a:cubicBezTo>
                  <a:close/>
                  <a:moveTo>
                    <a:pt x="56806" y="75486"/>
                  </a:moveTo>
                  <a:cubicBezTo>
                    <a:pt x="56746" y="75486"/>
                    <a:pt x="56698" y="75522"/>
                    <a:pt x="56698" y="75581"/>
                  </a:cubicBezTo>
                  <a:cubicBezTo>
                    <a:pt x="56698" y="75641"/>
                    <a:pt x="56746" y="75689"/>
                    <a:pt x="56806" y="75689"/>
                  </a:cubicBezTo>
                  <a:lnTo>
                    <a:pt x="57258" y="75689"/>
                  </a:lnTo>
                  <a:cubicBezTo>
                    <a:pt x="57318" y="75689"/>
                    <a:pt x="57377" y="75629"/>
                    <a:pt x="57365" y="75581"/>
                  </a:cubicBezTo>
                  <a:cubicBezTo>
                    <a:pt x="57365" y="75522"/>
                    <a:pt x="57318" y="75486"/>
                    <a:pt x="57258" y="75486"/>
                  </a:cubicBezTo>
                  <a:close/>
                  <a:moveTo>
                    <a:pt x="58139" y="75486"/>
                  </a:moveTo>
                  <a:cubicBezTo>
                    <a:pt x="58080" y="75486"/>
                    <a:pt x="58032" y="75522"/>
                    <a:pt x="58032" y="75581"/>
                  </a:cubicBezTo>
                  <a:cubicBezTo>
                    <a:pt x="58032" y="75641"/>
                    <a:pt x="58080" y="75689"/>
                    <a:pt x="58139" y="75689"/>
                  </a:cubicBezTo>
                  <a:lnTo>
                    <a:pt x="58580" y="75689"/>
                  </a:lnTo>
                  <a:cubicBezTo>
                    <a:pt x="58639" y="75689"/>
                    <a:pt x="58699" y="75629"/>
                    <a:pt x="58687" y="75581"/>
                  </a:cubicBezTo>
                  <a:cubicBezTo>
                    <a:pt x="58687" y="75522"/>
                    <a:pt x="58639" y="75486"/>
                    <a:pt x="58580" y="75486"/>
                  </a:cubicBezTo>
                  <a:close/>
                  <a:moveTo>
                    <a:pt x="59461" y="75486"/>
                  </a:moveTo>
                  <a:cubicBezTo>
                    <a:pt x="59401" y="75486"/>
                    <a:pt x="59354" y="75522"/>
                    <a:pt x="59354" y="75581"/>
                  </a:cubicBezTo>
                  <a:cubicBezTo>
                    <a:pt x="59354" y="75641"/>
                    <a:pt x="59401" y="75689"/>
                    <a:pt x="59461" y="75689"/>
                  </a:cubicBezTo>
                  <a:lnTo>
                    <a:pt x="59901" y="75689"/>
                  </a:lnTo>
                  <a:cubicBezTo>
                    <a:pt x="59961" y="75689"/>
                    <a:pt x="60008" y="75629"/>
                    <a:pt x="60008" y="75581"/>
                  </a:cubicBezTo>
                  <a:cubicBezTo>
                    <a:pt x="60008" y="75522"/>
                    <a:pt x="59961" y="75486"/>
                    <a:pt x="59901" y="75486"/>
                  </a:cubicBezTo>
                  <a:close/>
                  <a:moveTo>
                    <a:pt x="60782" y="75486"/>
                  </a:moveTo>
                  <a:cubicBezTo>
                    <a:pt x="60723" y="75486"/>
                    <a:pt x="60675" y="75522"/>
                    <a:pt x="60675" y="75581"/>
                  </a:cubicBezTo>
                  <a:cubicBezTo>
                    <a:pt x="60675" y="75641"/>
                    <a:pt x="60723" y="75689"/>
                    <a:pt x="60782" y="75689"/>
                  </a:cubicBezTo>
                  <a:lnTo>
                    <a:pt x="61235" y="75689"/>
                  </a:lnTo>
                  <a:cubicBezTo>
                    <a:pt x="61294" y="75689"/>
                    <a:pt x="61330" y="75629"/>
                    <a:pt x="61330" y="75581"/>
                  </a:cubicBezTo>
                  <a:cubicBezTo>
                    <a:pt x="61330" y="75522"/>
                    <a:pt x="61294" y="75486"/>
                    <a:pt x="61235" y="75486"/>
                  </a:cubicBezTo>
                  <a:close/>
                  <a:moveTo>
                    <a:pt x="62104" y="75486"/>
                  </a:moveTo>
                  <a:cubicBezTo>
                    <a:pt x="62044" y="75486"/>
                    <a:pt x="62009" y="75522"/>
                    <a:pt x="62009" y="75581"/>
                  </a:cubicBezTo>
                  <a:cubicBezTo>
                    <a:pt x="62009" y="75641"/>
                    <a:pt x="62044" y="75689"/>
                    <a:pt x="62104" y="75689"/>
                  </a:cubicBezTo>
                  <a:lnTo>
                    <a:pt x="62556" y="75689"/>
                  </a:lnTo>
                  <a:cubicBezTo>
                    <a:pt x="62616" y="75689"/>
                    <a:pt x="62652" y="75629"/>
                    <a:pt x="62664" y="75581"/>
                  </a:cubicBezTo>
                  <a:cubicBezTo>
                    <a:pt x="62664" y="75522"/>
                    <a:pt x="62616" y="75486"/>
                    <a:pt x="62556" y="75486"/>
                  </a:cubicBezTo>
                  <a:close/>
                  <a:moveTo>
                    <a:pt x="63437" y="75486"/>
                  </a:moveTo>
                  <a:cubicBezTo>
                    <a:pt x="63366" y="75486"/>
                    <a:pt x="63330" y="75522"/>
                    <a:pt x="63330" y="75581"/>
                  </a:cubicBezTo>
                  <a:cubicBezTo>
                    <a:pt x="63330" y="75641"/>
                    <a:pt x="63366" y="75689"/>
                    <a:pt x="63437" y="75689"/>
                  </a:cubicBezTo>
                  <a:lnTo>
                    <a:pt x="63878" y="75689"/>
                  </a:lnTo>
                  <a:cubicBezTo>
                    <a:pt x="63937" y="75689"/>
                    <a:pt x="63985" y="75629"/>
                    <a:pt x="63985" y="75581"/>
                  </a:cubicBezTo>
                  <a:cubicBezTo>
                    <a:pt x="63985" y="75522"/>
                    <a:pt x="63937" y="75486"/>
                    <a:pt x="63878" y="75486"/>
                  </a:cubicBezTo>
                  <a:close/>
                  <a:moveTo>
                    <a:pt x="64759" y="75486"/>
                  </a:moveTo>
                  <a:cubicBezTo>
                    <a:pt x="64699" y="75486"/>
                    <a:pt x="64652" y="75522"/>
                    <a:pt x="64652" y="75581"/>
                  </a:cubicBezTo>
                  <a:cubicBezTo>
                    <a:pt x="64652" y="75641"/>
                    <a:pt x="64699" y="75689"/>
                    <a:pt x="64759" y="75689"/>
                  </a:cubicBezTo>
                  <a:lnTo>
                    <a:pt x="65200" y="75689"/>
                  </a:lnTo>
                  <a:cubicBezTo>
                    <a:pt x="65259" y="75689"/>
                    <a:pt x="65307" y="75629"/>
                    <a:pt x="65307" y="75581"/>
                  </a:cubicBezTo>
                  <a:cubicBezTo>
                    <a:pt x="65307" y="75522"/>
                    <a:pt x="65259" y="75486"/>
                    <a:pt x="65200" y="75486"/>
                  </a:cubicBezTo>
                  <a:close/>
                  <a:moveTo>
                    <a:pt x="66081" y="75486"/>
                  </a:moveTo>
                  <a:cubicBezTo>
                    <a:pt x="66021" y="75486"/>
                    <a:pt x="65973" y="75522"/>
                    <a:pt x="65973" y="75581"/>
                  </a:cubicBezTo>
                  <a:cubicBezTo>
                    <a:pt x="65973" y="75641"/>
                    <a:pt x="66021" y="75689"/>
                    <a:pt x="66081" y="75689"/>
                  </a:cubicBezTo>
                  <a:lnTo>
                    <a:pt x="66533" y="75689"/>
                  </a:lnTo>
                  <a:cubicBezTo>
                    <a:pt x="66593" y="75689"/>
                    <a:pt x="66628" y="75629"/>
                    <a:pt x="66628" y="75581"/>
                  </a:cubicBezTo>
                  <a:cubicBezTo>
                    <a:pt x="66628" y="75522"/>
                    <a:pt x="66593" y="75486"/>
                    <a:pt x="66533" y="75486"/>
                  </a:cubicBezTo>
                  <a:close/>
                  <a:moveTo>
                    <a:pt x="67402" y="75486"/>
                  </a:moveTo>
                  <a:cubicBezTo>
                    <a:pt x="67343" y="75486"/>
                    <a:pt x="67307" y="75522"/>
                    <a:pt x="67307" y="75581"/>
                  </a:cubicBezTo>
                  <a:cubicBezTo>
                    <a:pt x="67307" y="75641"/>
                    <a:pt x="67343" y="75689"/>
                    <a:pt x="67402" y="75689"/>
                  </a:cubicBezTo>
                  <a:lnTo>
                    <a:pt x="67855" y="75689"/>
                  </a:lnTo>
                  <a:cubicBezTo>
                    <a:pt x="67914" y="75689"/>
                    <a:pt x="67962" y="75629"/>
                    <a:pt x="67962" y="75581"/>
                  </a:cubicBezTo>
                  <a:cubicBezTo>
                    <a:pt x="67962" y="75522"/>
                    <a:pt x="67914" y="75486"/>
                    <a:pt x="67855" y="75486"/>
                  </a:cubicBezTo>
                  <a:close/>
                  <a:moveTo>
                    <a:pt x="68736" y="75486"/>
                  </a:moveTo>
                  <a:cubicBezTo>
                    <a:pt x="68676" y="75486"/>
                    <a:pt x="68629" y="75522"/>
                    <a:pt x="68629" y="75581"/>
                  </a:cubicBezTo>
                  <a:cubicBezTo>
                    <a:pt x="68629" y="75641"/>
                    <a:pt x="68676" y="75689"/>
                    <a:pt x="68736" y="75689"/>
                  </a:cubicBezTo>
                  <a:lnTo>
                    <a:pt x="69176" y="75689"/>
                  </a:lnTo>
                  <a:cubicBezTo>
                    <a:pt x="69236" y="75689"/>
                    <a:pt x="69283" y="75629"/>
                    <a:pt x="69283" y="75581"/>
                  </a:cubicBezTo>
                  <a:cubicBezTo>
                    <a:pt x="69283" y="75522"/>
                    <a:pt x="69236" y="75486"/>
                    <a:pt x="69176" y="75486"/>
                  </a:cubicBezTo>
                  <a:close/>
                  <a:moveTo>
                    <a:pt x="70057" y="75486"/>
                  </a:moveTo>
                  <a:cubicBezTo>
                    <a:pt x="69998" y="75486"/>
                    <a:pt x="69950" y="75522"/>
                    <a:pt x="69950" y="75581"/>
                  </a:cubicBezTo>
                  <a:cubicBezTo>
                    <a:pt x="69950" y="75641"/>
                    <a:pt x="69998" y="75689"/>
                    <a:pt x="70057" y="75689"/>
                  </a:cubicBezTo>
                  <a:lnTo>
                    <a:pt x="70498" y="75689"/>
                  </a:lnTo>
                  <a:cubicBezTo>
                    <a:pt x="70557" y="75689"/>
                    <a:pt x="70605" y="75629"/>
                    <a:pt x="70605" y="75581"/>
                  </a:cubicBezTo>
                  <a:cubicBezTo>
                    <a:pt x="70605" y="75522"/>
                    <a:pt x="70557" y="75486"/>
                    <a:pt x="70498" y="75486"/>
                  </a:cubicBezTo>
                  <a:close/>
                  <a:moveTo>
                    <a:pt x="71379" y="75486"/>
                  </a:moveTo>
                  <a:cubicBezTo>
                    <a:pt x="71319" y="75486"/>
                    <a:pt x="71272" y="75522"/>
                    <a:pt x="71272" y="75581"/>
                  </a:cubicBezTo>
                  <a:cubicBezTo>
                    <a:pt x="71272" y="75641"/>
                    <a:pt x="71319" y="75689"/>
                    <a:pt x="71379" y="75689"/>
                  </a:cubicBezTo>
                  <a:lnTo>
                    <a:pt x="71831" y="75689"/>
                  </a:lnTo>
                  <a:cubicBezTo>
                    <a:pt x="71891" y="75689"/>
                    <a:pt x="71927" y="75629"/>
                    <a:pt x="71927" y="75581"/>
                  </a:cubicBezTo>
                  <a:cubicBezTo>
                    <a:pt x="71927" y="75522"/>
                    <a:pt x="71891" y="75486"/>
                    <a:pt x="71831" y="75486"/>
                  </a:cubicBezTo>
                  <a:close/>
                  <a:moveTo>
                    <a:pt x="72700" y="75486"/>
                  </a:moveTo>
                  <a:cubicBezTo>
                    <a:pt x="72641" y="75486"/>
                    <a:pt x="72605" y="75522"/>
                    <a:pt x="72605" y="75581"/>
                  </a:cubicBezTo>
                  <a:cubicBezTo>
                    <a:pt x="72605" y="75641"/>
                    <a:pt x="72641" y="75689"/>
                    <a:pt x="72700" y="75689"/>
                  </a:cubicBezTo>
                  <a:lnTo>
                    <a:pt x="73153" y="75689"/>
                  </a:lnTo>
                  <a:cubicBezTo>
                    <a:pt x="73212" y="75689"/>
                    <a:pt x="73260" y="75629"/>
                    <a:pt x="73260" y="75581"/>
                  </a:cubicBezTo>
                  <a:cubicBezTo>
                    <a:pt x="73260" y="75522"/>
                    <a:pt x="73212" y="75486"/>
                    <a:pt x="73153" y="75486"/>
                  </a:cubicBezTo>
                  <a:close/>
                  <a:moveTo>
                    <a:pt x="74010" y="75486"/>
                  </a:moveTo>
                  <a:cubicBezTo>
                    <a:pt x="73951" y="75486"/>
                    <a:pt x="73915" y="75522"/>
                    <a:pt x="73915" y="75581"/>
                  </a:cubicBezTo>
                  <a:cubicBezTo>
                    <a:pt x="73915" y="75641"/>
                    <a:pt x="73951" y="75689"/>
                    <a:pt x="74010" y="75689"/>
                  </a:cubicBezTo>
                  <a:lnTo>
                    <a:pt x="74463" y="75689"/>
                  </a:lnTo>
                  <a:cubicBezTo>
                    <a:pt x="74534" y="75689"/>
                    <a:pt x="74582" y="75629"/>
                    <a:pt x="74570" y="75581"/>
                  </a:cubicBezTo>
                  <a:cubicBezTo>
                    <a:pt x="74570" y="75522"/>
                    <a:pt x="74522" y="75486"/>
                    <a:pt x="74463" y="75486"/>
                  </a:cubicBezTo>
                  <a:close/>
                  <a:moveTo>
                    <a:pt x="75344" y="75486"/>
                  </a:moveTo>
                  <a:cubicBezTo>
                    <a:pt x="75284" y="75486"/>
                    <a:pt x="75237" y="75522"/>
                    <a:pt x="75237" y="75581"/>
                  </a:cubicBezTo>
                  <a:cubicBezTo>
                    <a:pt x="75237" y="75641"/>
                    <a:pt x="75284" y="75689"/>
                    <a:pt x="75344" y="75689"/>
                  </a:cubicBezTo>
                  <a:lnTo>
                    <a:pt x="75784" y="75689"/>
                  </a:lnTo>
                  <a:cubicBezTo>
                    <a:pt x="75844" y="75689"/>
                    <a:pt x="75903" y="75629"/>
                    <a:pt x="75891" y="75581"/>
                  </a:cubicBezTo>
                  <a:cubicBezTo>
                    <a:pt x="75891" y="75522"/>
                    <a:pt x="75844" y="75486"/>
                    <a:pt x="75784" y="754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8" name="Google Shape;3008;p3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grpSp>
        <p:nvGrpSpPr>
          <p:cNvPr id="3154" name="Google Shape;3154;p35"/>
          <p:cNvGrpSpPr/>
          <p:nvPr/>
        </p:nvGrpSpPr>
        <p:grpSpPr>
          <a:xfrm>
            <a:off x="5798941" y="1396933"/>
            <a:ext cx="2779228" cy="795621"/>
            <a:chOff x="7405297" y="1296675"/>
            <a:chExt cx="1296003" cy="795621"/>
          </a:xfrm>
        </p:grpSpPr>
        <p:sp>
          <p:nvSpPr>
            <p:cNvPr id="3155" name="Google Shape;3155;p35"/>
            <p:cNvSpPr txBox="1"/>
            <p:nvPr/>
          </p:nvSpPr>
          <p:spPr>
            <a:xfrm>
              <a:off x="7405300" y="1296675"/>
              <a:ext cx="1296000" cy="2004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b="1" dirty="0">
                  <a:solidFill>
                    <a:schemeClr val="accent2"/>
                  </a:solidFill>
                  <a:latin typeface="Fira Sans"/>
                  <a:ea typeface="Fira Sans"/>
                  <a:cs typeface="Fira Sans"/>
                  <a:sym typeface="Fira Sans"/>
                </a:rPr>
                <a:t>Direct Spoofing</a:t>
              </a:r>
              <a:endParaRPr b="1" dirty="0">
                <a:solidFill>
                  <a:schemeClr val="accent2"/>
                </a:solidFill>
                <a:latin typeface="Fira Sans"/>
                <a:ea typeface="Fira Sans"/>
                <a:cs typeface="Fira Sans"/>
                <a:sym typeface="Fira Sans"/>
              </a:endParaRPr>
            </a:p>
          </p:txBody>
        </p:sp>
        <p:sp>
          <p:nvSpPr>
            <p:cNvPr id="3156" name="Google Shape;3156;p35"/>
            <p:cNvSpPr txBox="1"/>
            <p:nvPr/>
          </p:nvSpPr>
          <p:spPr>
            <a:xfrm>
              <a:off x="7405297" y="1650096"/>
              <a:ext cx="1296000"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200" dirty="0">
                  <a:solidFill>
                    <a:schemeClr val="dk1"/>
                  </a:solidFill>
                  <a:latin typeface="Fira Sans"/>
                  <a:ea typeface="Fira Sans"/>
                  <a:cs typeface="Fira Sans"/>
                  <a:sym typeface="Fira Sans"/>
                </a:rPr>
                <a:t>Falsifying the source address of a message to make it appear to come from a legitimate sender.</a:t>
              </a:r>
            </a:p>
          </p:txBody>
        </p:sp>
      </p:grpSp>
      <p:grpSp>
        <p:nvGrpSpPr>
          <p:cNvPr id="3157" name="Google Shape;3157;p35"/>
          <p:cNvGrpSpPr/>
          <p:nvPr/>
        </p:nvGrpSpPr>
        <p:grpSpPr>
          <a:xfrm>
            <a:off x="5814359" y="3789598"/>
            <a:ext cx="2849055" cy="642600"/>
            <a:chOff x="7405301" y="4014224"/>
            <a:chExt cx="1296000" cy="642600"/>
          </a:xfrm>
        </p:grpSpPr>
        <p:sp>
          <p:nvSpPr>
            <p:cNvPr id="3158" name="Google Shape;3158;p35"/>
            <p:cNvSpPr txBox="1"/>
            <p:nvPr/>
          </p:nvSpPr>
          <p:spPr>
            <a:xfrm>
              <a:off x="7405301" y="4014224"/>
              <a:ext cx="1296000" cy="2004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b="1" dirty="0">
                  <a:solidFill>
                    <a:schemeClr val="accent4"/>
                  </a:solidFill>
                  <a:latin typeface="Fira Sans"/>
                  <a:ea typeface="Fira Sans"/>
                  <a:cs typeface="Fira Sans"/>
                  <a:sym typeface="Fira Sans"/>
                </a:rPr>
                <a:t>Replay </a:t>
              </a:r>
              <a:r>
                <a:rPr lang="en-US" b="1" dirty="0">
                  <a:solidFill>
                    <a:schemeClr val="accent4"/>
                  </a:solidFill>
                  <a:latin typeface="Fira Sans"/>
                  <a:ea typeface="Fira Sans"/>
                  <a:cs typeface="Fira Sans"/>
                  <a:sym typeface="Fira Sans"/>
                </a:rPr>
                <a:t>Spoofing</a:t>
              </a:r>
              <a:r>
                <a:rPr lang="en" b="1" dirty="0">
                  <a:solidFill>
                    <a:schemeClr val="accent4"/>
                  </a:solidFill>
                  <a:latin typeface="Fira Sans"/>
                  <a:ea typeface="Fira Sans"/>
                  <a:cs typeface="Fira Sans"/>
                  <a:sym typeface="Fira Sans"/>
                </a:rPr>
                <a:t> </a:t>
              </a:r>
              <a:endParaRPr b="1" dirty="0">
                <a:solidFill>
                  <a:schemeClr val="accent4"/>
                </a:solidFill>
                <a:latin typeface="Fira Sans"/>
                <a:ea typeface="Fira Sans"/>
                <a:cs typeface="Fira Sans"/>
                <a:sym typeface="Fira Sans"/>
              </a:endParaRPr>
            </a:p>
          </p:txBody>
        </p:sp>
        <p:sp>
          <p:nvSpPr>
            <p:cNvPr id="3159" name="Google Shape;3159;p35"/>
            <p:cNvSpPr txBox="1"/>
            <p:nvPr/>
          </p:nvSpPr>
          <p:spPr>
            <a:xfrm>
              <a:off x="7405301" y="4214624"/>
              <a:ext cx="1296000"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Clr>
                  <a:schemeClr val="dk1"/>
                </a:buClr>
                <a:buSzPts val="1100"/>
                <a:buFont typeface="Arial"/>
                <a:buNone/>
              </a:pPr>
              <a:r>
                <a:rPr lang="en-US" sz="1200" dirty="0">
                  <a:solidFill>
                    <a:schemeClr val="dk1"/>
                  </a:solidFill>
                  <a:latin typeface="Fira Sans"/>
                  <a:ea typeface="Fira Sans"/>
                  <a:cs typeface="Fira Sans"/>
                  <a:sym typeface="Fira Sans"/>
                </a:rPr>
                <a:t>Replaying a recorded message to make it appear as a fresh message.</a:t>
              </a:r>
              <a:endParaRPr sz="1200" dirty="0">
                <a:solidFill>
                  <a:schemeClr val="dk1"/>
                </a:solidFill>
                <a:latin typeface="Fira Sans"/>
                <a:ea typeface="Fira Sans"/>
                <a:cs typeface="Fira Sans"/>
                <a:sym typeface="Fira Sans"/>
              </a:endParaRPr>
            </a:p>
          </p:txBody>
        </p:sp>
      </p:grpSp>
      <p:grpSp>
        <p:nvGrpSpPr>
          <p:cNvPr id="3160" name="Google Shape;3160;p35"/>
          <p:cNvGrpSpPr/>
          <p:nvPr/>
        </p:nvGrpSpPr>
        <p:grpSpPr>
          <a:xfrm>
            <a:off x="5798939" y="2510611"/>
            <a:ext cx="2872441" cy="742637"/>
            <a:chOff x="7405297" y="2575390"/>
            <a:chExt cx="1296000" cy="742637"/>
          </a:xfrm>
        </p:grpSpPr>
        <p:sp>
          <p:nvSpPr>
            <p:cNvPr id="3161" name="Google Shape;3161;p35"/>
            <p:cNvSpPr txBox="1"/>
            <p:nvPr/>
          </p:nvSpPr>
          <p:spPr>
            <a:xfrm>
              <a:off x="7405297" y="2575390"/>
              <a:ext cx="1296000" cy="2004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b="1" dirty="0">
                  <a:solidFill>
                    <a:schemeClr val="accent3"/>
                  </a:solidFill>
                  <a:latin typeface="Fira Sans"/>
                  <a:ea typeface="Fira Sans"/>
                  <a:cs typeface="Fira Sans"/>
                  <a:sym typeface="Fira Sans"/>
                </a:rPr>
                <a:t>Relay </a:t>
              </a:r>
              <a:r>
                <a:rPr lang="en-US" b="1" dirty="0">
                  <a:solidFill>
                    <a:schemeClr val="accent3"/>
                  </a:solidFill>
                  <a:latin typeface="Fira Sans"/>
                  <a:ea typeface="Fira Sans"/>
                  <a:cs typeface="Fira Sans"/>
                  <a:sym typeface="Fira Sans"/>
                </a:rPr>
                <a:t>Spoofing</a:t>
              </a:r>
              <a:r>
                <a:rPr lang="en" b="1" dirty="0">
                  <a:solidFill>
                    <a:schemeClr val="accent3"/>
                  </a:solidFill>
                  <a:latin typeface="Fira Sans"/>
                  <a:ea typeface="Fira Sans"/>
                  <a:cs typeface="Fira Sans"/>
                  <a:sym typeface="Fira Sans"/>
                </a:rPr>
                <a:t>  </a:t>
              </a:r>
              <a:endParaRPr b="1" dirty="0">
                <a:solidFill>
                  <a:schemeClr val="accent3"/>
                </a:solidFill>
                <a:latin typeface="Fira Sans"/>
                <a:ea typeface="Fira Sans"/>
                <a:cs typeface="Fira Sans"/>
                <a:sym typeface="Fira Sans"/>
              </a:endParaRPr>
            </a:p>
          </p:txBody>
        </p:sp>
        <p:sp>
          <p:nvSpPr>
            <p:cNvPr id="3162" name="Google Shape;3162;p35"/>
            <p:cNvSpPr txBox="1"/>
            <p:nvPr/>
          </p:nvSpPr>
          <p:spPr>
            <a:xfrm>
              <a:off x="7405297" y="2875827"/>
              <a:ext cx="1296000"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Clr>
                  <a:schemeClr val="dk1"/>
                </a:buClr>
                <a:buSzPts val="1100"/>
                <a:buFont typeface="Arial"/>
                <a:buNone/>
              </a:pPr>
              <a:r>
                <a:rPr lang="en-US" sz="1200" dirty="0">
                  <a:solidFill>
                    <a:schemeClr val="dk1"/>
                  </a:solidFill>
                  <a:latin typeface="Fira Sans"/>
                  <a:ea typeface="Fira Sans"/>
                  <a:cs typeface="Fira Sans"/>
                  <a:sym typeface="Fira Sans"/>
                </a:rPr>
                <a:t>Intercepting and altering a message before relaying it to the intended recipient.</a:t>
              </a:r>
              <a:endParaRPr sz="1200" dirty="0">
                <a:solidFill>
                  <a:schemeClr val="dk1"/>
                </a:solidFill>
                <a:latin typeface="Fira Sans"/>
                <a:ea typeface="Fira Sans"/>
                <a:cs typeface="Fira Sans"/>
                <a:sym typeface="Fira Sans"/>
              </a:endParaRPr>
            </a:p>
          </p:txBody>
        </p:sp>
      </p:grpSp>
      <p:sp>
        <p:nvSpPr>
          <p:cNvPr id="4" name="Google Shape;1248;p25">
            <a:extLst>
              <a:ext uri="{FF2B5EF4-FFF2-40B4-BE49-F238E27FC236}">
                <a16:creationId xmlns:a16="http://schemas.microsoft.com/office/drawing/2014/main" id="{4C594C6E-0814-84FE-8C72-8CF3388B49F1}"/>
              </a:ext>
            </a:extLst>
          </p:cNvPr>
          <p:cNvSpPr/>
          <p:nvPr/>
        </p:nvSpPr>
        <p:spPr>
          <a:xfrm>
            <a:off x="308221" y="1437842"/>
            <a:ext cx="3230254" cy="3230254"/>
          </a:xfrm>
          <a:custGeom>
            <a:avLst/>
            <a:gdLst/>
            <a:ahLst/>
            <a:cxnLst/>
            <a:rect l="l" t="t" r="r" b="b"/>
            <a:pathLst>
              <a:path w="83642" h="83642" fill="none" extrusionOk="0">
                <a:moveTo>
                  <a:pt x="83642" y="41815"/>
                </a:moveTo>
                <a:cubicBezTo>
                  <a:pt x="83642" y="64913"/>
                  <a:pt x="64913" y="83642"/>
                  <a:pt x="41815" y="83642"/>
                </a:cubicBezTo>
                <a:cubicBezTo>
                  <a:pt x="18717" y="83642"/>
                  <a:pt x="1" y="64913"/>
                  <a:pt x="1" y="41815"/>
                </a:cubicBezTo>
                <a:cubicBezTo>
                  <a:pt x="1" y="18717"/>
                  <a:pt x="18717" y="0"/>
                  <a:pt x="41815" y="0"/>
                </a:cubicBezTo>
                <a:cubicBezTo>
                  <a:pt x="64913" y="0"/>
                  <a:pt x="83642" y="18717"/>
                  <a:pt x="83642" y="41815"/>
                </a:cubicBezTo>
                <a:close/>
              </a:path>
            </a:pathLst>
          </a:custGeom>
          <a:solidFill>
            <a:schemeClr val="accent6"/>
          </a:solidFill>
          <a:ln w="64000" cap="flat" cmpd="sng">
            <a:solidFill>
              <a:schemeClr val="accent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49;p25">
            <a:extLst>
              <a:ext uri="{FF2B5EF4-FFF2-40B4-BE49-F238E27FC236}">
                <a16:creationId xmlns:a16="http://schemas.microsoft.com/office/drawing/2014/main" id="{2264E1ED-BCE0-A40C-01D6-20B44AB8D2C6}"/>
              </a:ext>
            </a:extLst>
          </p:cNvPr>
          <p:cNvSpPr/>
          <p:nvPr/>
        </p:nvSpPr>
        <p:spPr>
          <a:xfrm>
            <a:off x="1246254" y="4185268"/>
            <a:ext cx="1381322" cy="104853"/>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50;p25">
            <a:extLst>
              <a:ext uri="{FF2B5EF4-FFF2-40B4-BE49-F238E27FC236}">
                <a16:creationId xmlns:a16="http://schemas.microsoft.com/office/drawing/2014/main" id="{3B01DF51-90D6-8715-5CE8-2F74363E4A6A}"/>
              </a:ext>
            </a:extLst>
          </p:cNvPr>
          <p:cNvSpPr/>
          <p:nvPr/>
        </p:nvSpPr>
        <p:spPr>
          <a:xfrm>
            <a:off x="489386" y="2749685"/>
            <a:ext cx="2887231" cy="1389161"/>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51;p25">
            <a:extLst>
              <a:ext uri="{FF2B5EF4-FFF2-40B4-BE49-F238E27FC236}">
                <a16:creationId xmlns:a16="http://schemas.microsoft.com/office/drawing/2014/main" id="{A405F89B-8055-923F-FE2B-B2FC75338BAF}"/>
              </a:ext>
            </a:extLst>
          </p:cNvPr>
          <p:cNvSpPr/>
          <p:nvPr/>
        </p:nvSpPr>
        <p:spPr>
          <a:xfrm>
            <a:off x="1368099" y="2818661"/>
            <a:ext cx="1129828" cy="372490"/>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52;p25">
            <a:extLst>
              <a:ext uri="{FF2B5EF4-FFF2-40B4-BE49-F238E27FC236}">
                <a16:creationId xmlns:a16="http://schemas.microsoft.com/office/drawing/2014/main" id="{7757F15F-BB62-B057-6A2A-A77DF20F5EA9}"/>
              </a:ext>
            </a:extLst>
          </p:cNvPr>
          <p:cNvSpPr/>
          <p:nvPr/>
        </p:nvSpPr>
        <p:spPr>
          <a:xfrm>
            <a:off x="1222348" y="1290236"/>
            <a:ext cx="1421332" cy="1697349"/>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53;p25">
            <a:extLst>
              <a:ext uri="{FF2B5EF4-FFF2-40B4-BE49-F238E27FC236}">
                <a16:creationId xmlns:a16="http://schemas.microsoft.com/office/drawing/2014/main" id="{60B954CF-293F-D471-7226-93DA93CEBFBB}"/>
              </a:ext>
            </a:extLst>
          </p:cNvPr>
          <p:cNvSpPr/>
          <p:nvPr/>
        </p:nvSpPr>
        <p:spPr>
          <a:xfrm>
            <a:off x="1393394" y="1770746"/>
            <a:ext cx="1078772" cy="1045212"/>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54;p25">
            <a:extLst>
              <a:ext uri="{FF2B5EF4-FFF2-40B4-BE49-F238E27FC236}">
                <a16:creationId xmlns:a16="http://schemas.microsoft.com/office/drawing/2014/main" id="{F9053245-9A93-DC57-5EB7-F027F15ED392}"/>
              </a:ext>
            </a:extLst>
          </p:cNvPr>
          <p:cNvSpPr/>
          <p:nvPr/>
        </p:nvSpPr>
        <p:spPr>
          <a:xfrm>
            <a:off x="1469707" y="1707757"/>
            <a:ext cx="909115" cy="862346"/>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55;p25">
            <a:extLst>
              <a:ext uri="{FF2B5EF4-FFF2-40B4-BE49-F238E27FC236}">
                <a16:creationId xmlns:a16="http://schemas.microsoft.com/office/drawing/2014/main" id="{4C0BCFE9-9BD6-68F6-D16F-7E81F964C435}"/>
              </a:ext>
            </a:extLst>
          </p:cNvPr>
          <p:cNvSpPr/>
          <p:nvPr/>
        </p:nvSpPr>
        <p:spPr>
          <a:xfrm>
            <a:off x="1466501" y="1618545"/>
            <a:ext cx="933021" cy="604712"/>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56;p25">
            <a:extLst>
              <a:ext uri="{FF2B5EF4-FFF2-40B4-BE49-F238E27FC236}">
                <a16:creationId xmlns:a16="http://schemas.microsoft.com/office/drawing/2014/main" id="{1E95ED22-641D-750E-D018-DAA4AB4B3300}"/>
              </a:ext>
            </a:extLst>
          </p:cNvPr>
          <p:cNvSpPr/>
          <p:nvPr/>
        </p:nvSpPr>
        <p:spPr>
          <a:xfrm>
            <a:off x="1482336" y="1954847"/>
            <a:ext cx="890770" cy="265242"/>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57;p25">
            <a:extLst>
              <a:ext uri="{FF2B5EF4-FFF2-40B4-BE49-F238E27FC236}">
                <a16:creationId xmlns:a16="http://schemas.microsoft.com/office/drawing/2014/main" id="{A968B3DF-7895-C7E3-FF72-6F8434F77292}"/>
              </a:ext>
            </a:extLst>
          </p:cNvPr>
          <p:cNvSpPr/>
          <p:nvPr/>
        </p:nvSpPr>
        <p:spPr>
          <a:xfrm>
            <a:off x="1569577" y="2014438"/>
            <a:ext cx="285981" cy="138221"/>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58;p25">
            <a:extLst>
              <a:ext uri="{FF2B5EF4-FFF2-40B4-BE49-F238E27FC236}">
                <a16:creationId xmlns:a16="http://schemas.microsoft.com/office/drawing/2014/main" id="{25704956-E61B-61EB-FDE2-D5D8833D1F14}"/>
              </a:ext>
            </a:extLst>
          </p:cNvPr>
          <p:cNvSpPr/>
          <p:nvPr/>
        </p:nvSpPr>
        <p:spPr>
          <a:xfrm>
            <a:off x="1995282" y="2014438"/>
            <a:ext cx="286445" cy="138221"/>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59;p25">
            <a:extLst>
              <a:ext uri="{FF2B5EF4-FFF2-40B4-BE49-F238E27FC236}">
                <a16:creationId xmlns:a16="http://schemas.microsoft.com/office/drawing/2014/main" id="{222926C2-AF31-0968-BA36-18B59B5B2E45}"/>
              </a:ext>
            </a:extLst>
          </p:cNvPr>
          <p:cNvSpPr/>
          <p:nvPr/>
        </p:nvSpPr>
        <p:spPr>
          <a:xfrm>
            <a:off x="1724442" y="2516112"/>
            <a:ext cx="420804" cy="124009"/>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0;p25">
            <a:extLst>
              <a:ext uri="{FF2B5EF4-FFF2-40B4-BE49-F238E27FC236}">
                <a16:creationId xmlns:a16="http://schemas.microsoft.com/office/drawing/2014/main" id="{47114344-B708-EBA9-32AA-90C8BF37D424}"/>
              </a:ext>
            </a:extLst>
          </p:cNvPr>
          <p:cNvSpPr/>
          <p:nvPr/>
        </p:nvSpPr>
        <p:spPr>
          <a:xfrm>
            <a:off x="1724442" y="2581843"/>
            <a:ext cx="420804" cy="23399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61;p25">
            <a:extLst>
              <a:ext uri="{FF2B5EF4-FFF2-40B4-BE49-F238E27FC236}">
                <a16:creationId xmlns:a16="http://schemas.microsoft.com/office/drawing/2014/main" id="{FBC8A0AC-FE97-8097-2FCF-7525FFA922E9}"/>
              </a:ext>
            </a:extLst>
          </p:cNvPr>
          <p:cNvSpPr/>
          <p:nvPr/>
        </p:nvSpPr>
        <p:spPr>
          <a:xfrm>
            <a:off x="1001173" y="3373669"/>
            <a:ext cx="1840668" cy="83728"/>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62;p25">
            <a:extLst>
              <a:ext uri="{FF2B5EF4-FFF2-40B4-BE49-F238E27FC236}">
                <a16:creationId xmlns:a16="http://schemas.microsoft.com/office/drawing/2014/main" id="{EDD62FB4-0B20-E3C9-32D6-696294439F46}"/>
              </a:ext>
            </a:extLst>
          </p:cNvPr>
          <p:cNvSpPr/>
          <p:nvPr/>
        </p:nvSpPr>
        <p:spPr>
          <a:xfrm>
            <a:off x="1001173" y="3455041"/>
            <a:ext cx="1840668" cy="730690"/>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63;p25">
            <a:extLst>
              <a:ext uri="{FF2B5EF4-FFF2-40B4-BE49-F238E27FC236}">
                <a16:creationId xmlns:a16="http://schemas.microsoft.com/office/drawing/2014/main" id="{0FD3EBC5-59BD-8FE8-259F-62823E8903ED}"/>
              </a:ext>
            </a:extLst>
          </p:cNvPr>
          <p:cNvSpPr/>
          <p:nvPr/>
        </p:nvSpPr>
        <p:spPr>
          <a:xfrm>
            <a:off x="1735024" y="3686336"/>
            <a:ext cx="398249" cy="268139"/>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64;p25">
            <a:extLst>
              <a:ext uri="{FF2B5EF4-FFF2-40B4-BE49-F238E27FC236}">
                <a16:creationId xmlns:a16="http://schemas.microsoft.com/office/drawing/2014/main" id="{8BBD108D-9C7A-9CD9-2D68-B2FAA39F8CD8}"/>
              </a:ext>
            </a:extLst>
          </p:cNvPr>
          <p:cNvSpPr/>
          <p:nvPr/>
        </p:nvSpPr>
        <p:spPr>
          <a:xfrm>
            <a:off x="1778239" y="2368506"/>
            <a:ext cx="295713" cy="16259"/>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65;p25">
            <a:extLst>
              <a:ext uri="{FF2B5EF4-FFF2-40B4-BE49-F238E27FC236}">
                <a16:creationId xmlns:a16="http://schemas.microsoft.com/office/drawing/2014/main" id="{8DF5766A-9D61-178C-1617-8FED33AF6F64}"/>
              </a:ext>
            </a:extLst>
          </p:cNvPr>
          <p:cNvSpPr/>
          <p:nvPr/>
        </p:nvSpPr>
        <p:spPr>
          <a:xfrm>
            <a:off x="1849493" y="2421879"/>
            <a:ext cx="154943" cy="27575"/>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66;p25">
            <a:extLst>
              <a:ext uri="{FF2B5EF4-FFF2-40B4-BE49-F238E27FC236}">
                <a16:creationId xmlns:a16="http://schemas.microsoft.com/office/drawing/2014/main" id="{48603895-7446-ABBD-EAE9-9C82C9CC9797}"/>
              </a:ext>
            </a:extLst>
          </p:cNvPr>
          <p:cNvSpPr/>
          <p:nvPr/>
        </p:nvSpPr>
        <p:spPr>
          <a:xfrm>
            <a:off x="1833427" y="2232409"/>
            <a:ext cx="180742" cy="50592"/>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67;p25">
            <a:extLst>
              <a:ext uri="{FF2B5EF4-FFF2-40B4-BE49-F238E27FC236}">
                <a16:creationId xmlns:a16="http://schemas.microsoft.com/office/drawing/2014/main" id="{2AF9F760-CCB4-69A7-DBD4-387696BFA17F}"/>
              </a:ext>
            </a:extLst>
          </p:cNvPr>
          <p:cNvSpPr/>
          <p:nvPr/>
        </p:nvSpPr>
        <p:spPr>
          <a:xfrm>
            <a:off x="2333242" y="2147793"/>
            <a:ext cx="138453" cy="273043"/>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68;p25">
            <a:extLst>
              <a:ext uri="{FF2B5EF4-FFF2-40B4-BE49-F238E27FC236}">
                <a16:creationId xmlns:a16="http://schemas.microsoft.com/office/drawing/2014/main" id="{EFA50A4C-E68D-6715-8BD4-93DEC21E3B6B}"/>
              </a:ext>
            </a:extLst>
          </p:cNvPr>
          <p:cNvSpPr/>
          <p:nvPr/>
        </p:nvSpPr>
        <p:spPr>
          <a:xfrm>
            <a:off x="2370047" y="2203135"/>
            <a:ext cx="102111" cy="162590"/>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69;p25">
            <a:extLst>
              <a:ext uri="{FF2B5EF4-FFF2-40B4-BE49-F238E27FC236}">
                <a16:creationId xmlns:a16="http://schemas.microsoft.com/office/drawing/2014/main" id="{D81AC478-E8D0-FD3D-69A1-8B931DF8E0F2}"/>
              </a:ext>
            </a:extLst>
          </p:cNvPr>
          <p:cNvSpPr/>
          <p:nvPr/>
        </p:nvSpPr>
        <p:spPr>
          <a:xfrm>
            <a:off x="1393858" y="2145939"/>
            <a:ext cx="144400" cy="274974"/>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70;p25">
            <a:extLst>
              <a:ext uri="{FF2B5EF4-FFF2-40B4-BE49-F238E27FC236}">
                <a16:creationId xmlns:a16="http://schemas.microsoft.com/office/drawing/2014/main" id="{1440DEEA-EE09-C231-9829-AA0B3C726C5E}"/>
              </a:ext>
            </a:extLst>
          </p:cNvPr>
          <p:cNvSpPr/>
          <p:nvPr/>
        </p:nvSpPr>
        <p:spPr>
          <a:xfrm>
            <a:off x="1393394" y="2202981"/>
            <a:ext cx="103038" cy="162938"/>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71;p25">
            <a:extLst>
              <a:ext uri="{FF2B5EF4-FFF2-40B4-BE49-F238E27FC236}">
                <a16:creationId xmlns:a16="http://schemas.microsoft.com/office/drawing/2014/main" id="{F2A5881F-10F4-C03A-8B43-EB35D1BD9B6F}"/>
              </a:ext>
            </a:extLst>
          </p:cNvPr>
          <p:cNvSpPr/>
          <p:nvPr/>
        </p:nvSpPr>
        <p:spPr>
          <a:xfrm>
            <a:off x="2142886" y="2818197"/>
            <a:ext cx="59359" cy="59359"/>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72;p25">
            <a:extLst>
              <a:ext uri="{FF2B5EF4-FFF2-40B4-BE49-F238E27FC236}">
                <a16:creationId xmlns:a16="http://schemas.microsoft.com/office/drawing/2014/main" id="{15B43E73-C33A-7B9A-8CE4-3CFAB8350672}"/>
              </a:ext>
            </a:extLst>
          </p:cNvPr>
          <p:cNvSpPr/>
          <p:nvPr/>
        </p:nvSpPr>
        <p:spPr>
          <a:xfrm>
            <a:off x="1678485" y="2818197"/>
            <a:ext cx="59359" cy="59359"/>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73;p25">
            <a:extLst>
              <a:ext uri="{FF2B5EF4-FFF2-40B4-BE49-F238E27FC236}">
                <a16:creationId xmlns:a16="http://schemas.microsoft.com/office/drawing/2014/main" id="{3E34C7D6-FA5B-00FB-16DA-DF6C91DFE656}"/>
              </a:ext>
            </a:extLst>
          </p:cNvPr>
          <p:cNvSpPr/>
          <p:nvPr/>
        </p:nvSpPr>
        <p:spPr>
          <a:xfrm>
            <a:off x="2172314" y="2848089"/>
            <a:ext cx="39" cy="381681"/>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74;p25">
            <a:extLst>
              <a:ext uri="{FF2B5EF4-FFF2-40B4-BE49-F238E27FC236}">
                <a16:creationId xmlns:a16="http://schemas.microsoft.com/office/drawing/2014/main" id="{39A69F28-E670-F949-0C4E-FEACC7157BDE}"/>
              </a:ext>
            </a:extLst>
          </p:cNvPr>
          <p:cNvSpPr/>
          <p:nvPr/>
        </p:nvSpPr>
        <p:spPr>
          <a:xfrm>
            <a:off x="2172314" y="2848089"/>
            <a:ext cx="39" cy="381681"/>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75;p25">
            <a:extLst>
              <a:ext uri="{FF2B5EF4-FFF2-40B4-BE49-F238E27FC236}">
                <a16:creationId xmlns:a16="http://schemas.microsoft.com/office/drawing/2014/main" id="{C720AA30-29F4-CDA6-52CA-3CBBF82A5B96}"/>
              </a:ext>
            </a:extLst>
          </p:cNvPr>
          <p:cNvSpPr/>
          <p:nvPr/>
        </p:nvSpPr>
        <p:spPr>
          <a:xfrm>
            <a:off x="1708376" y="2848089"/>
            <a:ext cx="39" cy="381681"/>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76;p25">
            <a:extLst>
              <a:ext uri="{FF2B5EF4-FFF2-40B4-BE49-F238E27FC236}">
                <a16:creationId xmlns:a16="http://schemas.microsoft.com/office/drawing/2014/main" id="{94B75E40-C1DF-4011-E61C-D37A3831A8EE}"/>
              </a:ext>
            </a:extLst>
          </p:cNvPr>
          <p:cNvSpPr/>
          <p:nvPr/>
        </p:nvSpPr>
        <p:spPr>
          <a:xfrm>
            <a:off x="1708376" y="2848089"/>
            <a:ext cx="39" cy="381681"/>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77;p25">
            <a:extLst>
              <a:ext uri="{FF2B5EF4-FFF2-40B4-BE49-F238E27FC236}">
                <a16:creationId xmlns:a16="http://schemas.microsoft.com/office/drawing/2014/main" id="{A3277B22-DDD1-1D2D-79D3-1558EE76EA13}"/>
              </a:ext>
            </a:extLst>
          </p:cNvPr>
          <p:cNvSpPr/>
          <p:nvPr/>
        </p:nvSpPr>
        <p:spPr>
          <a:xfrm>
            <a:off x="2146091" y="3221004"/>
            <a:ext cx="52948" cy="80059"/>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78;p25">
            <a:extLst>
              <a:ext uri="{FF2B5EF4-FFF2-40B4-BE49-F238E27FC236}">
                <a16:creationId xmlns:a16="http://schemas.microsoft.com/office/drawing/2014/main" id="{9469DDAE-9EA3-5255-6281-15B3BA53C737}"/>
              </a:ext>
            </a:extLst>
          </p:cNvPr>
          <p:cNvSpPr/>
          <p:nvPr/>
        </p:nvSpPr>
        <p:spPr>
          <a:xfrm>
            <a:off x="1681690" y="3221004"/>
            <a:ext cx="52909" cy="80059"/>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79;p25">
            <a:extLst>
              <a:ext uri="{FF2B5EF4-FFF2-40B4-BE49-F238E27FC236}">
                <a16:creationId xmlns:a16="http://schemas.microsoft.com/office/drawing/2014/main" id="{748222FA-911A-5CB2-5668-BE5CB6BE406F}"/>
              </a:ext>
            </a:extLst>
          </p:cNvPr>
          <p:cNvSpPr/>
          <p:nvPr/>
        </p:nvSpPr>
        <p:spPr>
          <a:xfrm>
            <a:off x="753312" y="1939052"/>
            <a:ext cx="2283060" cy="2283021"/>
          </a:xfrm>
          <a:custGeom>
            <a:avLst/>
            <a:gdLst/>
            <a:ahLst/>
            <a:cxnLst/>
            <a:rect l="l" t="t" r="r" b="b"/>
            <a:pathLst>
              <a:path w="59116" h="59115" fill="none" extrusionOk="0">
                <a:moveTo>
                  <a:pt x="1" y="0"/>
                </a:moveTo>
                <a:lnTo>
                  <a:pt x="59115" y="59115"/>
                </a:lnTo>
              </a:path>
            </a:pathLst>
          </a:custGeom>
          <a:solidFill>
            <a:schemeClr val="accent6"/>
          </a:solidFill>
          <a:ln w="64000" cap="flat" cmpd="sng">
            <a:solidFill>
              <a:schemeClr val="accent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Wrong Logos">
            <a:extLst>
              <a:ext uri="{FF2B5EF4-FFF2-40B4-BE49-F238E27FC236}">
                <a16:creationId xmlns:a16="http://schemas.microsoft.com/office/drawing/2014/main" id="{026AFF4F-D858-0431-32A5-5A36C5A8299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145727" y="1384296"/>
            <a:ext cx="646921" cy="64692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Wrong Logos">
            <a:extLst>
              <a:ext uri="{FF2B5EF4-FFF2-40B4-BE49-F238E27FC236}">
                <a16:creationId xmlns:a16="http://schemas.microsoft.com/office/drawing/2014/main" id="{5D25453C-8689-2B23-9916-B6E3F05F2B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130388" y="2524415"/>
            <a:ext cx="646921" cy="6469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Wrong Logos">
            <a:extLst>
              <a:ext uri="{FF2B5EF4-FFF2-40B4-BE49-F238E27FC236}">
                <a16:creationId xmlns:a16="http://schemas.microsoft.com/office/drawing/2014/main" id="{7B1E8CE9-D297-9F34-C667-59AF8F5D03D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130388" y="3807907"/>
            <a:ext cx="646921" cy="6469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5,654 Professional Thank You Images, Stock Photos &amp; Vectors | Shutterstock">
            <a:extLst>
              <a:ext uri="{FF2B5EF4-FFF2-40B4-BE49-F238E27FC236}">
                <a16:creationId xmlns:a16="http://schemas.microsoft.com/office/drawing/2014/main" id="{7E1000E8-9586-7943-4E4E-ACD76A6059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07"/>
          <a:stretch/>
        </p:blipFill>
        <p:spPr bwMode="auto">
          <a:xfrm>
            <a:off x="1890711" y="1495424"/>
            <a:ext cx="4774407" cy="3184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281694"/>
      </p:ext>
    </p:extLst>
  </p:cSld>
  <p:clrMapOvr>
    <a:masterClrMapping/>
  </p:clrMapOvr>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1956</TotalTime>
  <Words>1862</Words>
  <Application>Microsoft Office PowerPoint</Application>
  <PresentationFormat>On-screen Show (16:9)</PresentationFormat>
  <Paragraphs>99</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Fira Sans</vt:lpstr>
      <vt:lpstr>Arial</vt:lpstr>
      <vt:lpstr>Söhne</vt:lpstr>
      <vt:lpstr>Fira Sans Black</vt:lpstr>
      <vt:lpstr>Cybersecurity Infographics by Slidesgo</vt:lpstr>
      <vt:lpstr>PowerPoint Presentation</vt:lpstr>
      <vt:lpstr>Secure Authentication Scheme for GNSS System</vt:lpstr>
      <vt:lpstr>Background</vt:lpstr>
      <vt:lpstr>GNSS Signal Vulnabilities</vt:lpstr>
      <vt:lpstr>Past Research</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API System for GNSS data</dc:title>
  <cp:lastModifiedBy>#HENDY#</cp:lastModifiedBy>
  <cp:revision>5</cp:revision>
  <dcterms:modified xsi:type="dcterms:W3CDTF">2023-04-12T09:06:31Z</dcterms:modified>
</cp:coreProperties>
</file>