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511" r:id="rId1"/>
  </p:sldMasterIdLst>
  <p:notesMasterIdLst>
    <p:notesMasterId r:id="rId45"/>
  </p:notesMasterIdLst>
  <p:handoutMasterIdLst>
    <p:handoutMasterId r:id="rId46"/>
  </p:handoutMasterIdLst>
  <p:sldIdLst>
    <p:sldId id="641" r:id="rId2"/>
    <p:sldId id="502" r:id="rId3"/>
    <p:sldId id="645" r:id="rId4"/>
    <p:sldId id="643" r:id="rId5"/>
    <p:sldId id="503" r:id="rId6"/>
    <p:sldId id="504" r:id="rId7"/>
    <p:sldId id="507" r:id="rId8"/>
    <p:sldId id="587" r:id="rId9"/>
    <p:sldId id="508" r:id="rId10"/>
    <p:sldId id="509" r:id="rId11"/>
    <p:sldId id="631" r:id="rId12"/>
    <p:sldId id="511" r:id="rId13"/>
    <p:sldId id="512" r:id="rId14"/>
    <p:sldId id="592" r:id="rId15"/>
    <p:sldId id="593" r:id="rId16"/>
    <p:sldId id="633" r:id="rId17"/>
    <p:sldId id="614" r:id="rId18"/>
    <p:sldId id="517" r:id="rId19"/>
    <p:sldId id="615" r:id="rId20"/>
    <p:sldId id="521" r:id="rId21"/>
    <p:sldId id="616" r:id="rId22"/>
    <p:sldId id="541" r:id="rId23"/>
    <p:sldId id="617" r:id="rId24"/>
    <p:sldId id="523" r:id="rId25"/>
    <p:sldId id="618" r:id="rId26"/>
    <p:sldId id="620" r:id="rId27"/>
    <p:sldId id="621" r:id="rId28"/>
    <p:sldId id="526" r:id="rId29"/>
    <p:sldId id="527" r:id="rId30"/>
    <p:sldId id="528" r:id="rId31"/>
    <p:sldId id="622" r:id="rId32"/>
    <p:sldId id="530" r:id="rId33"/>
    <p:sldId id="623" r:id="rId34"/>
    <p:sldId id="532" r:id="rId35"/>
    <p:sldId id="624" r:id="rId36"/>
    <p:sldId id="534" r:id="rId37"/>
    <p:sldId id="535" r:id="rId38"/>
    <p:sldId id="626" r:id="rId39"/>
    <p:sldId id="628" r:id="rId40"/>
    <p:sldId id="627" r:id="rId41"/>
    <p:sldId id="539" r:id="rId42"/>
    <p:sldId id="629" r:id="rId43"/>
    <p:sldId id="644" r:id="rId44"/>
  </p:sldIdLst>
  <p:sldSz cx="9144000" cy="6858000" type="screen4x3"/>
  <p:notesSz cx="6832600" cy="9906000"/>
  <p:defaultTex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128" userDrawn="1">
          <p15:clr>
            <a:srgbClr val="A4A3A4"/>
          </p15:clr>
        </p15:guide>
        <p15:guide id="2" pos="635" userDrawn="1">
          <p15:clr>
            <a:srgbClr val="A4A3A4"/>
          </p15:clr>
        </p15:guide>
        <p15:guide id="3" pos="960" userDrawn="1">
          <p15:clr>
            <a:srgbClr val="A4A3A4"/>
          </p15:clr>
        </p15:guide>
        <p15:guide id="4" pos="3600" userDrawn="1">
          <p15:clr>
            <a:srgbClr val="A4A3A4"/>
          </p15:clr>
        </p15:guide>
      </p15:sldGuideLst>
    </p:ext>
    <p:ext uri="{2D200454-40CA-4A62-9FC3-DE9A4176ACB9}">
      <p15:notesGuideLst xmlns:p15="http://schemas.microsoft.com/office/powerpoint/2012/main">
        <p15:guide id="1" orient="horz" pos="3120">
          <p15:clr>
            <a:srgbClr val="A4A3A4"/>
          </p15:clr>
        </p15:guide>
        <p15:guide id="2" pos="215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CC"/>
    <a:srgbClr val="CC0099"/>
    <a:srgbClr val="0033CC"/>
    <a:srgbClr val="000099"/>
    <a:srgbClr val="008000"/>
    <a:srgbClr val="800000"/>
    <a:srgbClr val="FF9900"/>
    <a:srgbClr val="009900"/>
    <a:srgbClr val="B51723"/>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00D0D0-256F-7242-8DF0-2267EFE36EF2}" v="7" dt="2022-09-02T06:00:12.830"/>
    <p1510:client id="{33310EA3-FD7E-9141-8996-F9B9BDC4A0AF}" v="577" dt="2022-09-01T16:21:18.6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43" autoAdjust="0"/>
    <p:restoredTop sz="95102" autoAdjust="0"/>
  </p:normalViewPr>
  <p:slideViewPr>
    <p:cSldViewPr snapToGrid="0">
      <p:cViewPr varScale="1">
        <p:scale>
          <a:sx n="119" d="100"/>
          <a:sy n="119" d="100"/>
        </p:scale>
        <p:origin x="-184" y="224"/>
      </p:cViewPr>
      <p:guideLst>
        <p:guide orient="horz" pos="1128"/>
        <p:guide pos="635"/>
        <p:guide pos="960"/>
        <p:guide pos="3600"/>
      </p:guideLst>
    </p:cSldViewPr>
  </p:slideViewPr>
  <p:outlineViewPr>
    <p:cViewPr>
      <p:scale>
        <a:sx n="33" d="100"/>
        <a:sy n="33" d="100"/>
      </p:scale>
      <p:origin x="0" y="88944"/>
    </p:cViewPr>
  </p:outlineViewPr>
  <p:notesTextViewPr>
    <p:cViewPr>
      <p:scale>
        <a:sx n="100" d="100"/>
        <a:sy n="100" d="100"/>
      </p:scale>
      <p:origin x="0" y="0"/>
    </p:cViewPr>
  </p:notesTextViewPr>
  <p:sorterViewPr>
    <p:cViewPr>
      <p:scale>
        <a:sx n="75" d="100"/>
        <a:sy n="75" d="100"/>
      </p:scale>
      <p:origin x="0" y="-18048"/>
    </p:cViewPr>
  </p:sorterViewPr>
  <p:notesViewPr>
    <p:cSldViewPr snapToGrid="0">
      <p:cViewPr varScale="1">
        <p:scale>
          <a:sx n="37" d="100"/>
          <a:sy n="37" d="100"/>
        </p:scale>
        <p:origin x="-1470" y="-96"/>
      </p:cViewPr>
      <p:guideLst>
        <p:guide orient="horz" pos="3120"/>
        <p:guide pos="215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g-Wei Lin" userId="d614b8a91a354671" providerId="LiveId" clId="{2700D0D0-256F-7242-8DF0-2267EFE36EF2}"/>
    <pc:docChg chg="custSel modSld">
      <pc:chgData name="Shang-Wei Lin" userId="d614b8a91a354671" providerId="LiveId" clId="{2700D0D0-256F-7242-8DF0-2267EFE36EF2}" dt="2022-09-02T06:00:12.830" v="30"/>
      <pc:docMkLst>
        <pc:docMk/>
      </pc:docMkLst>
      <pc:sldChg chg="addSp delSp modSp mod modAnim">
        <pc:chgData name="Shang-Wei Lin" userId="d614b8a91a354671" providerId="LiveId" clId="{2700D0D0-256F-7242-8DF0-2267EFE36EF2}" dt="2022-09-02T06:00:12.830" v="30"/>
        <pc:sldMkLst>
          <pc:docMk/>
          <pc:sldMk cId="0" sldId="523"/>
        </pc:sldMkLst>
        <pc:spChg chg="topLvl">
          <ac:chgData name="Shang-Wei Lin" userId="d614b8a91a354671" providerId="LiveId" clId="{2700D0D0-256F-7242-8DF0-2267EFE36EF2}" dt="2022-09-02T05:54:13.183" v="0" actId="165"/>
          <ac:spMkLst>
            <pc:docMk/>
            <pc:sldMk cId="0" sldId="523"/>
            <ac:spMk id="3" creationId="{6BA46B48-32DF-BB46-9EFF-2D080FED9920}"/>
          </ac:spMkLst>
        </pc:spChg>
        <pc:spChg chg="topLvl">
          <ac:chgData name="Shang-Wei Lin" userId="d614b8a91a354671" providerId="LiveId" clId="{2700D0D0-256F-7242-8DF0-2267EFE36EF2}" dt="2022-09-02T05:54:13.183" v="0" actId="165"/>
          <ac:spMkLst>
            <pc:docMk/>
            <pc:sldMk cId="0" sldId="523"/>
            <ac:spMk id="4" creationId="{DEC633C9-9476-B86C-5D6E-425B74AEBA4A}"/>
          </ac:spMkLst>
        </pc:spChg>
        <pc:spChg chg="topLvl">
          <ac:chgData name="Shang-Wei Lin" userId="d614b8a91a354671" providerId="LiveId" clId="{2700D0D0-256F-7242-8DF0-2267EFE36EF2}" dt="2022-09-02T05:54:13.183" v="0" actId="165"/>
          <ac:spMkLst>
            <pc:docMk/>
            <pc:sldMk cId="0" sldId="523"/>
            <ac:spMk id="5" creationId="{A6EF0169-F0EF-6D17-AD76-36D2EF107B8F}"/>
          </ac:spMkLst>
        </pc:spChg>
        <pc:spChg chg="topLvl">
          <ac:chgData name="Shang-Wei Lin" userId="d614b8a91a354671" providerId="LiveId" clId="{2700D0D0-256F-7242-8DF0-2267EFE36EF2}" dt="2022-09-02T05:54:13.183" v="0" actId="165"/>
          <ac:spMkLst>
            <pc:docMk/>
            <pc:sldMk cId="0" sldId="523"/>
            <ac:spMk id="6" creationId="{C4269352-D753-B2A0-E4A2-A37AEBC76276}"/>
          </ac:spMkLst>
        </pc:spChg>
        <pc:spChg chg="mod topLvl">
          <ac:chgData name="Shang-Wei Lin" userId="d614b8a91a354671" providerId="LiveId" clId="{2700D0D0-256F-7242-8DF0-2267EFE36EF2}" dt="2022-09-02T05:54:22.388" v="3" actId="1076"/>
          <ac:spMkLst>
            <pc:docMk/>
            <pc:sldMk cId="0" sldId="523"/>
            <ac:spMk id="7" creationId="{C18812EF-83AA-211B-5CA7-503D1DF07E6C}"/>
          </ac:spMkLst>
        </pc:spChg>
        <pc:spChg chg="del topLvl">
          <ac:chgData name="Shang-Wei Lin" userId="d614b8a91a354671" providerId="LiveId" clId="{2700D0D0-256F-7242-8DF0-2267EFE36EF2}" dt="2022-09-02T05:54:16.079" v="1" actId="478"/>
          <ac:spMkLst>
            <pc:docMk/>
            <pc:sldMk cId="0" sldId="523"/>
            <ac:spMk id="8" creationId="{932C92F8-76DC-513D-AB21-F0CDFC85FB27}"/>
          </ac:spMkLst>
        </pc:spChg>
        <pc:spChg chg="del topLvl">
          <ac:chgData name="Shang-Wei Lin" userId="d614b8a91a354671" providerId="LiveId" clId="{2700D0D0-256F-7242-8DF0-2267EFE36EF2}" dt="2022-09-02T05:54:18.399" v="2" actId="478"/>
          <ac:spMkLst>
            <pc:docMk/>
            <pc:sldMk cId="0" sldId="523"/>
            <ac:spMk id="9" creationId="{34121C56-D44E-967C-C528-21AB7431834F}"/>
          </ac:spMkLst>
        </pc:spChg>
        <pc:spChg chg="topLvl">
          <ac:chgData name="Shang-Wei Lin" userId="d614b8a91a354671" providerId="LiveId" clId="{2700D0D0-256F-7242-8DF0-2267EFE36EF2}" dt="2022-09-02T05:54:13.183" v="0" actId="165"/>
          <ac:spMkLst>
            <pc:docMk/>
            <pc:sldMk cId="0" sldId="523"/>
            <ac:spMk id="10" creationId="{3C53E423-7C2B-241E-16E7-02FE04198EED}"/>
          </ac:spMkLst>
        </pc:spChg>
        <pc:spChg chg="topLvl">
          <ac:chgData name="Shang-Wei Lin" userId="d614b8a91a354671" providerId="LiveId" clId="{2700D0D0-256F-7242-8DF0-2267EFE36EF2}" dt="2022-09-02T05:54:13.183" v="0" actId="165"/>
          <ac:spMkLst>
            <pc:docMk/>
            <pc:sldMk cId="0" sldId="523"/>
            <ac:spMk id="11" creationId="{AE2EEADF-71BD-FE40-66F1-EA51676953F3}"/>
          </ac:spMkLst>
        </pc:spChg>
        <pc:spChg chg="topLvl">
          <ac:chgData name="Shang-Wei Lin" userId="d614b8a91a354671" providerId="LiveId" clId="{2700D0D0-256F-7242-8DF0-2267EFE36EF2}" dt="2022-09-02T05:54:13.183" v="0" actId="165"/>
          <ac:spMkLst>
            <pc:docMk/>
            <pc:sldMk cId="0" sldId="523"/>
            <ac:spMk id="12" creationId="{315374C0-52BE-3C4F-7337-F72E511E9DDE}"/>
          </ac:spMkLst>
        </pc:spChg>
        <pc:grpChg chg="add">
          <ac:chgData name="Shang-Wei Lin" userId="d614b8a91a354671" providerId="LiveId" clId="{2700D0D0-256F-7242-8DF0-2267EFE36EF2}" dt="2022-09-02T05:54:51.185" v="10" actId="164"/>
          <ac:grpSpMkLst>
            <pc:docMk/>
            <pc:sldMk cId="0" sldId="523"/>
            <ac:grpSpMk id="21" creationId="{19706A48-CEB4-FD68-018A-4CA815803CCD}"/>
          </ac:grpSpMkLst>
        </pc:grpChg>
        <pc:grpChg chg="del">
          <ac:chgData name="Shang-Wei Lin" userId="d614b8a91a354671" providerId="LiveId" clId="{2700D0D0-256F-7242-8DF0-2267EFE36EF2}" dt="2022-09-02T05:54:13.183" v="0" actId="165"/>
          <ac:grpSpMkLst>
            <pc:docMk/>
            <pc:sldMk cId="0" sldId="523"/>
            <ac:grpSpMk id="22" creationId="{F81EE71C-C638-0A2A-B9CA-685C3BC3D004}"/>
          </ac:grpSpMkLst>
        </pc:grpChg>
        <pc:cxnChg chg="mod topLvl">
          <ac:chgData name="Shang-Wei Lin" userId="d614b8a91a354671" providerId="LiveId" clId="{2700D0D0-256F-7242-8DF0-2267EFE36EF2}" dt="2022-09-02T05:54:25.166" v="4" actId="14100"/>
          <ac:cxnSpMkLst>
            <pc:docMk/>
            <pc:sldMk cId="0" sldId="523"/>
            <ac:cxnSpMk id="14" creationId="{74ADA416-B6FA-DE56-79B9-156EEF566F5D}"/>
          </ac:cxnSpMkLst>
        </pc:cxnChg>
        <pc:cxnChg chg="mod topLvl">
          <ac:chgData name="Shang-Wei Lin" userId="d614b8a91a354671" providerId="LiveId" clId="{2700D0D0-256F-7242-8DF0-2267EFE36EF2}" dt="2022-09-02T05:54:28.156" v="5" actId="14100"/>
          <ac:cxnSpMkLst>
            <pc:docMk/>
            <pc:sldMk cId="0" sldId="523"/>
            <ac:cxnSpMk id="16" creationId="{FFB07D1C-A105-DC6C-D543-6244DEE3961F}"/>
          </ac:cxnSpMkLst>
        </pc:cxnChg>
        <pc:cxnChg chg="add mod">
          <ac:chgData name="Shang-Wei Lin" userId="d614b8a91a354671" providerId="LiveId" clId="{2700D0D0-256F-7242-8DF0-2267EFE36EF2}" dt="2022-09-02T05:54:44.676" v="9" actId="14100"/>
          <ac:cxnSpMkLst>
            <pc:docMk/>
            <pc:sldMk cId="0" sldId="523"/>
            <ac:cxnSpMk id="17" creationId="{369AB309-4E33-31C0-8A83-2F23CDEC67ED}"/>
          </ac:cxnSpMkLst>
        </pc:cxnChg>
      </pc:sldChg>
      <pc:sldChg chg="addSp delSp modSp mod">
        <pc:chgData name="Shang-Wei Lin" userId="d614b8a91a354671" providerId="LiveId" clId="{2700D0D0-256F-7242-8DF0-2267EFE36EF2}" dt="2022-09-02T05:57:42.174" v="27" actId="14100"/>
        <pc:sldMkLst>
          <pc:docMk/>
          <pc:sldMk cId="1332092087" sldId="618"/>
        </pc:sldMkLst>
        <pc:spChg chg="topLvl">
          <ac:chgData name="Shang-Wei Lin" userId="d614b8a91a354671" providerId="LiveId" clId="{2700D0D0-256F-7242-8DF0-2267EFE36EF2}" dt="2022-09-02T05:57:00.129" v="21" actId="165"/>
          <ac:spMkLst>
            <pc:docMk/>
            <pc:sldMk cId="1332092087" sldId="618"/>
            <ac:spMk id="4" creationId="{F64CCD96-577B-0C0A-6DBD-17C776B07F18}"/>
          </ac:spMkLst>
        </pc:spChg>
        <pc:spChg chg="topLvl">
          <ac:chgData name="Shang-Wei Lin" userId="d614b8a91a354671" providerId="LiveId" clId="{2700D0D0-256F-7242-8DF0-2267EFE36EF2}" dt="2022-09-02T05:57:00.129" v="21" actId="165"/>
          <ac:spMkLst>
            <pc:docMk/>
            <pc:sldMk cId="1332092087" sldId="618"/>
            <ac:spMk id="5" creationId="{08F56DFF-8918-5D3E-87E1-4A17ECB8460B}"/>
          </ac:spMkLst>
        </pc:spChg>
        <pc:spChg chg="topLvl">
          <ac:chgData name="Shang-Wei Lin" userId="d614b8a91a354671" providerId="LiveId" clId="{2700D0D0-256F-7242-8DF0-2267EFE36EF2}" dt="2022-09-02T05:57:00.129" v="21" actId="165"/>
          <ac:spMkLst>
            <pc:docMk/>
            <pc:sldMk cId="1332092087" sldId="618"/>
            <ac:spMk id="6" creationId="{5A0B0587-4AD4-F35D-A36E-577CDC6713F6}"/>
          </ac:spMkLst>
        </pc:spChg>
        <pc:spChg chg="topLvl">
          <ac:chgData name="Shang-Wei Lin" userId="d614b8a91a354671" providerId="LiveId" clId="{2700D0D0-256F-7242-8DF0-2267EFE36EF2}" dt="2022-09-02T05:57:00.129" v="21" actId="165"/>
          <ac:spMkLst>
            <pc:docMk/>
            <pc:sldMk cId="1332092087" sldId="618"/>
            <ac:spMk id="7" creationId="{9722FA16-D563-69FD-2CEB-51370F9C421E}"/>
          </ac:spMkLst>
        </pc:spChg>
        <pc:spChg chg="topLvl">
          <ac:chgData name="Shang-Wei Lin" userId="d614b8a91a354671" providerId="LiveId" clId="{2700D0D0-256F-7242-8DF0-2267EFE36EF2}" dt="2022-09-02T05:57:00.129" v="21" actId="165"/>
          <ac:spMkLst>
            <pc:docMk/>
            <pc:sldMk cId="1332092087" sldId="618"/>
            <ac:spMk id="8" creationId="{2D43343A-FF9D-18AD-88F0-D3CBFBD970CD}"/>
          </ac:spMkLst>
        </pc:spChg>
        <pc:spChg chg="topLvl">
          <ac:chgData name="Shang-Wei Lin" userId="d614b8a91a354671" providerId="LiveId" clId="{2700D0D0-256F-7242-8DF0-2267EFE36EF2}" dt="2022-09-02T05:57:00.129" v="21" actId="165"/>
          <ac:spMkLst>
            <pc:docMk/>
            <pc:sldMk cId="1332092087" sldId="618"/>
            <ac:spMk id="9" creationId="{7630249A-231E-AEE5-48C9-DDBDDF6BF1B8}"/>
          </ac:spMkLst>
        </pc:spChg>
        <pc:spChg chg="topLvl">
          <ac:chgData name="Shang-Wei Lin" userId="d614b8a91a354671" providerId="LiveId" clId="{2700D0D0-256F-7242-8DF0-2267EFE36EF2}" dt="2022-09-02T05:57:00.129" v="21" actId="165"/>
          <ac:spMkLst>
            <pc:docMk/>
            <pc:sldMk cId="1332092087" sldId="618"/>
            <ac:spMk id="10" creationId="{509A9FFC-499A-E7BA-5B3E-B6B629499E15}"/>
          </ac:spMkLst>
        </pc:spChg>
        <pc:spChg chg="topLvl">
          <ac:chgData name="Shang-Wei Lin" userId="d614b8a91a354671" providerId="LiveId" clId="{2700D0D0-256F-7242-8DF0-2267EFE36EF2}" dt="2022-09-02T05:57:00.129" v="21" actId="165"/>
          <ac:spMkLst>
            <pc:docMk/>
            <pc:sldMk cId="1332092087" sldId="618"/>
            <ac:spMk id="11" creationId="{A056109B-767E-AD25-3E51-7D38ADC8AB68}"/>
          </ac:spMkLst>
        </pc:spChg>
        <pc:spChg chg="topLvl">
          <ac:chgData name="Shang-Wei Lin" userId="d614b8a91a354671" providerId="LiveId" clId="{2700D0D0-256F-7242-8DF0-2267EFE36EF2}" dt="2022-09-02T05:57:00.129" v="21" actId="165"/>
          <ac:spMkLst>
            <pc:docMk/>
            <pc:sldMk cId="1332092087" sldId="618"/>
            <ac:spMk id="12" creationId="{4AD82359-85B2-8D6E-6CEE-28AD120AC0F0}"/>
          </ac:spMkLst>
        </pc:spChg>
        <pc:spChg chg="topLvl">
          <ac:chgData name="Shang-Wei Lin" userId="d614b8a91a354671" providerId="LiveId" clId="{2700D0D0-256F-7242-8DF0-2267EFE36EF2}" dt="2022-09-02T05:57:00.129" v="21" actId="165"/>
          <ac:spMkLst>
            <pc:docMk/>
            <pc:sldMk cId="1332092087" sldId="618"/>
            <ac:spMk id="13" creationId="{2D57CA82-3932-71A8-79DE-0EB2713DFF74}"/>
          </ac:spMkLst>
        </pc:spChg>
        <pc:spChg chg="add mod">
          <ac:chgData name="Shang-Wei Lin" userId="d614b8a91a354671" providerId="LiveId" clId="{2700D0D0-256F-7242-8DF0-2267EFE36EF2}" dt="2022-09-02T05:56:26.847" v="16" actId="20577"/>
          <ac:spMkLst>
            <pc:docMk/>
            <pc:sldMk cId="1332092087" sldId="618"/>
            <ac:spMk id="16" creationId="{217CFAC2-9BAF-CF44-9B85-45A6841AE0E2}"/>
          </ac:spMkLst>
        </pc:spChg>
        <pc:spChg chg="add mod">
          <ac:chgData name="Shang-Wei Lin" userId="d614b8a91a354671" providerId="LiveId" clId="{2700D0D0-256F-7242-8DF0-2267EFE36EF2}" dt="2022-09-02T05:57:30.863" v="24" actId="1076"/>
          <ac:spMkLst>
            <pc:docMk/>
            <pc:sldMk cId="1332092087" sldId="618"/>
            <ac:spMk id="34" creationId="{DC0FE492-8711-16A0-50D6-82FCCB69C2B5}"/>
          </ac:spMkLst>
        </pc:spChg>
        <pc:grpChg chg="del">
          <ac:chgData name="Shang-Wei Lin" userId="d614b8a91a354671" providerId="LiveId" clId="{2700D0D0-256F-7242-8DF0-2267EFE36EF2}" dt="2022-09-02T05:57:00.129" v="21" actId="165"/>
          <ac:grpSpMkLst>
            <pc:docMk/>
            <pc:sldMk cId="1332092087" sldId="618"/>
            <ac:grpSpMk id="3" creationId="{43A1E214-19FD-6E86-FD50-214098036DB4}"/>
          </ac:grpSpMkLst>
        </pc:grpChg>
        <pc:grpChg chg="add">
          <ac:chgData name="Shang-Wei Lin" userId="d614b8a91a354671" providerId="LiveId" clId="{2700D0D0-256F-7242-8DF0-2267EFE36EF2}" dt="2022-09-02T05:57:16.938" v="22" actId="164"/>
          <ac:grpSpMkLst>
            <pc:docMk/>
            <pc:sldMk cId="1332092087" sldId="618"/>
            <ac:grpSpMk id="33" creationId="{3F9971E2-CC3E-3C47-A9C4-3AB6BC64C4D5}"/>
          </ac:grpSpMkLst>
        </pc:grpChg>
        <pc:cxnChg chg="topLvl">
          <ac:chgData name="Shang-Wei Lin" userId="d614b8a91a354671" providerId="LiveId" clId="{2700D0D0-256F-7242-8DF0-2267EFE36EF2}" dt="2022-09-02T05:57:00.129" v="21" actId="165"/>
          <ac:cxnSpMkLst>
            <pc:docMk/>
            <pc:sldMk cId="1332092087" sldId="618"/>
            <ac:cxnSpMk id="14" creationId="{D141F60D-AAF8-66C8-63CE-1B77C4FE162E}"/>
          </ac:cxnSpMkLst>
        </pc:cxnChg>
        <pc:cxnChg chg="topLvl">
          <ac:chgData name="Shang-Wei Lin" userId="d614b8a91a354671" providerId="LiveId" clId="{2700D0D0-256F-7242-8DF0-2267EFE36EF2}" dt="2022-09-02T05:57:00.129" v="21" actId="165"/>
          <ac:cxnSpMkLst>
            <pc:docMk/>
            <pc:sldMk cId="1332092087" sldId="618"/>
            <ac:cxnSpMk id="15" creationId="{EBB4B95E-049F-BF6B-D12F-11F1E7B6B341}"/>
          </ac:cxnSpMkLst>
        </pc:cxnChg>
        <pc:cxnChg chg="add mod">
          <ac:chgData name="Shang-Wei Lin" userId="d614b8a91a354671" providerId="LiveId" clId="{2700D0D0-256F-7242-8DF0-2267EFE36EF2}" dt="2022-09-02T05:56:47.510" v="20" actId="1582"/>
          <ac:cxnSpMkLst>
            <pc:docMk/>
            <pc:sldMk cId="1332092087" sldId="618"/>
            <ac:cxnSpMk id="29" creationId="{A8923BEE-CD51-F63B-1DC5-E2422FBCEF49}"/>
          </ac:cxnSpMkLst>
        </pc:cxnChg>
        <pc:cxnChg chg="add mod">
          <ac:chgData name="Shang-Wei Lin" userId="d614b8a91a354671" providerId="LiveId" clId="{2700D0D0-256F-7242-8DF0-2267EFE36EF2}" dt="2022-09-02T05:57:42.174" v="27" actId="14100"/>
          <ac:cxnSpMkLst>
            <pc:docMk/>
            <pc:sldMk cId="1332092087" sldId="618"/>
            <ac:cxnSpMk id="35" creationId="{932B4A49-26B4-E7B5-AD28-30B84B4B8083}"/>
          </ac:cxnSpMkLst>
        </pc:cxnChg>
      </pc:sldChg>
    </pc:docChg>
  </pc:docChgLst>
  <pc:docChgLst>
    <pc:chgData name="Shang-Wei Lin" userId="d614b8a91a354671" providerId="LiveId" clId="{33310EA3-FD7E-9141-8996-F9B9BDC4A0AF}"/>
    <pc:docChg chg="undo redo custSel modSld">
      <pc:chgData name="Shang-Wei Lin" userId="d614b8a91a354671" providerId="LiveId" clId="{33310EA3-FD7E-9141-8996-F9B9BDC4A0AF}" dt="2022-09-01T16:21:18.648" v="1505"/>
      <pc:docMkLst>
        <pc:docMk/>
      </pc:docMkLst>
      <pc:sldChg chg="modSp">
        <pc:chgData name="Shang-Wei Lin" userId="d614b8a91a354671" providerId="LiveId" clId="{33310EA3-FD7E-9141-8996-F9B9BDC4A0AF}" dt="2022-08-28T09:35:51.361" v="426" actId="20577"/>
        <pc:sldMkLst>
          <pc:docMk/>
          <pc:sldMk cId="0" sldId="503"/>
        </pc:sldMkLst>
        <pc:spChg chg="mod">
          <ac:chgData name="Shang-Wei Lin" userId="d614b8a91a354671" providerId="LiveId" clId="{33310EA3-FD7E-9141-8996-F9B9BDC4A0AF}" dt="2022-08-28T09:35:51.361" v="426" actId="20577"/>
          <ac:spMkLst>
            <pc:docMk/>
            <pc:sldMk cId="0" sldId="503"/>
            <ac:spMk id="63491" creationId="{00000000-0000-0000-0000-000000000000}"/>
          </ac:spMkLst>
        </pc:spChg>
      </pc:sldChg>
      <pc:sldChg chg="addSp delSp modSp mod modAnim">
        <pc:chgData name="Shang-Wei Lin" userId="d614b8a91a354671" providerId="LiveId" clId="{33310EA3-FD7E-9141-8996-F9B9BDC4A0AF}" dt="2022-08-28T09:53:14.072" v="618" actId="207"/>
        <pc:sldMkLst>
          <pc:docMk/>
          <pc:sldMk cId="0" sldId="508"/>
        </pc:sldMkLst>
        <pc:spChg chg="add del mod">
          <ac:chgData name="Shang-Wei Lin" userId="d614b8a91a354671" providerId="LiveId" clId="{33310EA3-FD7E-9141-8996-F9B9BDC4A0AF}" dt="2022-08-28T09:48:15.408" v="531" actId="478"/>
          <ac:spMkLst>
            <pc:docMk/>
            <pc:sldMk cId="0" sldId="508"/>
            <ac:spMk id="3" creationId="{E9CD0CC2-0C26-3BA5-4EA5-C0813ED8C9BF}"/>
          </ac:spMkLst>
        </pc:spChg>
        <pc:spChg chg="mod">
          <ac:chgData name="Shang-Wei Lin" userId="d614b8a91a354671" providerId="LiveId" clId="{33310EA3-FD7E-9141-8996-F9B9BDC4A0AF}" dt="2022-08-28T09:53:14.072" v="618" actId="207"/>
          <ac:spMkLst>
            <pc:docMk/>
            <pc:sldMk cId="0" sldId="508"/>
            <ac:spMk id="67587" creationId="{00000000-0000-0000-0000-000000000000}"/>
          </ac:spMkLst>
        </pc:spChg>
      </pc:sldChg>
      <pc:sldChg chg="modSp mod">
        <pc:chgData name="Shang-Wei Lin" userId="d614b8a91a354671" providerId="LiveId" clId="{33310EA3-FD7E-9141-8996-F9B9BDC4A0AF}" dt="2022-08-28T09:57:31.959" v="758" actId="20577"/>
        <pc:sldMkLst>
          <pc:docMk/>
          <pc:sldMk cId="0" sldId="511"/>
        </pc:sldMkLst>
        <pc:spChg chg="mod">
          <ac:chgData name="Shang-Wei Lin" userId="d614b8a91a354671" providerId="LiveId" clId="{33310EA3-FD7E-9141-8996-F9B9BDC4A0AF}" dt="2022-08-28T09:57:31.959" v="758" actId="20577"/>
          <ac:spMkLst>
            <pc:docMk/>
            <pc:sldMk cId="0" sldId="511"/>
            <ac:spMk id="5" creationId="{00000000-0000-0000-0000-000000000000}"/>
          </ac:spMkLst>
        </pc:spChg>
      </pc:sldChg>
      <pc:sldChg chg="addSp modSp mod">
        <pc:chgData name="Shang-Wei Lin" userId="d614b8a91a354671" providerId="LiveId" clId="{33310EA3-FD7E-9141-8996-F9B9BDC4A0AF}" dt="2022-08-28T08:30:48.608" v="154" actId="1076"/>
        <pc:sldMkLst>
          <pc:docMk/>
          <pc:sldMk cId="0" sldId="512"/>
        </pc:sldMkLst>
        <pc:spChg chg="add mod">
          <ac:chgData name="Shang-Wei Lin" userId="d614b8a91a354671" providerId="LiveId" clId="{33310EA3-FD7E-9141-8996-F9B9BDC4A0AF}" dt="2022-08-28T08:30:44.563" v="153" actId="164"/>
          <ac:spMkLst>
            <pc:docMk/>
            <pc:sldMk cId="0" sldId="512"/>
            <ac:spMk id="3" creationId="{CC5B1D9A-276B-3F75-0EA1-DDFF64CA3811}"/>
          </ac:spMkLst>
        </pc:spChg>
        <pc:spChg chg="add mod">
          <ac:chgData name="Shang-Wei Lin" userId="d614b8a91a354671" providerId="LiveId" clId="{33310EA3-FD7E-9141-8996-F9B9BDC4A0AF}" dt="2022-08-28T08:30:44.563" v="153" actId="164"/>
          <ac:spMkLst>
            <pc:docMk/>
            <pc:sldMk cId="0" sldId="512"/>
            <ac:spMk id="5" creationId="{FF4C6EF4-4F66-2021-09A1-F5F7DB03FCFA}"/>
          </ac:spMkLst>
        </pc:spChg>
        <pc:spChg chg="add mod">
          <ac:chgData name="Shang-Wei Lin" userId="d614b8a91a354671" providerId="LiveId" clId="{33310EA3-FD7E-9141-8996-F9B9BDC4A0AF}" dt="2022-08-28T08:30:44.563" v="153" actId="164"/>
          <ac:spMkLst>
            <pc:docMk/>
            <pc:sldMk cId="0" sldId="512"/>
            <ac:spMk id="6" creationId="{95F53CA8-19B1-A31B-C402-310960D62607}"/>
          </ac:spMkLst>
        </pc:spChg>
        <pc:spChg chg="add mod">
          <ac:chgData name="Shang-Wei Lin" userId="d614b8a91a354671" providerId="LiveId" clId="{33310EA3-FD7E-9141-8996-F9B9BDC4A0AF}" dt="2022-08-28T08:30:44.563" v="153" actId="164"/>
          <ac:spMkLst>
            <pc:docMk/>
            <pc:sldMk cId="0" sldId="512"/>
            <ac:spMk id="7" creationId="{EFE71730-DC5B-BD8A-9CAE-6AE2F5E34194}"/>
          </ac:spMkLst>
        </pc:spChg>
        <pc:spChg chg="add mod">
          <ac:chgData name="Shang-Wei Lin" userId="d614b8a91a354671" providerId="LiveId" clId="{33310EA3-FD7E-9141-8996-F9B9BDC4A0AF}" dt="2022-08-28T08:30:44.563" v="153" actId="164"/>
          <ac:spMkLst>
            <pc:docMk/>
            <pc:sldMk cId="0" sldId="512"/>
            <ac:spMk id="8" creationId="{49A3F410-23F1-6B14-5015-4E94D8BFC4AA}"/>
          </ac:spMkLst>
        </pc:spChg>
        <pc:spChg chg="add mod">
          <ac:chgData name="Shang-Wei Lin" userId="d614b8a91a354671" providerId="LiveId" clId="{33310EA3-FD7E-9141-8996-F9B9BDC4A0AF}" dt="2022-08-28T08:30:44.563" v="153" actId="164"/>
          <ac:spMkLst>
            <pc:docMk/>
            <pc:sldMk cId="0" sldId="512"/>
            <ac:spMk id="9" creationId="{72B90881-E030-1647-8CCD-A91993D9B56C}"/>
          </ac:spMkLst>
        </pc:spChg>
        <pc:grpChg chg="add mod">
          <ac:chgData name="Shang-Wei Lin" userId="d614b8a91a354671" providerId="LiveId" clId="{33310EA3-FD7E-9141-8996-F9B9BDC4A0AF}" dt="2022-08-28T08:30:48.608" v="154" actId="1076"/>
          <ac:grpSpMkLst>
            <pc:docMk/>
            <pc:sldMk cId="0" sldId="512"/>
            <ac:grpSpMk id="12" creationId="{916C4287-3D97-D83E-C112-10376C1E6CA0}"/>
          </ac:grpSpMkLst>
        </pc:grpChg>
        <pc:cxnChg chg="add mod">
          <ac:chgData name="Shang-Wei Lin" userId="d614b8a91a354671" providerId="LiveId" clId="{33310EA3-FD7E-9141-8996-F9B9BDC4A0AF}" dt="2022-08-28T08:30:44.563" v="153" actId="164"/>
          <ac:cxnSpMkLst>
            <pc:docMk/>
            <pc:sldMk cId="0" sldId="512"/>
            <ac:cxnSpMk id="11" creationId="{F6006701-6ABB-BA80-24EA-9F33D84189DF}"/>
          </ac:cxnSpMkLst>
        </pc:cxnChg>
      </pc:sldChg>
      <pc:sldChg chg="addSp modSp mod">
        <pc:chgData name="Shang-Wei Lin" userId="d614b8a91a354671" providerId="LiveId" clId="{33310EA3-FD7E-9141-8996-F9B9BDC4A0AF}" dt="2022-09-01T16:15:11.543" v="1447" actId="164"/>
        <pc:sldMkLst>
          <pc:docMk/>
          <pc:sldMk cId="0" sldId="523"/>
        </pc:sldMkLst>
        <pc:spChg chg="add mod">
          <ac:chgData name="Shang-Wei Lin" userId="d614b8a91a354671" providerId="LiveId" clId="{33310EA3-FD7E-9141-8996-F9B9BDC4A0AF}" dt="2022-09-01T16:15:11.543" v="1447" actId="164"/>
          <ac:spMkLst>
            <pc:docMk/>
            <pc:sldMk cId="0" sldId="523"/>
            <ac:spMk id="3" creationId="{6BA46B48-32DF-BB46-9EFF-2D080FED9920}"/>
          </ac:spMkLst>
        </pc:spChg>
        <pc:spChg chg="add mod">
          <ac:chgData name="Shang-Wei Lin" userId="d614b8a91a354671" providerId="LiveId" clId="{33310EA3-FD7E-9141-8996-F9B9BDC4A0AF}" dt="2022-09-01T16:15:11.543" v="1447" actId="164"/>
          <ac:spMkLst>
            <pc:docMk/>
            <pc:sldMk cId="0" sldId="523"/>
            <ac:spMk id="4" creationId="{DEC633C9-9476-B86C-5D6E-425B74AEBA4A}"/>
          </ac:spMkLst>
        </pc:spChg>
        <pc:spChg chg="add mod">
          <ac:chgData name="Shang-Wei Lin" userId="d614b8a91a354671" providerId="LiveId" clId="{33310EA3-FD7E-9141-8996-F9B9BDC4A0AF}" dt="2022-09-01T16:15:11.543" v="1447" actId="164"/>
          <ac:spMkLst>
            <pc:docMk/>
            <pc:sldMk cId="0" sldId="523"/>
            <ac:spMk id="5" creationId="{A6EF0169-F0EF-6D17-AD76-36D2EF107B8F}"/>
          </ac:spMkLst>
        </pc:spChg>
        <pc:spChg chg="add mod">
          <ac:chgData name="Shang-Wei Lin" userId="d614b8a91a354671" providerId="LiveId" clId="{33310EA3-FD7E-9141-8996-F9B9BDC4A0AF}" dt="2022-09-01T16:15:11.543" v="1447" actId="164"/>
          <ac:spMkLst>
            <pc:docMk/>
            <pc:sldMk cId="0" sldId="523"/>
            <ac:spMk id="6" creationId="{C4269352-D753-B2A0-E4A2-A37AEBC76276}"/>
          </ac:spMkLst>
        </pc:spChg>
        <pc:spChg chg="add mod">
          <ac:chgData name="Shang-Wei Lin" userId="d614b8a91a354671" providerId="LiveId" clId="{33310EA3-FD7E-9141-8996-F9B9BDC4A0AF}" dt="2022-09-01T16:15:11.543" v="1447" actId="164"/>
          <ac:spMkLst>
            <pc:docMk/>
            <pc:sldMk cId="0" sldId="523"/>
            <ac:spMk id="7" creationId="{C18812EF-83AA-211B-5CA7-503D1DF07E6C}"/>
          </ac:spMkLst>
        </pc:spChg>
        <pc:spChg chg="add mod">
          <ac:chgData name="Shang-Wei Lin" userId="d614b8a91a354671" providerId="LiveId" clId="{33310EA3-FD7E-9141-8996-F9B9BDC4A0AF}" dt="2022-09-01T16:15:11.543" v="1447" actId="164"/>
          <ac:spMkLst>
            <pc:docMk/>
            <pc:sldMk cId="0" sldId="523"/>
            <ac:spMk id="8" creationId="{932C92F8-76DC-513D-AB21-F0CDFC85FB27}"/>
          </ac:spMkLst>
        </pc:spChg>
        <pc:spChg chg="add mod">
          <ac:chgData name="Shang-Wei Lin" userId="d614b8a91a354671" providerId="LiveId" clId="{33310EA3-FD7E-9141-8996-F9B9BDC4A0AF}" dt="2022-09-01T16:15:11.543" v="1447" actId="164"/>
          <ac:spMkLst>
            <pc:docMk/>
            <pc:sldMk cId="0" sldId="523"/>
            <ac:spMk id="9" creationId="{34121C56-D44E-967C-C528-21AB7431834F}"/>
          </ac:spMkLst>
        </pc:spChg>
        <pc:spChg chg="add mod">
          <ac:chgData name="Shang-Wei Lin" userId="d614b8a91a354671" providerId="LiveId" clId="{33310EA3-FD7E-9141-8996-F9B9BDC4A0AF}" dt="2022-09-01T16:15:11.543" v="1447" actId="164"/>
          <ac:spMkLst>
            <pc:docMk/>
            <pc:sldMk cId="0" sldId="523"/>
            <ac:spMk id="10" creationId="{3C53E423-7C2B-241E-16E7-02FE04198EED}"/>
          </ac:spMkLst>
        </pc:spChg>
        <pc:spChg chg="add mod">
          <ac:chgData name="Shang-Wei Lin" userId="d614b8a91a354671" providerId="LiveId" clId="{33310EA3-FD7E-9141-8996-F9B9BDC4A0AF}" dt="2022-09-01T16:15:11.543" v="1447" actId="164"/>
          <ac:spMkLst>
            <pc:docMk/>
            <pc:sldMk cId="0" sldId="523"/>
            <ac:spMk id="11" creationId="{AE2EEADF-71BD-FE40-66F1-EA51676953F3}"/>
          </ac:spMkLst>
        </pc:spChg>
        <pc:spChg chg="add mod">
          <ac:chgData name="Shang-Wei Lin" userId="d614b8a91a354671" providerId="LiveId" clId="{33310EA3-FD7E-9141-8996-F9B9BDC4A0AF}" dt="2022-09-01T16:15:11.543" v="1447" actId="164"/>
          <ac:spMkLst>
            <pc:docMk/>
            <pc:sldMk cId="0" sldId="523"/>
            <ac:spMk id="12" creationId="{315374C0-52BE-3C4F-7337-F72E511E9DDE}"/>
          </ac:spMkLst>
        </pc:spChg>
        <pc:grpChg chg="add mod">
          <ac:chgData name="Shang-Wei Lin" userId="d614b8a91a354671" providerId="LiveId" clId="{33310EA3-FD7E-9141-8996-F9B9BDC4A0AF}" dt="2022-09-01T16:15:11.543" v="1447" actId="164"/>
          <ac:grpSpMkLst>
            <pc:docMk/>
            <pc:sldMk cId="0" sldId="523"/>
            <ac:grpSpMk id="22" creationId="{F81EE71C-C638-0A2A-B9CA-685C3BC3D004}"/>
          </ac:grpSpMkLst>
        </pc:grpChg>
        <pc:cxnChg chg="add mod">
          <ac:chgData name="Shang-Wei Lin" userId="d614b8a91a354671" providerId="LiveId" clId="{33310EA3-FD7E-9141-8996-F9B9BDC4A0AF}" dt="2022-09-01T16:15:11.543" v="1447" actId="164"/>
          <ac:cxnSpMkLst>
            <pc:docMk/>
            <pc:sldMk cId="0" sldId="523"/>
            <ac:cxnSpMk id="14" creationId="{74ADA416-B6FA-DE56-79B9-156EEF566F5D}"/>
          </ac:cxnSpMkLst>
        </pc:cxnChg>
        <pc:cxnChg chg="add mod">
          <ac:chgData name="Shang-Wei Lin" userId="d614b8a91a354671" providerId="LiveId" clId="{33310EA3-FD7E-9141-8996-F9B9BDC4A0AF}" dt="2022-09-01T16:15:11.543" v="1447" actId="164"/>
          <ac:cxnSpMkLst>
            <pc:docMk/>
            <pc:sldMk cId="0" sldId="523"/>
            <ac:cxnSpMk id="16" creationId="{FFB07D1C-A105-DC6C-D543-6244DEE3961F}"/>
          </ac:cxnSpMkLst>
        </pc:cxnChg>
      </pc:sldChg>
      <pc:sldChg chg="addSp delSp modSp mod modAnim">
        <pc:chgData name="Shang-Wei Lin" userId="d614b8a91a354671" providerId="LiveId" clId="{33310EA3-FD7E-9141-8996-F9B9BDC4A0AF}" dt="2022-09-01T15:32:50.525" v="929"/>
        <pc:sldMkLst>
          <pc:docMk/>
          <pc:sldMk cId="0" sldId="532"/>
        </pc:sldMkLst>
        <pc:spChg chg="mod">
          <ac:chgData name="Shang-Wei Lin" userId="d614b8a91a354671" providerId="LiveId" clId="{33310EA3-FD7E-9141-8996-F9B9BDC4A0AF}" dt="2022-09-01T15:29:55.352" v="901" actId="1076"/>
          <ac:spMkLst>
            <pc:docMk/>
            <pc:sldMk cId="0" sldId="532"/>
            <ac:spMk id="4" creationId="{00000000-0000-0000-0000-000000000000}"/>
          </ac:spMkLst>
        </pc:spChg>
        <pc:spChg chg="mod">
          <ac:chgData name="Shang-Wei Lin" userId="d614b8a91a354671" providerId="LiveId" clId="{33310EA3-FD7E-9141-8996-F9B9BDC4A0AF}" dt="2022-09-01T15:29:53.192" v="900" actId="1076"/>
          <ac:spMkLst>
            <pc:docMk/>
            <pc:sldMk cId="0" sldId="532"/>
            <ac:spMk id="5" creationId="{00000000-0000-0000-0000-000000000000}"/>
          </ac:spMkLst>
        </pc:spChg>
        <pc:spChg chg="mod">
          <ac:chgData name="Shang-Wei Lin" userId="d614b8a91a354671" providerId="LiveId" clId="{33310EA3-FD7E-9141-8996-F9B9BDC4A0AF}" dt="2022-09-01T15:31:29.294" v="911" actId="1076"/>
          <ac:spMkLst>
            <pc:docMk/>
            <pc:sldMk cId="0" sldId="532"/>
            <ac:spMk id="6" creationId="{18626093-7525-0621-3133-D3304C6A9A02}"/>
          </ac:spMkLst>
        </pc:spChg>
        <pc:spChg chg="mod">
          <ac:chgData name="Shang-Wei Lin" userId="d614b8a91a354671" providerId="LiveId" clId="{33310EA3-FD7E-9141-8996-F9B9BDC4A0AF}" dt="2022-09-01T15:31:29.294" v="911" actId="1076"/>
          <ac:spMkLst>
            <pc:docMk/>
            <pc:sldMk cId="0" sldId="532"/>
            <ac:spMk id="7" creationId="{391BDF79-8674-1D40-05AC-9A18937C7989}"/>
          </ac:spMkLst>
        </pc:spChg>
        <pc:spChg chg="mod">
          <ac:chgData name="Shang-Wei Lin" userId="d614b8a91a354671" providerId="LiveId" clId="{33310EA3-FD7E-9141-8996-F9B9BDC4A0AF}" dt="2022-09-01T15:31:29.294" v="911" actId="1076"/>
          <ac:spMkLst>
            <pc:docMk/>
            <pc:sldMk cId="0" sldId="532"/>
            <ac:spMk id="8" creationId="{F831308D-0107-3FE8-5AAD-79A931DBCF6C}"/>
          </ac:spMkLst>
        </pc:spChg>
        <pc:spChg chg="mod">
          <ac:chgData name="Shang-Wei Lin" userId="d614b8a91a354671" providerId="LiveId" clId="{33310EA3-FD7E-9141-8996-F9B9BDC4A0AF}" dt="2022-09-01T15:31:29.294" v="911" actId="1076"/>
          <ac:spMkLst>
            <pc:docMk/>
            <pc:sldMk cId="0" sldId="532"/>
            <ac:spMk id="9" creationId="{87AAA663-A95C-5864-50A7-FF18652032DD}"/>
          </ac:spMkLst>
        </pc:spChg>
        <pc:spChg chg="mod">
          <ac:chgData name="Shang-Wei Lin" userId="d614b8a91a354671" providerId="LiveId" clId="{33310EA3-FD7E-9141-8996-F9B9BDC4A0AF}" dt="2022-09-01T15:31:29.294" v="911" actId="1076"/>
          <ac:spMkLst>
            <pc:docMk/>
            <pc:sldMk cId="0" sldId="532"/>
            <ac:spMk id="10" creationId="{62401A8B-60D0-950B-BBF8-FED5B069F3CD}"/>
          </ac:spMkLst>
        </pc:spChg>
        <pc:spChg chg="mod">
          <ac:chgData name="Shang-Wei Lin" userId="d614b8a91a354671" providerId="LiveId" clId="{33310EA3-FD7E-9141-8996-F9B9BDC4A0AF}" dt="2022-09-01T15:31:29.294" v="911" actId="1076"/>
          <ac:spMkLst>
            <pc:docMk/>
            <pc:sldMk cId="0" sldId="532"/>
            <ac:spMk id="11" creationId="{37C1B931-430E-47F5-7BC0-8E79EAA5E8CD}"/>
          </ac:spMkLst>
        </pc:spChg>
        <pc:spChg chg="mod">
          <ac:chgData name="Shang-Wei Lin" userId="d614b8a91a354671" providerId="LiveId" clId="{33310EA3-FD7E-9141-8996-F9B9BDC4A0AF}" dt="2022-09-01T15:31:29.294" v="911" actId="1076"/>
          <ac:spMkLst>
            <pc:docMk/>
            <pc:sldMk cId="0" sldId="532"/>
            <ac:spMk id="12" creationId="{D58D083A-ADEC-9FB1-511B-3581809CDC4B}"/>
          </ac:spMkLst>
        </pc:spChg>
        <pc:spChg chg="mod">
          <ac:chgData name="Shang-Wei Lin" userId="d614b8a91a354671" providerId="LiveId" clId="{33310EA3-FD7E-9141-8996-F9B9BDC4A0AF}" dt="2022-09-01T15:31:29.294" v="911" actId="1076"/>
          <ac:spMkLst>
            <pc:docMk/>
            <pc:sldMk cId="0" sldId="532"/>
            <ac:spMk id="13" creationId="{5E1434BA-1932-9A44-AA01-0659F8AB2045}"/>
          </ac:spMkLst>
        </pc:spChg>
        <pc:spChg chg="mod">
          <ac:chgData name="Shang-Wei Lin" userId="d614b8a91a354671" providerId="LiveId" clId="{33310EA3-FD7E-9141-8996-F9B9BDC4A0AF}" dt="2022-09-01T15:31:29.294" v="911" actId="1076"/>
          <ac:spMkLst>
            <pc:docMk/>
            <pc:sldMk cId="0" sldId="532"/>
            <ac:spMk id="14" creationId="{D24C965B-D58E-6A46-17DB-777AAAAC8A7A}"/>
          </ac:spMkLst>
        </pc:spChg>
        <pc:spChg chg="mod">
          <ac:chgData name="Shang-Wei Lin" userId="d614b8a91a354671" providerId="LiveId" clId="{33310EA3-FD7E-9141-8996-F9B9BDC4A0AF}" dt="2022-09-01T15:31:29.294" v="911" actId="1076"/>
          <ac:spMkLst>
            <pc:docMk/>
            <pc:sldMk cId="0" sldId="532"/>
            <ac:spMk id="15" creationId="{0D3E9B68-0752-750B-9BFC-8B607AFF49D2}"/>
          </ac:spMkLst>
        </pc:spChg>
        <pc:spChg chg="mod">
          <ac:chgData name="Shang-Wei Lin" userId="d614b8a91a354671" providerId="LiveId" clId="{33310EA3-FD7E-9141-8996-F9B9BDC4A0AF}" dt="2022-09-01T15:31:29.294" v="911" actId="1076"/>
          <ac:spMkLst>
            <pc:docMk/>
            <pc:sldMk cId="0" sldId="532"/>
            <ac:spMk id="16" creationId="{D79DC234-E2B5-CA49-C331-3E6D1AA4C52F}"/>
          </ac:spMkLst>
        </pc:spChg>
        <pc:spChg chg="mod">
          <ac:chgData name="Shang-Wei Lin" userId="d614b8a91a354671" providerId="LiveId" clId="{33310EA3-FD7E-9141-8996-F9B9BDC4A0AF}" dt="2022-09-01T15:31:29.294" v="911" actId="1076"/>
          <ac:spMkLst>
            <pc:docMk/>
            <pc:sldMk cId="0" sldId="532"/>
            <ac:spMk id="17" creationId="{F3D85B33-DE93-947A-61FE-C6BF52E635D9}"/>
          </ac:spMkLst>
        </pc:spChg>
        <pc:spChg chg="mod">
          <ac:chgData name="Shang-Wei Lin" userId="d614b8a91a354671" providerId="LiveId" clId="{33310EA3-FD7E-9141-8996-F9B9BDC4A0AF}" dt="2022-09-01T15:31:29.294" v="911" actId="1076"/>
          <ac:spMkLst>
            <pc:docMk/>
            <pc:sldMk cId="0" sldId="532"/>
            <ac:spMk id="18" creationId="{5B2D28EC-B13B-04A5-F06D-66C9F3A7BDF3}"/>
          </ac:spMkLst>
        </pc:spChg>
        <pc:spChg chg="mod">
          <ac:chgData name="Shang-Wei Lin" userId="d614b8a91a354671" providerId="LiveId" clId="{33310EA3-FD7E-9141-8996-F9B9BDC4A0AF}" dt="2022-09-01T15:31:29.294" v="911" actId="1076"/>
          <ac:spMkLst>
            <pc:docMk/>
            <pc:sldMk cId="0" sldId="532"/>
            <ac:spMk id="19" creationId="{86BE21B7-3271-AF40-F04B-77ECC9CC68A2}"/>
          </ac:spMkLst>
        </pc:spChg>
        <pc:spChg chg="mod">
          <ac:chgData name="Shang-Wei Lin" userId="d614b8a91a354671" providerId="LiveId" clId="{33310EA3-FD7E-9141-8996-F9B9BDC4A0AF}" dt="2022-09-01T15:31:29.294" v="911" actId="1076"/>
          <ac:spMkLst>
            <pc:docMk/>
            <pc:sldMk cId="0" sldId="532"/>
            <ac:spMk id="20" creationId="{5F727DB9-EB10-41FC-AE23-3BE65A9338C6}"/>
          </ac:spMkLst>
        </pc:spChg>
        <pc:spChg chg="mod">
          <ac:chgData name="Shang-Wei Lin" userId="d614b8a91a354671" providerId="LiveId" clId="{33310EA3-FD7E-9141-8996-F9B9BDC4A0AF}" dt="2022-09-01T15:31:29.294" v="911" actId="1076"/>
          <ac:spMkLst>
            <pc:docMk/>
            <pc:sldMk cId="0" sldId="532"/>
            <ac:spMk id="21" creationId="{0AB3F8B9-4FB7-6174-CFE5-C92DF2833C33}"/>
          </ac:spMkLst>
        </pc:spChg>
        <pc:spChg chg="mod">
          <ac:chgData name="Shang-Wei Lin" userId="d614b8a91a354671" providerId="LiveId" clId="{33310EA3-FD7E-9141-8996-F9B9BDC4A0AF}" dt="2022-09-01T15:31:29.294" v="911" actId="1076"/>
          <ac:spMkLst>
            <pc:docMk/>
            <pc:sldMk cId="0" sldId="532"/>
            <ac:spMk id="22" creationId="{DBBF09DB-D856-72B5-6B57-E13014995738}"/>
          </ac:spMkLst>
        </pc:spChg>
        <pc:spChg chg="mod">
          <ac:chgData name="Shang-Wei Lin" userId="d614b8a91a354671" providerId="LiveId" clId="{33310EA3-FD7E-9141-8996-F9B9BDC4A0AF}" dt="2022-09-01T15:31:29.294" v="911" actId="1076"/>
          <ac:spMkLst>
            <pc:docMk/>
            <pc:sldMk cId="0" sldId="532"/>
            <ac:spMk id="23" creationId="{C41696EC-1637-5765-0620-68C99C59432D}"/>
          </ac:spMkLst>
        </pc:spChg>
        <pc:spChg chg="mod topLvl">
          <ac:chgData name="Shang-Wei Lin" userId="d614b8a91a354671" providerId="LiveId" clId="{33310EA3-FD7E-9141-8996-F9B9BDC4A0AF}" dt="2022-09-01T15:31:23.993" v="910" actId="1076"/>
          <ac:spMkLst>
            <pc:docMk/>
            <pc:sldMk cId="0" sldId="532"/>
            <ac:spMk id="25" creationId="{B0995E2A-5CC2-CD10-33FC-6587DD6035D2}"/>
          </ac:spMkLst>
        </pc:spChg>
        <pc:spChg chg="mod topLvl">
          <ac:chgData name="Shang-Wei Lin" userId="d614b8a91a354671" providerId="LiveId" clId="{33310EA3-FD7E-9141-8996-F9B9BDC4A0AF}" dt="2022-09-01T15:31:23.993" v="910" actId="1076"/>
          <ac:spMkLst>
            <pc:docMk/>
            <pc:sldMk cId="0" sldId="532"/>
            <ac:spMk id="26" creationId="{D513F617-9B06-4A1B-5F26-3710E625FFB2}"/>
          </ac:spMkLst>
        </pc:spChg>
        <pc:spChg chg="mod topLvl">
          <ac:chgData name="Shang-Wei Lin" userId="d614b8a91a354671" providerId="LiveId" clId="{33310EA3-FD7E-9141-8996-F9B9BDC4A0AF}" dt="2022-09-01T15:31:23.993" v="910" actId="1076"/>
          <ac:spMkLst>
            <pc:docMk/>
            <pc:sldMk cId="0" sldId="532"/>
            <ac:spMk id="27" creationId="{83946D62-27CE-7005-0CE3-95594BFD9EA5}"/>
          </ac:spMkLst>
        </pc:spChg>
        <pc:spChg chg="mod topLvl">
          <ac:chgData name="Shang-Wei Lin" userId="d614b8a91a354671" providerId="LiveId" clId="{33310EA3-FD7E-9141-8996-F9B9BDC4A0AF}" dt="2022-09-01T15:31:23.993" v="910" actId="1076"/>
          <ac:spMkLst>
            <pc:docMk/>
            <pc:sldMk cId="0" sldId="532"/>
            <ac:spMk id="28" creationId="{2FE38A26-FD3A-A615-AC5E-6F9AADE95B27}"/>
          </ac:spMkLst>
        </pc:spChg>
        <pc:spChg chg="mod topLvl">
          <ac:chgData name="Shang-Wei Lin" userId="d614b8a91a354671" providerId="LiveId" clId="{33310EA3-FD7E-9141-8996-F9B9BDC4A0AF}" dt="2022-09-01T15:31:23.993" v="910" actId="1076"/>
          <ac:spMkLst>
            <pc:docMk/>
            <pc:sldMk cId="0" sldId="532"/>
            <ac:spMk id="29" creationId="{D86C57F3-2E84-3B9E-38E8-F0865133AF17}"/>
          </ac:spMkLst>
        </pc:spChg>
        <pc:spChg chg="mod topLvl">
          <ac:chgData name="Shang-Wei Lin" userId="d614b8a91a354671" providerId="LiveId" clId="{33310EA3-FD7E-9141-8996-F9B9BDC4A0AF}" dt="2022-09-01T15:31:23.993" v="910" actId="1076"/>
          <ac:spMkLst>
            <pc:docMk/>
            <pc:sldMk cId="0" sldId="532"/>
            <ac:spMk id="30" creationId="{CC9C215D-C35A-2667-5188-FBF0DFA5ED8F}"/>
          </ac:spMkLst>
        </pc:spChg>
        <pc:spChg chg="mod topLvl">
          <ac:chgData name="Shang-Wei Lin" userId="d614b8a91a354671" providerId="LiveId" clId="{33310EA3-FD7E-9141-8996-F9B9BDC4A0AF}" dt="2022-09-01T15:31:23.993" v="910" actId="1076"/>
          <ac:spMkLst>
            <pc:docMk/>
            <pc:sldMk cId="0" sldId="532"/>
            <ac:spMk id="31" creationId="{665C5331-54A5-3959-98E9-9B7D281495EF}"/>
          </ac:spMkLst>
        </pc:spChg>
        <pc:spChg chg="mod topLvl">
          <ac:chgData name="Shang-Wei Lin" userId="d614b8a91a354671" providerId="LiveId" clId="{33310EA3-FD7E-9141-8996-F9B9BDC4A0AF}" dt="2022-09-01T15:31:23.993" v="910" actId="1076"/>
          <ac:spMkLst>
            <pc:docMk/>
            <pc:sldMk cId="0" sldId="532"/>
            <ac:spMk id="32" creationId="{0A3F364F-73B6-DAE4-F899-F83940019F99}"/>
          </ac:spMkLst>
        </pc:spChg>
        <pc:spChg chg="mod topLvl">
          <ac:chgData name="Shang-Wei Lin" userId="d614b8a91a354671" providerId="LiveId" clId="{33310EA3-FD7E-9141-8996-F9B9BDC4A0AF}" dt="2022-09-01T15:31:23.993" v="910" actId="1076"/>
          <ac:spMkLst>
            <pc:docMk/>
            <pc:sldMk cId="0" sldId="532"/>
            <ac:spMk id="33" creationId="{8C05F916-871B-F881-EA3F-81ED9D1E627C}"/>
          </ac:spMkLst>
        </pc:spChg>
        <pc:spChg chg="mod topLvl">
          <ac:chgData name="Shang-Wei Lin" userId="d614b8a91a354671" providerId="LiveId" clId="{33310EA3-FD7E-9141-8996-F9B9BDC4A0AF}" dt="2022-09-01T15:31:23.993" v="910" actId="1076"/>
          <ac:spMkLst>
            <pc:docMk/>
            <pc:sldMk cId="0" sldId="532"/>
            <ac:spMk id="34" creationId="{4A3CC239-1C1E-C4D0-BE1B-804F15967E1A}"/>
          </ac:spMkLst>
        </pc:spChg>
        <pc:spChg chg="mod topLvl">
          <ac:chgData name="Shang-Wei Lin" userId="d614b8a91a354671" providerId="LiveId" clId="{33310EA3-FD7E-9141-8996-F9B9BDC4A0AF}" dt="2022-09-01T15:31:23.993" v="910" actId="1076"/>
          <ac:spMkLst>
            <pc:docMk/>
            <pc:sldMk cId="0" sldId="532"/>
            <ac:spMk id="35" creationId="{1F367B9F-88FB-0B4E-7CE7-8767CF1A6CAD}"/>
          </ac:spMkLst>
        </pc:spChg>
        <pc:spChg chg="mod topLvl">
          <ac:chgData name="Shang-Wei Lin" userId="d614b8a91a354671" providerId="LiveId" clId="{33310EA3-FD7E-9141-8996-F9B9BDC4A0AF}" dt="2022-09-01T15:31:23.993" v="910" actId="1076"/>
          <ac:spMkLst>
            <pc:docMk/>
            <pc:sldMk cId="0" sldId="532"/>
            <ac:spMk id="36" creationId="{9BF535DE-D2C1-BCFC-6192-3855A87E4D97}"/>
          </ac:spMkLst>
        </pc:spChg>
        <pc:spChg chg="mod topLvl">
          <ac:chgData name="Shang-Wei Lin" userId="d614b8a91a354671" providerId="LiveId" clId="{33310EA3-FD7E-9141-8996-F9B9BDC4A0AF}" dt="2022-09-01T15:31:23.993" v="910" actId="1076"/>
          <ac:spMkLst>
            <pc:docMk/>
            <pc:sldMk cId="0" sldId="532"/>
            <ac:spMk id="37" creationId="{3DB55341-BA74-50A5-A870-A33B37168D6F}"/>
          </ac:spMkLst>
        </pc:spChg>
        <pc:spChg chg="mod topLvl">
          <ac:chgData name="Shang-Wei Lin" userId="d614b8a91a354671" providerId="LiveId" clId="{33310EA3-FD7E-9141-8996-F9B9BDC4A0AF}" dt="2022-09-01T15:31:23.993" v="910" actId="1076"/>
          <ac:spMkLst>
            <pc:docMk/>
            <pc:sldMk cId="0" sldId="532"/>
            <ac:spMk id="38" creationId="{92B01D64-5665-38BB-DB96-C659DF9E470F}"/>
          </ac:spMkLst>
        </pc:spChg>
        <pc:spChg chg="del mod topLvl">
          <ac:chgData name="Shang-Wei Lin" userId="d614b8a91a354671" providerId="LiveId" clId="{33310EA3-FD7E-9141-8996-F9B9BDC4A0AF}" dt="2022-09-01T15:23:09.726" v="802" actId="478"/>
          <ac:spMkLst>
            <pc:docMk/>
            <pc:sldMk cId="0" sldId="532"/>
            <ac:spMk id="39" creationId="{F9C09298-A9B8-7881-59B0-13058ECE07D0}"/>
          </ac:spMkLst>
        </pc:spChg>
        <pc:spChg chg="del mod topLvl">
          <ac:chgData name="Shang-Wei Lin" userId="d614b8a91a354671" providerId="LiveId" clId="{33310EA3-FD7E-9141-8996-F9B9BDC4A0AF}" dt="2022-09-01T15:24:41.185" v="814" actId="478"/>
          <ac:spMkLst>
            <pc:docMk/>
            <pc:sldMk cId="0" sldId="532"/>
            <ac:spMk id="42" creationId="{0F29A9E3-CFC2-AA93-BBE5-E3E0CF16526D}"/>
          </ac:spMkLst>
        </pc:spChg>
        <pc:spChg chg="mod topLvl">
          <ac:chgData name="Shang-Wei Lin" userId="d614b8a91a354671" providerId="LiveId" clId="{33310EA3-FD7E-9141-8996-F9B9BDC4A0AF}" dt="2022-09-01T15:31:20.281" v="909" actId="1076"/>
          <ac:spMkLst>
            <pc:docMk/>
            <pc:sldMk cId="0" sldId="532"/>
            <ac:spMk id="43" creationId="{9DCF10F8-06B6-5B55-83CA-C77ECDB4E13D}"/>
          </ac:spMkLst>
        </pc:spChg>
        <pc:spChg chg="mod topLvl">
          <ac:chgData name="Shang-Wei Lin" userId="d614b8a91a354671" providerId="LiveId" clId="{33310EA3-FD7E-9141-8996-F9B9BDC4A0AF}" dt="2022-09-01T15:31:20.281" v="909" actId="1076"/>
          <ac:spMkLst>
            <pc:docMk/>
            <pc:sldMk cId="0" sldId="532"/>
            <ac:spMk id="44" creationId="{472AD4A8-FA8D-8EC3-0186-7ED7C8E5FCC8}"/>
          </ac:spMkLst>
        </pc:spChg>
        <pc:spChg chg="mod topLvl">
          <ac:chgData name="Shang-Wei Lin" userId="d614b8a91a354671" providerId="LiveId" clId="{33310EA3-FD7E-9141-8996-F9B9BDC4A0AF}" dt="2022-09-01T15:31:20.281" v="909" actId="1076"/>
          <ac:spMkLst>
            <pc:docMk/>
            <pc:sldMk cId="0" sldId="532"/>
            <ac:spMk id="45" creationId="{173BB6C8-3C43-54FC-C519-82D57203F0A6}"/>
          </ac:spMkLst>
        </pc:spChg>
        <pc:spChg chg="mod topLvl">
          <ac:chgData name="Shang-Wei Lin" userId="d614b8a91a354671" providerId="LiveId" clId="{33310EA3-FD7E-9141-8996-F9B9BDC4A0AF}" dt="2022-09-01T15:31:20.281" v="909" actId="1076"/>
          <ac:spMkLst>
            <pc:docMk/>
            <pc:sldMk cId="0" sldId="532"/>
            <ac:spMk id="46" creationId="{A8C227A5-1CA5-5AE2-28A5-A30B163CF1B1}"/>
          </ac:spMkLst>
        </pc:spChg>
        <pc:spChg chg="mod topLvl">
          <ac:chgData name="Shang-Wei Lin" userId="d614b8a91a354671" providerId="LiveId" clId="{33310EA3-FD7E-9141-8996-F9B9BDC4A0AF}" dt="2022-09-01T15:31:20.281" v="909" actId="1076"/>
          <ac:spMkLst>
            <pc:docMk/>
            <pc:sldMk cId="0" sldId="532"/>
            <ac:spMk id="47" creationId="{7ABD18EB-BD65-9588-7FB3-1C34E3323772}"/>
          </ac:spMkLst>
        </pc:spChg>
        <pc:spChg chg="mod topLvl">
          <ac:chgData name="Shang-Wei Lin" userId="d614b8a91a354671" providerId="LiveId" clId="{33310EA3-FD7E-9141-8996-F9B9BDC4A0AF}" dt="2022-09-01T15:31:20.281" v="909" actId="1076"/>
          <ac:spMkLst>
            <pc:docMk/>
            <pc:sldMk cId="0" sldId="532"/>
            <ac:spMk id="48" creationId="{E2A0A404-003A-05F4-B379-F68BA9F00CE6}"/>
          </ac:spMkLst>
        </pc:spChg>
        <pc:spChg chg="mod topLvl">
          <ac:chgData name="Shang-Wei Lin" userId="d614b8a91a354671" providerId="LiveId" clId="{33310EA3-FD7E-9141-8996-F9B9BDC4A0AF}" dt="2022-09-01T15:31:20.281" v="909" actId="1076"/>
          <ac:spMkLst>
            <pc:docMk/>
            <pc:sldMk cId="0" sldId="532"/>
            <ac:spMk id="49" creationId="{5F1C1AE7-5329-AFF3-A088-C2A332EEB5F3}"/>
          </ac:spMkLst>
        </pc:spChg>
        <pc:spChg chg="mod topLvl">
          <ac:chgData name="Shang-Wei Lin" userId="d614b8a91a354671" providerId="LiveId" clId="{33310EA3-FD7E-9141-8996-F9B9BDC4A0AF}" dt="2022-09-01T15:31:20.281" v="909" actId="1076"/>
          <ac:spMkLst>
            <pc:docMk/>
            <pc:sldMk cId="0" sldId="532"/>
            <ac:spMk id="50" creationId="{84EEB3FE-C2A3-D987-E3DA-FB0F3399F13F}"/>
          </ac:spMkLst>
        </pc:spChg>
        <pc:spChg chg="mod topLvl">
          <ac:chgData name="Shang-Wei Lin" userId="d614b8a91a354671" providerId="LiveId" clId="{33310EA3-FD7E-9141-8996-F9B9BDC4A0AF}" dt="2022-09-01T15:31:20.281" v="909" actId="1076"/>
          <ac:spMkLst>
            <pc:docMk/>
            <pc:sldMk cId="0" sldId="532"/>
            <ac:spMk id="51" creationId="{7C2AD1E3-F070-4FFC-A2B0-6615E934B9A2}"/>
          </ac:spMkLst>
        </pc:spChg>
        <pc:spChg chg="mod topLvl">
          <ac:chgData name="Shang-Wei Lin" userId="d614b8a91a354671" providerId="LiveId" clId="{33310EA3-FD7E-9141-8996-F9B9BDC4A0AF}" dt="2022-09-01T15:31:20.281" v="909" actId="1076"/>
          <ac:spMkLst>
            <pc:docMk/>
            <pc:sldMk cId="0" sldId="532"/>
            <ac:spMk id="52" creationId="{A0D181D1-B685-624F-140C-0D3169526339}"/>
          </ac:spMkLst>
        </pc:spChg>
        <pc:spChg chg="mod topLvl">
          <ac:chgData name="Shang-Wei Lin" userId="d614b8a91a354671" providerId="LiveId" clId="{33310EA3-FD7E-9141-8996-F9B9BDC4A0AF}" dt="2022-09-01T15:31:20.281" v="909" actId="1076"/>
          <ac:spMkLst>
            <pc:docMk/>
            <pc:sldMk cId="0" sldId="532"/>
            <ac:spMk id="53" creationId="{0F695859-004F-9542-5C0C-580B22002E6A}"/>
          </ac:spMkLst>
        </pc:spChg>
        <pc:spChg chg="mod topLvl">
          <ac:chgData name="Shang-Wei Lin" userId="d614b8a91a354671" providerId="LiveId" clId="{33310EA3-FD7E-9141-8996-F9B9BDC4A0AF}" dt="2022-09-01T15:31:20.281" v="909" actId="1076"/>
          <ac:spMkLst>
            <pc:docMk/>
            <pc:sldMk cId="0" sldId="532"/>
            <ac:spMk id="54" creationId="{12D62500-5705-0D98-5FAD-6D5577AA60BD}"/>
          </ac:spMkLst>
        </pc:spChg>
        <pc:spChg chg="mod topLvl">
          <ac:chgData name="Shang-Wei Lin" userId="d614b8a91a354671" providerId="LiveId" clId="{33310EA3-FD7E-9141-8996-F9B9BDC4A0AF}" dt="2022-09-01T15:31:20.281" v="909" actId="1076"/>
          <ac:spMkLst>
            <pc:docMk/>
            <pc:sldMk cId="0" sldId="532"/>
            <ac:spMk id="55" creationId="{FEE4B2F0-14CB-6CC8-75BA-6E0254D1E3C2}"/>
          </ac:spMkLst>
        </pc:spChg>
        <pc:spChg chg="mod topLvl">
          <ac:chgData name="Shang-Wei Lin" userId="d614b8a91a354671" providerId="LiveId" clId="{33310EA3-FD7E-9141-8996-F9B9BDC4A0AF}" dt="2022-09-01T15:31:20.281" v="909" actId="1076"/>
          <ac:spMkLst>
            <pc:docMk/>
            <pc:sldMk cId="0" sldId="532"/>
            <ac:spMk id="56" creationId="{73041DCA-294A-A0CC-4738-45C94247C12F}"/>
          </ac:spMkLst>
        </pc:spChg>
        <pc:spChg chg="add mod">
          <ac:chgData name="Shang-Wei Lin" userId="d614b8a91a354671" providerId="LiveId" clId="{33310EA3-FD7E-9141-8996-F9B9BDC4A0AF}" dt="2022-09-01T15:31:23.993" v="910" actId="1076"/>
          <ac:spMkLst>
            <pc:docMk/>
            <pc:sldMk cId="0" sldId="532"/>
            <ac:spMk id="58" creationId="{1EC31AC8-1FA7-9043-9CE3-3F8F88B68520}"/>
          </ac:spMkLst>
        </pc:spChg>
        <pc:spChg chg="add mod">
          <ac:chgData name="Shang-Wei Lin" userId="d614b8a91a354671" providerId="LiveId" clId="{33310EA3-FD7E-9141-8996-F9B9BDC4A0AF}" dt="2022-09-01T15:31:20.281" v="909" actId="1076"/>
          <ac:spMkLst>
            <pc:docMk/>
            <pc:sldMk cId="0" sldId="532"/>
            <ac:spMk id="59" creationId="{586BAE33-19A1-A1A0-FA10-E9710D05E71F}"/>
          </ac:spMkLst>
        </pc:spChg>
        <pc:spChg chg="add mod">
          <ac:chgData name="Shang-Wei Lin" userId="d614b8a91a354671" providerId="LiveId" clId="{33310EA3-FD7E-9141-8996-F9B9BDC4A0AF}" dt="2022-09-01T15:32:39.571" v="926" actId="164"/>
          <ac:spMkLst>
            <pc:docMk/>
            <pc:sldMk cId="0" sldId="532"/>
            <ac:spMk id="62" creationId="{484F9910-319E-A366-BAE5-C01CD6DB5BCD}"/>
          </ac:spMkLst>
        </pc:spChg>
        <pc:grpChg chg="add mod">
          <ac:chgData name="Shang-Wei Lin" userId="d614b8a91a354671" providerId="LiveId" clId="{33310EA3-FD7E-9141-8996-F9B9BDC4A0AF}" dt="2022-09-01T15:32:39.571" v="926" actId="164"/>
          <ac:grpSpMkLst>
            <pc:docMk/>
            <pc:sldMk cId="0" sldId="532"/>
            <ac:grpSpMk id="3" creationId="{F427BF7E-5107-3891-BE34-F2A0644262F4}"/>
          </ac:grpSpMkLst>
        </pc:grpChg>
        <pc:grpChg chg="add del mod">
          <ac:chgData name="Shang-Wei Lin" userId="d614b8a91a354671" providerId="LiveId" clId="{33310EA3-FD7E-9141-8996-F9B9BDC4A0AF}" dt="2022-09-01T15:23:06.753" v="801" actId="165"/>
          <ac:grpSpMkLst>
            <pc:docMk/>
            <pc:sldMk cId="0" sldId="532"/>
            <ac:grpSpMk id="24" creationId="{5CCB20D4-37C3-D2B8-4F97-5AC3AD838B61}"/>
          </ac:grpSpMkLst>
        </pc:grpChg>
        <pc:grpChg chg="add mod">
          <ac:chgData name="Shang-Wei Lin" userId="d614b8a91a354671" providerId="LiveId" clId="{33310EA3-FD7E-9141-8996-F9B9BDC4A0AF}" dt="2022-09-01T15:31:23.993" v="910" actId="1076"/>
          <ac:grpSpMkLst>
            <pc:docMk/>
            <pc:sldMk cId="0" sldId="532"/>
            <ac:grpSpMk id="40" creationId="{452201A8-7E66-BEBF-62D3-F6EAC4F14136}"/>
          </ac:grpSpMkLst>
        </pc:grpChg>
        <pc:grpChg chg="add del mod">
          <ac:chgData name="Shang-Wei Lin" userId="d614b8a91a354671" providerId="LiveId" clId="{33310EA3-FD7E-9141-8996-F9B9BDC4A0AF}" dt="2022-09-01T15:24:39.281" v="813" actId="165"/>
          <ac:grpSpMkLst>
            <pc:docMk/>
            <pc:sldMk cId="0" sldId="532"/>
            <ac:grpSpMk id="41" creationId="{93704927-B5BE-804C-9C0A-B910DCB55855}"/>
          </ac:grpSpMkLst>
        </pc:grpChg>
        <pc:grpChg chg="add mod">
          <ac:chgData name="Shang-Wei Lin" userId="d614b8a91a354671" providerId="LiveId" clId="{33310EA3-FD7E-9141-8996-F9B9BDC4A0AF}" dt="2022-09-01T15:31:20.281" v="909" actId="1076"/>
          <ac:grpSpMkLst>
            <pc:docMk/>
            <pc:sldMk cId="0" sldId="532"/>
            <ac:grpSpMk id="57" creationId="{F196F0C9-C5F1-F46C-7590-15795962466C}"/>
          </ac:grpSpMkLst>
        </pc:grpChg>
        <pc:grpChg chg="add mod">
          <ac:chgData name="Shang-Wei Lin" userId="d614b8a91a354671" providerId="LiveId" clId="{33310EA3-FD7E-9141-8996-F9B9BDC4A0AF}" dt="2022-09-01T15:31:23.993" v="910" actId="1076"/>
          <ac:grpSpMkLst>
            <pc:docMk/>
            <pc:sldMk cId="0" sldId="532"/>
            <ac:grpSpMk id="60" creationId="{ECA3FC52-1790-BD3B-78B8-E43CEF49B68C}"/>
          </ac:grpSpMkLst>
        </pc:grpChg>
        <pc:grpChg chg="add mod">
          <ac:chgData name="Shang-Wei Lin" userId="d614b8a91a354671" providerId="LiveId" clId="{33310EA3-FD7E-9141-8996-F9B9BDC4A0AF}" dt="2022-09-01T15:31:20.281" v="909" actId="1076"/>
          <ac:grpSpMkLst>
            <pc:docMk/>
            <pc:sldMk cId="0" sldId="532"/>
            <ac:grpSpMk id="61" creationId="{DA339418-FE18-13DE-831F-C11B2A7840A4}"/>
          </ac:grpSpMkLst>
        </pc:grpChg>
        <pc:grpChg chg="add mod">
          <ac:chgData name="Shang-Wei Lin" userId="d614b8a91a354671" providerId="LiveId" clId="{33310EA3-FD7E-9141-8996-F9B9BDC4A0AF}" dt="2022-09-01T15:32:39.571" v="926" actId="164"/>
          <ac:grpSpMkLst>
            <pc:docMk/>
            <pc:sldMk cId="0" sldId="532"/>
            <ac:grpSpMk id="63" creationId="{94313963-2E78-C6D6-6678-30029AED3958}"/>
          </ac:grpSpMkLst>
        </pc:grpChg>
      </pc:sldChg>
      <pc:sldChg chg="addSp modSp mod">
        <pc:chgData name="Shang-Wei Lin" userId="d614b8a91a354671" providerId="LiveId" clId="{33310EA3-FD7E-9141-8996-F9B9BDC4A0AF}" dt="2022-08-28T09:47:47.380" v="530" actId="20577"/>
        <pc:sldMkLst>
          <pc:docMk/>
          <pc:sldMk cId="13419135" sldId="587"/>
        </pc:sldMkLst>
        <pc:spChg chg="add mod">
          <ac:chgData name="Shang-Wei Lin" userId="d614b8a91a354671" providerId="LiveId" clId="{33310EA3-FD7E-9141-8996-F9B9BDC4A0AF}" dt="2022-08-28T09:47:35.966" v="528" actId="164"/>
          <ac:spMkLst>
            <pc:docMk/>
            <pc:sldMk cId="13419135" sldId="587"/>
            <ac:spMk id="3" creationId="{60B0F694-B4DA-A472-D5A0-816CE79E9390}"/>
          </ac:spMkLst>
        </pc:spChg>
        <pc:spChg chg="mod">
          <ac:chgData name="Shang-Wei Lin" userId="d614b8a91a354671" providerId="LiveId" clId="{33310EA3-FD7E-9141-8996-F9B9BDC4A0AF}" dt="2022-08-28T09:46:17.702" v="508" actId="1076"/>
          <ac:spMkLst>
            <pc:docMk/>
            <pc:sldMk cId="13419135" sldId="587"/>
            <ac:spMk id="4" creationId="{00000000-0000-0000-0000-000000000000}"/>
          </ac:spMkLst>
        </pc:spChg>
        <pc:spChg chg="mod">
          <ac:chgData name="Shang-Wei Lin" userId="d614b8a91a354671" providerId="LiveId" clId="{33310EA3-FD7E-9141-8996-F9B9BDC4A0AF}" dt="2022-08-28T09:47:47.380" v="530" actId="20577"/>
          <ac:spMkLst>
            <pc:docMk/>
            <pc:sldMk cId="13419135" sldId="587"/>
            <ac:spMk id="5" creationId="{00000000-0000-0000-0000-000000000000}"/>
          </ac:spMkLst>
        </pc:spChg>
        <pc:spChg chg="add mod">
          <ac:chgData name="Shang-Wei Lin" userId="d614b8a91a354671" providerId="LiveId" clId="{33310EA3-FD7E-9141-8996-F9B9BDC4A0AF}" dt="2022-08-28T09:47:35.966" v="528" actId="164"/>
          <ac:spMkLst>
            <pc:docMk/>
            <pc:sldMk cId="13419135" sldId="587"/>
            <ac:spMk id="6" creationId="{0962BA39-C8CE-A87E-70CA-DFE3C3FE6067}"/>
          </ac:spMkLst>
        </pc:spChg>
        <pc:spChg chg="add mod">
          <ac:chgData name="Shang-Wei Lin" userId="d614b8a91a354671" providerId="LiveId" clId="{33310EA3-FD7E-9141-8996-F9B9BDC4A0AF}" dt="2022-08-28T09:47:35.966" v="528" actId="164"/>
          <ac:spMkLst>
            <pc:docMk/>
            <pc:sldMk cId="13419135" sldId="587"/>
            <ac:spMk id="7" creationId="{B3A8FFF0-E782-DC73-E3F5-14224619A6ED}"/>
          </ac:spMkLst>
        </pc:spChg>
        <pc:grpChg chg="add mod">
          <ac:chgData name="Shang-Wei Lin" userId="d614b8a91a354671" providerId="LiveId" clId="{33310EA3-FD7E-9141-8996-F9B9BDC4A0AF}" dt="2022-08-28T09:47:35.966" v="528" actId="164"/>
          <ac:grpSpMkLst>
            <pc:docMk/>
            <pc:sldMk cId="13419135" sldId="587"/>
            <ac:grpSpMk id="12" creationId="{A656DA1D-BBD2-C82E-85E9-141E34DA586D}"/>
          </ac:grpSpMkLst>
        </pc:grpChg>
        <pc:cxnChg chg="add mod">
          <ac:chgData name="Shang-Wei Lin" userId="d614b8a91a354671" providerId="LiveId" clId="{33310EA3-FD7E-9141-8996-F9B9BDC4A0AF}" dt="2022-08-28T09:47:35.966" v="528" actId="164"/>
          <ac:cxnSpMkLst>
            <pc:docMk/>
            <pc:sldMk cId="13419135" sldId="587"/>
            <ac:cxnSpMk id="9" creationId="{A5E107C9-84DC-D690-6999-9F5372968A77}"/>
          </ac:cxnSpMkLst>
        </pc:cxnChg>
        <pc:cxnChg chg="add mod">
          <ac:chgData name="Shang-Wei Lin" userId="d614b8a91a354671" providerId="LiveId" clId="{33310EA3-FD7E-9141-8996-F9B9BDC4A0AF}" dt="2022-08-28T09:47:35.966" v="528" actId="164"/>
          <ac:cxnSpMkLst>
            <pc:docMk/>
            <pc:sldMk cId="13419135" sldId="587"/>
            <ac:cxnSpMk id="10" creationId="{D3BB4E2A-3707-4C5B-0A29-E4BCE60C0AA9}"/>
          </ac:cxnSpMkLst>
        </pc:cxnChg>
      </pc:sldChg>
      <pc:sldChg chg="addSp delSp modSp mod modAnim">
        <pc:chgData name="Shang-Wei Lin" userId="d614b8a91a354671" providerId="LiveId" clId="{33310EA3-FD7E-9141-8996-F9B9BDC4A0AF}" dt="2022-09-01T16:05:02.142" v="1373"/>
        <pc:sldMkLst>
          <pc:docMk/>
          <pc:sldMk cId="1730063836" sldId="616"/>
        </pc:sldMkLst>
        <pc:spChg chg="add mod">
          <ac:chgData name="Shang-Wei Lin" userId="d614b8a91a354671" providerId="LiveId" clId="{33310EA3-FD7E-9141-8996-F9B9BDC4A0AF}" dt="2022-09-01T15:52:05.919" v="1230" actId="1076"/>
          <ac:spMkLst>
            <pc:docMk/>
            <pc:sldMk cId="1730063836" sldId="616"/>
            <ac:spMk id="3" creationId="{A4A839AA-2B23-8830-C715-AAC42057958C}"/>
          </ac:spMkLst>
        </pc:spChg>
        <pc:spChg chg="add mod">
          <ac:chgData name="Shang-Wei Lin" userId="d614b8a91a354671" providerId="LiveId" clId="{33310EA3-FD7E-9141-8996-F9B9BDC4A0AF}" dt="2022-09-01T15:52:05.919" v="1230" actId="1076"/>
          <ac:spMkLst>
            <pc:docMk/>
            <pc:sldMk cId="1730063836" sldId="616"/>
            <ac:spMk id="4" creationId="{EFDAE397-3C4E-4B9E-90D5-D5884D71D2EE}"/>
          </ac:spMkLst>
        </pc:spChg>
        <pc:spChg chg="mod topLvl">
          <ac:chgData name="Shang-Wei Lin" userId="d614b8a91a354671" providerId="LiveId" clId="{33310EA3-FD7E-9141-8996-F9B9BDC4A0AF}" dt="2022-09-01T15:56:08.934" v="1278" actId="1076"/>
          <ac:spMkLst>
            <pc:docMk/>
            <pc:sldMk cId="1730063836" sldId="616"/>
            <ac:spMk id="5" creationId="{00000000-0000-0000-0000-000000000000}"/>
          </ac:spMkLst>
        </pc:spChg>
        <pc:spChg chg="mod topLvl">
          <ac:chgData name="Shang-Wei Lin" userId="d614b8a91a354671" providerId="LiveId" clId="{33310EA3-FD7E-9141-8996-F9B9BDC4A0AF}" dt="2022-09-01T15:56:08.934" v="1278" actId="1076"/>
          <ac:spMkLst>
            <pc:docMk/>
            <pc:sldMk cId="1730063836" sldId="616"/>
            <ac:spMk id="7" creationId="{00000000-0000-0000-0000-000000000000}"/>
          </ac:spMkLst>
        </pc:spChg>
        <pc:spChg chg="add del mod">
          <ac:chgData name="Shang-Wei Lin" userId="d614b8a91a354671" providerId="LiveId" clId="{33310EA3-FD7E-9141-8996-F9B9BDC4A0AF}" dt="2022-09-01T15:45:49.823" v="1188" actId="478"/>
          <ac:spMkLst>
            <pc:docMk/>
            <pc:sldMk cId="1730063836" sldId="616"/>
            <ac:spMk id="8" creationId="{00000000-0000-0000-0000-000000000000}"/>
          </ac:spMkLst>
        </pc:spChg>
        <pc:spChg chg="add del mod">
          <ac:chgData name="Shang-Wei Lin" userId="d614b8a91a354671" providerId="LiveId" clId="{33310EA3-FD7E-9141-8996-F9B9BDC4A0AF}" dt="2022-09-01T15:51:54.396" v="1228" actId="1076"/>
          <ac:spMkLst>
            <pc:docMk/>
            <pc:sldMk cId="1730063836" sldId="616"/>
            <ac:spMk id="10" creationId="{00000000-0000-0000-0000-000000000000}"/>
          </ac:spMkLst>
        </pc:spChg>
        <pc:spChg chg="add del mod">
          <ac:chgData name="Shang-Wei Lin" userId="d614b8a91a354671" providerId="LiveId" clId="{33310EA3-FD7E-9141-8996-F9B9BDC4A0AF}" dt="2022-09-01T15:44:38.221" v="1183" actId="21"/>
          <ac:spMkLst>
            <pc:docMk/>
            <pc:sldMk cId="1730063836" sldId="616"/>
            <ac:spMk id="11" creationId="{1C863E08-FBF5-8608-412F-A3A81B215466}"/>
          </ac:spMkLst>
        </pc:spChg>
        <pc:spChg chg="add mod">
          <ac:chgData name="Shang-Wei Lin" userId="d614b8a91a354671" providerId="LiveId" clId="{33310EA3-FD7E-9141-8996-F9B9BDC4A0AF}" dt="2022-09-01T15:51:54.396" v="1228" actId="1076"/>
          <ac:spMkLst>
            <pc:docMk/>
            <pc:sldMk cId="1730063836" sldId="616"/>
            <ac:spMk id="12" creationId="{D7EF57AA-7389-231F-5339-C48FA07DD2F8}"/>
          </ac:spMkLst>
        </pc:spChg>
        <pc:spChg chg="add mod topLvl">
          <ac:chgData name="Shang-Wei Lin" userId="d614b8a91a354671" providerId="LiveId" clId="{33310EA3-FD7E-9141-8996-F9B9BDC4A0AF}" dt="2022-09-01T15:52:49.834" v="1238" actId="164"/>
          <ac:spMkLst>
            <pc:docMk/>
            <pc:sldMk cId="1730063836" sldId="616"/>
            <ac:spMk id="14" creationId="{A421F938-76EC-E9E5-57C6-6DCEFAC91F9A}"/>
          </ac:spMkLst>
        </pc:spChg>
        <pc:spChg chg="add mod topLvl">
          <ac:chgData name="Shang-Wei Lin" userId="d614b8a91a354671" providerId="LiveId" clId="{33310EA3-FD7E-9141-8996-F9B9BDC4A0AF}" dt="2022-09-01T15:52:49.834" v="1238" actId="164"/>
          <ac:spMkLst>
            <pc:docMk/>
            <pc:sldMk cId="1730063836" sldId="616"/>
            <ac:spMk id="15" creationId="{5C756177-DF43-12D8-01D5-8451803EC8C2}"/>
          </ac:spMkLst>
        </pc:spChg>
        <pc:spChg chg="add mod topLvl">
          <ac:chgData name="Shang-Wei Lin" userId="d614b8a91a354671" providerId="LiveId" clId="{33310EA3-FD7E-9141-8996-F9B9BDC4A0AF}" dt="2022-09-01T15:52:49.834" v="1238" actId="164"/>
          <ac:spMkLst>
            <pc:docMk/>
            <pc:sldMk cId="1730063836" sldId="616"/>
            <ac:spMk id="16" creationId="{0B4DB5D2-052D-FCA9-8045-13D3D17F2D68}"/>
          </ac:spMkLst>
        </pc:spChg>
        <pc:spChg chg="add mod topLvl">
          <ac:chgData name="Shang-Wei Lin" userId="d614b8a91a354671" providerId="LiveId" clId="{33310EA3-FD7E-9141-8996-F9B9BDC4A0AF}" dt="2022-09-01T15:52:49.834" v="1238" actId="164"/>
          <ac:spMkLst>
            <pc:docMk/>
            <pc:sldMk cId="1730063836" sldId="616"/>
            <ac:spMk id="17" creationId="{E7010FB1-108D-CFFC-DD78-E6E114A38028}"/>
          </ac:spMkLst>
        </pc:spChg>
        <pc:spChg chg="mod topLvl">
          <ac:chgData name="Shang-Wei Lin" userId="d614b8a91a354671" providerId="LiveId" clId="{33310EA3-FD7E-9141-8996-F9B9BDC4A0AF}" dt="2022-09-01T16:04:43.161" v="1365" actId="164"/>
          <ac:spMkLst>
            <pc:docMk/>
            <pc:sldMk cId="1730063836" sldId="616"/>
            <ac:spMk id="26" creationId="{A15728EB-F0A9-DC87-DFF4-EBEC94ACA96F}"/>
          </ac:spMkLst>
        </pc:spChg>
        <pc:spChg chg="mod topLvl">
          <ac:chgData name="Shang-Wei Lin" userId="d614b8a91a354671" providerId="LiveId" clId="{33310EA3-FD7E-9141-8996-F9B9BDC4A0AF}" dt="2022-09-01T16:04:43.161" v="1365" actId="164"/>
          <ac:spMkLst>
            <pc:docMk/>
            <pc:sldMk cId="1730063836" sldId="616"/>
            <ac:spMk id="27" creationId="{51E34FAC-4528-D83F-FAEC-49A009A185E9}"/>
          </ac:spMkLst>
        </pc:spChg>
        <pc:spChg chg="del mod topLvl">
          <ac:chgData name="Shang-Wei Lin" userId="d614b8a91a354671" providerId="LiveId" clId="{33310EA3-FD7E-9141-8996-F9B9BDC4A0AF}" dt="2022-09-01T15:58:31.929" v="1314" actId="478"/>
          <ac:spMkLst>
            <pc:docMk/>
            <pc:sldMk cId="1730063836" sldId="616"/>
            <ac:spMk id="28" creationId="{51300AD4-BD1E-8017-4F4B-75E92ECB8198}"/>
          </ac:spMkLst>
        </pc:spChg>
        <pc:spChg chg="mod topLvl">
          <ac:chgData name="Shang-Wei Lin" userId="d614b8a91a354671" providerId="LiveId" clId="{33310EA3-FD7E-9141-8996-F9B9BDC4A0AF}" dt="2022-09-01T16:04:43.161" v="1365" actId="164"/>
          <ac:spMkLst>
            <pc:docMk/>
            <pc:sldMk cId="1730063836" sldId="616"/>
            <ac:spMk id="29" creationId="{AA3D4B53-F370-1A1D-7F38-B0F0E3388911}"/>
          </ac:spMkLst>
        </pc:spChg>
        <pc:spChg chg="add mod">
          <ac:chgData name="Shang-Wei Lin" userId="d614b8a91a354671" providerId="LiveId" clId="{33310EA3-FD7E-9141-8996-F9B9BDC4A0AF}" dt="2022-09-01T15:52:49.834" v="1238" actId="164"/>
          <ac:spMkLst>
            <pc:docMk/>
            <pc:sldMk cId="1730063836" sldId="616"/>
            <ac:spMk id="36" creationId="{40369FC8-8D15-7402-F3B1-F8F464319ED4}"/>
          </ac:spMkLst>
        </pc:spChg>
        <pc:spChg chg="mod topLvl">
          <ac:chgData name="Shang-Wei Lin" userId="d614b8a91a354671" providerId="LiveId" clId="{33310EA3-FD7E-9141-8996-F9B9BDC4A0AF}" dt="2022-09-01T16:00:24.350" v="1327" actId="338"/>
          <ac:spMkLst>
            <pc:docMk/>
            <pc:sldMk cId="1730063836" sldId="616"/>
            <ac:spMk id="39" creationId="{4274AE2F-37C7-1D88-9923-9BCD853C2978}"/>
          </ac:spMkLst>
        </pc:spChg>
        <pc:spChg chg="mod topLvl">
          <ac:chgData name="Shang-Wei Lin" userId="d614b8a91a354671" providerId="LiveId" clId="{33310EA3-FD7E-9141-8996-F9B9BDC4A0AF}" dt="2022-09-01T16:00:24.350" v="1327" actId="338"/>
          <ac:spMkLst>
            <pc:docMk/>
            <pc:sldMk cId="1730063836" sldId="616"/>
            <ac:spMk id="40" creationId="{F8D77687-19A1-D5DA-24D1-358AB2789D04}"/>
          </ac:spMkLst>
        </pc:spChg>
        <pc:spChg chg="del mod topLvl">
          <ac:chgData name="Shang-Wei Lin" userId="d614b8a91a354671" providerId="LiveId" clId="{33310EA3-FD7E-9141-8996-F9B9BDC4A0AF}" dt="2022-09-01T16:00:03.669" v="1324" actId="478"/>
          <ac:spMkLst>
            <pc:docMk/>
            <pc:sldMk cId="1730063836" sldId="616"/>
            <ac:spMk id="41" creationId="{5B47392D-56D4-1997-A301-F9B463E7EB22}"/>
          </ac:spMkLst>
        </pc:spChg>
        <pc:spChg chg="mod topLvl">
          <ac:chgData name="Shang-Wei Lin" userId="d614b8a91a354671" providerId="LiveId" clId="{33310EA3-FD7E-9141-8996-F9B9BDC4A0AF}" dt="2022-09-01T16:00:24.350" v="1327" actId="338"/>
          <ac:spMkLst>
            <pc:docMk/>
            <pc:sldMk cId="1730063836" sldId="616"/>
            <ac:spMk id="42" creationId="{2CEB85D7-087E-6D88-79F3-08E04E3C31F5}"/>
          </ac:spMkLst>
        </pc:spChg>
        <pc:spChg chg="add mod topLvl">
          <ac:chgData name="Shang-Wei Lin" userId="d614b8a91a354671" providerId="LiveId" clId="{33310EA3-FD7E-9141-8996-F9B9BDC4A0AF}" dt="2022-09-01T16:04:43.161" v="1365" actId="164"/>
          <ac:spMkLst>
            <pc:docMk/>
            <pc:sldMk cId="1730063836" sldId="616"/>
            <ac:spMk id="49" creationId="{B2692438-F8E9-87D3-04AC-0172A99602C3}"/>
          </ac:spMkLst>
        </pc:spChg>
        <pc:spChg chg="add mod topLvl">
          <ac:chgData name="Shang-Wei Lin" userId="d614b8a91a354671" providerId="LiveId" clId="{33310EA3-FD7E-9141-8996-F9B9BDC4A0AF}" dt="2022-09-01T16:00:24.350" v="1327" actId="338"/>
          <ac:spMkLst>
            <pc:docMk/>
            <pc:sldMk cId="1730063836" sldId="616"/>
            <ac:spMk id="51" creationId="{9BB0B844-7AF0-0F35-4D35-CF56AD6BA141}"/>
          </ac:spMkLst>
        </pc:spChg>
        <pc:spChg chg="mod">
          <ac:chgData name="Shang-Wei Lin" userId="d614b8a91a354671" providerId="LiveId" clId="{33310EA3-FD7E-9141-8996-F9B9BDC4A0AF}" dt="2022-09-01T15:57:35.845" v="1310"/>
          <ac:spMkLst>
            <pc:docMk/>
            <pc:sldMk cId="1730063836" sldId="616"/>
            <ac:spMk id="54" creationId="{47B3A764-0EEE-B2A9-817E-DFDA7A156A87}"/>
          </ac:spMkLst>
        </pc:spChg>
        <pc:spChg chg="mod">
          <ac:chgData name="Shang-Wei Lin" userId="d614b8a91a354671" providerId="LiveId" clId="{33310EA3-FD7E-9141-8996-F9B9BDC4A0AF}" dt="2022-09-01T15:57:35.845" v="1310"/>
          <ac:spMkLst>
            <pc:docMk/>
            <pc:sldMk cId="1730063836" sldId="616"/>
            <ac:spMk id="55" creationId="{35772656-F863-C51D-B91A-9036E2D6494E}"/>
          </ac:spMkLst>
        </pc:spChg>
        <pc:spChg chg="mod">
          <ac:chgData name="Shang-Wei Lin" userId="d614b8a91a354671" providerId="LiveId" clId="{33310EA3-FD7E-9141-8996-F9B9BDC4A0AF}" dt="2022-09-01T15:57:35.845" v="1310"/>
          <ac:spMkLst>
            <pc:docMk/>
            <pc:sldMk cId="1730063836" sldId="616"/>
            <ac:spMk id="56" creationId="{CDFC3AD4-3C36-02E3-E726-3CF26B329110}"/>
          </ac:spMkLst>
        </pc:spChg>
        <pc:spChg chg="mod">
          <ac:chgData name="Shang-Wei Lin" userId="d614b8a91a354671" providerId="LiveId" clId="{33310EA3-FD7E-9141-8996-F9B9BDC4A0AF}" dt="2022-09-01T15:57:35.845" v="1310"/>
          <ac:spMkLst>
            <pc:docMk/>
            <pc:sldMk cId="1730063836" sldId="616"/>
            <ac:spMk id="57" creationId="{07DD57FA-68EC-F461-E886-8F774440A12C}"/>
          </ac:spMkLst>
        </pc:spChg>
        <pc:spChg chg="mod">
          <ac:chgData name="Shang-Wei Lin" userId="d614b8a91a354671" providerId="LiveId" clId="{33310EA3-FD7E-9141-8996-F9B9BDC4A0AF}" dt="2022-09-01T15:57:35.845" v="1310"/>
          <ac:spMkLst>
            <pc:docMk/>
            <pc:sldMk cId="1730063836" sldId="616"/>
            <ac:spMk id="62" creationId="{F1B485AB-1932-C853-662C-FAD7F0A184B7}"/>
          </ac:spMkLst>
        </pc:spChg>
        <pc:spChg chg="add del mod topLvl">
          <ac:chgData name="Shang-Wei Lin" userId="d614b8a91a354671" providerId="LiveId" clId="{33310EA3-FD7E-9141-8996-F9B9BDC4A0AF}" dt="2022-09-01T16:03:51.541" v="1362" actId="478"/>
          <ac:spMkLst>
            <pc:docMk/>
            <pc:sldMk cId="1730063836" sldId="616"/>
            <ac:spMk id="66" creationId="{881ABD98-9146-033D-9943-9A65FE3F7CCB}"/>
          </ac:spMkLst>
        </pc:spChg>
        <pc:grpChg chg="add mod">
          <ac:chgData name="Shang-Wei Lin" userId="d614b8a91a354671" providerId="LiveId" clId="{33310EA3-FD7E-9141-8996-F9B9BDC4A0AF}" dt="2022-09-01T15:52:05.919" v="1230" actId="1076"/>
          <ac:grpSpMkLst>
            <pc:docMk/>
            <pc:sldMk cId="1730063836" sldId="616"/>
            <ac:grpSpMk id="6" creationId="{44FC755B-6C7B-9939-D074-B786E34EF954}"/>
          </ac:grpSpMkLst>
        </pc:grpChg>
        <pc:grpChg chg="add del mod">
          <ac:chgData name="Shang-Wei Lin" userId="d614b8a91a354671" providerId="LiveId" clId="{33310EA3-FD7E-9141-8996-F9B9BDC4A0AF}" dt="2022-09-01T15:45:26.718" v="1184" actId="165"/>
          <ac:grpSpMkLst>
            <pc:docMk/>
            <pc:sldMk cId="1730063836" sldId="616"/>
            <ac:grpSpMk id="9" creationId="{CF3C624B-9FA7-4B34-DC4D-DE1BD7B494F8}"/>
          </ac:grpSpMkLst>
        </pc:grpChg>
        <pc:grpChg chg="add mod">
          <ac:chgData name="Shang-Wei Lin" userId="d614b8a91a354671" providerId="LiveId" clId="{33310EA3-FD7E-9141-8996-F9B9BDC4A0AF}" dt="2022-09-01T15:56:08.934" v="1278" actId="1076"/>
          <ac:grpSpMkLst>
            <pc:docMk/>
            <pc:sldMk cId="1730063836" sldId="616"/>
            <ac:grpSpMk id="13" creationId="{F671DACB-2F44-8123-167B-864ED081C6FC}"/>
          </ac:grpSpMkLst>
        </pc:grpChg>
        <pc:grpChg chg="add del mod">
          <ac:chgData name="Shang-Wei Lin" userId="d614b8a91a354671" providerId="LiveId" clId="{33310EA3-FD7E-9141-8996-F9B9BDC4A0AF}" dt="2022-09-01T15:52:17.983" v="1231" actId="165"/>
          <ac:grpSpMkLst>
            <pc:docMk/>
            <pc:sldMk cId="1730063836" sldId="616"/>
            <ac:grpSpMk id="24" creationId="{D0E7E609-796A-E504-9E3B-35644ACA0713}"/>
          </ac:grpSpMkLst>
        </pc:grpChg>
        <pc:grpChg chg="add del mod">
          <ac:chgData name="Shang-Wei Lin" userId="d614b8a91a354671" providerId="LiveId" clId="{33310EA3-FD7E-9141-8996-F9B9BDC4A0AF}" dt="2022-09-01T15:50:37.324" v="1224" actId="165"/>
          <ac:grpSpMkLst>
            <pc:docMk/>
            <pc:sldMk cId="1730063836" sldId="616"/>
            <ac:grpSpMk id="25" creationId="{75314DCF-1E80-FC31-3E01-6E989B631629}"/>
          </ac:grpSpMkLst>
        </pc:grpChg>
        <pc:grpChg chg="add del mod">
          <ac:chgData name="Shang-Wei Lin" userId="d614b8a91a354671" providerId="LiveId" clId="{33310EA3-FD7E-9141-8996-F9B9BDC4A0AF}" dt="2022-09-01T15:53:48.325" v="1244" actId="165"/>
          <ac:grpSpMkLst>
            <pc:docMk/>
            <pc:sldMk cId="1730063836" sldId="616"/>
            <ac:grpSpMk id="35" creationId="{99076CB9-4B70-5BC8-DE19-EF61334244F0}"/>
          </ac:grpSpMkLst>
        </pc:grpChg>
        <pc:grpChg chg="add mod">
          <ac:chgData name="Shang-Wei Lin" userId="d614b8a91a354671" providerId="LiveId" clId="{33310EA3-FD7E-9141-8996-F9B9BDC4A0AF}" dt="2022-09-01T15:58:48.786" v="1318" actId="1076"/>
          <ac:grpSpMkLst>
            <pc:docMk/>
            <pc:sldMk cId="1730063836" sldId="616"/>
            <ac:grpSpMk id="37" creationId="{147E9CC2-7A60-5E03-9124-67CB2440BFED}"/>
          </ac:grpSpMkLst>
        </pc:grpChg>
        <pc:grpChg chg="add del mod">
          <ac:chgData name="Shang-Wei Lin" userId="d614b8a91a354671" providerId="LiveId" clId="{33310EA3-FD7E-9141-8996-F9B9BDC4A0AF}" dt="2022-09-01T15:53:40.154" v="1243" actId="165"/>
          <ac:grpSpMkLst>
            <pc:docMk/>
            <pc:sldMk cId="1730063836" sldId="616"/>
            <ac:grpSpMk id="38" creationId="{DB4238B2-2542-5614-FA31-AA00E0326D44}"/>
          </ac:grpSpMkLst>
        </pc:grpChg>
        <pc:grpChg chg="add del mod">
          <ac:chgData name="Shang-Wei Lin" userId="d614b8a91a354671" providerId="LiveId" clId="{33310EA3-FD7E-9141-8996-F9B9BDC4A0AF}" dt="2022-09-01T15:55:13.131" v="1254" actId="164"/>
          <ac:grpSpMkLst>
            <pc:docMk/>
            <pc:sldMk cId="1730063836" sldId="616"/>
            <ac:grpSpMk id="48" creationId="{3782ED73-422D-7631-653E-36A7C20C36E1}"/>
          </ac:grpSpMkLst>
        </pc:grpChg>
        <pc:grpChg chg="add del mod">
          <ac:chgData name="Shang-Wei Lin" userId="d614b8a91a354671" providerId="LiveId" clId="{33310EA3-FD7E-9141-8996-F9B9BDC4A0AF}" dt="2022-09-01T15:58:29.289" v="1313" actId="165"/>
          <ac:grpSpMkLst>
            <pc:docMk/>
            <pc:sldMk cId="1730063836" sldId="616"/>
            <ac:grpSpMk id="50" creationId="{53121CFD-F83A-0722-6374-65B0024F4D38}"/>
          </ac:grpSpMkLst>
        </pc:grpChg>
        <pc:grpChg chg="add del mod">
          <ac:chgData name="Shang-Wei Lin" userId="d614b8a91a354671" providerId="LiveId" clId="{33310EA3-FD7E-9141-8996-F9B9BDC4A0AF}" dt="2022-09-01T16:00:01.750" v="1323" actId="165"/>
          <ac:grpSpMkLst>
            <pc:docMk/>
            <pc:sldMk cId="1730063836" sldId="616"/>
            <ac:grpSpMk id="52" creationId="{7CDADE88-D96B-7B33-FCE5-95DDABF3F5D0}"/>
          </ac:grpSpMkLst>
        </pc:grpChg>
        <pc:grpChg chg="add mod">
          <ac:chgData name="Shang-Wei Lin" userId="d614b8a91a354671" providerId="LiveId" clId="{33310EA3-FD7E-9141-8996-F9B9BDC4A0AF}" dt="2022-09-01T16:00:50.888" v="1331" actId="1076"/>
          <ac:grpSpMkLst>
            <pc:docMk/>
            <pc:sldMk cId="1730063836" sldId="616"/>
            <ac:grpSpMk id="53" creationId="{7E47DEC9-0C73-86A2-2968-4F15B22F01DF}"/>
          </ac:grpSpMkLst>
        </pc:grpChg>
        <pc:grpChg chg="add del mod">
          <ac:chgData name="Shang-Wei Lin" userId="d614b8a91a354671" providerId="LiveId" clId="{33310EA3-FD7E-9141-8996-F9B9BDC4A0AF}" dt="2022-09-01T16:02:16.135" v="1349" actId="165"/>
          <ac:grpSpMkLst>
            <pc:docMk/>
            <pc:sldMk cId="1730063836" sldId="616"/>
            <ac:grpSpMk id="63" creationId="{6A6D4DFB-0398-64E3-BD13-FBA4FBE96A6F}"/>
          </ac:grpSpMkLst>
        </pc:grpChg>
        <pc:grpChg chg="add mod">
          <ac:chgData name="Shang-Wei Lin" userId="d614b8a91a354671" providerId="LiveId" clId="{33310EA3-FD7E-9141-8996-F9B9BDC4A0AF}" dt="2022-09-01T16:00:30.210" v="1328" actId="1076"/>
          <ac:grpSpMkLst>
            <pc:docMk/>
            <pc:sldMk cId="1730063836" sldId="616"/>
            <ac:grpSpMk id="65" creationId="{34392465-A7C3-6A71-CE78-4E5316998CA1}"/>
          </ac:grpSpMkLst>
        </pc:grpChg>
        <pc:grpChg chg="add del mod">
          <ac:chgData name="Shang-Wei Lin" userId="d614b8a91a354671" providerId="LiveId" clId="{33310EA3-FD7E-9141-8996-F9B9BDC4A0AF}" dt="2022-09-01T16:03:45.168" v="1361" actId="165"/>
          <ac:grpSpMkLst>
            <pc:docMk/>
            <pc:sldMk cId="1730063836" sldId="616"/>
            <ac:grpSpMk id="67" creationId="{76811E7E-E138-3928-FAFA-9E5907CE4DD8}"/>
          </ac:grpSpMkLst>
        </pc:grpChg>
        <pc:grpChg chg="add mod">
          <ac:chgData name="Shang-Wei Lin" userId="d614b8a91a354671" providerId="LiveId" clId="{33310EA3-FD7E-9141-8996-F9B9BDC4A0AF}" dt="2022-09-01T16:04:53.434" v="1367" actId="1076"/>
          <ac:grpSpMkLst>
            <pc:docMk/>
            <pc:sldMk cId="1730063836" sldId="616"/>
            <ac:grpSpMk id="68" creationId="{5029D9BB-A22E-41C7-80B5-5E2E24DBDB9D}"/>
          </ac:grpSpMkLst>
        </pc:grpChg>
        <pc:cxnChg chg="add mod topLvl">
          <ac:chgData name="Shang-Wei Lin" userId="d614b8a91a354671" providerId="LiveId" clId="{33310EA3-FD7E-9141-8996-F9B9BDC4A0AF}" dt="2022-09-01T15:52:49.834" v="1238" actId="164"/>
          <ac:cxnSpMkLst>
            <pc:docMk/>
            <pc:sldMk cId="1730063836" sldId="616"/>
            <ac:cxnSpMk id="19" creationId="{F763279F-9B45-CED7-9472-D8DE96FDFC6C}"/>
          </ac:cxnSpMkLst>
        </pc:cxnChg>
        <pc:cxnChg chg="add mod topLvl">
          <ac:chgData name="Shang-Wei Lin" userId="d614b8a91a354671" providerId="LiveId" clId="{33310EA3-FD7E-9141-8996-F9B9BDC4A0AF}" dt="2022-09-01T15:52:49.834" v="1238" actId="164"/>
          <ac:cxnSpMkLst>
            <pc:docMk/>
            <pc:sldMk cId="1730063836" sldId="616"/>
            <ac:cxnSpMk id="20" creationId="{74FBF9B3-F8D5-7AC1-8F00-C640C0F33A61}"/>
          </ac:cxnSpMkLst>
        </pc:cxnChg>
        <pc:cxnChg chg="add mod topLvl">
          <ac:chgData name="Shang-Wei Lin" userId="d614b8a91a354671" providerId="LiveId" clId="{33310EA3-FD7E-9141-8996-F9B9BDC4A0AF}" dt="2022-09-01T15:52:49.834" v="1238" actId="164"/>
          <ac:cxnSpMkLst>
            <pc:docMk/>
            <pc:sldMk cId="1730063836" sldId="616"/>
            <ac:cxnSpMk id="22" creationId="{4B94BD87-DC47-479B-3CDE-53A9E1AA7FFD}"/>
          </ac:cxnSpMkLst>
        </pc:cxnChg>
        <pc:cxnChg chg="add mod topLvl">
          <ac:chgData name="Shang-Wei Lin" userId="d614b8a91a354671" providerId="LiveId" clId="{33310EA3-FD7E-9141-8996-F9B9BDC4A0AF}" dt="2022-09-01T15:52:49.834" v="1238" actId="164"/>
          <ac:cxnSpMkLst>
            <pc:docMk/>
            <pc:sldMk cId="1730063836" sldId="616"/>
            <ac:cxnSpMk id="23" creationId="{96DE8FA0-CA54-D5BE-430C-A9BA0ED960B3}"/>
          </ac:cxnSpMkLst>
        </pc:cxnChg>
        <pc:cxnChg chg="del mod topLvl">
          <ac:chgData name="Shang-Wei Lin" userId="d614b8a91a354671" providerId="LiveId" clId="{33310EA3-FD7E-9141-8996-F9B9BDC4A0AF}" dt="2022-09-01T15:54:54.386" v="1249" actId="478"/>
          <ac:cxnSpMkLst>
            <pc:docMk/>
            <pc:sldMk cId="1730063836" sldId="616"/>
            <ac:cxnSpMk id="30" creationId="{150E58BA-02BA-DBED-A9F8-4F251914E610}"/>
          </ac:cxnSpMkLst>
        </pc:cxnChg>
        <pc:cxnChg chg="mod topLvl">
          <ac:chgData name="Shang-Wei Lin" userId="d614b8a91a354671" providerId="LiveId" clId="{33310EA3-FD7E-9141-8996-F9B9BDC4A0AF}" dt="2022-09-01T16:04:43.161" v="1365" actId="164"/>
          <ac:cxnSpMkLst>
            <pc:docMk/>
            <pc:sldMk cId="1730063836" sldId="616"/>
            <ac:cxnSpMk id="31" creationId="{2B326353-3213-6629-C473-92FDC9A3CD58}"/>
          </ac:cxnSpMkLst>
        </pc:cxnChg>
        <pc:cxnChg chg="del mod topLvl">
          <ac:chgData name="Shang-Wei Lin" userId="d614b8a91a354671" providerId="LiveId" clId="{33310EA3-FD7E-9141-8996-F9B9BDC4A0AF}" dt="2022-09-01T15:53:52.627" v="1245" actId="478"/>
          <ac:cxnSpMkLst>
            <pc:docMk/>
            <pc:sldMk cId="1730063836" sldId="616"/>
            <ac:cxnSpMk id="32" creationId="{24463E14-AE96-8D97-0467-A4E1449EDDB4}"/>
          </ac:cxnSpMkLst>
        </pc:cxnChg>
        <pc:cxnChg chg="add del mod topLvl">
          <ac:chgData name="Shang-Wei Lin" userId="d614b8a91a354671" providerId="LiveId" clId="{33310EA3-FD7E-9141-8996-F9B9BDC4A0AF}" dt="2022-09-01T16:04:43.161" v="1365" actId="164"/>
          <ac:cxnSpMkLst>
            <pc:docMk/>
            <pc:sldMk cId="1730063836" sldId="616"/>
            <ac:cxnSpMk id="33" creationId="{3D8A922E-EC86-5832-1020-103ACFDC8F71}"/>
          </ac:cxnSpMkLst>
        </pc:cxnChg>
        <pc:cxnChg chg="mod topLvl">
          <ac:chgData name="Shang-Wei Lin" userId="d614b8a91a354671" providerId="LiveId" clId="{33310EA3-FD7E-9141-8996-F9B9BDC4A0AF}" dt="2022-09-01T16:00:24.350" v="1327" actId="338"/>
          <ac:cxnSpMkLst>
            <pc:docMk/>
            <pc:sldMk cId="1730063836" sldId="616"/>
            <ac:cxnSpMk id="43" creationId="{D9BFDFC2-3BD1-67B6-C04F-1409308665FB}"/>
          </ac:cxnSpMkLst>
        </pc:cxnChg>
        <pc:cxnChg chg="mod topLvl">
          <ac:chgData name="Shang-Wei Lin" userId="d614b8a91a354671" providerId="LiveId" clId="{33310EA3-FD7E-9141-8996-F9B9BDC4A0AF}" dt="2022-09-01T16:00:24.350" v="1327" actId="338"/>
          <ac:cxnSpMkLst>
            <pc:docMk/>
            <pc:sldMk cId="1730063836" sldId="616"/>
            <ac:cxnSpMk id="44" creationId="{5620FDDA-CF6C-FCB6-6127-60EA70D1427D}"/>
          </ac:cxnSpMkLst>
        </pc:cxnChg>
        <pc:cxnChg chg="del mod topLvl">
          <ac:chgData name="Shang-Wei Lin" userId="d614b8a91a354671" providerId="LiveId" clId="{33310EA3-FD7E-9141-8996-F9B9BDC4A0AF}" dt="2022-09-01T16:00:12.929" v="1325" actId="478"/>
          <ac:cxnSpMkLst>
            <pc:docMk/>
            <pc:sldMk cId="1730063836" sldId="616"/>
            <ac:cxnSpMk id="45" creationId="{3BD3E675-F9E8-6CCB-CB4C-107CDDE8E257}"/>
          </ac:cxnSpMkLst>
        </pc:cxnChg>
        <pc:cxnChg chg="mod topLvl">
          <ac:chgData name="Shang-Wei Lin" userId="d614b8a91a354671" providerId="LiveId" clId="{33310EA3-FD7E-9141-8996-F9B9BDC4A0AF}" dt="2022-09-01T16:00:24.350" v="1327" actId="338"/>
          <ac:cxnSpMkLst>
            <pc:docMk/>
            <pc:sldMk cId="1730063836" sldId="616"/>
            <ac:cxnSpMk id="46" creationId="{07CDD978-B228-1DB2-084E-EC83C157DE47}"/>
          </ac:cxnSpMkLst>
        </pc:cxnChg>
        <pc:cxnChg chg="add del mod topLvl">
          <ac:chgData name="Shang-Wei Lin" userId="d614b8a91a354671" providerId="LiveId" clId="{33310EA3-FD7E-9141-8996-F9B9BDC4A0AF}" dt="2022-09-01T15:58:32.997" v="1315" actId="478"/>
          <ac:cxnSpMkLst>
            <pc:docMk/>
            <pc:sldMk cId="1730063836" sldId="616"/>
            <ac:cxnSpMk id="47" creationId="{6C683078-833A-C16D-FA9E-B65AB08710F7}"/>
          </ac:cxnSpMkLst>
        </pc:cxnChg>
        <pc:cxnChg chg="mod">
          <ac:chgData name="Shang-Wei Lin" userId="d614b8a91a354671" providerId="LiveId" clId="{33310EA3-FD7E-9141-8996-F9B9BDC4A0AF}" dt="2022-09-01T15:57:35.845" v="1310"/>
          <ac:cxnSpMkLst>
            <pc:docMk/>
            <pc:sldMk cId="1730063836" sldId="616"/>
            <ac:cxnSpMk id="58" creationId="{7612BD15-E1D3-2729-7649-E29918617517}"/>
          </ac:cxnSpMkLst>
        </pc:cxnChg>
        <pc:cxnChg chg="mod">
          <ac:chgData name="Shang-Wei Lin" userId="d614b8a91a354671" providerId="LiveId" clId="{33310EA3-FD7E-9141-8996-F9B9BDC4A0AF}" dt="2022-09-01T15:57:35.845" v="1310"/>
          <ac:cxnSpMkLst>
            <pc:docMk/>
            <pc:sldMk cId="1730063836" sldId="616"/>
            <ac:cxnSpMk id="59" creationId="{20C040F3-CC1B-0CDA-82CC-836CC130D1FD}"/>
          </ac:cxnSpMkLst>
        </pc:cxnChg>
        <pc:cxnChg chg="mod">
          <ac:chgData name="Shang-Wei Lin" userId="d614b8a91a354671" providerId="LiveId" clId="{33310EA3-FD7E-9141-8996-F9B9BDC4A0AF}" dt="2022-09-01T15:57:35.845" v="1310"/>
          <ac:cxnSpMkLst>
            <pc:docMk/>
            <pc:sldMk cId="1730063836" sldId="616"/>
            <ac:cxnSpMk id="60" creationId="{329C8F0B-5747-BD24-4AAA-E7C1D5489369}"/>
          </ac:cxnSpMkLst>
        </pc:cxnChg>
        <pc:cxnChg chg="mod">
          <ac:chgData name="Shang-Wei Lin" userId="d614b8a91a354671" providerId="LiveId" clId="{33310EA3-FD7E-9141-8996-F9B9BDC4A0AF}" dt="2022-09-01T15:57:35.845" v="1310"/>
          <ac:cxnSpMkLst>
            <pc:docMk/>
            <pc:sldMk cId="1730063836" sldId="616"/>
            <ac:cxnSpMk id="61" creationId="{CA5CAA80-D8CE-CABA-B2FF-A7E226B84D76}"/>
          </ac:cxnSpMkLst>
        </pc:cxnChg>
      </pc:sldChg>
      <pc:sldChg chg="addSp delSp modSp mod modAnim">
        <pc:chgData name="Shang-Wei Lin" userId="d614b8a91a354671" providerId="LiveId" clId="{33310EA3-FD7E-9141-8996-F9B9BDC4A0AF}" dt="2022-09-01T16:21:18.648" v="1505"/>
        <pc:sldMkLst>
          <pc:docMk/>
          <pc:sldMk cId="1332092087" sldId="618"/>
        </pc:sldMkLst>
        <pc:spChg chg="mod">
          <ac:chgData name="Shang-Wei Lin" userId="d614b8a91a354671" providerId="LiveId" clId="{33310EA3-FD7E-9141-8996-F9B9BDC4A0AF}" dt="2022-09-01T16:16:03.178" v="1452"/>
          <ac:spMkLst>
            <pc:docMk/>
            <pc:sldMk cId="1332092087" sldId="618"/>
            <ac:spMk id="4" creationId="{F64CCD96-577B-0C0A-6DBD-17C776B07F18}"/>
          </ac:spMkLst>
        </pc:spChg>
        <pc:spChg chg="mod">
          <ac:chgData name="Shang-Wei Lin" userId="d614b8a91a354671" providerId="LiveId" clId="{33310EA3-FD7E-9141-8996-F9B9BDC4A0AF}" dt="2022-09-01T16:16:03.178" v="1452"/>
          <ac:spMkLst>
            <pc:docMk/>
            <pc:sldMk cId="1332092087" sldId="618"/>
            <ac:spMk id="5" creationId="{08F56DFF-8918-5D3E-87E1-4A17ECB8460B}"/>
          </ac:spMkLst>
        </pc:spChg>
        <pc:spChg chg="mod">
          <ac:chgData name="Shang-Wei Lin" userId="d614b8a91a354671" providerId="LiveId" clId="{33310EA3-FD7E-9141-8996-F9B9BDC4A0AF}" dt="2022-09-01T16:16:03.178" v="1452"/>
          <ac:spMkLst>
            <pc:docMk/>
            <pc:sldMk cId="1332092087" sldId="618"/>
            <ac:spMk id="6" creationId="{5A0B0587-4AD4-F35D-A36E-577CDC6713F6}"/>
          </ac:spMkLst>
        </pc:spChg>
        <pc:spChg chg="mod">
          <ac:chgData name="Shang-Wei Lin" userId="d614b8a91a354671" providerId="LiveId" clId="{33310EA3-FD7E-9141-8996-F9B9BDC4A0AF}" dt="2022-09-01T16:16:03.178" v="1452"/>
          <ac:spMkLst>
            <pc:docMk/>
            <pc:sldMk cId="1332092087" sldId="618"/>
            <ac:spMk id="7" creationId="{9722FA16-D563-69FD-2CEB-51370F9C421E}"/>
          </ac:spMkLst>
        </pc:spChg>
        <pc:spChg chg="mod">
          <ac:chgData name="Shang-Wei Lin" userId="d614b8a91a354671" providerId="LiveId" clId="{33310EA3-FD7E-9141-8996-F9B9BDC4A0AF}" dt="2022-09-01T16:16:03.178" v="1452"/>
          <ac:spMkLst>
            <pc:docMk/>
            <pc:sldMk cId="1332092087" sldId="618"/>
            <ac:spMk id="8" creationId="{2D43343A-FF9D-18AD-88F0-D3CBFBD970CD}"/>
          </ac:spMkLst>
        </pc:spChg>
        <pc:spChg chg="mod">
          <ac:chgData name="Shang-Wei Lin" userId="d614b8a91a354671" providerId="LiveId" clId="{33310EA3-FD7E-9141-8996-F9B9BDC4A0AF}" dt="2022-09-01T16:16:03.178" v="1452"/>
          <ac:spMkLst>
            <pc:docMk/>
            <pc:sldMk cId="1332092087" sldId="618"/>
            <ac:spMk id="9" creationId="{7630249A-231E-AEE5-48C9-DDBDDF6BF1B8}"/>
          </ac:spMkLst>
        </pc:spChg>
        <pc:spChg chg="mod">
          <ac:chgData name="Shang-Wei Lin" userId="d614b8a91a354671" providerId="LiveId" clId="{33310EA3-FD7E-9141-8996-F9B9BDC4A0AF}" dt="2022-09-01T16:16:03.178" v="1452"/>
          <ac:spMkLst>
            <pc:docMk/>
            <pc:sldMk cId="1332092087" sldId="618"/>
            <ac:spMk id="10" creationId="{509A9FFC-499A-E7BA-5B3E-B6B629499E15}"/>
          </ac:spMkLst>
        </pc:spChg>
        <pc:spChg chg="mod">
          <ac:chgData name="Shang-Wei Lin" userId="d614b8a91a354671" providerId="LiveId" clId="{33310EA3-FD7E-9141-8996-F9B9BDC4A0AF}" dt="2022-09-01T16:16:03.178" v="1452"/>
          <ac:spMkLst>
            <pc:docMk/>
            <pc:sldMk cId="1332092087" sldId="618"/>
            <ac:spMk id="11" creationId="{A056109B-767E-AD25-3E51-7D38ADC8AB68}"/>
          </ac:spMkLst>
        </pc:spChg>
        <pc:spChg chg="mod">
          <ac:chgData name="Shang-Wei Lin" userId="d614b8a91a354671" providerId="LiveId" clId="{33310EA3-FD7E-9141-8996-F9B9BDC4A0AF}" dt="2022-09-01T16:17:37.866" v="1464" actId="255"/>
          <ac:spMkLst>
            <pc:docMk/>
            <pc:sldMk cId="1332092087" sldId="618"/>
            <ac:spMk id="12" creationId="{4AD82359-85B2-8D6E-6CEE-28AD120AC0F0}"/>
          </ac:spMkLst>
        </pc:spChg>
        <pc:spChg chg="mod">
          <ac:chgData name="Shang-Wei Lin" userId="d614b8a91a354671" providerId="LiveId" clId="{33310EA3-FD7E-9141-8996-F9B9BDC4A0AF}" dt="2022-09-01T16:16:03.178" v="1452"/>
          <ac:spMkLst>
            <pc:docMk/>
            <pc:sldMk cId="1332092087" sldId="618"/>
            <ac:spMk id="13" creationId="{2D57CA82-3932-71A8-79DE-0EB2713DFF74}"/>
          </ac:spMkLst>
        </pc:spChg>
        <pc:spChg chg="mod topLvl">
          <ac:chgData name="Shang-Wei Lin" userId="d614b8a91a354671" providerId="LiveId" clId="{33310EA3-FD7E-9141-8996-F9B9BDC4A0AF}" dt="2022-09-01T16:19:47.086" v="1482" actId="164"/>
          <ac:spMkLst>
            <pc:docMk/>
            <pc:sldMk cId="1332092087" sldId="618"/>
            <ac:spMk id="17" creationId="{0664AB3F-4687-1B55-9234-5C1279DDB5CA}"/>
          </ac:spMkLst>
        </pc:spChg>
        <pc:spChg chg="mod topLvl">
          <ac:chgData name="Shang-Wei Lin" userId="d614b8a91a354671" providerId="LiveId" clId="{33310EA3-FD7E-9141-8996-F9B9BDC4A0AF}" dt="2022-09-01T16:19:47.086" v="1482" actId="164"/>
          <ac:spMkLst>
            <pc:docMk/>
            <pc:sldMk cId="1332092087" sldId="618"/>
            <ac:spMk id="18" creationId="{72BE99FE-9387-A2D0-07E8-7AE130447F73}"/>
          </ac:spMkLst>
        </pc:spChg>
        <pc:spChg chg="mod topLvl">
          <ac:chgData name="Shang-Wei Lin" userId="d614b8a91a354671" providerId="LiveId" clId="{33310EA3-FD7E-9141-8996-F9B9BDC4A0AF}" dt="2022-09-01T16:19:47.086" v="1482" actId="164"/>
          <ac:spMkLst>
            <pc:docMk/>
            <pc:sldMk cId="1332092087" sldId="618"/>
            <ac:spMk id="19" creationId="{45AACEC9-71B9-8B65-93C1-48B97089232B}"/>
          </ac:spMkLst>
        </pc:spChg>
        <pc:spChg chg="mod topLvl">
          <ac:chgData name="Shang-Wei Lin" userId="d614b8a91a354671" providerId="LiveId" clId="{33310EA3-FD7E-9141-8996-F9B9BDC4A0AF}" dt="2022-09-01T16:19:47.086" v="1482" actId="164"/>
          <ac:spMkLst>
            <pc:docMk/>
            <pc:sldMk cId="1332092087" sldId="618"/>
            <ac:spMk id="20" creationId="{58351923-5049-6462-3F92-CAA812BB02FA}"/>
          </ac:spMkLst>
        </pc:spChg>
        <pc:spChg chg="mod topLvl">
          <ac:chgData name="Shang-Wei Lin" userId="d614b8a91a354671" providerId="LiveId" clId="{33310EA3-FD7E-9141-8996-F9B9BDC4A0AF}" dt="2022-09-01T16:19:47.086" v="1482" actId="164"/>
          <ac:spMkLst>
            <pc:docMk/>
            <pc:sldMk cId="1332092087" sldId="618"/>
            <ac:spMk id="21" creationId="{134D41BA-3AF9-F5EC-DBFA-3C8AB22488D2}"/>
          </ac:spMkLst>
        </pc:spChg>
        <pc:spChg chg="mod topLvl">
          <ac:chgData name="Shang-Wei Lin" userId="d614b8a91a354671" providerId="LiveId" clId="{33310EA3-FD7E-9141-8996-F9B9BDC4A0AF}" dt="2022-09-01T16:19:47.086" v="1482" actId="164"/>
          <ac:spMkLst>
            <pc:docMk/>
            <pc:sldMk cId="1332092087" sldId="618"/>
            <ac:spMk id="22" creationId="{75EE5925-6188-0070-01A8-2845D9D54271}"/>
          </ac:spMkLst>
        </pc:spChg>
        <pc:spChg chg="mod topLvl">
          <ac:chgData name="Shang-Wei Lin" userId="d614b8a91a354671" providerId="LiveId" clId="{33310EA3-FD7E-9141-8996-F9B9BDC4A0AF}" dt="2022-09-01T16:19:47.086" v="1482" actId="164"/>
          <ac:spMkLst>
            <pc:docMk/>
            <pc:sldMk cId="1332092087" sldId="618"/>
            <ac:spMk id="23" creationId="{0A30B2B0-64E2-6FF0-DDE8-8BFC0E5E0273}"/>
          </ac:spMkLst>
        </pc:spChg>
        <pc:spChg chg="mod topLvl">
          <ac:chgData name="Shang-Wei Lin" userId="d614b8a91a354671" providerId="LiveId" clId="{33310EA3-FD7E-9141-8996-F9B9BDC4A0AF}" dt="2022-09-01T16:19:47.086" v="1482" actId="164"/>
          <ac:spMkLst>
            <pc:docMk/>
            <pc:sldMk cId="1332092087" sldId="618"/>
            <ac:spMk id="24" creationId="{82C9F5D0-C933-2576-0FCF-4573BCF8A91C}"/>
          </ac:spMkLst>
        </pc:spChg>
        <pc:spChg chg="mod topLvl">
          <ac:chgData name="Shang-Wei Lin" userId="d614b8a91a354671" providerId="LiveId" clId="{33310EA3-FD7E-9141-8996-F9B9BDC4A0AF}" dt="2022-09-01T16:19:47.086" v="1482" actId="164"/>
          <ac:spMkLst>
            <pc:docMk/>
            <pc:sldMk cId="1332092087" sldId="618"/>
            <ac:spMk id="25" creationId="{C172EFB0-F7CB-F46A-87A8-1DB49C35143A}"/>
          </ac:spMkLst>
        </pc:spChg>
        <pc:spChg chg="mod topLvl">
          <ac:chgData name="Shang-Wei Lin" userId="d614b8a91a354671" providerId="LiveId" clId="{33310EA3-FD7E-9141-8996-F9B9BDC4A0AF}" dt="2022-09-01T16:19:47.086" v="1482" actId="164"/>
          <ac:spMkLst>
            <pc:docMk/>
            <pc:sldMk cId="1332092087" sldId="618"/>
            <ac:spMk id="26" creationId="{BB830F11-06E9-DAEA-1994-1D00273ED82F}"/>
          </ac:spMkLst>
        </pc:spChg>
        <pc:spChg chg="add mod">
          <ac:chgData name="Shang-Wei Lin" userId="d614b8a91a354671" providerId="LiveId" clId="{33310EA3-FD7E-9141-8996-F9B9BDC4A0AF}" dt="2022-09-01T16:21:13.136" v="1504" actId="122"/>
          <ac:spMkLst>
            <pc:docMk/>
            <pc:sldMk cId="1332092087" sldId="618"/>
            <ac:spMk id="31" creationId="{B49C3391-AFBD-8099-813A-8C0013614CD9}"/>
          </ac:spMkLst>
        </pc:spChg>
        <pc:spChg chg="mod">
          <ac:chgData name="Shang-Wei Lin" userId="d614b8a91a354671" providerId="LiveId" clId="{33310EA3-FD7E-9141-8996-F9B9BDC4A0AF}" dt="2022-09-01T16:20:12.728" v="1484" actId="207"/>
          <ac:spMkLst>
            <pc:docMk/>
            <pc:sldMk cId="1332092087" sldId="618"/>
            <ac:spMk id="83971" creationId="{00000000-0000-0000-0000-000000000000}"/>
          </ac:spMkLst>
        </pc:spChg>
        <pc:grpChg chg="add mod">
          <ac:chgData name="Shang-Wei Lin" userId="d614b8a91a354671" providerId="LiveId" clId="{33310EA3-FD7E-9141-8996-F9B9BDC4A0AF}" dt="2022-09-01T16:18:15.156" v="1467" actId="1076"/>
          <ac:grpSpMkLst>
            <pc:docMk/>
            <pc:sldMk cId="1332092087" sldId="618"/>
            <ac:grpSpMk id="3" creationId="{43A1E214-19FD-6E86-FD50-214098036DB4}"/>
          </ac:grpSpMkLst>
        </pc:grpChg>
        <pc:grpChg chg="add del mod">
          <ac:chgData name="Shang-Wei Lin" userId="d614b8a91a354671" providerId="LiveId" clId="{33310EA3-FD7E-9141-8996-F9B9BDC4A0AF}" dt="2022-09-01T16:18:36.622" v="1468" actId="165"/>
          <ac:grpSpMkLst>
            <pc:docMk/>
            <pc:sldMk cId="1332092087" sldId="618"/>
            <ac:grpSpMk id="16" creationId="{CE266AF9-4B56-95B7-3153-D94B120BAF7D}"/>
          </ac:grpSpMkLst>
        </pc:grpChg>
        <pc:grpChg chg="add mod">
          <ac:chgData name="Shang-Wei Lin" userId="d614b8a91a354671" providerId="LiveId" clId="{33310EA3-FD7E-9141-8996-F9B9BDC4A0AF}" dt="2022-09-01T16:19:47.086" v="1482" actId="164"/>
          <ac:grpSpMkLst>
            <pc:docMk/>
            <pc:sldMk cId="1332092087" sldId="618"/>
            <ac:grpSpMk id="30" creationId="{922457F4-A733-8035-532F-F4FDDDF6881C}"/>
          </ac:grpSpMkLst>
        </pc:grpChg>
        <pc:cxnChg chg="mod">
          <ac:chgData name="Shang-Wei Lin" userId="d614b8a91a354671" providerId="LiveId" clId="{33310EA3-FD7E-9141-8996-F9B9BDC4A0AF}" dt="2022-09-01T16:16:03.178" v="1452"/>
          <ac:cxnSpMkLst>
            <pc:docMk/>
            <pc:sldMk cId="1332092087" sldId="618"/>
            <ac:cxnSpMk id="14" creationId="{D141F60D-AAF8-66C8-63CE-1B77C4FE162E}"/>
          </ac:cxnSpMkLst>
        </pc:cxnChg>
        <pc:cxnChg chg="mod">
          <ac:chgData name="Shang-Wei Lin" userId="d614b8a91a354671" providerId="LiveId" clId="{33310EA3-FD7E-9141-8996-F9B9BDC4A0AF}" dt="2022-09-01T16:16:03.178" v="1452"/>
          <ac:cxnSpMkLst>
            <pc:docMk/>
            <pc:sldMk cId="1332092087" sldId="618"/>
            <ac:cxnSpMk id="15" creationId="{EBB4B95E-049F-BF6B-D12F-11F1E7B6B341}"/>
          </ac:cxnSpMkLst>
        </pc:cxnChg>
        <pc:cxnChg chg="mod topLvl">
          <ac:chgData name="Shang-Wei Lin" userId="d614b8a91a354671" providerId="LiveId" clId="{33310EA3-FD7E-9141-8996-F9B9BDC4A0AF}" dt="2022-09-01T16:19:47.086" v="1482" actId="164"/>
          <ac:cxnSpMkLst>
            <pc:docMk/>
            <pc:sldMk cId="1332092087" sldId="618"/>
            <ac:cxnSpMk id="27" creationId="{2A367575-B2A6-4926-4703-20EFE1216912}"/>
          </ac:cxnSpMkLst>
        </pc:cxnChg>
        <pc:cxnChg chg="del mod topLvl">
          <ac:chgData name="Shang-Wei Lin" userId="d614b8a91a354671" providerId="LiveId" clId="{33310EA3-FD7E-9141-8996-F9B9BDC4A0AF}" dt="2022-09-01T16:18:52.805" v="1472" actId="478"/>
          <ac:cxnSpMkLst>
            <pc:docMk/>
            <pc:sldMk cId="1332092087" sldId="618"/>
            <ac:cxnSpMk id="28" creationId="{33432683-2B7D-8D87-0819-0645FF46E60C}"/>
          </ac:cxnSpMkLst>
        </pc:cxnChg>
      </pc:sldChg>
      <pc:sldChg chg="addSp delSp modSp mod modAnim">
        <pc:chgData name="Shang-Wei Lin" userId="d614b8a91a354671" providerId="LiveId" clId="{33310EA3-FD7E-9141-8996-F9B9BDC4A0AF}" dt="2022-09-01T14:35:15.974" v="783"/>
        <pc:sldMkLst>
          <pc:docMk/>
          <pc:sldMk cId="2346533449" sldId="620"/>
        </pc:sldMkLst>
        <pc:spChg chg="add del mod">
          <ac:chgData name="Shang-Wei Lin" userId="d614b8a91a354671" providerId="LiveId" clId="{33310EA3-FD7E-9141-8996-F9B9BDC4A0AF}" dt="2022-09-01T14:28:20.082" v="781" actId="22"/>
          <ac:spMkLst>
            <pc:docMk/>
            <pc:sldMk cId="2346533449" sldId="620"/>
            <ac:spMk id="4" creationId="{D2D88745-98B0-A19C-2B40-5A9662C721AE}"/>
          </ac:spMkLst>
        </pc:spChg>
      </pc:sldChg>
      <pc:sldChg chg="addSp delSp modSp mod">
        <pc:chgData name="Shang-Wei Lin" userId="d614b8a91a354671" providerId="LiveId" clId="{33310EA3-FD7E-9141-8996-F9B9BDC4A0AF}" dt="2022-08-28T08:21:13.805" v="101" actId="1076"/>
        <pc:sldMkLst>
          <pc:docMk/>
          <pc:sldMk cId="2173166426" sldId="631"/>
        </pc:sldMkLst>
        <pc:spChg chg="add mod">
          <ac:chgData name="Shang-Wei Lin" userId="d614b8a91a354671" providerId="LiveId" clId="{33310EA3-FD7E-9141-8996-F9B9BDC4A0AF}" dt="2022-08-28T08:16:01.349" v="85" actId="1076"/>
          <ac:spMkLst>
            <pc:docMk/>
            <pc:sldMk cId="2173166426" sldId="631"/>
            <ac:spMk id="6" creationId="{8FED3B42-2949-11CF-3BEA-559069ACAA9D}"/>
          </ac:spMkLst>
        </pc:spChg>
        <pc:spChg chg="add mod">
          <ac:chgData name="Shang-Wei Lin" userId="d614b8a91a354671" providerId="LiveId" clId="{33310EA3-FD7E-9141-8996-F9B9BDC4A0AF}" dt="2022-08-28T08:14:17.007" v="80" actId="1076"/>
          <ac:spMkLst>
            <pc:docMk/>
            <pc:sldMk cId="2173166426" sldId="631"/>
            <ac:spMk id="7" creationId="{72FD387D-70BA-7784-6B08-9654121EFCC0}"/>
          </ac:spMkLst>
        </pc:spChg>
        <pc:spChg chg="add mod">
          <ac:chgData name="Shang-Wei Lin" userId="d614b8a91a354671" providerId="LiveId" clId="{33310EA3-FD7E-9141-8996-F9B9BDC4A0AF}" dt="2022-08-28T08:17:15.935" v="96" actId="1076"/>
          <ac:spMkLst>
            <pc:docMk/>
            <pc:sldMk cId="2173166426" sldId="631"/>
            <ac:spMk id="8" creationId="{CCA9C3E8-EB69-C52A-37D4-E2269BEDB79C}"/>
          </ac:spMkLst>
        </pc:spChg>
        <pc:spChg chg="add mod">
          <ac:chgData name="Shang-Wei Lin" userId="d614b8a91a354671" providerId="LiveId" clId="{33310EA3-FD7E-9141-8996-F9B9BDC4A0AF}" dt="2022-08-28T08:21:13.805" v="101" actId="1076"/>
          <ac:spMkLst>
            <pc:docMk/>
            <pc:sldMk cId="2173166426" sldId="631"/>
            <ac:spMk id="9" creationId="{95AFF536-BEAD-3A6C-38D8-C0D5DE5329C4}"/>
          </ac:spMkLst>
        </pc:spChg>
        <pc:spChg chg="mod">
          <ac:chgData name="Shang-Wei Lin" userId="d614b8a91a354671" providerId="LiveId" clId="{33310EA3-FD7E-9141-8996-F9B9BDC4A0AF}" dt="2022-08-28T08:06:54.280" v="34" actId="1035"/>
          <ac:spMkLst>
            <pc:docMk/>
            <pc:sldMk cId="2173166426" sldId="631"/>
            <ac:spMk id="39" creationId="{00000000-0000-0000-0000-000000000000}"/>
          </ac:spMkLst>
        </pc:spChg>
        <pc:spChg chg="mod">
          <ac:chgData name="Shang-Wei Lin" userId="d614b8a91a354671" providerId="LiveId" clId="{33310EA3-FD7E-9141-8996-F9B9BDC4A0AF}" dt="2022-08-28T08:06:54.280" v="34" actId="1035"/>
          <ac:spMkLst>
            <pc:docMk/>
            <pc:sldMk cId="2173166426" sldId="631"/>
            <ac:spMk id="40" creationId="{00000000-0000-0000-0000-000000000000}"/>
          </ac:spMkLst>
        </pc:spChg>
        <pc:spChg chg="mod">
          <ac:chgData name="Shang-Wei Lin" userId="d614b8a91a354671" providerId="LiveId" clId="{33310EA3-FD7E-9141-8996-F9B9BDC4A0AF}" dt="2022-08-28T08:06:54.280" v="34" actId="1035"/>
          <ac:spMkLst>
            <pc:docMk/>
            <pc:sldMk cId="2173166426" sldId="631"/>
            <ac:spMk id="41" creationId="{00000000-0000-0000-0000-000000000000}"/>
          </ac:spMkLst>
        </pc:spChg>
        <pc:spChg chg="mod">
          <ac:chgData name="Shang-Wei Lin" userId="d614b8a91a354671" providerId="LiveId" clId="{33310EA3-FD7E-9141-8996-F9B9BDC4A0AF}" dt="2022-08-28T08:06:54.280" v="34" actId="1035"/>
          <ac:spMkLst>
            <pc:docMk/>
            <pc:sldMk cId="2173166426" sldId="631"/>
            <ac:spMk id="42" creationId="{00000000-0000-0000-0000-000000000000}"/>
          </ac:spMkLst>
        </pc:spChg>
        <pc:spChg chg="mod">
          <ac:chgData name="Shang-Wei Lin" userId="d614b8a91a354671" providerId="LiveId" clId="{33310EA3-FD7E-9141-8996-F9B9BDC4A0AF}" dt="2022-08-28T08:06:54.280" v="34" actId="1035"/>
          <ac:spMkLst>
            <pc:docMk/>
            <pc:sldMk cId="2173166426" sldId="631"/>
            <ac:spMk id="43" creationId="{00000000-0000-0000-0000-000000000000}"/>
          </ac:spMkLst>
        </pc:spChg>
        <pc:spChg chg="mod">
          <ac:chgData name="Shang-Wei Lin" userId="d614b8a91a354671" providerId="LiveId" clId="{33310EA3-FD7E-9141-8996-F9B9BDC4A0AF}" dt="2022-08-28T08:06:54.280" v="34" actId="1035"/>
          <ac:spMkLst>
            <pc:docMk/>
            <pc:sldMk cId="2173166426" sldId="631"/>
            <ac:spMk id="44" creationId="{00000000-0000-0000-0000-000000000000}"/>
          </ac:spMkLst>
        </pc:spChg>
        <pc:spChg chg="mod">
          <ac:chgData name="Shang-Wei Lin" userId="d614b8a91a354671" providerId="LiveId" clId="{33310EA3-FD7E-9141-8996-F9B9BDC4A0AF}" dt="2022-08-28T08:06:54.280" v="34" actId="1035"/>
          <ac:spMkLst>
            <pc:docMk/>
            <pc:sldMk cId="2173166426" sldId="631"/>
            <ac:spMk id="45" creationId="{00000000-0000-0000-0000-000000000000}"/>
          </ac:spMkLst>
        </pc:spChg>
        <pc:spChg chg="mod">
          <ac:chgData name="Shang-Wei Lin" userId="d614b8a91a354671" providerId="LiveId" clId="{33310EA3-FD7E-9141-8996-F9B9BDC4A0AF}" dt="2022-08-28T08:06:54.280" v="34" actId="1035"/>
          <ac:spMkLst>
            <pc:docMk/>
            <pc:sldMk cId="2173166426" sldId="631"/>
            <ac:spMk id="46" creationId="{00000000-0000-0000-0000-000000000000}"/>
          </ac:spMkLst>
        </pc:spChg>
        <pc:spChg chg="mod">
          <ac:chgData name="Shang-Wei Lin" userId="d614b8a91a354671" providerId="LiveId" clId="{33310EA3-FD7E-9141-8996-F9B9BDC4A0AF}" dt="2022-08-28T08:06:54.280" v="34" actId="1035"/>
          <ac:spMkLst>
            <pc:docMk/>
            <pc:sldMk cId="2173166426" sldId="631"/>
            <ac:spMk id="47" creationId="{00000000-0000-0000-0000-000000000000}"/>
          </ac:spMkLst>
        </pc:spChg>
        <pc:spChg chg="mod">
          <ac:chgData name="Shang-Wei Lin" userId="d614b8a91a354671" providerId="LiveId" clId="{33310EA3-FD7E-9141-8996-F9B9BDC4A0AF}" dt="2022-08-28T08:06:54.280" v="34" actId="1035"/>
          <ac:spMkLst>
            <pc:docMk/>
            <pc:sldMk cId="2173166426" sldId="631"/>
            <ac:spMk id="48" creationId="{00000000-0000-0000-0000-000000000000}"/>
          </ac:spMkLst>
        </pc:spChg>
        <pc:spChg chg="mod">
          <ac:chgData name="Shang-Wei Lin" userId="d614b8a91a354671" providerId="LiveId" clId="{33310EA3-FD7E-9141-8996-F9B9BDC4A0AF}" dt="2022-08-28T08:06:54.280" v="34" actId="1035"/>
          <ac:spMkLst>
            <pc:docMk/>
            <pc:sldMk cId="2173166426" sldId="631"/>
            <ac:spMk id="49" creationId="{00000000-0000-0000-0000-000000000000}"/>
          </ac:spMkLst>
        </pc:spChg>
        <pc:spChg chg="mod">
          <ac:chgData name="Shang-Wei Lin" userId="d614b8a91a354671" providerId="LiveId" clId="{33310EA3-FD7E-9141-8996-F9B9BDC4A0AF}" dt="2022-08-28T08:06:54.280" v="34" actId="1035"/>
          <ac:spMkLst>
            <pc:docMk/>
            <pc:sldMk cId="2173166426" sldId="631"/>
            <ac:spMk id="50" creationId="{00000000-0000-0000-0000-000000000000}"/>
          </ac:spMkLst>
        </pc:spChg>
        <pc:spChg chg="mod">
          <ac:chgData name="Shang-Wei Lin" userId="d614b8a91a354671" providerId="LiveId" clId="{33310EA3-FD7E-9141-8996-F9B9BDC4A0AF}" dt="2022-08-28T08:06:54.280" v="34" actId="1035"/>
          <ac:spMkLst>
            <pc:docMk/>
            <pc:sldMk cId="2173166426" sldId="631"/>
            <ac:spMk id="51" creationId="{00000000-0000-0000-0000-000000000000}"/>
          </ac:spMkLst>
        </pc:spChg>
        <pc:spChg chg="mod">
          <ac:chgData name="Shang-Wei Lin" userId="d614b8a91a354671" providerId="LiveId" clId="{33310EA3-FD7E-9141-8996-F9B9BDC4A0AF}" dt="2022-08-28T08:06:54.280" v="34" actId="1035"/>
          <ac:spMkLst>
            <pc:docMk/>
            <pc:sldMk cId="2173166426" sldId="631"/>
            <ac:spMk id="52" creationId="{00000000-0000-0000-0000-000000000000}"/>
          </ac:spMkLst>
        </pc:spChg>
        <pc:spChg chg="mod">
          <ac:chgData name="Shang-Wei Lin" userId="d614b8a91a354671" providerId="LiveId" clId="{33310EA3-FD7E-9141-8996-F9B9BDC4A0AF}" dt="2022-08-28T08:06:54.280" v="34" actId="1035"/>
          <ac:spMkLst>
            <pc:docMk/>
            <pc:sldMk cId="2173166426" sldId="631"/>
            <ac:spMk id="53" creationId="{00000000-0000-0000-0000-000000000000}"/>
          </ac:spMkLst>
        </pc:spChg>
        <pc:spChg chg="mod">
          <ac:chgData name="Shang-Wei Lin" userId="d614b8a91a354671" providerId="LiveId" clId="{33310EA3-FD7E-9141-8996-F9B9BDC4A0AF}" dt="2022-08-28T08:06:54.280" v="34" actId="1035"/>
          <ac:spMkLst>
            <pc:docMk/>
            <pc:sldMk cId="2173166426" sldId="631"/>
            <ac:spMk id="54" creationId="{00000000-0000-0000-0000-000000000000}"/>
          </ac:spMkLst>
        </pc:spChg>
        <pc:spChg chg="mod">
          <ac:chgData name="Shang-Wei Lin" userId="d614b8a91a354671" providerId="LiveId" clId="{33310EA3-FD7E-9141-8996-F9B9BDC4A0AF}" dt="2022-08-28T08:06:54.280" v="34" actId="1035"/>
          <ac:spMkLst>
            <pc:docMk/>
            <pc:sldMk cId="2173166426" sldId="631"/>
            <ac:spMk id="55" creationId="{00000000-0000-0000-0000-000000000000}"/>
          </ac:spMkLst>
        </pc:spChg>
        <pc:spChg chg="mod">
          <ac:chgData name="Shang-Wei Lin" userId="d614b8a91a354671" providerId="LiveId" clId="{33310EA3-FD7E-9141-8996-F9B9BDC4A0AF}" dt="2022-08-28T08:06:54.280" v="34" actId="1035"/>
          <ac:spMkLst>
            <pc:docMk/>
            <pc:sldMk cId="2173166426" sldId="631"/>
            <ac:spMk id="56" creationId="{00000000-0000-0000-0000-000000000000}"/>
          </ac:spMkLst>
        </pc:spChg>
        <pc:spChg chg="mod">
          <ac:chgData name="Shang-Wei Lin" userId="d614b8a91a354671" providerId="LiveId" clId="{33310EA3-FD7E-9141-8996-F9B9BDC4A0AF}" dt="2022-08-28T08:06:54.280" v="34" actId="1035"/>
          <ac:spMkLst>
            <pc:docMk/>
            <pc:sldMk cId="2173166426" sldId="631"/>
            <ac:spMk id="57" creationId="{00000000-0000-0000-0000-000000000000}"/>
          </ac:spMkLst>
        </pc:spChg>
        <pc:spChg chg="mod">
          <ac:chgData name="Shang-Wei Lin" userId="d614b8a91a354671" providerId="LiveId" clId="{33310EA3-FD7E-9141-8996-F9B9BDC4A0AF}" dt="2022-08-28T08:06:54.280" v="34" actId="1035"/>
          <ac:spMkLst>
            <pc:docMk/>
            <pc:sldMk cId="2173166426" sldId="631"/>
            <ac:spMk id="58" creationId="{00000000-0000-0000-0000-000000000000}"/>
          </ac:spMkLst>
        </pc:spChg>
        <pc:spChg chg="mod">
          <ac:chgData name="Shang-Wei Lin" userId="d614b8a91a354671" providerId="LiveId" clId="{33310EA3-FD7E-9141-8996-F9B9BDC4A0AF}" dt="2022-08-28T08:06:54.280" v="34" actId="1035"/>
          <ac:spMkLst>
            <pc:docMk/>
            <pc:sldMk cId="2173166426" sldId="631"/>
            <ac:spMk id="59" creationId="{00000000-0000-0000-0000-000000000000}"/>
          </ac:spMkLst>
        </pc:spChg>
        <pc:spChg chg="mod">
          <ac:chgData name="Shang-Wei Lin" userId="d614b8a91a354671" providerId="LiveId" clId="{33310EA3-FD7E-9141-8996-F9B9BDC4A0AF}" dt="2022-08-28T08:06:54.280" v="34" actId="1035"/>
          <ac:spMkLst>
            <pc:docMk/>
            <pc:sldMk cId="2173166426" sldId="631"/>
            <ac:spMk id="60" creationId="{00000000-0000-0000-0000-000000000000}"/>
          </ac:spMkLst>
        </pc:spChg>
        <pc:spChg chg="mod">
          <ac:chgData name="Shang-Wei Lin" userId="d614b8a91a354671" providerId="LiveId" clId="{33310EA3-FD7E-9141-8996-F9B9BDC4A0AF}" dt="2022-08-28T08:06:54.280" v="34" actId="1035"/>
          <ac:spMkLst>
            <pc:docMk/>
            <pc:sldMk cId="2173166426" sldId="631"/>
            <ac:spMk id="61" creationId="{00000000-0000-0000-0000-000000000000}"/>
          </ac:spMkLst>
        </pc:spChg>
        <pc:spChg chg="mod">
          <ac:chgData name="Shang-Wei Lin" userId="d614b8a91a354671" providerId="LiveId" clId="{33310EA3-FD7E-9141-8996-F9B9BDC4A0AF}" dt="2022-08-28T08:06:54.280" v="34" actId="1035"/>
          <ac:spMkLst>
            <pc:docMk/>
            <pc:sldMk cId="2173166426" sldId="631"/>
            <ac:spMk id="62" creationId="{00000000-0000-0000-0000-000000000000}"/>
          </ac:spMkLst>
        </pc:spChg>
        <pc:spChg chg="mod">
          <ac:chgData name="Shang-Wei Lin" userId="d614b8a91a354671" providerId="LiveId" clId="{33310EA3-FD7E-9141-8996-F9B9BDC4A0AF}" dt="2022-08-28T08:06:54.280" v="34" actId="1035"/>
          <ac:spMkLst>
            <pc:docMk/>
            <pc:sldMk cId="2173166426" sldId="631"/>
            <ac:spMk id="63" creationId="{00000000-0000-0000-0000-000000000000}"/>
          </ac:spMkLst>
        </pc:spChg>
        <pc:spChg chg="mod">
          <ac:chgData name="Shang-Wei Lin" userId="d614b8a91a354671" providerId="LiveId" clId="{33310EA3-FD7E-9141-8996-F9B9BDC4A0AF}" dt="2022-08-28T08:06:54.280" v="34" actId="1035"/>
          <ac:spMkLst>
            <pc:docMk/>
            <pc:sldMk cId="2173166426" sldId="631"/>
            <ac:spMk id="64" creationId="{00000000-0000-0000-0000-000000000000}"/>
          </ac:spMkLst>
        </pc:spChg>
        <pc:spChg chg="mod">
          <ac:chgData name="Shang-Wei Lin" userId="d614b8a91a354671" providerId="LiveId" clId="{33310EA3-FD7E-9141-8996-F9B9BDC4A0AF}" dt="2022-08-28T08:06:54.280" v="34" actId="1035"/>
          <ac:spMkLst>
            <pc:docMk/>
            <pc:sldMk cId="2173166426" sldId="631"/>
            <ac:spMk id="65" creationId="{00000000-0000-0000-0000-000000000000}"/>
          </ac:spMkLst>
        </pc:spChg>
        <pc:spChg chg="mod">
          <ac:chgData name="Shang-Wei Lin" userId="d614b8a91a354671" providerId="LiveId" clId="{33310EA3-FD7E-9141-8996-F9B9BDC4A0AF}" dt="2022-08-28T08:06:54.280" v="34" actId="1035"/>
          <ac:spMkLst>
            <pc:docMk/>
            <pc:sldMk cId="2173166426" sldId="631"/>
            <ac:spMk id="66" creationId="{00000000-0000-0000-0000-000000000000}"/>
          </ac:spMkLst>
        </pc:spChg>
        <pc:spChg chg="mod">
          <ac:chgData name="Shang-Wei Lin" userId="d614b8a91a354671" providerId="LiveId" clId="{33310EA3-FD7E-9141-8996-F9B9BDC4A0AF}" dt="2022-08-28T08:06:54.280" v="34" actId="1035"/>
          <ac:spMkLst>
            <pc:docMk/>
            <pc:sldMk cId="2173166426" sldId="631"/>
            <ac:spMk id="67" creationId="{00000000-0000-0000-0000-000000000000}"/>
          </ac:spMkLst>
        </pc:spChg>
        <pc:spChg chg="mod">
          <ac:chgData name="Shang-Wei Lin" userId="d614b8a91a354671" providerId="LiveId" clId="{33310EA3-FD7E-9141-8996-F9B9BDC4A0AF}" dt="2022-08-28T08:06:54.280" v="34" actId="1035"/>
          <ac:spMkLst>
            <pc:docMk/>
            <pc:sldMk cId="2173166426" sldId="631"/>
            <ac:spMk id="68" creationId="{00000000-0000-0000-0000-000000000000}"/>
          </ac:spMkLst>
        </pc:spChg>
        <pc:spChg chg="mod">
          <ac:chgData name="Shang-Wei Lin" userId="d614b8a91a354671" providerId="LiveId" clId="{33310EA3-FD7E-9141-8996-F9B9BDC4A0AF}" dt="2022-08-28T08:06:54.280" v="34" actId="1035"/>
          <ac:spMkLst>
            <pc:docMk/>
            <pc:sldMk cId="2173166426" sldId="631"/>
            <ac:spMk id="69" creationId="{00000000-0000-0000-0000-000000000000}"/>
          </ac:spMkLst>
        </pc:spChg>
        <pc:spChg chg="mod">
          <ac:chgData name="Shang-Wei Lin" userId="d614b8a91a354671" providerId="LiveId" clId="{33310EA3-FD7E-9141-8996-F9B9BDC4A0AF}" dt="2022-08-28T08:06:54.280" v="34" actId="1035"/>
          <ac:spMkLst>
            <pc:docMk/>
            <pc:sldMk cId="2173166426" sldId="631"/>
            <ac:spMk id="70" creationId="{00000000-0000-0000-0000-000000000000}"/>
          </ac:spMkLst>
        </pc:spChg>
        <pc:spChg chg="mod">
          <ac:chgData name="Shang-Wei Lin" userId="d614b8a91a354671" providerId="LiveId" clId="{33310EA3-FD7E-9141-8996-F9B9BDC4A0AF}" dt="2022-08-28T08:06:54.280" v="34" actId="1035"/>
          <ac:spMkLst>
            <pc:docMk/>
            <pc:sldMk cId="2173166426" sldId="631"/>
            <ac:spMk id="71" creationId="{00000000-0000-0000-0000-000000000000}"/>
          </ac:spMkLst>
        </pc:spChg>
        <pc:spChg chg="mod">
          <ac:chgData name="Shang-Wei Lin" userId="d614b8a91a354671" providerId="LiveId" clId="{33310EA3-FD7E-9141-8996-F9B9BDC4A0AF}" dt="2022-08-28T08:06:54.280" v="34" actId="1035"/>
          <ac:spMkLst>
            <pc:docMk/>
            <pc:sldMk cId="2173166426" sldId="631"/>
            <ac:spMk id="72" creationId="{00000000-0000-0000-0000-000000000000}"/>
          </ac:spMkLst>
        </pc:spChg>
        <pc:spChg chg="mod">
          <ac:chgData name="Shang-Wei Lin" userId="d614b8a91a354671" providerId="LiveId" clId="{33310EA3-FD7E-9141-8996-F9B9BDC4A0AF}" dt="2022-08-28T08:06:54.280" v="34" actId="1035"/>
          <ac:spMkLst>
            <pc:docMk/>
            <pc:sldMk cId="2173166426" sldId="631"/>
            <ac:spMk id="73" creationId="{00000000-0000-0000-0000-000000000000}"/>
          </ac:spMkLst>
        </pc:spChg>
        <pc:spChg chg="mod">
          <ac:chgData name="Shang-Wei Lin" userId="d614b8a91a354671" providerId="LiveId" clId="{33310EA3-FD7E-9141-8996-F9B9BDC4A0AF}" dt="2022-08-28T08:06:54.280" v="34" actId="1035"/>
          <ac:spMkLst>
            <pc:docMk/>
            <pc:sldMk cId="2173166426" sldId="631"/>
            <ac:spMk id="91" creationId="{00000000-0000-0000-0000-000000000000}"/>
          </ac:spMkLst>
        </pc:spChg>
        <pc:spChg chg="mod">
          <ac:chgData name="Shang-Wei Lin" userId="d614b8a91a354671" providerId="LiveId" clId="{33310EA3-FD7E-9141-8996-F9B9BDC4A0AF}" dt="2022-08-28T08:06:54.280" v="34" actId="1035"/>
          <ac:spMkLst>
            <pc:docMk/>
            <pc:sldMk cId="2173166426" sldId="631"/>
            <ac:spMk id="92" creationId="{00000000-0000-0000-0000-000000000000}"/>
          </ac:spMkLst>
        </pc:spChg>
        <pc:spChg chg="mod">
          <ac:chgData name="Shang-Wei Lin" userId="d614b8a91a354671" providerId="LiveId" clId="{33310EA3-FD7E-9141-8996-F9B9BDC4A0AF}" dt="2022-08-28T08:06:54.280" v="34" actId="1035"/>
          <ac:spMkLst>
            <pc:docMk/>
            <pc:sldMk cId="2173166426" sldId="631"/>
            <ac:spMk id="93" creationId="{00000000-0000-0000-0000-000000000000}"/>
          </ac:spMkLst>
        </pc:spChg>
        <pc:spChg chg="mod">
          <ac:chgData name="Shang-Wei Lin" userId="d614b8a91a354671" providerId="LiveId" clId="{33310EA3-FD7E-9141-8996-F9B9BDC4A0AF}" dt="2022-08-28T08:06:54.280" v="34" actId="1035"/>
          <ac:spMkLst>
            <pc:docMk/>
            <pc:sldMk cId="2173166426" sldId="631"/>
            <ac:spMk id="94" creationId="{00000000-0000-0000-0000-000000000000}"/>
          </ac:spMkLst>
        </pc:spChg>
        <pc:spChg chg="mod">
          <ac:chgData name="Shang-Wei Lin" userId="d614b8a91a354671" providerId="LiveId" clId="{33310EA3-FD7E-9141-8996-F9B9BDC4A0AF}" dt="2022-08-28T08:06:54.280" v="34" actId="1035"/>
          <ac:spMkLst>
            <pc:docMk/>
            <pc:sldMk cId="2173166426" sldId="631"/>
            <ac:spMk id="99" creationId="{00000000-0000-0000-0000-000000000000}"/>
          </ac:spMkLst>
        </pc:spChg>
        <pc:spChg chg="mod">
          <ac:chgData name="Shang-Wei Lin" userId="d614b8a91a354671" providerId="LiveId" clId="{33310EA3-FD7E-9141-8996-F9B9BDC4A0AF}" dt="2022-08-28T08:06:54.280" v="34" actId="1035"/>
          <ac:spMkLst>
            <pc:docMk/>
            <pc:sldMk cId="2173166426" sldId="631"/>
            <ac:spMk id="123" creationId="{00000000-0000-0000-0000-000000000000}"/>
          </ac:spMkLst>
        </pc:spChg>
        <pc:spChg chg="mod">
          <ac:chgData name="Shang-Wei Lin" userId="d614b8a91a354671" providerId="LiveId" clId="{33310EA3-FD7E-9141-8996-F9B9BDC4A0AF}" dt="2022-08-28T08:06:54.280" v="34" actId="1035"/>
          <ac:spMkLst>
            <pc:docMk/>
            <pc:sldMk cId="2173166426" sldId="631"/>
            <ac:spMk id="124" creationId="{00000000-0000-0000-0000-000000000000}"/>
          </ac:spMkLst>
        </pc:spChg>
        <pc:spChg chg="mod">
          <ac:chgData name="Shang-Wei Lin" userId="d614b8a91a354671" providerId="LiveId" clId="{33310EA3-FD7E-9141-8996-F9B9BDC4A0AF}" dt="2022-08-28T08:06:54.280" v="34" actId="1035"/>
          <ac:spMkLst>
            <pc:docMk/>
            <pc:sldMk cId="2173166426" sldId="631"/>
            <ac:spMk id="125" creationId="{00000000-0000-0000-0000-000000000000}"/>
          </ac:spMkLst>
        </pc:spChg>
        <pc:spChg chg="mod">
          <ac:chgData name="Shang-Wei Lin" userId="d614b8a91a354671" providerId="LiveId" clId="{33310EA3-FD7E-9141-8996-F9B9BDC4A0AF}" dt="2022-08-28T08:06:54.280" v="34" actId="1035"/>
          <ac:spMkLst>
            <pc:docMk/>
            <pc:sldMk cId="2173166426" sldId="631"/>
            <ac:spMk id="126" creationId="{00000000-0000-0000-0000-000000000000}"/>
          </ac:spMkLst>
        </pc:spChg>
        <pc:spChg chg="mod">
          <ac:chgData name="Shang-Wei Lin" userId="d614b8a91a354671" providerId="LiveId" clId="{33310EA3-FD7E-9141-8996-F9B9BDC4A0AF}" dt="2022-08-28T08:06:54.280" v="34" actId="1035"/>
          <ac:spMkLst>
            <pc:docMk/>
            <pc:sldMk cId="2173166426" sldId="631"/>
            <ac:spMk id="127" creationId="{00000000-0000-0000-0000-000000000000}"/>
          </ac:spMkLst>
        </pc:spChg>
        <pc:spChg chg="mod">
          <ac:chgData name="Shang-Wei Lin" userId="d614b8a91a354671" providerId="LiveId" clId="{33310EA3-FD7E-9141-8996-F9B9BDC4A0AF}" dt="2022-08-28T08:06:54.280" v="34" actId="1035"/>
          <ac:spMkLst>
            <pc:docMk/>
            <pc:sldMk cId="2173166426" sldId="631"/>
            <ac:spMk id="128" creationId="{00000000-0000-0000-0000-000000000000}"/>
          </ac:spMkLst>
        </pc:spChg>
        <pc:spChg chg="mod">
          <ac:chgData name="Shang-Wei Lin" userId="d614b8a91a354671" providerId="LiveId" clId="{33310EA3-FD7E-9141-8996-F9B9BDC4A0AF}" dt="2022-08-28T08:06:54.280" v="34" actId="1035"/>
          <ac:spMkLst>
            <pc:docMk/>
            <pc:sldMk cId="2173166426" sldId="631"/>
            <ac:spMk id="129" creationId="{00000000-0000-0000-0000-000000000000}"/>
          </ac:spMkLst>
        </pc:spChg>
        <pc:spChg chg="mod">
          <ac:chgData name="Shang-Wei Lin" userId="d614b8a91a354671" providerId="LiveId" clId="{33310EA3-FD7E-9141-8996-F9B9BDC4A0AF}" dt="2022-08-28T08:06:54.280" v="34" actId="1035"/>
          <ac:spMkLst>
            <pc:docMk/>
            <pc:sldMk cId="2173166426" sldId="631"/>
            <ac:spMk id="131" creationId="{00000000-0000-0000-0000-000000000000}"/>
          </ac:spMkLst>
        </pc:spChg>
        <pc:spChg chg="mod">
          <ac:chgData name="Shang-Wei Lin" userId="d614b8a91a354671" providerId="LiveId" clId="{33310EA3-FD7E-9141-8996-F9B9BDC4A0AF}" dt="2022-08-28T08:06:54.280" v="34" actId="1035"/>
          <ac:spMkLst>
            <pc:docMk/>
            <pc:sldMk cId="2173166426" sldId="631"/>
            <ac:spMk id="132" creationId="{00000000-0000-0000-0000-000000000000}"/>
          </ac:spMkLst>
        </pc:spChg>
        <pc:spChg chg="mod">
          <ac:chgData name="Shang-Wei Lin" userId="d614b8a91a354671" providerId="LiveId" clId="{33310EA3-FD7E-9141-8996-F9B9BDC4A0AF}" dt="2022-08-28T08:06:54.280" v="34" actId="1035"/>
          <ac:spMkLst>
            <pc:docMk/>
            <pc:sldMk cId="2173166426" sldId="631"/>
            <ac:spMk id="137" creationId="{00000000-0000-0000-0000-000000000000}"/>
          </ac:spMkLst>
        </pc:spChg>
        <pc:spChg chg="mod">
          <ac:chgData name="Shang-Wei Lin" userId="d614b8a91a354671" providerId="LiveId" clId="{33310EA3-FD7E-9141-8996-F9B9BDC4A0AF}" dt="2022-08-28T08:06:54.280" v="34" actId="1035"/>
          <ac:spMkLst>
            <pc:docMk/>
            <pc:sldMk cId="2173166426" sldId="631"/>
            <ac:spMk id="138" creationId="{00000000-0000-0000-0000-000000000000}"/>
          </ac:spMkLst>
        </pc:spChg>
        <pc:spChg chg="mod">
          <ac:chgData name="Shang-Wei Lin" userId="d614b8a91a354671" providerId="LiveId" clId="{33310EA3-FD7E-9141-8996-F9B9BDC4A0AF}" dt="2022-08-28T08:06:54.280" v="34" actId="1035"/>
          <ac:spMkLst>
            <pc:docMk/>
            <pc:sldMk cId="2173166426" sldId="631"/>
            <ac:spMk id="139" creationId="{00000000-0000-0000-0000-000000000000}"/>
          </ac:spMkLst>
        </pc:spChg>
        <pc:spChg chg="mod">
          <ac:chgData name="Shang-Wei Lin" userId="d614b8a91a354671" providerId="LiveId" clId="{33310EA3-FD7E-9141-8996-F9B9BDC4A0AF}" dt="2022-08-28T08:06:54.280" v="34" actId="1035"/>
          <ac:spMkLst>
            <pc:docMk/>
            <pc:sldMk cId="2173166426" sldId="631"/>
            <ac:spMk id="140" creationId="{00000000-0000-0000-0000-000000000000}"/>
          </ac:spMkLst>
        </pc:spChg>
        <pc:spChg chg="mod">
          <ac:chgData name="Shang-Wei Lin" userId="d614b8a91a354671" providerId="LiveId" clId="{33310EA3-FD7E-9141-8996-F9B9BDC4A0AF}" dt="2022-08-28T08:06:54.280" v="34" actId="1035"/>
          <ac:spMkLst>
            <pc:docMk/>
            <pc:sldMk cId="2173166426" sldId="631"/>
            <ac:spMk id="141" creationId="{00000000-0000-0000-0000-000000000000}"/>
          </ac:spMkLst>
        </pc:spChg>
        <pc:spChg chg="mod">
          <ac:chgData name="Shang-Wei Lin" userId="d614b8a91a354671" providerId="LiveId" clId="{33310EA3-FD7E-9141-8996-F9B9BDC4A0AF}" dt="2022-08-28T08:06:54.280" v="34" actId="1035"/>
          <ac:spMkLst>
            <pc:docMk/>
            <pc:sldMk cId="2173166426" sldId="631"/>
            <ac:spMk id="142" creationId="{00000000-0000-0000-0000-000000000000}"/>
          </ac:spMkLst>
        </pc:spChg>
        <pc:spChg chg="mod">
          <ac:chgData name="Shang-Wei Lin" userId="d614b8a91a354671" providerId="LiveId" clId="{33310EA3-FD7E-9141-8996-F9B9BDC4A0AF}" dt="2022-08-28T08:06:54.280" v="34" actId="1035"/>
          <ac:spMkLst>
            <pc:docMk/>
            <pc:sldMk cId="2173166426" sldId="631"/>
            <ac:spMk id="157" creationId="{00000000-0000-0000-0000-000000000000}"/>
          </ac:spMkLst>
        </pc:spChg>
        <pc:grpChg chg="mod">
          <ac:chgData name="Shang-Wei Lin" userId="d614b8a91a354671" providerId="LiveId" clId="{33310EA3-FD7E-9141-8996-F9B9BDC4A0AF}" dt="2022-08-28T08:06:54.280" v="34" actId="1035"/>
          <ac:grpSpMkLst>
            <pc:docMk/>
            <pc:sldMk cId="2173166426" sldId="631"/>
            <ac:grpSpMk id="74" creationId="{00000000-0000-0000-0000-000000000000}"/>
          </ac:grpSpMkLst>
        </pc:grpChg>
        <pc:graphicFrameChg chg="add mod modGraphic">
          <ac:chgData name="Shang-Wei Lin" userId="d614b8a91a354671" providerId="LiveId" clId="{33310EA3-FD7E-9141-8996-F9B9BDC4A0AF}" dt="2022-08-28T08:15:56.054" v="84" actId="1076"/>
          <ac:graphicFrameMkLst>
            <pc:docMk/>
            <pc:sldMk cId="2173166426" sldId="631"/>
            <ac:graphicFrameMk id="3" creationId="{6AC45003-8309-496A-B979-18DC45A8A1BF}"/>
          </ac:graphicFrameMkLst>
        </pc:graphicFrameChg>
        <pc:graphicFrameChg chg="add del mod">
          <ac:chgData name="Shang-Wei Lin" userId="d614b8a91a354671" providerId="LiveId" clId="{33310EA3-FD7E-9141-8996-F9B9BDC4A0AF}" dt="2022-08-28T08:10:07.943" v="62" actId="478"/>
          <ac:graphicFrameMkLst>
            <pc:docMk/>
            <pc:sldMk cId="2173166426" sldId="631"/>
            <ac:graphicFrameMk id="4" creationId="{50544D26-4EE0-930B-FB74-C950F2A067C4}"/>
          </ac:graphicFrameMkLst>
        </pc:graphicFrameChg>
        <pc:graphicFrameChg chg="add mod modGraphic">
          <ac:chgData name="Shang-Wei Lin" userId="d614b8a91a354671" providerId="LiveId" clId="{33310EA3-FD7E-9141-8996-F9B9BDC4A0AF}" dt="2022-08-28T08:14:10.896" v="79" actId="1076"/>
          <ac:graphicFrameMkLst>
            <pc:docMk/>
            <pc:sldMk cId="2173166426" sldId="631"/>
            <ac:graphicFrameMk id="5" creationId="{EA032EE1-62C7-8235-66F6-27319B690B3C}"/>
          </ac:graphicFrameMkLst>
        </pc:graphicFrameChg>
      </pc:sldChg>
      <pc:sldChg chg="modAnim">
        <pc:chgData name="Shang-Wei Lin" userId="d614b8a91a354671" providerId="LiveId" clId="{33310EA3-FD7E-9141-8996-F9B9BDC4A0AF}" dt="2022-09-01T15:01:08.280" v="791"/>
        <pc:sldMkLst>
          <pc:docMk/>
          <pc:sldMk cId="2542299425" sldId="633"/>
        </pc:sldMkLst>
      </pc:sldChg>
      <pc:sldChg chg="addSp delSp modSp mod modAnim">
        <pc:chgData name="Shang-Wei Lin" userId="d614b8a91a354671" providerId="LiveId" clId="{33310EA3-FD7E-9141-8996-F9B9BDC4A0AF}" dt="2022-08-28T09:33:57.579" v="420"/>
        <pc:sldMkLst>
          <pc:docMk/>
          <pc:sldMk cId="3479826972" sldId="645"/>
        </pc:sldMkLst>
        <pc:spChg chg="del">
          <ac:chgData name="Shang-Wei Lin" userId="d614b8a91a354671" providerId="LiveId" clId="{33310EA3-FD7E-9141-8996-F9B9BDC4A0AF}" dt="2022-08-28T09:17:52.397" v="156" actId="478"/>
          <ac:spMkLst>
            <pc:docMk/>
            <pc:sldMk cId="3479826972" sldId="645"/>
            <ac:spMk id="2" creationId="{00000000-0000-0000-0000-000000000000}"/>
          </ac:spMkLst>
        </pc:spChg>
        <pc:spChg chg="add del mod">
          <ac:chgData name="Shang-Wei Lin" userId="d614b8a91a354671" providerId="LiveId" clId="{33310EA3-FD7E-9141-8996-F9B9BDC4A0AF}" dt="2022-08-28T09:21:53.688" v="170" actId="478"/>
          <ac:spMkLst>
            <pc:docMk/>
            <pc:sldMk cId="3479826972" sldId="645"/>
            <ac:spMk id="4" creationId="{18F70264-3E89-8773-64C1-789F3BDEE2C4}"/>
          </ac:spMkLst>
        </pc:spChg>
        <pc:spChg chg="add mod">
          <ac:chgData name="Shang-Wei Lin" userId="d614b8a91a354671" providerId="LiveId" clId="{33310EA3-FD7E-9141-8996-F9B9BDC4A0AF}" dt="2022-08-28T09:28:06.221" v="276" actId="164"/>
          <ac:spMkLst>
            <pc:docMk/>
            <pc:sldMk cId="3479826972" sldId="645"/>
            <ac:spMk id="5" creationId="{33AA8FC2-9BCE-46C9-973C-55B4121C7B64}"/>
          </ac:spMkLst>
        </pc:spChg>
        <pc:spChg chg="add del mod">
          <ac:chgData name="Shang-Wei Lin" userId="d614b8a91a354671" providerId="LiveId" clId="{33310EA3-FD7E-9141-8996-F9B9BDC4A0AF}" dt="2022-08-28T09:23:29.745" v="183" actId="478"/>
          <ac:spMkLst>
            <pc:docMk/>
            <pc:sldMk cId="3479826972" sldId="645"/>
            <ac:spMk id="6" creationId="{CC2764E8-CC1D-D140-F5EE-4D4725B24275}"/>
          </ac:spMkLst>
        </pc:spChg>
        <pc:spChg chg="add mod">
          <ac:chgData name="Shang-Wei Lin" userId="d614b8a91a354671" providerId="LiveId" clId="{33310EA3-FD7E-9141-8996-F9B9BDC4A0AF}" dt="2022-08-28T09:28:06.221" v="276" actId="164"/>
          <ac:spMkLst>
            <pc:docMk/>
            <pc:sldMk cId="3479826972" sldId="645"/>
            <ac:spMk id="7" creationId="{9817BBC6-02CB-4CC5-43A4-408BDF7EBFF3}"/>
          </ac:spMkLst>
        </pc:spChg>
        <pc:spChg chg="add mod">
          <ac:chgData name="Shang-Wei Lin" userId="d614b8a91a354671" providerId="LiveId" clId="{33310EA3-FD7E-9141-8996-F9B9BDC4A0AF}" dt="2022-08-28T09:29:52.868" v="287" actId="164"/>
          <ac:spMkLst>
            <pc:docMk/>
            <pc:sldMk cId="3479826972" sldId="645"/>
            <ac:spMk id="10" creationId="{52B796E2-102C-3ED8-17B5-6CD6318F35A2}"/>
          </ac:spMkLst>
        </pc:spChg>
        <pc:spChg chg="add mod">
          <ac:chgData name="Shang-Wei Lin" userId="d614b8a91a354671" providerId="LiveId" clId="{33310EA3-FD7E-9141-8996-F9B9BDC4A0AF}" dt="2022-08-28T09:29:52.868" v="287" actId="164"/>
          <ac:spMkLst>
            <pc:docMk/>
            <pc:sldMk cId="3479826972" sldId="645"/>
            <ac:spMk id="11" creationId="{0933274C-0D91-90D1-FA24-3647C02A853D}"/>
          </ac:spMkLst>
        </pc:spChg>
        <pc:spChg chg="add mod">
          <ac:chgData name="Shang-Wei Lin" userId="d614b8a91a354671" providerId="LiveId" clId="{33310EA3-FD7E-9141-8996-F9B9BDC4A0AF}" dt="2022-08-28T09:33:38.126" v="419" actId="1076"/>
          <ac:spMkLst>
            <pc:docMk/>
            <pc:sldMk cId="3479826972" sldId="645"/>
            <ac:spMk id="15" creationId="{38F12F24-036D-E00B-E84E-38066AD5FE77}"/>
          </ac:spMkLst>
        </pc:spChg>
        <pc:grpChg chg="add mod">
          <ac:chgData name="Shang-Wei Lin" userId="d614b8a91a354671" providerId="LiveId" clId="{33310EA3-FD7E-9141-8996-F9B9BDC4A0AF}" dt="2022-08-28T09:31:04.678" v="316" actId="164"/>
          <ac:grpSpMkLst>
            <pc:docMk/>
            <pc:sldMk cId="3479826972" sldId="645"/>
            <ac:grpSpMk id="12" creationId="{7855B8BE-A18D-08E0-9788-186726264D26}"/>
          </ac:grpSpMkLst>
        </pc:grpChg>
        <pc:grpChg chg="add mod">
          <ac:chgData name="Shang-Wei Lin" userId="d614b8a91a354671" providerId="LiveId" clId="{33310EA3-FD7E-9141-8996-F9B9BDC4A0AF}" dt="2022-08-28T09:31:04.678" v="316" actId="164"/>
          <ac:grpSpMkLst>
            <pc:docMk/>
            <pc:sldMk cId="3479826972" sldId="645"/>
            <ac:grpSpMk id="13" creationId="{30DCE5DF-0B62-200F-FC99-E1F7CE454624}"/>
          </ac:grpSpMkLst>
        </pc:grpChg>
        <pc:grpChg chg="add mod">
          <ac:chgData name="Shang-Wei Lin" userId="d614b8a91a354671" providerId="LiveId" clId="{33310EA3-FD7E-9141-8996-F9B9BDC4A0AF}" dt="2022-08-28T09:31:04.678" v="316" actId="164"/>
          <ac:grpSpMkLst>
            <pc:docMk/>
            <pc:sldMk cId="3479826972" sldId="645"/>
            <ac:grpSpMk id="14" creationId="{76741696-9E00-8593-CE4E-C279CF5418B5}"/>
          </ac:grpSpMkLst>
        </pc:grpChg>
        <pc:picChg chg="add mod">
          <ac:chgData name="Shang-Wei Lin" userId="d614b8a91a354671" providerId="LiveId" clId="{33310EA3-FD7E-9141-8996-F9B9BDC4A0AF}" dt="2022-08-28T09:30:10.264" v="309" actId="1036"/>
          <ac:picMkLst>
            <pc:docMk/>
            <pc:sldMk cId="3479826972" sldId="645"/>
            <ac:picMk id="3" creationId="{D3B5BD21-D68C-8B47-A33D-6B4ED952272D}"/>
          </ac:picMkLst>
        </pc:picChg>
        <pc:picChg chg="del">
          <ac:chgData name="Shang-Wei Lin" userId="d614b8a91a354671" providerId="LiveId" clId="{33310EA3-FD7E-9141-8996-F9B9BDC4A0AF}" dt="2022-08-28T09:17:46.968" v="155" actId="478"/>
          <ac:picMkLst>
            <pc:docMk/>
            <pc:sldMk cId="3479826972" sldId="645"/>
            <ac:picMk id="1026" creationId="{00000000-0000-0000-0000-000000000000}"/>
          </ac:picMkLst>
        </pc:picChg>
        <pc:cxnChg chg="add mod">
          <ac:chgData name="Shang-Wei Lin" userId="d614b8a91a354671" providerId="LiveId" clId="{33310EA3-FD7E-9141-8996-F9B9BDC4A0AF}" dt="2022-08-28T09:29:52.868" v="287" actId="164"/>
          <ac:cxnSpMkLst>
            <pc:docMk/>
            <pc:sldMk cId="3479826972" sldId="645"/>
            <ac:cxnSpMk id="9" creationId="{FAFEBF17-8D81-5279-D67B-CAEC01DD37E3}"/>
          </ac:cxnSpMkLst>
        </pc:cxnChg>
      </pc:sldChg>
    </pc:docChg>
  </pc:docChgLst>
  <pc:docChgLst>
    <pc:chgData name="Shang-Wei Lin" userId="d614b8a91a354671" providerId="LiveId" clId="{1EA5EB79-1365-B845-BC4E-626CD56F729D}"/>
    <pc:docChg chg="undo custSel modSld">
      <pc:chgData name="Shang-Wei Lin" userId="d614b8a91a354671" providerId="LiveId" clId="{1EA5EB79-1365-B845-BC4E-626CD56F729D}" dt="2022-08-03T06:40:52.796" v="24" actId="207"/>
      <pc:docMkLst>
        <pc:docMk/>
      </pc:docMkLst>
      <pc:sldChg chg="addSp delSp modSp mod">
        <pc:chgData name="Shang-Wei Lin" userId="d614b8a91a354671" providerId="LiveId" clId="{1EA5EB79-1365-B845-BC4E-626CD56F729D}" dt="2022-08-03T06:40:52.796" v="24" actId="207"/>
        <pc:sldMkLst>
          <pc:docMk/>
          <pc:sldMk cId="3727811018" sldId="641"/>
        </pc:sldMkLst>
        <pc:spChg chg="add del mod">
          <ac:chgData name="Shang-Wei Lin" userId="d614b8a91a354671" providerId="LiveId" clId="{1EA5EB79-1365-B845-BC4E-626CD56F729D}" dt="2022-08-03T06:39:14.170" v="11" actId="478"/>
          <ac:spMkLst>
            <pc:docMk/>
            <pc:sldMk cId="3727811018" sldId="641"/>
            <ac:spMk id="2" creationId="{5F3012B7-9A85-A123-9B41-BF2962E76805}"/>
          </ac:spMkLst>
        </pc:spChg>
        <pc:spChg chg="add mod">
          <ac:chgData name="Shang-Wei Lin" userId="d614b8a91a354671" providerId="LiveId" clId="{1EA5EB79-1365-B845-BC4E-626CD56F729D}" dt="2022-08-03T06:39:21.535" v="12"/>
          <ac:spMkLst>
            <pc:docMk/>
            <pc:sldMk cId="3727811018" sldId="641"/>
            <ac:spMk id="3" creationId="{6DE290EF-67CA-06BC-5ACD-3CEE1B597802}"/>
          </ac:spMkLst>
        </pc:spChg>
        <pc:spChg chg="add del mod">
          <ac:chgData name="Shang-Wei Lin" userId="d614b8a91a354671" providerId="LiveId" clId="{1EA5EB79-1365-B845-BC4E-626CD56F729D}" dt="2022-08-03T06:39:35.501" v="14"/>
          <ac:spMkLst>
            <pc:docMk/>
            <pc:sldMk cId="3727811018" sldId="641"/>
            <ac:spMk id="4" creationId="{7E18B19D-45D1-A1BA-3CD7-38B925EC6930}"/>
          </ac:spMkLst>
        </pc:spChg>
        <pc:spChg chg="add mod">
          <ac:chgData name="Shang-Wei Lin" userId="d614b8a91a354671" providerId="LiveId" clId="{1EA5EB79-1365-B845-BC4E-626CD56F729D}" dt="2022-08-03T06:40:52.796" v="24" actId="207"/>
          <ac:spMkLst>
            <pc:docMk/>
            <pc:sldMk cId="3727811018" sldId="641"/>
            <ac:spMk id="5" creationId="{C6D89943-C646-8700-A2BB-AB5B31F7A64B}"/>
          </ac:spMkLst>
        </pc:spChg>
        <pc:spChg chg="mod">
          <ac:chgData name="Shang-Wei Lin" userId="d614b8a91a354671" providerId="LiveId" clId="{1EA5EB79-1365-B845-BC4E-626CD56F729D}" dt="2022-08-03T06:39:08.854" v="9" actId="1076"/>
          <ac:spMkLst>
            <pc:docMk/>
            <pc:sldMk cId="3727811018" sldId="641"/>
            <ac:spMk id="15" creationId="{00000000-0000-0000-0000-000000000000}"/>
          </ac:spMkLst>
        </pc:spChg>
        <pc:spChg chg="del">
          <ac:chgData name="Shang-Wei Lin" userId="d614b8a91a354671" providerId="LiveId" clId="{1EA5EB79-1365-B845-BC4E-626CD56F729D}" dt="2022-08-03T06:39:11.617" v="10" actId="478"/>
          <ac:spMkLst>
            <pc:docMk/>
            <pc:sldMk cId="3727811018" sldId="641"/>
            <ac:spMk id="1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60688"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2227" name="Rectangle 3"/>
          <p:cNvSpPr>
            <a:spLocks noGrp="1" noChangeArrowheads="1"/>
          </p:cNvSpPr>
          <p:nvPr>
            <p:ph type="dt" sz="quarter" idx="1"/>
          </p:nvPr>
        </p:nvSpPr>
        <p:spPr bwMode="auto">
          <a:xfrm>
            <a:off x="3873500" y="0"/>
            <a:ext cx="2959100"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r" defTabSz="992188" eaLnBrk="0" hangingPunct="0">
              <a:defRPr sz="1400">
                <a:latin typeface="Arial" charset="0"/>
                <a:cs typeface="+mn-cs"/>
              </a:defRPr>
            </a:lvl1pPr>
          </a:lstStyle>
          <a:p>
            <a:pPr>
              <a:defRPr/>
            </a:pPr>
            <a:endParaRPr lang="en-US"/>
          </a:p>
        </p:txBody>
      </p:sp>
      <p:sp>
        <p:nvSpPr>
          <p:cNvPr id="52228" name="Rectangle 4"/>
          <p:cNvSpPr>
            <a:spLocks noGrp="1" noChangeArrowheads="1"/>
          </p:cNvSpPr>
          <p:nvPr>
            <p:ph type="ftr" sz="quarter" idx="2"/>
          </p:nvPr>
        </p:nvSpPr>
        <p:spPr bwMode="auto">
          <a:xfrm>
            <a:off x="0" y="9409113"/>
            <a:ext cx="2960688"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2229" name="Rectangle 5"/>
          <p:cNvSpPr>
            <a:spLocks noGrp="1" noChangeArrowheads="1"/>
          </p:cNvSpPr>
          <p:nvPr>
            <p:ph type="sldNum" sz="quarter" idx="3"/>
          </p:nvPr>
        </p:nvSpPr>
        <p:spPr bwMode="auto">
          <a:xfrm>
            <a:off x="3873500" y="9409113"/>
            <a:ext cx="2959100"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r" defTabSz="992188">
              <a:defRPr sz="1400" smtClean="0"/>
            </a:lvl1pPr>
          </a:lstStyle>
          <a:p>
            <a:pPr>
              <a:defRPr/>
            </a:pPr>
            <a:fld id="{1B67EBD8-FF4B-4EE6-8125-159F7FA9DF36}" type="slidenum">
              <a:rPr lang="en-US" altLang="en-US"/>
              <a:pPr>
                <a:defRPr/>
              </a:pPr>
              <a:t>‹#›</a:t>
            </a:fld>
            <a:endParaRPr lang="en-US" altLang="en-US"/>
          </a:p>
        </p:txBody>
      </p:sp>
    </p:spTree>
    <p:extLst>
      <p:ext uri="{BB962C8B-B14F-4D97-AF65-F5344CB8AC3E}">
        <p14:creationId xmlns:p14="http://schemas.microsoft.com/office/powerpoint/2010/main" val="3994016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60688"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1203" name="Rectangle 3"/>
          <p:cNvSpPr>
            <a:spLocks noGrp="1" noChangeArrowheads="1"/>
          </p:cNvSpPr>
          <p:nvPr>
            <p:ph type="dt" idx="1"/>
          </p:nvPr>
        </p:nvSpPr>
        <p:spPr bwMode="auto">
          <a:xfrm>
            <a:off x="3873500" y="0"/>
            <a:ext cx="2959100"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r" defTabSz="992188" eaLnBrk="0" hangingPunct="0">
              <a:defRPr sz="1400">
                <a:latin typeface="Arial" charset="0"/>
                <a:cs typeface="+mn-cs"/>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941388" y="742950"/>
            <a:ext cx="4953000" cy="3714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5" name="Rectangle 5"/>
          <p:cNvSpPr>
            <a:spLocks noGrp="1" noChangeArrowheads="1"/>
          </p:cNvSpPr>
          <p:nvPr>
            <p:ph type="body" sz="quarter" idx="3"/>
          </p:nvPr>
        </p:nvSpPr>
        <p:spPr bwMode="auto">
          <a:xfrm>
            <a:off x="911225" y="4706938"/>
            <a:ext cx="5010150" cy="4456112"/>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51206" name="Rectangle 6"/>
          <p:cNvSpPr>
            <a:spLocks noGrp="1" noChangeArrowheads="1"/>
          </p:cNvSpPr>
          <p:nvPr>
            <p:ph type="ftr" sz="quarter" idx="4"/>
          </p:nvPr>
        </p:nvSpPr>
        <p:spPr bwMode="auto">
          <a:xfrm>
            <a:off x="0" y="9409113"/>
            <a:ext cx="2960688"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1207" name="Rectangle 7"/>
          <p:cNvSpPr>
            <a:spLocks noGrp="1" noChangeArrowheads="1"/>
          </p:cNvSpPr>
          <p:nvPr>
            <p:ph type="sldNum" sz="quarter" idx="5"/>
          </p:nvPr>
        </p:nvSpPr>
        <p:spPr bwMode="auto">
          <a:xfrm>
            <a:off x="3873500" y="9409113"/>
            <a:ext cx="2959100"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r" defTabSz="992188">
              <a:defRPr sz="1400" smtClean="0"/>
            </a:lvl1pPr>
          </a:lstStyle>
          <a:p>
            <a:pPr>
              <a:defRPr/>
            </a:pPr>
            <a:fld id="{AD5917C6-AE04-4577-B86B-9BBB7CAA6E4D}" type="slidenum">
              <a:rPr lang="en-US" altLang="en-US"/>
              <a:pPr>
                <a:defRPr/>
              </a:pPr>
              <a:t>‹#›</a:t>
            </a:fld>
            <a:endParaRPr lang="en-US" altLang="en-US"/>
          </a:p>
        </p:txBody>
      </p:sp>
    </p:spTree>
    <p:extLst>
      <p:ext uri="{BB962C8B-B14F-4D97-AF65-F5344CB8AC3E}">
        <p14:creationId xmlns:p14="http://schemas.microsoft.com/office/powerpoint/2010/main" val="6154595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a:t>
            </a:fld>
            <a:endParaRPr lang="en-US" altLang="en-US"/>
          </a:p>
        </p:txBody>
      </p:sp>
    </p:spTree>
    <p:extLst>
      <p:ext uri="{BB962C8B-B14F-4D97-AF65-F5344CB8AC3E}">
        <p14:creationId xmlns:p14="http://schemas.microsoft.com/office/powerpoint/2010/main" val="1113474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module, we will learn greedy algorithms</a:t>
            </a:r>
            <a:r>
              <a:rPr lang="en-GB" baseline="0" dirty="0"/>
              <a:t> for solving optimization problems in graphs.</a:t>
            </a:r>
          </a:p>
          <a:p>
            <a:r>
              <a:rPr lang="en-GB" baseline="0" dirty="0"/>
              <a:t>Greedy algorithm is a general strategy of algorithm design with many applications. Here it is applied to graphs.</a:t>
            </a:r>
            <a:endParaRPr lang="en-GB"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2</a:t>
            </a:fld>
            <a:endParaRPr lang="en-US" altLang="en-US"/>
          </a:p>
        </p:txBody>
      </p:sp>
    </p:spTree>
    <p:extLst>
      <p:ext uri="{BB962C8B-B14F-4D97-AF65-F5344CB8AC3E}">
        <p14:creationId xmlns:p14="http://schemas.microsoft.com/office/powerpoint/2010/main" val="75257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a:t>
            </a:r>
            <a:r>
              <a:rPr lang="en-GB" baseline="0" dirty="0"/>
              <a:t> module basically consists of three parts. </a:t>
            </a:r>
          </a:p>
          <a:p>
            <a:r>
              <a:rPr lang="en-GB" baseline="0" dirty="0"/>
              <a:t>The first part is about the general strategy of greedy algorithms. The other two parts are the Dijkstra’s algorithm and Prim’s algorithm respectively.</a:t>
            </a:r>
          </a:p>
          <a:p>
            <a:r>
              <a:rPr lang="en-GB" baseline="0" dirty="0"/>
              <a:t>The following are our objectives of learning.</a:t>
            </a:r>
          </a:p>
          <a:p>
            <a:r>
              <a:rPr lang="en-GB" baseline="0" dirty="0"/>
              <a:t>First, we should be able to explain the strategy of greedy algorithms, for solving optimization problems. When faced with tough choices, how would </a:t>
            </a:r>
          </a:p>
          <a:p>
            <a:r>
              <a:rPr lang="en-GB" baseline="0" dirty="0"/>
              <a:t>a greedy algorithm make a decision? Would that decision be good or bad? We will discuss about such questions soon.</a:t>
            </a:r>
          </a:p>
          <a:p>
            <a:r>
              <a:rPr lang="en-GB" baseline="0" dirty="0"/>
              <a:t>Then, we will learn the Dijkstra’s algorithm for solving the problem of finding single-source shortest paths. After the learning, we should be able to </a:t>
            </a:r>
          </a:p>
          <a:p>
            <a:r>
              <a:rPr lang="en-GB" baseline="0" dirty="0"/>
              <a:t>describe the ideas and pseudo code of the Dijkstra’s algorithm, including what data structures should be used. </a:t>
            </a:r>
          </a:p>
          <a:p>
            <a:r>
              <a:rPr lang="en-GB" baseline="0" dirty="0"/>
              <a:t>Although greedy algorithms are powerful, sometimes their solutions may not be optimal. However, in the case of Dijkstra’s algorithm, the </a:t>
            </a:r>
          </a:p>
          <a:p>
            <a:r>
              <a:rPr lang="en-GB" baseline="0" dirty="0"/>
              <a:t>greedy algorithm turns out to be optimal. In other words, the paths found by Dijkstra’s algorithm is truly the shortest. That, however, need to be proved mathematically.</a:t>
            </a:r>
          </a:p>
          <a:p>
            <a:r>
              <a:rPr lang="en-GB" baseline="0" dirty="0"/>
              <a:t>Therefore, we should be able to prove the correctness of Dijkstra’s algorithm, using the mathematical language.</a:t>
            </a:r>
          </a:p>
          <a:p>
            <a:r>
              <a:rPr lang="en-GB" baseline="0" dirty="0"/>
              <a:t>The second greedy algorithm we will learn is the Prim’s algorithm, which is for finding the minimum spanning trees of graphs, or MST in short.</a:t>
            </a:r>
          </a:p>
          <a:p>
            <a:r>
              <a:rPr lang="en-GB" baseline="0" dirty="0"/>
              <a:t>Again, Prim’s algorithm is a greedy algorithm, but can return the optimal solution. And we should be able to mathematically prove its correctness.</a:t>
            </a:r>
          </a:p>
          <a:p>
            <a:endParaRPr lang="en-GB" baseline="0"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4</a:t>
            </a:fld>
            <a:endParaRPr lang="en-US" altLang="en-US"/>
          </a:p>
        </p:txBody>
      </p:sp>
    </p:spTree>
    <p:extLst>
      <p:ext uri="{BB962C8B-B14F-4D97-AF65-F5344CB8AC3E}">
        <p14:creationId xmlns:p14="http://schemas.microsoft.com/office/powerpoint/2010/main" val="2234319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8" charset="0"/>
                <a:ea typeface="+mn-ea"/>
                <a:cs typeface="+mn-cs"/>
              </a:rPr>
              <a:t>Greedy algorithms represent a general strategy for algorithm design. Typically greedy algorithms are used to solve the so-called optimization problems. In such a problem, the objective is for the algorithm to find a solution to either minimize the total cost, or to maximize the total benefit. This makes sense in reality, where we want to reduce the loss, and increase the gain or profit. To this end, the algorithm needs to make a series of choices, so that in totality, we can achieve the desired outcome.</a:t>
            </a:r>
          </a:p>
          <a:p>
            <a:r>
              <a:rPr kumimoji="1" lang="en-US" sz="1200" kern="1200" dirty="0">
                <a:solidFill>
                  <a:schemeClr val="tx1"/>
                </a:solidFill>
                <a:effectLst/>
                <a:latin typeface="Times New Roman" pitchFamily="18" charset="0"/>
                <a:ea typeface="+mn-ea"/>
                <a:cs typeface="+mn-cs"/>
              </a:rPr>
              <a:t>The greedy algorithms are a class of algorithms to solve optimization problems. Here, we call them “greedy” because these algorithms only use the knowledge available at the time, to make the next choice. So “greedy” implicates a certain kind of short-sightedness. For example, when you try to find a job, there could be different objectives: one is the generosity of the pay scale and another is to have a good career development, or simply whether you like the job or not. Which one is easier to judge? Often times, the pay scale is easier to compare and make a choice. So, if among several job offers, you simply choose the one with the highest salary, it means you have used the greedy algorithm.</a:t>
            </a:r>
            <a:endParaRPr kumimoji="1" lang="en-SG" sz="1200" kern="1200" dirty="0">
              <a:solidFill>
                <a:schemeClr val="tx1"/>
              </a:solidFill>
              <a:effectLst/>
              <a:latin typeface="Times New Roman" pitchFamily="18" charset="0"/>
              <a:ea typeface="+mn-ea"/>
              <a:cs typeface="+mn-cs"/>
            </a:endParaRPr>
          </a:p>
          <a:p>
            <a:r>
              <a:rPr kumimoji="1" lang="en-US" sz="1200" kern="1200" dirty="0">
                <a:solidFill>
                  <a:schemeClr val="tx1"/>
                </a:solidFill>
                <a:effectLst/>
                <a:latin typeface="Times New Roman" pitchFamily="18" charset="0"/>
                <a:ea typeface="+mn-ea"/>
                <a:cs typeface="+mn-cs"/>
              </a:rPr>
              <a:t>In the greedy algorithm, each individual choice will look the best with the knowledge available at the time, that is, in the short term. But in the long term, it may not be the best. The strength of greedy algorithm is that it’s easy to make an individual choice, but we cannot guarantee that it is optimal overall.</a:t>
            </a:r>
            <a:endParaRPr kumimoji="1" lang="en-SG" sz="1200" kern="1200" dirty="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5</a:t>
            </a:fld>
            <a:endParaRPr lang="en-US" altLang="en-US"/>
          </a:p>
        </p:txBody>
      </p:sp>
    </p:spTree>
    <p:extLst>
      <p:ext uri="{BB962C8B-B14F-4D97-AF65-F5344CB8AC3E}">
        <p14:creationId xmlns:p14="http://schemas.microsoft.com/office/powerpoint/2010/main" val="680688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It is not expensive to compute each individual choices because they are easy to make.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However, once a choice has been made, it cannot be undone even if you find out later that it was a bad choice. For example, if you choose a job with high salary but later you find that it is very demanding or has low job security,  your choice cannot be undone, and you will have to pay the cost for your greedy choice.</a:t>
            </a:r>
            <a:endParaRPr kumimoji="1" lang="en-US" sz="1200" b="1" kern="1200" dirty="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Therefore, we cannot guarantee that greedy algorithms can always produce the optimal solution for a problem. In this module, however, we are going to see that greedy algorithms actually work well. Under certain conditions, they can indeed give you the optimal solutions. Hence this is a short overview of the greedy algorithms. In the next lecture, we are going to learn two examples on using greedy algorithms to solve optimization problems in graphs. One is to find the shortest paths in a graph, and the other is to find the minimum spanning tree of a graph. </a:t>
            </a:r>
            <a:endParaRPr kumimoji="1" lang="en-SG"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6</a:t>
            </a:fld>
            <a:endParaRPr lang="en-US" altLang="en-US"/>
          </a:p>
        </p:txBody>
      </p:sp>
    </p:spTree>
    <p:extLst>
      <p:ext uri="{BB962C8B-B14F-4D97-AF65-F5344CB8AC3E}">
        <p14:creationId xmlns:p14="http://schemas.microsoft.com/office/powerpoint/2010/main" val="2910622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19</a:t>
            </a:fld>
            <a:endParaRPr lang="en-US" altLang="en-US"/>
          </a:p>
        </p:txBody>
      </p:sp>
    </p:spTree>
    <p:extLst>
      <p:ext uri="{BB962C8B-B14F-4D97-AF65-F5344CB8AC3E}">
        <p14:creationId xmlns:p14="http://schemas.microsoft.com/office/powerpoint/2010/main" val="3066307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37</a:t>
            </a:fld>
            <a:endParaRPr lang="en-US" altLang="en-US"/>
          </a:p>
        </p:txBody>
      </p:sp>
    </p:spTree>
    <p:extLst>
      <p:ext uri="{BB962C8B-B14F-4D97-AF65-F5344CB8AC3E}">
        <p14:creationId xmlns:p14="http://schemas.microsoft.com/office/powerpoint/2010/main" val="4065589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Khin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rot="1316973">
            <a:off x="339725" y="441325"/>
            <a:ext cx="606425"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6" name="Notched Right Arrow 5"/>
          <p:cNvSpPr/>
          <p:nvPr/>
        </p:nvSpPr>
        <p:spPr>
          <a:xfrm rot="10800000">
            <a:off x="457200" y="312738"/>
            <a:ext cx="8397875"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7" name="Notched Right Arrow 6"/>
          <p:cNvSpPr/>
          <p:nvPr/>
        </p:nvSpPr>
        <p:spPr>
          <a:xfrm rot="10800000">
            <a:off x="228600" y="312738"/>
            <a:ext cx="4565650"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01613"/>
            <a:ext cx="180498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139256" y="3129687"/>
            <a:ext cx="8795127" cy="499032"/>
          </a:xfrm>
        </p:spPr>
        <p:txBody>
          <a:bodyPr/>
          <a:lstStyle>
            <a:lvl1pPr algn="ctr" rtl="0" eaLnBrk="1" fontAlgn="base" hangingPunct="1">
              <a:spcBef>
                <a:spcPct val="0"/>
              </a:spcBef>
              <a:spcAft>
                <a:spcPct val="0"/>
              </a:spcAft>
              <a:defRPr lang="en-US" sz="4063" b="1" noProof="0" dirty="0" smtClean="0">
                <a:solidFill>
                  <a:schemeClr val="tx1">
                    <a:lumMod val="95000"/>
                    <a:lumOff val="5000"/>
                  </a:schemeClr>
                </a:solidFill>
                <a:effectLst>
                  <a:outerShdw blurRad="50800" dist="38100" dir="8100000" algn="tr" rotWithShape="0">
                    <a:prstClr val="black">
                      <a:alpha val="40000"/>
                    </a:prstClr>
                  </a:outerShdw>
                </a:effectLst>
                <a:latin typeface="+mj-lt"/>
                <a:ea typeface="+mj-ea"/>
                <a:cs typeface="+mj-cs"/>
              </a:defRPr>
            </a:lvl1pPr>
          </a:lstStyle>
          <a:p>
            <a:pPr lvl="0"/>
            <a:r>
              <a:rPr lang="en-US" noProof="0"/>
              <a:t>Click to edit Master title style</a:t>
            </a:r>
            <a:endParaRPr lang="en-US" noProof="0" dirty="0"/>
          </a:p>
        </p:txBody>
      </p:sp>
      <p:sp>
        <p:nvSpPr>
          <p:cNvPr id="3075" name="Rectangle 3"/>
          <p:cNvSpPr>
            <a:spLocks noGrp="1" noChangeArrowheads="1"/>
          </p:cNvSpPr>
          <p:nvPr>
            <p:ph type="subTitle" idx="1"/>
          </p:nvPr>
        </p:nvSpPr>
        <p:spPr>
          <a:xfrm>
            <a:off x="139256" y="3737097"/>
            <a:ext cx="8795127" cy="594139"/>
          </a:xfrm>
        </p:spPr>
        <p:txBody>
          <a:bodyPr/>
          <a:lstStyle>
            <a:lvl1pPr marL="0" indent="0" algn="ctr" rtl="0" eaLnBrk="1" fontAlgn="base" hangingPunct="1">
              <a:spcBef>
                <a:spcPct val="20000"/>
              </a:spcBef>
              <a:spcAft>
                <a:spcPct val="0"/>
              </a:spcAft>
              <a:buClr>
                <a:schemeClr val="bg2"/>
              </a:buClr>
              <a:buFont typeface="Wingdings" panose="05000000000000000000" pitchFamily="2" charset="2"/>
              <a:buNone/>
              <a:defRPr lang="en-US" sz="2800" b="1" baseline="0" noProof="0" dirty="0" smtClean="0">
                <a:ln w="0"/>
                <a:solidFill>
                  <a:srgbClr val="C00000"/>
                </a:solidFill>
                <a:effectLst>
                  <a:outerShdw blurRad="50800" dist="38100" dir="8100000" algn="tr" rotWithShape="0">
                    <a:prstClr val="black">
                      <a:alpha val="40000"/>
                    </a:prstClr>
                  </a:outerShdw>
                </a:effectLst>
                <a:latin typeface="+mn-lt"/>
                <a:ea typeface="+mn-ea"/>
                <a:cs typeface="+mn-cs"/>
              </a:defRPr>
            </a:lvl1pPr>
          </a:lstStyle>
          <a:p>
            <a:pPr lvl="0"/>
            <a:r>
              <a:rPr lang="en-US" noProof="0" dirty="0"/>
              <a:t>Click to edit Master subtitle style</a:t>
            </a:r>
          </a:p>
        </p:txBody>
      </p:sp>
      <p:sp>
        <p:nvSpPr>
          <p:cNvPr id="4" name="Text Placeholder 3"/>
          <p:cNvSpPr>
            <a:spLocks noGrp="1"/>
          </p:cNvSpPr>
          <p:nvPr>
            <p:ph type="body" sz="quarter" idx="13"/>
          </p:nvPr>
        </p:nvSpPr>
        <p:spPr>
          <a:xfrm>
            <a:off x="139256" y="4745306"/>
            <a:ext cx="8795127" cy="542925"/>
          </a:xfrm>
        </p:spPr>
        <p:txBody>
          <a:bodyPr/>
          <a:lstStyle>
            <a:lvl1pPr marL="0" indent="0" algn="ctr">
              <a:buNone/>
              <a:defRPr lang="en-GB" sz="1847" b="1" baseline="0" dirty="0">
                <a:solidFill>
                  <a:schemeClr val="bg2">
                    <a:lumMod val="50000"/>
                  </a:schemeClr>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17476094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Khin_subtitl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rot="1316973">
            <a:off x="339725" y="441325"/>
            <a:ext cx="606425"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4" name="Notched Right Arrow 3"/>
          <p:cNvSpPr/>
          <p:nvPr/>
        </p:nvSpPr>
        <p:spPr>
          <a:xfrm rot="10800000">
            <a:off x="457200" y="312738"/>
            <a:ext cx="8397875"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5" name="Notched Right Arrow 4"/>
          <p:cNvSpPr/>
          <p:nvPr/>
        </p:nvSpPr>
        <p:spPr>
          <a:xfrm rot="10800000">
            <a:off x="228600" y="312738"/>
            <a:ext cx="4565650"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pic>
        <p:nvPicPr>
          <p:cNvPr id="6" name="Picture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01613"/>
            <a:ext cx="180498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a:xfrm>
            <a:off x="1455361" y="3730718"/>
            <a:ext cx="6400800" cy="594139"/>
          </a:xfrm>
        </p:spPr>
        <p:txBody>
          <a:bodyPr/>
          <a:lstStyle>
            <a:lvl1pPr marL="0" indent="0" algn="ctr">
              <a:buFont typeface="Wingdings" pitchFamily="2" charset="2"/>
              <a:buNone/>
              <a:defRPr sz="2800" b="1">
                <a:solidFill>
                  <a:srgbClr val="C00000"/>
                </a:solidFill>
              </a:defRPr>
            </a:lvl1pPr>
          </a:lstStyle>
          <a:p>
            <a:pPr lvl="0"/>
            <a:r>
              <a:rPr lang="en-US" noProof="0" dirty="0"/>
              <a:t>Click to edit Master subtitle style</a:t>
            </a:r>
          </a:p>
        </p:txBody>
      </p:sp>
    </p:spTree>
    <p:extLst>
      <p:ext uri="{BB962C8B-B14F-4D97-AF65-F5344CB8AC3E}">
        <p14:creationId xmlns:p14="http://schemas.microsoft.com/office/powerpoint/2010/main" val="21011203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name="Khin_Title and Content">
    <p:spTree>
      <p:nvGrpSpPr>
        <p:cNvPr id="1" name=""/>
        <p:cNvGrpSpPr/>
        <p:nvPr/>
      </p:nvGrpSpPr>
      <p:grpSpPr>
        <a:xfrm>
          <a:off x="0" y="0"/>
          <a:ext cx="0" cy="0"/>
          <a:chOff x="0" y="0"/>
          <a:chExt cx="0" cy="0"/>
        </a:xfrm>
      </p:grpSpPr>
      <p:sp>
        <p:nvSpPr>
          <p:cNvPr id="4" name="Round Same Side Corner Rectangle 3"/>
          <p:cNvSpPr/>
          <p:nvPr/>
        </p:nvSpPr>
        <p:spPr>
          <a:xfrm rot="10800000">
            <a:off x="101600" y="1212850"/>
            <a:ext cx="8864600"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5" name="Round Same Side Corner Rectangle 4"/>
          <p:cNvSpPr/>
          <p:nvPr/>
        </p:nvSpPr>
        <p:spPr>
          <a:xfrm rot="10800000">
            <a:off x="130175" y="1212850"/>
            <a:ext cx="8864600"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7" name="Rectangle 6"/>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433" tIns="42217" rIns="84433" bIns="42217"/>
          <a:lstStyle>
            <a:lvl1pPr>
              <a:defRPr sz="2400" b="1">
                <a:solidFill>
                  <a:schemeClr val="tx1"/>
                </a:solidFill>
                <a:latin typeface="Arial" panose="020B0604020202020204" pitchFamily="34" charset="0"/>
                <a:cs typeface="Arial" panose="020B0604020202020204" pitchFamily="34" charset="0"/>
              </a:defRPr>
            </a:lvl1pPr>
            <a:lvl2pPr marL="742950" indent="-285750">
              <a:defRPr sz="2400" b="1">
                <a:solidFill>
                  <a:schemeClr val="tx1"/>
                </a:solidFill>
                <a:latin typeface="Arial" panose="020B0604020202020204" pitchFamily="34" charset="0"/>
                <a:cs typeface="Arial" panose="020B0604020202020204" pitchFamily="34" charset="0"/>
              </a:defRPr>
            </a:lvl2pPr>
            <a:lvl3pPr marL="1143000" indent="-228600">
              <a:defRPr sz="2400" b="1">
                <a:solidFill>
                  <a:schemeClr val="tx1"/>
                </a:solidFill>
                <a:latin typeface="Arial" panose="020B0604020202020204" pitchFamily="34" charset="0"/>
                <a:cs typeface="Arial" panose="020B0604020202020204" pitchFamily="34" charset="0"/>
              </a:defRPr>
            </a:lvl3pPr>
            <a:lvl4pPr marL="1600200" indent="-228600">
              <a:defRPr sz="2400" b="1">
                <a:solidFill>
                  <a:schemeClr val="tx1"/>
                </a:solidFill>
                <a:latin typeface="Arial" panose="020B0604020202020204" pitchFamily="34" charset="0"/>
                <a:cs typeface="Arial" panose="020B0604020202020204" pitchFamily="34" charset="0"/>
              </a:defRPr>
            </a:lvl4pPr>
            <a:lvl5pPr marL="2057400" indent="-228600">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pPr algn="r" eaLnBrk="1" hangingPunct="1">
              <a:defRPr/>
            </a:pPr>
            <a:fld id="{680F5704-1559-48DA-9EF2-1208927894F5}" type="slidenum">
              <a:rPr lang="en-US" altLang="en-US" sz="1200" smtClean="0"/>
              <a:pPr algn="r" eaLnBrk="1" hangingPunct="1">
                <a:defRPr/>
              </a:pPr>
              <a:t>‹#›</a:t>
            </a:fld>
            <a:endParaRPr lang="en-US" altLang="en-US" sz="1200"/>
          </a:p>
        </p:txBody>
      </p:sp>
      <p:sp>
        <p:nvSpPr>
          <p:cNvPr id="8" name="Rectangle 7"/>
          <p:cNvSpPr/>
          <p:nvPr/>
        </p:nvSpPr>
        <p:spPr>
          <a:xfrm rot="1700955">
            <a:off x="158750" y="1095375"/>
            <a:ext cx="1582738" cy="617538"/>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grpSp>
        <p:nvGrpSpPr>
          <p:cNvPr id="9" name="Group 11"/>
          <p:cNvGrpSpPr>
            <a:grpSpLocks/>
          </p:cNvGrpSpPr>
          <p:nvPr/>
        </p:nvGrpSpPr>
        <p:grpSpPr bwMode="auto">
          <a:xfrm>
            <a:off x="319088" y="1066800"/>
            <a:ext cx="8501062" cy="5411788"/>
            <a:chOff x="686064" y="-22263"/>
            <a:chExt cx="7620000" cy="5965864"/>
          </a:xfrm>
        </p:grpSpPr>
        <p:pic>
          <p:nvPicPr>
            <p:cNvPr id="10" name="Picture 3" descr="C:\Users\Tom\Documents\My Dropbox\!temp\page-curls\page-curl v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2514601"/>
              <a:ext cx="4572264"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ounded Rectangle 10"/>
            <p:cNvSpPr/>
            <p:nvPr/>
          </p:nvSpPr>
          <p:spPr>
            <a:xfrm>
              <a:off x="686064" y="-22263"/>
              <a:ext cx="5334711" cy="5965864"/>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grpSp>
      <p:sp>
        <p:nvSpPr>
          <p:cNvPr id="12" name="Rounded Rectangle 11"/>
          <p:cNvSpPr/>
          <p:nvPr/>
        </p:nvSpPr>
        <p:spPr bwMode="auto">
          <a:xfrm>
            <a:off x="4116388" y="1233488"/>
            <a:ext cx="4703762" cy="2816225"/>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13" name="Notched Right Arrow 12"/>
          <p:cNvSpPr/>
          <p:nvPr/>
        </p:nvSpPr>
        <p:spPr>
          <a:xfrm rot="10800000">
            <a:off x="104775" y="688975"/>
            <a:ext cx="5662613" cy="604838"/>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14" name="Notched Right Arrow 13"/>
          <p:cNvSpPr/>
          <p:nvPr/>
        </p:nvSpPr>
        <p:spPr>
          <a:xfrm rot="10800000">
            <a:off x="679450" y="688975"/>
            <a:ext cx="8407400" cy="60483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15" name="TextBox 14"/>
          <p:cNvSpPr txBox="1"/>
          <p:nvPr/>
        </p:nvSpPr>
        <p:spPr>
          <a:xfrm>
            <a:off x="225425" y="695325"/>
            <a:ext cx="2390775" cy="603250"/>
          </a:xfrm>
          <a:prstGeom prst="rect">
            <a:avLst/>
          </a:prstGeom>
          <a:noFill/>
        </p:spPr>
        <p:txBody>
          <a:bodyPr>
            <a:spAutoFit/>
          </a:bodyPr>
          <a:lstStyle/>
          <a:p>
            <a:pPr>
              <a:defRPr/>
            </a:pPr>
            <a:endParaRPr lang="en-US" sz="3324" dirty="0">
              <a:latin typeface="Verdana" panose="020B0604030504040204" pitchFamily="34" charset="0"/>
              <a:ea typeface="Verdana" panose="020B0604030504040204" pitchFamily="34" charset="0"/>
              <a:cs typeface="Verdana" panose="020B0604030504040204" pitchFamily="34" charset="0"/>
            </a:endParaRPr>
          </a:p>
        </p:txBody>
      </p:sp>
      <p:pic>
        <p:nvPicPr>
          <p:cNvPr id="16" name="Picture 1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3950" y="209550"/>
            <a:ext cx="12176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 Placeholder 8"/>
          <p:cNvSpPr>
            <a:spLocks noGrp="1"/>
          </p:cNvSpPr>
          <p:nvPr>
            <p:ph type="body" sz="quarter" idx="16"/>
          </p:nvPr>
        </p:nvSpPr>
        <p:spPr>
          <a:xfrm>
            <a:off x="613859" y="737408"/>
            <a:ext cx="7916281" cy="495300"/>
          </a:xfrm>
          <a:prstGeom prst="rect">
            <a:avLst/>
          </a:prstGeom>
        </p:spPr>
        <p:txBody>
          <a:bodyPr anchor="ctr"/>
          <a:lstStyle>
            <a:lvl1pPr marL="0" indent="0" algn="ctr" defTabSz="844314" rtl="0" eaLnBrk="1" latinLnBrk="0" hangingPunct="1">
              <a:buFontTx/>
              <a:buNone/>
              <a:defRPr lang="en-US" sz="3200" b="1" kern="1200" dirty="0" smtClean="0">
                <a:solidFill>
                  <a:schemeClr val="bg1"/>
                </a:solidFill>
                <a:latin typeface="+mj-lt"/>
                <a:ea typeface="Verdana" panose="020B0604030504040204" pitchFamily="34" charset="0"/>
                <a:cs typeface="Verdana" panose="020B0604030504040204" pitchFamily="34" charset="0"/>
              </a:defRPr>
            </a:lvl1pPr>
            <a:lvl2pPr marL="422158" indent="0">
              <a:buFontTx/>
              <a:buNone/>
              <a:defRPr sz="184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844314" indent="0">
              <a:buFontTx/>
              <a:buNone/>
              <a:defRPr sz="1662">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266473"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688630"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Click to edit Master text styles</a:t>
            </a:r>
          </a:p>
        </p:txBody>
      </p:sp>
      <p:sp>
        <p:nvSpPr>
          <p:cNvPr id="3" name="Content Placeholder 2"/>
          <p:cNvSpPr>
            <a:spLocks noGrp="1"/>
          </p:cNvSpPr>
          <p:nvPr>
            <p:ph sz="quarter" idx="17"/>
          </p:nvPr>
        </p:nvSpPr>
        <p:spPr>
          <a:xfrm>
            <a:off x="469392" y="1688930"/>
            <a:ext cx="8229600" cy="3987800"/>
          </a:xfrm>
        </p:spPr>
        <p:txBody>
          <a:bodyPr/>
          <a:lstStyle>
            <a:lvl1pPr>
              <a:defRPr sz="2400">
                <a:solidFill>
                  <a:srgbClr val="002060"/>
                </a:solidFill>
              </a:defRPr>
            </a:lvl1pPr>
            <a:lvl2pPr marL="685800" indent="-263525">
              <a:buFont typeface="Arial" panose="020B0604020202020204" pitchFamily="34" charset="0"/>
              <a:buChar char="•"/>
              <a:defRPr sz="2000"/>
            </a:lvl2pPr>
            <a:lvl3pPr marL="1054100" indent="-2095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Rectangle 6"/>
          <p:cNvSpPr>
            <a:spLocks noGrp="1" noChangeArrowheads="1"/>
          </p:cNvSpPr>
          <p:nvPr>
            <p:ph type="sldNum" sz="quarter" idx="20"/>
          </p:nvPr>
        </p:nvSpPr>
        <p:spPr/>
        <p:txBody>
          <a:bodyPr/>
          <a:lstStyle>
            <a:lvl1pPr>
              <a:defRPr smtClean="0"/>
            </a:lvl1pPr>
          </a:lstStyle>
          <a:p>
            <a:pPr>
              <a:defRPr/>
            </a:pPr>
            <a:fld id="{9EA8AC6B-18B7-411D-BC0A-DDF07DB1E0DE}" type="slidenum">
              <a:rPr lang="en-US" altLang="en-US"/>
              <a:pPr>
                <a:defRPr/>
              </a:pPr>
              <a:t>‹#›</a:t>
            </a:fld>
            <a:endParaRPr lang="en-US" altLang="en-US"/>
          </a:p>
        </p:txBody>
      </p:sp>
      <p:sp>
        <p:nvSpPr>
          <p:cNvPr id="18" name="Rectangle 17"/>
          <p:cNvSpPr/>
          <p:nvPr userDrawn="1"/>
        </p:nvSpPr>
        <p:spPr>
          <a:xfrm>
            <a:off x="319473" y="326774"/>
            <a:ext cx="8348277" cy="295466"/>
          </a:xfrm>
          <a:prstGeom prst="rect">
            <a:avLst/>
          </a:prstGeom>
        </p:spPr>
        <p:txBody>
          <a:bodyPr wrap="square">
            <a:spAutoFit/>
          </a:bodyPr>
          <a:lstStyle/>
          <a:p>
            <a:r>
              <a:rPr lang="en-US"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CE2101/ CZ2101: ALGORITHM</a:t>
            </a:r>
            <a:r>
              <a:rPr lang="en-US" sz="1100" b="1" baseline="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DESIGN AND ANALYSIS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4323407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Khin_Title and Content(blank)">
    <p:spTree>
      <p:nvGrpSpPr>
        <p:cNvPr id="1" name=""/>
        <p:cNvGrpSpPr/>
        <p:nvPr/>
      </p:nvGrpSpPr>
      <p:grpSpPr>
        <a:xfrm>
          <a:off x="0" y="0"/>
          <a:ext cx="0" cy="0"/>
          <a:chOff x="0" y="0"/>
          <a:chExt cx="0" cy="0"/>
        </a:xfrm>
      </p:grpSpPr>
      <p:sp>
        <p:nvSpPr>
          <p:cNvPr id="3" name="Notched Right Arrow 2"/>
          <p:cNvSpPr/>
          <p:nvPr/>
        </p:nvSpPr>
        <p:spPr>
          <a:xfrm rot="10800000">
            <a:off x="104775" y="688975"/>
            <a:ext cx="5662613" cy="604838"/>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4" name="Notched Right Arrow 3"/>
          <p:cNvSpPr/>
          <p:nvPr/>
        </p:nvSpPr>
        <p:spPr>
          <a:xfrm rot="10800000">
            <a:off x="679450" y="688975"/>
            <a:ext cx="8407400" cy="60483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5" name="TextBox 4"/>
          <p:cNvSpPr txBox="1"/>
          <p:nvPr/>
        </p:nvSpPr>
        <p:spPr>
          <a:xfrm>
            <a:off x="200025" y="688975"/>
            <a:ext cx="2390775" cy="603250"/>
          </a:xfrm>
          <a:prstGeom prst="rect">
            <a:avLst/>
          </a:prstGeom>
          <a:noFill/>
        </p:spPr>
        <p:txBody>
          <a:bodyPr>
            <a:spAutoFit/>
          </a:bodyPr>
          <a:lstStyle/>
          <a:p>
            <a:pPr>
              <a:defRPr/>
            </a:pPr>
            <a:endParaRPr lang="en-US" sz="3324"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6"/>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433" tIns="42217" rIns="84433" bIns="42217"/>
          <a:lstStyle>
            <a:lvl1pPr>
              <a:defRPr sz="2400" b="1">
                <a:solidFill>
                  <a:schemeClr val="tx1"/>
                </a:solidFill>
                <a:latin typeface="Arial" panose="020B0604020202020204" pitchFamily="34" charset="0"/>
                <a:cs typeface="Arial" panose="020B0604020202020204" pitchFamily="34" charset="0"/>
              </a:defRPr>
            </a:lvl1pPr>
            <a:lvl2pPr marL="742950" indent="-285750">
              <a:defRPr sz="2400" b="1">
                <a:solidFill>
                  <a:schemeClr val="tx1"/>
                </a:solidFill>
                <a:latin typeface="Arial" panose="020B0604020202020204" pitchFamily="34" charset="0"/>
                <a:cs typeface="Arial" panose="020B0604020202020204" pitchFamily="34" charset="0"/>
              </a:defRPr>
            </a:lvl2pPr>
            <a:lvl3pPr marL="1143000" indent="-228600">
              <a:defRPr sz="2400" b="1">
                <a:solidFill>
                  <a:schemeClr val="tx1"/>
                </a:solidFill>
                <a:latin typeface="Arial" panose="020B0604020202020204" pitchFamily="34" charset="0"/>
                <a:cs typeface="Arial" panose="020B0604020202020204" pitchFamily="34" charset="0"/>
              </a:defRPr>
            </a:lvl3pPr>
            <a:lvl4pPr marL="1600200" indent="-228600">
              <a:defRPr sz="2400" b="1">
                <a:solidFill>
                  <a:schemeClr val="tx1"/>
                </a:solidFill>
                <a:latin typeface="Arial" panose="020B0604020202020204" pitchFamily="34" charset="0"/>
                <a:cs typeface="Arial" panose="020B0604020202020204" pitchFamily="34" charset="0"/>
              </a:defRPr>
            </a:lvl4pPr>
            <a:lvl5pPr marL="2057400" indent="-228600">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pPr algn="r" eaLnBrk="1" hangingPunct="1">
              <a:defRPr/>
            </a:pPr>
            <a:fld id="{4458D905-C6AF-4670-8464-8E82DDDAACCA}" type="slidenum">
              <a:rPr lang="en-US" altLang="en-US" sz="1200" smtClean="0"/>
              <a:pPr algn="r" eaLnBrk="1" hangingPunct="1">
                <a:defRPr/>
              </a:pPr>
              <a:t>‹#›</a:t>
            </a:fld>
            <a:endParaRPr lang="en-US" altLang="en-US" sz="1200"/>
          </a:p>
        </p:txBody>
      </p:sp>
      <p:pic>
        <p:nvPicPr>
          <p:cNvPr id="7" name="Picture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3950" y="209550"/>
            <a:ext cx="12176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 Placeholder 8"/>
          <p:cNvSpPr>
            <a:spLocks noGrp="1"/>
          </p:cNvSpPr>
          <p:nvPr>
            <p:ph type="body" sz="quarter" idx="16"/>
          </p:nvPr>
        </p:nvSpPr>
        <p:spPr>
          <a:xfrm>
            <a:off x="609600" y="762000"/>
            <a:ext cx="7916281" cy="495300"/>
          </a:xfrm>
          <a:prstGeom prst="rect">
            <a:avLst/>
          </a:prstGeom>
        </p:spPr>
        <p:txBody>
          <a:bodyPr anchor="ctr"/>
          <a:lstStyle>
            <a:lvl1pPr marL="0" indent="0" algn="ctr" defTabSz="844314" rtl="0" eaLnBrk="1" latinLnBrk="0" hangingPunct="1">
              <a:buFontTx/>
              <a:buNone/>
              <a:defRPr lang="en-US" sz="3324" b="1" kern="1200" dirty="0" smtClean="0">
                <a:solidFill>
                  <a:schemeClr val="bg1"/>
                </a:solidFill>
                <a:latin typeface="+mj-lt"/>
                <a:ea typeface="Verdana" panose="020B0604030504040204" pitchFamily="34" charset="0"/>
                <a:cs typeface="Verdana" panose="020B0604030504040204" pitchFamily="34" charset="0"/>
              </a:defRPr>
            </a:lvl1pPr>
            <a:lvl2pPr marL="422158" indent="0">
              <a:buFontTx/>
              <a:buNone/>
              <a:defRPr sz="184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844314" indent="0">
              <a:buFontTx/>
              <a:buNone/>
              <a:defRPr sz="1662">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266473"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688630"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Click to edit Master text styles</a:t>
            </a:r>
          </a:p>
        </p:txBody>
      </p:sp>
      <p:sp>
        <p:nvSpPr>
          <p:cNvPr id="9" name="Rectangle 8"/>
          <p:cNvSpPr/>
          <p:nvPr userDrawn="1"/>
        </p:nvSpPr>
        <p:spPr>
          <a:xfrm>
            <a:off x="319473" y="326774"/>
            <a:ext cx="8348277" cy="295466"/>
          </a:xfrm>
          <a:prstGeom prst="rect">
            <a:avLst/>
          </a:prstGeom>
        </p:spPr>
        <p:txBody>
          <a:bodyPr wrap="square">
            <a:spAutoFit/>
          </a:bodyPr>
          <a:lstStyle/>
          <a:p>
            <a:r>
              <a:rPr lang="en-US"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CE2101/ CZ2101: ALGORITHM</a:t>
            </a:r>
            <a:r>
              <a:rPr lang="en-US" sz="1100" b="1" baseline="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DESIGN AND ANALYSIS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241157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noChangeArrowheads="1"/>
          </p:cNvSpPr>
          <p:nvPr>
            <p:ph type="dt" sz="half" idx="10"/>
          </p:nvPr>
        </p:nvSpPr>
        <p:spPr>
          <a:xfrm>
            <a:off x="685800" y="6248400"/>
            <a:ext cx="19050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Graphs</a:t>
            </a:r>
          </a:p>
        </p:txBody>
      </p:sp>
      <p:sp>
        <p:nvSpPr>
          <p:cNvPr id="4" name="Footer Placeholder 3"/>
          <p:cNvSpPr>
            <a:spLocks noGrp="1" noChangeArrowheads="1"/>
          </p:cNvSpPr>
          <p:nvPr>
            <p:ph type="ftr" sz="quarter" idx="11"/>
          </p:nvPr>
        </p:nvSpPr>
        <p:spPr>
          <a:xfrm>
            <a:off x="3124200" y="6248400"/>
            <a:ext cx="28956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CE2001/CZ2001/CSC202</a:t>
            </a:r>
          </a:p>
        </p:txBody>
      </p:sp>
      <p:sp>
        <p:nvSpPr>
          <p:cNvPr id="5" name="Rectangle 4"/>
          <p:cNvSpPr>
            <a:spLocks noGrp="1" noChangeArrowheads="1"/>
          </p:cNvSpPr>
          <p:nvPr>
            <p:ph type="sldNum" sz="quarter" idx="12"/>
          </p:nvPr>
        </p:nvSpPr>
        <p:spPr/>
        <p:txBody>
          <a:bodyPr/>
          <a:lstStyle>
            <a:lvl1pPr>
              <a:defRPr smtClean="0"/>
            </a:lvl1pPr>
          </a:lstStyle>
          <a:p>
            <a:pPr>
              <a:defRPr/>
            </a:pPr>
            <a:fld id="{93B98198-4A55-47F1-8CF0-713A9C6CBD4B}" type="slidenum">
              <a:rPr lang="en-US" altLang="en-US"/>
              <a:pPr>
                <a:defRPr/>
              </a:pPr>
              <a:t>‹#›</a:t>
            </a:fld>
            <a:endParaRPr lang="en-US" altLang="en-US"/>
          </a:p>
        </p:txBody>
      </p:sp>
    </p:spTree>
    <p:extLst>
      <p:ext uri="{BB962C8B-B14F-4D97-AF65-F5344CB8AC3E}">
        <p14:creationId xmlns:p14="http://schemas.microsoft.com/office/powerpoint/2010/main" val="2391774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6020" y="457200"/>
            <a:ext cx="7771960" cy="1143000"/>
          </a:xfrm>
        </p:spPr>
        <p:txBody>
          <a:bodyPr/>
          <a:lstStyle/>
          <a:p>
            <a:r>
              <a:rPr lang="en-US"/>
              <a:t>Click to edit Master title style</a:t>
            </a:r>
          </a:p>
        </p:txBody>
      </p:sp>
      <p:sp>
        <p:nvSpPr>
          <p:cNvPr id="3" name="Text Placeholder 2"/>
          <p:cNvSpPr>
            <a:spLocks noGrp="1"/>
          </p:cNvSpPr>
          <p:nvPr>
            <p:ph type="body" sz="half" idx="1"/>
          </p:nvPr>
        </p:nvSpPr>
        <p:spPr>
          <a:xfrm>
            <a:off x="686021" y="1981200"/>
            <a:ext cx="381562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2361" y="1981200"/>
            <a:ext cx="3815619"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2361" y="4114800"/>
            <a:ext cx="3815619"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noChangeArrowheads="1"/>
          </p:cNvSpPr>
          <p:nvPr>
            <p:ph type="dt" sz="half" idx="10"/>
          </p:nvPr>
        </p:nvSpPr>
        <p:spPr>
          <a:xfrm>
            <a:off x="685800" y="6248400"/>
            <a:ext cx="19050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Graphs</a:t>
            </a:r>
          </a:p>
        </p:txBody>
      </p:sp>
      <p:sp>
        <p:nvSpPr>
          <p:cNvPr id="7" name="Footer Placeholder 6"/>
          <p:cNvSpPr>
            <a:spLocks noGrp="1" noChangeArrowheads="1"/>
          </p:cNvSpPr>
          <p:nvPr>
            <p:ph type="ftr" sz="quarter" idx="11"/>
          </p:nvPr>
        </p:nvSpPr>
        <p:spPr>
          <a:xfrm>
            <a:off x="3124200" y="6248400"/>
            <a:ext cx="28956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CE2001/CZ2001/CSC202</a:t>
            </a:r>
          </a:p>
        </p:txBody>
      </p:sp>
      <p:sp>
        <p:nvSpPr>
          <p:cNvPr id="8" name="Rectangle 7"/>
          <p:cNvSpPr>
            <a:spLocks noGrp="1" noChangeArrowheads="1"/>
          </p:cNvSpPr>
          <p:nvPr>
            <p:ph type="sldNum" sz="quarter" idx="12"/>
          </p:nvPr>
        </p:nvSpPr>
        <p:spPr/>
        <p:txBody>
          <a:bodyPr/>
          <a:lstStyle>
            <a:lvl1pPr>
              <a:defRPr smtClean="0"/>
            </a:lvl1pPr>
          </a:lstStyle>
          <a:p>
            <a:pPr>
              <a:defRPr/>
            </a:pPr>
            <a:fld id="{439E7EF0-02EB-40AE-B7F7-5922A87E2711}" type="slidenum">
              <a:rPr lang="en-US" altLang="en-US"/>
              <a:pPr>
                <a:defRPr/>
              </a:pPr>
              <a:t>‹#›</a:t>
            </a:fld>
            <a:endParaRPr lang="en-US" altLang="en-US"/>
          </a:p>
        </p:txBody>
      </p:sp>
    </p:spTree>
    <p:extLst>
      <p:ext uri="{BB962C8B-B14F-4D97-AF65-F5344CB8AC3E}">
        <p14:creationId xmlns:p14="http://schemas.microsoft.com/office/powerpoint/2010/main" val="3703131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74638"/>
            <a:ext cx="845820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81000" y="1447800"/>
            <a:ext cx="83820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fld id="{D741F261-0B1D-4A14-85F8-E1D148988EB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596" r:id="rId1"/>
    <p:sldLayoutId id="2147484597" r:id="rId2"/>
    <p:sldLayoutId id="2147484598" r:id="rId3"/>
    <p:sldLayoutId id="2147484599" r:id="rId4"/>
    <p:sldLayoutId id="2147484601" r:id="rId5"/>
    <p:sldLayoutId id="2147484602" r:id="rId6"/>
  </p:sldLayoutIdLst>
  <p:transition>
    <p:fade/>
  </p:transition>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22158" algn="ctr" rtl="0" eaLnBrk="1" fontAlgn="base" hangingPunct="1">
        <a:spcBef>
          <a:spcPct val="0"/>
        </a:spcBef>
        <a:spcAft>
          <a:spcPct val="0"/>
        </a:spcAft>
        <a:defRPr sz="4063">
          <a:solidFill>
            <a:schemeClr val="tx2"/>
          </a:solidFill>
          <a:latin typeface="Arial" charset="0"/>
        </a:defRPr>
      </a:lvl6pPr>
      <a:lvl7pPr marL="844314" algn="ctr" rtl="0" eaLnBrk="1" fontAlgn="base" hangingPunct="1">
        <a:spcBef>
          <a:spcPct val="0"/>
        </a:spcBef>
        <a:spcAft>
          <a:spcPct val="0"/>
        </a:spcAft>
        <a:defRPr sz="4063">
          <a:solidFill>
            <a:schemeClr val="tx2"/>
          </a:solidFill>
          <a:latin typeface="Arial" charset="0"/>
        </a:defRPr>
      </a:lvl7pPr>
      <a:lvl8pPr marL="1266473" algn="ctr" rtl="0" eaLnBrk="1" fontAlgn="base" hangingPunct="1">
        <a:spcBef>
          <a:spcPct val="0"/>
        </a:spcBef>
        <a:spcAft>
          <a:spcPct val="0"/>
        </a:spcAft>
        <a:defRPr sz="4063">
          <a:solidFill>
            <a:schemeClr val="tx2"/>
          </a:solidFill>
          <a:latin typeface="Arial" charset="0"/>
        </a:defRPr>
      </a:lvl8pPr>
      <a:lvl9pPr marL="1688630" algn="ctr" rtl="0" eaLnBrk="1" fontAlgn="base" hangingPunct="1">
        <a:spcBef>
          <a:spcPct val="0"/>
        </a:spcBef>
        <a:spcAft>
          <a:spcPct val="0"/>
        </a:spcAft>
        <a:defRPr sz="4063">
          <a:solidFill>
            <a:schemeClr val="tx2"/>
          </a:solidFill>
          <a:latin typeface="Arial" charset="0"/>
        </a:defRPr>
      </a:lvl9pPr>
    </p:titleStyle>
    <p:bodyStyle>
      <a:lvl1pPr marL="315913" indent="-315913" algn="l" rtl="0" eaLnBrk="0" fontAlgn="base" hangingPunct="0">
        <a:spcBef>
          <a:spcPct val="20000"/>
        </a:spcBef>
        <a:spcAft>
          <a:spcPct val="0"/>
        </a:spcAft>
        <a:buClr>
          <a:schemeClr val="bg2"/>
        </a:buClr>
        <a:buFont typeface="Wingdings" panose="05000000000000000000" pitchFamily="2" charset="2"/>
        <a:buChar char="§"/>
        <a:defRPr sz="2900">
          <a:solidFill>
            <a:schemeClr val="tx1"/>
          </a:solidFill>
          <a:latin typeface="+mn-lt"/>
          <a:ea typeface="+mn-ea"/>
          <a:cs typeface="+mn-cs"/>
        </a:defRPr>
      </a:lvl1pPr>
      <a:lvl2pPr marL="685800" indent="-263525" algn="l" rtl="0" eaLnBrk="0" fontAlgn="base" hangingPunct="0">
        <a:spcBef>
          <a:spcPct val="20000"/>
        </a:spcBef>
        <a:spcAft>
          <a:spcPct val="0"/>
        </a:spcAft>
        <a:buClr>
          <a:schemeClr val="bg2"/>
        </a:buClr>
        <a:buFont typeface="Wingdings" panose="05000000000000000000" pitchFamily="2" charset="2"/>
        <a:buChar char="§"/>
        <a:defRPr sz="2500">
          <a:solidFill>
            <a:schemeClr val="tx1"/>
          </a:solidFill>
          <a:latin typeface="+mn-lt"/>
        </a:defRPr>
      </a:lvl2pPr>
      <a:lvl3pPr marL="1054100" indent="-209550" algn="l" rtl="0" eaLnBrk="0" fontAlgn="base" hangingPunct="0">
        <a:spcBef>
          <a:spcPct val="20000"/>
        </a:spcBef>
        <a:spcAft>
          <a:spcPct val="0"/>
        </a:spcAft>
        <a:buClr>
          <a:schemeClr val="bg2"/>
        </a:buClr>
        <a:buFont typeface="Wingdings" panose="05000000000000000000" pitchFamily="2" charset="2"/>
        <a:buChar char="§"/>
        <a:defRPr sz="22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p:bodyStyle>
    <p:otherStyle>
      <a:defPPr>
        <a:defRPr lang="en-US"/>
      </a:defPPr>
      <a:lvl1pPr marL="0" algn="l" defTabSz="844314" rtl="0" eaLnBrk="1" latinLnBrk="0" hangingPunct="1">
        <a:defRPr sz="1662" kern="1200">
          <a:solidFill>
            <a:schemeClr val="tx1"/>
          </a:solidFill>
          <a:latin typeface="+mn-lt"/>
          <a:ea typeface="+mn-ea"/>
          <a:cs typeface="+mn-cs"/>
        </a:defRPr>
      </a:lvl1pPr>
      <a:lvl2pPr marL="422158" algn="l" defTabSz="844314" rtl="0" eaLnBrk="1" latinLnBrk="0" hangingPunct="1">
        <a:defRPr sz="1662" kern="1200">
          <a:solidFill>
            <a:schemeClr val="tx1"/>
          </a:solidFill>
          <a:latin typeface="+mn-lt"/>
          <a:ea typeface="+mn-ea"/>
          <a:cs typeface="+mn-cs"/>
        </a:defRPr>
      </a:lvl2pPr>
      <a:lvl3pPr marL="844314" algn="l" defTabSz="844314" rtl="0" eaLnBrk="1" latinLnBrk="0" hangingPunct="1">
        <a:defRPr sz="1662" kern="1200">
          <a:solidFill>
            <a:schemeClr val="tx1"/>
          </a:solidFill>
          <a:latin typeface="+mn-lt"/>
          <a:ea typeface="+mn-ea"/>
          <a:cs typeface="+mn-cs"/>
        </a:defRPr>
      </a:lvl3pPr>
      <a:lvl4pPr marL="1266473" algn="l" defTabSz="844314" rtl="0" eaLnBrk="1" latinLnBrk="0" hangingPunct="1">
        <a:defRPr sz="1662" kern="1200">
          <a:solidFill>
            <a:schemeClr val="tx1"/>
          </a:solidFill>
          <a:latin typeface="+mn-lt"/>
          <a:ea typeface="+mn-ea"/>
          <a:cs typeface="+mn-cs"/>
        </a:defRPr>
      </a:lvl4pPr>
      <a:lvl5pPr marL="1688630" algn="l" defTabSz="844314" rtl="0" eaLnBrk="1" latinLnBrk="0" hangingPunct="1">
        <a:defRPr sz="1662" kern="1200">
          <a:solidFill>
            <a:schemeClr val="tx1"/>
          </a:solidFill>
          <a:latin typeface="+mn-lt"/>
          <a:ea typeface="+mn-ea"/>
          <a:cs typeface="+mn-cs"/>
        </a:defRPr>
      </a:lvl5pPr>
      <a:lvl6pPr marL="2110787" algn="l" defTabSz="844314" rtl="0" eaLnBrk="1" latinLnBrk="0" hangingPunct="1">
        <a:defRPr sz="1662" kern="1200">
          <a:solidFill>
            <a:schemeClr val="tx1"/>
          </a:solidFill>
          <a:latin typeface="+mn-lt"/>
          <a:ea typeface="+mn-ea"/>
          <a:cs typeface="+mn-cs"/>
        </a:defRPr>
      </a:lvl6pPr>
      <a:lvl7pPr marL="2532943" algn="l" defTabSz="844314" rtl="0" eaLnBrk="1" latinLnBrk="0" hangingPunct="1">
        <a:defRPr sz="1662" kern="1200">
          <a:solidFill>
            <a:schemeClr val="tx1"/>
          </a:solidFill>
          <a:latin typeface="+mn-lt"/>
          <a:ea typeface="+mn-ea"/>
          <a:cs typeface="+mn-cs"/>
        </a:defRPr>
      </a:lvl7pPr>
      <a:lvl8pPr marL="2955102" algn="l" defTabSz="844314" rtl="0" eaLnBrk="1" latinLnBrk="0" hangingPunct="1">
        <a:defRPr sz="1662" kern="1200">
          <a:solidFill>
            <a:schemeClr val="tx1"/>
          </a:solidFill>
          <a:latin typeface="+mn-lt"/>
          <a:ea typeface="+mn-ea"/>
          <a:cs typeface="+mn-cs"/>
        </a:defRPr>
      </a:lvl8pPr>
      <a:lvl9pPr marL="3377260" algn="l" defTabSz="844314"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2"/>
          <p:cNvSpPr>
            <a:spLocks noGrp="1"/>
          </p:cNvSpPr>
          <p:nvPr>
            <p:ph type="ctrTitle"/>
          </p:nvPr>
        </p:nvSpPr>
        <p:spPr>
          <a:xfrm>
            <a:off x="130526" y="2596057"/>
            <a:ext cx="8716777" cy="1208688"/>
          </a:xfrm>
        </p:spPr>
        <p:txBody>
          <a:bodyPr/>
          <a:lstStyle/>
          <a:p>
            <a:r>
              <a:rPr lang="en-GB" sz="4000" dirty="0"/>
              <a:t>SC2001/CE2101/ CZ2101: Algorithm Design and Analysis</a:t>
            </a:r>
          </a:p>
        </p:txBody>
      </p:sp>
      <p:sp>
        <p:nvSpPr>
          <p:cNvPr id="16" name="Subtitle 1"/>
          <p:cNvSpPr>
            <a:spLocks noGrp="1"/>
          </p:cNvSpPr>
          <p:nvPr>
            <p:ph type="subTitle" idx="1"/>
          </p:nvPr>
        </p:nvSpPr>
        <p:spPr>
          <a:xfrm>
            <a:off x="-65568" y="3955373"/>
            <a:ext cx="9525000" cy="333444"/>
          </a:xfrm>
        </p:spPr>
        <p:txBody>
          <a:bodyPr/>
          <a:lstStyle/>
          <a:p>
            <a:r>
              <a:rPr lang="en-GB" dirty="0"/>
              <a:t>Greedy Algorithms; </a:t>
            </a:r>
          </a:p>
          <a:p>
            <a:r>
              <a:rPr lang="en-GB" dirty="0" err="1"/>
              <a:t>Dijkstra’s</a:t>
            </a:r>
            <a:r>
              <a:rPr lang="en-GB" dirty="0"/>
              <a:t> Algorithm; Prim’s Algorithm</a:t>
            </a:r>
          </a:p>
        </p:txBody>
      </p:sp>
      <p:sp>
        <p:nvSpPr>
          <p:cNvPr id="3" name="Text Placeholder 4">
            <a:extLst>
              <a:ext uri="{FF2B5EF4-FFF2-40B4-BE49-F238E27FC236}">
                <a16:creationId xmlns:a16="http://schemas.microsoft.com/office/drawing/2014/main" id="{6DE290EF-67CA-06BC-5ACD-3CEE1B597802}"/>
              </a:ext>
            </a:extLst>
          </p:cNvPr>
          <p:cNvSpPr txBox="1">
            <a:spLocks/>
          </p:cNvSpPr>
          <p:nvPr/>
        </p:nvSpPr>
        <p:spPr bwMode="auto">
          <a:xfrm>
            <a:off x="150813" y="5126305"/>
            <a:ext cx="95250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bg2"/>
              </a:buClr>
              <a:buFont typeface="Wingdings" panose="05000000000000000000" pitchFamily="2" charset="2"/>
              <a:buNone/>
              <a:defRPr lang="en-GB" sz="2000" b="1" baseline="0" dirty="0">
                <a:solidFill>
                  <a:schemeClr val="bg2">
                    <a:lumMod val="50000"/>
                  </a:schemeClr>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a:lnSpc>
                <a:spcPct val="100000"/>
              </a:lnSpc>
              <a:buSzTx/>
            </a:pPr>
            <a:r>
              <a:rPr lang="en-SG" kern="0" dirty="0"/>
              <a:t>Instructor: Asst. Prof. LIN Shang-Wei</a:t>
            </a:r>
          </a:p>
        </p:txBody>
      </p:sp>
      <p:sp>
        <p:nvSpPr>
          <p:cNvPr id="5" name="TextBox 4">
            <a:extLst>
              <a:ext uri="{FF2B5EF4-FFF2-40B4-BE49-F238E27FC236}">
                <a16:creationId xmlns:a16="http://schemas.microsoft.com/office/drawing/2014/main" id="{C6D89943-C646-8700-A2BB-AB5B31F7A64B}"/>
              </a:ext>
            </a:extLst>
          </p:cNvPr>
          <p:cNvSpPr txBox="1"/>
          <p:nvPr/>
        </p:nvSpPr>
        <p:spPr>
          <a:xfrm>
            <a:off x="4351503" y="6030747"/>
            <a:ext cx="4495800" cy="369332"/>
          </a:xfrm>
          <a:prstGeom prst="rect">
            <a:avLst/>
          </a:prstGeom>
          <a:noFill/>
        </p:spPr>
        <p:txBody>
          <a:bodyPr wrap="square" rtlCol="0">
            <a:spAutoFit/>
          </a:bodyPr>
          <a:lstStyle/>
          <a:p>
            <a:r>
              <a:rPr lang="en-US" sz="1800" dirty="0">
                <a:solidFill>
                  <a:schemeClr val="accent3">
                    <a:lumMod val="50000"/>
                  </a:schemeClr>
                </a:solidFill>
              </a:rPr>
              <a:t>Courtesy of Dr. </a:t>
            </a:r>
            <a:r>
              <a:rPr lang="en-US" sz="1800" dirty="0" err="1">
                <a:solidFill>
                  <a:schemeClr val="accent3">
                    <a:lumMod val="50000"/>
                  </a:schemeClr>
                </a:solidFill>
              </a:rPr>
              <a:t>Ke</a:t>
            </a:r>
            <a:r>
              <a:rPr lang="en-US" sz="1800" dirty="0">
                <a:solidFill>
                  <a:schemeClr val="accent3">
                    <a:lumMod val="50000"/>
                  </a:schemeClr>
                </a:solidFill>
              </a:rPr>
              <a:t> Yiping, Kelly’s slides</a:t>
            </a:r>
          </a:p>
        </p:txBody>
      </p:sp>
    </p:spTree>
    <p:extLst>
      <p:ext uri="{BB962C8B-B14F-4D97-AF65-F5344CB8AC3E}">
        <p14:creationId xmlns:p14="http://schemas.microsoft.com/office/powerpoint/2010/main" val="372781101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a:t>Basic Steps</a:t>
            </a:r>
            <a:endParaRPr sz="3600" dirty="0"/>
          </a:p>
        </p:txBody>
      </p:sp>
      <p:sp>
        <p:nvSpPr>
          <p:cNvPr id="5" name="Content Placeholder 4"/>
          <p:cNvSpPr>
            <a:spLocks noGrp="1"/>
          </p:cNvSpPr>
          <p:nvPr>
            <p:ph sz="quarter" idx="17"/>
          </p:nvPr>
        </p:nvSpPr>
        <p:spPr>
          <a:xfrm>
            <a:off x="457200" y="1471614"/>
            <a:ext cx="8229600" cy="4062912"/>
          </a:xfrm>
        </p:spPr>
        <p:txBody>
          <a:bodyPr/>
          <a:lstStyle/>
          <a:p>
            <a:pPr marL="0" indent="0" eaLnBrk="1" hangingPunct="1">
              <a:spcBef>
                <a:spcPts val="0"/>
              </a:spcBef>
              <a:buNone/>
              <a:defRPr/>
            </a:pPr>
            <a:r>
              <a:rPr lang="en-US" altLang="en-US" sz="2400" b="1" dirty="0">
                <a:solidFill>
                  <a:schemeClr val="tx1"/>
                </a:solidFill>
              </a:rPr>
              <a:t>The basic steps are:</a:t>
            </a:r>
          </a:p>
          <a:p>
            <a:pPr marL="0" indent="0" eaLnBrk="1" hangingPunct="1">
              <a:spcBef>
                <a:spcPts val="0"/>
              </a:spcBef>
              <a:buNone/>
              <a:defRPr/>
            </a:pPr>
            <a:endParaRPr lang="en-US" altLang="en-US" sz="2400" b="1" dirty="0">
              <a:solidFill>
                <a:schemeClr val="tx1"/>
              </a:solidFill>
            </a:endParaRPr>
          </a:p>
          <a:p>
            <a:pPr marL="457200" indent="-457200" eaLnBrk="1" hangingPunct="1">
              <a:spcBef>
                <a:spcPts val="0"/>
              </a:spcBef>
              <a:buClrTx/>
              <a:buFont typeface="+mj-lt"/>
              <a:buAutoNum type="arabicPeriod"/>
              <a:defRPr/>
            </a:pPr>
            <a:r>
              <a:rPr lang="en-US" altLang="en-US" dirty="0" err="1">
                <a:solidFill>
                  <a:schemeClr val="tx1"/>
                </a:solidFill>
              </a:rPr>
              <a:t>Initialise</a:t>
            </a:r>
            <a:r>
              <a:rPr lang="en-US" altLang="en-US" dirty="0">
                <a:solidFill>
                  <a:schemeClr val="tx1"/>
                </a:solidFill>
              </a:rPr>
              <a:t> </a:t>
            </a:r>
            <a:r>
              <a:rPr lang="en-US" altLang="en-US" b="1" dirty="0">
                <a:solidFill>
                  <a:srgbClr val="000099"/>
                </a:solidFill>
              </a:rPr>
              <a:t>d</a:t>
            </a:r>
            <a:r>
              <a:rPr lang="en-US" altLang="en-US" dirty="0">
                <a:solidFill>
                  <a:schemeClr val="tx1"/>
                </a:solidFill>
              </a:rPr>
              <a:t> and </a:t>
            </a:r>
            <a:r>
              <a:rPr lang="en-US" altLang="en-US" b="1" dirty="0">
                <a:solidFill>
                  <a:srgbClr val="000099"/>
                </a:solidFill>
              </a:rPr>
              <a:t>pi</a:t>
            </a:r>
          </a:p>
          <a:p>
            <a:pPr marL="0" indent="0" eaLnBrk="1" hangingPunct="1">
              <a:spcBef>
                <a:spcPts val="0"/>
              </a:spcBef>
              <a:buNone/>
              <a:defRPr/>
            </a:pPr>
            <a:endParaRPr lang="en-US" altLang="en-US" dirty="0">
              <a:solidFill>
                <a:schemeClr val="tx1"/>
              </a:solidFill>
            </a:endParaRPr>
          </a:p>
          <a:p>
            <a:pPr marL="457200" indent="-457200" eaLnBrk="1" hangingPunct="1">
              <a:spcBef>
                <a:spcPts val="0"/>
              </a:spcBef>
              <a:buClr>
                <a:schemeClr val="tx1"/>
              </a:buClr>
              <a:buFont typeface="+mj-lt"/>
              <a:buAutoNum type="arabicPeriod" startAt="2"/>
              <a:defRPr/>
            </a:pPr>
            <a:r>
              <a:rPr lang="en-US" altLang="en-US" dirty="0">
                <a:solidFill>
                  <a:schemeClr val="tx1"/>
                </a:solidFill>
              </a:rPr>
              <a:t>Set </a:t>
            </a:r>
            <a:r>
              <a:rPr lang="en-US" altLang="en-US" b="1" dirty="0">
                <a:solidFill>
                  <a:srgbClr val="C00000"/>
                </a:solidFill>
              </a:rPr>
              <a:t>S</a:t>
            </a:r>
            <a:r>
              <a:rPr lang="en-US" altLang="en-US" dirty="0">
                <a:solidFill>
                  <a:schemeClr val="tx1"/>
                </a:solidFill>
              </a:rPr>
              <a:t> to empty</a:t>
            </a:r>
          </a:p>
          <a:p>
            <a:pPr marL="0" indent="0" eaLnBrk="1" hangingPunct="1">
              <a:spcBef>
                <a:spcPts val="0"/>
              </a:spcBef>
              <a:buNone/>
              <a:defRPr/>
            </a:pPr>
            <a:endParaRPr lang="en-US" altLang="en-US" dirty="0">
              <a:solidFill>
                <a:schemeClr val="tx1"/>
              </a:solidFill>
            </a:endParaRPr>
          </a:p>
          <a:p>
            <a:pPr marL="457200" indent="-457200" eaLnBrk="1" hangingPunct="1">
              <a:spcBef>
                <a:spcPts val="0"/>
              </a:spcBef>
              <a:buClrTx/>
              <a:buFont typeface="+mj-lt"/>
              <a:buAutoNum type="arabicPeriod" startAt="3"/>
              <a:defRPr/>
            </a:pPr>
            <a:r>
              <a:rPr lang="en-US" altLang="en-US" dirty="0">
                <a:solidFill>
                  <a:schemeClr val="tx1"/>
                </a:solidFill>
              </a:rPr>
              <a:t>While there are still vertices in </a:t>
            </a:r>
            <a:r>
              <a:rPr lang="en-US" altLang="en-US" b="1" dirty="0">
                <a:solidFill>
                  <a:schemeClr val="tx1"/>
                </a:solidFill>
              </a:rPr>
              <a:t>V</a:t>
            </a:r>
            <a:r>
              <a:rPr lang="en-US" altLang="en-US" dirty="0">
                <a:solidFill>
                  <a:schemeClr val="tx1"/>
                </a:solidFill>
              </a:rPr>
              <a:t> − </a:t>
            </a:r>
            <a:r>
              <a:rPr lang="en-US" altLang="en-US" b="1" dirty="0">
                <a:solidFill>
                  <a:srgbClr val="C00000"/>
                </a:solidFill>
              </a:rPr>
              <a:t>S</a:t>
            </a:r>
            <a:endParaRPr lang="en-US" altLang="en-US" dirty="0">
              <a:solidFill>
                <a:srgbClr val="C00000"/>
              </a:solidFill>
            </a:endParaRPr>
          </a:p>
          <a:p>
            <a:pPr marL="882650" lvl="1" indent="-346075" eaLnBrk="1" hangingPunct="1">
              <a:spcBef>
                <a:spcPts val="800"/>
              </a:spcBef>
              <a:buClrTx/>
              <a:buFont typeface="+mj-lt"/>
              <a:buAutoNum type="romanLcPeriod"/>
              <a:defRPr/>
            </a:pPr>
            <a:r>
              <a:rPr lang="en-US" altLang="en-US" dirty="0">
                <a:solidFill>
                  <a:schemeClr val="tx1"/>
                </a:solidFill>
              </a:rPr>
              <a:t>Move </a:t>
            </a:r>
            <a:r>
              <a:rPr lang="en-US" altLang="en-US" b="1" i="1" dirty="0">
                <a:solidFill>
                  <a:srgbClr val="FF0000"/>
                </a:solidFill>
              </a:rPr>
              <a:t>u</a:t>
            </a:r>
            <a:r>
              <a:rPr lang="en-US" altLang="en-US" dirty="0">
                <a:solidFill>
                  <a:schemeClr val="tx1"/>
                </a:solidFill>
              </a:rPr>
              <a:t>, the vertex in </a:t>
            </a:r>
            <a:r>
              <a:rPr lang="en-US" altLang="en-US" b="1" dirty="0">
                <a:solidFill>
                  <a:schemeClr val="tx1"/>
                </a:solidFill>
              </a:rPr>
              <a:t>V</a:t>
            </a:r>
            <a:r>
              <a:rPr lang="en-US" altLang="en-US" dirty="0">
                <a:solidFill>
                  <a:schemeClr val="tx1"/>
                </a:solidFill>
              </a:rPr>
              <a:t> − </a:t>
            </a:r>
            <a:r>
              <a:rPr lang="en-US" altLang="en-US" b="1" dirty="0">
                <a:solidFill>
                  <a:srgbClr val="C00000"/>
                </a:solidFill>
              </a:rPr>
              <a:t>S</a:t>
            </a:r>
            <a:r>
              <a:rPr lang="en-US" altLang="en-US" dirty="0">
                <a:solidFill>
                  <a:schemeClr val="tx1"/>
                </a:solidFill>
              </a:rPr>
              <a:t> that has the shortest path estimate from source, to </a:t>
            </a:r>
            <a:r>
              <a:rPr lang="en-US" altLang="en-US" b="1" dirty="0">
                <a:solidFill>
                  <a:srgbClr val="C00000"/>
                </a:solidFill>
              </a:rPr>
              <a:t>S</a:t>
            </a:r>
            <a:r>
              <a:rPr lang="en-US" altLang="en-US" dirty="0">
                <a:solidFill>
                  <a:schemeClr val="tx1"/>
                </a:solidFill>
              </a:rPr>
              <a:t> </a:t>
            </a:r>
          </a:p>
          <a:p>
            <a:pPr marL="882650" lvl="1" indent="-346075" eaLnBrk="1" hangingPunct="1">
              <a:spcBef>
                <a:spcPts val="800"/>
              </a:spcBef>
              <a:buClr>
                <a:schemeClr val="tx1"/>
              </a:buClr>
              <a:buFont typeface="+mj-lt"/>
              <a:buAutoNum type="romanLcPeriod"/>
              <a:defRPr/>
            </a:pPr>
            <a:r>
              <a:rPr lang="en-US" altLang="en-US" dirty="0">
                <a:solidFill>
                  <a:schemeClr val="tx1"/>
                </a:solidFill>
              </a:rPr>
              <a:t>For all the vertices in </a:t>
            </a:r>
            <a:r>
              <a:rPr lang="en-US" altLang="en-US" b="1" dirty="0">
                <a:solidFill>
                  <a:schemeClr val="tx1"/>
                </a:solidFill>
              </a:rPr>
              <a:t>V</a:t>
            </a:r>
            <a:r>
              <a:rPr lang="en-US" altLang="en-US" dirty="0">
                <a:solidFill>
                  <a:schemeClr val="tx1"/>
                </a:solidFill>
              </a:rPr>
              <a:t> − </a:t>
            </a:r>
            <a:r>
              <a:rPr lang="en-US" altLang="en-US" b="1" dirty="0">
                <a:solidFill>
                  <a:srgbClr val="C00000"/>
                </a:solidFill>
              </a:rPr>
              <a:t>S</a:t>
            </a:r>
            <a:r>
              <a:rPr lang="en-US" altLang="en-US" dirty="0">
                <a:solidFill>
                  <a:schemeClr val="tx1"/>
                </a:solidFill>
              </a:rPr>
              <a:t> that are connected to </a:t>
            </a:r>
            <a:r>
              <a:rPr lang="en-US" altLang="en-US" b="1" i="1" dirty="0">
                <a:solidFill>
                  <a:srgbClr val="FF0000"/>
                </a:solidFill>
              </a:rPr>
              <a:t>u</a:t>
            </a:r>
            <a:r>
              <a:rPr lang="en-US" altLang="en-US" dirty="0">
                <a:solidFill>
                  <a:schemeClr val="tx1"/>
                </a:solidFill>
              </a:rPr>
              <a:t>, update their estimates of shortest distances to the source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fade">
                                      <p:cBhvr>
                                        <p:cTn id="12" dur="500"/>
                                        <p:tgtEl>
                                          <p:spTgt spid="5">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animEffect transition="in" filter="fade">
                                      <p:cBhvr>
                                        <p:cTn id="15" dur="500"/>
                                        <p:tgtEl>
                                          <p:spTgt spid="5">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8" end="8"/>
                                            </p:txEl>
                                          </p:spTgt>
                                        </p:tgtEl>
                                        <p:attrNameLst>
                                          <p:attrName>style.visibility</p:attrName>
                                        </p:attrNameLst>
                                      </p:cBhvr>
                                      <p:to>
                                        <p:strVal val="visible"/>
                                      </p:to>
                                    </p:set>
                                    <p:animEffect transition="in" filter="fade">
                                      <p:cBhvr>
                                        <p:cTn id="1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a:t>A Toy Example</a:t>
            </a:r>
            <a:endParaRPr sz="3600" dirty="0"/>
          </a:p>
        </p:txBody>
      </p:sp>
      <p:sp>
        <p:nvSpPr>
          <p:cNvPr id="99" name="Line 79"/>
          <p:cNvSpPr>
            <a:spLocks noChangeShapeType="1"/>
          </p:cNvSpPr>
          <p:nvPr/>
        </p:nvSpPr>
        <p:spPr bwMode="auto">
          <a:xfrm flipV="1">
            <a:off x="2566880" y="2514883"/>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23" name="TextBox 122"/>
          <p:cNvSpPr txBox="1"/>
          <p:nvPr/>
        </p:nvSpPr>
        <p:spPr>
          <a:xfrm>
            <a:off x="1020622" y="2646225"/>
            <a:ext cx="445830" cy="369332"/>
          </a:xfrm>
          <a:prstGeom prst="rect">
            <a:avLst/>
          </a:prstGeom>
          <a:noFill/>
        </p:spPr>
        <p:txBody>
          <a:bodyPr wrap="square" rtlCol="0">
            <a:spAutoFit/>
          </a:bodyPr>
          <a:lstStyle/>
          <a:p>
            <a:r>
              <a:rPr lang="en-SG" sz="1800" b="0" dirty="0">
                <a:latin typeface="+mn-lt"/>
              </a:rPr>
              <a:t>10</a:t>
            </a:r>
          </a:p>
        </p:txBody>
      </p:sp>
      <p:sp>
        <p:nvSpPr>
          <p:cNvPr id="124" name="TextBox 123"/>
          <p:cNvSpPr txBox="1"/>
          <p:nvPr/>
        </p:nvSpPr>
        <p:spPr>
          <a:xfrm>
            <a:off x="2976501" y="2159783"/>
            <a:ext cx="291623" cy="369332"/>
          </a:xfrm>
          <a:prstGeom prst="rect">
            <a:avLst/>
          </a:prstGeom>
          <a:noFill/>
        </p:spPr>
        <p:txBody>
          <a:bodyPr wrap="square" rtlCol="0">
            <a:spAutoFit/>
          </a:bodyPr>
          <a:lstStyle/>
          <a:p>
            <a:r>
              <a:rPr lang="en-SG" sz="1800" b="0" dirty="0">
                <a:latin typeface="+mn-lt"/>
              </a:rPr>
              <a:t>1</a:t>
            </a:r>
          </a:p>
        </p:txBody>
      </p:sp>
      <p:sp>
        <p:nvSpPr>
          <p:cNvPr id="125" name="TextBox 124"/>
          <p:cNvSpPr txBox="1"/>
          <p:nvPr/>
        </p:nvSpPr>
        <p:spPr>
          <a:xfrm>
            <a:off x="1827177" y="3244908"/>
            <a:ext cx="291623" cy="369332"/>
          </a:xfrm>
          <a:prstGeom prst="rect">
            <a:avLst/>
          </a:prstGeom>
          <a:noFill/>
        </p:spPr>
        <p:txBody>
          <a:bodyPr wrap="square" rtlCol="0">
            <a:spAutoFit/>
          </a:bodyPr>
          <a:lstStyle/>
          <a:p>
            <a:r>
              <a:rPr lang="en-SG" sz="1800" b="0" dirty="0">
                <a:latin typeface="+mn-lt"/>
              </a:rPr>
              <a:t>2</a:t>
            </a:r>
          </a:p>
        </p:txBody>
      </p:sp>
      <p:sp>
        <p:nvSpPr>
          <p:cNvPr id="126" name="TextBox 125"/>
          <p:cNvSpPr txBox="1"/>
          <p:nvPr/>
        </p:nvSpPr>
        <p:spPr>
          <a:xfrm>
            <a:off x="2317233" y="3246648"/>
            <a:ext cx="291623" cy="369332"/>
          </a:xfrm>
          <a:prstGeom prst="rect">
            <a:avLst/>
          </a:prstGeom>
          <a:noFill/>
        </p:spPr>
        <p:txBody>
          <a:bodyPr wrap="square" rtlCol="0">
            <a:spAutoFit/>
          </a:bodyPr>
          <a:lstStyle/>
          <a:p>
            <a:r>
              <a:rPr lang="en-SG" sz="1800" b="0" dirty="0">
                <a:latin typeface="+mn-lt"/>
              </a:rPr>
              <a:t>3</a:t>
            </a:r>
          </a:p>
        </p:txBody>
      </p:sp>
      <p:sp>
        <p:nvSpPr>
          <p:cNvPr id="127" name="TextBox 126"/>
          <p:cNvSpPr txBox="1"/>
          <p:nvPr/>
        </p:nvSpPr>
        <p:spPr>
          <a:xfrm>
            <a:off x="3815332" y="3251217"/>
            <a:ext cx="291623" cy="369332"/>
          </a:xfrm>
          <a:prstGeom prst="rect">
            <a:avLst/>
          </a:prstGeom>
          <a:noFill/>
        </p:spPr>
        <p:txBody>
          <a:bodyPr wrap="square" rtlCol="0">
            <a:spAutoFit/>
          </a:bodyPr>
          <a:lstStyle/>
          <a:p>
            <a:r>
              <a:rPr lang="en-SG" sz="1800" b="0" dirty="0">
                <a:latin typeface="+mn-lt"/>
              </a:rPr>
              <a:t>4</a:t>
            </a:r>
          </a:p>
        </p:txBody>
      </p:sp>
      <p:sp>
        <p:nvSpPr>
          <p:cNvPr id="128" name="TextBox 127"/>
          <p:cNvSpPr txBox="1"/>
          <p:nvPr/>
        </p:nvSpPr>
        <p:spPr>
          <a:xfrm>
            <a:off x="1179260" y="4112725"/>
            <a:ext cx="291623" cy="369332"/>
          </a:xfrm>
          <a:prstGeom prst="rect">
            <a:avLst/>
          </a:prstGeom>
          <a:noFill/>
        </p:spPr>
        <p:txBody>
          <a:bodyPr wrap="square" rtlCol="0">
            <a:spAutoFit/>
          </a:bodyPr>
          <a:lstStyle/>
          <a:p>
            <a:r>
              <a:rPr lang="en-SG" sz="1800" b="0" dirty="0">
                <a:latin typeface="+mn-lt"/>
              </a:rPr>
              <a:t>5</a:t>
            </a:r>
          </a:p>
        </p:txBody>
      </p:sp>
      <p:sp>
        <p:nvSpPr>
          <p:cNvPr id="129" name="TextBox 128"/>
          <p:cNvSpPr txBox="1"/>
          <p:nvPr/>
        </p:nvSpPr>
        <p:spPr>
          <a:xfrm>
            <a:off x="4297022" y="3237381"/>
            <a:ext cx="291623" cy="369332"/>
          </a:xfrm>
          <a:prstGeom prst="rect">
            <a:avLst/>
          </a:prstGeom>
          <a:noFill/>
        </p:spPr>
        <p:txBody>
          <a:bodyPr wrap="square" rtlCol="0">
            <a:spAutoFit/>
          </a:bodyPr>
          <a:lstStyle/>
          <a:p>
            <a:r>
              <a:rPr lang="en-SG" sz="1800" b="0" dirty="0">
                <a:latin typeface="+mn-lt"/>
              </a:rPr>
              <a:t>6</a:t>
            </a:r>
          </a:p>
        </p:txBody>
      </p:sp>
      <p:sp>
        <p:nvSpPr>
          <p:cNvPr id="131" name="TextBox 130"/>
          <p:cNvSpPr txBox="1"/>
          <p:nvPr/>
        </p:nvSpPr>
        <p:spPr>
          <a:xfrm>
            <a:off x="3221532" y="3736906"/>
            <a:ext cx="291623" cy="369332"/>
          </a:xfrm>
          <a:prstGeom prst="rect">
            <a:avLst/>
          </a:prstGeom>
          <a:noFill/>
        </p:spPr>
        <p:txBody>
          <a:bodyPr wrap="square" rtlCol="0">
            <a:spAutoFit/>
          </a:bodyPr>
          <a:lstStyle/>
          <a:p>
            <a:r>
              <a:rPr lang="en-SG" sz="1800" b="0" dirty="0">
                <a:latin typeface="+mn-lt"/>
              </a:rPr>
              <a:t>7</a:t>
            </a:r>
          </a:p>
        </p:txBody>
      </p:sp>
      <p:sp>
        <p:nvSpPr>
          <p:cNvPr id="132" name="TextBox 131"/>
          <p:cNvSpPr txBox="1"/>
          <p:nvPr/>
        </p:nvSpPr>
        <p:spPr>
          <a:xfrm>
            <a:off x="3033000" y="4433839"/>
            <a:ext cx="291623" cy="369332"/>
          </a:xfrm>
          <a:prstGeom prst="rect">
            <a:avLst/>
          </a:prstGeom>
          <a:noFill/>
        </p:spPr>
        <p:txBody>
          <a:bodyPr wrap="square" rtlCol="0">
            <a:spAutoFit/>
          </a:bodyPr>
          <a:lstStyle/>
          <a:p>
            <a:r>
              <a:rPr lang="en-SG" sz="1800" b="0" dirty="0">
                <a:latin typeface="+mn-lt"/>
              </a:rPr>
              <a:t>2</a:t>
            </a:r>
          </a:p>
        </p:txBody>
      </p:sp>
      <p:sp>
        <p:nvSpPr>
          <p:cNvPr id="137" name="TextBox 136"/>
          <p:cNvSpPr txBox="1"/>
          <p:nvPr/>
        </p:nvSpPr>
        <p:spPr>
          <a:xfrm>
            <a:off x="2101028" y="1924412"/>
            <a:ext cx="291623" cy="369332"/>
          </a:xfrm>
          <a:prstGeom prst="rect">
            <a:avLst/>
          </a:prstGeom>
          <a:noFill/>
        </p:spPr>
        <p:txBody>
          <a:bodyPr wrap="square" rtlCol="0">
            <a:spAutoFit/>
          </a:bodyPr>
          <a:lstStyle/>
          <a:p>
            <a:r>
              <a:rPr lang="en-SG" sz="1800" i="1" dirty="0">
                <a:solidFill>
                  <a:srgbClr val="800000"/>
                </a:solidFill>
                <a:latin typeface="+mn-lt"/>
              </a:rPr>
              <a:t>u</a:t>
            </a:r>
          </a:p>
        </p:txBody>
      </p:sp>
      <p:sp>
        <p:nvSpPr>
          <p:cNvPr id="138" name="TextBox 137"/>
          <p:cNvSpPr txBox="1"/>
          <p:nvPr/>
        </p:nvSpPr>
        <p:spPr>
          <a:xfrm>
            <a:off x="4086760" y="1924412"/>
            <a:ext cx="291623" cy="369332"/>
          </a:xfrm>
          <a:prstGeom prst="rect">
            <a:avLst/>
          </a:prstGeom>
          <a:noFill/>
        </p:spPr>
        <p:txBody>
          <a:bodyPr wrap="square" rtlCol="0">
            <a:spAutoFit/>
          </a:bodyPr>
          <a:lstStyle/>
          <a:p>
            <a:r>
              <a:rPr lang="en-SG" sz="1800" i="1" dirty="0">
                <a:solidFill>
                  <a:srgbClr val="800000"/>
                </a:solidFill>
                <a:latin typeface="+mn-lt"/>
              </a:rPr>
              <a:t>v</a:t>
            </a:r>
          </a:p>
        </p:txBody>
      </p:sp>
      <p:sp>
        <p:nvSpPr>
          <p:cNvPr id="139" name="TextBox 138"/>
          <p:cNvSpPr txBox="1"/>
          <p:nvPr/>
        </p:nvSpPr>
        <p:spPr>
          <a:xfrm>
            <a:off x="688959" y="3038211"/>
            <a:ext cx="291623" cy="369332"/>
          </a:xfrm>
          <a:prstGeom prst="rect">
            <a:avLst/>
          </a:prstGeom>
          <a:noFill/>
        </p:spPr>
        <p:txBody>
          <a:bodyPr wrap="square" rtlCol="0">
            <a:spAutoFit/>
          </a:bodyPr>
          <a:lstStyle/>
          <a:p>
            <a:r>
              <a:rPr lang="en-SG" sz="1800" i="1" dirty="0">
                <a:solidFill>
                  <a:srgbClr val="800000"/>
                </a:solidFill>
                <a:latin typeface="+mn-lt"/>
              </a:rPr>
              <a:t>s</a:t>
            </a:r>
          </a:p>
        </p:txBody>
      </p:sp>
      <p:sp>
        <p:nvSpPr>
          <p:cNvPr id="140" name="TextBox 139"/>
          <p:cNvSpPr txBox="1"/>
          <p:nvPr/>
        </p:nvSpPr>
        <p:spPr>
          <a:xfrm>
            <a:off x="2113206" y="4662016"/>
            <a:ext cx="291623" cy="369332"/>
          </a:xfrm>
          <a:prstGeom prst="rect">
            <a:avLst/>
          </a:prstGeom>
          <a:noFill/>
        </p:spPr>
        <p:txBody>
          <a:bodyPr wrap="square" rtlCol="0">
            <a:spAutoFit/>
          </a:bodyPr>
          <a:lstStyle/>
          <a:p>
            <a:r>
              <a:rPr lang="en-SG" sz="1800" i="1" dirty="0">
                <a:solidFill>
                  <a:srgbClr val="800000"/>
                </a:solidFill>
                <a:latin typeface="+mn-lt"/>
              </a:rPr>
              <a:t>x</a:t>
            </a:r>
          </a:p>
        </p:txBody>
      </p:sp>
      <p:sp>
        <p:nvSpPr>
          <p:cNvPr id="141" name="TextBox 140"/>
          <p:cNvSpPr txBox="1"/>
          <p:nvPr/>
        </p:nvSpPr>
        <p:spPr>
          <a:xfrm>
            <a:off x="4094542" y="4662016"/>
            <a:ext cx="291623" cy="369332"/>
          </a:xfrm>
          <a:prstGeom prst="rect">
            <a:avLst/>
          </a:prstGeom>
          <a:noFill/>
        </p:spPr>
        <p:txBody>
          <a:bodyPr wrap="square" rtlCol="0">
            <a:spAutoFit/>
          </a:bodyPr>
          <a:lstStyle/>
          <a:p>
            <a:r>
              <a:rPr lang="en-SG" sz="1800" i="1" dirty="0">
                <a:solidFill>
                  <a:srgbClr val="800000"/>
                </a:solidFill>
                <a:latin typeface="+mn-lt"/>
              </a:rPr>
              <a:t>y</a:t>
            </a:r>
          </a:p>
        </p:txBody>
      </p:sp>
      <p:sp>
        <p:nvSpPr>
          <p:cNvPr id="142" name="TextBox 141"/>
          <p:cNvSpPr txBox="1"/>
          <p:nvPr/>
        </p:nvSpPr>
        <p:spPr>
          <a:xfrm>
            <a:off x="2940924" y="3204478"/>
            <a:ext cx="291623" cy="369332"/>
          </a:xfrm>
          <a:prstGeom prst="rect">
            <a:avLst/>
          </a:prstGeom>
          <a:noFill/>
        </p:spPr>
        <p:txBody>
          <a:bodyPr wrap="square" rtlCol="0">
            <a:spAutoFit/>
          </a:bodyPr>
          <a:lstStyle/>
          <a:p>
            <a:r>
              <a:rPr lang="en-SG" sz="1800" b="0" dirty="0">
                <a:latin typeface="+mn-lt"/>
              </a:rPr>
              <a:t>9</a:t>
            </a:r>
          </a:p>
        </p:txBody>
      </p:sp>
      <p:sp>
        <p:nvSpPr>
          <p:cNvPr id="157" name="TextBox 156"/>
          <p:cNvSpPr txBox="1"/>
          <p:nvPr/>
        </p:nvSpPr>
        <p:spPr>
          <a:xfrm>
            <a:off x="2079863" y="2346896"/>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41" name="Rounded Rectangle 40"/>
          <p:cNvSpPr/>
          <p:nvPr/>
        </p:nvSpPr>
        <p:spPr>
          <a:xfrm>
            <a:off x="1926801" y="2262301"/>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49" name="TextBox 48"/>
          <p:cNvSpPr txBox="1"/>
          <p:nvPr/>
        </p:nvSpPr>
        <p:spPr>
          <a:xfrm>
            <a:off x="688959" y="3429574"/>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50" name="Rounded Rectangle 49"/>
          <p:cNvSpPr/>
          <p:nvPr/>
        </p:nvSpPr>
        <p:spPr>
          <a:xfrm>
            <a:off x="535897" y="3355253"/>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55" name="TextBox 54"/>
          <p:cNvSpPr txBox="1"/>
          <p:nvPr/>
        </p:nvSpPr>
        <p:spPr>
          <a:xfrm>
            <a:off x="4078554" y="2336622"/>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56" name="Rounded Rectangle 55"/>
          <p:cNvSpPr/>
          <p:nvPr/>
        </p:nvSpPr>
        <p:spPr>
          <a:xfrm>
            <a:off x="3925492" y="2262301"/>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57" name="TextBox 56"/>
          <p:cNvSpPr txBox="1"/>
          <p:nvPr/>
        </p:nvSpPr>
        <p:spPr>
          <a:xfrm>
            <a:off x="2079863" y="4245594"/>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58" name="Rounded Rectangle 57"/>
          <p:cNvSpPr/>
          <p:nvPr/>
        </p:nvSpPr>
        <p:spPr>
          <a:xfrm>
            <a:off x="1926801" y="4171273"/>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59" name="TextBox 58"/>
          <p:cNvSpPr txBox="1"/>
          <p:nvPr/>
        </p:nvSpPr>
        <p:spPr>
          <a:xfrm>
            <a:off x="4073377" y="4245594"/>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60" name="Rounded Rectangle 59"/>
          <p:cNvSpPr/>
          <p:nvPr/>
        </p:nvSpPr>
        <p:spPr>
          <a:xfrm>
            <a:off x="3920315" y="4171273"/>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61" name="Line 79"/>
          <p:cNvSpPr>
            <a:spLocks noChangeShapeType="1"/>
          </p:cNvSpPr>
          <p:nvPr/>
        </p:nvSpPr>
        <p:spPr bwMode="auto">
          <a:xfrm flipV="1">
            <a:off x="2566880" y="4455499"/>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2" name="Line 79"/>
          <p:cNvSpPr>
            <a:spLocks noChangeShapeType="1"/>
          </p:cNvSpPr>
          <p:nvPr/>
        </p:nvSpPr>
        <p:spPr bwMode="auto">
          <a:xfrm rot="5400000" flipV="1">
            <a:off x="1650750" y="3476343"/>
            <a:ext cx="1371600" cy="0"/>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3" name="Line 79"/>
          <p:cNvSpPr>
            <a:spLocks noChangeShapeType="1"/>
          </p:cNvSpPr>
          <p:nvPr/>
        </p:nvSpPr>
        <p:spPr bwMode="auto">
          <a:xfrm rot="5400000" flipV="1">
            <a:off x="1432697" y="3476343"/>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4" name="Line 79"/>
          <p:cNvSpPr>
            <a:spLocks noChangeShapeType="1"/>
          </p:cNvSpPr>
          <p:nvPr/>
        </p:nvSpPr>
        <p:spPr bwMode="auto">
          <a:xfrm rot="5400000" flipV="1">
            <a:off x="3653415" y="3476343"/>
            <a:ext cx="1371600" cy="0"/>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5" name="Line 79"/>
          <p:cNvSpPr>
            <a:spLocks noChangeShapeType="1"/>
          </p:cNvSpPr>
          <p:nvPr/>
        </p:nvSpPr>
        <p:spPr bwMode="auto">
          <a:xfrm rot="5400000" flipV="1">
            <a:off x="3435362" y="3476343"/>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6" name="Line 79"/>
          <p:cNvSpPr>
            <a:spLocks noChangeShapeType="1"/>
          </p:cNvSpPr>
          <p:nvPr/>
        </p:nvSpPr>
        <p:spPr bwMode="auto">
          <a:xfrm rot="5400000">
            <a:off x="1011903" y="2447396"/>
            <a:ext cx="884826" cy="930891"/>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7" name="Line 79"/>
          <p:cNvSpPr>
            <a:spLocks noChangeShapeType="1"/>
          </p:cNvSpPr>
          <p:nvPr/>
        </p:nvSpPr>
        <p:spPr bwMode="auto">
          <a:xfrm rot="16200000" flipH="1">
            <a:off x="1084934" y="3699173"/>
            <a:ext cx="649217" cy="981806"/>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8" name="Line 79"/>
          <p:cNvSpPr>
            <a:spLocks noChangeShapeType="1"/>
          </p:cNvSpPr>
          <p:nvPr/>
        </p:nvSpPr>
        <p:spPr bwMode="auto">
          <a:xfrm rot="5400000">
            <a:off x="2532565" y="2762258"/>
            <a:ext cx="1438730" cy="1409831"/>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69" name="Line 79"/>
          <p:cNvSpPr>
            <a:spLocks noChangeShapeType="1"/>
          </p:cNvSpPr>
          <p:nvPr/>
        </p:nvSpPr>
        <p:spPr bwMode="auto">
          <a:xfrm rot="5400000" flipV="1">
            <a:off x="2260562" y="2523251"/>
            <a:ext cx="593332" cy="2762504"/>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39" name="Rounded Rectangle 38"/>
          <p:cNvSpPr/>
          <p:nvPr/>
        </p:nvSpPr>
        <p:spPr>
          <a:xfrm>
            <a:off x="665590" y="3417692"/>
            <a:ext cx="365760" cy="365760"/>
          </a:xfrm>
          <a:prstGeom prst="roundRect">
            <a:avLst/>
          </a:prstGeom>
          <a:solidFill>
            <a:schemeClr val="bg1"/>
          </a:solidFill>
          <a:ln>
            <a:solidFill>
              <a:srgbClr val="CC0099"/>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40" name="TextBox 39"/>
          <p:cNvSpPr txBox="1"/>
          <p:nvPr/>
        </p:nvSpPr>
        <p:spPr>
          <a:xfrm>
            <a:off x="736600" y="3400517"/>
            <a:ext cx="221324" cy="400110"/>
          </a:xfrm>
          <a:prstGeom prst="rect">
            <a:avLst/>
          </a:prstGeom>
          <a:noFill/>
        </p:spPr>
        <p:txBody>
          <a:bodyPr wrap="square" rtlCol="0">
            <a:spAutoFit/>
          </a:bodyPr>
          <a:lstStyle/>
          <a:p>
            <a:pPr algn="ctr"/>
            <a:r>
              <a:rPr lang="en-US" sz="2000" dirty="0">
                <a:solidFill>
                  <a:srgbClr val="CC0099"/>
                </a:solidFill>
                <a:latin typeface="+mn-lt"/>
              </a:rPr>
              <a:t>0</a:t>
            </a:r>
          </a:p>
        </p:txBody>
      </p:sp>
      <p:sp>
        <p:nvSpPr>
          <p:cNvPr id="43" name="Rounded Rectangle 42"/>
          <p:cNvSpPr/>
          <p:nvPr/>
        </p:nvSpPr>
        <p:spPr>
          <a:xfrm>
            <a:off x="2057317" y="4239853"/>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42" name="TextBox 41"/>
          <p:cNvSpPr txBox="1"/>
          <p:nvPr/>
        </p:nvSpPr>
        <p:spPr>
          <a:xfrm>
            <a:off x="2113206" y="4260224"/>
            <a:ext cx="253359"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5</a:t>
            </a:r>
            <a:endParaRPr lang="en-US" sz="2000" dirty="0">
              <a:solidFill>
                <a:srgbClr val="0070C0"/>
              </a:solidFill>
              <a:latin typeface="+mn-lt"/>
            </a:endParaRPr>
          </a:p>
        </p:txBody>
      </p:sp>
      <p:sp>
        <p:nvSpPr>
          <p:cNvPr id="44" name="Rounded Rectangle 43"/>
          <p:cNvSpPr/>
          <p:nvPr/>
        </p:nvSpPr>
        <p:spPr>
          <a:xfrm>
            <a:off x="2064632" y="2324389"/>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45" name="TextBox 44"/>
          <p:cNvSpPr txBox="1"/>
          <p:nvPr/>
        </p:nvSpPr>
        <p:spPr>
          <a:xfrm>
            <a:off x="2065233" y="2346896"/>
            <a:ext cx="333955"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10</a:t>
            </a:r>
            <a:endParaRPr lang="en-US" sz="2000" dirty="0">
              <a:solidFill>
                <a:srgbClr val="0070C0"/>
              </a:solidFill>
              <a:latin typeface="+mn-lt"/>
            </a:endParaRPr>
          </a:p>
        </p:txBody>
      </p:sp>
      <p:sp>
        <p:nvSpPr>
          <p:cNvPr id="46" name="Line 79"/>
          <p:cNvSpPr>
            <a:spLocks noChangeAspect="1" noChangeShapeType="1"/>
          </p:cNvSpPr>
          <p:nvPr/>
        </p:nvSpPr>
        <p:spPr bwMode="auto">
          <a:xfrm rot="16200000" flipH="1">
            <a:off x="929903" y="4000027"/>
            <a:ext cx="518039" cy="783426"/>
          </a:xfrm>
          <a:prstGeom prst="line">
            <a:avLst/>
          </a:prstGeom>
          <a:noFill/>
          <a:ln w="28575">
            <a:solidFill>
              <a:srgbClr val="CC0099"/>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dirty="0">
              <a:ln>
                <a:solidFill>
                  <a:sysClr val="windowText" lastClr="000000"/>
                </a:solidFill>
              </a:ln>
              <a:solidFill>
                <a:prstClr val="black"/>
              </a:solidFill>
              <a:effectLst/>
              <a:uLnTx/>
              <a:uFillTx/>
              <a:latin typeface="+mn-lt"/>
              <a:cs typeface="+mn-cs"/>
            </a:endParaRPr>
          </a:p>
        </p:txBody>
      </p:sp>
      <p:sp>
        <p:nvSpPr>
          <p:cNvPr id="47" name="Rounded Rectangle 46"/>
          <p:cNvSpPr/>
          <p:nvPr/>
        </p:nvSpPr>
        <p:spPr>
          <a:xfrm>
            <a:off x="4046749" y="4239853"/>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48" name="TextBox 47"/>
          <p:cNvSpPr txBox="1"/>
          <p:nvPr/>
        </p:nvSpPr>
        <p:spPr>
          <a:xfrm>
            <a:off x="4058747" y="4267539"/>
            <a:ext cx="333955"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7</a:t>
            </a:r>
            <a:endParaRPr lang="en-US" sz="2000" dirty="0">
              <a:solidFill>
                <a:srgbClr val="0070C0"/>
              </a:solidFill>
              <a:latin typeface="+mn-lt"/>
            </a:endParaRPr>
          </a:p>
        </p:txBody>
      </p:sp>
      <p:sp>
        <p:nvSpPr>
          <p:cNvPr id="51" name="Rounded Rectangle 50"/>
          <p:cNvSpPr/>
          <p:nvPr/>
        </p:nvSpPr>
        <p:spPr>
          <a:xfrm>
            <a:off x="4046749" y="2330881"/>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52" name="TextBox 51"/>
          <p:cNvSpPr txBox="1"/>
          <p:nvPr/>
        </p:nvSpPr>
        <p:spPr>
          <a:xfrm>
            <a:off x="4050259" y="2349322"/>
            <a:ext cx="333955"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14</a:t>
            </a:r>
            <a:endParaRPr lang="en-US" sz="2000" dirty="0">
              <a:solidFill>
                <a:srgbClr val="0070C0"/>
              </a:solidFill>
              <a:latin typeface="+mn-lt"/>
            </a:endParaRPr>
          </a:p>
        </p:txBody>
      </p:sp>
      <p:sp>
        <p:nvSpPr>
          <p:cNvPr id="53" name="TextBox 52"/>
          <p:cNvSpPr txBox="1"/>
          <p:nvPr/>
        </p:nvSpPr>
        <p:spPr>
          <a:xfrm>
            <a:off x="2101028" y="2351364"/>
            <a:ext cx="291623" cy="307777"/>
          </a:xfrm>
          <a:prstGeom prst="rect">
            <a:avLst/>
          </a:prstGeom>
          <a:solidFill>
            <a:schemeClr val="bg1"/>
          </a:solid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8</a:t>
            </a:r>
            <a:endParaRPr lang="en-US" sz="2000" dirty="0">
              <a:solidFill>
                <a:srgbClr val="0070C0"/>
              </a:solidFill>
              <a:latin typeface="+mn-lt"/>
            </a:endParaRPr>
          </a:p>
        </p:txBody>
      </p:sp>
      <p:sp>
        <p:nvSpPr>
          <p:cNvPr id="54" name="Line 79"/>
          <p:cNvSpPr>
            <a:spLocks noChangeShapeType="1"/>
          </p:cNvSpPr>
          <p:nvPr/>
        </p:nvSpPr>
        <p:spPr bwMode="auto">
          <a:xfrm flipV="1">
            <a:off x="2732093" y="4830130"/>
            <a:ext cx="1097280" cy="0"/>
          </a:xfrm>
          <a:prstGeom prst="line">
            <a:avLst/>
          </a:prstGeom>
          <a:noFill/>
          <a:ln w="28575">
            <a:solidFill>
              <a:srgbClr val="CC0099"/>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70" name="TextBox 69"/>
          <p:cNvSpPr txBox="1"/>
          <p:nvPr/>
        </p:nvSpPr>
        <p:spPr>
          <a:xfrm>
            <a:off x="4073377" y="2355912"/>
            <a:ext cx="305006" cy="307777"/>
          </a:xfrm>
          <a:prstGeom prst="rect">
            <a:avLst/>
          </a:prstGeom>
          <a:solidFill>
            <a:schemeClr val="bg1"/>
          </a:solid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13</a:t>
            </a:r>
            <a:endParaRPr lang="en-US" sz="2000" dirty="0">
              <a:solidFill>
                <a:srgbClr val="0070C0"/>
              </a:solidFill>
              <a:latin typeface="+mn-lt"/>
            </a:endParaRPr>
          </a:p>
        </p:txBody>
      </p:sp>
      <p:sp>
        <p:nvSpPr>
          <p:cNvPr id="71" name="Line 79"/>
          <p:cNvSpPr>
            <a:spLocks noChangeShapeType="1"/>
          </p:cNvSpPr>
          <p:nvPr/>
        </p:nvSpPr>
        <p:spPr bwMode="auto">
          <a:xfrm rot="5400000" flipV="1">
            <a:off x="1433026" y="3547665"/>
            <a:ext cx="914400" cy="0"/>
          </a:xfrm>
          <a:prstGeom prst="line">
            <a:avLst/>
          </a:prstGeom>
          <a:noFill/>
          <a:ln w="28575">
            <a:solidFill>
              <a:srgbClr val="CC0099"/>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72" name="TextBox 71"/>
          <p:cNvSpPr txBox="1"/>
          <p:nvPr/>
        </p:nvSpPr>
        <p:spPr>
          <a:xfrm>
            <a:off x="4086761" y="2352489"/>
            <a:ext cx="291622" cy="307777"/>
          </a:xfrm>
          <a:prstGeom prst="rect">
            <a:avLst/>
          </a:prstGeom>
          <a:solidFill>
            <a:schemeClr val="bg1"/>
          </a:solid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9</a:t>
            </a:r>
            <a:endParaRPr lang="en-US" sz="2000" dirty="0">
              <a:solidFill>
                <a:srgbClr val="0070C0"/>
              </a:solidFill>
              <a:latin typeface="+mn-lt"/>
            </a:endParaRPr>
          </a:p>
        </p:txBody>
      </p:sp>
      <p:sp>
        <p:nvSpPr>
          <p:cNvPr id="73" name="Line 79"/>
          <p:cNvSpPr>
            <a:spLocks noChangeShapeType="1"/>
          </p:cNvSpPr>
          <p:nvPr/>
        </p:nvSpPr>
        <p:spPr bwMode="auto">
          <a:xfrm flipV="1">
            <a:off x="2732093" y="2159783"/>
            <a:ext cx="1097280" cy="0"/>
          </a:xfrm>
          <a:prstGeom prst="line">
            <a:avLst/>
          </a:prstGeom>
          <a:noFill/>
          <a:ln w="28575">
            <a:solidFill>
              <a:srgbClr val="CC0099"/>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grpSp>
        <p:nvGrpSpPr>
          <p:cNvPr id="74" name="Group 73"/>
          <p:cNvGrpSpPr/>
          <p:nvPr/>
        </p:nvGrpSpPr>
        <p:grpSpPr>
          <a:xfrm>
            <a:off x="5047486" y="1206500"/>
            <a:ext cx="3543452" cy="4204890"/>
            <a:chOff x="5047486" y="1562100"/>
            <a:chExt cx="3543452" cy="4204890"/>
          </a:xfrm>
        </p:grpSpPr>
        <p:sp>
          <p:nvSpPr>
            <p:cNvPr id="75" name="TextBox 74"/>
            <p:cNvSpPr txBox="1"/>
            <p:nvPr/>
          </p:nvSpPr>
          <p:spPr>
            <a:xfrm>
              <a:off x="6405760" y="2707576"/>
              <a:ext cx="333955" cy="307777"/>
            </a:xfrm>
            <a:prstGeom prst="rect">
              <a:avLst/>
            </a:prstGeom>
            <a:noFill/>
            <a:ln>
              <a:noFill/>
            </a:ln>
          </p:spPr>
          <p:txBody>
            <a:bodyPr wrap="square" lIns="0" tIns="0" rIns="0" bIns="0" rtlCol="0" anchor="ctr" anchorCtr="1">
              <a:spAutoFit/>
            </a:bodyPr>
            <a:lstStyle/>
            <a:p>
              <a:pPr algn="ctr"/>
              <a:r>
                <a:rPr lang="en-US" sz="2000" i="1" dirty="0">
                  <a:solidFill>
                    <a:srgbClr val="CC0099"/>
                  </a:solidFill>
                  <a:latin typeface="+mn-lt"/>
                  <a:sym typeface="Symbol" panose="05050102010706020507" pitchFamily="18" charset="2"/>
                </a:rPr>
                <a:t>u</a:t>
              </a:r>
              <a:endParaRPr lang="en-US" sz="2000" i="1" dirty="0">
                <a:solidFill>
                  <a:srgbClr val="CC0099"/>
                </a:solidFill>
                <a:latin typeface="+mn-lt"/>
              </a:endParaRPr>
            </a:p>
          </p:txBody>
        </p:sp>
        <p:sp>
          <p:nvSpPr>
            <p:cNvPr id="76" name="Rounded Rectangle 75"/>
            <p:cNvSpPr/>
            <p:nvPr/>
          </p:nvSpPr>
          <p:spPr>
            <a:xfrm>
              <a:off x="6252698" y="2633255"/>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77" name="TextBox 76"/>
            <p:cNvSpPr txBox="1"/>
            <p:nvPr/>
          </p:nvSpPr>
          <p:spPr>
            <a:xfrm>
              <a:off x="8085985" y="2699747"/>
              <a:ext cx="333955" cy="307777"/>
            </a:xfrm>
            <a:prstGeom prst="rect">
              <a:avLst/>
            </a:prstGeom>
            <a:noFill/>
            <a:ln>
              <a:noFill/>
            </a:ln>
          </p:spPr>
          <p:txBody>
            <a:bodyPr wrap="square" lIns="0" tIns="0" rIns="0" bIns="0" rtlCol="0" anchor="ctr" anchorCtr="1">
              <a:spAutoFit/>
            </a:bodyPr>
            <a:lstStyle/>
            <a:p>
              <a:pPr algn="ctr"/>
              <a:r>
                <a:rPr lang="en-US" sz="2000" i="1" dirty="0">
                  <a:solidFill>
                    <a:srgbClr val="CC0099"/>
                  </a:solidFill>
                  <a:latin typeface="+mn-lt"/>
                  <a:sym typeface="Symbol" panose="05050102010706020507" pitchFamily="18" charset="2"/>
                </a:rPr>
                <a:t>v</a:t>
              </a:r>
              <a:endParaRPr lang="en-US" sz="2000" i="1" dirty="0">
                <a:solidFill>
                  <a:srgbClr val="CC0099"/>
                </a:solidFill>
                <a:latin typeface="+mn-lt"/>
              </a:endParaRPr>
            </a:p>
          </p:txBody>
        </p:sp>
        <p:sp>
          <p:nvSpPr>
            <p:cNvPr id="78" name="Rounded Rectangle 77"/>
            <p:cNvSpPr/>
            <p:nvPr/>
          </p:nvSpPr>
          <p:spPr>
            <a:xfrm>
              <a:off x="7932923" y="2625426"/>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79" name="TextBox 78"/>
            <p:cNvSpPr txBox="1"/>
            <p:nvPr/>
          </p:nvSpPr>
          <p:spPr>
            <a:xfrm>
              <a:off x="6405760" y="4601052"/>
              <a:ext cx="333955" cy="307777"/>
            </a:xfrm>
            <a:prstGeom prst="rect">
              <a:avLst/>
            </a:prstGeom>
            <a:noFill/>
            <a:ln>
              <a:noFill/>
            </a:ln>
          </p:spPr>
          <p:txBody>
            <a:bodyPr wrap="square" lIns="0" tIns="0" rIns="0" bIns="0" rtlCol="0" anchor="ctr" anchorCtr="1">
              <a:spAutoFit/>
            </a:bodyPr>
            <a:lstStyle/>
            <a:p>
              <a:pPr algn="ctr"/>
              <a:r>
                <a:rPr lang="en-US" sz="2000" i="1" dirty="0">
                  <a:solidFill>
                    <a:srgbClr val="CC0099"/>
                  </a:solidFill>
                  <a:latin typeface="+mn-lt"/>
                  <a:sym typeface="Symbol" panose="05050102010706020507" pitchFamily="18" charset="2"/>
                </a:rPr>
                <a:t>x</a:t>
              </a:r>
              <a:endParaRPr lang="en-US" sz="2000" i="1" dirty="0">
                <a:solidFill>
                  <a:srgbClr val="CC0099"/>
                </a:solidFill>
                <a:latin typeface="+mn-lt"/>
              </a:endParaRPr>
            </a:p>
          </p:txBody>
        </p:sp>
        <p:sp>
          <p:nvSpPr>
            <p:cNvPr id="80" name="Rounded Rectangle 79"/>
            <p:cNvSpPr/>
            <p:nvPr/>
          </p:nvSpPr>
          <p:spPr>
            <a:xfrm>
              <a:off x="6252698" y="4526731"/>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81" name="TextBox 80"/>
            <p:cNvSpPr txBox="1"/>
            <p:nvPr/>
          </p:nvSpPr>
          <p:spPr>
            <a:xfrm>
              <a:off x="8103920" y="4601052"/>
              <a:ext cx="333955" cy="307777"/>
            </a:xfrm>
            <a:prstGeom prst="rect">
              <a:avLst/>
            </a:prstGeom>
            <a:noFill/>
            <a:ln>
              <a:noFill/>
            </a:ln>
          </p:spPr>
          <p:txBody>
            <a:bodyPr wrap="square" lIns="0" tIns="0" rIns="0" bIns="0" rtlCol="0" anchor="ctr" anchorCtr="1">
              <a:spAutoFit/>
            </a:bodyPr>
            <a:lstStyle/>
            <a:p>
              <a:pPr algn="ctr"/>
              <a:r>
                <a:rPr lang="en-US" sz="2000" i="1" dirty="0">
                  <a:solidFill>
                    <a:srgbClr val="CC0099"/>
                  </a:solidFill>
                  <a:latin typeface="+mn-lt"/>
                  <a:sym typeface="Symbol" panose="05050102010706020507" pitchFamily="18" charset="2"/>
                </a:rPr>
                <a:t>y</a:t>
              </a:r>
              <a:endParaRPr lang="en-US" sz="2000" i="1" dirty="0">
                <a:solidFill>
                  <a:srgbClr val="CC0099"/>
                </a:solidFill>
                <a:latin typeface="+mn-lt"/>
              </a:endParaRPr>
            </a:p>
          </p:txBody>
        </p:sp>
        <p:sp>
          <p:nvSpPr>
            <p:cNvPr id="82" name="Rounded Rectangle 81"/>
            <p:cNvSpPr/>
            <p:nvPr/>
          </p:nvSpPr>
          <p:spPr>
            <a:xfrm>
              <a:off x="7950858" y="4526731"/>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83" name="TextBox 82"/>
            <p:cNvSpPr txBox="1"/>
            <p:nvPr/>
          </p:nvSpPr>
          <p:spPr>
            <a:xfrm>
              <a:off x="5333927" y="3727628"/>
              <a:ext cx="333955" cy="307777"/>
            </a:xfrm>
            <a:prstGeom prst="rect">
              <a:avLst/>
            </a:prstGeom>
            <a:noFill/>
            <a:ln>
              <a:noFill/>
            </a:ln>
          </p:spPr>
          <p:txBody>
            <a:bodyPr wrap="square" lIns="0" tIns="0" rIns="0" bIns="0" rtlCol="0" anchor="ctr" anchorCtr="1">
              <a:spAutoFit/>
            </a:bodyPr>
            <a:lstStyle/>
            <a:p>
              <a:pPr algn="ctr"/>
              <a:r>
                <a:rPr lang="en-US" sz="2000" i="1" dirty="0">
                  <a:solidFill>
                    <a:srgbClr val="CC0099"/>
                  </a:solidFill>
                  <a:latin typeface="+mn-lt"/>
                  <a:sym typeface="Symbol" panose="05050102010706020507" pitchFamily="18" charset="2"/>
                </a:rPr>
                <a:t>s</a:t>
              </a:r>
              <a:endParaRPr lang="en-US" sz="2000" i="1" dirty="0">
                <a:solidFill>
                  <a:srgbClr val="CC0099"/>
                </a:solidFill>
                <a:latin typeface="+mn-lt"/>
              </a:endParaRPr>
            </a:p>
          </p:txBody>
        </p:sp>
        <p:sp>
          <p:nvSpPr>
            <p:cNvPr id="84" name="Rounded Rectangle 83"/>
            <p:cNvSpPr/>
            <p:nvPr/>
          </p:nvSpPr>
          <p:spPr>
            <a:xfrm>
              <a:off x="5180865" y="3653307"/>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85" name="Line 79"/>
            <p:cNvSpPr>
              <a:spLocks noChangeShapeType="1"/>
            </p:cNvSpPr>
            <p:nvPr/>
          </p:nvSpPr>
          <p:spPr bwMode="auto">
            <a:xfrm flipV="1">
              <a:off x="6907408" y="2870483"/>
              <a:ext cx="1005840" cy="0"/>
            </a:xfrm>
            <a:prstGeom prst="line">
              <a:avLst/>
            </a:prstGeom>
            <a:noFill/>
            <a:ln w="28575">
              <a:solidFill>
                <a:srgbClr val="8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86" name="Line 79"/>
            <p:cNvSpPr>
              <a:spLocks noChangeShapeType="1"/>
            </p:cNvSpPr>
            <p:nvPr/>
          </p:nvSpPr>
          <p:spPr bwMode="auto">
            <a:xfrm flipV="1">
              <a:off x="6907408" y="4811099"/>
              <a:ext cx="1005840" cy="0"/>
            </a:xfrm>
            <a:prstGeom prst="line">
              <a:avLst/>
            </a:prstGeom>
            <a:noFill/>
            <a:ln w="28575">
              <a:solidFill>
                <a:srgbClr val="8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87" name="Line 79"/>
            <p:cNvSpPr>
              <a:spLocks noChangeShapeType="1"/>
            </p:cNvSpPr>
            <p:nvPr/>
          </p:nvSpPr>
          <p:spPr bwMode="auto">
            <a:xfrm rot="16200000" flipV="1">
              <a:off x="5890595" y="3825593"/>
              <a:ext cx="1371600" cy="0"/>
            </a:xfrm>
            <a:prstGeom prst="line">
              <a:avLst/>
            </a:prstGeom>
            <a:noFill/>
            <a:ln w="28575">
              <a:solidFill>
                <a:srgbClr val="8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88" name="Line 79"/>
            <p:cNvSpPr>
              <a:spLocks noChangeShapeType="1"/>
            </p:cNvSpPr>
            <p:nvPr/>
          </p:nvSpPr>
          <p:spPr bwMode="auto">
            <a:xfrm>
              <a:off x="5561802" y="4156227"/>
              <a:ext cx="680038" cy="654872"/>
            </a:xfrm>
            <a:prstGeom prst="line">
              <a:avLst/>
            </a:prstGeom>
            <a:noFill/>
            <a:ln w="28575">
              <a:solidFill>
                <a:srgbClr val="8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cxnSp>
          <p:nvCxnSpPr>
            <p:cNvPr id="89" name="Straight Connector 88"/>
            <p:cNvCxnSpPr/>
            <p:nvPr/>
          </p:nvCxnSpPr>
          <p:spPr>
            <a:xfrm>
              <a:off x="5047486" y="1562100"/>
              <a:ext cx="0" cy="420489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5653966" y="1731075"/>
              <a:ext cx="2598996" cy="707886"/>
            </a:xfrm>
            <a:prstGeom prst="rect">
              <a:avLst/>
            </a:prstGeom>
            <a:solidFill>
              <a:srgbClr val="B51723"/>
            </a:solidFill>
          </p:spPr>
          <p:txBody>
            <a:bodyPr wrap="square" rtlCol="0">
              <a:spAutoFit/>
            </a:bodyPr>
            <a:lstStyle/>
            <a:p>
              <a:pPr algn="ctr"/>
              <a:r>
                <a:rPr lang="en-US" sz="2000" b="0" dirty="0">
                  <a:solidFill>
                    <a:schemeClr val="bg1"/>
                  </a:solidFill>
                  <a:latin typeface="+mn-lt"/>
                </a:rPr>
                <a:t>Shortest paths from </a:t>
              </a:r>
              <a:r>
                <a:rPr lang="en-US" sz="2000" dirty="0">
                  <a:solidFill>
                    <a:schemeClr val="bg1"/>
                  </a:solidFill>
                  <a:latin typeface="+mn-lt"/>
                </a:rPr>
                <a:t>s</a:t>
              </a:r>
              <a:r>
                <a:rPr lang="en-US" sz="2000" b="0" dirty="0">
                  <a:solidFill>
                    <a:schemeClr val="bg1"/>
                  </a:solidFill>
                  <a:latin typeface="+mn-lt"/>
                </a:rPr>
                <a:t> to other vertices</a:t>
              </a:r>
            </a:p>
          </p:txBody>
        </p:sp>
      </p:grpSp>
      <p:sp>
        <p:nvSpPr>
          <p:cNvPr id="91" name="TextBox 90"/>
          <p:cNvSpPr txBox="1"/>
          <p:nvPr/>
        </p:nvSpPr>
        <p:spPr>
          <a:xfrm>
            <a:off x="5573460" y="4150825"/>
            <a:ext cx="291623" cy="369332"/>
          </a:xfrm>
          <a:prstGeom prst="rect">
            <a:avLst/>
          </a:prstGeom>
          <a:noFill/>
        </p:spPr>
        <p:txBody>
          <a:bodyPr wrap="square" rtlCol="0">
            <a:spAutoFit/>
          </a:bodyPr>
          <a:lstStyle/>
          <a:p>
            <a:r>
              <a:rPr lang="en-SG" sz="1800" b="0" dirty="0">
                <a:latin typeface="+mn-lt"/>
              </a:rPr>
              <a:t>5</a:t>
            </a:r>
          </a:p>
        </p:txBody>
      </p:sp>
      <p:sp>
        <p:nvSpPr>
          <p:cNvPr id="92" name="TextBox 91"/>
          <p:cNvSpPr txBox="1"/>
          <p:nvPr/>
        </p:nvSpPr>
        <p:spPr>
          <a:xfrm>
            <a:off x="6609833" y="3272048"/>
            <a:ext cx="291623" cy="369332"/>
          </a:xfrm>
          <a:prstGeom prst="rect">
            <a:avLst/>
          </a:prstGeom>
          <a:noFill/>
        </p:spPr>
        <p:txBody>
          <a:bodyPr wrap="square" rtlCol="0">
            <a:spAutoFit/>
          </a:bodyPr>
          <a:lstStyle/>
          <a:p>
            <a:r>
              <a:rPr lang="en-SG" sz="1800" b="0" dirty="0">
                <a:latin typeface="+mn-lt"/>
              </a:rPr>
              <a:t>3</a:t>
            </a:r>
          </a:p>
        </p:txBody>
      </p:sp>
      <p:sp>
        <p:nvSpPr>
          <p:cNvPr id="93" name="TextBox 92"/>
          <p:cNvSpPr txBox="1"/>
          <p:nvPr/>
        </p:nvSpPr>
        <p:spPr>
          <a:xfrm>
            <a:off x="7231001" y="2147083"/>
            <a:ext cx="291623" cy="369332"/>
          </a:xfrm>
          <a:prstGeom prst="rect">
            <a:avLst/>
          </a:prstGeom>
          <a:noFill/>
        </p:spPr>
        <p:txBody>
          <a:bodyPr wrap="square" rtlCol="0">
            <a:spAutoFit/>
          </a:bodyPr>
          <a:lstStyle/>
          <a:p>
            <a:r>
              <a:rPr lang="en-SG" sz="1800" b="0" dirty="0">
                <a:latin typeface="+mn-lt"/>
              </a:rPr>
              <a:t>1</a:t>
            </a:r>
          </a:p>
        </p:txBody>
      </p:sp>
      <p:sp>
        <p:nvSpPr>
          <p:cNvPr id="94" name="TextBox 93"/>
          <p:cNvSpPr txBox="1"/>
          <p:nvPr/>
        </p:nvSpPr>
        <p:spPr>
          <a:xfrm>
            <a:off x="7236700" y="4497339"/>
            <a:ext cx="291623" cy="369332"/>
          </a:xfrm>
          <a:prstGeom prst="rect">
            <a:avLst/>
          </a:prstGeom>
          <a:noFill/>
        </p:spPr>
        <p:txBody>
          <a:bodyPr wrap="square" rtlCol="0">
            <a:spAutoFit/>
          </a:bodyPr>
          <a:lstStyle/>
          <a:p>
            <a:r>
              <a:rPr lang="en-SG" sz="1800" b="0" dirty="0">
                <a:latin typeface="+mn-lt"/>
              </a:rPr>
              <a:t>2</a:t>
            </a:r>
          </a:p>
        </p:txBody>
      </p:sp>
      <p:graphicFrame>
        <p:nvGraphicFramePr>
          <p:cNvPr id="3" name="Table 3">
            <a:extLst>
              <a:ext uri="{FF2B5EF4-FFF2-40B4-BE49-F238E27FC236}">
                <a16:creationId xmlns:a16="http://schemas.microsoft.com/office/drawing/2014/main" id="{6AC45003-8309-496A-B979-18DC45A8A1BF}"/>
              </a:ext>
            </a:extLst>
          </p:cNvPr>
          <p:cNvGraphicFramePr>
            <a:graphicFrameLocks noGrp="1"/>
          </p:cNvGraphicFramePr>
          <p:nvPr>
            <p:extLst>
              <p:ext uri="{D42A27DB-BD31-4B8C-83A1-F6EECF244321}">
                <p14:modId xmlns:p14="http://schemas.microsoft.com/office/powerpoint/2010/main" val="698924432"/>
              </p:ext>
            </p:extLst>
          </p:nvPr>
        </p:nvGraphicFramePr>
        <p:xfrm>
          <a:off x="698442" y="5573520"/>
          <a:ext cx="3374935" cy="744309"/>
        </p:xfrm>
        <a:graphic>
          <a:graphicData uri="http://schemas.openxmlformats.org/drawingml/2006/table">
            <a:tbl>
              <a:tblPr firstRow="1" bandRow="1">
                <a:tableStyleId>{21E4AEA4-8DFA-4A89-87EB-49C32662AFE0}</a:tableStyleId>
              </a:tblPr>
              <a:tblGrid>
                <a:gridCol w="674987">
                  <a:extLst>
                    <a:ext uri="{9D8B030D-6E8A-4147-A177-3AD203B41FA5}">
                      <a16:colId xmlns:a16="http://schemas.microsoft.com/office/drawing/2014/main" val="1627256503"/>
                    </a:ext>
                  </a:extLst>
                </a:gridCol>
                <a:gridCol w="674987">
                  <a:extLst>
                    <a:ext uri="{9D8B030D-6E8A-4147-A177-3AD203B41FA5}">
                      <a16:colId xmlns:a16="http://schemas.microsoft.com/office/drawing/2014/main" val="3739488238"/>
                    </a:ext>
                  </a:extLst>
                </a:gridCol>
                <a:gridCol w="674987">
                  <a:extLst>
                    <a:ext uri="{9D8B030D-6E8A-4147-A177-3AD203B41FA5}">
                      <a16:colId xmlns:a16="http://schemas.microsoft.com/office/drawing/2014/main" val="2197359163"/>
                    </a:ext>
                  </a:extLst>
                </a:gridCol>
                <a:gridCol w="674987">
                  <a:extLst>
                    <a:ext uri="{9D8B030D-6E8A-4147-A177-3AD203B41FA5}">
                      <a16:colId xmlns:a16="http://schemas.microsoft.com/office/drawing/2014/main" val="2794164340"/>
                    </a:ext>
                  </a:extLst>
                </a:gridCol>
                <a:gridCol w="674987">
                  <a:extLst>
                    <a:ext uri="{9D8B030D-6E8A-4147-A177-3AD203B41FA5}">
                      <a16:colId xmlns:a16="http://schemas.microsoft.com/office/drawing/2014/main" val="487062888"/>
                    </a:ext>
                  </a:extLst>
                </a:gridCol>
              </a:tblGrid>
              <a:tr h="319351">
                <a:tc>
                  <a:txBody>
                    <a:bodyPr/>
                    <a:lstStyle/>
                    <a:p>
                      <a:pPr algn="ctr"/>
                      <a:r>
                        <a:rPr lang="en-US" dirty="0"/>
                        <a:t>s</a:t>
                      </a:r>
                    </a:p>
                  </a:txBody>
                  <a:tcPr/>
                </a:tc>
                <a:tc>
                  <a:txBody>
                    <a:bodyPr/>
                    <a:lstStyle/>
                    <a:p>
                      <a:pPr algn="ctr"/>
                      <a:r>
                        <a:rPr lang="en-US" dirty="0"/>
                        <a:t>x</a:t>
                      </a:r>
                    </a:p>
                  </a:txBody>
                  <a:tcPr/>
                </a:tc>
                <a:tc>
                  <a:txBody>
                    <a:bodyPr/>
                    <a:lstStyle/>
                    <a:p>
                      <a:pPr algn="ctr"/>
                      <a:r>
                        <a:rPr lang="en-US" dirty="0"/>
                        <a:t>u</a:t>
                      </a:r>
                    </a:p>
                  </a:txBody>
                  <a:tcPr/>
                </a:tc>
                <a:tc>
                  <a:txBody>
                    <a:bodyPr/>
                    <a:lstStyle/>
                    <a:p>
                      <a:pPr algn="ctr"/>
                      <a:r>
                        <a:rPr lang="en-US" dirty="0"/>
                        <a:t>v</a:t>
                      </a:r>
                    </a:p>
                  </a:txBody>
                  <a:tcPr/>
                </a:tc>
                <a:tc>
                  <a:txBody>
                    <a:bodyPr/>
                    <a:lstStyle/>
                    <a:p>
                      <a:pPr algn="ctr"/>
                      <a:r>
                        <a:rPr lang="en-US" dirty="0"/>
                        <a:t>y</a:t>
                      </a:r>
                    </a:p>
                  </a:txBody>
                  <a:tcPr/>
                </a:tc>
                <a:extLst>
                  <a:ext uri="{0D108BD9-81ED-4DB2-BD59-A6C34878D82A}">
                    <a16:rowId xmlns:a16="http://schemas.microsoft.com/office/drawing/2014/main" val="993623513"/>
                  </a:ext>
                </a:extLst>
              </a:tr>
              <a:tr h="399567">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742257465"/>
                  </a:ext>
                </a:extLst>
              </a:tr>
            </a:tbl>
          </a:graphicData>
        </a:graphic>
      </p:graphicFrame>
      <p:graphicFrame>
        <p:nvGraphicFramePr>
          <p:cNvPr id="5" name="Table 3">
            <a:extLst>
              <a:ext uri="{FF2B5EF4-FFF2-40B4-BE49-F238E27FC236}">
                <a16:creationId xmlns:a16="http://schemas.microsoft.com/office/drawing/2014/main" id="{EA032EE1-62C7-8235-66F6-27319B690B3C}"/>
              </a:ext>
            </a:extLst>
          </p:cNvPr>
          <p:cNvGraphicFramePr>
            <a:graphicFrameLocks noGrp="1"/>
          </p:cNvGraphicFramePr>
          <p:nvPr>
            <p:extLst>
              <p:ext uri="{D42A27DB-BD31-4B8C-83A1-F6EECF244321}">
                <p14:modId xmlns:p14="http://schemas.microsoft.com/office/powerpoint/2010/main" val="3645813370"/>
              </p:ext>
            </p:extLst>
          </p:nvPr>
        </p:nvGraphicFramePr>
        <p:xfrm>
          <a:off x="4800528" y="5568986"/>
          <a:ext cx="3374935" cy="744309"/>
        </p:xfrm>
        <a:graphic>
          <a:graphicData uri="http://schemas.openxmlformats.org/drawingml/2006/table">
            <a:tbl>
              <a:tblPr firstRow="1" bandRow="1">
                <a:tableStyleId>{00A15C55-8517-42AA-B614-E9B94910E393}</a:tableStyleId>
              </a:tblPr>
              <a:tblGrid>
                <a:gridCol w="674987">
                  <a:extLst>
                    <a:ext uri="{9D8B030D-6E8A-4147-A177-3AD203B41FA5}">
                      <a16:colId xmlns:a16="http://schemas.microsoft.com/office/drawing/2014/main" val="1627256503"/>
                    </a:ext>
                  </a:extLst>
                </a:gridCol>
                <a:gridCol w="674987">
                  <a:extLst>
                    <a:ext uri="{9D8B030D-6E8A-4147-A177-3AD203B41FA5}">
                      <a16:colId xmlns:a16="http://schemas.microsoft.com/office/drawing/2014/main" val="3739488238"/>
                    </a:ext>
                  </a:extLst>
                </a:gridCol>
                <a:gridCol w="674987">
                  <a:extLst>
                    <a:ext uri="{9D8B030D-6E8A-4147-A177-3AD203B41FA5}">
                      <a16:colId xmlns:a16="http://schemas.microsoft.com/office/drawing/2014/main" val="2197359163"/>
                    </a:ext>
                  </a:extLst>
                </a:gridCol>
                <a:gridCol w="674987">
                  <a:extLst>
                    <a:ext uri="{9D8B030D-6E8A-4147-A177-3AD203B41FA5}">
                      <a16:colId xmlns:a16="http://schemas.microsoft.com/office/drawing/2014/main" val="2794164340"/>
                    </a:ext>
                  </a:extLst>
                </a:gridCol>
                <a:gridCol w="674987">
                  <a:extLst>
                    <a:ext uri="{9D8B030D-6E8A-4147-A177-3AD203B41FA5}">
                      <a16:colId xmlns:a16="http://schemas.microsoft.com/office/drawing/2014/main" val="487062888"/>
                    </a:ext>
                  </a:extLst>
                </a:gridCol>
              </a:tblGrid>
              <a:tr h="319351">
                <a:tc>
                  <a:txBody>
                    <a:bodyPr/>
                    <a:lstStyle/>
                    <a:p>
                      <a:pPr algn="ctr"/>
                      <a:r>
                        <a:rPr lang="en-US" dirty="0"/>
                        <a:t>s</a:t>
                      </a:r>
                    </a:p>
                  </a:txBody>
                  <a:tcPr/>
                </a:tc>
                <a:tc>
                  <a:txBody>
                    <a:bodyPr/>
                    <a:lstStyle/>
                    <a:p>
                      <a:pPr algn="ctr"/>
                      <a:r>
                        <a:rPr lang="en-US" dirty="0"/>
                        <a:t>x</a:t>
                      </a:r>
                    </a:p>
                  </a:txBody>
                  <a:tcPr/>
                </a:tc>
                <a:tc>
                  <a:txBody>
                    <a:bodyPr/>
                    <a:lstStyle/>
                    <a:p>
                      <a:pPr algn="ctr"/>
                      <a:r>
                        <a:rPr lang="en-US" dirty="0"/>
                        <a:t>u</a:t>
                      </a:r>
                    </a:p>
                  </a:txBody>
                  <a:tcPr/>
                </a:tc>
                <a:tc>
                  <a:txBody>
                    <a:bodyPr/>
                    <a:lstStyle/>
                    <a:p>
                      <a:pPr algn="ctr"/>
                      <a:r>
                        <a:rPr lang="en-US" dirty="0"/>
                        <a:t>v</a:t>
                      </a:r>
                    </a:p>
                  </a:txBody>
                  <a:tcPr/>
                </a:tc>
                <a:tc>
                  <a:txBody>
                    <a:bodyPr/>
                    <a:lstStyle/>
                    <a:p>
                      <a:pPr algn="ctr"/>
                      <a:r>
                        <a:rPr lang="en-US" dirty="0"/>
                        <a:t>y</a:t>
                      </a:r>
                    </a:p>
                  </a:txBody>
                  <a:tcPr/>
                </a:tc>
                <a:extLst>
                  <a:ext uri="{0D108BD9-81ED-4DB2-BD59-A6C34878D82A}">
                    <a16:rowId xmlns:a16="http://schemas.microsoft.com/office/drawing/2014/main" val="993623513"/>
                  </a:ext>
                </a:extLst>
              </a:tr>
              <a:tr h="399567">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742257465"/>
                  </a:ext>
                </a:extLst>
              </a:tr>
            </a:tbl>
          </a:graphicData>
        </a:graphic>
      </p:graphicFrame>
      <p:sp>
        <p:nvSpPr>
          <p:cNvPr id="6" name="TextBox 5">
            <a:extLst>
              <a:ext uri="{FF2B5EF4-FFF2-40B4-BE49-F238E27FC236}">
                <a16:creationId xmlns:a16="http://schemas.microsoft.com/office/drawing/2014/main" id="{8FED3B42-2949-11CF-3BEA-559069ACAA9D}"/>
              </a:ext>
            </a:extLst>
          </p:cNvPr>
          <p:cNvSpPr txBox="1"/>
          <p:nvPr/>
        </p:nvSpPr>
        <p:spPr>
          <a:xfrm>
            <a:off x="349788" y="5498799"/>
            <a:ext cx="372218" cy="461665"/>
          </a:xfrm>
          <a:prstGeom prst="rect">
            <a:avLst/>
          </a:prstGeom>
          <a:noFill/>
        </p:spPr>
        <p:txBody>
          <a:bodyPr wrap="none" rtlCol="0">
            <a:spAutoFit/>
          </a:bodyPr>
          <a:lstStyle/>
          <a:p>
            <a:r>
              <a:rPr lang="en-US" dirty="0">
                <a:solidFill>
                  <a:srgbClr val="000099"/>
                </a:solidFill>
              </a:rPr>
              <a:t>d</a:t>
            </a:r>
          </a:p>
        </p:txBody>
      </p:sp>
      <p:sp>
        <p:nvSpPr>
          <p:cNvPr id="7" name="TextBox 6">
            <a:extLst>
              <a:ext uri="{FF2B5EF4-FFF2-40B4-BE49-F238E27FC236}">
                <a16:creationId xmlns:a16="http://schemas.microsoft.com/office/drawing/2014/main" id="{72FD387D-70BA-7784-6B08-9654121EFCC0}"/>
              </a:ext>
            </a:extLst>
          </p:cNvPr>
          <p:cNvSpPr txBox="1"/>
          <p:nvPr/>
        </p:nvSpPr>
        <p:spPr>
          <a:xfrm>
            <a:off x="4378383" y="5503347"/>
            <a:ext cx="457176" cy="461665"/>
          </a:xfrm>
          <a:prstGeom prst="rect">
            <a:avLst/>
          </a:prstGeom>
          <a:noFill/>
        </p:spPr>
        <p:txBody>
          <a:bodyPr wrap="none" rtlCol="0">
            <a:spAutoFit/>
          </a:bodyPr>
          <a:lstStyle/>
          <a:p>
            <a:r>
              <a:rPr lang="en-US" dirty="0"/>
              <a:t>pi</a:t>
            </a:r>
          </a:p>
        </p:txBody>
      </p:sp>
      <p:sp>
        <p:nvSpPr>
          <p:cNvPr id="8" name="TextBox 7">
            <a:extLst>
              <a:ext uri="{FF2B5EF4-FFF2-40B4-BE49-F238E27FC236}">
                <a16:creationId xmlns:a16="http://schemas.microsoft.com/office/drawing/2014/main" id="{CCA9C3E8-EB69-C52A-37D4-E2269BEDB79C}"/>
              </a:ext>
            </a:extLst>
          </p:cNvPr>
          <p:cNvSpPr txBox="1"/>
          <p:nvPr/>
        </p:nvSpPr>
        <p:spPr>
          <a:xfrm>
            <a:off x="464465" y="1423733"/>
            <a:ext cx="782587" cy="523220"/>
          </a:xfrm>
          <a:prstGeom prst="rect">
            <a:avLst/>
          </a:prstGeom>
          <a:noFill/>
        </p:spPr>
        <p:txBody>
          <a:bodyPr wrap="none" rtlCol="0">
            <a:spAutoFit/>
          </a:bodyPr>
          <a:lstStyle/>
          <a:p>
            <a:r>
              <a:rPr lang="en-US" sz="2800" dirty="0">
                <a:solidFill>
                  <a:srgbClr val="C00000"/>
                </a:solidFill>
              </a:rPr>
              <a:t>S: {</a:t>
            </a:r>
          </a:p>
        </p:txBody>
      </p:sp>
      <p:sp>
        <p:nvSpPr>
          <p:cNvPr id="9" name="TextBox 8">
            <a:extLst>
              <a:ext uri="{FF2B5EF4-FFF2-40B4-BE49-F238E27FC236}">
                <a16:creationId xmlns:a16="http://schemas.microsoft.com/office/drawing/2014/main" id="{95AFF536-BEAD-3A6C-38D8-C0D5DE5329C4}"/>
              </a:ext>
            </a:extLst>
          </p:cNvPr>
          <p:cNvSpPr txBox="1"/>
          <p:nvPr/>
        </p:nvSpPr>
        <p:spPr>
          <a:xfrm>
            <a:off x="3118669" y="1398348"/>
            <a:ext cx="324128" cy="523220"/>
          </a:xfrm>
          <a:prstGeom prst="rect">
            <a:avLst/>
          </a:prstGeom>
          <a:noFill/>
        </p:spPr>
        <p:txBody>
          <a:bodyPr wrap="none" rtlCol="0">
            <a:spAutoFit/>
          </a:bodyPr>
          <a:lstStyle/>
          <a:p>
            <a:r>
              <a:rPr lang="en-US" sz="2800" dirty="0">
                <a:solidFill>
                  <a:srgbClr val="C00000"/>
                </a:solidFill>
              </a:rPr>
              <a:t>}</a:t>
            </a:r>
          </a:p>
        </p:txBody>
      </p:sp>
    </p:spTree>
    <p:extLst>
      <p:ext uri="{BB962C8B-B14F-4D97-AF65-F5344CB8AC3E}">
        <p14:creationId xmlns:p14="http://schemas.microsoft.com/office/powerpoint/2010/main" val="21731664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9"/>
                                        </p:tgtEl>
                                      </p:cBhvr>
                                    </p:animEffect>
                                    <p:set>
                                      <p:cBhvr>
                                        <p:cTn id="7" dur="1" fill="hold">
                                          <p:stCondLst>
                                            <p:cond delay="499"/>
                                          </p:stCondLst>
                                        </p:cTn>
                                        <p:tgtEl>
                                          <p:spTgt spid="49"/>
                                        </p:tgtEl>
                                        <p:attrNameLst>
                                          <p:attrName>style.visibility</p:attrName>
                                        </p:attrNameLst>
                                      </p:cBhvr>
                                      <p:to>
                                        <p:strVal val="hidden"/>
                                      </p:to>
                                    </p:set>
                                  </p:childTnLst>
                                </p:cTn>
                              </p:par>
                              <p:par>
                                <p:cTn id="8" presetID="7" presetClass="emph" presetSubtype="2" fill="hold" nodeType="withEffect">
                                  <p:stCondLst>
                                    <p:cond delay="0"/>
                                  </p:stCondLst>
                                  <p:childTnLst>
                                    <p:animClr clrSpc="rgb" dir="cw">
                                      <p:cBhvr>
                                        <p:cTn id="9" dur="500" fill="hold"/>
                                        <p:tgtEl>
                                          <p:spTgt spid="50"/>
                                        </p:tgtEl>
                                        <p:attrNameLst>
                                          <p:attrName>stroke.color</p:attrName>
                                        </p:attrNameLst>
                                      </p:cBhvr>
                                      <p:to>
                                        <a:srgbClr val="CC0099"/>
                                      </p:to>
                                    </p:animClr>
                                    <p:set>
                                      <p:cBhvr>
                                        <p:cTn id="10" dur="500" fill="hold"/>
                                        <p:tgtEl>
                                          <p:spTgt spid="50"/>
                                        </p:tgtEl>
                                        <p:attrNameLst>
                                          <p:attrName>stroke.on</p:attrName>
                                        </p:attrNameLst>
                                      </p:cBhvr>
                                      <p:to>
                                        <p:strVal val="true"/>
                                      </p:to>
                                    </p:se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7" presetClass="emph" presetSubtype="2" fill="hold" nodeType="clickEffect">
                                  <p:stCondLst>
                                    <p:cond delay="0"/>
                                  </p:stCondLst>
                                  <p:childTnLst>
                                    <p:animClr clrSpc="rgb" dir="cw">
                                      <p:cBhvr>
                                        <p:cTn id="20" dur="500" fill="hold"/>
                                        <p:tgtEl>
                                          <p:spTgt spid="67"/>
                                        </p:tgtEl>
                                        <p:attrNameLst>
                                          <p:attrName>stroke.color</p:attrName>
                                        </p:attrNameLst>
                                      </p:cBhvr>
                                      <p:to>
                                        <a:srgbClr val="0070C0"/>
                                      </p:to>
                                    </p:animClr>
                                    <p:set>
                                      <p:cBhvr>
                                        <p:cTn id="21" dur="500" fill="hold"/>
                                        <p:tgtEl>
                                          <p:spTgt spid="67"/>
                                        </p:tgtEl>
                                        <p:attrNameLst>
                                          <p:attrName>stroke.on</p:attrName>
                                        </p:attrNameLst>
                                      </p:cBhvr>
                                      <p:to>
                                        <p:strVal val="true"/>
                                      </p:to>
                                    </p:set>
                                  </p:childTnLst>
                                </p:cTn>
                              </p:par>
                              <p:par>
                                <p:cTn id="22" presetID="10" presetClass="exit" presetSubtype="0" fill="hold" grpId="0" nodeType="withEffect">
                                  <p:stCondLst>
                                    <p:cond delay="0"/>
                                  </p:stCondLst>
                                  <p:childTnLst>
                                    <p:animEffect transition="out" filter="fade">
                                      <p:cBhvr>
                                        <p:cTn id="23" dur="500"/>
                                        <p:tgtEl>
                                          <p:spTgt spid="57"/>
                                        </p:tgtEl>
                                      </p:cBhvr>
                                    </p:animEffect>
                                    <p:set>
                                      <p:cBhvr>
                                        <p:cTn id="24" dur="1" fill="hold">
                                          <p:stCondLst>
                                            <p:cond delay="499"/>
                                          </p:stCondLst>
                                        </p:cTn>
                                        <p:tgtEl>
                                          <p:spTgt spid="57"/>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157"/>
                                        </p:tgtEl>
                                      </p:cBhvr>
                                    </p:animEffect>
                                    <p:set>
                                      <p:cBhvr>
                                        <p:cTn id="35" dur="1" fill="hold">
                                          <p:stCondLst>
                                            <p:cond delay="499"/>
                                          </p:stCondLst>
                                        </p:cTn>
                                        <p:tgtEl>
                                          <p:spTgt spid="157"/>
                                        </p:tgtEl>
                                        <p:attrNameLst>
                                          <p:attrName>style.visibility</p:attrName>
                                        </p:attrNameLst>
                                      </p:cBhvr>
                                      <p:to>
                                        <p:strVal val="hidden"/>
                                      </p:to>
                                    </p:set>
                                  </p:childTnLst>
                                </p:cTn>
                              </p:par>
                              <p:par>
                                <p:cTn id="36" presetID="7" presetClass="emph" presetSubtype="2" fill="hold" nodeType="withEffect">
                                  <p:stCondLst>
                                    <p:cond delay="0"/>
                                  </p:stCondLst>
                                  <p:childTnLst>
                                    <p:animClr clrSpc="rgb" dir="cw">
                                      <p:cBhvr>
                                        <p:cTn id="37" dur="500" fill="hold"/>
                                        <p:tgtEl>
                                          <p:spTgt spid="66"/>
                                        </p:tgtEl>
                                        <p:attrNameLst>
                                          <p:attrName>stroke.color</p:attrName>
                                        </p:attrNameLst>
                                      </p:cBhvr>
                                      <p:to>
                                        <a:srgbClr val="0070C0"/>
                                      </p:to>
                                    </p:animClr>
                                    <p:set>
                                      <p:cBhvr>
                                        <p:cTn id="38" dur="500" fill="hold"/>
                                        <p:tgtEl>
                                          <p:spTgt spid="66"/>
                                        </p:tgtEl>
                                        <p:attrNameLst>
                                          <p:attrName>stroke.on</p:attrName>
                                        </p:attrNameLst>
                                      </p:cBhvr>
                                      <p:to>
                                        <p:strVal val="true"/>
                                      </p:to>
                                    </p:set>
                                  </p:childTnLst>
                                </p:cTn>
                              </p:par>
                              <p:par>
                                <p:cTn id="39" presetID="10"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childTnLst>
                          </p:cTn>
                        </p:par>
                      </p:childTnLst>
                    </p:cTn>
                  </p:par>
                  <p:par>
                    <p:cTn id="45" fill="hold">
                      <p:stCondLst>
                        <p:cond delay="indefinite"/>
                      </p:stCondLst>
                      <p:childTnLst>
                        <p:par>
                          <p:cTn id="46" fill="hold">
                            <p:stCondLst>
                              <p:cond delay="0"/>
                            </p:stCondLst>
                            <p:childTnLst>
                              <p:par>
                                <p:cTn id="47" presetID="7" presetClass="emph" presetSubtype="2" fill="hold" nodeType="clickEffect">
                                  <p:stCondLst>
                                    <p:cond delay="0"/>
                                  </p:stCondLst>
                                  <p:childTnLst>
                                    <p:animClr clrSpc="rgb" dir="cw">
                                      <p:cBhvr>
                                        <p:cTn id="48" dur="500" fill="hold"/>
                                        <p:tgtEl>
                                          <p:spTgt spid="58"/>
                                        </p:tgtEl>
                                        <p:attrNameLst>
                                          <p:attrName>stroke.color</p:attrName>
                                        </p:attrNameLst>
                                      </p:cBhvr>
                                      <p:to>
                                        <a:srgbClr val="CC0099"/>
                                      </p:to>
                                    </p:animClr>
                                    <p:set>
                                      <p:cBhvr>
                                        <p:cTn id="49" dur="500" fill="hold"/>
                                        <p:tgtEl>
                                          <p:spTgt spid="58"/>
                                        </p:tgtEl>
                                        <p:attrNameLst>
                                          <p:attrName>stroke.on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wipe(down)">
                                      <p:cBhvr>
                                        <p:cTn id="54" dur="500"/>
                                        <p:tgtEl>
                                          <p:spTgt spid="4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0" nodeType="clickEffect">
                                  <p:stCondLst>
                                    <p:cond delay="0"/>
                                  </p:stCondLst>
                                  <p:childTnLst>
                                    <p:animEffect transition="out" filter="fade">
                                      <p:cBhvr>
                                        <p:cTn id="58" dur="500"/>
                                        <p:tgtEl>
                                          <p:spTgt spid="59"/>
                                        </p:tgtEl>
                                      </p:cBhvr>
                                    </p:animEffect>
                                    <p:set>
                                      <p:cBhvr>
                                        <p:cTn id="59" dur="1" fill="hold">
                                          <p:stCondLst>
                                            <p:cond delay="499"/>
                                          </p:stCondLst>
                                        </p:cTn>
                                        <p:tgtEl>
                                          <p:spTgt spid="59"/>
                                        </p:tgtEl>
                                        <p:attrNameLst>
                                          <p:attrName>style.visibility</p:attrName>
                                        </p:attrNameLst>
                                      </p:cBhvr>
                                      <p:to>
                                        <p:strVal val="hidden"/>
                                      </p:to>
                                    </p:set>
                                  </p:childTnLst>
                                </p:cTn>
                              </p:par>
                              <p:par>
                                <p:cTn id="60" presetID="7" presetClass="emph" presetSubtype="2" fill="hold" nodeType="withEffect">
                                  <p:stCondLst>
                                    <p:cond delay="0"/>
                                  </p:stCondLst>
                                  <p:childTnLst>
                                    <p:animClr clrSpc="rgb" dir="cw">
                                      <p:cBhvr>
                                        <p:cTn id="61" dur="500" fill="hold"/>
                                        <p:tgtEl>
                                          <p:spTgt spid="61"/>
                                        </p:tgtEl>
                                        <p:attrNameLst>
                                          <p:attrName>stroke.color</p:attrName>
                                        </p:attrNameLst>
                                      </p:cBhvr>
                                      <p:to>
                                        <a:srgbClr val="0070C0"/>
                                      </p:to>
                                    </p:animClr>
                                    <p:set>
                                      <p:cBhvr>
                                        <p:cTn id="62" dur="500" fill="hold"/>
                                        <p:tgtEl>
                                          <p:spTgt spid="61"/>
                                        </p:tgtEl>
                                        <p:attrNameLst>
                                          <p:attrName>stroke.on</p:attrName>
                                        </p:attrNameLst>
                                      </p:cBhvr>
                                      <p:to>
                                        <p:strVal val="true"/>
                                      </p:to>
                                    </p:set>
                                  </p:childTnLst>
                                </p:cTn>
                              </p:par>
                              <p:par>
                                <p:cTn id="63" presetID="10"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fade">
                                      <p:cBhvr>
                                        <p:cTn id="65" dur="500"/>
                                        <p:tgtEl>
                                          <p:spTgt spid="4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fade">
                                      <p:cBhvr>
                                        <p:cTn id="68" dur="500"/>
                                        <p:tgtEl>
                                          <p:spTgt spid="4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0" nodeType="clickEffect">
                                  <p:stCondLst>
                                    <p:cond delay="0"/>
                                  </p:stCondLst>
                                  <p:childTnLst>
                                    <p:animEffect transition="out" filter="fade">
                                      <p:cBhvr>
                                        <p:cTn id="72" dur="500"/>
                                        <p:tgtEl>
                                          <p:spTgt spid="55"/>
                                        </p:tgtEl>
                                      </p:cBhvr>
                                    </p:animEffect>
                                    <p:set>
                                      <p:cBhvr>
                                        <p:cTn id="73" dur="1" fill="hold">
                                          <p:stCondLst>
                                            <p:cond delay="499"/>
                                          </p:stCondLst>
                                        </p:cTn>
                                        <p:tgtEl>
                                          <p:spTgt spid="55"/>
                                        </p:tgtEl>
                                        <p:attrNameLst>
                                          <p:attrName>style.visibility</p:attrName>
                                        </p:attrNameLst>
                                      </p:cBhvr>
                                      <p:to>
                                        <p:strVal val="hidden"/>
                                      </p:to>
                                    </p:set>
                                  </p:childTnLst>
                                </p:cTn>
                              </p:par>
                              <p:par>
                                <p:cTn id="74" presetID="7" presetClass="emph" presetSubtype="2" fill="hold" nodeType="withEffect">
                                  <p:stCondLst>
                                    <p:cond delay="0"/>
                                  </p:stCondLst>
                                  <p:childTnLst>
                                    <p:animClr clrSpc="rgb" dir="cw">
                                      <p:cBhvr>
                                        <p:cTn id="75" dur="500" fill="hold"/>
                                        <p:tgtEl>
                                          <p:spTgt spid="68"/>
                                        </p:tgtEl>
                                        <p:attrNameLst>
                                          <p:attrName>stroke.color</p:attrName>
                                        </p:attrNameLst>
                                      </p:cBhvr>
                                      <p:to>
                                        <a:srgbClr val="0070C0"/>
                                      </p:to>
                                    </p:animClr>
                                    <p:set>
                                      <p:cBhvr>
                                        <p:cTn id="76" dur="500" fill="hold"/>
                                        <p:tgtEl>
                                          <p:spTgt spid="68"/>
                                        </p:tgtEl>
                                        <p:attrNameLst>
                                          <p:attrName>stroke.on</p:attrName>
                                        </p:attrNameLst>
                                      </p:cBhvr>
                                      <p:to>
                                        <p:strVal val="true"/>
                                      </p:to>
                                    </p:set>
                                  </p:childTnLst>
                                </p:cTn>
                              </p:par>
                              <p:par>
                                <p:cTn id="77" presetID="10" presetClass="entr" presetSubtype="0" fill="hold" grpId="0" nodeType="with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fade">
                                      <p:cBhvr>
                                        <p:cTn id="79" dur="500"/>
                                        <p:tgtEl>
                                          <p:spTgt spid="5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fade">
                                      <p:cBhvr>
                                        <p:cTn id="82" dur="500"/>
                                        <p:tgtEl>
                                          <p:spTgt spid="5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45"/>
                                        </p:tgtEl>
                                      </p:cBhvr>
                                    </p:animEffect>
                                    <p:set>
                                      <p:cBhvr>
                                        <p:cTn id="87" dur="1" fill="hold">
                                          <p:stCondLst>
                                            <p:cond delay="499"/>
                                          </p:stCondLst>
                                        </p:cTn>
                                        <p:tgtEl>
                                          <p:spTgt spid="45"/>
                                        </p:tgtEl>
                                        <p:attrNameLst>
                                          <p:attrName>style.visibility</p:attrName>
                                        </p:attrNameLst>
                                      </p:cBhvr>
                                      <p:to>
                                        <p:strVal val="hidden"/>
                                      </p:to>
                                    </p:set>
                                  </p:childTnLst>
                                </p:cTn>
                              </p:par>
                              <p:par>
                                <p:cTn id="88" presetID="7" presetClass="emph" presetSubtype="2" fill="hold" nodeType="withEffect">
                                  <p:stCondLst>
                                    <p:cond delay="0"/>
                                  </p:stCondLst>
                                  <p:childTnLst>
                                    <p:animClr clrSpc="rgb" dir="cw">
                                      <p:cBhvr>
                                        <p:cTn id="89" dur="500" fill="hold"/>
                                        <p:tgtEl>
                                          <p:spTgt spid="62"/>
                                        </p:tgtEl>
                                        <p:attrNameLst>
                                          <p:attrName>stroke.color</p:attrName>
                                        </p:attrNameLst>
                                      </p:cBhvr>
                                      <p:to>
                                        <a:srgbClr val="0070C0"/>
                                      </p:to>
                                    </p:animClr>
                                    <p:set>
                                      <p:cBhvr>
                                        <p:cTn id="90" dur="500" fill="hold"/>
                                        <p:tgtEl>
                                          <p:spTgt spid="62"/>
                                        </p:tgtEl>
                                        <p:attrNameLst>
                                          <p:attrName>stroke.on</p:attrName>
                                        </p:attrNameLst>
                                      </p:cBhvr>
                                      <p:to>
                                        <p:strVal val="true"/>
                                      </p:to>
                                    </p:set>
                                  </p:childTnLst>
                                </p:cTn>
                              </p:par>
                              <p:par>
                                <p:cTn id="91" presetID="10" presetClass="entr" presetSubtype="0" fill="hold" grpId="0" nodeType="withEffect">
                                  <p:stCondLst>
                                    <p:cond delay="0"/>
                                  </p:stCondLst>
                                  <p:childTnLst>
                                    <p:set>
                                      <p:cBhvr>
                                        <p:cTn id="92" dur="1" fill="hold">
                                          <p:stCondLst>
                                            <p:cond delay="0"/>
                                          </p:stCondLst>
                                        </p:cTn>
                                        <p:tgtEl>
                                          <p:spTgt spid="53"/>
                                        </p:tgtEl>
                                        <p:attrNameLst>
                                          <p:attrName>style.visibility</p:attrName>
                                        </p:attrNameLst>
                                      </p:cBhvr>
                                      <p:to>
                                        <p:strVal val="visible"/>
                                      </p:to>
                                    </p:set>
                                    <p:animEffect transition="in" filter="fade">
                                      <p:cBhvr>
                                        <p:cTn id="93" dur="500"/>
                                        <p:tgtEl>
                                          <p:spTgt spid="53"/>
                                        </p:tgtEl>
                                      </p:cBhvr>
                                    </p:animEffect>
                                  </p:childTnLst>
                                </p:cTn>
                              </p:par>
                            </p:childTnLst>
                          </p:cTn>
                        </p:par>
                      </p:childTnLst>
                    </p:cTn>
                  </p:par>
                  <p:par>
                    <p:cTn id="94" fill="hold">
                      <p:stCondLst>
                        <p:cond delay="indefinite"/>
                      </p:stCondLst>
                      <p:childTnLst>
                        <p:par>
                          <p:cTn id="95" fill="hold">
                            <p:stCondLst>
                              <p:cond delay="0"/>
                            </p:stCondLst>
                            <p:childTnLst>
                              <p:par>
                                <p:cTn id="96" presetID="7" presetClass="emph" presetSubtype="2" fill="hold" nodeType="clickEffect">
                                  <p:stCondLst>
                                    <p:cond delay="0"/>
                                  </p:stCondLst>
                                  <p:childTnLst>
                                    <p:animClr clrSpc="rgb" dir="cw">
                                      <p:cBhvr>
                                        <p:cTn id="97" dur="500" fill="hold"/>
                                        <p:tgtEl>
                                          <p:spTgt spid="60"/>
                                        </p:tgtEl>
                                        <p:attrNameLst>
                                          <p:attrName>stroke.color</p:attrName>
                                        </p:attrNameLst>
                                      </p:cBhvr>
                                      <p:to>
                                        <a:srgbClr val="CC0099"/>
                                      </p:to>
                                    </p:animClr>
                                    <p:set>
                                      <p:cBhvr>
                                        <p:cTn id="98" dur="500" fill="hold"/>
                                        <p:tgtEl>
                                          <p:spTgt spid="60"/>
                                        </p:tgtEl>
                                        <p:attrNameLst>
                                          <p:attrName>stroke.on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2" fill="hold" grpId="0" nodeType="clickEffect">
                                  <p:stCondLst>
                                    <p:cond delay="0"/>
                                  </p:stCondLst>
                                  <p:childTnLst>
                                    <p:set>
                                      <p:cBhvr>
                                        <p:cTn id="102" dur="1" fill="hold">
                                          <p:stCondLst>
                                            <p:cond delay="0"/>
                                          </p:stCondLst>
                                        </p:cTn>
                                        <p:tgtEl>
                                          <p:spTgt spid="54"/>
                                        </p:tgtEl>
                                        <p:attrNameLst>
                                          <p:attrName>style.visibility</p:attrName>
                                        </p:attrNameLst>
                                      </p:cBhvr>
                                      <p:to>
                                        <p:strVal val="visible"/>
                                      </p:to>
                                    </p:set>
                                    <p:animEffect transition="in" filter="wipe(right)">
                                      <p:cBhvr>
                                        <p:cTn id="103" dur="500"/>
                                        <p:tgtEl>
                                          <p:spTgt spid="54"/>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grpId="1" nodeType="clickEffect">
                                  <p:stCondLst>
                                    <p:cond delay="0"/>
                                  </p:stCondLst>
                                  <p:childTnLst>
                                    <p:animEffect transition="out" filter="fade">
                                      <p:cBhvr>
                                        <p:cTn id="107" dur="500"/>
                                        <p:tgtEl>
                                          <p:spTgt spid="52"/>
                                        </p:tgtEl>
                                      </p:cBhvr>
                                    </p:animEffect>
                                    <p:set>
                                      <p:cBhvr>
                                        <p:cTn id="108" dur="1" fill="hold">
                                          <p:stCondLst>
                                            <p:cond delay="499"/>
                                          </p:stCondLst>
                                        </p:cTn>
                                        <p:tgtEl>
                                          <p:spTgt spid="52"/>
                                        </p:tgtEl>
                                        <p:attrNameLst>
                                          <p:attrName>style.visibility</p:attrName>
                                        </p:attrNameLst>
                                      </p:cBhvr>
                                      <p:to>
                                        <p:strVal val="hidden"/>
                                      </p:to>
                                    </p:set>
                                  </p:childTnLst>
                                </p:cTn>
                              </p:par>
                              <p:par>
                                <p:cTn id="109" presetID="7" presetClass="emph" presetSubtype="2" fill="hold" nodeType="withEffect">
                                  <p:stCondLst>
                                    <p:cond delay="0"/>
                                  </p:stCondLst>
                                  <p:childTnLst>
                                    <p:animClr clrSpc="rgb" dir="cw">
                                      <p:cBhvr>
                                        <p:cTn id="110" dur="500" fill="hold"/>
                                        <p:tgtEl>
                                          <p:spTgt spid="64"/>
                                        </p:tgtEl>
                                        <p:attrNameLst>
                                          <p:attrName>stroke.color</p:attrName>
                                        </p:attrNameLst>
                                      </p:cBhvr>
                                      <p:to>
                                        <a:srgbClr val="0070C0"/>
                                      </p:to>
                                    </p:animClr>
                                    <p:set>
                                      <p:cBhvr>
                                        <p:cTn id="111" dur="500" fill="hold"/>
                                        <p:tgtEl>
                                          <p:spTgt spid="64"/>
                                        </p:tgtEl>
                                        <p:attrNameLst>
                                          <p:attrName>stroke.on</p:attrName>
                                        </p:attrNameLst>
                                      </p:cBhvr>
                                      <p:to>
                                        <p:strVal val="true"/>
                                      </p:to>
                                    </p:set>
                                  </p:childTnLst>
                                </p:cTn>
                              </p:par>
                              <p:par>
                                <p:cTn id="112" presetID="7" presetClass="emph" presetSubtype="2" fill="hold" nodeType="withEffect">
                                  <p:stCondLst>
                                    <p:cond delay="0"/>
                                  </p:stCondLst>
                                  <p:childTnLst>
                                    <p:animClr clrSpc="rgb" dir="cw">
                                      <p:cBhvr>
                                        <p:cTn id="113" dur="500" fill="hold"/>
                                        <p:tgtEl>
                                          <p:spTgt spid="69"/>
                                        </p:tgtEl>
                                        <p:attrNameLst>
                                          <p:attrName>stroke.color</p:attrName>
                                        </p:attrNameLst>
                                      </p:cBhvr>
                                      <p:to>
                                        <a:srgbClr val="0070C0"/>
                                      </p:to>
                                    </p:animClr>
                                    <p:set>
                                      <p:cBhvr>
                                        <p:cTn id="114" dur="500" fill="hold"/>
                                        <p:tgtEl>
                                          <p:spTgt spid="69"/>
                                        </p:tgtEl>
                                        <p:attrNameLst>
                                          <p:attrName>stroke.on</p:attrName>
                                        </p:attrNameLst>
                                      </p:cBhvr>
                                      <p:to>
                                        <p:strVal val="true"/>
                                      </p:to>
                                    </p:set>
                                  </p:childTnLst>
                                </p:cTn>
                              </p:par>
                              <p:par>
                                <p:cTn id="115" presetID="10" presetClass="entr" presetSubtype="0" fill="hold" grpId="0" nodeType="withEffect">
                                  <p:stCondLst>
                                    <p:cond delay="0"/>
                                  </p:stCondLst>
                                  <p:childTnLst>
                                    <p:set>
                                      <p:cBhvr>
                                        <p:cTn id="116" dur="1" fill="hold">
                                          <p:stCondLst>
                                            <p:cond delay="0"/>
                                          </p:stCondLst>
                                        </p:cTn>
                                        <p:tgtEl>
                                          <p:spTgt spid="70"/>
                                        </p:tgtEl>
                                        <p:attrNameLst>
                                          <p:attrName>style.visibility</p:attrName>
                                        </p:attrNameLst>
                                      </p:cBhvr>
                                      <p:to>
                                        <p:strVal val="visible"/>
                                      </p:to>
                                    </p:set>
                                    <p:animEffect transition="in" filter="fade">
                                      <p:cBhvr>
                                        <p:cTn id="117" dur="500"/>
                                        <p:tgtEl>
                                          <p:spTgt spid="70"/>
                                        </p:tgtEl>
                                      </p:cBhvr>
                                    </p:animEffect>
                                  </p:childTnLst>
                                </p:cTn>
                              </p:par>
                            </p:childTnLst>
                          </p:cTn>
                        </p:par>
                      </p:childTnLst>
                    </p:cTn>
                  </p:par>
                  <p:par>
                    <p:cTn id="118" fill="hold">
                      <p:stCondLst>
                        <p:cond delay="indefinite"/>
                      </p:stCondLst>
                      <p:childTnLst>
                        <p:par>
                          <p:cTn id="119" fill="hold">
                            <p:stCondLst>
                              <p:cond delay="0"/>
                            </p:stCondLst>
                            <p:childTnLst>
                              <p:par>
                                <p:cTn id="120" presetID="7" presetClass="emph" presetSubtype="2" fill="hold" nodeType="clickEffect">
                                  <p:stCondLst>
                                    <p:cond delay="0"/>
                                  </p:stCondLst>
                                  <p:childTnLst>
                                    <p:animClr clrSpc="rgb" dir="cw">
                                      <p:cBhvr>
                                        <p:cTn id="121" dur="500" fill="hold"/>
                                        <p:tgtEl>
                                          <p:spTgt spid="41"/>
                                        </p:tgtEl>
                                        <p:attrNameLst>
                                          <p:attrName>stroke.color</p:attrName>
                                        </p:attrNameLst>
                                      </p:cBhvr>
                                      <p:to>
                                        <a:srgbClr val="CC0099"/>
                                      </p:to>
                                    </p:animClr>
                                    <p:set>
                                      <p:cBhvr>
                                        <p:cTn id="122" dur="500" fill="hold"/>
                                        <p:tgtEl>
                                          <p:spTgt spid="41"/>
                                        </p:tgtEl>
                                        <p:attrNameLst>
                                          <p:attrName>stroke.on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grpId="0" nodeType="clickEffect">
                                  <p:stCondLst>
                                    <p:cond delay="0"/>
                                  </p:stCondLst>
                                  <p:childTnLst>
                                    <p:set>
                                      <p:cBhvr>
                                        <p:cTn id="126" dur="1" fill="hold">
                                          <p:stCondLst>
                                            <p:cond delay="0"/>
                                          </p:stCondLst>
                                        </p:cTn>
                                        <p:tgtEl>
                                          <p:spTgt spid="71"/>
                                        </p:tgtEl>
                                        <p:attrNameLst>
                                          <p:attrName>style.visibility</p:attrName>
                                        </p:attrNameLst>
                                      </p:cBhvr>
                                      <p:to>
                                        <p:strVal val="visible"/>
                                      </p:to>
                                    </p:set>
                                    <p:animEffect transition="in" filter="wipe(up)">
                                      <p:cBhvr>
                                        <p:cTn id="127" dur="500"/>
                                        <p:tgtEl>
                                          <p:spTgt spid="71"/>
                                        </p:tgtEl>
                                      </p:cBhvr>
                                    </p:animEffect>
                                  </p:childTnLst>
                                </p:cTn>
                              </p:par>
                            </p:childTnLst>
                          </p:cTn>
                        </p:par>
                      </p:childTnLst>
                    </p:cTn>
                  </p:par>
                  <p:par>
                    <p:cTn id="128" fill="hold">
                      <p:stCondLst>
                        <p:cond delay="indefinite"/>
                      </p:stCondLst>
                      <p:childTnLst>
                        <p:par>
                          <p:cTn id="129" fill="hold">
                            <p:stCondLst>
                              <p:cond delay="0"/>
                            </p:stCondLst>
                            <p:childTnLst>
                              <p:par>
                                <p:cTn id="130" presetID="7" presetClass="emph" presetSubtype="2" fill="hold" nodeType="clickEffect">
                                  <p:stCondLst>
                                    <p:cond delay="0"/>
                                  </p:stCondLst>
                                  <p:childTnLst>
                                    <p:animClr clrSpc="rgb" dir="cw">
                                      <p:cBhvr>
                                        <p:cTn id="131" dur="500" fill="hold"/>
                                        <p:tgtEl>
                                          <p:spTgt spid="63"/>
                                        </p:tgtEl>
                                        <p:attrNameLst>
                                          <p:attrName>stroke.color</p:attrName>
                                        </p:attrNameLst>
                                      </p:cBhvr>
                                      <p:to>
                                        <a:srgbClr val="0070C0"/>
                                      </p:to>
                                    </p:animClr>
                                    <p:set>
                                      <p:cBhvr>
                                        <p:cTn id="132" dur="500" fill="hold"/>
                                        <p:tgtEl>
                                          <p:spTgt spid="63"/>
                                        </p:tgtEl>
                                        <p:attrNameLst>
                                          <p:attrName>stroke.on</p:attrName>
                                        </p:attrNameLst>
                                      </p:cBhvr>
                                      <p:to>
                                        <p:strVal val="true"/>
                                      </p:to>
                                    </p:set>
                                  </p:childTnLst>
                                </p:cTn>
                              </p:par>
                            </p:childTnLst>
                          </p:cTn>
                        </p:par>
                      </p:childTnLst>
                    </p:cTn>
                  </p:par>
                  <p:par>
                    <p:cTn id="133" fill="hold">
                      <p:stCondLst>
                        <p:cond delay="indefinite"/>
                      </p:stCondLst>
                      <p:childTnLst>
                        <p:par>
                          <p:cTn id="134" fill="hold">
                            <p:stCondLst>
                              <p:cond delay="0"/>
                            </p:stCondLst>
                            <p:childTnLst>
                              <p:par>
                                <p:cTn id="135" presetID="10" presetClass="exit" presetSubtype="0" fill="hold" grpId="1" nodeType="clickEffect">
                                  <p:stCondLst>
                                    <p:cond delay="0"/>
                                  </p:stCondLst>
                                  <p:childTnLst>
                                    <p:animEffect transition="out" filter="fade">
                                      <p:cBhvr>
                                        <p:cTn id="136" dur="500"/>
                                        <p:tgtEl>
                                          <p:spTgt spid="70"/>
                                        </p:tgtEl>
                                      </p:cBhvr>
                                    </p:animEffect>
                                    <p:set>
                                      <p:cBhvr>
                                        <p:cTn id="137" dur="1" fill="hold">
                                          <p:stCondLst>
                                            <p:cond delay="499"/>
                                          </p:stCondLst>
                                        </p:cTn>
                                        <p:tgtEl>
                                          <p:spTgt spid="70"/>
                                        </p:tgtEl>
                                        <p:attrNameLst>
                                          <p:attrName>style.visibility</p:attrName>
                                        </p:attrNameLst>
                                      </p:cBhvr>
                                      <p:to>
                                        <p:strVal val="hidden"/>
                                      </p:to>
                                    </p:set>
                                  </p:childTnLst>
                                </p:cTn>
                              </p:par>
                              <p:par>
                                <p:cTn id="138" presetID="7" presetClass="emph" presetSubtype="2" fill="hold" nodeType="withEffect">
                                  <p:stCondLst>
                                    <p:cond delay="0"/>
                                  </p:stCondLst>
                                  <p:childTnLst>
                                    <p:animClr clrSpc="rgb" dir="cw">
                                      <p:cBhvr>
                                        <p:cTn id="139" dur="500" fill="hold"/>
                                        <p:tgtEl>
                                          <p:spTgt spid="99"/>
                                        </p:tgtEl>
                                        <p:attrNameLst>
                                          <p:attrName>stroke.color</p:attrName>
                                        </p:attrNameLst>
                                      </p:cBhvr>
                                      <p:to>
                                        <a:srgbClr val="0070C0"/>
                                      </p:to>
                                    </p:animClr>
                                    <p:set>
                                      <p:cBhvr>
                                        <p:cTn id="140" dur="500" fill="hold"/>
                                        <p:tgtEl>
                                          <p:spTgt spid="99"/>
                                        </p:tgtEl>
                                        <p:attrNameLst>
                                          <p:attrName>stroke.on</p:attrName>
                                        </p:attrNameLst>
                                      </p:cBhvr>
                                      <p:to>
                                        <p:strVal val="true"/>
                                      </p:to>
                                    </p:set>
                                  </p:childTnLst>
                                </p:cTn>
                              </p:par>
                              <p:par>
                                <p:cTn id="141" presetID="10" presetClass="entr" presetSubtype="0" fill="hold" grpId="0" nodeType="withEffect">
                                  <p:stCondLst>
                                    <p:cond delay="0"/>
                                  </p:stCondLst>
                                  <p:childTnLst>
                                    <p:set>
                                      <p:cBhvr>
                                        <p:cTn id="142" dur="1" fill="hold">
                                          <p:stCondLst>
                                            <p:cond delay="0"/>
                                          </p:stCondLst>
                                        </p:cTn>
                                        <p:tgtEl>
                                          <p:spTgt spid="72"/>
                                        </p:tgtEl>
                                        <p:attrNameLst>
                                          <p:attrName>style.visibility</p:attrName>
                                        </p:attrNameLst>
                                      </p:cBhvr>
                                      <p:to>
                                        <p:strVal val="visible"/>
                                      </p:to>
                                    </p:set>
                                    <p:animEffect transition="in" filter="fade">
                                      <p:cBhvr>
                                        <p:cTn id="143" dur="500"/>
                                        <p:tgtEl>
                                          <p:spTgt spid="72"/>
                                        </p:tgtEl>
                                      </p:cBhvr>
                                    </p:animEffect>
                                  </p:childTnLst>
                                </p:cTn>
                              </p:par>
                            </p:childTnLst>
                          </p:cTn>
                        </p:par>
                      </p:childTnLst>
                    </p:cTn>
                  </p:par>
                  <p:par>
                    <p:cTn id="144" fill="hold">
                      <p:stCondLst>
                        <p:cond delay="indefinite"/>
                      </p:stCondLst>
                      <p:childTnLst>
                        <p:par>
                          <p:cTn id="145" fill="hold">
                            <p:stCondLst>
                              <p:cond delay="0"/>
                            </p:stCondLst>
                            <p:childTnLst>
                              <p:par>
                                <p:cTn id="146" presetID="7" presetClass="emph" presetSubtype="2" fill="hold" nodeType="clickEffect">
                                  <p:stCondLst>
                                    <p:cond delay="0"/>
                                  </p:stCondLst>
                                  <p:childTnLst>
                                    <p:animClr clrSpc="rgb" dir="cw">
                                      <p:cBhvr>
                                        <p:cTn id="147" dur="500" fill="hold"/>
                                        <p:tgtEl>
                                          <p:spTgt spid="56"/>
                                        </p:tgtEl>
                                        <p:attrNameLst>
                                          <p:attrName>stroke.color</p:attrName>
                                        </p:attrNameLst>
                                      </p:cBhvr>
                                      <p:to>
                                        <a:srgbClr val="CC0099"/>
                                      </p:to>
                                    </p:animClr>
                                    <p:set>
                                      <p:cBhvr>
                                        <p:cTn id="148" dur="500" fill="hold"/>
                                        <p:tgtEl>
                                          <p:spTgt spid="56"/>
                                        </p:tgtEl>
                                        <p:attrNameLst>
                                          <p:attrName>stroke.on</p:attrName>
                                        </p:attrNameLst>
                                      </p:cBhvr>
                                      <p:to>
                                        <p:strVal val="true"/>
                                      </p:to>
                                    </p:set>
                                  </p:childTnLst>
                                </p:cTn>
                              </p:par>
                            </p:childTnLst>
                          </p:cTn>
                        </p:par>
                      </p:childTnLst>
                    </p:cTn>
                  </p:par>
                  <p:par>
                    <p:cTn id="149" fill="hold">
                      <p:stCondLst>
                        <p:cond delay="indefinite"/>
                      </p:stCondLst>
                      <p:childTnLst>
                        <p:par>
                          <p:cTn id="150" fill="hold">
                            <p:stCondLst>
                              <p:cond delay="0"/>
                            </p:stCondLst>
                            <p:childTnLst>
                              <p:par>
                                <p:cTn id="151" presetID="22" presetClass="entr" presetSubtype="2" fill="hold" grpId="0" nodeType="clickEffect">
                                  <p:stCondLst>
                                    <p:cond delay="0"/>
                                  </p:stCondLst>
                                  <p:childTnLst>
                                    <p:set>
                                      <p:cBhvr>
                                        <p:cTn id="152" dur="1" fill="hold">
                                          <p:stCondLst>
                                            <p:cond delay="0"/>
                                          </p:stCondLst>
                                        </p:cTn>
                                        <p:tgtEl>
                                          <p:spTgt spid="73"/>
                                        </p:tgtEl>
                                        <p:attrNameLst>
                                          <p:attrName>style.visibility</p:attrName>
                                        </p:attrNameLst>
                                      </p:cBhvr>
                                      <p:to>
                                        <p:strVal val="visible"/>
                                      </p:to>
                                    </p:set>
                                    <p:animEffect transition="in" filter="wipe(right)">
                                      <p:cBhvr>
                                        <p:cTn id="153" dur="500"/>
                                        <p:tgtEl>
                                          <p:spTgt spid="73"/>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74"/>
                                        </p:tgtEl>
                                        <p:attrNameLst>
                                          <p:attrName>style.visibility</p:attrName>
                                        </p:attrNameLst>
                                      </p:cBhvr>
                                      <p:to>
                                        <p:strVal val="visible"/>
                                      </p:to>
                                    </p:set>
                                    <p:animEffect transition="in" filter="wipe(left)">
                                      <p:cBhvr>
                                        <p:cTn id="158" dur="500"/>
                                        <p:tgtEl>
                                          <p:spTgt spid="74"/>
                                        </p:tgtEl>
                                      </p:cBhvr>
                                    </p:animEffect>
                                  </p:childTnLst>
                                </p:cTn>
                              </p:par>
                              <p:par>
                                <p:cTn id="159" presetID="1" presetClass="entr" presetSubtype="0" fill="hold" grpId="0" nodeType="withEffect">
                                  <p:stCondLst>
                                    <p:cond delay="0"/>
                                  </p:stCondLst>
                                  <p:childTnLst>
                                    <p:set>
                                      <p:cBhvr>
                                        <p:cTn id="160" dur="1" fill="hold">
                                          <p:stCondLst>
                                            <p:cond delay="0"/>
                                          </p:stCondLst>
                                        </p:cTn>
                                        <p:tgtEl>
                                          <p:spTgt spid="91"/>
                                        </p:tgtEl>
                                        <p:attrNameLst>
                                          <p:attrName>style.visibility</p:attrName>
                                        </p:attrNameLst>
                                      </p:cBhvr>
                                      <p:to>
                                        <p:strVal val="visible"/>
                                      </p:to>
                                    </p:set>
                                  </p:childTnLst>
                                </p:cTn>
                              </p:par>
                              <p:par>
                                <p:cTn id="161" presetID="22" presetClass="entr" presetSubtype="4" fill="hold" grpId="0" nodeType="withEffect">
                                  <p:stCondLst>
                                    <p:cond delay="0"/>
                                  </p:stCondLst>
                                  <p:childTnLst>
                                    <p:set>
                                      <p:cBhvr>
                                        <p:cTn id="162" dur="1" fill="hold">
                                          <p:stCondLst>
                                            <p:cond delay="0"/>
                                          </p:stCondLst>
                                        </p:cTn>
                                        <p:tgtEl>
                                          <p:spTgt spid="92"/>
                                        </p:tgtEl>
                                        <p:attrNameLst>
                                          <p:attrName>style.visibility</p:attrName>
                                        </p:attrNameLst>
                                      </p:cBhvr>
                                      <p:to>
                                        <p:strVal val="visible"/>
                                      </p:to>
                                    </p:set>
                                    <p:animEffect transition="in" filter="wipe(down)">
                                      <p:cBhvr>
                                        <p:cTn id="163" dur="500"/>
                                        <p:tgtEl>
                                          <p:spTgt spid="92"/>
                                        </p:tgtEl>
                                      </p:cBhvr>
                                    </p:animEffect>
                                  </p:childTnLst>
                                </p:cTn>
                              </p:par>
                              <p:par>
                                <p:cTn id="164" presetID="22" presetClass="entr" presetSubtype="4" fill="hold" grpId="0" nodeType="withEffect">
                                  <p:stCondLst>
                                    <p:cond delay="0"/>
                                  </p:stCondLst>
                                  <p:childTnLst>
                                    <p:set>
                                      <p:cBhvr>
                                        <p:cTn id="165" dur="1" fill="hold">
                                          <p:stCondLst>
                                            <p:cond delay="0"/>
                                          </p:stCondLst>
                                        </p:cTn>
                                        <p:tgtEl>
                                          <p:spTgt spid="93"/>
                                        </p:tgtEl>
                                        <p:attrNameLst>
                                          <p:attrName>style.visibility</p:attrName>
                                        </p:attrNameLst>
                                      </p:cBhvr>
                                      <p:to>
                                        <p:strVal val="visible"/>
                                      </p:to>
                                    </p:set>
                                    <p:animEffect transition="in" filter="wipe(down)">
                                      <p:cBhvr>
                                        <p:cTn id="166" dur="500"/>
                                        <p:tgtEl>
                                          <p:spTgt spid="93"/>
                                        </p:tgtEl>
                                      </p:cBhvr>
                                    </p:animEffect>
                                  </p:childTnLst>
                                </p:cTn>
                              </p:par>
                              <p:par>
                                <p:cTn id="167" presetID="22" presetClass="entr" presetSubtype="4" fill="hold" grpId="0" nodeType="withEffect">
                                  <p:stCondLst>
                                    <p:cond delay="0"/>
                                  </p:stCondLst>
                                  <p:childTnLst>
                                    <p:set>
                                      <p:cBhvr>
                                        <p:cTn id="168" dur="1" fill="hold">
                                          <p:stCondLst>
                                            <p:cond delay="0"/>
                                          </p:stCondLst>
                                        </p:cTn>
                                        <p:tgtEl>
                                          <p:spTgt spid="94"/>
                                        </p:tgtEl>
                                        <p:attrNameLst>
                                          <p:attrName>style.visibility</p:attrName>
                                        </p:attrNameLst>
                                      </p:cBhvr>
                                      <p:to>
                                        <p:strVal val="visible"/>
                                      </p:to>
                                    </p:set>
                                    <p:animEffect transition="in" filter="wipe(down)">
                                      <p:cBhvr>
                                        <p:cTn id="169"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p:bldP spid="49" grpId="0"/>
      <p:bldP spid="55" grpId="0"/>
      <p:bldP spid="57" grpId="0"/>
      <p:bldP spid="59" grpId="0"/>
      <p:bldP spid="39" grpId="0" animBg="1"/>
      <p:bldP spid="40" grpId="0"/>
      <p:bldP spid="43" grpId="0" animBg="1"/>
      <p:bldP spid="42" grpId="0"/>
      <p:bldP spid="44" grpId="0" animBg="1"/>
      <p:bldP spid="45" grpId="0"/>
      <p:bldP spid="45" grpId="1"/>
      <p:bldP spid="46" grpId="0" animBg="1"/>
      <p:bldP spid="47" grpId="0" animBg="1"/>
      <p:bldP spid="48" grpId="0"/>
      <p:bldP spid="51" grpId="0" animBg="1"/>
      <p:bldP spid="52" grpId="0"/>
      <p:bldP spid="52" grpId="1"/>
      <p:bldP spid="53" grpId="0" animBg="1"/>
      <p:bldP spid="54" grpId="0" animBg="1"/>
      <p:bldP spid="70" grpId="0" animBg="1"/>
      <p:bldP spid="70" grpId="1" animBg="1"/>
      <p:bldP spid="71" grpId="0" animBg="1"/>
      <p:bldP spid="72" grpId="0" animBg="1"/>
      <p:bldP spid="73" grpId="0" animBg="1"/>
      <p:bldP spid="91" grpId="0"/>
      <p:bldP spid="92" grpId="0"/>
      <p:bldP spid="93" grpId="0"/>
      <p:bldP spid="9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err="1"/>
              <a:t>Pseudocode</a:t>
            </a:r>
            <a:r>
              <a:rPr lang="en-US" altLang="en-US" sz="3600" dirty="0"/>
              <a:t> of </a:t>
            </a:r>
            <a:r>
              <a:rPr lang="en-US" altLang="en-US" sz="3600" dirty="0" err="1"/>
              <a:t>Dijkstra's</a:t>
            </a:r>
            <a:r>
              <a:rPr lang="en-US" altLang="en-US" sz="3600" dirty="0"/>
              <a:t> </a:t>
            </a:r>
            <a:r>
              <a:rPr sz="3600" dirty="0"/>
              <a:t>Algorithm</a:t>
            </a:r>
          </a:p>
        </p:txBody>
      </p:sp>
      <p:sp>
        <p:nvSpPr>
          <p:cNvPr id="5" name="Content Placeholder 4"/>
          <p:cNvSpPr>
            <a:spLocks noGrp="1"/>
          </p:cNvSpPr>
          <p:nvPr>
            <p:ph sz="quarter" idx="17"/>
          </p:nvPr>
        </p:nvSpPr>
        <p:spPr>
          <a:xfrm>
            <a:off x="457200" y="1471613"/>
            <a:ext cx="8229600" cy="4539720"/>
          </a:xfrm>
        </p:spPr>
        <p:txBody>
          <a:bodyPr/>
          <a:lstStyle/>
          <a:p>
            <a:pPr marL="292100" indent="-292100" eaLnBrk="1" hangingPunct="1">
              <a:spcBef>
                <a:spcPts val="800"/>
              </a:spcBef>
              <a:buFont typeface="Monotype Sorts" pitchFamily="2" charset="2"/>
              <a:buNone/>
              <a:defRPr/>
            </a:pPr>
            <a:r>
              <a:rPr lang="en-US" altLang="en-US" sz="2000" b="1" dirty="0">
                <a:solidFill>
                  <a:schemeClr val="tx1"/>
                </a:solidFill>
              </a:rPr>
              <a:t>Dijkstra_ShortestPath ( Graph G, Node </a:t>
            </a:r>
            <a:r>
              <a:rPr lang="en-US" altLang="en-US" sz="2000" b="1" dirty="0">
                <a:solidFill>
                  <a:srgbClr val="CC0099"/>
                </a:solidFill>
              </a:rPr>
              <a:t>source</a:t>
            </a:r>
            <a:r>
              <a:rPr lang="en-US" altLang="en-US" sz="2000" b="1" dirty="0">
                <a:solidFill>
                  <a:schemeClr val="tx1"/>
                </a:solidFill>
              </a:rPr>
              <a:t> ) </a:t>
            </a:r>
            <a:r>
              <a:rPr lang="en-US" altLang="en-US" sz="2000" dirty="0">
                <a:solidFill>
                  <a:schemeClr val="tx1"/>
                </a:solidFill>
              </a:rPr>
              <a:t>{</a:t>
            </a:r>
          </a:p>
          <a:p>
            <a:pPr marL="292100" indent="-292100" eaLnBrk="1" hangingPunct="1">
              <a:spcBef>
                <a:spcPts val="800"/>
              </a:spcBef>
              <a:buFont typeface="Monotype Sorts" pitchFamily="2" charset="2"/>
              <a:buNone/>
              <a:defRPr/>
            </a:pPr>
            <a:r>
              <a:rPr lang="en-US" altLang="en-US" sz="2000" dirty="0">
                <a:solidFill>
                  <a:schemeClr val="tx1"/>
                </a:solidFill>
              </a:rPr>
              <a:t>	for each vertex </a:t>
            </a:r>
            <a:r>
              <a:rPr lang="en-US" altLang="en-US" sz="2000" dirty="0">
                <a:solidFill>
                  <a:srgbClr val="CC0099"/>
                </a:solidFill>
              </a:rPr>
              <a:t>v</a:t>
            </a:r>
            <a:r>
              <a:rPr lang="en-US" altLang="en-US" sz="2000" dirty="0">
                <a:solidFill>
                  <a:schemeClr val="tx1"/>
                </a:solidFill>
              </a:rPr>
              <a:t> {</a:t>
            </a: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chemeClr val="tx1"/>
                </a:solidFill>
              </a:rPr>
              <a:t>d[</a:t>
            </a:r>
            <a:r>
              <a:rPr lang="en-US" altLang="en-US" sz="2000" dirty="0">
                <a:solidFill>
                  <a:srgbClr val="CC0099"/>
                </a:solidFill>
              </a:rPr>
              <a:t>v</a:t>
            </a:r>
            <a:r>
              <a:rPr lang="en-US" altLang="en-US" sz="2000" dirty="0">
                <a:solidFill>
                  <a:schemeClr val="tx1"/>
                </a:solidFill>
              </a:rPr>
              <a:t>] = infinity;</a:t>
            </a: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chemeClr val="tx1"/>
                </a:solidFill>
              </a:rPr>
              <a:t>pi[</a:t>
            </a:r>
            <a:r>
              <a:rPr lang="en-US" altLang="en-US" sz="2000" dirty="0">
                <a:solidFill>
                  <a:srgbClr val="CC0099"/>
                </a:solidFill>
              </a:rPr>
              <a:t>v</a:t>
            </a:r>
            <a:r>
              <a:rPr lang="en-US" altLang="en-US" sz="2000" dirty="0">
                <a:solidFill>
                  <a:schemeClr val="tx1"/>
                </a:solidFill>
              </a:rPr>
              <a:t>] = null pointer;</a:t>
            </a: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rgbClr val="800000"/>
                </a:solidFill>
              </a:rPr>
              <a:t>S</a:t>
            </a:r>
            <a:r>
              <a:rPr lang="en-US" altLang="en-US" sz="2000" dirty="0">
                <a:solidFill>
                  <a:schemeClr val="tx1"/>
                </a:solidFill>
              </a:rPr>
              <a:t>[</a:t>
            </a:r>
            <a:r>
              <a:rPr lang="en-US" altLang="en-US" sz="2000" dirty="0">
                <a:solidFill>
                  <a:srgbClr val="CC0099"/>
                </a:solidFill>
              </a:rPr>
              <a:t>v</a:t>
            </a:r>
            <a:r>
              <a:rPr lang="en-US" altLang="en-US" sz="2000" dirty="0">
                <a:solidFill>
                  <a:schemeClr val="tx1"/>
                </a:solidFill>
              </a:rPr>
              <a:t>] = 0;     </a:t>
            </a:r>
            <a:r>
              <a:rPr lang="en-US" altLang="en-US" sz="2000" dirty="0">
                <a:solidFill>
                  <a:srgbClr val="008000"/>
                </a:solidFill>
              </a:rPr>
              <a:t>// S[v] is 1 if v is in S</a:t>
            </a:r>
            <a:endParaRPr lang="en-US" altLang="en-US" sz="2000" dirty="0">
              <a:solidFill>
                <a:schemeClr val="tx1"/>
              </a:solidFill>
            </a:endParaRP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chemeClr val="tx1"/>
                </a:solidFill>
              </a:rPr>
              <a:t>}                         </a:t>
            </a:r>
            <a:r>
              <a:rPr lang="en-US" altLang="en-US" sz="2000" dirty="0">
                <a:solidFill>
                  <a:srgbClr val="008000"/>
                </a:solidFill>
              </a:rPr>
              <a:t>// S[v] is 0 if v is not in S</a:t>
            </a:r>
            <a:endParaRPr lang="en-US" altLang="en-US" sz="2000" dirty="0">
              <a:solidFill>
                <a:schemeClr val="tx1"/>
              </a:solidFill>
            </a:endParaRP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chemeClr val="tx1"/>
                </a:solidFill>
              </a:rPr>
              <a:t>d[</a:t>
            </a:r>
            <a:r>
              <a:rPr lang="en-US" altLang="en-US" sz="2000" dirty="0">
                <a:solidFill>
                  <a:srgbClr val="CC0099"/>
                </a:solidFill>
              </a:rPr>
              <a:t>source</a:t>
            </a:r>
            <a:r>
              <a:rPr lang="en-US" altLang="en-US" sz="2000" dirty="0">
                <a:solidFill>
                  <a:schemeClr val="tx1"/>
                </a:solidFill>
              </a:rPr>
              <a:t>] = 0;</a:t>
            </a: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chemeClr val="tx1"/>
                </a:solidFill>
              </a:rPr>
              <a:t>put all vertices in priority queue, Q, in d[</a:t>
            </a:r>
            <a:r>
              <a:rPr lang="en-US" altLang="en-US" sz="2000" dirty="0">
                <a:solidFill>
                  <a:srgbClr val="CC0099"/>
                </a:solidFill>
              </a:rPr>
              <a:t>v</a:t>
            </a:r>
            <a:r>
              <a:rPr lang="en-US" altLang="en-US" sz="2000" dirty="0">
                <a:solidFill>
                  <a:schemeClr val="tx1"/>
                </a:solidFill>
              </a:rPr>
              <a:t>]’s increasing order;</a:t>
            </a:r>
          </a:p>
          <a:p>
            <a:pPr marL="292100" indent="-292100" eaLnBrk="1" hangingPunct="1">
              <a:spcBef>
                <a:spcPts val="800"/>
              </a:spcBef>
              <a:buFont typeface="Monotype Sorts" pitchFamily="2" charset="2"/>
              <a:buNone/>
              <a:defRPr/>
            </a:pPr>
            <a:r>
              <a:rPr lang="en-US" altLang="en-US" sz="2000" dirty="0">
                <a:solidFill>
                  <a:srgbClr val="0070C0"/>
                </a:solidFill>
              </a:rPr>
              <a:t>	</a:t>
            </a:r>
            <a:r>
              <a:rPr lang="en-US" altLang="en-US" sz="2000" dirty="0">
                <a:solidFill>
                  <a:schemeClr val="tx1"/>
                </a:solidFill>
              </a:rPr>
              <a:t>while not Empty(Q) {</a:t>
            </a:r>
          </a:p>
          <a:p>
            <a:pPr marL="292100" indent="-292100" defTabSz="285750" eaLnBrk="1" hangingPunct="1">
              <a:spcBef>
                <a:spcPts val="800"/>
              </a:spcBef>
              <a:buFont typeface="Monotype Sorts" pitchFamily="2" charset="2"/>
              <a:buNone/>
              <a:tabLst>
                <a:tab pos="285750" algn="l"/>
              </a:tabLst>
              <a:defRPr/>
            </a:pPr>
            <a:r>
              <a:rPr lang="en-US" altLang="en-US" sz="2000" dirty="0">
                <a:solidFill>
                  <a:srgbClr val="0070C0"/>
                </a:solidFill>
              </a:rPr>
              <a:t>			</a:t>
            </a:r>
            <a:r>
              <a:rPr lang="en-US" altLang="en-US" sz="2000" dirty="0">
                <a:solidFill>
                  <a:srgbClr val="CC0099"/>
                </a:solidFill>
              </a:rPr>
              <a:t>u</a:t>
            </a:r>
            <a:r>
              <a:rPr lang="en-US" altLang="en-US" sz="2000" dirty="0">
                <a:solidFill>
                  <a:srgbClr val="0070C0"/>
                </a:solidFill>
              </a:rPr>
              <a:t> </a:t>
            </a:r>
            <a:r>
              <a:rPr lang="en-US" altLang="en-US" sz="2000" dirty="0">
                <a:solidFill>
                  <a:schemeClr val="tx1"/>
                </a:solidFill>
              </a:rPr>
              <a:t>=</a:t>
            </a:r>
            <a:r>
              <a:rPr lang="en-US" altLang="en-US" sz="2000" dirty="0">
                <a:solidFill>
                  <a:srgbClr val="0070C0"/>
                </a:solidFill>
              </a:rPr>
              <a:t> </a:t>
            </a:r>
            <a:r>
              <a:rPr lang="en-US" altLang="en-US" sz="2000" dirty="0" err="1">
                <a:solidFill>
                  <a:schemeClr val="tx1"/>
                </a:solidFill>
              </a:rPr>
              <a:t>ExtractCheapest</a:t>
            </a:r>
            <a:r>
              <a:rPr lang="en-US" altLang="en-US" sz="2000" dirty="0">
                <a:solidFill>
                  <a:schemeClr val="tx1"/>
                </a:solidFill>
              </a:rPr>
              <a:t>(Q);</a:t>
            </a:r>
          </a:p>
          <a:p>
            <a:pPr marL="292100" indent="-292100" defTabSz="285750" eaLnBrk="1" hangingPunct="1">
              <a:spcBef>
                <a:spcPts val="800"/>
              </a:spcBef>
              <a:buFont typeface="Monotype Sorts" pitchFamily="2" charset="2"/>
              <a:buNone/>
              <a:tabLst>
                <a:tab pos="285750" algn="l"/>
              </a:tabLst>
              <a:defRPr/>
            </a:pPr>
            <a:r>
              <a:rPr lang="en-US" altLang="en-US" sz="2000" dirty="0">
                <a:solidFill>
                  <a:srgbClr val="0070C0"/>
                </a:solidFill>
              </a:rPr>
              <a:t>			</a:t>
            </a:r>
            <a:r>
              <a:rPr lang="en-US" altLang="en-US" sz="2000" dirty="0">
                <a:solidFill>
                  <a:srgbClr val="800000"/>
                </a:solidFill>
              </a:rPr>
              <a:t>S</a:t>
            </a:r>
            <a:r>
              <a:rPr lang="en-US" altLang="en-US" sz="2000" dirty="0">
                <a:solidFill>
                  <a:schemeClr val="tx1"/>
                </a:solidFill>
              </a:rPr>
              <a:t>[</a:t>
            </a:r>
            <a:r>
              <a:rPr lang="en-US" altLang="en-US" sz="2000" dirty="0">
                <a:solidFill>
                  <a:srgbClr val="CC0099"/>
                </a:solidFill>
              </a:rPr>
              <a:t>u</a:t>
            </a:r>
            <a:r>
              <a:rPr lang="en-US" altLang="en-US" sz="2000" dirty="0">
                <a:solidFill>
                  <a:schemeClr val="tx1"/>
                </a:solidFill>
              </a:rPr>
              <a:t>] = 1;</a:t>
            </a:r>
            <a:r>
              <a:rPr lang="en-US" altLang="en-US" sz="2000" dirty="0">
                <a:solidFill>
                  <a:srgbClr val="0070C0"/>
                </a:solidFill>
              </a:rPr>
              <a:t>      </a:t>
            </a:r>
            <a:r>
              <a:rPr lang="en-US" altLang="en-US" sz="2000" dirty="0">
                <a:solidFill>
                  <a:srgbClr val="008000"/>
                </a:solidFill>
              </a:rPr>
              <a:t>/* Add u to S */</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err="1"/>
              <a:t>Pseudocode</a:t>
            </a:r>
            <a:r>
              <a:rPr lang="en-US" altLang="en-US" sz="3600" dirty="0"/>
              <a:t> of </a:t>
            </a:r>
            <a:r>
              <a:rPr lang="en-US" altLang="en-US" sz="3600" dirty="0" err="1"/>
              <a:t>Dijkstra's</a:t>
            </a:r>
            <a:r>
              <a:rPr lang="en-US" altLang="en-US" sz="3600" dirty="0"/>
              <a:t> </a:t>
            </a:r>
            <a:r>
              <a:rPr lang="en-US" sz="3600" dirty="0"/>
              <a:t>Algorithm</a:t>
            </a:r>
          </a:p>
        </p:txBody>
      </p:sp>
      <p:sp>
        <p:nvSpPr>
          <p:cNvPr id="71683" name="Content Placeholder 4"/>
          <p:cNvSpPr>
            <a:spLocks noGrp="1"/>
          </p:cNvSpPr>
          <p:nvPr>
            <p:ph sz="quarter" idx="17"/>
          </p:nvPr>
        </p:nvSpPr>
        <p:spPr>
          <a:xfrm>
            <a:off x="411020" y="1471613"/>
            <a:ext cx="8229600" cy="3659187"/>
          </a:xfrm>
        </p:spPr>
        <p:txBody>
          <a:bodyPr/>
          <a:lstStyle/>
          <a:p>
            <a:pPr defTabSz="341313" eaLnBrk="1" hangingPunct="1">
              <a:spcBef>
                <a:spcPts val="800"/>
              </a:spcBef>
              <a:buFont typeface="Monotype Sorts" pitchFamily="2" charset="2"/>
              <a:buNone/>
            </a:pPr>
            <a:r>
              <a:rPr lang="en-US" altLang="en-US" sz="2000" dirty="0">
                <a:solidFill>
                  <a:srgbClr val="0070C0"/>
                </a:solidFill>
              </a:rPr>
              <a:t>	 </a:t>
            </a:r>
            <a:r>
              <a:rPr lang="en-US" altLang="en-US" sz="2000" dirty="0">
                <a:solidFill>
                  <a:schemeClr val="tx1"/>
                </a:solidFill>
              </a:rPr>
              <a:t>for each vertex </a:t>
            </a:r>
            <a:r>
              <a:rPr lang="en-US" altLang="en-US" sz="2000" dirty="0">
                <a:solidFill>
                  <a:srgbClr val="CC0099"/>
                </a:solidFill>
              </a:rPr>
              <a:t>v</a:t>
            </a:r>
            <a:r>
              <a:rPr lang="en-US" altLang="en-US" sz="2000" dirty="0">
                <a:solidFill>
                  <a:srgbClr val="0070C0"/>
                </a:solidFill>
              </a:rPr>
              <a:t> </a:t>
            </a:r>
            <a:r>
              <a:rPr lang="en-US" altLang="en-US" sz="2000" dirty="0">
                <a:solidFill>
                  <a:schemeClr val="tx1"/>
                </a:solidFill>
              </a:rPr>
              <a:t>adjacent to </a:t>
            </a:r>
            <a:r>
              <a:rPr lang="en-US" altLang="en-US" sz="2000" dirty="0">
                <a:solidFill>
                  <a:srgbClr val="CC0099"/>
                </a:solidFill>
              </a:rPr>
              <a:t>u</a:t>
            </a:r>
          </a:p>
          <a:p>
            <a:pPr defTabSz="341313" eaLnBrk="1" hangingPunct="1">
              <a:spcBef>
                <a:spcPts val="800"/>
              </a:spcBef>
              <a:buFont typeface="Monotype Sorts" pitchFamily="2" charset="2"/>
              <a:buNone/>
            </a:pPr>
            <a:r>
              <a:rPr lang="en-US" altLang="en-US" sz="2000" dirty="0">
                <a:solidFill>
                  <a:srgbClr val="CC0099"/>
                </a:solidFill>
              </a:rPr>
              <a:t>			</a:t>
            </a:r>
            <a:r>
              <a:rPr lang="en-US" altLang="en-US" sz="2000" dirty="0">
                <a:solidFill>
                  <a:schemeClr val="tx1"/>
                </a:solidFill>
              </a:rPr>
              <a:t>if (</a:t>
            </a:r>
            <a:r>
              <a:rPr lang="en-US" altLang="en-US" sz="2000" dirty="0">
                <a:solidFill>
                  <a:srgbClr val="800000"/>
                </a:solidFill>
              </a:rPr>
              <a:t>S</a:t>
            </a:r>
            <a:r>
              <a:rPr lang="en-US" altLang="en-US" sz="2000" dirty="0">
                <a:solidFill>
                  <a:schemeClr val="tx1"/>
                </a:solidFill>
              </a:rPr>
              <a:t>[</a:t>
            </a:r>
            <a:r>
              <a:rPr lang="en-US" altLang="en-US" sz="2000" dirty="0">
                <a:solidFill>
                  <a:srgbClr val="CC0099"/>
                </a:solidFill>
              </a:rPr>
              <a:t>v</a:t>
            </a:r>
            <a:r>
              <a:rPr lang="en-US" altLang="en-US" sz="2000" dirty="0">
                <a:solidFill>
                  <a:schemeClr val="tx1"/>
                </a:solidFill>
              </a:rPr>
              <a:t>] ≠ 1 and d[</a:t>
            </a:r>
            <a:r>
              <a:rPr lang="en-US" altLang="en-US" sz="2000" dirty="0">
                <a:solidFill>
                  <a:srgbClr val="CC0099"/>
                </a:solidFill>
              </a:rPr>
              <a:t>v</a:t>
            </a:r>
            <a:r>
              <a:rPr lang="en-US" altLang="en-US" sz="2000" dirty="0">
                <a:solidFill>
                  <a:schemeClr val="tx1"/>
                </a:solidFill>
              </a:rPr>
              <a:t>] &gt; d[</a:t>
            </a:r>
            <a:r>
              <a:rPr lang="en-US" altLang="en-US" sz="2000" dirty="0">
                <a:solidFill>
                  <a:srgbClr val="CC0099"/>
                </a:solidFill>
              </a:rPr>
              <a:t>u</a:t>
            </a:r>
            <a:r>
              <a:rPr lang="en-US" altLang="en-US" sz="2000" dirty="0">
                <a:solidFill>
                  <a:schemeClr val="tx1"/>
                </a:solidFill>
              </a:rPr>
              <a:t>] + w[</a:t>
            </a:r>
            <a:r>
              <a:rPr lang="en-US" altLang="en-US" sz="2000" dirty="0">
                <a:solidFill>
                  <a:srgbClr val="CC0099"/>
                </a:solidFill>
              </a:rPr>
              <a:t>u</a:t>
            </a:r>
            <a:r>
              <a:rPr lang="en-US" altLang="en-US" sz="2000" dirty="0">
                <a:solidFill>
                  <a:schemeClr val="tx1"/>
                </a:solidFill>
              </a:rPr>
              <a:t>,</a:t>
            </a:r>
            <a:r>
              <a:rPr lang="en-US" altLang="en-US" sz="2000" dirty="0">
                <a:solidFill>
                  <a:srgbClr val="0070C0"/>
                </a:solidFill>
              </a:rPr>
              <a:t> </a:t>
            </a:r>
            <a:r>
              <a:rPr lang="en-US" altLang="en-US" sz="2000" dirty="0">
                <a:solidFill>
                  <a:srgbClr val="CC0099"/>
                </a:solidFill>
              </a:rPr>
              <a:t>v</a:t>
            </a:r>
            <a:r>
              <a:rPr lang="en-US" altLang="en-US" sz="2000" dirty="0">
                <a:solidFill>
                  <a:schemeClr val="tx1"/>
                </a:solidFill>
              </a:rPr>
              <a:t>]) {</a:t>
            </a:r>
          </a:p>
          <a:p>
            <a:pPr defTabSz="341313" eaLnBrk="1" hangingPunct="1">
              <a:spcBef>
                <a:spcPts val="800"/>
              </a:spcBef>
              <a:buFont typeface="Monotype Sorts" pitchFamily="2" charset="2"/>
              <a:buNone/>
            </a:pPr>
            <a:r>
              <a:rPr lang="en-US" altLang="en-US" sz="2000" dirty="0">
                <a:solidFill>
                  <a:srgbClr val="0070C0"/>
                </a:solidFill>
              </a:rPr>
              <a:t>				</a:t>
            </a:r>
            <a:r>
              <a:rPr lang="en-US" altLang="en-US" sz="2000" dirty="0">
                <a:solidFill>
                  <a:schemeClr val="tx1"/>
                </a:solidFill>
              </a:rPr>
              <a:t>remove</a:t>
            </a:r>
            <a:r>
              <a:rPr lang="en-US" altLang="en-US" sz="2000" dirty="0">
                <a:solidFill>
                  <a:srgbClr val="0070C0"/>
                </a:solidFill>
              </a:rPr>
              <a:t> </a:t>
            </a:r>
            <a:r>
              <a:rPr lang="en-US" altLang="en-US" sz="2000" dirty="0">
                <a:solidFill>
                  <a:srgbClr val="CC0099"/>
                </a:solidFill>
              </a:rPr>
              <a:t>v</a:t>
            </a:r>
            <a:r>
              <a:rPr lang="en-US" altLang="en-US" sz="2000" dirty="0">
                <a:solidFill>
                  <a:srgbClr val="0070C0"/>
                </a:solidFill>
              </a:rPr>
              <a:t> </a:t>
            </a:r>
            <a:r>
              <a:rPr lang="en-US" altLang="en-US" sz="2000" dirty="0">
                <a:solidFill>
                  <a:schemeClr val="tx1"/>
                </a:solidFill>
              </a:rPr>
              <a:t>from</a:t>
            </a:r>
            <a:r>
              <a:rPr lang="en-US" altLang="en-US" sz="2000" dirty="0">
                <a:solidFill>
                  <a:srgbClr val="0070C0"/>
                </a:solidFill>
              </a:rPr>
              <a:t> </a:t>
            </a:r>
            <a:r>
              <a:rPr lang="en-US" altLang="en-US" sz="2000" dirty="0">
                <a:solidFill>
                  <a:schemeClr val="tx1"/>
                </a:solidFill>
              </a:rPr>
              <a:t>Q</a:t>
            </a:r>
            <a:r>
              <a:rPr lang="en-US" altLang="en-US" sz="2000" dirty="0">
                <a:solidFill>
                  <a:srgbClr val="0070C0"/>
                </a:solidFill>
              </a:rPr>
              <a:t>;</a:t>
            </a:r>
          </a:p>
          <a:p>
            <a:pPr defTabSz="341313" eaLnBrk="1" hangingPunct="1">
              <a:spcBef>
                <a:spcPts val="800"/>
              </a:spcBef>
              <a:buFont typeface="Monotype Sorts" pitchFamily="2" charset="2"/>
              <a:buNone/>
            </a:pPr>
            <a:r>
              <a:rPr lang="en-US" altLang="en-US" sz="2000" dirty="0">
                <a:solidFill>
                  <a:srgbClr val="0070C0"/>
                </a:solidFill>
              </a:rPr>
              <a:t>				</a:t>
            </a:r>
            <a:r>
              <a:rPr lang="en-US" altLang="en-US" sz="2000" dirty="0">
                <a:solidFill>
                  <a:schemeClr val="tx1"/>
                </a:solidFill>
              </a:rPr>
              <a:t>d[</a:t>
            </a:r>
            <a:r>
              <a:rPr lang="en-US" altLang="en-US" sz="2000" dirty="0">
                <a:solidFill>
                  <a:srgbClr val="CC0099"/>
                </a:solidFill>
              </a:rPr>
              <a:t>v</a:t>
            </a:r>
            <a:r>
              <a:rPr lang="en-US" altLang="en-US" sz="2000" dirty="0">
                <a:solidFill>
                  <a:schemeClr val="tx1"/>
                </a:solidFill>
              </a:rPr>
              <a:t>] = d[</a:t>
            </a:r>
            <a:r>
              <a:rPr lang="en-US" altLang="en-US" sz="2000" dirty="0">
                <a:solidFill>
                  <a:srgbClr val="CC0099"/>
                </a:solidFill>
              </a:rPr>
              <a:t>u</a:t>
            </a:r>
            <a:r>
              <a:rPr lang="en-US" altLang="en-US" sz="2000" dirty="0">
                <a:solidFill>
                  <a:schemeClr val="tx1"/>
                </a:solidFill>
              </a:rPr>
              <a:t>] + w[</a:t>
            </a:r>
            <a:r>
              <a:rPr lang="en-US" altLang="en-US" sz="2000" dirty="0">
                <a:solidFill>
                  <a:srgbClr val="CC0099"/>
                </a:solidFill>
              </a:rPr>
              <a:t>u</a:t>
            </a:r>
            <a:r>
              <a:rPr lang="en-US" altLang="en-US" sz="2000" dirty="0">
                <a:solidFill>
                  <a:schemeClr val="tx1"/>
                </a:solidFill>
              </a:rPr>
              <a:t>,</a:t>
            </a:r>
            <a:r>
              <a:rPr lang="en-US" altLang="en-US" sz="2000" dirty="0">
                <a:solidFill>
                  <a:srgbClr val="0070C0"/>
                </a:solidFill>
              </a:rPr>
              <a:t> </a:t>
            </a:r>
            <a:r>
              <a:rPr lang="en-US" altLang="en-US" sz="2000" dirty="0">
                <a:solidFill>
                  <a:srgbClr val="CC0099"/>
                </a:solidFill>
              </a:rPr>
              <a:t>v</a:t>
            </a:r>
            <a:r>
              <a:rPr lang="en-US" altLang="en-US" sz="2000" dirty="0">
                <a:solidFill>
                  <a:schemeClr val="tx1"/>
                </a:solidFill>
              </a:rPr>
              <a:t>];</a:t>
            </a:r>
          </a:p>
          <a:p>
            <a:pPr defTabSz="341313" eaLnBrk="1" hangingPunct="1">
              <a:spcBef>
                <a:spcPts val="800"/>
              </a:spcBef>
              <a:buFont typeface="Monotype Sorts" pitchFamily="2" charset="2"/>
              <a:buNone/>
            </a:pPr>
            <a:r>
              <a:rPr lang="en-US" altLang="en-US" sz="2000" dirty="0">
                <a:solidFill>
                  <a:srgbClr val="0070C0"/>
                </a:solidFill>
              </a:rPr>
              <a:t>				</a:t>
            </a:r>
            <a:r>
              <a:rPr lang="en-US" altLang="en-US" sz="2000" dirty="0">
                <a:solidFill>
                  <a:schemeClr val="tx1"/>
                </a:solidFill>
              </a:rPr>
              <a:t>pi[</a:t>
            </a:r>
            <a:r>
              <a:rPr lang="en-US" altLang="en-US" sz="2000" dirty="0">
                <a:solidFill>
                  <a:srgbClr val="CC0099"/>
                </a:solidFill>
              </a:rPr>
              <a:t>v</a:t>
            </a:r>
            <a:r>
              <a:rPr lang="en-US" altLang="en-US" sz="2000" dirty="0">
                <a:solidFill>
                  <a:schemeClr val="tx1"/>
                </a:solidFill>
              </a:rPr>
              <a:t>] =</a:t>
            </a:r>
            <a:r>
              <a:rPr lang="en-US" altLang="en-US" sz="2000" dirty="0">
                <a:solidFill>
                  <a:srgbClr val="0070C0"/>
                </a:solidFill>
              </a:rPr>
              <a:t> </a:t>
            </a:r>
            <a:r>
              <a:rPr lang="en-US" altLang="en-US" sz="2000" dirty="0">
                <a:solidFill>
                  <a:srgbClr val="CC0099"/>
                </a:solidFill>
              </a:rPr>
              <a:t>u</a:t>
            </a:r>
            <a:r>
              <a:rPr lang="en-US" altLang="en-US" sz="2000" dirty="0">
                <a:solidFill>
                  <a:schemeClr val="tx1"/>
                </a:solidFill>
              </a:rPr>
              <a:t>;</a:t>
            </a:r>
          </a:p>
          <a:p>
            <a:pPr defTabSz="341313" eaLnBrk="1" hangingPunct="1">
              <a:spcBef>
                <a:spcPts val="800"/>
              </a:spcBef>
              <a:buFont typeface="Monotype Sorts" pitchFamily="2" charset="2"/>
              <a:buNone/>
            </a:pPr>
            <a:r>
              <a:rPr lang="en-US" altLang="en-US" sz="2000" dirty="0">
                <a:solidFill>
                  <a:srgbClr val="0070C0"/>
                </a:solidFill>
              </a:rPr>
              <a:t>				</a:t>
            </a:r>
            <a:r>
              <a:rPr lang="en-US" altLang="en-US" sz="2000" dirty="0">
                <a:solidFill>
                  <a:schemeClr val="tx1"/>
                </a:solidFill>
              </a:rPr>
              <a:t>insert </a:t>
            </a:r>
            <a:r>
              <a:rPr lang="en-US" altLang="en-US" sz="2000" dirty="0">
                <a:solidFill>
                  <a:srgbClr val="CC0099"/>
                </a:solidFill>
              </a:rPr>
              <a:t>v</a:t>
            </a:r>
            <a:r>
              <a:rPr lang="en-US" altLang="en-US" sz="2000" dirty="0">
                <a:solidFill>
                  <a:srgbClr val="0070C0"/>
                </a:solidFill>
              </a:rPr>
              <a:t> </a:t>
            </a:r>
            <a:r>
              <a:rPr lang="en-US" altLang="en-US" sz="2000" dirty="0">
                <a:solidFill>
                  <a:schemeClr val="tx1"/>
                </a:solidFill>
              </a:rPr>
              <a:t>into</a:t>
            </a:r>
            <a:r>
              <a:rPr lang="en-US" altLang="en-US" sz="2000" dirty="0">
                <a:solidFill>
                  <a:srgbClr val="0070C0"/>
                </a:solidFill>
              </a:rPr>
              <a:t> </a:t>
            </a:r>
            <a:r>
              <a:rPr lang="en-US" altLang="en-US" sz="2000" dirty="0">
                <a:solidFill>
                  <a:schemeClr val="tx1"/>
                </a:solidFill>
              </a:rPr>
              <a:t>Q according to its d[</a:t>
            </a:r>
            <a:r>
              <a:rPr lang="en-US" altLang="en-US" sz="2000" dirty="0">
                <a:solidFill>
                  <a:srgbClr val="CC0099"/>
                </a:solidFill>
              </a:rPr>
              <a:t>v</a:t>
            </a:r>
            <a:r>
              <a:rPr lang="en-US" altLang="en-US" sz="2000" dirty="0">
                <a:solidFill>
                  <a:schemeClr val="tx1"/>
                </a:solidFill>
              </a:rPr>
              <a:t>];</a:t>
            </a:r>
          </a:p>
          <a:p>
            <a:pPr eaLnBrk="1" hangingPunct="1">
              <a:spcBef>
                <a:spcPts val="800"/>
              </a:spcBef>
              <a:buFont typeface="Monotype Sorts" pitchFamily="2" charset="2"/>
              <a:buNone/>
            </a:pPr>
            <a:r>
              <a:rPr lang="en-US" altLang="en-US" sz="2000" dirty="0">
                <a:solidFill>
                  <a:schemeClr val="tx1"/>
                </a:solidFill>
              </a:rPr>
              <a:t>	      }</a:t>
            </a:r>
          </a:p>
          <a:p>
            <a:pPr eaLnBrk="1" hangingPunct="1">
              <a:spcBef>
                <a:spcPts val="800"/>
              </a:spcBef>
              <a:buFont typeface="Monotype Sorts" pitchFamily="2" charset="2"/>
              <a:buNone/>
            </a:pPr>
            <a:r>
              <a:rPr lang="en-US" altLang="en-US" sz="2000" dirty="0">
                <a:solidFill>
                  <a:schemeClr val="tx1"/>
                </a:solidFill>
              </a:rPr>
              <a:t>   }</a:t>
            </a:r>
            <a:r>
              <a:rPr lang="en-US" altLang="en-US" sz="2000" dirty="0">
                <a:solidFill>
                  <a:srgbClr val="0070C0"/>
                </a:solidFill>
              </a:rPr>
              <a:t> </a:t>
            </a:r>
            <a:r>
              <a:rPr lang="en-US" altLang="en-US" sz="2000" dirty="0">
                <a:solidFill>
                  <a:srgbClr val="008000"/>
                </a:solidFill>
              </a:rPr>
              <a:t>// end of while loop</a:t>
            </a:r>
          </a:p>
          <a:p>
            <a:pPr eaLnBrk="1" hangingPunct="1">
              <a:spcBef>
                <a:spcPts val="800"/>
              </a:spcBef>
              <a:buFont typeface="Monotype Sorts" pitchFamily="2" charset="2"/>
              <a:buNone/>
            </a:pPr>
            <a:r>
              <a:rPr lang="en-US" altLang="en-US" sz="2000" dirty="0">
                <a:solidFill>
                  <a:schemeClr val="tx1"/>
                </a:solidFill>
              </a:rPr>
              <a:t>}</a:t>
            </a:r>
          </a:p>
        </p:txBody>
      </p:sp>
      <p:sp>
        <p:nvSpPr>
          <p:cNvPr id="4" name="Content Placeholder 4"/>
          <p:cNvSpPr txBox="1">
            <a:spLocks/>
          </p:cNvSpPr>
          <p:nvPr/>
        </p:nvSpPr>
        <p:spPr bwMode="auto">
          <a:xfrm>
            <a:off x="411020" y="5378450"/>
            <a:ext cx="8407956" cy="7387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buFont typeface="Wingdings" panose="05000000000000000000" pitchFamily="2" charset="2"/>
              <a:buNone/>
            </a:pPr>
            <a:r>
              <a:rPr lang="en-US" altLang="en-US" sz="2000" kern="0" dirty="0">
                <a:solidFill>
                  <a:schemeClr val="tx1"/>
                </a:solidFill>
              </a:rPr>
              <a:t>Worst case time complexity of Dijkstra’s algorithm is </a:t>
            </a:r>
            <a:r>
              <a:rPr lang="en-US" altLang="en-US" sz="2000" i="1" kern="0" dirty="0">
                <a:solidFill>
                  <a:srgbClr val="C00000"/>
                </a:solidFill>
                <a:sym typeface="Symbol" panose="05050102010706020507" pitchFamily="18" charset="2"/>
              </a:rPr>
              <a:t>O</a:t>
            </a:r>
            <a:r>
              <a:rPr lang="en-US" altLang="en-US" sz="2000" kern="0" dirty="0">
                <a:solidFill>
                  <a:srgbClr val="C00000"/>
                </a:solidFill>
              </a:rPr>
              <a:t>(|</a:t>
            </a:r>
            <a:r>
              <a:rPr lang="en-US" altLang="en-US" sz="2000" i="1" kern="0" dirty="0">
                <a:solidFill>
                  <a:srgbClr val="C00000"/>
                </a:solidFill>
              </a:rPr>
              <a:t>V|</a:t>
            </a:r>
            <a:r>
              <a:rPr lang="en-US" altLang="en-US" sz="2000" kern="0" baseline="30000" dirty="0">
                <a:solidFill>
                  <a:srgbClr val="C00000"/>
                </a:solidFill>
              </a:rPr>
              <a:t>2</a:t>
            </a:r>
            <a:r>
              <a:rPr lang="en-US" altLang="en-US" sz="2000" kern="0" dirty="0">
                <a:solidFill>
                  <a:srgbClr val="C00000"/>
                </a:solidFill>
              </a:rPr>
              <a:t>) </a:t>
            </a:r>
          </a:p>
          <a:p>
            <a:pPr marL="0" indent="0" eaLnBrk="1" hangingPunct="1">
              <a:buFont typeface="Wingdings" panose="05000000000000000000" pitchFamily="2" charset="2"/>
              <a:buNone/>
            </a:pPr>
            <a:r>
              <a:rPr lang="en-US" altLang="en-US" sz="2000" kern="0" dirty="0">
                <a:solidFill>
                  <a:schemeClr val="tx1"/>
                </a:solidFill>
              </a:rPr>
              <a:t>(</a:t>
            </a:r>
            <a:r>
              <a:rPr lang="en-US" altLang="en-US" sz="2000" kern="0" dirty="0">
                <a:solidFill>
                  <a:srgbClr val="C00000"/>
                </a:solidFill>
              </a:rPr>
              <a:t>analysis not required</a:t>
            </a:r>
            <a:r>
              <a:rPr lang="en-US" altLang="en-US" sz="2000" kern="0" dirty="0">
                <a:solidFill>
                  <a:schemeClr val="tx1"/>
                </a:solidFill>
              </a:rPr>
              <a:t>).</a:t>
            </a:r>
          </a:p>
          <a:p>
            <a:pPr eaLnBrk="1" hangingPunct="1">
              <a:buFont typeface="Monotype Sorts" pitchFamily="2" charset="2"/>
              <a:buNone/>
            </a:pPr>
            <a:endParaRPr lang="en-US" altLang="en-US" sz="2000" kern="0" dirty="0">
              <a:solidFill>
                <a:schemeClr val="tx1"/>
              </a:solidFill>
            </a:endParaRPr>
          </a:p>
        </p:txBody>
      </p:sp>
      <p:grpSp>
        <p:nvGrpSpPr>
          <p:cNvPr id="12" name="Group 11">
            <a:extLst>
              <a:ext uri="{FF2B5EF4-FFF2-40B4-BE49-F238E27FC236}">
                <a16:creationId xmlns:a16="http://schemas.microsoft.com/office/drawing/2014/main" id="{916C4287-3D97-D83E-C112-10376C1E6CA0}"/>
              </a:ext>
            </a:extLst>
          </p:cNvPr>
          <p:cNvGrpSpPr/>
          <p:nvPr/>
        </p:nvGrpSpPr>
        <p:grpSpPr>
          <a:xfrm>
            <a:off x="6311900" y="1643461"/>
            <a:ext cx="2138065" cy="2407443"/>
            <a:chOff x="6146800" y="1326357"/>
            <a:chExt cx="2138065" cy="2407443"/>
          </a:xfrm>
        </p:grpSpPr>
        <p:sp>
          <p:nvSpPr>
            <p:cNvPr id="3" name="Oval 2">
              <a:extLst>
                <a:ext uri="{FF2B5EF4-FFF2-40B4-BE49-F238E27FC236}">
                  <a16:creationId xmlns:a16="http://schemas.microsoft.com/office/drawing/2014/main" id="{CC5B1D9A-276B-3F75-0EA1-DDFF64CA3811}"/>
                </a:ext>
              </a:extLst>
            </p:cNvPr>
            <p:cNvSpPr/>
            <p:nvPr/>
          </p:nvSpPr>
          <p:spPr>
            <a:xfrm>
              <a:off x="6146800" y="1752600"/>
              <a:ext cx="1155700" cy="198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F4C6EF4-4F66-2021-09A1-F5F7DB03FCFA}"/>
                </a:ext>
              </a:extLst>
            </p:cNvPr>
            <p:cNvSpPr/>
            <p:nvPr/>
          </p:nvSpPr>
          <p:spPr>
            <a:xfrm>
              <a:off x="6515100" y="3084909"/>
              <a:ext cx="419100" cy="432594"/>
            </a:xfrm>
            <a:prstGeom prst="ellipse">
              <a:avLst/>
            </a:prstGeom>
            <a:solidFill>
              <a:srgbClr val="FF33CC"/>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u</a:t>
              </a:r>
            </a:p>
          </p:txBody>
        </p:sp>
        <p:sp>
          <p:nvSpPr>
            <p:cNvPr id="6" name="Oval 5">
              <a:extLst>
                <a:ext uri="{FF2B5EF4-FFF2-40B4-BE49-F238E27FC236}">
                  <a16:creationId xmlns:a16="http://schemas.microsoft.com/office/drawing/2014/main" id="{95F53CA8-19B1-A31B-C402-310960D62607}"/>
                </a:ext>
              </a:extLst>
            </p:cNvPr>
            <p:cNvSpPr/>
            <p:nvPr/>
          </p:nvSpPr>
          <p:spPr>
            <a:xfrm>
              <a:off x="6515100" y="1986161"/>
              <a:ext cx="419100" cy="432594"/>
            </a:xfrm>
            <a:prstGeom prst="ellipse">
              <a:avLst/>
            </a:prstGeom>
            <a:solidFill>
              <a:schemeClr val="bg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s</a:t>
              </a:r>
            </a:p>
          </p:txBody>
        </p:sp>
        <p:sp>
          <p:nvSpPr>
            <p:cNvPr id="7" name="TextBox 6">
              <a:extLst>
                <a:ext uri="{FF2B5EF4-FFF2-40B4-BE49-F238E27FC236}">
                  <a16:creationId xmlns:a16="http://schemas.microsoft.com/office/drawing/2014/main" id="{EFE71730-DC5B-BD8A-9CAE-6AE2F5E34194}"/>
                </a:ext>
              </a:extLst>
            </p:cNvPr>
            <p:cNvSpPr txBox="1"/>
            <p:nvPr/>
          </p:nvSpPr>
          <p:spPr>
            <a:xfrm>
              <a:off x="6515100" y="1326357"/>
              <a:ext cx="389850" cy="461665"/>
            </a:xfrm>
            <a:prstGeom prst="rect">
              <a:avLst/>
            </a:prstGeom>
            <a:noFill/>
          </p:spPr>
          <p:txBody>
            <a:bodyPr wrap="none" rtlCol="0">
              <a:spAutoFit/>
            </a:bodyPr>
            <a:lstStyle/>
            <a:p>
              <a:r>
                <a:rPr lang="en-US" dirty="0">
                  <a:solidFill>
                    <a:srgbClr val="C00000"/>
                  </a:solidFill>
                </a:rPr>
                <a:t>S</a:t>
              </a:r>
            </a:p>
          </p:txBody>
        </p:sp>
        <p:sp>
          <p:nvSpPr>
            <p:cNvPr id="8" name="TextBox 7">
              <a:extLst>
                <a:ext uri="{FF2B5EF4-FFF2-40B4-BE49-F238E27FC236}">
                  <a16:creationId xmlns:a16="http://schemas.microsoft.com/office/drawing/2014/main" id="{49A3F410-23F1-6B14-5015-4E94D8BFC4AA}"/>
                </a:ext>
              </a:extLst>
            </p:cNvPr>
            <p:cNvSpPr txBox="1"/>
            <p:nvPr/>
          </p:nvSpPr>
          <p:spPr>
            <a:xfrm rot="5400000">
              <a:off x="6688782" y="2411462"/>
              <a:ext cx="266700" cy="461665"/>
            </a:xfrm>
            <a:prstGeom prst="rect">
              <a:avLst/>
            </a:prstGeom>
            <a:noFill/>
          </p:spPr>
          <p:txBody>
            <a:bodyPr wrap="square" rtlCol="0">
              <a:spAutoFit/>
            </a:bodyPr>
            <a:lstStyle/>
            <a:p>
              <a:r>
                <a:rPr lang="en-US" dirty="0"/>
                <a:t>…</a:t>
              </a:r>
            </a:p>
          </p:txBody>
        </p:sp>
        <p:sp>
          <p:nvSpPr>
            <p:cNvPr id="9" name="Oval 8">
              <a:extLst>
                <a:ext uri="{FF2B5EF4-FFF2-40B4-BE49-F238E27FC236}">
                  <a16:creationId xmlns:a16="http://schemas.microsoft.com/office/drawing/2014/main" id="{72B90881-E030-1647-8CCD-A91993D9B56C}"/>
                </a:ext>
              </a:extLst>
            </p:cNvPr>
            <p:cNvSpPr/>
            <p:nvPr/>
          </p:nvSpPr>
          <p:spPr>
            <a:xfrm>
              <a:off x="7865765" y="2642294"/>
              <a:ext cx="419100" cy="432594"/>
            </a:xfrm>
            <a:prstGeom prst="ellipse">
              <a:avLst/>
            </a:prstGeom>
            <a:solidFill>
              <a:schemeClr val="accent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v</a:t>
              </a:r>
            </a:p>
          </p:txBody>
        </p:sp>
        <p:cxnSp>
          <p:nvCxnSpPr>
            <p:cNvPr id="11" name="Straight Arrow Connector 10">
              <a:extLst>
                <a:ext uri="{FF2B5EF4-FFF2-40B4-BE49-F238E27FC236}">
                  <a16:creationId xmlns:a16="http://schemas.microsoft.com/office/drawing/2014/main" id="{F6006701-6ABB-BA80-24EA-9F33D84189DF}"/>
                </a:ext>
              </a:extLst>
            </p:cNvPr>
            <p:cNvCxnSpPr/>
            <p:nvPr/>
          </p:nvCxnSpPr>
          <p:spPr>
            <a:xfrm flipV="1">
              <a:off x="6946900" y="2934394"/>
              <a:ext cx="931565" cy="2921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a:xfrm>
            <a:off x="645722" y="1869105"/>
            <a:ext cx="7509163" cy="143615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a:t>Proof of Correctness</a:t>
            </a:r>
            <a:endParaRPr sz="3600" dirty="0"/>
          </a:p>
        </p:txBody>
      </p:sp>
      <p:sp>
        <p:nvSpPr>
          <p:cNvPr id="72707" name="Content Placeholder 4"/>
          <p:cNvSpPr>
            <a:spLocks noGrp="1"/>
          </p:cNvSpPr>
          <p:nvPr>
            <p:ph sz="quarter" idx="17"/>
          </p:nvPr>
        </p:nvSpPr>
        <p:spPr>
          <a:xfrm>
            <a:off x="761173" y="1971372"/>
            <a:ext cx="7265052" cy="1206932"/>
          </a:xfrm>
        </p:spPr>
        <p:txBody>
          <a:bodyPr/>
          <a:lstStyle/>
          <a:p>
            <a:pPr marL="0" indent="0" eaLnBrk="1" hangingPunct="1">
              <a:lnSpc>
                <a:spcPct val="90000"/>
              </a:lnSpc>
              <a:buNone/>
            </a:pPr>
            <a:r>
              <a:rPr lang="en-US" altLang="en-US" sz="2000" b="1" dirty="0"/>
              <a:t>Lemma 1</a:t>
            </a:r>
            <a:r>
              <a:rPr lang="en-US" altLang="en-US" sz="2000" dirty="0"/>
              <a:t>: </a:t>
            </a:r>
            <a:r>
              <a:rPr lang="en-US" altLang="en-US" sz="2000" dirty="0">
                <a:solidFill>
                  <a:schemeClr val="tx1"/>
                </a:solidFill>
              </a:rPr>
              <a:t>In a weighted graph G, suppose that a shortest path from x to z consists of a path P from x to y followed by a path Q from y to z. Then P is a shortest path from x to y and Q is a shortest path from y to z.</a:t>
            </a:r>
          </a:p>
          <a:p>
            <a:pPr lvl="1" eaLnBrk="1" hangingPunct="1">
              <a:lnSpc>
                <a:spcPct val="90000"/>
              </a:lnSpc>
              <a:buFont typeface="Monotype Sorts" pitchFamily="2" charset="2"/>
              <a:buNone/>
            </a:pPr>
            <a:endParaRPr lang="en-US" altLang="en-US" sz="2000" dirty="0"/>
          </a:p>
          <a:p>
            <a:pPr lvl="1" eaLnBrk="1" hangingPunct="1">
              <a:lnSpc>
                <a:spcPct val="90000"/>
              </a:lnSpc>
              <a:buFont typeface="Monotype Sorts" pitchFamily="2" charset="2"/>
              <a:buNone/>
            </a:pPr>
            <a:endParaRPr lang="en-US" altLang="en-US" sz="2000" dirty="0"/>
          </a:p>
          <a:p>
            <a:pPr lvl="1" eaLnBrk="1" hangingPunct="1">
              <a:lnSpc>
                <a:spcPct val="90000"/>
              </a:lnSpc>
              <a:buFont typeface="Monotype Sorts" pitchFamily="2" charset="2"/>
              <a:buNone/>
            </a:pPr>
            <a:endParaRPr lang="en-US" altLang="en-US" sz="2000" dirty="0"/>
          </a:p>
          <a:p>
            <a:pPr lvl="1" eaLnBrk="1" hangingPunct="1">
              <a:lnSpc>
                <a:spcPct val="90000"/>
              </a:lnSpc>
              <a:buFont typeface="Monotype Sorts" pitchFamily="2" charset="2"/>
              <a:buNone/>
            </a:pPr>
            <a:endParaRPr lang="en-US" altLang="en-US" sz="2000" i="1" dirty="0"/>
          </a:p>
        </p:txBody>
      </p:sp>
      <p:sp>
        <p:nvSpPr>
          <p:cNvPr id="22" name="Content Placeholder 4"/>
          <p:cNvSpPr txBox="1">
            <a:spLocks/>
          </p:cNvSpPr>
          <p:nvPr/>
        </p:nvSpPr>
        <p:spPr bwMode="auto">
          <a:xfrm>
            <a:off x="560725" y="4399163"/>
            <a:ext cx="7250690" cy="1889646"/>
          </a:xfrm>
          <a:prstGeom prst="rect">
            <a:avLst/>
          </a:prstGeom>
          <a:solidFill>
            <a:schemeClr val="bg1">
              <a:lumMod val="85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spcBef>
                <a:spcPts val="0"/>
              </a:spcBef>
              <a:buFont typeface="Monotype Sorts" pitchFamily="2" charset="2"/>
              <a:buNone/>
            </a:pPr>
            <a:r>
              <a:rPr lang="en-US" altLang="en-US" kern="0" dirty="0">
                <a:solidFill>
                  <a:srgbClr val="C00000"/>
                </a:solidFill>
              </a:rPr>
              <a:t>Proof (By Contradiction):</a:t>
            </a:r>
          </a:p>
          <a:p>
            <a:pPr marL="0" lvl="1" indent="0" eaLnBrk="1" hangingPunct="1">
              <a:spcBef>
                <a:spcPts val="0"/>
              </a:spcBef>
              <a:buFont typeface="Monotype Sorts" pitchFamily="2" charset="2"/>
              <a:buNone/>
            </a:pPr>
            <a:r>
              <a:rPr lang="en-US" altLang="en-US" b="0" kern="0" dirty="0"/>
              <a:t>Assume that P is not the shortest path from x to y. Then there will be another path from x to y, P’ which is shorter than P. As a result P’ followed by Q will be a path </a:t>
            </a:r>
            <a:r>
              <a:rPr lang="en-US" altLang="en-US" kern="0" dirty="0">
                <a:solidFill>
                  <a:srgbClr val="800000"/>
                </a:solidFill>
              </a:rPr>
              <a:t>shorter</a:t>
            </a:r>
            <a:r>
              <a:rPr lang="en-US" altLang="en-US" b="0" kern="0" dirty="0">
                <a:solidFill>
                  <a:srgbClr val="C00000"/>
                </a:solidFill>
              </a:rPr>
              <a:t> </a:t>
            </a:r>
            <a:r>
              <a:rPr lang="en-US" altLang="en-US" b="0" kern="0" dirty="0"/>
              <a:t>than P followed by Q. But it was known that P followed by Q is the </a:t>
            </a:r>
            <a:r>
              <a:rPr lang="en-US" altLang="en-US" kern="0" dirty="0">
                <a:solidFill>
                  <a:srgbClr val="800000"/>
                </a:solidFill>
              </a:rPr>
              <a:t>shortest</a:t>
            </a:r>
            <a:r>
              <a:rPr lang="en-US" altLang="en-US" b="0" kern="0" dirty="0">
                <a:solidFill>
                  <a:srgbClr val="C00000"/>
                </a:solidFill>
              </a:rPr>
              <a:t> </a:t>
            </a:r>
            <a:r>
              <a:rPr lang="en-US" altLang="en-US" b="0" kern="0" dirty="0"/>
              <a:t>path. Contradiction. Same can be said about Q.</a:t>
            </a:r>
            <a:endParaRPr lang="en-US" altLang="en-US" sz="2400" b="0" kern="0" dirty="0"/>
          </a:p>
        </p:txBody>
      </p:sp>
      <p:grpSp>
        <p:nvGrpSpPr>
          <p:cNvPr id="23" name="Group 21"/>
          <p:cNvGrpSpPr>
            <a:grpSpLocks/>
          </p:cNvGrpSpPr>
          <p:nvPr/>
        </p:nvGrpSpPr>
        <p:grpSpPr bwMode="auto">
          <a:xfrm>
            <a:off x="1453250" y="3211559"/>
            <a:ext cx="6574623" cy="1122288"/>
            <a:chOff x="1040884" y="2404333"/>
            <a:chExt cx="6574623" cy="1122288"/>
          </a:xfrm>
        </p:grpSpPr>
        <p:sp>
          <p:nvSpPr>
            <p:cNvPr id="24" name="Oval 3"/>
            <p:cNvSpPr>
              <a:spLocks noChangeArrowheads="1"/>
            </p:cNvSpPr>
            <p:nvPr/>
          </p:nvSpPr>
          <p:spPr bwMode="auto">
            <a:xfrm>
              <a:off x="1143000" y="30480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p>
          </p:txBody>
        </p:sp>
        <p:sp>
          <p:nvSpPr>
            <p:cNvPr id="25" name="Oval 4"/>
            <p:cNvSpPr>
              <a:spLocks noChangeArrowheads="1"/>
            </p:cNvSpPr>
            <p:nvPr/>
          </p:nvSpPr>
          <p:spPr bwMode="auto">
            <a:xfrm>
              <a:off x="4038600" y="30480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p>
          </p:txBody>
        </p:sp>
        <p:sp>
          <p:nvSpPr>
            <p:cNvPr id="26" name="Oval 5"/>
            <p:cNvSpPr>
              <a:spLocks noChangeArrowheads="1"/>
            </p:cNvSpPr>
            <p:nvPr/>
          </p:nvSpPr>
          <p:spPr bwMode="auto">
            <a:xfrm>
              <a:off x="7391400" y="30480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p>
          </p:txBody>
        </p:sp>
        <p:sp>
          <p:nvSpPr>
            <p:cNvPr id="27" name="Text Box 6"/>
            <p:cNvSpPr txBox="1">
              <a:spLocks noChangeArrowheads="1"/>
            </p:cNvSpPr>
            <p:nvPr/>
          </p:nvSpPr>
          <p:spPr bwMode="auto">
            <a:xfrm>
              <a:off x="1040884" y="3124200"/>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000" dirty="0"/>
                <a:t>x</a:t>
              </a:r>
            </a:p>
          </p:txBody>
        </p:sp>
        <p:sp>
          <p:nvSpPr>
            <p:cNvPr id="28" name="Text Box 7"/>
            <p:cNvSpPr txBox="1">
              <a:spLocks noChangeArrowheads="1"/>
            </p:cNvSpPr>
            <p:nvPr/>
          </p:nvSpPr>
          <p:spPr bwMode="auto">
            <a:xfrm>
              <a:off x="3966513" y="3124200"/>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000" dirty="0"/>
                <a:t>y</a:t>
              </a:r>
            </a:p>
          </p:txBody>
        </p:sp>
        <p:sp>
          <p:nvSpPr>
            <p:cNvPr id="29" name="Text Box 8"/>
            <p:cNvSpPr txBox="1">
              <a:spLocks noChangeArrowheads="1"/>
            </p:cNvSpPr>
            <p:nvPr/>
          </p:nvSpPr>
          <p:spPr bwMode="auto">
            <a:xfrm flipH="1">
              <a:off x="7360948" y="3126511"/>
              <a:ext cx="2545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000" dirty="0"/>
                <a:t>z</a:t>
              </a:r>
            </a:p>
          </p:txBody>
        </p:sp>
        <p:sp>
          <p:nvSpPr>
            <p:cNvPr id="30" name="Line 9"/>
            <p:cNvSpPr>
              <a:spLocks noChangeShapeType="1"/>
            </p:cNvSpPr>
            <p:nvPr/>
          </p:nvSpPr>
          <p:spPr bwMode="auto">
            <a:xfrm>
              <a:off x="1295400" y="3124200"/>
              <a:ext cx="685800" cy="0"/>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31" name="Line 10"/>
            <p:cNvSpPr>
              <a:spLocks noChangeShapeType="1"/>
            </p:cNvSpPr>
            <p:nvPr/>
          </p:nvSpPr>
          <p:spPr bwMode="auto">
            <a:xfrm>
              <a:off x="2057400" y="3124200"/>
              <a:ext cx="838200" cy="0"/>
            </a:xfrm>
            <a:prstGeom prst="line">
              <a:avLst/>
            </a:prstGeom>
            <a:noFill/>
            <a:ln w="28575">
              <a:solidFill>
                <a:srgbClr val="C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2" name="Line 11"/>
            <p:cNvSpPr>
              <a:spLocks noChangeShapeType="1"/>
            </p:cNvSpPr>
            <p:nvPr/>
          </p:nvSpPr>
          <p:spPr bwMode="auto">
            <a:xfrm>
              <a:off x="3352800" y="3124200"/>
              <a:ext cx="685800" cy="0"/>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33" name="Line 12"/>
            <p:cNvSpPr>
              <a:spLocks noChangeShapeType="1"/>
            </p:cNvSpPr>
            <p:nvPr/>
          </p:nvSpPr>
          <p:spPr bwMode="auto">
            <a:xfrm>
              <a:off x="4267200" y="3124200"/>
              <a:ext cx="685800" cy="0"/>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34" name="Line 13"/>
            <p:cNvSpPr>
              <a:spLocks noChangeShapeType="1"/>
            </p:cNvSpPr>
            <p:nvPr/>
          </p:nvSpPr>
          <p:spPr bwMode="auto">
            <a:xfrm>
              <a:off x="6629400" y="3124200"/>
              <a:ext cx="685800" cy="0"/>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35" name="Line 14"/>
            <p:cNvSpPr>
              <a:spLocks noChangeShapeType="1"/>
            </p:cNvSpPr>
            <p:nvPr/>
          </p:nvSpPr>
          <p:spPr bwMode="auto">
            <a:xfrm>
              <a:off x="5334000" y="3124200"/>
              <a:ext cx="838200" cy="0"/>
            </a:xfrm>
            <a:prstGeom prst="line">
              <a:avLst/>
            </a:prstGeom>
            <a:noFill/>
            <a:ln w="28575">
              <a:solidFill>
                <a:srgbClr val="C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6" name="AutoShape 15"/>
            <p:cNvSpPr>
              <a:spLocks/>
            </p:cNvSpPr>
            <p:nvPr/>
          </p:nvSpPr>
          <p:spPr bwMode="auto">
            <a:xfrm rot="5400000">
              <a:off x="2552700" y="1485900"/>
              <a:ext cx="152400" cy="2819400"/>
            </a:xfrm>
            <a:prstGeom prst="leftBrace">
              <a:avLst>
                <a:gd name="adj1" fmla="val 154167"/>
                <a:gd name="adj2" fmla="val 50000"/>
              </a:avLst>
            </a:prstGeom>
            <a:noFill/>
            <a:ln w="952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p>
          </p:txBody>
        </p:sp>
        <p:sp>
          <p:nvSpPr>
            <p:cNvPr id="37" name="AutoShape 16"/>
            <p:cNvSpPr>
              <a:spLocks/>
            </p:cNvSpPr>
            <p:nvPr/>
          </p:nvSpPr>
          <p:spPr bwMode="auto">
            <a:xfrm rot="5400000">
              <a:off x="5714804" y="1219004"/>
              <a:ext cx="210326" cy="3295266"/>
            </a:xfrm>
            <a:prstGeom prst="leftBrace">
              <a:avLst>
                <a:gd name="adj1" fmla="val 116667"/>
                <a:gd name="adj2" fmla="val 50000"/>
              </a:avLst>
            </a:prstGeom>
            <a:noFill/>
            <a:ln w="952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solidFill>
                  <a:srgbClr val="C00000"/>
                </a:solidFill>
              </a:endParaRPr>
            </a:p>
          </p:txBody>
        </p:sp>
        <p:sp>
          <p:nvSpPr>
            <p:cNvPr id="38" name="Text Box 17"/>
            <p:cNvSpPr txBox="1">
              <a:spLocks noChangeArrowheads="1"/>
            </p:cNvSpPr>
            <p:nvPr/>
          </p:nvSpPr>
          <p:spPr bwMode="auto">
            <a:xfrm>
              <a:off x="2476500" y="2495490"/>
              <a:ext cx="356188"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000" dirty="0">
                  <a:solidFill>
                    <a:srgbClr val="C00000"/>
                  </a:solidFill>
                </a:rPr>
                <a:t>P</a:t>
              </a:r>
            </a:p>
          </p:txBody>
        </p:sp>
        <p:sp>
          <p:nvSpPr>
            <p:cNvPr id="39" name="Text Box 18"/>
            <p:cNvSpPr txBox="1">
              <a:spLocks noChangeArrowheads="1"/>
            </p:cNvSpPr>
            <p:nvPr/>
          </p:nvSpPr>
          <p:spPr bwMode="auto">
            <a:xfrm>
              <a:off x="5675681" y="2404333"/>
              <a:ext cx="3834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000" dirty="0">
                  <a:solidFill>
                    <a:srgbClr val="C00000"/>
                  </a:solidFill>
                </a:rPr>
                <a:t>Q</a:t>
              </a:r>
            </a:p>
          </p:txBody>
        </p:sp>
      </p:grpSp>
      <p:sp>
        <p:nvSpPr>
          <p:cNvPr id="41" name="Content Placeholder 2"/>
          <p:cNvSpPr txBox="1">
            <a:spLocks/>
          </p:cNvSpPr>
          <p:nvPr/>
        </p:nvSpPr>
        <p:spPr bwMode="auto">
          <a:xfrm>
            <a:off x="522625" y="1381893"/>
            <a:ext cx="8474998"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Property of Shortest Path</a:t>
            </a:r>
          </a:p>
        </p:txBody>
      </p:sp>
    </p:spTree>
    <p:extLst>
      <p:ext uri="{BB962C8B-B14F-4D97-AF65-F5344CB8AC3E}">
        <p14:creationId xmlns:p14="http://schemas.microsoft.com/office/powerpoint/2010/main" val="28127923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a:xfrm>
            <a:off x="735445" y="1428328"/>
            <a:ext cx="7720953" cy="318754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a:t>Greedy choice is optimal</a:t>
            </a:r>
            <a:endParaRPr sz="3600" dirty="0"/>
          </a:p>
        </p:txBody>
      </p:sp>
      <p:sp>
        <p:nvSpPr>
          <p:cNvPr id="72707" name="Content Placeholder 4"/>
          <p:cNvSpPr>
            <a:spLocks noGrp="1"/>
          </p:cNvSpPr>
          <p:nvPr>
            <p:ph sz="quarter" idx="17"/>
          </p:nvPr>
        </p:nvSpPr>
        <p:spPr>
          <a:xfrm>
            <a:off x="1049986" y="1530596"/>
            <a:ext cx="7265052" cy="2995964"/>
          </a:xfrm>
        </p:spPr>
        <p:txBody>
          <a:bodyPr/>
          <a:lstStyle/>
          <a:p>
            <a:pPr marL="0" indent="0" eaLnBrk="1" hangingPunct="1">
              <a:lnSpc>
                <a:spcPct val="120000"/>
              </a:lnSpc>
              <a:buNone/>
              <a:defRPr/>
            </a:pPr>
            <a:r>
              <a:rPr lang="en-US" altLang="en-US" sz="2000" b="1" dirty="0"/>
              <a:t>Theorem D1</a:t>
            </a:r>
            <a:r>
              <a:rPr lang="en-US" altLang="en-US" sz="2000" dirty="0"/>
              <a:t>: </a:t>
            </a:r>
            <a:r>
              <a:rPr lang="en-US" altLang="en-US" sz="2000" dirty="0">
                <a:solidFill>
                  <a:schemeClr val="tx1"/>
                </a:solidFill>
              </a:rPr>
              <a:t>Let G = (V, E, W) be a weighted graph with nonnegative weights. Let S be a subset of V and let s be a member of S. Assume that d[y] is the shortest distance in G from s to y, for each y in S. Let z be the next vertex chosen to go into S. If edge (y, z) is chosen to </a:t>
            </a:r>
            <a:r>
              <a:rPr lang="en-US" altLang="en-US" sz="2000" dirty="0" err="1">
                <a:solidFill>
                  <a:schemeClr val="tx1"/>
                </a:solidFill>
              </a:rPr>
              <a:t>minimise</a:t>
            </a:r>
            <a:r>
              <a:rPr lang="en-US" altLang="en-US" sz="2000" dirty="0">
                <a:solidFill>
                  <a:schemeClr val="tx1"/>
                </a:solidFill>
              </a:rPr>
              <a:t> d[y] + W(y, z) over all edges with one vertex in S and one vertex in V – S, then the path consisting of a shortest path from s to y followed by the edge (y, z) is the shortest path from s to z.</a:t>
            </a:r>
          </a:p>
          <a:p>
            <a:pPr lvl="1" eaLnBrk="1" hangingPunct="1">
              <a:lnSpc>
                <a:spcPct val="90000"/>
              </a:lnSpc>
              <a:buFont typeface="Monotype Sorts" pitchFamily="2" charset="2"/>
              <a:buNone/>
            </a:pPr>
            <a:endParaRPr lang="en-US" altLang="en-US" sz="2000" dirty="0"/>
          </a:p>
          <a:p>
            <a:pPr lvl="1" eaLnBrk="1" hangingPunct="1">
              <a:lnSpc>
                <a:spcPct val="90000"/>
              </a:lnSpc>
              <a:buFont typeface="Monotype Sorts" pitchFamily="2" charset="2"/>
              <a:buNone/>
            </a:pPr>
            <a:endParaRPr lang="en-US" altLang="en-US" sz="2000" dirty="0"/>
          </a:p>
          <a:p>
            <a:pPr lvl="1" eaLnBrk="1" hangingPunct="1">
              <a:lnSpc>
                <a:spcPct val="90000"/>
              </a:lnSpc>
              <a:buFont typeface="Monotype Sorts" pitchFamily="2" charset="2"/>
              <a:buNone/>
            </a:pPr>
            <a:endParaRPr lang="en-US" altLang="en-US" sz="2000" dirty="0"/>
          </a:p>
          <a:p>
            <a:pPr lvl="1" eaLnBrk="1" hangingPunct="1">
              <a:lnSpc>
                <a:spcPct val="90000"/>
              </a:lnSpc>
              <a:buFont typeface="Monotype Sorts" pitchFamily="2" charset="2"/>
              <a:buNone/>
            </a:pPr>
            <a:endParaRPr lang="en-US" altLang="en-US" sz="2000" i="1" dirty="0"/>
          </a:p>
        </p:txBody>
      </p:sp>
      <p:sp>
        <p:nvSpPr>
          <p:cNvPr id="42" name="Content Placeholder 4"/>
          <p:cNvSpPr txBox="1">
            <a:spLocks/>
          </p:cNvSpPr>
          <p:nvPr/>
        </p:nvSpPr>
        <p:spPr bwMode="auto">
          <a:xfrm>
            <a:off x="811910" y="4917732"/>
            <a:ext cx="6998590" cy="1092832"/>
          </a:xfrm>
          <a:prstGeom prst="rect">
            <a:avLst/>
          </a:prstGeom>
          <a:solidFill>
            <a:schemeClr val="bg1">
              <a:lumMod val="85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lnSpc>
                <a:spcPct val="120000"/>
              </a:lnSpc>
              <a:buNone/>
              <a:defRPr/>
            </a:pPr>
            <a:r>
              <a:rPr lang="en-US" altLang="en-US" sz="2000" kern="0" dirty="0">
                <a:solidFill>
                  <a:srgbClr val="C00000"/>
                </a:solidFill>
              </a:rPr>
              <a:t>Proof: </a:t>
            </a:r>
          </a:p>
          <a:p>
            <a:pPr marL="0" indent="0" eaLnBrk="1" hangingPunct="1">
              <a:spcBef>
                <a:spcPts val="0"/>
              </a:spcBef>
              <a:buNone/>
              <a:defRPr/>
            </a:pPr>
            <a:r>
              <a:rPr lang="en-US" altLang="en-US" sz="2000" b="0" kern="0" dirty="0">
                <a:solidFill>
                  <a:schemeClr val="tx1"/>
                </a:solidFill>
              </a:rPr>
              <a:t>We will show that there is no other path from s to z that is shorter.</a:t>
            </a:r>
          </a:p>
          <a:p>
            <a:pPr marL="457200" indent="-457200" eaLnBrk="1" hangingPunct="1">
              <a:lnSpc>
                <a:spcPct val="114000"/>
              </a:lnSpc>
              <a:defRPr/>
            </a:pPr>
            <a:endParaRPr lang="en-US" sz="2000" b="1" kern="0" dirty="0">
              <a:solidFill>
                <a:schemeClr val="tx1"/>
              </a:solidFill>
            </a:endParaRPr>
          </a:p>
        </p:txBody>
      </p:sp>
    </p:spTree>
    <p:extLst>
      <p:ext uri="{BB962C8B-B14F-4D97-AF65-F5344CB8AC3E}">
        <p14:creationId xmlns:p14="http://schemas.microsoft.com/office/powerpoint/2010/main" val="34722543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a:t>Greedy choice is optimal</a:t>
            </a:r>
          </a:p>
        </p:txBody>
      </p:sp>
      <p:sp>
        <p:nvSpPr>
          <p:cNvPr id="5" name="Rounded Rectangle 4"/>
          <p:cNvSpPr/>
          <p:nvPr/>
        </p:nvSpPr>
        <p:spPr>
          <a:xfrm>
            <a:off x="5679996" y="5136452"/>
            <a:ext cx="2953637" cy="1092952"/>
          </a:xfrm>
          <a:prstGeom prst="roundRect">
            <a:avLst/>
          </a:prstGeom>
          <a:solidFill>
            <a:srgbClr val="FFC000"/>
          </a:solidFill>
          <a:ln w="9525">
            <a:solidFill>
              <a:srgbClr val="002060"/>
            </a:solidFill>
          </a:ln>
        </p:spPr>
        <p:style>
          <a:lnRef idx="3">
            <a:schemeClr val="lt1"/>
          </a:lnRef>
          <a:fillRef idx="1">
            <a:schemeClr val="accent1"/>
          </a:fillRef>
          <a:effectRef idx="1">
            <a:schemeClr val="accent1"/>
          </a:effectRef>
          <a:fontRef idx="minor">
            <a:schemeClr val="lt1"/>
          </a:fontRef>
        </p:style>
        <p:txBody>
          <a:bodyPr rtlCol="0" anchor="ctr"/>
          <a:lstStyle/>
          <a:p>
            <a:r>
              <a:rPr lang="en-US" altLang="en-US" sz="1600" b="0" dirty="0">
                <a:solidFill>
                  <a:sysClr val="windowText" lastClr="000000"/>
                </a:solidFill>
              </a:rPr>
              <a:t>Edge (y, z) is chosen to </a:t>
            </a:r>
            <a:r>
              <a:rPr lang="en-US" altLang="en-US" sz="1600" b="0" dirty="0" err="1">
                <a:solidFill>
                  <a:sysClr val="windowText" lastClr="000000"/>
                </a:solidFill>
              </a:rPr>
              <a:t>minimise</a:t>
            </a:r>
            <a:r>
              <a:rPr lang="en-US" altLang="en-US" sz="1600" b="0" dirty="0">
                <a:solidFill>
                  <a:sysClr val="windowText" lastClr="000000"/>
                </a:solidFill>
              </a:rPr>
              <a:t> d[y] + W(y, z) over all edges with one vertex in S and one vertex in V – S</a:t>
            </a:r>
          </a:p>
        </p:txBody>
      </p:sp>
      <p:sp>
        <p:nvSpPr>
          <p:cNvPr id="120" name="Line 79"/>
          <p:cNvSpPr>
            <a:spLocks noChangeShapeType="1"/>
          </p:cNvSpPr>
          <p:nvPr/>
        </p:nvSpPr>
        <p:spPr bwMode="auto">
          <a:xfrm flipV="1">
            <a:off x="6605001" y="2290588"/>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22" name="TextBox 121"/>
          <p:cNvSpPr txBox="1"/>
          <p:nvPr/>
        </p:nvSpPr>
        <p:spPr>
          <a:xfrm>
            <a:off x="5058743" y="2421930"/>
            <a:ext cx="445830" cy="369332"/>
          </a:xfrm>
          <a:prstGeom prst="rect">
            <a:avLst/>
          </a:prstGeom>
          <a:noFill/>
        </p:spPr>
        <p:txBody>
          <a:bodyPr wrap="square" rtlCol="0">
            <a:spAutoFit/>
          </a:bodyPr>
          <a:lstStyle/>
          <a:p>
            <a:r>
              <a:rPr lang="en-SG" sz="1800" b="0" dirty="0">
                <a:latin typeface="+mn-lt"/>
              </a:rPr>
              <a:t>10</a:t>
            </a:r>
          </a:p>
        </p:txBody>
      </p:sp>
      <p:sp>
        <p:nvSpPr>
          <p:cNvPr id="124" name="TextBox 123"/>
          <p:cNvSpPr txBox="1"/>
          <p:nvPr/>
        </p:nvSpPr>
        <p:spPr>
          <a:xfrm>
            <a:off x="7014622" y="1935488"/>
            <a:ext cx="291623" cy="369332"/>
          </a:xfrm>
          <a:prstGeom prst="rect">
            <a:avLst/>
          </a:prstGeom>
          <a:noFill/>
        </p:spPr>
        <p:txBody>
          <a:bodyPr wrap="square" rtlCol="0">
            <a:spAutoFit/>
          </a:bodyPr>
          <a:lstStyle/>
          <a:p>
            <a:r>
              <a:rPr lang="en-SG" sz="1800" b="0" dirty="0">
                <a:latin typeface="+mn-lt"/>
              </a:rPr>
              <a:t>1</a:t>
            </a:r>
          </a:p>
        </p:txBody>
      </p:sp>
      <p:sp>
        <p:nvSpPr>
          <p:cNvPr id="125" name="TextBox 124"/>
          <p:cNvSpPr txBox="1"/>
          <p:nvPr/>
        </p:nvSpPr>
        <p:spPr>
          <a:xfrm>
            <a:off x="5865298" y="3020613"/>
            <a:ext cx="291623" cy="369332"/>
          </a:xfrm>
          <a:prstGeom prst="rect">
            <a:avLst/>
          </a:prstGeom>
          <a:noFill/>
        </p:spPr>
        <p:txBody>
          <a:bodyPr wrap="square" rtlCol="0">
            <a:spAutoFit/>
          </a:bodyPr>
          <a:lstStyle/>
          <a:p>
            <a:r>
              <a:rPr lang="en-SG" sz="1800" b="0" dirty="0">
                <a:latin typeface="+mn-lt"/>
              </a:rPr>
              <a:t>2</a:t>
            </a:r>
          </a:p>
        </p:txBody>
      </p:sp>
      <p:sp>
        <p:nvSpPr>
          <p:cNvPr id="126" name="TextBox 125"/>
          <p:cNvSpPr txBox="1"/>
          <p:nvPr/>
        </p:nvSpPr>
        <p:spPr>
          <a:xfrm>
            <a:off x="6355354" y="3022353"/>
            <a:ext cx="291623" cy="369332"/>
          </a:xfrm>
          <a:prstGeom prst="rect">
            <a:avLst/>
          </a:prstGeom>
          <a:noFill/>
        </p:spPr>
        <p:txBody>
          <a:bodyPr wrap="square" rtlCol="0">
            <a:spAutoFit/>
          </a:bodyPr>
          <a:lstStyle/>
          <a:p>
            <a:r>
              <a:rPr lang="en-SG" sz="1800" b="0" dirty="0">
                <a:latin typeface="+mn-lt"/>
              </a:rPr>
              <a:t>3</a:t>
            </a:r>
          </a:p>
        </p:txBody>
      </p:sp>
      <p:sp>
        <p:nvSpPr>
          <p:cNvPr id="127" name="TextBox 126"/>
          <p:cNvSpPr txBox="1"/>
          <p:nvPr/>
        </p:nvSpPr>
        <p:spPr>
          <a:xfrm>
            <a:off x="7853453" y="3026922"/>
            <a:ext cx="291623" cy="369332"/>
          </a:xfrm>
          <a:prstGeom prst="rect">
            <a:avLst/>
          </a:prstGeom>
          <a:noFill/>
        </p:spPr>
        <p:txBody>
          <a:bodyPr wrap="square" rtlCol="0">
            <a:spAutoFit/>
          </a:bodyPr>
          <a:lstStyle/>
          <a:p>
            <a:r>
              <a:rPr lang="en-SG" sz="1800" b="0" dirty="0">
                <a:latin typeface="+mn-lt"/>
              </a:rPr>
              <a:t>4</a:t>
            </a:r>
          </a:p>
        </p:txBody>
      </p:sp>
      <p:sp>
        <p:nvSpPr>
          <p:cNvPr id="128" name="TextBox 127"/>
          <p:cNvSpPr txBox="1"/>
          <p:nvPr/>
        </p:nvSpPr>
        <p:spPr>
          <a:xfrm>
            <a:off x="5217381" y="3888430"/>
            <a:ext cx="291623" cy="369332"/>
          </a:xfrm>
          <a:prstGeom prst="rect">
            <a:avLst/>
          </a:prstGeom>
          <a:noFill/>
        </p:spPr>
        <p:txBody>
          <a:bodyPr wrap="square" rtlCol="0">
            <a:spAutoFit/>
          </a:bodyPr>
          <a:lstStyle/>
          <a:p>
            <a:r>
              <a:rPr lang="en-SG" sz="1800" b="0" dirty="0">
                <a:latin typeface="+mn-lt"/>
              </a:rPr>
              <a:t>5</a:t>
            </a:r>
          </a:p>
        </p:txBody>
      </p:sp>
      <p:sp>
        <p:nvSpPr>
          <p:cNvPr id="129" name="TextBox 128"/>
          <p:cNvSpPr txBox="1"/>
          <p:nvPr/>
        </p:nvSpPr>
        <p:spPr>
          <a:xfrm>
            <a:off x="8335143" y="3013086"/>
            <a:ext cx="291623" cy="369332"/>
          </a:xfrm>
          <a:prstGeom prst="rect">
            <a:avLst/>
          </a:prstGeom>
          <a:noFill/>
        </p:spPr>
        <p:txBody>
          <a:bodyPr wrap="square" rtlCol="0">
            <a:spAutoFit/>
          </a:bodyPr>
          <a:lstStyle/>
          <a:p>
            <a:r>
              <a:rPr lang="en-SG" sz="1800" b="0" dirty="0">
                <a:latin typeface="+mn-lt"/>
              </a:rPr>
              <a:t>6</a:t>
            </a:r>
          </a:p>
        </p:txBody>
      </p:sp>
      <p:sp>
        <p:nvSpPr>
          <p:cNvPr id="130" name="TextBox 129"/>
          <p:cNvSpPr txBox="1"/>
          <p:nvPr/>
        </p:nvSpPr>
        <p:spPr>
          <a:xfrm>
            <a:off x="7259653" y="3512611"/>
            <a:ext cx="291623" cy="369332"/>
          </a:xfrm>
          <a:prstGeom prst="rect">
            <a:avLst/>
          </a:prstGeom>
          <a:noFill/>
        </p:spPr>
        <p:txBody>
          <a:bodyPr wrap="square" rtlCol="0">
            <a:spAutoFit/>
          </a:bodyPr>
          <a:lstStyle/>
          <a:p>
            <a:r>
              <a:rPr lang="en-SG" sz="1800" b="0" dirty="0">
                <a:latin typeface="+mn-lt"/>
              </a:rPr>
              <a:t>7</a:t>
            </a:r>
          </a:p>
        </p:txBody>
      </p:sp>
      <p:sp>
        <p:nvSpPr>
          <p:cNvPr id="131" name="TextBox 130"/>
          <p:cNvSpPr txBox="1"/>
          <p:nvPr/>
        </p:nvSpPr>
        <p:spPr>
          <a:xfrm>
            <a:off x="7071121" y="4209544"/>
            <a:ext cx="291623" cy="369332"/>
          </a:xfrm>
          <a:prstGeom prst="rect">
            <a:avLst/>
          </a:prstGeom>
          <a:noFill/>
        </p:spPr>
        <p:txBody>
          <a:bodyPr wrap="square" rtlCol="0">
            <a:spAutoFit/>
          </a:bodyPr>
          <a:lstStyle/>
          <a:p>
            <a:r>
              <a:rPr lang="en-SG" sz="1800" b="0" dirty="0">
                <a:latin typeface="+mn-lt"/>
              </a:rPr>
              <a:t>2</a:t>
            </a:r>
          </a:p>
        </p:txBody>
      </p:sp>
      <p:sp>
        <p:nvSpPr>
          <p:cNvPr id="132" name="TextBox 131"/>
          <p:cNvSpPr txBox="1"/>
          <p:nvPr/>
        </p:nvSpPr>
        <p:spPr>
          <a:xfrm>
            <a:off x="6275705" y="1729037"/>
            <a:ext cx="291623" cy="369332"/>
          </a:xfrm>
          <a:prstGeom prst="rect">
            <a:avLst/>
          </a:prstGeom>
          <a:noFill/>
        </p:spPr>
        <p:txBody>
          <a:bodyPr wrap="square" rtlCol="0">
            <a:spAutoFit/>
          </a:bodyPr>
          <a:lstStyle/>
          <a:p>
            <a:r>
              <a:rPr lang="en-SG" sz="1800" i="1" dirty="0">
                <a:solidFill>
                  <a:srgbClr val="800000"/>
                </a:solidFill>
                <a:latin typeface="+mn-lt"/>
              </a:rPr>
              <a:t>u</a:t>
            </a:r>
          </a:p>
        </p:txBody>
      </p:sp>
      <p:sp>
        <p:nvSpPr>
          <p:cNvPr id="133" name="TextBox 132"/>
          <p:cNvSpPr txBox="1"/>
          <p:nvPr/>
        </p:nvSpPr>
        <p:spPr>
          <a:xfrm>
            <a:off x="8261437" y="1729037"/>
            <a:ext cx="291623" cy="369332"/>
          </a:xfrm>
          <a:prstGeom prst="rect">
            <a:avLst/>
          </a:prstGeom>
          <a:noFill/>
        </p:spPr>
        <p:txBody>
          <a:bodyPr wrap="square" rtlCol="0">
            <a:spAutoFit/>
          </a:bodyPr>
          <a:lstStyle/>
          <a:p>
            <a:r>
              <a:rPr lang="en-SG" sz="1800" i="1" dirty="0">
                <a:solidFill>
                  <a:srgbClr val="800000"/>
                </a:solidFill>
                <a:latin typeface="+mn-lt"/>
              </a:rPr>
              <a:t>v</a:t>
            </a:r>
          </a:p>
        </p:txBody>
      </p:sp>
      <p:sp>
        <p:nvSpPr>
          <p:cNvPr id="134" name="TextBox 133"/>
          <p:cNvSpPr txBox="1"/>
          <p:nvPr/>
        </p:nvSpPr>
        <p:spPr>
          <a:xfrm>
            <a:off x="4727080" y="2813916"/>
            <a:ext cx="291623" cy="369332"/>
          </a:xfrm>
          <a:prstGeom prst="rect">
            <a:avLst/>
          </a:prstGeom>
          <a:noFill/>
        </p:spPr>
        <p:txBody>
          <a:bodyPr wrap="square" rtlCol="0">
            <a:spAutoFit/>
          </a:bodyPr>
          <a:lstStyle/>
          <a:p>
            <a:r>
              <a:rPr lang="en-SG" sz="1800" i="1" dirty="0">
                <a:solidFill>
                  <a:srgbClr val="800000"/>
                </a:solidFill>
                <a:latin typeface="+mn-lt"/>
              </a:rPr>
              <a:t>s</a:t>
            </a:r>
          </a:p>
        </p:txBody>
      </p:sp>
      <p:sp>
        <p:nvSpPr>
          <p:cNvPr id="135" name="TextBox 134"/>
          <p:cNvSpPr txBox="1"/>
          <p:nvPr/>
        </p:nvSpPr>
        <p:spPr>
          <a:xfrm>
            <a:off x="6151327" y="4437721"/>
            <a:ext cx="291623" cy="369332"/>
          </a:xfrm>
          <a:prstGeom prst="rect">
            <a:avLst/>
          </a:prstGeom>
          <a:noFill/>
        </p:spPr>
        <p:txBody>
          <a:bodyPr wrap="square" rtlCol="0">
            <a:spAutoFit/>
          </a:bodyPr>
          <a:lstStyle/>
          <a:p>
            <a:r>
              <a:rPr lang="en-SG" sz="1800" i="1" dirty="0">
                <a:solidFill>
                  <a:srgbClr val="800000"/>
                </a:solidFill>
                <a:latin typeface="+mn-lt"/>
              </a:rPr>
              <a:t>y</a:t>
            </a:r>
          </a:p>
        </p:txBody>
      </p:sp>
      <p:sp>
        <p:nvSpPr>
          <p:cNvPr id="136" name="TextBox 135"/>
          <p:cNvSpPr txBox="1"/>
          <p:nvPr/>
        </p:nvSpPr>
        <p:spPr>
          <a:xfrm>
            <a:off x="8132663" y="4437721"/>
            <a:ext cx="291623" cy="369332"/>
          </a:xfrm>
          <a:prstGeom prst="rect">
            <a:avLst/>
          </a:prstGeom>
          <a:noFill/>
        </p:spPr>
        <p:txBody>
          <a:bodyPr wrap="square" rtlCol="0">
            <a:spAutoFit/>
          </a:bodyPr>
          <a:lstStyle/>
          <a:p>
            <a:r>
              <a:rPr lang="en-SG" sz="1800" i="1" dirty="0">
                <a:solidFill>
                  <a:srgbClr val="800000"/>
                </a:solidFill>
                <a:latin typeface="+mn-lt"/>
              </a:rPr>
              <a:t>z</a:t>
            </a:r>
          </a:p>
        </p:txBody>
      </p:sp>
      <p:sp>
        <p:nvSpPr>
          <p:cNvPr id="137" name="TextBox 136"/>
          <p:cNvSpPr txBox="1"/>
          <p:nvPr/>
        </p:nvSpPr>
        <p:spPr>
          <a:xfrm>
            <a:off x="6979045" y="2980183"/>
            <a:ext cx="291623" cy="369332"/>
          </a:xfrm>
          <a:prstGeom prst="rect">
            <a:avLst/>
          </a:prstGeom>
          <a:noFill/>
        </p:spPr>
        <p:txBody>
          <a:bodyPr wrap="square" rtlCol="0">
            <a:spAutoFit/>
          </a:bodyPr>
          <a:lstStyle/>
          <a:p>
            <a:r>
              <a:rPr lang="en-SG" sz="1800" b="0" dirty="0">
                <a:latin typeface="+mn-lt"/>
              </a:rPr>
              <a:t>9</a:t>
            </a:r>
          </a:p>
        </p:txBody>
      </p:sp>
      <p:sp>
        <p:nvSpPr>
          <p:cNvPr id="138" name="TextBox 137"/>
          <p:cNvSpPr txBox="1"/>
          <p:nvPr/>
        </p:nvSpPr>
        <p:spPr>
          <a:xfrm>
            <a:off x="6117984" y="2122601"/>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139" name="Rounded Rectangle 138"/>
          <p:cNvSpPr/>
          <p:nvPr/>
        </p:nvSpPr>
        <p:spPr>
          <a:xfrm>
            <a:off x="5964922" y="2038006"/>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40" name="TextBox 139"/>
          <p:cNvSpPr txBox="1"/>
          <p:nvPr/>
        </p:nvSpPr>
        <p:spPr>
          <a:xfrm>
            <a:off x="4727080" y="3205279"/>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141" name="Rounded Rectangle 140"/>
          <p:cNvSpPr/>
          <p:nvPr/>
        </p:nvSpPr>
        <p:spPr>
          <a:xfrm>
            <a:off x="4574018" y="3130958"/>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42" name="TextBox 141"/>
          <p:cNvSpPr txBox="1"/>
          <p:nvPr/>
        </p:nvSpPr>
        <p:spPr>
          <a:xfrm>
            <a:off x="8116675" y="2112327"/>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143" name="Rounded Rectangle 142"/>
          <p:cNvSpPr/>
          <p:nvPr/>
        </p:nvSpPr>
        <p:spPr>
          <a:xfrm>
            <a:off x="7963613" y="2038006"/>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44" name="TextBox 143"/>
          <p:cNvSpPr txBox="1"/>
          <p:nvPr/>
        </p:nvSpPr>
        <p:spPr>
          <a:xfrm>
            <a:off x="6117984" y="4021299"/>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145" name="Rounded Rectangle 144"/>
          <p:cNvSpPr/>
          <p:nvPr/>
        </p:nvSpPr>
        <p:spPr>
          <a:xfrm>
            <a:off x="5964922" y="3946978"/>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46" name="TextBox 145"/>
          <p:cNvSpPr txBox="1"/>
          <p:nvPr/>
        </p:nvSpPr>
        <p:spPr>
          <a:xfrm>
            <a:off x="8111498" y="4021299"/>
            <a:ext cx="333955" cy="307777"/>
          </a:xfrm>
          <a:prstGeom prst="rect">
            <a:avLst/>
          </a:prstGeom>
          <a:noFill/>
          <a:ln>
            <a:noFill/>
          </a:ln>
        </p:spPr>
        <p:txBody>
          <a:bodyPr wrap="square" lIns="0" tIns="0" rIns="0" bIns="0" rtlCol="0" anchor="ctr" anchorCtr="1">
            <a:spAutoFit/>
          </a:bodyPr>
          <a:lstStyle/>
          <a:p>
            <a:pPr algn="ctr"/>
            <a:r>
              <a:rPr lang="en-US" sz="2000" dirty="0">
                <a:latin typeface="+mn-lt"/>
                <a:sym typeface="Symbol" panose="05050102010706020507" pitchFamily="18" charset="2"/>
              </a:rPr>
              <a:t></a:t>
            </a:r>
            <a:endParaRPr lang="en-US" sz="2000" dirty="0">
              <a:latin typeface="+mn-lt"/>
            </a:endParaRPr>
          </a:p>
        </p:txBody>
      </p:sp>
      <p:sp>
        <p:nvSpPr>
          <p:cNvPr id="147" name="Rounded Rectangle 146"/>
          <p:cNvSpPr/>
          <p:nvPr/>
        </p:nvSpPr>
        <p:spPr>
          <a:xfrm>
            <a:off x="7958436" y="3946978"/>
            <a:ext cx="640080" cy="502920"/>
          </a:xfrm>
          <a:prstGeom prst="roundRect">
            <a:avLst/>
          </a:prstGeom>
          <a:no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48" name="Line 79"/>
          <p:cNvSpPr>
            <a:spLocks noChangeShapeType="1"/>
          </p:cNvSpPr>
          <p:nvPr/>
        </p:nvSpPr>
        <p:spPr bwMode="auto">
          <a:xfrm flipV="1">
            <a:off x="6605001" y="4231204"/>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49" name="Line 79"/>
          <p:cNvSpPr>
            <a:spLocks noChangeShapeType="1"/>
          </p:cNvSpPr>
          <p:nvPr/>
        </p:nvSpPr>
        <p:spPr bwMode="auto">
          <a:xfrm rot="5400000" flipV="1">
            <a:off x="5688871" y="3252048"/>
            <a:ext cx="1371600" cy="0"/>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0" name="Line 79"/>
          <p:cNvSpPr>
            <a:spLocks noChangeShapeType="1"/>
          </p:cNvSpPr>
          <p:nvPr/>
        </p:nvSpPr>
        <p:spPr bwMode="auto">
          <a:xfrm rot="5400000" flipV="1">
            <a:off x="5470818" y="3252048"/>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1" name="Line 79"/>
          <p:cNvSpPr>
            <a:spLocks noChangeShapeType="1"/>
          </p:cNvSpPr>
          <p:nvPr/>
        </p:nvSpPr>
        <p:spPr bwMode="auto">
          <a:xfrm rot="5400000" flipV="1">
            <a:off x="7691536" y="3252048"/>
            <a:ext cx="1371600" cy="0"/>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2" name="Line 79"/>
          <p:cNvSpPr>
            <a:spLocks noChangeShapeType="1"/>
          </p:cNvSpPr>
          <p:nvPr/>
        </p:nvSpPr>
        <p:spPr bwMode="auto">
          <a:xfrm rot="5400000" flipV="1">
            <a:off x="7473483" y="3252048"/>
            <a:ext cx="1371600" cy="0"/>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3" name="Line 79"/>
          <p:cNvSpPr>
            <a:spLocks noChangeShapeType="1"/>
          </p:cNvSpPr>
          <p:nvPr/>
        </p:nvSpPr>
        <p:spPr bwMode="auto">
          <a:xfrm rot="5400000">
            <a:off x="5050024" y="2223101"/>
            <a:ext cx="884826" cy="930891"/>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4" name="Line 79"/>
          <p:cNvSpPr>
            <a:spLocks noChangeShapeType="1"/>
          </p:cNvSpPr>
          <p:nvPr/>
        </p:nvSpPr>
        <p:spPr bwMode="auto">
          <a:xfrm rot="16200000" flipH="1">
            <a:off x="5123055" y="3474878"/>
            <a:ext cx="649217" cy="981806"/>
          </a:xfrm>
          <a:prstGeom prst="line">
            <a:avLst/>
          </a:prstGeom>
          <a:noFill/>
          <a:ln w="28575">
            <a:solidFill>
              <a:sysClr val="windowText" lastClr="000000"/>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5" name="Line 79"/>
          <p:cNvSpPr>
            <a:spLocks noChangeShapeType="1"/>
          </p:cNvSpPr>
          <p:nvPr/>
        </p:nvSpPr>
        <p:spPr bwMode="auto">
          <a:xfrm rot="5400000">
            <a:off x="6570686" y="2537963"/>
            <a:ext cx="1438730" cy="1409831"/>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6" name="Line 79"/>
          <p:cNvSpPr>
            <a:spLocks noChangeShapeType="1"/>
          </p:cNvSpPr>
          <p:nvPr/>
        </p:nvSpPr>
        <p:spPr bwMode="auto">
          <a:xfrm rot="5400000" flipV="1">
            <a:off x="6298683" y="2298956"/>
            <a:ext cx="593332" cy="2762504"/>
          </a:xfrm>
          <a:prstGeom prst="line">
            <a:avLst/>
          </a:prstGeom>
          <a:noFill/>
          <a:ln w="28575">
            <a:solidFill>
              <a:sysClr val="windowText" lastClr="000000"/>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57" name="Rounded Rectangle 156"/>
          <p:cNvSpPr/>
          <p:nvPr/>
        </p:nvSpPr>
        <p:spPr>
          <a:xfrm>
            <a:off x="4703711" y="3193397"/>
            <a:ext cx="365760" cy="365760"/>
          </a:xfrm>
          <a:prstGeom prst="roundRect">
            <a:avLst/>
          </a:prstGeom>
          <a:solidFill>
            <a:schemeClr val="bg1"/>
          </a:solidFill>
          <a:ln>
            <a:solidFill>
              <a:srgbClr val="CC0099"/>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58" name="TextBox 157"/>
          <p:cNvSpPr txBox="1"/>
          <p:nvPr/>
        </p:nvSpPr>
        <p:spPr>
          <a:xfrm>
            <a:off x="4774721" y="3176222"/>
            <a:ext cx="221324" cy="400110"/>
          </a:xfrm>
          <a:prstGeom prst="rect">
            <a:avLst/>
          </a:prstGeom>
          <a:noFill/>
        </p:spPr>
        <p:txBody>
          <a:bodyPr wrap="square" rtlCol="0">
            <a:spAutoFit/>
          </a:bodyPr>
          <a:lstStyle/>
          <a:p>
            <a:pPr algn="ctr"/>
            <a:r>
              <a:rPr lang="en-US" sz="2000" dirty="0">
                <a:solidFill>
                  <a:srgbClr val="CC0099"/>
                </a:solidFill>
                <a:latin typeface="+mn-lt"/>
              </a:rPr>
              <a:t>0</a:t>
            </a:r>
          </a:p>
        </p:txBody>
      </p:sp>
      <p:sp>
        <p:nvSpPr>
          <p:cNvPr id="159" name="Rounded Rectangle 158"/>
          <p:cNvSpPr/>
          <p:nvPr/>
        </p:nvSpPr>
        <p:spPr>
          <a:xfrm>
            <a:off x="6095438" y="4015558"/>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60" name="TextBox 159"/>
          <p:cNvSpPr txBox="1"/>
          <p:nvPr/>
        </p:nvSpPr>
        <p:spPr>
          <a:xfrm>
            <a:off x="6151327" y="4035929"/>
            <a:ext cx="253359"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5</a:t>
            </a:r>
            <a:endParaRPr lang="en-US" sz="2000" dirty="0">
              <a:solidFill>
                <a:srgbClr val="0070C0"/>
              </a:solidFill>
              <a:latin typeface="+mn-lt"/>
            </a:endParaRPr>
          </a:p>
        </p:txBody>
      </p:sp>
      <p:sp>
        <p:nvSpPr>
          <p:cNvPr id="161" name="Rounded Rectangle 160"/>
          <p:cNvSpPr/>
          <p:nvPr/>
        </p:nvSpPr>
        <p:spPr>
          <a:xfrm>
            <a:off x="6102753" y="2100094"/>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62" name="TextBox 161"/>
          <p:cNvSpPr txBox="1"/>
          <p:nvPr/>
        </p:nvSpPr>
        <p:spPr>
          <a:xfrm>
            <a:off x="6103354" y="2122601"/>
            <a:ext cx="333955"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10</a:t>
            </a:r>
            <a:endParaRPr lang="en-US" sz="2000" dirty="0">
              <a:solidFill>
                <a:srgbClr val="0070C0"/>
              </a:solidFill>
              <a:latin typeface="+mn-lt"/>
            </a:endParaRPr>
          </a:p>
        </p:txBody>
      </p:sp>
      <p:sp>
        <p:nvSpPr>
          <p:cNvPr id="163" name="Line 79"/>
          <p:cNvSpPr>
            <a:spLocks noChangeAspect="1" noChangeShapeType="1"/>
          </p:cNvSpPr>
          <p:nvPr/>
        </p:nvSpPr>
        <p:spPr bwMode="auto">
          <a:xfrm rot="16200000" flipH="1">
            <a:off x="4968024" y="3775732"/>
            <a:ext cx="518039" cy="783426"/>
          </a:xfrm>
          <a:prstGeom prst="line">
            <a:avLst/>
          </a:prstGeom>
          <a:noFill/>
          <a:ln w="28575">
            <a:solidFill>
              <a:srgbClr val="CC0099"/>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dirty="0">
              <a:ln>
                <a:solidFill>
                  <a:sysClr val="windowText" lastClr="000000"/>
                </a:solidFill>
              </a:ln>
              <a:solidFill>
                <a:prstClr val="black"/>
              </a:solidFill>
              <a:effectLst/>
              <a:uLnTx/>
              <a:uFillTx/>
              <a:latin typeface="+mn-lt"/>
              <a:cs typeface="+mn-cs"/>
            </a:endParaRPr>
          </a:p>
        </p:txBody>
      </p:sp>
      <p:sp>
        <p:nvSpPr>
          <p:cNvPr id="164" name="Rounded Rectangle 163"/>
          <p:cNvSpPr/>
          <p:nvPr/>
        </p:nvSpPr>
        <p:spPr>
          <a:xfrm>
            <a:off x="8084870" y="4015558"/>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65" name="TextBox 164"/>
          <p:cNvSpPr txBox="1"/>
          <p:nvPr/>
        </p:nvSpPr>
        <p:spPr>
          <a:xfrm>
            <a:off x="8096868" y="4043244"/>
            <a:ext cx="333955"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7</a:t>
            </a:r>
            <a:endParaRPr lang="en-US" sz="2000" dirty="0">
              <a:solidFill>
                <a:srgbClr val="0070C0"/>
              </a:solidFill>
              <a:latin typeface="+mn-lt"/>
            </a:endParaRPr>
          </a:p>
        </p:txBody>
      </p:sp>
      <p:sp>
        <p:nvSpPr>
          <p:cNvPr id="166" name="Rounded Rectangle 165"/>
          <p:cNvSpPr/>
          <p:nvPr/>
        </p:nvSpPr>
        <p:spPr>
          <a:xfrm>
            <a:off x="8084870" y="2106586"/>
            <a:ext cx="365760" cy="365760"/>
          </a:xfrm>
          <a:prstGeom prst="roundRect">
            <a:avLst/>
          </a:prstGeom>
          <a:solidFill>
            <a:schemeClr val="bg1"/>
          </a:solidFill>
          <a:ln>
            <a:solidFill>
              <a:srgbClr val="0070C0"/>
            </a:solidFill>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i="0" u="none" strike="noStrike" kern="0" cap="none" spc="0" normalizeH="0" baseline="0" noProof="0" dirty="0">
              <a:ln>
                <a:noFill/>
              </a:ln>
              <a:solidFill>
                <a:schemeClr val="bg1"/>
              </a:solidFill>
              <a:effectLst/>
              <a:uLnTx/>
              <a:uFillTx/>
              <a:latin typeface="+mn-lt"/>
              <a:cs typeface="+mn-cs"/>
            </a:endParaRPr>
          </a:p>
        </p:txBody>
      </p:sp>
      <p:sp>
        <p:nvSpPr>
          <p:cNvPr id="167" name="TextBox 166"/>
          <p:cNvSpPr txBox="1"/>
          <p:nvPr/>
        </p:nvSpPr>
        <p:spPr>
          <a:xfrm>
            <a:off x="8088380" y="2125027"/>
            <a:ext cx="333955" cy="307777"/>
          </a:xfrm>
          <a:prstGeom prst="rect">
            <a:avLst/>
          </a:prstGeom>
          <a:no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14</a:t>
            </a:r>
            <a:endParaRPr lang="en-US" sz="2000" dirty="0">
              <a:solidFill>
                <a:srgbClr val="0070C0"/>
              </a:solidFill>
              <a:latin typeface="+mn-lt"/>
            </a:endParaRPr>
          </a:p>
        </p:txBody>
      </p:sp>
      <p:sp>
        <p:nvSpPr>
          <p:cNvPr id="168" name="TextBox 167"/>
          <p:cNvSpPr txBox="1"/>
          <p:nvPr/>
        </p:nvSpPr>
        <p:spPr>
          <a:xfrm>
            <a:off x="6139149" y="2127069"/>
            <a:ext cx="291623" cy="307777"/>
          </a:xfrm>
          <a:prstGeom prst="rect">
            <a:avLst/>
          </a:prstGeom>
          <a:solidFill>
            <a:schemeClr val="bg1"/>
          </a:solid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8</a:t>
            </a:r>
            <a:endParaRPr lang="en-US" sz="2000" dirty="0">
              <a:solidFill>
                <a:srgbClr val="0070C0"/>
              </a:solidFill>
              <a:latin typeface="+mn-lt"/>
            </a:endParaRPr>
          </a:p>
        </p:txBody>
      </p:sp>
      <p:sp>
        <p:nvSpPr>
          <p:cNvPr id="169" name="Line 79"/>
          <p:cNvSpPr>
            <a:spLocks noChangeShapeType="1"/>
          </p:cNvSpPr>
          <p:nvPr/>
        </p:nvSpPr>
        <p:spPr bwMode="auto">
          <a:xfrm flipV="1">
            <a:off x="6770214" y="4605835"/>
            <a:ext cx="1097280" cy="0"/>
          </a:xfrm>
          <a:prstGeom prst="line">
            <a:avLst/>
          </a:prstGeom>
          <a:noFill/>
          <a:ln w="28575">
            <a:solidFill>
              <a:srgbClr val="CC0099"/>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70" name="TextBox 169"/>
          <p:cNvSpPr txBox="1"/>
          <p:nvPr/>
        </p:nvSpPr>
        <p:spPr>
          <a:xfrm>
            <a:off x="8111498" y="2131617"/>
            <a:ext cx="305006" cy="307777"/>
          </a:xfrm>
          <a:prstGeom prst="rect">
            <a:avLst/>
          </a:prstGeom>
          <a:solidFill>
            <a:schemeClr val="bg1"/>
          </a:solid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13</a:t>
            </a:r>
            <a:endParaRPr lang="en-US" sz="2000" dirty="0">
              <a:solidFill>
                <a:srgbClr val="0070C0"/>
              </a:solidFill>
              <a:latin typeface="+mn-lt"/>
            </a:endParaRPr>
          </a:p>
        </p:txBody>
      </p:sp>
      <p:sp>
        <p:nvSpPr>
          <p:cNvPr id="171" name="Line 79"/>
          <p:cNvSpPr>
            <a:spLocks noChangeShapeType="1"/>
          </p:cNvSpPr>
          <p:nvPr/>
        </p:nvSpPr>
        <p:spPr bwMode="auto">
          <a:xfrm rot="5400000" flipV="1">
            <a:off x="5471147" y="3323370"/>
            <a:ext cx="914400" cy="0"/>
          </a:xfrm>
          <a:prstGeom prst="line">
            <a:avLst/>
          </a:prstGeom>
          <a:noFill/>
          <a:ln w="28575">
            <a:solidFill>
              <a:srgbClr val="CC0099"/>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72" name="TextBox 171"/>
          <p:cNvSpPr txBox="1"/>
          <p:nvPr/>
        </p:nvSpPr>
        <p:spPr>
          <a:xfrm>
            <a:off x="8124882" y="2128194"/>
            <a:ext cx="291622" cy="307777"/>
          </a:xfrm>
          <a:prstGeom prst="rect">
            <a:avLst/>
          </a:prstGeom>
          <a:solidFill>
            <a:schemeClr val="bg1"/>
          </a:solidFill>
          <a:ln>
            <a:noFill/>
          </a:ln>
        </p:spPr>
        <p:txBody>
          <a:bodyPr wrap="square" lIns="0" tIns="0" rIns="0" bIns="0" rtlCol="0" anchor="ctr" anchorCtr="1">
            <a:spAutoFit/>
          </a:bodyPr>
          <a:lstStyle/>
          <a:p>
            <a:pPr algn="ctr"/>
            <a:r>
              <a:rPr lang="en-US" sz="2000" dirty="0">
                <a:solidFill>
                  <a:srgbClr val="0070C0"/>
                </a:solidFill>
                <a:latin typeface="+mn-lt"/>
                <a:sym typeface="Symbol" panose="05050102010706020507" pitchFamily="18" charset="2"/>
              </a:rPr>
              <a:t>9</a:t>
            </a:r>
            <a:endParaRPr lang="en-US" sz="2000" dirty="0">
              <a:solidFill>
                <a:srgbClr val="0070C0"/>
              </a:solidFill>
              <a:latin typeface="+mn-lt"/>
            </a:endParaRPr>
          </a:p>
        </p:txBody>
      </p:sp>
      <p:sp>
        <p:nvSpPr>
          <p:cNvPr id="173" name="Line 79"/>
          <p:cNvSpPr>
            <a:spLocks noChangeShapeType="1"/>
          </p:cNvSpPr>
          <p:nvPr/>
        </p:nvSpPr>
        <p:spPr bwMode="auto">
          <a:xfrm flipV="1">
            <a:off x="6770214" y="1935488"/>
            <a:ext cx="1097280" cy="0"/>
          </a:xfrm>
          <a:prstGeom prst="line">
            <a:avLst/>
          </a:prstGeom>
          <a:noFill/>
          <a:ln w="28575">
            <a:solidFill>
              <a:srgbClr val="CC0099"/>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000" i="0" u="none" strike="noStrike" kern="0" cap="none" spc="0" normalizeH="0" baseline="0" noProof="0">
              <a:ln>
                <a:solidFill>
                  <a:sysClr val="windowText" lastClr="000000"/>
                </a:solidFill>
              </a:ln>
              <a:solidFill>
                <a:prstClr val="black"/>
              </a:solidFill>
              <a:effectLst/>
              <a:uLnTx/>
              <a:uFillTx/>
              <a:latin typeface="+mn-lt"/>
              <a:cs typeface="+mn-cs"/>
            </a:endParaRPr>
          </a:p>
        </p:txBody>
      </p:sp>
      <p:sp>
        <p:nvSpPr>
          <p:cNvPr id="174" name="Oval 104"/>
          <p:cNvSpPr>
            <a:spLocks noChangeArrowheads="1"/>
          </p:cNvSpPr>
          <p:nvPr/>
        </p:nvSpPr>
        <p:spPr bwMode="auto">
          <a:xfrm rot="18142856">
            <a:off x="4770037" y="2136802"/>
            <a:ext cx="2038534" cy="3114966"/>
          </a:xfrm>
          <a:prstGeom prst="ellipse">
            <a:avLst/>
          </a:pr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p>
        </p:txBody>
      </p:sp>
      <p:sp>
        <p:nvSpPr>
          <p:cNvPr id="60" name="Text Box 105"/>
          <p:cNvSpPr txBox="1">
            <a:spLocks noChangeArrowheads="1"/>
          </p:cNvSpPr>
          <p:nvPr/>
        </p:nvSpPr>
        <p:spPr bwMode="auto">
          <a:xfrm>
            <a:off x="467833" y="1981206"/>
            <a:ext cx="4676665"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ts val="2400"/>
              </a:spcBef>
              <a:buClrTx/>
              <a:buFontTx/>
              <a:buNone/>
            </a:pPr>
            <a:r>
              <a:rPr lang="en-US" altLang="en-US" sz="2000" dirty="0">
                <a:latin typeface="+mn-lt"/>
              </a:rPr>
              <a:t>P:</a:t>
            </a:r>
            <a:r>
              <a:rPr lang="en-US" altLang="en-US" sz="2000" b="0" dirty="0">
                <a:latin typeface="+mn-lt"/>
              </a:rPr>
              <a:t> s →y → z (shortest path for z)</a:t>
            </a:r>
          </a:p>
          <a:p>
            <a:pPr>
              <a:spcBef>
                <a:spcPts val="2400"/>
              </a:spcBef>
              <a:buClrTx/>
              <a:buFontTx/>
              <a:buNone/>
            </a:pPr>
            <a:r>
              <a:rPr lang="en-US" altLang="en-US" sz="2000" b="0" dirty="0">
                <a:latin typeface="+mn-lt"/>
              </a:rPr>
              <a:t>W(P) = d[y] + W(y, z)</a:t>
            </a:r>
          </a:p>
          <a:p>
            <a:pPr>
              <a:spcBef>
                <a:spcPts val="2400"/>
              </a:spcBef>
              <a:buClrTx/>
              <a:buFontTx/>
              <a:buNone/>
            </a:pPr>
            <a:r>
              <a:rPr lang="en-US" altLang="en-US" sz="2000" dirty="0">
                <a:latin typeface="+mn-lt"/>
              </a:rPr>
              <a:t>P’: </a:t>
            </a:r>
            <a:r>
              <a:rPr lang="en-US" altLang="en-US" sz="2000" b="0" dirty="0">
                <a:latin typeface="+mn-lt"/>
              </a:rPr>
              <a:t>s → y → u → … → z </a:t>
            </a:r>
            <a:br>
              <a:rPr lang="en-US" altLang="en-US" sz="2000" b="0" dirty="0">
                <a:latin typeface="+mn-lt"/>
              </a:rPr>
            </a:br>
            <a:r>
              <a:rPr lang="en-US" altLang="en-US" sz="2000" b="0" dirty="0">
                <a:latin typeface="+mn-lt"/>
              </a:rPr>
              <a:t>(an alternative shortest path)</a:t>
            </a:r>
          </a:p>
          <a:p>
            <a:pPr>
              <a:spcBef>
                <a:spcPts val="2400"/>
              </a:spcBef>
              <a:buClrTx/>
              <a:buFontTx/>
              <a:buNone/>
            </a:pPr>
            <a:r>
              <a:rPr lang="en-US" altLang="en-US" sz="2000" b="0" dirty="0">
                <a:latin typeface="+mn-lt"/>
              </a:rPr>
              <a:t>W(P’) = d[y] + W(y, u) </a:t>
            </a:r>
            <a:br>
              <a:rPr lang="en-US" altLang="en-US" sz="2000" b="0" dirty="0">
                <a:latin typeface="+mn-lt"/>
              </a:rPr>
            </a:br>
            <a:r>
              <a:rPr lang="en-US" altLang="en-US" sz="2000" b="0" dirty="0">
                <a:latin typeface="+mn-lt"/>
              </a:rPr>
              <a:t>             + distance from u to z</a:t>
            </a:r>
          </a:p>
          <a:p>
            <a:pPr>
              <a:spcBef>
                <a:spcPts val="2400"/>
              </a:spcBef>
              <a:buClrTx/>
              <a:buFontTx/>
              <a:buNone/>
            </a:pPr>
            <a:r>
              <a:rPr lang="en-US" altLang="en-US" sz="2000" b="0" dirty="0">
                <a:latin typeface="+mn-lt"/>
              </a:rPr>
              <a:t>Because d[y] + W(y, u) </a:t>
            </a:r>
            <a:r>
              <a:rPr lang="en-US" altLang="en-US" sz="2000" b="0" dirty="0">
                <a:latin typeface="+mn-lt"/>
                <a:sym typeface="Symbol" panose="05050102010706020507" pitchFamily="18" charset="2"/>
              </a:rPr>
              <a:t></a:t>
            </a:r>
            <a:r>
              <a:rPr lang="en-US" altLang="en-US" sz="2000" b="0" dirty="0">
                <a:latin typeface="+mn-lt"/>
              </a:rPr>
              <a:t> d[y] + W(y, z), </a:t>
            </a:r>
          </a:p>
        </p:txBody>
      </p:sp>
      <p:sp>
        <p:nvSpPr>
          <p:cNvPr id="61" name="TextBox 60"/>
          <p:cNvSpPr txBox="1"/>
          <p:nvPr/>
        </p:nvSpPr>
        <p:spPr>
          <a:xfrm>
            <a:off x="461678" y="5437851"/>
            <a:ext cx="4935822" cy="707886"/>
          </a:xfrm>
          <a:prstGeom prst="rect">
            <a:avLst/>
          </a:prstGeom>
          <a:noFill/>
        </p:spPr>
        <p:txBody>
          <a:bodyPr wrap="square" rtlCol="0">
            <a:spAutoFit/>
          </a:bodyPr>
          <a:lstStyle/>
          <a:p>
            <a:r>
              <a:rPr lang="en-US" altLang="en-US" sz="2000" b="0" dirty="0">
                <a:latin typeface="+mn-lt"/>
              </a:rPr>
              <a:t>and distance from u to z is nonnegative,</a:t>
            </a:r>
          </a:p>
          <a:p>
            <a:r>
              <a:rPr lang="en-US" altLang="en-US" sz="2000" b="0" dirty="0">
                <a:latin typeface="+mn-lt"/>
              </a:rPr>
              <a:t>therefore W(P) </a:t>
            </a:r>
            <a:r>
              <a:rPr lang="en-US" altLang="en-US" sz="2000" b="0" dirty="0">
                <a:latin typeface="+mn-lt"/>
                <a:sym typeface="Symbol" panose="05050102010706020507" pitchFamily="18" charset="2"/>
              </a:rPr>
              <a:t></a:t>
            </a:r>
            <a:r>
              <a:rPr lang="en-US" altLang="en-US" sz="2000" b="0" dirty="0">
                <a:latin typeface="+mn-lt"/>
              </a:rPr>
              <a:t> W(P’).</a:t>
            </a:r>
          </a:p>
        </p:txBody>
      </p:sp>
      <p:cxnSp>
        <p:nvCxnSpPr>
          <p:cNvPr id="4" name="Straight Arrow Connector 3"/>
          <p:cNvCxnSpPr>
            <a:stCxn id="5" idx="1"/>
          </p:cNvCxnSpPr>
          <p:nvPr/>
        </p:nvCxnSpPr>
        <p:spPr>
          <a:xfrm flipH="1" flipV="1">
            <a:off x="5041900" y="5295900"/>
            <a:ext cx="638096" cy="387028"/>
          </a:xfrm>
          <a:prstGeom prst="straightConnector1">
            <a:avLst/>
          </a:prstGeom>
          <a:ln w="635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2" name="Content Placeholder 2"/>
          <p:cNvSpPr txBox="1">
            <a:spLocks/>
          </p:cNvSpPr>
          <p:nvPr/>
        </p:nvSpPr>
        <p:spPr bwMode="auto">
          <a:xfrm>
            <a:off x="522625" y="1381893"/>
            <a:ext cx="8474998"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Proof of Theorem D1 (continued)</a:t>
            </a:r>
          </a:p>
        </p:txBody>
      </p:sp>
    </p:spTree>
    <p:extLst>
      <p:ext uri="{BB962C8B-B14F-4D97-AF65-F5344CB8AC3E}">
        <p14:creationId xmlns:p14="http://schemas.microsoft.com/office/powerpoint/2010/main" val="25422994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0"/>
                                        </p:tgtEl>
                                      </p:cBhvr>
                                    </p:animEffect>
                                    <p:set>
                                      <p:cBhvr>
                                        <p:cTn id="7" dur="1" fill="hold">
                                          <p:stCondLst>
                                            <p:cond delay="499"/>
                                          </p:stCondLst>
                                        </p:cTn>
                                        <p:tgtEl>
                                          <p:spTgt spid="140"/>
                                        </p:tgtEl>
                                        <p:attrNameLst>
                                          <p:attrName>style.visibility</p:attrName>
                                        </p:attrNameLst>
                                      </p:cBhvr>
                                      <p:to>
                                        <p:strVal val="hidden"/>
                                      </p:to>
                                    </p:set>
                                  </p:childTnLst>
                                </p:cTn>
                              </p:par>
                              <p:par>
                                <p:cTn id="8" presetID="7" presetClass="emph" presetSubtype="2" fill="hold" nodeType="withEffect">
                                  <p:stCondLst>
                                    <p:cond delay="0"/>
                                  </p:stCondLst>
                                  <p:childTnLst>
                                    <p:animClr clrSpc="rgb" dir="cw">
                                      <p:cBhvr>
                                        <p:cTn id="9" dur="500" fill="hold"/>
                                        <p:tgtEl>
                                          <p:spTgt spid="141"/>
                                        </p:tgtEl>
                                        <p:attrNameLst>
                                          <p:attrName>stroke.color</p:attrName>
                                        </p:attrNameLst>
                                      </p:cBhvr>
                                      <p:to>
                                        <a:srgbClr val="CC0099"/>
                                      </p:to>
                                    </p:animClr>
                                    <p:set>
                                      <p:cBhvr>
                                        <p:cTn id="10" dur="500" fill="hold"/>
                                        <p:tgtEl>
                                          <p:spTgt spid="141"/>
                                        </p:tgtEl>
                                        <p:attrNameLst>
                                          <p:attrName>stroke.on</p:attrName>
                                        </p:attrNameLst>
                                      </p:cBhvr>
                                      <p:to>
                                        <p:strVal val="true"/>
                                      </p:to>
                                    </p:set>
                                  </p:childTnLst>
                                </p:cTn>
                              </p:par>
                              <p:par>
                                <p:cTn id="11" presetID="10" presetClass="entr" presetSubtype="0" fill="hold" grpId="0" nodeType="withEffect">
                                  <p:stCondLst>
                                    <p:cond delay="0"/>
                                  </p:stCondLst>
                                  <p:childTnLst>
                                    <p:set>
                                      <p:cBhvr>
                                        <p:cTn id="12" dur="1" fill="hold">
                                          <p:stCondLst>
                                            <p:cond delay="0"/>
                                          </p:stCondLst>
                                        </p:cTn>
                                        <p:tgtEl>
                                          <p:spTgt spid="158"/>
                                        </p:tgtEl>
                                        <p:attrNameLst>
                                          <p:attrName>style.visibility</p:attrName>
                                        </p:attrNameLst>
                                      </p:cBhvr>
                                      <p:to>
                                        <p:strVal val="visible"/>
                                      </p:to>
                                    </p:set>
                                    <p:animEffect transition="in" filter="fade">
                                      <p:cBhvr>
                                        <p:cTn id="13" dur="500"/>
                                        <p:tgtEl>
                                          <p:spTgt spid="15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7"/>
                                        </p:tgtEl>
                                        <p:attrNameLst>
                                          <p:attrName>style.visibility</p:attrName>
                                        </p:attrNameLst>
                                      </p:cBhvr>
                                      <p:to>
                                        <p:strVal val="visible"/>
                                      </p:to>
                                    </p:set>
                                    <p:animEffect transition="in" filter="fade">
                                      <p:cBhvr>
                                        <p:cTn id="16" dur="500"/>
                                        <p:tgtEl>
                                          <p:spTgt spid="157"/>
                                        </p:tgtEl>
                                      </p:cBhvr>
                                    </p:animEffect>
                                  </p:childTnLst>
                                </p:cTn>
                              </p:par>
                            </p:childTnLst>
                          </p:cTn>
                        </p:par>
                      </p:childTnLst>
                    </p:cTn>
                  </p:par>
                  <p:par>
                    <p:cTn id="17" fill="hold">
                      <p:stCondLst>
                        <p:cond delay="indefinite"/>
                      </p:stCondLst>
                      <p:childTnLst>
                        <p:par>
                          <p:cTn id="18" fill="hold">
                            <p:stCondLst>
                              <p:cond delay="0"/>
                            </p:stCondLst>
                            <p:childTnLst>
                              <p:par>
                                <p:cTn id="19" presetID="7" presetClass="emph" presetSubtype="2" fill="hold" nodeType="clickEffect">
                                  <p:stCondLst>
                                    <p:cond delay="0"/>
                                  </p:stCondLst>
                                  <p:childTnLst>
                                    <p:animClr clrSpc="rgb" dir="cw">
                                      <p:cBhvr>
                                        <p:cTn id="20" dur="500" fill="hold"/>
                                        <p:tgtEl>
                                          <p:spTgt spid="154"/>
                                        </p:tgtEl>
                                        <p:attrNameLst>
                                          <p:attrName>stroke.color</p:attrName>
                                        </p:attrNameLst>
                                      </p:cBhvr>
                                      <p:to>
                                        <a:srgbClr val="0070C0"/>
                                      </p:to>
                                    </p:animClr>
                                    <p:set>
                                      <p:cBhvr>
                                        <p:cTn id="21" dur="500" fill="hold"/>
                                        <p:tgtEl>
                                          <p:spTgt spid="154"/>
                                        </p:tgtEl>
                                        <p:attrNameLst>
                                          <p:attrName>stroke.on</p:attrName>
                                        </p:attrNameLst>
                                      </p:cBhvr>
                                      <p:to>
                                        <p:strVal val="true"/>
                                      </p:to>
                                    </p:set>
                                  </p:childTnLst>
                                </p:cTn>
                              </p:par>
                              <p:par>
                                <p:cTn id="22" presetID="10" presetClass="exit" presetSubtype="0" fill="hold" grpId="0" nodeType="withEffect">
                                  <p:stCondLst>
                                    <p:cond delay="0"/>
                                  </p:stCondLst>
                                  <p:childTnLst>
                                    <p:animEffect transition="out" filter="fade">
                                      <p:cBhvr>
                                        <p:cTn id="23" dur="500"/>
                                        <p:tgtEl>
                                          <p:spTgt spid="144"/>
                                        </p:tgtEl>
                                      </p:cBhvr>
                                    </p:animEffect>
                                    <p:set>
                                      <p:cBhvr>
                                        <p:cTn id="24" dur="1" fill="hold">
                                          <p:stCondLst>
                                            <p:cond delay="499"/>
                                          </p:stCondLst>
                                        </p:cTn>
                                        <p:tgtEl>
                                          <p:spTgt spid="144"/>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159"/>
                                        </p:tgtEl>
                                        <p:attrNameLst>
                                          <p:attrName>style.visibility</p:attrName>
                                        </p:attrNameLst>
                                      </p:cBhvr>
                                      <p:to>
                                        <p:strVal val="visible"/>
                                      </p:to>
                                    </p:set>
                                    <p:animEffect transition="in" filter="fade">
                                      <p:cBhvr>
                                        <p:cTn id="27" dur="500"/>
                                        <p:tgtEl>
                                          <p:spTgt spid="15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0"/>
                                        </p:tgtEl>
                                        <p:attrNameLst>
                                          <p:attrName>style.visibility</p:attrName>
                                        </p:attrNameLst>
                                      </p:cBhvr>
                                      <p:to>
                                        <p:strVal val="visible"/>
                                      </p:to>
                                    </p:set>
                                    <p:animEffect transition="in" filter="fade">
                                      <p:cBhvr>
                                        <p:cTn id="30" dur="500"/>
                                        <p:tgtEl>
                                          <p:spTgt spid="16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138"/>
                                        </p:tgtEl>
                                      </p:cBhvr>
                                    </p:animEffect>
                                    <p:set>
                                      <p:cBhvr>
                                        <p:cTn id="35" dur="1" fill="hold">
                                          <p:stCondLst>
                                            <p:cond delay="499"/>
                                          </p:stCondLst>
                                        </p:cTn>
                                        <p:tgtEl>
                                          <p:spTgt spid="138"/>
                                        </p:tgtEl>
                                        <p:attrNameLst>
                                          <p:attrName>style.visibility</p:attrName>
                                        </p:attrNameLst>
                                      </p:cBhvr>
                                      <p:to>
                                        <p:strVal val="hidden"/>
                                      </p:to>
                                    </p:set>
                                  </p:childTnLst>
                                </p:cTn>
                              </p:par>
                              <p:par>
                                <p:cTn id="36" presetID="7" presetClass="emph" presetSubtype="2" fill="hold" nodeType="withEffect">
                                  <p:stCondLst>
                                    <p:cond delay="0"/>
                                  </p:stCondLst>
                                  <p:childTnLst>
                                    <p:animClr clrSpc="rgb" dir="cw">
                                      <p:cBhvr>
                                        <p:cTn id="37" dur="500" fill="hold"/>
                                        <p:tgtEl>
                                          <p:spTgt spid="153"/>
                                        </p:tgtEl>
                                        <p:attrNameLst>
                                          <p:attrName>stroke.color</p:attrName>
                                        </p:attrNameLst>
                                      </p:cBhvr>
                                      <p:to>
                                        <a:srgbClr val="0070C0"/>
                                      </p:to>
                                    </p:animClr>
                                    <p:set>
                                      <p:cBhvr>
                                        <p:cTn id="38" dur="500" fill="hold"/>
                                        <p:tgtEl>
                                          <p:spTgt spid="153"/>
                                        </p:tgtEl>
                                        <p:attrNameLst>
                                          <p:attrName>stroke.on</p:attrName>
                                        </p:attrNameLst>
                                      </p:cBhvr>
                                      <p:to>
                                        <p:strVal val="true"/>
                                      </p:to>
                                    </p:set>
                                  </p:childTnLst>
                                </p:cTn>
                              </p:par>
                              <p:par>
                                <p:cTn id="39" presetID="10" presetClass="entr" presetSubtype="0" fill="hold" grpId="0" nodeType="withEffect">
                                  <p:stCondLst>
                                    <p:cond delay="0"/>
                                  </p:stCondLst>
                                  <p:childTnLst>
                                    <p:set>
                                      <p:cBhvr>
                                        <p:cTn id="40" dur="1" fill="hold">
                                          <p:stCondLst>
                                            <p:cond delay="0"/>
                                          </p:stCondLst>
                                        </p:cTn>
                                        <p:tgtEl>
                                          <p:spTgt spid="162"/>
                                        </p:tgtEl>
                                        <p:attrNameLst>
                                          <p:attrName>style.visibility</p:attrName>
                                        </p:attrNameLst>
                                      </p:cBhvr>
                                      <p:to>
                                        <p:strVal val="visible"/>
                                      </p:to>
                                    </p:set>
                                    <p:animEffect transition="in" filter="fade">
                                      <p:cBhvr>
                                        <p:cTn id="41" dur="500"/>
                                        <p:tgtEl>
                                          <p:spTgt spid="16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1"/>
                                        </p:tgtEl>
                                        <p:attrNameLst>
                                          <p:attrName>style.visibility</p:attrName>
                                        </p:attrNameLst>
                                      </p:cBhvr>
                                      <p:to>
                                        <p:strVal val="visible"/>
                                      </p:to>
                                    </p:set>
                                    <p:animEffect transition="in" filter="fade">
                                      <p:cBhvr>
                                        <p:cTn id="44" dur="500"/>
                                        <p:tgtEl>
                                          <p:spTgt spid="161"/>
                                        </p:tgtEl>
                                      </p:cBhvr>
                                    </p:animEffect>
                                  </p:childTnLst>
                                </p:cTn>
                              </p:par>
                            </p:childTnLst>
                          </p:cTn>
                        </p:par>
                      </p:childTnLst>
                    </p:cTn>
                  </p:par>
                  <p:par>
                    <p:cTn id="45" fill="hold">
                      <p:stCondLst>
                        <p:cond delay="indefinite"/>
                      </p:stCondLst>
                      <p:childTnLst>
                        <p:par>
                          <p:cTn id="46" fill="hold">
                            <p:stCondLst>
                              <p:cond delay="0"/>
                            </p:stCondLst>
                            <p:childTnLst>
                              <p:par>
                                <p:cTn id="47" presetID="7" presetClass="emph" presetSubtype="2" fill="hold" nodeType="clickEffect">
                                  <p:stCondLst>
                                    <p:cond delay="0"/>
                                  </p:stCondLst>
                                  <p:childTnLst>
                                    <p:animClr clrSpc="rgb" dir="cw">
                                      <p:cBhvr>
                                        <p:cTn id="48" dur="500" fill="hold"/>
                                        <p:tgtEl>
                                          <p:spTgt spid="145"/>
                                        </p:tgtEl>
                                        <p:attrNameLst>
                                          <p:attrName>stroke.color</p:attrName>
                                        </p:attrNameLst>
                                      </p:cBhvr>
                                      <p:to>
                                        <a:srgbClr val="CC0099"/>
                                      </p:to>
                                    </p:animClr>
                                    <p:set>
                                      <p:cBhvr>
                                        <p:cTn id="49" dur="500" fill="hold"/>
                                        <p:tgtEl>
                                          <p:spTgt spid="145"/>
                                        </p:tgtEl>
                                        <p:attrNameLst>
                                          <p:attrName>stroke.on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63"/>
                                        </p:tgtEl>
                                        <p:attrNameLst>
                                          <p:attrName>style.visibility</p:attrName>
                                        </p:attrNameLst>
                                      </p:cBhvr>
                                      <p:to>
                                        <p:strVal val="visible"/>
                                      </p:to>
                                    </p:set>
                                    <p:animEffect transition="in" filter="wipe(down)">
                                      <p:cBhvr>
                                        <p:cTn id="54" dur="500"/>
                                        <p:tgtEl>
                                          <p:spTgt spid="16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0" nodeType="clickEffect">
                                  <p:stCondLst>
                                    <p:cond delay="0"/>
                                  </p:stCondLst>
                                  <p:childTnLst>
                                    <p:animEffect transition="out" filter="fade">
                                      <p:cBhvr>
                                        <p:cTn id="58" dur="500"/>
                                        <p:tgtEl>
                                          <p:spTgt spid="146"/>
                                        </p:tgtEl>
                                      </p:cBhvr>
                                    </p:animEffect>
                                    <p:set>
                                      <p:cBhvr>
                                        <p:cTn id="59" dur="1" fill="hold">
                                          <p:stCondLst>
                                            <p:cond delay="499"/>
                                          </p:stCondLst>
                                        </p:cTn>
                                        <p:tgtEl>
                                          <p:spTgt spid="146"/>
                                        </p:tgtEl>
                                        <p:attrNameLst>
                                          <p:attrName>style.visibility</p:attrName>
                                        </p:attrNameLst>
                                      </p:cBhvr>
                                      <p:to>
                                        <p:strVal val="hidden"/>
                                      </p:to>
                                    </p:set>
                                  </p:childTnLst>
                                </p:cTn>
                              </p:par>
                              <p:par>
                                <p:cTn id="60" presetID="7" presetClass="emph" presetSubtype="2" fill="hold" nodeType="withEffect">
                                  <p:stCondLst>
                                    <p:cond delay="0"/>
                                  </p:stCondLst>
                                  <p:childTnLst>
                                    <p:animClr clrSpc="rgb" dir="cw">
                                      <p:cBhvr>
                                        <p:cTn id="61" dur="500" fill="hold"/>
                                        <p:tgtEl>
                                          <p:spTgt spid="148"/>
                                        </p:tgtEl>
                                        <p:attrNameLst>
                                          <p:attrName>stroke.color</p:attrName>
                                        </p:attrNameLst>
                                      </p:cBhvr>
                                      <p:to>
                                        <a:srgbClr val="0070C0"/>
                                      </p:to>
                                    </p:animClr>
                                    <p:set>
                                      <p:cBhvr>
                                        <p:cTn id="62" dur="500" fill="hold"/>
                                        <p:tgtEl>
                                          <p:spTgt spid="148"/>
                                        </p:tgtEl>
                                        <p:attrNameLst>
                                          <p:attrName>stroke.on</p:attrName>
                                        </p:attrNameLst>
                                      </p:cBhvr>
                                      <p:to>
                                        <p:strVal val="true"/>
                                      </p:to>
                                    </p:set>
                                  </p:childTnLst>
                                </p:cTn>
                              </p:par>
                              <p:par>
                                <p:cTn id="63" presetID="10" presetClass="entr" presetSubtype="0" fill="hold" grpId="0" nodeType="withEffect">
                                  <p:stCondLst>
                                    <p:cond delay="0"/>
                                  </p:stCondLst>
                                  <p:childTnLst>
                                    <p:set>
                                      <p:cBhvr>
                                        <p:cTn id="64" dur="1" fill="hold">
                                          <p:stCondLst>
                                            <p:cond delay="0"/>
                                          </p:stCondLst>
                                        </p:cTn>
                                        <p:tgtEl>
                                          <p:spTgt spid="164"/>
                                        </p:tgtEl>
                                        <p:attrNameLst>
                                          <p:attrName>style.visibility</p:attrName>
                                        </p:attrNameLst>
                                      </p:cBhvr>
                                      <p:to>
                                        <p:strVal val="visible"/>
                                      </p:to>
                                    </p:set>
                                    <p:animEffect transition="in" filter="fade">
                                      <p:cBhvr>
                                        <p:cTn id="65" dur="500"/>
                                        <p:tgtEl>
                                          <p:spTgt spid="16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65"/>
                                        </p:tgtEl>
                                        <p:attrNameLst>
                                          <p:attrName>style.visibility</p:attrName>
                                        </p:attrNameLst>
                                      </p:cBhvr>
                                      <p:to>
                                        <p:strVal val="visible"/>
                                      </p:to>
                                    </p:set>
                                    <p:animEffect transition="in" filter="fade">
                                      <p:cBhvr>
                                        <p:cTn id="68" dur="500"/>
                                        <p:tgtEl>
                                          <p:spTgt spid="16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0" nodeType="clickEffect">
                                  <p:stCondLst>
                                    <p:cond delay="0"/>
                                  </p:stCondLst>
                                  <p:childTnLst>
                                    <p:animEffect transition="out" filter="fade">
                                      <p:cBhvr>
                                        <p:cTn id="72" dur="500"/>
                                        <p:tgtEl>
                                          <p:spTgt spid="142"/>
                                        </p:tgtEl>
                                      </p:cBhvr>
                                    </p:animEffect>
                                    <p:set>
                                      <p:cBhvr>
                                        <p:cTn id="73" dur="1" fill="hold">
                                          <p:stCondLst>
                                            <p:cond delay="499"/>
                                          </p:stCondLst>
                                        </p:cTn>
                                        <p:tgtEl>
                                          <p:spTgt spid="142"/>
                                        </p:tgtEl>
                                        <p:attrNameLst>
                                          <p:attrName>style.visibility</p:attrName>
                                        </p:attrNameLst>
                                      </p:cBhvr>
                                      <p:to>
                                        <p:strVal val="hidden"/>
                                      </p:to>
                                    </p:set>
                                  </p:childTnLst>
                                </p:cTn>
                              </p:par>
                              <p:par>
                                <p:cTn id="74" presetID="7" presetClass="emph" presetSubtype="2" fill="hold" nodeType="withEffect">
                                  <p:stCondLst>
                                    <p:cond delay="0"/>
                                  </p:stCondLst>
                                  <p:childTnLst>
                                    <p:animClr clrSpc="rgb" dir="cw">
                                      <p:cBhvr>
                                        <p:cTn id="75" dur="500" fill="hold"/>
                                        <p:tgtEl>
                                          <p:spTgt spid="155"/>
                                        </p:tgtEl>
                                        <p:attrNameLst>
                                          <p:attrName>stroke.color</p:attrName>
                                        </p:attrNameLst>
                                      </p:cBhvr>
                                      <p:to>
                                        <a:srgbClr val="0070C0"/>
                                      </p:to>
                                    </p:animClr>
                                    <p:set>
                                      <p:cBhvr>
                                        <p:cTn id="76" dur="500" fill="hold"/>
                                        <p:tgtEl>
                                          <p:spTgt spid="155"/>
                                        </p:tgtEl>
                                        <p:attrNameLst>
                                          <p:attrName>stroke.on</p:attrName>
                                        </p:attrNameLst>
                                      </p:cBhvr>
                                      <p:to>
                                        <p:strVal val="true"/>
                                      </p:to>
                                    </p:set>
                                  </p:childTnLst>
                                </p:cTn>
                              </p:par>
                              <p:par>
                                <p:cTn id="77" presetID="10" presetClass="entr" presetSubtype="0" fill="hold" grpId="0" nodeType="withEffect">
                                  <p:stCondLst>
                                    <p:cond delay="0"/>
                                  </p:stCondLst>
                                  <p:childTnLst>
                                    <p:set>
                                      <p:cBhvr>
                                        <p:cTn id="78" dur="1" fill="hold">
                                          <p:stCondLst>
                                            <p:cond delay="0"/>
                                          </p:stCondLst>
                                        </p:cTn>
                                        <p:tgtEl>
                                          <p:spTgt spid="167"/>
                                        </p:tgtEl>
                                        <p:attrNameLst>
                                          <p:attrName>style.visibility</p:attrName>
                                        </p:attrNameLst>
                                      </p:cBhvr>
                                      <p:to>
                                        <p:strVal val="visible"/>
                                      </p:to>
                                    </p:set>
                                    <p:animEffect transition="in" filter="fade">
                                      <p:cBhvr>
                                        <p:cTn id="79" dur="500"/>
                                        <p:tgtEl>
                                          <p:spTgt spid="16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66"/>
                                        </p:tgtEl>
                                        <p:attrNameLst>
                                          <p:attrName>style.visibility</p:attrName>
                                        </p:attrNameLst>
                                      </p:cBhvr>
                                      <p:to>
                                        <p:strVal val="visible"/>
                                      </p:to>
                                    </p:set>
                                    <p:animEffect transition="in" filter="fade">
                                      <p:cBhvr>
                                        <p:cTn id="82" dur="500"/>
                                        <p:tgtEl>
                                          <p:spTgt spid="16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162"/>
                                        </p:tgtEl>
                                      </p:cBhvr>
                                    </p:animEffect>
                                    <p:set>
                                      <p:cBhvr>
                                        <p:cTn id="87" dur="1" fill="hold">
                                          <p:stCondLst>
                                            <p:cond delay="499"/>
                                          </p:stCondLst>
                                        </p:cTn>
                                        <p:tgtEl>
                                          <p:spTgt spid="162"/>
                                        </p:tgtEl>
                                        <p:attrNameLst>
                                          <p:attrName>style.visibility</p:attrName>
                                        </p:attrNameLst>
                                      </p:cBhvr>
                                      <p:to>
                                        <p:strVal val="hidden"/>
                                      </p:to>
                                    </p:set>
                                  </p:childTnLst>
                                </p:cTn>
                              </p:par>
                              <p:par>
                                <p:cTn id="88" presetID="7" presetClass="emph" presetSubtype="2" fill="hold" nodeType="withEffect">
                                  <p:stCondLst>
                                    <p:cond delay="0"/>
                                  </p:stCondLst>
                                  <p:childTnLst>
                                    <p:animClr clrSpc="rgb" dir="cw">
                                      <p:cBhvr>
                                        <p:cTn id="89" dur="500" fill="hold"/>
                                        <p:tgtEl>
                                          <p:spTgt spid="149"/>
                                        </p:tgtEl>
                                        <p:attrNameLst>
                                          <p:attrName>stroke.color</p:attrName>
                                        </p:attrNameLst>
                                      </p:cBhvr>
                                      <p:to>
                                        <a:srgbClr val="0070C0"/>
                                      </p:to>
                                    </p:animClr>
                                    <p:set>
                                      <p:cBhvr>
                                        <p:cTn id="90" dur="500" fill="hold"/>
                                        <p:tgtEl>
                                          <p:spTgt spid="149"/>
                                        </p:tgtEl>
                                        <p:attrNameLst>
                                          <p:attrName>stroke.on</p:attrName>
                                        </p:attrNameLst>
                                      </p:cBhvr>
                                      <p:to>
                                        <p:strVal val="true"/>
                                      </p:to>
                                    </p:set>
                                  </p:childTnLst>
                                </p:cTn>
                              </p:par>
                              <p:par>
                                <p:cTn id="91" presetID="10" presetClass="entr" presetSubtype="0" fill="hold" grpId="0" nodeType="withEffect">
                                  <p:stCondLst>
                                    <p:cond delay="0"/>
                                  </p:stCondLst>
                                  <p:childTnLst>
                                    <p:set>
                                      <p:cBhvr>
                                        <p:cTn id="92" dur="1" fill="hold">
                                          <p:stCondLst>
                                            <p:cond delay="0"/>
                                          </p:stCondLst>
                                        </p:cTn>
                                        <p:tgtEl>
                                          <p:spTgt spid="168"/>
                                        </p:tgtEl>
                                        <p:attrNameLst>
                                          <p:attrName>style.visibility</p:attrName>
                                        </p:attrNameLst>
                                      </p:cBhvr>
                                      <p:to>
                                        <p:strVal val="visible"/>
                                      </p:to>
                                    </p:set>
                                    <p:animEffect transition="in" filter="fade">
                                      <p:cBhvr>
                                        <p:cTn id="93" dur="500"/>
                                        <p:tgtEl>
                                          <p:spTgt spid="168"/>
                                        </p:tgtEl>
                                      </p:cBhvr>
                                    </p:animEffect>
                                  </p:childTnLst>
                                </p:cTn>
                              </p:par>
                            </p:childTnLst>
                          </p:cTn>
                        </p:par>
                      </p:childTnLst>
                    </p:cTn>
                  </p:par>
                  <p:par>
                    <p:cTn id="94" fill="hold">
                      <p:stCondLst>
                        <p:cond delay="indefinite"/>
                      </p:stCondLst>
                      <p:childTnLst>
                        <p:par>
                          <p:cTn id="95" fill="hold">
                            <p:stCondLst>
                              <p:cond delay="0"/>
                            </p:stCondLst>
                            <p:childTnLst>
                              <p:par>
                                <p:cTn id="96" presetID="21" presetClass="entr" presetSubtype="1" fill="hold" grpId="0" nodeType="clickEffect">
                                  <p:stCondLst>
                                    <p:cond delay="0"/>
                                  </p:stCondLst>
                                  <p:childTnLst>
                                    <p:set>
                                      <p:cBhvr>
                                        <p:cTn id="97" dur="1" fill="hold">
                                          <p:stCondLst>
                                            <p:cond delay="0"/>
                                          </p:stCondLst>
                                        </p:cTn>
                                        <p:tgtEl>
                                          <p:spTgt spid="174"/>
                                        </p:tgtEl>
                                        <p:attrNameLst>
                                          <p:attrName>style.visibility</p:attrName>
                                        </p:attrNameLst>
                                      </p:cBhvr>
                                      <p:to>
                                        <p:strVal val="visible"/>
                                      </p:to>
                                    </p:set>
                                    <p:animEffect transition="in" filter="wheel(1)">
                                      <p:cBhvr>
                                        <p:cTn id="98" dur="500"/>
                                        <p:tgtEl>
                                          <p:spTgt spid="174"/>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60">
                                            <p:txEl>
                                              <p:pRg st="0" end="0"/>
                                            </p:txEl>
                                          </p:spTgt>
                                        </p:tgtEl>
                                        <p:attrNameLst>
                                          <p:attrName>style.visibility</p:attrName>
                                        </p:attrNameLst>
                                      </p:cBhvr>
                                      <p:to>
                                        <p:strVal val="visible"/>
                                      </p:to>
                                    </p:set>
                                    <p:animEffect transition="in" filter="fade">
                                      <p:cBhvr>
                                        <p:cTn id="103" dur="500"/>
                                        <p:tgtEl>
                                          <p:spTgt spid="60">
                                            <p:txEl>
                                              <p:pRg st="0" end="0"/>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60">
                                            <p:txEl>
                                              <p:pRg st="1" end="1"/>
                                            </p:txEl>
                                          </p:spTgt>
                                        </p:tgtEl>
                                        <p:attrNameLst>
                                          <p:attrName>style.visibility</p:attrName>
                                        </p:attrNameLst>
                                      </p:cBhvr>
                                      <p:to>
                                        <p:strVal val="visible"/>
                                      </p:to>
                                    </p:set>
                                    <p:animEffect transition="in" filter="fade">
                                      <p:cBhvr>
                                        <p:cTn id="108" dur="500"/>
                                        <p:tgtEl>
                                          <p:spTgt spid="60">
                                            <p:txEl>
                                              <p:pRg st="1" end="1"/>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60">
                                            <p:txEl>
                                              <p:pRg st="2" end="2"/>
                                            </p:txEl>
                                          </p:spTgt>
                                        </p:tgtEl>
                                        <p:attrNameLst>
                                          <p:attrName>style.visibility</p:attrName>
                                        </p:attrNameLst>
                                      </p:cBhvr>
                                      <p:to>
                                        <p:strVal val="visible"/>
                                      </p:to>
                                    </p:set>
                                    <p:animEffect transition="in" filter="fade">
                                      <p:cBhvr>
                                        <p:cTn id="113" dur="500"/>
                                        <p:tgtEl>
                                          <p:spTgt spid="60">
                                            <p:txEl>
                                              <p:pRg st="2" end="2"/>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60">
                                            <p:txEl>
                                              <p:pRg st="3" end="3"/>
                                            </p:txEl>
                                          </p:spTgt>
                                        </p:tgtEl>
                                        <p:attrNameLst>
                                          <p:attrName>style.visibility</p:attrName>
                                        </p:attrNameLst>
                                      </p:cBhvr>
                                      <p:to>
                                        <p:strVal val="visible"/>
                                      </p:to>
                                    </p:set>
                                    <p:animEffect transition="in" filter="fade">
                                      <p:cBhvr>
                                        <p:cTn id="118" dur="500"/>
                                        <p:tgtEl>
                                          <p:spTgt spid="60">
                                            <p:txEl>
                                              <p:pRg st="3" end="3"/>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60">
                                            <p:txEl>
                                              <p:pRg st="4" end="4"/>
                                            </p:txEl>
                                          </p:spTgt>
                                        </p:tgtEl>
                                        <p:attrNameLst>
                                          <p:attrName>style.visibility</p:attrName>
                                        </p:attrNameLst>
                                      </p:cBhvr>
                                      <p:to>
                                        <p:strVal val="visible"/>
                                      </p:to>
                                    </p:set>
                                    <p:animEffect transition="in" filter="fade">
                                      <p:cBhvr>
                                        <p:cTn id="123" dur="500"/>
                                        <p:tgtEl>
                                          <p:spTgt spid="60">
                                            <p:txEl>
                                              <p:pRg st="4" end="4"/>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4" fill="hold" nodeType="clickEffect">
                                  <p:stCondLst>
                                    <p:cond delay="0"/>
                                  </p:stCondLst>
                                  <p:childTnLst>
                                    <p:set>
                                      <p:cBhvr>
                                        <p:cTn id="127" dur="1" fill="hold">
                                          <p:stCondLst>
                                            <p:cond delay="0"/>
                                          </p:stCondLst>
                                        </p:cTn>
                                        <p:tgtEl>
                                          <p:spTgt spid="5"/>
                                        </p:tgtEl>
                                        <p:attrNameLst>
                                          <p:attrName>style.visibility</p:attrName>
                                        </p:attrNameLst>
                                      </p:cBhvr>
                                      <p:to>
                                        <p:strVal val="visible"/>
                                      </p:to>
                                    </p:set>
                                    <p:animEffect transition="in" filter="wipe(down)">
                                      <p:cBhvr>
                                        <p:cTn id="128" dur="500"/>
                                        <p:tgtEl>
                                          <p:spTgt spid="5"/>
                                        </p:tgtEl>
                                      </p:cBhvr>
                                    </p:animEffect>
                                  </p:childTnLst>
                                </p:cTn>
                              </p:par>
                              <p:par>
                                <p:cTn id="129" presetID="22" presetClass="entr" presetSubtype="4" fill="hold" nodeType="withEffect">
                                  <p:stCondLst>
                                    <p:cond delay="0"/>
                                  </p:stCondLst>
                                  <p:childTnLst>
                                    <p:set>
                                      <p:cBhvr>
                                        <p:cTn id="130" dur="1" fill="hold">
                                          <p:stCondLst>
                                            <p:cond delay="0"/>
                                          </p:stCondLst>
                                        </p:cTn>
                                        <p:tgtEl>
                                          <p:spTgt spid="4"/>
                                        </p:tgtEl>
                                        <p:attrNameLst>
                                          <p:attrName>style.visibility</p:attrName>
                                        </p:attrNameLst>
                                      </p:cBhvr>
                                      <p:to>
                                        <p:strVal val="visible"/>
                                      </p:to>
                                    </p:set>
                                    <p:animEffect transition="in" filter="wipe(down)">
                                      <p:cBhvr>
                                        <p:cTn id="131" dur="500"/>
                                        <p:tgtEl>
                                          <p:spTgt spid="4"/>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61"/>
                                        </p:tgtEl>
                                        <p:attrNameLst>
                                          <p:attrName>style.visibility</p:attrName>
                                        </p:attrNameLst>
                                      </p:cBhvr>
                                      <p:to>
                                        <p:strVal val="visible"/>
                                      </p:to>
                                    </p:set>
                                    <p:animEffect transition="in" filter="fade">
                                      <p:cBhvr>
                                        <p:cTn id="136" dur="500"/>
                                        <p:tgtEl>
                                          <p:spTgt spid="61"/>
                                        </p:tgtEl>
                                      </p:cBhvr>
                                    </p:animEffect>
                                  </p:childTnLst>
                                </p:cTn>
                              </p:par>
                            </p:childTnLst>
                          </p:cTn>
                        </p:par>
                      </p:childTnLst>
                    </p:cTn>
                  </p:par>
                  <p:par>
                    <p:cTn id="137" fill="hold">
                      <p:stCondLst>
                        <p:cond delay="indefinite"/>
                      </p:stCondLst>
                      <p:childTnLst>
                        <p:par>
                          <p:cTn id="138" fill="hold">
                            <p:stCondLst>
                              <p:cond delay="0"/>
                            </p:stCondLst>
                            <p:childTnLst>
                              <p:par>
                                <p:cTn id="139" presetID="7" presetClass="emph" presetSubtype="2" fill="hold" nodeType="clickEffect">
                                  <p:stCondLst>
                                    <p:cond delay="0"/>
                                  </p:stCondLst>
                                  <p:childTnLst>
                                    <p:animClr clrSpc="rgb" dir="cw">
                                      <p:cBhvr>
                                        <p:cTn id="140" dur="500" fill="hold"/>
                                        <p:tgtEl>
                                          <p:spTgt spid="147"/>
                                        </p:tgtEl>
                                        <p:attrNameLst>
                                          <p:attrName>stroke.color</p:attrName>
                                        </p:attrNameLst>
                                      </p:cBhvr>
                                      <p:to>
                                        <a:srgbClr val="CC0099"/>
                                      </p:to>
                                    </p:animClr>
                                    <p:set>
                                      <p:cBhvr>
                                        <p:cTn id="141" dur="500" fill="hold"/>
                                        <p:tgtEl>
                                          <p:spTgt spid="147"/>
                                        </p:tgtEl>
                                        <p:attrNameLst>
                                          <p:attrName>stroke.on</p:attrName>
                                        </p:attrNameLst>
                                      </p:cBhvr>
                                      <p:to>
                                        <p:strVal val="true"/>
                                      </p:to>
                                    </p:set>
                                  </p:childTnLst>
                                </p:cTn>
                              </p:par>
                              <p:par>
                                <p:cTn id="142" presetID="22" presetClass="entr" presetSubtype="2" fill="hold" grpId="0" nodeType="withEffect">
                                  <p:stCondLst>
                                    <p:cond delay="0"/>
                                  </p:stCondLst>
                                  <p:childTnLst>
                                    <p:set>
                                      <p:cBhvr>
                                        <p:cTn id="143" dur="1" fill="hold">
                                          <p:stCondLst>
                                            <p:cond delay="0"/>
                                          </p:stCondLst>
                                        </p:cTn>
                                        <p:tgtEl>
                                          <p:spTgt spid="169"/>
                                        </p:tgtEl>
                                        <p:attrNameLst>
                                          <p:attrName>style.visibility</p:attrName>
                                        </p:attrNameLst>
                                      </p:cBhvr>
                                      <p:to>
                                        <p:strVal val="visible"/>
                                      </p:to>
                                    </p:set>
                                    <p:animEffect transition="in" filter="wipe(right)">
                                      <p:cBhvr>
                                        <p:cTn id="144" dur="500"/>
                                        <p:tgtEl>
                                          <p:spTgt spid="169"/>
                                        </p:tgtEl>
                                      </p:cBhvr>
                                    </p:animEffect>
                                  </p:childTnLst>
                                </p:cTn>
                              </p:par>
                              <p:par>
                                <p:cTn id="145" presetID="10" presetClass="exit" presetSubtype="0" fill="hold" grpId="1" nodeType="withEffect">
                                  <p:stCondLst>
                                    <p:cond delay="0"/>
                                  </p:stCondLst>
                                  <p:childTnLst>
                                    <p:animEffect transition="out" filter="fade">
                                      <p:cBhvr>
                                        <p:cTn id="146" dur="500"/>
                                        <p:tgtEl>
                                          <p:spTgt spid="167"/>
                                        </p:tgtEl>
                                      </p:cBhvr>
                                    </p:animEffect>
                                    <p:set>
                                      <p:cBhvr>
                                        <p:cTn id="147" dur="1" fill="hold">
                                          <p:stCondLst>
                                            <p:cond delay="499"/>
                                          </p:stCondLst>
                                        </p:cTn>
                                        <p:tgtEl>
                                          <p:spTgt spid="167"/>
                                        </p:tgtEl>
                                        <p:attrNameLst>
                                          <p:attrName>style.visibility</p:attrName>
                                        </p:attrNameLst>
                                      </p:cBhvr>
                                      <p:to>
                                        <p:strVal val="hidden"/>
                                      </p:to>
                                    </p:set>
                                  </p:childTnLst>
                                </p:cTn>
                              </p:par>
                              <p:par>
                                <p:cTn id="148" presetID="7" presetClass="emph" presetSubtype="2" fill="hold" nodeType="withEffect">
                                  <p:stCondLst>
                                    <p:cond delay="0"/>
                                  </p:stCondLst>
                                  <p:childTnLst>
                                    <p:animClr clrSpc="rgb" dir="cw">
                                      <p:cBhvr>
                                        <p:cTn id="149" dur="500" fill="hold"/>
                                        <p:tgtEl>
                                          <p:spTgt spid="151"/>
                                        </p:tgtEl>
                                        <p:attrNameLst>
                                          <p:attrName>stroke.color</p:attrName>
                                        </p:attrNameLst>
                                      </p:cBhvr>
                                      <p:to>
                                        <a:srgbClr val="0070C0"/>
                                      </p:to>
                                    </p:animClr>
                                    <p:set>
                                      <p:cBhvr>
                                        <p:cTn id="150" dur="500" fill="hold"/>
                                        <p:tgtEl>
                                          <p:spTgt spid="151"/>
                                        </p:tgtEl>
                                        <p:attrNameLst>
                                          <p:attrName>stroke.on</p:attrName>
                                        </p:attrNameLst>
                                      </p:cBhvr>
                                      <p:to>
                                        <p:strVal val="true"/>
                                      </p:to>
                                    </p:set>
                                  </p:childTnLst>
                                </p:cTn>
                              </p:par>
                              <p:par>
                                <p:cTn id="151" presetID="7" presetClass="emph" presetSubtype="2" fill="hold" nodeType="withEffect">
                                  <p:stCondLst>
                                    <p:cond delay="0"/>
                                  </p:stCondLst>
                                  <p:childTnLst>
                                    <p:animClr clrSpc="rgb" dir="cw">
                                      <p:cBhvr>
                                        <p:cTn id="152" dur="500" fill="hold"/>
                                        <p:tgtEl>
                                          <p:spTgt spid="156"/>
                                        </p:tgtEl>
                                        <p:attrNameLst>
                                          <p:attrName>stroke.color</p:attrName>
                                        </p:attrNameLst>
                                      </p:cBhvr>
                                      <p:to>
                                        <a:srgbClr val="0070C0"/>
                                      </p:to>
                                    </p:animClr>
                                    <p:set>
                                      <p:cBhvr>
                                        <p:cTn id="153" dur="500" fill="hold"/>
                                        <p:tgtEl>
                                          <p:spTgt spid="156"/>
                                        </p:tgtEl>
                                        <p:attrNameLst>
                                          <p:attrName>stroke.on</p:attrName>
                                        </p:attrNameLst>
                                      </p:cBhvr>
                                      <p:to>
                                        <p:strVal val="true"/>
                                      </p:to>
                                    </p:set>
                                  </p:childTnLst>
                                </p:cTn>
                              </p:par>
                              <p:par>
                                <p:cTn id="154" presetID="10" presetClass="entr" presetSubtype="0" fill="hold" grpId="0" nodeType="withEffect">
                                  <p:stCondLst>
                                    <p:cond delay="0"/>
                                  </p:stCondLst>
                                  <p:childTnLst>
                                    <p:set>
                                      <p:cBhvr>
                                        <p:cTn id="155" dur="1" fill="hold">
                                          <p:stCondLst>
                                            <p:cond delay="0"/>
                                          </p:stCondLst>
                                        </p:cTn>
                                        <p:tgtEl>
                                          <p:spTgt spid="170"/>
                                        </p:tgtEl>
                                        <p:attrNameLst>
                                          <p:attrName>style.visibility</p:attrName>
                                        </p:attrNameLst>
                                      </p:cBhvr>
                                      <p:to>
                                        <p:strVal val="visible"/>
                                      </p:to>
                                    </p:set>
                                    <p:animEffect transition="in" filter="fade">
                                      <p:cBhvr>
                                        <p:cTn id="156" dur="500"/>
                                        <p:tgtEl>
                                          <p:spTgt spid="170"/>
                                        </p:tgtEl>
                                      </p:cBhvr>
                                    </p:animEffect>
                                  </p:childTnLst>
                                </p:cTn>
                              </p:par>
                              <p:par>
                                <p:cTn id="157" presetID="7" presetClass="emph" presetSubtype="2" fill="hold" nodeType="withEffect">
                                  <p:stCondLst>
                                    <p:cond delay="0"/>
                                  </p:stCondLst>
                                  <p:childTnLst>
                                    <p:animClr clrSpc="rgb" dir="cw">
                                      <p:cBhvr>
                                        <p:cTn id="158" dur="500" fill="hold"/>
                                        <p:tgtEl>
                                          <p:spTgt spid="139"/>
                                        </p:tgtEl>
                                        <p:attrNameLst>
                                          <p:attrName>stroke.color</p:attrName>
                                        </p:attrNameLst>
                                      </p:cBhvr>
                                      <p:to>
                                        <a:srgbClr val="CC0099"/>
                                      </p:to>
                                    </p:animClr>
                                    <p:set>
                                      <p:cBhvr>
                                        <p:cTn id="159" dur="500" fill="hold"/>
                                        <p:tgtEl>
                                          <p:spTgt spid="139"/>
                                        </p:tgtEl>
                                        <p:attrNameLst>
                                          <p:attrName>stroke.on</p:attrName>
                                        </p:attrNameLst>
                                      </p:cBhvr>
                                      <p:to>
                                        <p:strVal val="true"/>
                                      </p:to>
                                    </p:set>
                                  </p:childTnLst>
                                </p:cTn>
                              </p:par>
                              <p:par>
                                <p:cTn id="160" presetID="22" presetClass="entr" presetSubtype="1" fill="hold" grpId="0" nodeType="withEffect">
                                  <p:stCondLst>
                                    <p:cond delay="0"/>
                                  </p:stCondLst>
                                  <p:childTnLst>
                                    <p:set>
                                      <p:cBhvr>
                                        <p:cTn id="161" dur="1" fill="hold">
                                          <p:stCondLst>
                                            <p:cond delay="0"/>
                                          </p:stCondLst>
                                        </p:cTn>
                                        <p:tgtEl>
                                          <p:spTgt spid="171"/>
                                        </p:tgtEl>
                                        <p:attrNameLst>
                                          <p:attrName>style.visibility</p:attrName>
                                        </p:attrNameLst>
                                      </p:cBhvr>
                                      <p:to>
                                        <p:strVal val="visible"/>
                                      </p:to>
                                    </p:set>
                                    <p:animEffect transition="in" filter="wipe(up)">
                                      <p:cBhvr>
                                        <p:cTn id="162" dur="500"/>
                                        <p:tgtEl>
                                          <p:spTgt spid="171"/>
                                        </p:tgtEl>
                                      </p:cBhvr>
                                    </p:animEffect>
                                  </p:childTnLst>
                                </p:cTn>
                              </p:par>
                              <p:par>
                                <p:cTn id="163" presetID="7" presetClass="emph" presetSubtype="2" fill="hold" nodeType="withEffect">
                                  <p:stCondLst>
                                    <p:cond delay="0"/>
                                  </p:stCondLst>
                                  <p:childTnLst>
                                    <p:animClr clrSpc="rgb" dir="cw">
                                      <p:cBhvr>
                                        <p:cTn id="164" dur="500" fill="hold"/>
                                        <p:tgtEl>
                                          <p:spTgt spid="150"/>
                                        </p:tgtEl>
                                        <p:attrNameLst>
                                          <p:attrName>stroke.color</p:attrName>
                                        </p:attrNameLst>
                                      </p:cBhvr>
                                      <p:to>
                                        <a:srgbClr val="0070C0"/>
                                      </p:to>
                                    </p:animClr>
                                    <p:set>
                                      <p:cBhvr>
                                        <p:cTn id="165" dur="500" fill="hold"/>
                                        <p:tgtEl>
                                          <p:spTgt spid="150"/>
                                        </p:tgtEl>
                                        <p:attrNameLst>
                                          <p:attrName>stroke.on</p:attrName>
                                        </p:attrNameLst>
                                      </p:cBhvr>
                                      <p:to>
                                        <p:strVal val="true"/>
                                      </p:to>
                                    </p:set>
                                  </p:childTnLst>
                                </p:cTn>
                              </p:par>
                              <p:par>
                                <p:cTn id="166" presetID="10" presetClass="exit" presetSubtype="0" fill="hold" grpId="1" nodeType="withEffect">
                                  <p:stCondLst>
                                    <p:cond delay="0"/>
                                  </p:stCondLst>
                                  <p:childTnLst>
                                    <p:animEffect transition="out" filter="fade">
                                      <p:cBhvr>
                                        <p:cTn id="167" dur="500"/>
                                        <p:tgtEl>
                                          <p:spTgt spid="170"/>
                                        </p:tgtEl>
                                      </p:cBhvr>
                                    </p:animEffect>
                                    <p:set>
                                      <p:cBhvr>
                                        <p:cTn id="168" dur="1" fill="hold">
                                          <p:stCondLst>
                                            <p:cond delay="499"/>
                                          </p:stCondLst>
                                        </p:cTn>
                                        <p:tgtEl>
                                          <p:spTgt spid="170"/>
                                        </p:tgtEl>
                                        <p:attrNameLst>
                                          <p:attrName>style.visibility</p:attrName>
                                        </p:attrNameLst>
                                      </p:cBhvr>
                                      <p:to>
                                        <p:strVal val="hidden"/>
                                      </p:to>
                                    </p:set>
                                  </p:childTnLst>
                                </p:cTn>
                              </p:par>
                              <p:par>
                                <p:cTn id="169" presetID="7" presetClass="emph" presetSubtype="2" fill="hold" nodeType="withEffect">
                                  <p:stCondLst>
                                    <p:cond delay="0"/>
                                  </p:stCondLst>
                                  <p:childTnLst>
                                    <p:animClr clrSpc="rgb" dir="cw">
                                      <p:cBhvr>
                                        <p:cTn id="170" dur="500" fill="hold"/>
                                        <p:tgtEl>
                                          <p:spTgt spid="120"/>
                                        </p:tgtEl>
                                        <p:attrNameLst>
                                          <p:attrName>stroke.color</p:attrName>
                                        </p:attrNameLst>
                                      </p:cBhvr>
                                      <p:to>
                                        <a:srgbClr val="0070C0"/>
                                      </p:to>
                                    </p:animClr>
                                    <p:set>
                                      <p:cBhvr>
                                        <p:cTn id="171" dur="500" fill="hold"/>
                                        <p:tgtEl>
                                          <p:spTgt spid="120"/>
                                        </p:tgtEl>
                                        <p:attrNameLst>
                                          <p:attrName>stroke.on</p:attrName>
                                        </p:attrNameLst>
                                      </p:cBhvr>
                                      <p:to>
                                        <p:strVal val="true"/>
                                      </p:to>
                                    </p:set>
                                  </p:childTnLst>
                                </p:cTn>
                              </p:par>
                              <p:par>
                                <p:cTn id="172" presetID="10" presetClass="entr" presetSubtype="0" fill="hold" grpId="0" nodeType="withEffect">
                                  <p:stCondLst>
                                    <p:cond delay="0"/>
                                  </p:stCondLst>
                                  <p:childTnLst>
                                    <p:set>
                                      <p:cBhvr>
                                        <p:cTn id="173" dur="1" fill="hold">
                                          <p:stCondLst>
                                            <p:cond delay="0"/>
                                          </p:stCondLst>
                                        </p:cTn>
                                        <p:tgtEl>
                                          <p:spTgt spid="172"/>
                                        </p:tgtEl>
                                        <p:attrNameLst>
                                          <p:attrName>style.visibility</p:attrName>
                                        </p:attrNameLst>
                                      </p:cBhvr>
                                      <p:to>
                                        <p:strVal val="visible"/>
                                      </p:to>
                                    </p:set>
                                    <p:animEffect transition="in" filter="fade">
                                      <p:cBhvr>
                                        <p:cTn id="174" dur="500"/>
                                        <p:tgtEl>
                                          <p:spTgt spid="172"/>
                                        </p:tgtEl>
                                      </p:cBhvr>
                                    </p:animEffect>
                                  </p:childTnLst>
                                </p:cTn>
                              </p:par>
                              <p:par>
                                <p:cTn id="175" presetID="7" presetClass="emph" presetSubtype="2" fill="hold" nodeType="withEffect">
                                  <p:stCondLst>
                                    <p:cond delay="0"/>
                                  </p:stCondLst>
                                  <p:childTnLst>
                                    <p:animClr clrSpc="rgb" dir="cw">
                                      <p:cBhvr>
                                        <p:cTn id="176" dur="500" fill="hold"/>
                                        <p:tgtEl>
                                          <p:spTgt spid="143"/>
                                        </p:tgtEl>
                                        <p:attrNameLst>
                                          <p:attrName>stroke.color</p:attrName>
                                        </p:attrNameLst>
                                      </p:cBhvr>
                                      <p:to>
                                        <a:srgbClr val="CC0099"/>
                                      </p:to>
                                    </p:animClr>
                                    <p:set>
                                      <p:cBhvr>
                                        <p:cTn id="177" dur="500" fill="hold"/>
                                        <p:tgtEl>
                                          <p:spTgt spid="143"/>
                                        </p:tgtEl>
                                        <p:attrNameLst>
                                          <p:attrName>stroke.on</p:attrName>
                                        </p:attrNameLst>
                                      </p:cBhvr>
                                      <p:to>
                                        <p:strVal val="true"/>
                                      </p:to>
                                    </p:set>
                                  </p:childTnLst>
                                </p:cTn>
                              </p:par>
                              <p:par>
                                <p:cTn id="178" presetID="22" presetClass="entr" presetSubtype="2" fill="hold" nodeType="withEffect">
                                  <p:stCondLst>
                                    <p:cond delay="0"/>
                                  </p:stCondLst>
                                  <p:childTnLst>
                                    <p:set>
                                      <p:cBhvr>
                                        <p:cTn id="179" dur="1" fill="hold">
                                          <p:stCondLst>
                                            <p:cond delay="0"/>
                                          </p:stCondLst>
                                        </p:cTn>
                                        <p:tgtEl>
                                          <p:spTgt spid="173"/>
                                        </p:tgtEl>
                                        <p:attrNameLst>
                                          <p:attrName>style.visibility</p:attrName>
                                        </p:attrNameLst>
                                      </p:cBhvr>
                                      <p:to>
                                        <p:strVal val="visible"/>
                                      </p:to>
                                    </p:set>
                                    <p:animEffect transition="in" filter="wipe(right)">
                                      <p:cBhvr>
                                        <p:cTn id="180"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140" grpId="0"/>
      <p:bldP spid="142" grpId="0"/>
      <p:bldP spid="144" grpId="0"/>
      <p:bldP spid="146" grpId="0"/>
      <p:bldP spid="157" grpId="0" animBg="1"/>
      <p:bldP spid="158" grpId="0"/>
      <p:bldP spid="159" grpId="0" animBg="1"/>
      <p:bldP spid="160" grpId="0"/>
      <p:bldP spid="161" grpId="0" animBg="1"/>
      <p:bldP spid="162" grpId="0"/>
      <p:bldP spid="162" grpId="1"/>
      <p:bldP spid="163" grpId="0" animBg="1"/>
      <p:bldP spid="164" grpId="0" animBg="1"/>
      <p:bldP spid="165" grpId="0"/>
      <p:bldP spid="166" grpId="0" animBg="1"/>
      <p:bldP spid="167" grpId="0"/>
      <p:bldP spid="167" grpId="1"/>
      <p:bldP spid="168" grpId="0" animBg="1"/>
      <p:bldP spid="169" grpId="0" animBg="1"/>
      <p:bldP spid="170" grpId="0" animBg="1"/>
      <p:bldP spid="170" grpId="1" animBg="1"/>
      <p:bldP spid="171" grpId="0" animBg="1"/>
      <p:bldP spid="172" grpId="0" animBg="1"/>
      <p:bldP spid="174" grpId="0" animBg="1"/>
      <p:bldP spid="6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a:t>Greedy choice is optimal</a:t>
            </a:r>
          </a:p>
        </p:txBody>
      </p:sp>
      <p:sp>
        <p:nvSpPr>
          <p:cNvPr id="75779" name="Content Placeholder 4"/>
          <p:cNvSpPr>
            <a:spLocks noGrp="1"/>
          </p:cNvSpPr>
          <p:nvPr>
            <p:ph sz="quarter" idx="17"/>
          </p:nvPr>
        </p:nvSpPr>
        <p:spPr>
          <a:xfrm>
            <a:off x="431444" y="1869993"/>
            <a:ext cx="8012549" cy="1408994"/>
          </a:xfrm>
        </p:spPr>
        <p:txBody>
          <a:bodyPr/>
          <a:lstStyle/>
          <a:p>
            <a:pPr marL="0" indent="0" eaLnBrk="1" hangingPunct="1">
              <a:spcBef>
                <a:spcPts val="300"/>
              </a:spcBef>
              <a:buFont typeface="Monotype Sorts" pitchFamily="2" charset="2"/>
              <a:buNone/>
            </a:pPr>
            <a:r>
              <a:rPr lang="en-US" altLang="en-US" sz="2000" dirty="0">
                <a:solidFill>
                  <a:schemeClr val="tx1"/>
                </a:solidFill>
              </a:rPr>
              <a:t>Let P be a shortest path from </a:t>
            </a:r>
            <a:r>
              <a:rPr lang="en-US" altLang="en-US" sz="2000" b="1" dirty="0">
                <a:solidFill>
                  <a:schemeClr val="tx1"/>
                </a:solidFill>
              </a:rPr>
              <a:t>s</a:t>
            </a:r>
            <a:r>
              <a:rPr lang="en-US" altLang="en-US" sz="2000" dirty="0">
                <a:solidFill>
                  <a:schemeClr val="tx1"/>
                </a:solidFill>
              </a:rPr>
              <a:t> to </a:t>
            </a:r>
            <a:r>
              <a:rPr lang="en-US" altLang="en-US" sz="2000" b="1" dirty="0">
                <a:solidFill>
                  <a:schemeClr val="tx1"/>
                </a:solidFill>
              </a:rPr>
              <a:t>y</a:t>
            </a:r>
            <a:r>
              <a:rPr lang="en-US" altLang="en-US" sz="2000" dirty="0">
                <a:solidFill>
                  <a:schemeClr val="tx1"/>
                </a:solidFill>
              </a:rPr>
              <a:t> followed by edge (y, z)</a:t>
            </a:r>
          </a:p>
          <a:p>
            <a:pPr marL="0" indent="0" eaLnBrk="1" hangingPunct="1">
              <a:spcBef>
                <a:spcPts val="300"/>
              </a:spcBef>
              <a:buFont typeface="Monotype Sorts" pitchFamily="2" charset="2"/>
              <a:buNone/>
            </a:pPr>
            <a:r>
              <a:rPr lang="en-US" altLang="en-US" sz="2000" dirty="0">
                <a:solidFill>
                  <a:schemeClr val="tx1"/>
                </a:solidFill>
              </a:rPr>
              <a:t>Let W(P) = the distance travelled along P</a:t>
            </a:r>
          </a:p>
          <a:p>
            <a:pPr marL="0" indent="0" eaLnBrk="1" hangingPunct="1">
              <a:spcBef>
                <a:spcPts val="300"/>
              </a:spcBef>
              <a:buFont typeface="Monotype Sorts" pitchFamily="2" charset="2"/>
              <a:buNone/>
            </a:pPr>
            <a:r>
              <a:rPr lang="en-US" altLang="en-US" sz="2000" dirty="0">
                <a:solidFill>
                  <a:schemeClr val="tx1"/>
                </a:solidFill>
              </a:rPr>
              <a:t>Let P’ = any shortest path </a:t>
            </a:r>
            <a:r>
              <a:rPr lang="en-US" altLang="en-US" sz="2000" u="sng" dirty="0">
                <a:solidFill>
                  <a:schemeClr val="tx1"/>
                </a:solidFill>
              </a:rPr>
              <a:t>different</a:t>
            </a:r>
            <a:r>
              <a:rPr lang="en-US" altLang="en-US" sz="2000" dirty="0">
                <a:solidFill>
                  <a:schemeClr val="tx1"/>
                </a:solidFill>
              </a:rPr>
              <a:t> from P, i.e., P’ = s, z</a:t>
            </a:r>
            <a:r>
              <a:rPr lang="en-US" altLang="en-US" sz="2000" baseline="-25000" dirty="0">
                <a:solidFill>
                  <a:schemeClr val="tx1"/>
                </a:solidFill>
              </a:rPr>
              <a:t>1</a:t>
            </a:r>
            <a:r>
              <a:rPr lang="en-US" altLang="en-US" sz="2000" dirty="0">
                <a:solidFill>
                  <a:schemeClr val="tx1"/>
                </a:solidFill>
              </a:rPr>
              <a:t>, …, z</a:t>
            </a:r>
            <a:r>
              <a:rPr lang="en-US" altLang="en-US" sz="2000" baseline="-25000" dirty="0">
                <a:solidFill>
                  <a:schemeClr val="tx1"/>
                </a:solidFill>
              </a:rPr>
              <a:t>k</a:t>
            </a:r>
            <a:r>
              <a:rPr lang="en-US" altLang="en-US" sz="2000" dirty="0">
                <a:solidFill>
                  <a:schemeClr val="tx1"/>
                </a:solidFill>
              </a:rPr>
              <a:t>, …, z</a:t>
            </a:r>
          </a:p>
          <a:p>
            <a:pPr marL="0" indent="0" eaLnBrk="1" hangingPunct="1">
              <a:spcBef>
                <a:spcPts val="300"/>
              </a:spcBef>
              <a:buFont typeface="Monotype Sorts" pitchFamily="2" charset="2"/>
              <a:buNone/>
            </a:pPr>
            <a:r>
              <a:rPr lang="en-US" altLang="en-US" sz="2000" dirty="0">
                <a:solidFill>
                  <a:schemeClr val="tx1"/>
                </a:solidFill>
              </a:rPr>
              <a:t>Assume that z</a:t>
            </a:r>
            <a:r>
              <a:rPr lang="en-US" altLang="en-US" sz="2000" baseline="-25000" dirty="0">
                <a:solidFill>
                  <a:schemeClr val="tx1"/>
                </a:solidFill>
              </a:rPr>
              <a:t>k</a:t>
            </a:r>
            <a:r>
              <a:rPr lang="en-US" altLang="en-US" sz="2000" dirty="0">
                <a:solidFill>
                  <a:schemeClr val="tx1"/>
                </a:solidFill>
              </a:rPr>
              <a:t> is the first vertex in P’ not in set S.</a:t>
            </a:r>
          </a:p>
          <a:p>
            <a:pPr marL="0" indent="0" eaLnBrk="1" hangingPunct="1">
              <a:spcBef>
                <a:spcPts val="300"/>
              </a:spcBef>
              <a:buFont typeface="Monotype Sorts" pitchFamily="2" charset="2"/>
              <a:buNone/>
            </a:pPr>
            <a:endParaRPr lang="en-US" altLang="en-US" sz="2000" b="1" dirty="0"/>
          </a:p>
          <a:p>
            <a:pPr marL="0" indent="0" eaLnBrk="1" hangingPunct="1">
              <a:spcBef>
                <a:spcPts val="300"/>
              </a:spcBef>
              <a:buFont typeface="Monotype Sorts" pitchFamily="2" charset="2"/>
              <a:buNone/>
            </a:pPr>
            <a:endParaRPr lang="en-US" altLang="en-US" sz="2000" b="1" dirty="0"/>
          </a:p>
        </p:txBody>
      </p:sp>
      <p:sp>
        <p:nvSpPr>
          <p:cNvPr id="3" name="Oval 2"/>
          <p:cNvSpPr/>
          <p:nvPr/>
        </p:nvSpPr>
        <p:spPr>
          <a:xfrm>
            <a:off x="6674142" y="3105646"/>
            <a:ext cx="1905000" cy="1676400"/>
          </a:xfrm>
          <a:prstGeom prst="ellipse">
            <a:avLst/>
          </a:prstGeom>
          <a:ln w="28575">
            <a:solidFill>
              <a:srgbClr val="CC0099"/>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SG">
              <a:solidFill>
                <a:schemeClr val="tx1"/>
              </a:solidFill>
            </a:endParaRPr>
          </a:p>
        </p:txBody>
      </p:sp>
      <p:sp>
        <p:nvSpPr>
          <p:cNvPr id="4" name="TextBox 3"/>
          <p:cNvSpPr txBox="1"/>
          <p:nvPr/>
        </p:nvSpPr>
        <p:spPr>
          <a:xfrm>
            <a:off x="7423521" y="3140451"/>
            <a:ext cx="381000" cy="400110"/>
          </a:xfrm>
          <a:prstGeom prst="rect">
            <a:avLst/>
          </a:prstGeom>
          <a:noFill/>
        </p:spPr>
        <p:txBody>
          <a:bodyPr wrap="square" rtlCol="0">
            <a:spAutoFit/>
          </a:bodyPr>
          <a:lstStyle/>
          <a:p>
            <a:r>
              <a:rPr lang="en-SG" sz="2000" dirty="0">
                <a:latin typeface="+mn-lt"/>
              </a:rPr>
              <a:t>s</a:t>
            </a:r>
          </a:p>
        </p:txBody>
      </p:sp>
      <p:cxnSp>
        <p:nvCxnSpPr>
          <p:cNvPr id="6" name="Straight Arrow Connector 5"/>
          <p:cNvCxnSpPr/>
          <p:nvPr/>
        </p:nvCxnSpPr>
        <p:spPr>
          <a:xfrm flipH="1">
            <a:off x="7065395" y="3342175"/>
            <a:ext cx="381000" cy="260135"/>
          </a:xfrm>
          <a:prstGeom prst="straightConnector1">
            <a:avLst/>
          </a:prstGeom>
          <a:ln w="28575">
            <a:solidFill>
              <a:srgbClr val="CC009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742844" y="3372934"/>
            <a:ext cx="407090" cy="15572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036965" y="3655714"/>
            <a:ext cx="0" cy="304800"/>
          </a:xfrm>
          <a:prstGeom prst="straightConnector1">
            <a:avLst/>
          </a:prstGeom>
          <a:ln w="28575">
            <a:solidFill>
              <a:srgbClr val="CC0099"/>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8127948" y="3622377"/>
            <a:ext cx="43972" cy="383687"/>
          </a:xfrm>
          <a:prstGeom prst="straightConnector1">
            <a:avLst/>
          </a:prstGeom>
          <a:ln w="28575">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7056473" y="4003377"/>
            <a:ext cx="146016" cy="301435"/>
          </a:xfrm>
          <a:prstGeom prst="straightConnector1">
            <a:avLst/>
          </a:prstGeom>
          <a:ln w="28575">
            <a:solidFill>
              <a:srgbClr val="CC0099"/>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142986" y="4218579"/>
            <a:ext cx="381000" cy="400110"/>
          </a:xfrm>
          <a:prstGeom prst="rect">
            <a:avLst/>
          </a:prstGeom>
          <a:noFill/>
        </p:spPr>
        <p:txBody>
          <a:bodyPr wrap="square" rtlCol="0">
            <a:spAutoFit/>
          </a:bodyPr>
          <a:lstStyle/>
          <a:p>
            <a:r>
              <a:rPr lang="en-SG" sz="2000" dirty="0">
                <a:latin typeface="+mn-lt"/>
              </a:rPr>
              <a:t>y</a:t>
            </a:r>
          </a:p>
        </p:txBody>
      </p:sp>
      <p:cxnSp>
        <p:nvCxnSpPr>
          <p:cNvPr id="44" name="Straight Arrow Connector 43"/>
          <p:cNvCxnSpPr/>
          <p:nvPr/>
        </p:nvCxnSpPr>
        <p:spPr>
          <a:xfrm flipH="1">
            <a:off x="7162800" y="4612447"/>
            <a:ext cx="84173" cy="467553"/>
          </a:xfrm>
          <a:prstGeom prst="straightConnector1">
            <a:avLst/>
          </a:prstGeom>
          <a:ln w="28575">
            <a:solidFill>
              <a:srgbClr val="CC0099"/>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918300" y="5083743"/>
            <a:ext cx="381000" cy="400110"/>
          </a:xfrm>
          <a:prstGeom prst="rect">
            <a:avLst/>
          </a:prstGeom>
          <a:noFill/>
        </p:spPr>
        <p:txBody>
          <a:bodyPr wrap="square" rtlCol="0">
            <a:spAutoFit/>
          </a:bodyPr>
          <a:lstStyle/>
          <a:p>
            <a:r>
              <a:rPr lang="en-SG" sz="2000" dirty="0">
                <a:latin typeface="+mn-lt"/>
              </a:rPr>
              <a:t>z</a:t>
            </a:r>
          </a:p>
        </p:txBody>
      </p:sp>
      <p:sp>
        <p:nvSpPr>
          <p:cNvPr id="48" name="TextBox 47"/>
          <p:cNvSpPr txBox="1"/>
          <p:nvPr/>
        </p:nvSpPr>
        <p:spPr>
          <a:xfrm>
            <a:off x="7958658" y="5097580"/>
            <a:ext cx="609598" cy="400110"/>
          </a:xfrm>
          <a:prstGeom prst="rect">
            <a:avLst/>
          </a:prstGeom>
          <a:noFill/>
        </p:spPr>
        <p:txBody>
          <a:bodyPr wrap="square" rtlCol="0">
            <a:spAutoFit/>
          </a:bodyPr>
          <a:lstStyle/>
          <a:p>
            <a:r>
              <a:rPr lang="en-SG" sz="2000" dirty="0" err="1">
                <a:latin typeface="+mn-lt"/>
              </a:rPr>
              <a:t>z</a:t>
            </a:r>
            <a:r>
              <a:rPr lang="en-SG" sz="2000" baseline="-25000" dirty="0" err="1">
                <a:latin typeface="+mn-lt"/>
              </a:rPr>
              <a:t>k</a:t>
            </a:r>
            <a:endParaRPr lang="en-SG" sz="2000" dirty="0">
              <a:latin typeface="+mn-lt"/>
            </a:endParaRPr>
          </a:p>
        </p:txBody>
      </p:sp>
      <p:sp>
        <p:nvSpPr>
          <p:cNvPr id="49" name="TextBox 48"/>
          <p:cNvSpPr txBox="1"/>
          <p:nvPr/>
        </p:nvSpPr>
        <p:spPr>
          <a:xfrm>
            <a:off x="7834394" y="3963757"/>
            <a:ext cx="609599" cy="400110"/>
          </a:xfrm>
          <a:prstGeom prst="rect">
            <a:avLst/>
          </a:prstGeom>
          <a:noFill/>
        </p:spPr>
        <p:txBody>
          <a:bodyPr wrap="square" rtlCol="0">
            <a:spAutoFit/>
          </a:bodyPr>
          <a:lstStyle/>
          <a:p>
            <a:r>
              <a:rPr lang="en-SG" sz="2000" dirty="0">
                <a:latin typeface="+mn-lt"/>
              </a:rPr>
              <a:t>z</a:t>
            </a:r>
            <a:r>
              <a:rPr lang="en-SG" sz="2000" baseline="-25000" dirty="0">
                <a:latin typeface="+mn-lt"/>
              </a:rPr>
              <a:t>k-1</a:t>
            </a:r>
            <a:endParaRPr lang="en-SG" sz="2000" dirty="0">
              <a:latin typeface="+mn-lt"/>
            </a:endParaRPr>
          </a:p>
        </p:txBody>
      </p:sp>
      <p:cxnSp>
        <p:nvCxnSpPr>
          <p:cNvPr id="50" name="Straight Arrow Connector 49"/>
          <p:cNvCxnSpPr/>
          <p:nvPr/>
        </p:nvCxnSpPr>
        <p:spPr>
          <a:xfrm>
            <a:off x="8026437" y="4389958"/>
            <a:ext cx="61649" cy="72632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8" idx="1"/>
            <a:endCxn id="47" idx="3"/>
          </p:cNvCxnSpPr>
          <p:nvPr/>
        </p:nvCxnSpPr>
        <p:spPr>
          <a:xfrm flipH="1" flipV="1">
            <a:off x="7299300" y="5283798"/>
            <a:ext cx="659358" cy="13837"/>
          </a:xfrm>
          <a:prstGeom prst="straightConnector1">
            <a:avLst/>
          </a:prstGeom>
          <a:ln w="28575">
            <a:solidFill>
              <a:srgbClr val="0099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3" name="Content Placeholder 4"/>
          <p:cNvSpPr txBox="1">
            <a:spLocks/>
          </p:cNvSpPr>
          <p:nvPr/>
        </p:nvSpPr>
        <p:spPr bwMode="auto">
          <a:xfrm>
            <a:off x="518967" y="3518087"/>
            <a:ext cx="6010319" cy="248632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ts val="2000"/>
              </a:spcBef>
              <a:buFont typeface="Wingdings" panose="05000000000000000000" pitchFamily="2" charset="2"/>
              <a:buNone/>
            </a:pPr>
            <a:r>
              <a:rPr lang="en-US" altLang="en-US" sz="2000" b="0" kern="0" dirty="0">
                <a:solidFill>
                  <a:srgbClr val="CC0099"/>
                </a:solidFill>
                <a:cs typeface="Arial" panose="020B0604020202020204" pitchFamily="34" charset="0"/>
              </a:rPr>
              <a:t>W(P) = d[y] + W(y, z)</a:t>
            </a:r>
          </a:p>
          <a:p>
            <a:pPr marL="0" indent="0" eaLnBrk="1" hangingPunct="1">
              <a:spcBef>
                <a:spcPts val="2000"/>
              </a:spcBef>
              <a:buFont typeface="Wingdings" panose="05000000000000000000" pitchFamily="2" charset="2"/>
              <a:buNone/>
            </a:pPr>
            <a:r>
              <a:rPr lang="en-US" altLang="en-US" sz="2000" b="0" kern="0" dirty="0">
                <a:solidFill>
                  <a:srgbClr val="0070C0"/>
                </a:solidFill>
                <a:cs typeface="Arial" panose="020B0604020202020204" pitchFamily="34" charset="0"/>
              </a:rPr>
              <a:t>W(P’) </a:t>
            </a:r>
            <a:r>
              <a:rPr lang="en-US" altLang="en-US" sz="2000" b="0" kern="0" dirty="0">
                <a:solidFill>
                  <a:schemeClr val="tx1"/>
                </a:solidFill>
                <a:cs typeface="Arial" panose="020B0604020202020204" pitchFamily="34" charset="0"/>
              </a:rPr>
              <a:t>= </a:t>
            </a:r>
            <a:r>
              <a:rPr lang="en-US" altLang="en-US" sz="2000" b="0" kern="0" dirty="0">
                <a:solidFill>
                  <a:srgbClr val="0070C0"/>
                </a:solidFill>
                <a:cs typeface="Arial" panose="020B0604020202020204" pitchFamily="34" charset="0"/>
              </a:rPr>
              <a:t>d[</a:t>
            </a:r>
            <a:r>
              <a:rPr lang="en-US" altLang="en-US" sz="2000" b="0" kern="0" dirty="0" err="1">
                <a:solidFill>
                  <a:srgbClr val="0070C0"/>
                </a:solidFill>
                <a:cs typeface="Arial" panose="020B0604020202020204" pitchFamily="34" charset="0"/>
              </a:rPr>
              <a:t>z</a:t>
            </a:r>
            <a:r>
              <a:rPr lang="en-US" altLang="en-US" sz="2000" b="0" kern="0" baseline="-25000" dirty="0" err="1">
                <a:solidFill>
                  <a:srgbClr val="0070C0"/>
                </a:solidFill>
                <a:cs typeface="Arial" panose="020B0604020202020204" pitchFamily="34" charset="0"/>
              </a:rPr>
              <a:t>k</a:t>
            </a:r>
            <a:r>
              <a:rPr lang="en-US" altLang="en-US" sz="2000" b="0" kern="0" baseline="-25000" dirty="0">
                <a:solidFill>
                  <a:srgbClr val="0070C0"/>
                </a:solidFill>
                <a:cs typeface="Arial" panose="020B0604020202020204" pitchFamily="34" charset="0"/>
              </a:rPr>
              <a:t>–1</a:t>
            </a:r>
            <a:r>
              <a:rPr lang="en-US" altLang="en-US" sz="2000" b="0" kern="0" dirty="0">
                <a:solidFill>
                  <a:srgbClr val="0070C0"/>
                </a:solidFill>
                <a:cs typeface="Arial" panose="020B0604020202020204" pitchFamily="34" charset="0"/>
              </a:rPr>
              <a:t>] + W(</a:t>
            </a:r>
            <a:r>
              <a:rPr lang="en-US" altLang="en-US" sz="2000" b="0" kern="0" dirty="0" err="1">
                <a:solidFill>
                  <a:srgbClr val="0070C0"/>
                </a:solidFill>
                <a:cs typeface="Arial" panose="020B0604020202020204" pitchFamily="34" charset="0"/>
              </a:rPr>
              <a:t>z</a:t>
            </a:r>
            <a:r>
              <a:rPr lang="en-US" altLang="en-US" sz="2000" b="0" kern="0" baseline="-25000" dirty="0" err="1">
                <a:solidFill>
                  <a:srgbClr val="0070C0"/>
                </a:solidFill>
                <a:cs typeface="Arial" panose="020B0604020202020204" pitchFamily="34" charset="0"/>
              </a:rPr>
              <a:t>k</a:t>
            </a:r>
            <a:r>
              <a:rPr lang="en-US" altLang="en-US" sz="2000" b="0" kern="0" baseline="-25000" dirty="0">
                <a:solidFill>
                  <a:srgbClr val="0070C0"/>
                </a:solidFill>
                <a:cs typeface="Arial" panose="020B0604020202020204" pitchFamily="34" charset="0"/>
              </a:rPr>
              <a:t>–1</a:t>
            </a:r>
            <a:r>
              <a:rPr lang="en-US" altLang="en-US" sz="2000" b="0" kern="0" dirty="0">
                <a:solidFill>
                  <a:srgbClr val="0070C0"/>
                </a:solidFill>
                <a:cs typeface="Arial" panose="020B0604020202020204" pitchFamily="34" charset="0"/>
              </a:rPr>
              <a:t>, z</a:t>
            </a:r>
            <a:r>
              <a:rPr lang="en-US" altLang="en-US" sz="2000" b="0" kern="0" baseline="-25000" dirty="0">
                <a:solidFill>
                  <a:srgbClr val="0070C0"/>
                </a:solidFill>
                <a:cs typeface="Arial" panose="020B0604020202020204" pitchFamily="34" charset="0"/>
              </a:rPr>
              <a:t>k</a:t>
            </a:r>
            <a:r>
              <a:rPr lang="en-US" altLang="en-US" sz="2000" b="0" kern="0" dirty="0">
                <a:solidFill>
                  <a:srgbClr val="0070C0"/>
                </a:solidFill>
                <a:cs typeface="Arial" panose="020B0604020202020204" pitchFamily="34" charset="0"/>
              </a:rPr>
              <a:t>) </a:t>
            </a:r>
            <a:r>
              <a:rPr lang="en-US" altLang="en-US" sz="2000" b="0" kern="0" dirty="0">
                <a:solidFill>
                  <a:schemeClr val="tx1"/>
                </a:solidFill>
                <a:cs typeface="Arial" panose="020B0604020202020204" pitchFamily="34" charset="0"/>
              </a:rPr>
              <a:t>+ </a:t>
            </a:r>
            <a:r>
              <a:rPr lang="en-US" altLang="en-US" sz="2000" b="0" kern="0" dirty="0">
                <a:solidFill>
                  <a:srgbClr val="008000"/>
                </a:solidFill>
                <a:cs typeface="Arial" panose="020B0604020202020204" pitchFamily="34" charset="0"/>
              </a:rPr>
              <a:t>distance from z</a:t>
            </a:r>
            <a:r>
              <a:rPr lang="en-US" altLang="en-US" sz="2000" b="0" kern="0" baseline="-25000" dirty="0">
                <a:solidFill>
                  <a:srgbClr val="008000"/>
                </a:solidFill>
                <a:cs typeface="Arial" panose="020B0604020202020204" pitchFamily="34" charset="0"/>
              </a:rPr>
              <a:t>k</a:t>
            </a:r>
            <a:r>
              <a:rPr lang="en-US" altLang="en-US" sz="2000" b="0" kern="0" dirty="0">
                <a:solidFill>
                  <a:srgbClr val="008000"/>
                </a:solidFill>
                <a:cs typeface="Arial" panose="020B0604020202020204" pitchFamily="34" charset="0"/>
              </a:rPr>
              <a:t> to z</a:t>
            </a:r>
          </a:p>
          <a:p>
            <a:pPr marL="0" indent="0" eaLnBrk="1" hangingPunct="1">
              <a:spcBef>
                <a:spcPts val="2000"/>
              </a:spcBef>
              <a:buFont typeface="Wingdings" panose="05000000000000000000" pitchFamily="2" charset="2"/>
              <a:buNone/>
            </a:pPr>
            <a:r>
              <a:rPr lang="en-US" altLang="en-US" sz="2000" kern="0" dirty="0">
                <a:solidFill>
                  <a:schemeClr val="tx1"/>
                </a:solidFill>
                <a:cs typeface="Arial" panose="020B0604020202020204" pitchFamily="34" charset="0"/>
              </a:rPr>
              <a:t>Note that: </a:t>
            </a:r>
            <a:r>
              <a:rPr lang="en-US" altLang="en-US" sz="2000" b="0" kern="0" dirty="0">
                <a:solidFill>
                  <a:srgbClr val="0070C0"/>
                </a:solidFill>
                <a:cs typeface="Arial" panose="020B0604020202020204" pitchFamily="34" charset="0"/>
              </a:rPr>
              <a:t>d[</a:t>
            </a:r>
            <a:r>
              <a:rPr lang="en-US" altLang="en-US" sz="2000" b="0" kern="0" dirty="0" err="1">
                <a:solidFill>
                  <a:srgbClr val="0070C0"/>
                </a:solidFill>
                <a:cs typeface="Arial" panose="020B0604020202020204" pitchFamily="34" charset="0"/>
              </a:rPr>
              <a:t>z</a:t>
            </a:r>
            <a:r>
              <a:rPr lang="en-US" altLang="en-US" sz="2000" b="0" kern="0" baseline="-25000" dirty="0" err="1">
                <a:solidFill>
                  <a:srgbClr val="0070C0"/>
                </a:solidFill>
                <a:cs typeface="Arial" panose="020B0604020202020204" pitchFamily="34" charset="0"/>
              </a:rPr>
              <a:t>k</a:t>
            </a:r>
            <a:r>
              <a:rPr lang="en-US" altLang="en-US" sz="2000" b="0" kern="0" baseline="-25000" dirty="0">
                <a:solidFill>
                  <a:srgbClr val="0070C0"/>
                </a:solidFill>
                <a:cs typeface="Arial" panose="020B0604020202020204" pitchFamily="34" charset="0"/>
              </a:rPr>
              <a:t>–1</a:t>
            </a:r>
            <a:r>
              <a:rPr lang="en-US" altLang="en-US" sz="2000" b="0" kern="0" dirty="0">
                <a:solidFill>
                  <a:srgbClr val="0070C0"/>
                </a:solidFill>
                <a:cs typeface="Arial" panose="020B0604020202020204" pitchFamily="34" charset="0"/>
              </a:rPr>
              <a:t>] + W(</a:t>
            </a:r>
            <a:r>
              <a:rPr lang="en-US" altLang="en-US" sz="2000" b="0" kern="0" dirty="0" err="1">
                <a:solidFill>
                  <a:srgbClr val="0070C0"/>
                </a:solidFill>
                <a:cs typeface="Arial" panose="020B0604020202020204" pitchFamily="34" charset="0"/>
              </a:rPr>
              <a:t>z</a:t>
            </a:r>
            <a:r>
              <a:rPr lang="en-US" altLang="en-US" sz="2000" b="0" kern="0" baseline="-25000" dirty="0" err="1">
                <a:solidFill>
                  <a:srgbClr val="0070C0"/>
                </a:solidFill>
                <a:cs typeface="Arial" panose="020B0604020202020204" pitchFamily="34" charset="0"/>
              </a:rPr>
              <a:t>k</a:t>
            </a:r>
            <a:r>
              <a:rPr lang="en-US" altLang="en-US" sz="2000" b="0" kern="0" baseline="-25000" dirty="0">
                <a:solidFill>
                  <a:srgbClr val="0070C0"/>
                </a:solidFill>
                <a:cs typeface="Arial" panose="020B0604020202020204" pitchFamily="34" charset="0"/>
              </a:rPr>
              <a:t>–1</a:t>
            </a:r>
            <a:r>
              <a:rPr lang="en-US" altLang="en-US" sz="2000" b="0" kern="0" dirty="0">
                <a:solidFill>
                  <a:srgbClr val="0070C0"/>
                </a:solidFill>
                <a:cs typeface="Arial" panose="020B0604020202020204" pitchFamily="34" charset="0"/>
              </a:rPr>
              <a:t>, </a:t>
            </a:r>
            <a:r>
              <a:rPr lang="en-US" altLang="en-US" sz="2000" b="0" kern="0" dirty="0" err="1">
                <a:solidFill>
                  <a:srgbClr val="0070C0"/>
                </a:solidFill>
                <a:cs typeface="Arial" panose="020B0604020202020204" pitchFamily="34" charset="0"/>
              </a:rPr>
              <a:t>z</a:t>
            </a:r>
            <a:r>
              <a:rPr lang="en-US" altLang="en-US" sz="2000" b="0" kern="0" baseline="-25000" dirty="0" err="1">
                <a:solidFill>
                  <a:srgbClr val="0070C0"/>
                </a:solidFill>
                <a:cs typeface="Arial" panose="020B0604020202020204" pitchFamily="34" charset="0"/>
              </a:rPr>
              <a:t>k</a:t>
            </a:r>
            <a:r>
              <a:rPr lang="en-US" altLang="en-US" sz="2000" b="0" kern="0" dirty="0">
                <a:solidFill>
                  <a:schemeClr val="tx1"/>
                </a:solidFill>
                <a:cs typeface="Arial" panose="020B0604020202020204" pitchFamily="34" charset="0"/>
              </a:rPr>
              <a:t>)</a:t>
            </a:r>
            <a:r>
              <a:rPr lang="en-US" altLang="en-US" sz="2000" b="0" kern="0" dirty="0">
                <a:solidFill>
                  <a:srgbClr val="CC0099"/>
                </a:solidFill>
                <a:cs typeface="Arial" panose="020B0604020202020204" pitchFamily="34" charset="0"/>
              </a:rPr>
              <a:t> </a:t>
            </a:r>
            <a:r>
              <a:rPr lang="en-US" altLang="en-US" sz="2000" b="0" kern="0" dirty="0">
                <a:solidFill>
                  <a:srgbClr val="CC0099"/>
                </a:solidFill>
                <a:cs typeface="Arial" panose="020B0604020202020204" pitchFamily="34" charset="0"/>
                <a:sym typeface="Symbol" panose="05050102010706020507" pitchFamily="18" charset="2"/>
              </a:rPr>
              <a:t></a:t>
            </a:r>
            <a:r>
              <a:rPr lang="en-US" altLang="en-US" sz="2000" b="0" kern="0" dirty="0">
                <a:solidFill>
                  <a:srgbClr val="CC0099"/>
                </a:solidFill>
                <a:cs typeface="Arial" panose="020B0604020202020204" pitchFamily="34" charset="0"/>
              </a:rPr>
              <a:t> d[y] + W(y, z)</a:t>
            </a:r>
          </a:p>
          <a:p>
            <a:pPr marL="0" indent="0" eaLnBrk="1" hangingPunct="1">
              <a:spcBef>
                <a:spcPts val="2000"/>
              </a:spcBef>
              <a:buFont typeface="Wingdings" panose="05000000000000000000" pitchFamily="2" charset="2"/>
              <a:buNone/>
            </a:pPr>
            <a:r>
              <a:rPr lang="en-US" altLang="en-US" sz="2000" b="0" kern="0" dirty="0">
                <a:solidFill>
                  <a:schemeClr val="tx1"/>
                </a:solidFill>
                <a:cs typeface="Arial" panose="020B0604020202020204" pitchFamily="34" charset="0"/>
              </a:rPr>
              <a:t>Since </a:t>
            </a:r>
            <a:r>
              <a:rPr lang="en-US" altLang="en-US" sz="2000" b="0" kern="0" dirty="0">
                <a:solidFill>
                  <a:srgbClr val="008000"/>
                </a:solidFill>
                <a:cs typeface="Arial" panose="020B0604020202020204" pitchFamily="34" charset="0"/>
              </a:rPr>
              <a:t>distance from z</a:t>
            </a:r>
            <a:r>
              <a:rPr lang="en-US" altLang="en-US" sz="2000" b="0" kern="0" baseline="-25000" dirty="0">
                <a:solidFill>
                  <a:srgbClr val="008000"/>
                </a:solidFill>
                <a:cs typeface="Arial" panose="020B0604020202020204" pitchFamily="34" charset="0"/>
              </a:rPr>
              <a:t>k</a:t>
            </a:r>
            <a:r>
              <a:rPr lang="en-US" altLang="en-US" sz="2000" b="0" kern="0" dirty="0">
                <a:solidFill>
                  <a:srgbClr val="008000"/>
                </a:solidFill>
                <a:cs typeface="Arial" panose="020B0604020202020204" pitchFamily="34" charset="0"/>
              </a:rPr>
              <a:t> to z </a:t>
            </a:r>
            <a:r>
              <a:rPr lang="en-US" altLang="en-US" sz="2000" b="0" kern="0" dirty="0">
                <a:solidFill>
                  <a:schemeClr val="tx1"/>
                </a:solidFill>
                <a:cs typeface="Arial" panose="020B0604020202020204" pitchFamily="34" charset="0"/>
              </a:rPr>
              <a:t>is non-negative,  therefore, </a:t>
            </a:r>
            <a:r>
              <a:rPr lang="en-US" altLang="en-US" sz="2000" kern="0" dirty="0">
                <a:solidFill>
                  <a:srgbClr val="FF33CC"/>
                </a:solidFill>
                <a:cs typeface="Arial" panose="020B0604020202020204" pitchFamily="34" charset="0"/>
              </a:rPr>
              <a:t>W(P) </a:t>
            </a:r>
            <a:r>
              <a:rPr lang="en-US" altLang="en-US" sz="2000" kern="0" dirty="0">
                <a:solidFill>
                  <a:schemeClr val="tx1"/>
                </a:solidFill>
                <a:cs typeface="Arial" panose="020B0604020202020204" pitchFamily="34" charset="0"/>
              </a:rPr>
              <a:t>&lt;= </a:t>
            </a:r>
            <a:r>
              <a:rPr lang="en-US" altLang="en-US" sz="2000" kern="0" dirty="0">
                <a:solidFill>
                  <a:srgbClr val="0070C0"/>
                </a:solidFill>
                <a:cs typeface="Arial" panose="020B0604020202020204" pitchFamily="34" charset="0"/>
              </a:rPr>
              <a:t>W(P’)</a:t>
            </a:r>
            <a:r>
              <a:rPr lang="en-US" altLang="en-US" sz="2000" kern="0" dirty="0">
                <a:solidFill>
                  <a:schemeClr val="tx1"/>
                </a:solidFill>
                <a:cs typeface="Arial" panose="020B0604020202020204" pitchFamily="34" charset="0"/>
              </a:rPr>
              <a:t>.</a:t>
            </a:r>
          </a:p>
          <a:p>
            <a:pPr marL="0" indent="0" eaLnBrk="1" hangingPunct="1">
              <a:spcBef>
                <a:spcPts val="2000"/>
              </a:spcBef>
              <a:buFont typeface="Monotype Sorts" pitchFamily="2" charset="2"/>
              <a:buNone/>
            </a:pPr>
            <a:endParaRPr lang="en-US" altLang="en-US" sz="2000" b="1" kern="0" dirty="0"/>
          </a:p>
        </p:txBody>
      </p:sp>
      <p:sp>
        <p:nvSpPr>
          <p:cNvPr id="5" name="Rectangle 4"/>
          <p:cNvSpPr/>
          <p:nvPr/>
        </p:nvSpPr>
        <p:spPr>
          <a:xfrm>
            <a:off x="518927" y="3517456"/>
            <a:ext cx="6006518" cy="2407400"/>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p:cNvSpPr txBox="1">
            <a:spLocks/>
          </p:cNvSpPr>
          <p:nvPr/>
        </p:nvSpPr>
        <p:spPr bwMode="auto">
          <a:xfrm>
            <a:off x="446425" y="1369193"/>
            <a:ext cx="8474998"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Proof of Theorem D1 (continued)</a:t>
            </a:r>
          </a:p>
        </p:txBody>
      </p:sp>
    </p:spTree>
    <p:extLst>
      <p:ext uri="{BB962C8B-B14F-4D97-AF65-F5344CB8AC3E}">
        <p14:creationId xmlns:p14="http://schemas.microsoft.com/office/powerpoint/2010/main" val="19956869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fade">
                                      <p:cBhvr>
                                        <p:cTn id="7" dur="500"/>
                                        <p:tgtEl>
                                          <p:spTgt spid="3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3">
                                            <p:txEl>
                                              <p:pRg st="1" end="1"/>
                                            </p:txEl>
                                          </p:spTgt>
                                        </p:tgtEl>
                                        <p:attrNameLst>
                                          <p:attrName>style.visibility</p:attrName>
                                        </p:attrNameLst>
                                      </p:cBhvr>
                                      <p:to>
                                        <p:strVal val="visible"/>
                                      </p:to>
                                    </p:set>
                                    <p:animEffect transition="in" filter="fade">
                                      <p:cBhvr>
                                        <p:cTn id="15" dur="500"/>
                                        <p:tgtEl>
                                          <p:spTgt spid="3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3">
                                            <p:txEl>
                                              <p:pRg st="2" end="2"/>
                                            </p:txEl>
                                          </p:spTgt>
                                        </p:tgtEl>
                                        <p:attrNameLst>
                                          <p:attrName>style.visibility</p:attrName>
                                        </p:attrNameLst>
                                      </p:cBhvr>
                                      <p:to>
                                        <p:strVal val="visible"/>
                                      </p:to>
                                    </p:set>
                                    <p:animEffect transition="in" filter="fade">
                                      <p:cBhvr>
                                        <p:cTn id="20" dur="500"/>
                                        <p:tgtEl>
                                          <p:spTgt spid="3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3">
                                            <p:txEl>
                                              <p:pRg st="3" end="3"/>
                                            </p:txEl>
                                          </p:spTgt>
                                        </p:tgtEl>
                                        <p:attrNameLst>
                                          <p:attrName>style.visibility</p:attrName>
                                        </p:attrNameLst>
                                      </p:cBhvr>
                                      <p:to>
                                        <p:strVal val="visible"/>
                                      </p:to>
                                    </p:set>
                                    <p:animEffect transition="in" filter="fade">
                                      <p:cBhvr>
                                        <p:cTn id="25" dur="500"/>
                                        <p:tgtEl>
                                          <p:spTgt spid="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a:t>Theorem D2 and Proof</a:t>
            </a:r>
            <a:endParaRPr sz="3600" dirty="0"/>
          </a:p>
        </p:txBody>
      </p:sp>
      <p:sp>
        <p:nvSpPr>
          <p:cNvPr id="4" name="Rounded Rectangle 3"/>
          <p:cNvSpPr/>
          <p:nvPr/>
        </p:nvSpPr>
        <p:spPr>
          <a:xfrm>
            <a:off x="610491" y="1809520"/>
            <a:ext cx="8003096" cy="116961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Content Placeholder 4"/>
          <p:cNvSpPr>
            <a:spLocks noGrp="1"/>
          </p:cNvSpPr>
          <p:nvPr>
            <p:ph sz="quarter" idx="17"/>
          </p:nvPr>
        </p:nvSpPr>
        <p:spPr>
          <a:xfrm>
            <a:off x="667719" y="1828745"/>
            <a:ext cx="7979423" cy="1066496"/>
          </a:xfrm>
        </p:spPr>
        <p:txBody>
          <a:bodyPr/>
          <a:lstStyle/>
          <a:p>
            <a:pPr marL="0" indent="0" eaLnBrk="1" hangingPunct="1">
              <a:lnSpc>
                <a:spcPct val="110000"/>
              </a:lnSpc>
              <a:buNone/>
            </a:pPr>
            <a:r>
              <a:rPr lang="en-US" altLang="en-US" sz="2000" b="1" dirty="0"/>
              <a:t>Theorem D2</a:t>
            </a:r>
            <a:r>
              <a:rPr lang="en-US" altLang="en-US" sz="2000" dirty="0"/>
              <a:t>: </a:t>
            </a:r>
            <a:r>
              <a:rPr lang="en-US" altLang="en-US" sz="2000" dirty="0">
                <a:solidFill>
                  <a:schemeClr val="tx1"/>
                </a:solidFill>
              </a:rPr>
              <a:t>Given a directed weighted graph G with nonnegative weights and a source vertex s, Dijkstra’s algorithm computes the shortest distance from s to each vertex of G that is reachable from s.</a:t>
            </a:r>
          </a:p>
          <a:p>
            <a:pPr lvl="1" eaLnBrk="1" hangingPunct="1">
              <a:lnSpc>
                <a:spcPct val="90000"/>
              </a:lnSpc>
              <a:buFont typeface="Monotype Sorts" pitchFamily="2" charset="2"/>
              <a:buNone/>
            </a:pPr>
            <a:endParaRPr lang="en-US" altLang="en-US" sz="2000" i="1" dirty="0">
              <a:solidFill>
                <a:srgbClr val="002060"/>
              </a:solidFill>
            </a:endParaRPr>
          </a:p>
        </p:txBody>
      </p:sp>
      <p:sp>
        <p:nvSpPr>
          <p:cNvPr id="10" name="Content Placeholder 4"/>
          <p:cNvSpPr txBox="1">
            <a:spLocks/>
          </p:cNvSpPr>
          <p:nvPr/>
        </p:nvSpPr>
        <p:spPr bwMode="auto">
          <a:xfrm>
            <a:off x="667719" y="3336131"/>
            <a:ext cx="7434881" cy="2773215"/>
          </a:xfrm>
          <a:prstGeom prst="rect">
            <a:avLst/>
          </a:prstGeom>
          <a:solidFill>
            <a:schemeClr val="bg1">
              <a:lumMod val="85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ts val="0"/>
              </a:spcBef>
              <a:buNone/>
            </a:pPr>
            <a:r>
              <a:rPr lang="en-US" altLang="en-US" sz="2000" kern="0" dirty="0">
                <a:solidFill>
                  <a:srgbClr val="C00000"/>
                </a:solidFill>
              </a:rPr>
              <a:t>Proof (By induction):</a:t>
            </a:r>
          </a:p>
          <a:p>
            <a:pPr marL="0" indent="0" eaLnBrk="1" hangingPunct="1">
              <a:spcBef>
                <a:spcPts val="0"/>
              </a:spcBef>
              <a:buNone/>
            </a:pPr>
            <a:r>
              <a:rPr lang="en-US" altLang="en-US" sz="2000" b="0" kern="0" dirty="0">
                <a:solidFill>
                  <a:schemeClr val="tx1"/>
                </a:solidFill>
              </a:rPr>
              <a:t>We will show by induction that as each vertex v is added into set S, d[v] is the shortest distance from s to v.</a:t>
            </a:r>
          </a:p>
          <a:p>
            <a:pPr eaLnBrk="1" hangingPunct="1">
              <a:spcBef>
                <a:spcPts val="0"/>
              </a:spcBef>
              <a:buFont typeface="Monotype Sorts" pitchFamily="2" charset="2"/>
              <a:buNone/>
            </a:pPr>
            <a:endParaRPr lang="en-US" altLang="en-US" sz="2000" b="0" kern="0" dirty="0">
              <a:solidFill>
                <a:schemeClr val="tx1"/>
              </a:solidFill>
            </a:endParaRPr>
          </a:p>
          <a:p>
            <a:pPr eaLnBrk="1" hangingPunct="1">
              <a:spcBef>
                <a:spcPts val="0"/>
              </a:spcBef>
              <a:buFont typeface="Monotype Sorts" pitchFamily="2" charset="2"/>
              <a:buNone/>
            </a:pPr>
            <a:r>
              <a:rPr lang="en-US" altLang="en-US" sz="2000" kern="0" dirty="0">
                <a:solidFill>
                  <a:srgbClr val="C00000"/>
                </a:solidFill>
              </a:rPr>
              <a:t>Basis</a:t>
            </a:r>
            <a:r>
              <a:rPr lang="en-US" altLang="en-US" sz="2000" b="0" kern="0" dirty="0">
                <a:solidFill>
                  <a:srgbClr val="C00000"/>
                </a:solidFill>
              </a:rPr>
              <a:t>: </a:t>
            </a:r>
          </a:p>
          <a:p>
            <a:pPr marL="0" indent="0" eaLnBrk="1" hangingPunct="1">
              <a:spcBef>
                <a:spcPts val="0"/>
              </a:spcBef>
              <a:buFont typeface="Monotype Sorts" pitchFamily="2" charset="2"/>
              <a:buNone/>
            </a:pPr>
            <a:r>
              <a:rPr lang="en-US" altLang="en-US" sz="2000" b="0" kern="0" dirty="0">
                <a:solidFill>
                  <a:schemeClr val="tx1"/>
                </a:solidFill>
              </a:rPr>
              <a:t>The algorithm assigns d[s] to zero when the source vertex s is added to S. So d[s] is the shortest distance from s to s when S has the first vertex in it.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fade">
                                      <p:cBhvr>
                                        <p:cTn id="18"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p:cNvSpPr>
            <a:spLocks noChangeAspect="1"/>
          </p:cNvSpPr>
          <p:nvPr/>
        </p:nvSpPr>
        <p:spPr>
          <a:xfrm>
            <a:off x="5938443" y="2866550"/>
            <a:ext cx="2724790" cy="3147754"/>
          </a:xfrm>
          <a:prstGeom prst="ellipse">
            <a:avLst/>
          </a:prstGeom>
          <a:solidFill>
            <a:srgbClr val="66CCFF"/>
          </a:solidFill>
          <a:ln>
            <a:solidFill>
              <a:srgbClr val="CC0099"/>
            </a:solidFill>
          </a:ln>
        </p:spPr>
        <p:style>
          <a:lnRef idx="3">
            <a:schemeClr val="lt1"/>
          </a:lnRef>
          <a:fillRef idx="1">
            <a:schemeClr val="accent1"/>
          </a:fillRef>
          <a:effectRef idx="1">
            <a:schemeClr val="accent1"/>
          </a:effectRef>
          <a:fontRef idx="minor">
            <a:schemeClr val="lt1"/>
          </a:fontRef>
        </p:style>
        <p:txBody>
          <a:bodyPr rtlCol="0" anchor="ctr"/>
          <a:lstStyle/>
          <a:p>
            <a:pPr algn="r"/>
            <a:endParaRPr lang="en-SG" dirty="0"/>
          </a:p>
        </p:txBody>
      </p:sp>
      <p:sp>
        <p:nvSpPr>
          <p:cNvPr id="5" name="Content Placeholder 4"/>
          <p:cNvSpPr>
            <a:spLocks noGrp="1"/>
          </p:cNvSpPr>
          <p:nvPr>
            <p:ph sz="quarter" idx="17"/>
          </p:nvPr>
        </p:nvSpPr>
        <p:spPr>
          <a:xfrm>
            <a:off x="848885" y="1579422"/>
            <a:ext cx="7946464" cy="1005330"/>
          </a:xfrm>
        </p:spPr>
        <p:txBody>
          <a:bodyPr/>
          <a:lstStyle/>
          <a:p>
            <a:pPr>
              <a:spcBef>
                <a:spcPct val="0"/>
              </a:spcBef>
              <a:buClrTx/>
              <a:buFontTx/>
              <a:buNone/>
              <a:defRPr/>
            </a:pPr>
            <a:r>
              <a:rPr lang="en-US" altLang="en-US" sz="2000" b="1" dirty="0">
                <a:solidFill>
                  <a:schemeClr val="tx1"/>
                </a:solidFill>
              </a:rPr>
              <a:t>Inductive Hypothesis:</a:t>
            </a:r>
          </a:p>
          <a:p>
            <a:pPr marL="0" indent="0">
              <a:spcBef>
                <a:spcPct val="0"/>
              </a:spcBef>
              <a:buClrTx/>
              <a:buFontTx/>
              <a:buNone/>
              <a:defRPr/>
            </a:pPr>
            <a:r>
              <a:rPr lang="en-US" altLang="en-US" sz="2000" dirty="0">
                <a:solidFill>
                  <a:schemeClr val="tx1"/>
                </a:solidFill>
              </a:rPr>
              <a:t>Assume the theorem is true when S has </a:t>
            </a:r>
            <a:r>
              <a:rPr lang="en-US" altLang="en-US" sz="2000" b="1" dirty="0">
                <a:solidFill>
                  <a:schemeClr val="tx1"/>
                </a:solidFill>
              </a:rPr>
              <a:t>k</a:t>
            </a:r>
            <a:r>
              <a:rPr lang="en-US" altLang="en-US" sz="2000" dirty="0">
                <a:solidFill>
                  <a:schemeClr val="tx1"/>
                </a:solidFill>
              </a:rPr>
              <a:t> vertices. That is, assume v</a:t>
            </a:r>
            <a:r>
              <a:rPr lang="en-US" altLang="en-US" sz="2000" baseline="-25000" dirty="0">
                <a:solidFill>
                  <a:schemeClr val="tx1"/>
                </a:solidFill>
              </a:rPr>
              <a:t>0</a:t>
            </a:r>
            <a:r>
              <a:rPr lang="en-US" altLang="en-US" sz="2000" dirty="0">
                <a:solidFill>
                  <a:schemeClr val="tx1"/>
                </a:solidFill>
              </a:rPr>
              <a:t>, v</a:t>
            </a:r>
            <a:r>
              <a:rPr lang="en-US" altLang="en-US" sz="2000" baseline="-25000" dirty="0">
                <a:solidFill>
                  <a:schemeClr val="tx1"/>
                </a:solidFill>
              </a:rPr>
              <a:t>1</a:t>
            </a:r>
            <a:r>
              <a:rPr lang="en-US" altLang="en-US" sz="2000" dirty="0">
                <a:solidFill>
                  <a:schemeClr val="tx1"/>
                </a:solidFill>
              </a:rPr>
              <a:t>, v</a:t>
            </a:r>
            <a:r>
              <a:rPr lang="en-US" altLang="en-US" sz="2000" baseline="-25000" dirty="0">
                <a:solidFill>
                  <a:schemeClr val="tx1"/>
                </a:solidFill>
              </a:rPr>
              <a:t>2</a:t>
            </a:r>
            <a:r>
              <a:rPr lang="en-US" altLang="en-US" sz="2000" dirty="0">
                <a:solidFill>
                  <a:schemeClr val="tx1"/>
                </a:solidFill>
              </a:rPr>
              <a:t>, …, </a:t>
            </a:r>
            <a:r>
              <a:rPr lang="en-US" altLang="en-US" sz="2000" dirty="0" err="1">
                <a:solidFill>
                  <a:schemeClr val="tx1"/>
                </a:solidFill>
              </a:rPr>
              <a:t>v</a:t>
            </a:r>
            <a:r>
              <a:rPr lang="en-US" altLang="en-US" sz="2000" baseline="-25000" dirty="0" err="1">
                <a:solidFill>
                  <a:schemeClr val="tx1"/>
                </a:solidFill>
              </a:rPr>
              <a:t>k</a:t>
            </a:r>
            <a:r>
              <a:rPr lang="en-US" altLang="en-US" sz="2000" baseline="-25000" dirty="0">
                <a:solidFill>
                  <a:schemeClr val="tx1"/>
                </a:solidFill>
              </a:rPr>
              <a:t>–1</a:t>
            </a:r>
            <a:r>
              <a:rPr lang="en-US" altLang="en-US" sz="2000" dirty="0">
                <a:solidFill>
                  <a:schemeClr val="tx1"/>
                </a:solidFill>
              </a:rPr>
              <a:t> are added where d[v</a:t>
            </a:r>
            <a:r>
              <a:rPr lang="en-US" altLang="en-US" sz="2000" baseline="-25000" dirty="0">
                <a:solidFill>
                  <a:schemeClr val="tx1"/>
                </a:solidFill>
              </a:rPr>
              <a:t>1</a:t>
            </a:r>
            <a:r>
              <a:rPr lang="en-US" altLang="en-US" sz="2000" dirty="0">
                <a:solidFill>
                  <a:schemeClr val="tx1"/>
                </a:solidFill>
              </a:rPr>
              <a:t>], d[v</a:t>
            </a:r>
            <a:r>
              <a:rPr lang="en-US" altLang="en-US" sz="2000" baseline="-25000" dirty="0">
                <a:solidFill>
                  <a:schemeClr val="tx1"/>
                </a:solidFill>
              </a:rPr>
              <a:t>2</a:t>
            </a:r>
            <a:r>
              <a:rPr lang="en-US" altLang="en-US" sz="2000" dirty="0">
                <a:solidFill>
                  <a:schemeClr val="tx1"/>
                </a:solidFill>
              </a:rPr>
              <a:t>]… are the shortest distances. </a:t>
            </a:r>
          </a:p>
          <a:p>
            <a:pPr marL="457200" indent="-457200" eaLnBrk="1" hangingPunct="1">
              <a:defRPr/>
            </a:pPr>
            <a:endParaRPr lang="en-US" sz="2000" b="1" dirty="0">
              <a:solidFill>
                <a:schemeClr val="tx1"/>
              </a:solidFill>
            </a:endParaRPr>
          </a:p>
        </p:txBody>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a:t>Theorem D2 and Proof (Continued)</a:t>
            </a:r>
            <a:endParaRPr sz="3600" dirty="0"/>
          </a:p>
        </p:txBody>
      </p:sp>
      <p:sp>
        <p:nvSpPr>
          <p:cNvPr id="17" name="Text Box 1028"/>
          <p:cNvSpPr txBox="1">
            <a:spLocks noChangeArrowheads="1"/>
          </p:cNvSpPr>
          <p:nvPr/>
        </p:nvSpPr>
        <p:spPr bwMode="auto">
          <a:xfrm>
            <a:off x="915266" y="3300388"/>
            <a:ext cx="491236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2000" b="0" dirty="0"/>
              <a:t>When </a:t>
            </a:r>
            <a:r>
              <a:rPr lang="en-US" altLang="en-US" sz="2000" b="0" dirty="0" err="1"/>
              <a:t>v</a:t>
            </a:r>
            <a:r>
              <a:rPr lang="en-US" altLang="en-US" sz="2000" b="0" baseline="-25000" dirty="0" err="1"/>
              <a:t>k</a:t>
            </a:r>
            <a:r>
              <a:rPr lang="en-US" altLang="en-US" sz="2000" b="0" baseline="-25000" dirty="0"/>
              <a:t> </a:t>
            </a:r>
            <a:r>
              <a:rPr lang="en-US" altLang="en-US" sz="2000" b="0" dirty="0"/>
              <a:t>is chosen by Dijkstra’s algorithm, it means an edge (v</a:t>
            </a:r>
            <a:r>
              <a:rPr lang="en-US" altLang="en-US" sz="2000" b="0" baseline="-25000" dirty="0"/>
              <a:t>i</a:t>
            </a:r>
            <a:r>
              <a:rPr lang="en-US" altLang="en-US" sz="2000" b="0" dirty="0"/>
              <a:t>, </a:t>
            </a:r>
            <a:r>
              <a:rPr lang="en-US" altLang="en-US" sz="2000" b="0" dirty="0" err="1"/>
              <a:t>v</a:t>
            </a:r>
            <a:r>
              <a:rPr lang="en-US" altLang="en-US" sz="2000" b="0" baseline="-25000" dirty="0" err="1"/>
              <a:t>k</a:t>
            </a:r>
            <a:r>
              <a:rPr lang="en-US" altLang="en-US" sz="2000" b="0" dirty="0"/>
              <a:t>), where </a:t>
            </a:r>
            <a:r>
              <a:rPr lang="en-US" altLang="en-US" sz="2000" b="0" dirty="0" err="1"/>
              <a:t>i</a:t>
            </a:r>
            <a:r>
              <a:rPr lang="en-US" altLang="en-US" sz="2000" b="0" dirty="0"/>
              <a:t> </a:t>
            </a:r>
            <a:r>
              <a:rPr lang="en-US" altLang="en-US" sz="2000" b="0" dirty="0">
                <a:sym typeface="Symbol" panose="05050102010706020507" pitchFamily="18" charset="2"/>
              </a:rPr>
              <a:t> {0, 1, 2, …, k – 1}, </a:t>
            </a:r>
            <a:r>
              <a:rPr lang="en-US" altLang="en-US" sz="2000" b="0" dirty="0"/>
              <a:t>is chosen to </a:t>
            </a:r>
            <a:r>
              <a:rPr lang="en-US" altLang="en-US" sz="2000" b="0" dirty="0" err="1"/>
              <a:t>minimise</a:t>
            </a:r>
            <a:r>
              <a:rPr lang="en-US" altLang="en-US" sz="2000" b="0" dirty="0"/>
              <a:t> d[v</a:t>
            </a:r>
            <a:r>
              <a:rPr lang="en-US" altLang="en-US" sz="2000" b="0" baseline="-25000" dirty="0"/>
              <a:t>i</a:t>
            </a:r>
            <a:r>
              <a:rPr lang="en-US" altLang="en-US" sz="2000" b="0" dirty="0"/>
              <a:t>] + W(v</a:t>
            </a:r>
            <a:r>
              <a:rPr lang="en-US" altLang="en-US" sz="2000" b="0" baseline="-25000" dirty="0"/>
              <a:t>i</a:t>
            </a:r>
            <a:r>
              <a:rPr lang="en-US" altLang="en-US" sz="2000" b="0" dirty="0"/>
              <a:t>, </a:t>
            </a:r>
            <a:r>
              <a:rPr lang="en-US" altLang="en-US" sz="2000" b="0" dirty="0" err="1"/>
              <a:t>v</a:t>
            </a:r>
            <a:r>
              <a:rPr lang="en-US" altLang="en-US" sz="2000" b="0" baseline="-25000" dirty="0" err="1"/>
              <a:t>k</a:t>
            </a:r>
            <a:r>
              <a:rPr lang="en-US" altLang="en-US" sz="2000" b="0" dirty="0"/>
              <a:t>) among all edges with one vertex in S and one vertex not in S. </a:t>
            </a:r>
          </a:p>
        </p:txBody>
      </p:sp>
      <p:sp>
        <p:nvSpPr>
          <p:cNvPr id="20" name="Oval 19"/>
          <p:cNvSpPr/>
          <p:nvPr/>
        </p:nvSpPr>
        <p:spPr>
          <a:xfrm>
            <a:off x="6053013" y="3205119"/>
            <a:ext cx="1733521" cy="2514926"/>
          </a:xfrm>
          <a:prstGeom prst="ellipse">
            <a:avLst/>
          </a:prstGeom>
          <a:solidFill>
            <a:srgbClr val="99CCFF"/>
          </a:solidFill>
          <a:ln>
            <a:solidFill>
              <a:srgbClr val="CC0099"/>
            </a:solidFill>
          </a:ln>
        </p:spPr>
        <p:style>
          <a:lnRef idx="3">
            <a:schemeClr val="lt1"/>
          </a:lnRef>
          <a:fillRef idx="1">
            <a:schemeClr val="accent1"/>
          </a:fillRef>
          <a:effectRef idx="1">
            <a:schemeClr val="accent1"/>
          </a:effectRef>
          <a:fontRef idx="minor">
            <a:schemeClr val="lt1"/>
          </a:fontRef>
        </p:style>
        <p:txBody>
          <a:bodyPr rtlCol="0" anchor="ctr"/>
          <a:lstStyle/>
          <a:p>
            <a:pPr algn="r"/>
            <a:endParaRPr lang="en-SG" dirty="0"/>
          </a:p>
        </p:txBody>
      </p:sp>
      <p:sp>
        <p:nvSpPr>
          <p:cNvPr id="21" name="TextBox 20"/>
          <p:cNvSpPr txBox="1"/>
          <p:nvPr/>
        </p:nvSpPr>
        <p:spPr>
          <a:xfrm>
            <a:off x="6128006" y="4371230"/>
            <a:ext cx="755393" cy="400110"/>
          </a:xfrm>
          <a:prstGeom prst="rect">
            <a:avLst/>
          </a:prstGeom>
          <a:noFill/>
          <a:ln w="28575">
            <a:noFill/>
          </a:ln>
        </p:spPr>
        <p:txBody>
          <a:bodyPr wrap="square" rtlCol="0">
            <a:spAutoFit/>
          </a:bodyPr>
          <a:lstStyle/>
          <a:p>
            <a:r>
              <a:rPr lang="en-SG" sz="2000" dirty="0"/>
              <a:t>S</a:t>
            </a:r>
          </a:p>
        </p:txBody>
      </p:sp>
      <p:sp>
        <p:nvSpPr>
          <p:cNvPr id="22" name="TextBox 21"/>
          <p:cNvSpPr txBox="1"/>
          <p:nvPr/>
        </p:nvSpPr>
        <p:spPr>
          <a:xfrm>
            <a:off x="6555648" y="3344658"/>
            <a:ext cx="827973" cy="2169825"/>
          </a:xfrm>
          <a:prstGeom prst="rect">
            <a:avLst/>
          </a:prstGeom>
          <a:noFill/>
          <a:ln>
            <a:noFill/>
          </a:ln>
        </p:spPr>
        <p:txBody>
          <a:bodyPr wrap="square" rtlCol="0">
            <a:spAutoFit/>
          </a:bodyPr>
          <a:lstStyle/>
          <a:p>
            <a:pPr algn="ctr">
              <a:spcBef>
                <a:spcPts val="300"/>
              </a:spcBef>
            </a:pPr>
            <a:r>
              <a:rPr lang="en-SG" sz="2000" b="0" dirty="0"/>
              <a:t>v</a:t>
            </a:r>
            <a:r>
              <a:rPr lang="en-SG" sz="2000" b="0" baseline="-25000" dirty="0"/>
              <a:t>0</a:t>
            </a:r>
            <a:endParaRPr lang="en-SG" sz="2000" b="0" dirty="0"/>
          </a:p>
          <a:p>
            <a:pPr algn="ctr">
              <a:spcBef>
                <a:spcPts val="300"/>
              </a:spcBef>
            </a:pPr>
            <a:r>
              <a:rPr lang="en-SG" sz="2000" b="0" dirty="0"/>
              <a:t>v</a:t>
            </a:r>
            <a:r>
              <a:rPr lang="en-SG" sz="2000" b="0" baseline="-25000" dirty="0"/>
              <a:t>1</a:t>
            </a:r>
          </a:p>
          <a:p>
            <a:pPr algn="ctr">
              <a:spcBef>
                <a:spcPts val="300"/>
              </a:spcBef>
            </a:pPr>
            <a:r>
              <a:rPr lang="en-SG" sz="2000" b="0" dirty="0"/>
              <a:t>v</a:t>
            </a:r>
            <a:r>
              <a:rPr lang="en-SG" sz="2000" b="0" baseline="-25000" dirty="0"/>
              <a:t>2</a:t>
            </a:r>
          </a:p>
          <a:p>
            <a:pPr algn="ctr">
              <a:spcBef>
                <a:spcPts val="300"/>
              </a:spcBef>
            </a:pPr>
            <a:r>
              <a:rPr lang="en-SG" sz="2000" b="0" baseline="-25000" dirty="0"/>
              <a:t>.</a:t>
            </a:r>
          </a:p>
          <a:p>
            <a:pPr algn="ctr">
              <a:spcBef>
                <a:spcPts val="300"/>
              </a:spcBef>
            </a:pPr>
            <a:r>
              <a:rPr lang="en-SG" sz="2000" b="0" baseline="-25000" dirty="0"/>
              <a:t>.</a:t>
            </a:r>
          </a:p>
          <a:p>
            <a:pPr algn="ctr">
              <a:spcBef>
                <a:spcPts val="300"/>
              </a:spcBef>
            </a:pPr>
            <a:r>
              <a:rPr lang="en-SG" sz="2000" b="0" baseline="-25000" dirty="0"/>
              <a:t>.</a:t>
            </a:r>
          </a:p>
          <a:p>
            <a:pPr algn="ctr">
              <a:spcBef>
                <a:spcPts val="300"/>
              </a:spcBef>
            </a:pPr>
            <a:r>
              <a:rPr lang="en-SG" sz="2000" b="0" dirty="0" err="1"/>
              <a:t>v</a:t>
            </a:r>
            <a:r>
              <a:rPr lang="en-SG" sz="2000" b="0" baseline="-25000" dirty="0" err="1"/>
              <a:t>k</a:t>
            </a:r>
            <a:r>
              <a:rPr lang="en-SG" sz="2000" b="0" baseline="-25000" dirty="0"/>
              <a:t> – 1</a:t>
            </a:r>
          </a:p>
        </p:txBody>
      </p:sp>
      <p:sp>
        <p:nvSpPr>
          <p:cNvPr id="6" name="Rectangle 5"/>
          <p:cNvSpPr/>
          <p:nvPr/>
        </p:nvSpPr>
        <p:spPr>
          <a:xfrm>
            <a:off x="6654112" y="3377669"/>
            <a:ext cx="623375" cy="2141513"/>
          </a:xfrm>
          <a:prstGeom prst="rect">
            <a:avLst/>
          </a:prstGeom>
          <a:noFill/>
          <a:ln>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872106" y="4371230"/>
            <a:ext cx="495649" cy="400110"/>
          </a:xfrm>
          <a:prstGeom prst="rect">
            <a:avLst/>
          </a:prstGeom>
          <a:noFill/>
          <a:ln w="28575">
            <a:solidFill>
              <a:srgbClr val="CC0099"/>
            </a:solidFill>
          </a:ln>
        </p:spPr>
        <p:txBody>
          <a:bodyPr wrap="square" rtlCol="0">
            <a:spAutoFit/>
          </a:bodyPr>
          <a:lstStyle/>
          <a:p>
            <a:r>
              <a:rPr lang="en-SG" sz="2000" dirty="0" err="1"/>
              <a:t>v</a:t>
            </a:r>
            <a:r>
              <a:rPr lang="en-SG" sz="2000" baseline="-25000" dirty="0" err="1"/>
              <a:t>k</a:t>
            </a:r>
            <a:endParaRPr lang="en-SG" sz="2000" baseline="-25000" dirty="0"/>
          </a:p>
        </p:txBody>
      </p:sp>
      <p:sp>
        <p:nvSpPr>
          <p:cNvPr id="25" name="Text Box 1028"/>
          <p:cNvSpPr txBox="1">
            <a:spLocks noChangeArrowheads="1"/>
          </p:cNvSpPr>
          <p:nvPr/>
        </p:nvSpPr>
        <p:spPr bwMode="auto">
          <a:xfrm>
            <a:off x="896412" y="5131135"/>
            <a:ext cx="516148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2000" b="0" dirty="0"/>
              <a:t>By Theorem D1, d[</a:t>
            </a:r>
            <a:r>
              <a:rPr lang="en-US" altLang="en-US" sz="2000" b="0" dirty="0" err="1"/>
              <a:t>v</a:t>
            </a:r>
            <a:r>
              <a:rPr lang="en-US" altLang="en-US" sz="2000" b="0" baseline="-25000" dirty="0" err="1"/>
              <a:t>k</a:t>
            </a:r>
            <a:r>
              <a:rPr lang="en-US" altLang="en-US" sz="2000" b="0" dirty="0"/>
              <a:t>] is the shortest distance from source to </a:t>
            </a:r>
            <a:r>
              <a:rPr lang="en-US" altLang="en-US" sz="2000" b="0" dirty="0" err="1"/>
              <a:t>v</a:t>
            </a:r>
            <a:r>
              <a:rPr lang="en-US" altLang="en-US" sz="2000" b="0" baseline="-25000" dirty="0" err="1"/>
              <a:t>k</a:t>
            </a:r>
            <a:r>
              <a:rPr lang="en-US" altLang="en-US" sz="2000" b="0" dirty="0"/>
              <a:t>. So the theorem is true when S has </a:t>
            </a:r>
            <a:r>
              <a:rPr lang="en-US" altLang="en-US" sz="2000" dirty="0"/>
              <a:t>k + 1</a:t>
            </a:r>
            <a:r>
              <a:rPr lang="en-US" altLang="en-US" sz="2000" b="0" dirty="0"/>
              <a:t> vertices.</a:t>
            </a:r>
          </a:p>
        </p:txBody>
      </p:sp>
    </p:spTree>
    <p:extLst>
      <p:ext uri="{BB962C8B-B14F-4D97-AF65-F5344CB8AC3E}">
        <p14:creationId xmlns:p14="http://schemas.microsoft.com/office/powerpoint/2010/main" val="24402432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out)">
                                      <p:cBhvr>
                                        <p:cTn id="7" dur="500"/>
                                        <p:tgtEl>
                                          <p:spTgt spid="24"/>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ox(out)">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7" grpId="0"/>
      <p:bldP spid="24" grpId="0" animBg="1"/>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ubtitle 6"/>
          <p:cNvSpPr>
            <a:spLocks noGrp="1"/>
          </p:cNvSpPr>
          <p:nvPr>
            <p:ph type="subTitle" idx="1"/>
          </p:nvPr>
        </p:nvSpPr>
        <p:spPr>
          <a:xfrm>
            <a:off x="1455738" y="3730625"/>
            <a:ext cx="6400800" cy="593725"/>
          </a:xfrm>
        </p:spPr>
        <p:txBody>
          <a:bodyPr/>
          <a:lstStyle/>
          <a:p>
            <a:pPr marL="315913" indent="-315913" eaLnBrk="1" hangingPunct="1"/>
            <a:r>
              <a:rPr lang="en-US" altLang="en-US" sz="3600" dirty="0"/>
              <a:t>Greedy Algorithms</a:t>
            </a:r>
          </a:p>
          <a:p>
            <a:pPr marL="315913" indent="-315913" eaLnBrk="1" hangingPunct="1"/>
            <a:endParaRPr lang="en-US" altLang="en-US" sz="3600"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ubtitle 6"/>
          <p:cNvSpPr>
            <a:spLocks noGrp="1"/>
          </p:cNvSpPr>
          <p:nvPr>
            <p:ph type="subTitle" idx="1"/>
          </p:nvPr>
        </p:nvSpPr>
        <p:spPr>
          <a:xfrm>
            <a:off x="1219200" y="3730625"/>
            <a:ext cx="6637338" cy="593725"/>
          </a:xfrm>
        </p:spPr>
        <p:txBody>
          <a:bodyPr/>
          <a:lstStyle/>
          <a:p>
            <a:pPr marL="315913" indent="-315913" eaLnBrk="1" hangingPunct="1"/>
            <a:r>
              <a:rPr lang="en-US" altLang="en-US" sz="3600" dirty="0"/>
              <a:t>Minimum Spanning Tree </a:t>
            </a:r>
          </a:p>
          <a:p>
            <a:pPr marL="315913" indent="-315913" eaLnBrk="1" hangingPunct="1"/>
            <a:endParaRPr lang="en-US" altLang="en-US" sz="3600"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Minimum Spanning Tree</a:t>
            </a:r>
            <a:endParaRPr lang="en-US" altLang="en-US" sz="3600" dirty="0"/>
          </a:p>
        </p:txBody>
      </p:sp>
      <p:grpSp>
        <p:nvGrpSpPr>
          <p:cNvPr id="13" name="Group 12">
            <a:extLst>
              <a:ext uri="{FF2B5EF4-FFF2-40B4-BE49-F238E27FC236}">
                <a16:creationId xmlns:a16="http://schemas.microsoft.com/office/drawing/2014/main" id="{F671DACB-2F44-8123-167B-864ED081C6FC}"/>
              </a:ext>
            </a:extLst>
          </p:cNvPr>
          <p:cNvGrpSpPr/>
          <p:nvPr/>
        </p:nvGrpSpPr>
        <p:grpSpPr>
          <a:xfrm>
            <a:off x="485460" y="3599431"/>
            <a:ext cx="8106090" cy="1417544"/>
            <a:chOff x="485460" y="3388296"/>
            <a:chExt cx="8106090" cy="1417544"/>
          </a:xfrm>
        </p:grpSpPr>
        <p:sp>
          <p:nvSpPr>
            <p:cNvPr id="5" name="Rounded Rectangle 4"/>
            <p:cNvSpPr/>
            <p:nvPr/>
          </p:nvSpPr>
          <p:spPr>
            <a:xfrm>
              <a:off x="485460" y="3388296"/>
              <a:ext cx="3562665" cy="5486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r>
                <a:rPr lang="en-US" sz="2000" dirty="0">
                  <a:solidFill>
                    <a:schemeClr val="tx1"/>
                  </a:solidFill>
                </a:rPr>
                <a:t>Definition of </a:t>
              </a:r>
              <a:r>
                <a:rPr lang="en-US" sz="2000" dirty="0">
                  <a:solidFill>
                    <a:srgbClr val="800000"/>
                  </a:solidFill>
                </a:rPr>
                <a:t>Spanning Tree</a:t>
              </a:r>
            </a:p>
          </p:txBody>
        </p:sp>
        <p:sp>
          <p:nvSpPr>
            <p:cNvPr id="7" name="Content Placeholder 4"/>
            <p:cNvSpPr txBox="1">
              <a:spLocks/>
            </p:cNvSpPr>
            <p:nvPr/>
          </p:nvSpPr>
          <p:spPr bwMode="auto">
            <a:xfrm>
              <a:off x="485460" y="4004562"/>
              <a:ext cx="8106090" cy="801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nSpc>
                  <a:spcPct val="110000"/>
                </a:lnSpc>
                <a:spcBef>
                  <a:spcPct val="50000"/>
                </a:spcBef>
                <a:buClrTx/>
                <a:buFont typeface="Arial" panose="020B0604020202020204" pitchFamily="34" charset="0"/>
                <a:buNone/>
              </a:pPr>
              <a:r>
                <a:rPr lang="en-US" altLang="en-US" b="0" kern="0" dirty="0">
                  <a:solidFill>
                    <a:schemeClr val="tx2"/>
                  </a:solidFill>
                </a:rPr>
                <a:t>A connected, acyclic subgraph containing all the vertices of a graph.</a:t>
              </a:r>
            </a:p>
          </p:txBody>
        </p:sp>
      </p:grpSp>
      <p:sp>
        <p:nvSpPr>
          <p:cNvPr id="10" name="Content Placeholder 4"/>
          <p:cNvSpPr>
            <a:spLocks noGrp="1"/>
          </p:cNvSpPr>
          <p:nvPr>
            <p:ph sz="quarter" idx="17"/>
          </p:nvPr>
        </p:nvSpPr>
        <p:spPr>
          <a:xfrm>
            <a:off x="485460" y="5704420"/>
            <a:ext cx="6626333" cy="452060"/>
          </a:xfrm>
        </p:spPr>
        <p:txBody>
          <a:bodyPr/>
          <a:lstStyle/>
          <a:p>
            <a:pPr marL="0" lvl="1" indent="0">
              <a:lnSpc>
                <a:spcPct val="110000"/>
              </a:lnSpc>
              <a:spcBef>
                <a:spcPct val="50000"/>
              </a:spcBef>
              <a:buClrTx/>
              <a:buNone/>
            </a:pPr>
            <a:r>
              <a:rPr lang="en-US" altLang="en-US" dirty="0">
                <a:solidFill>
                  <a:schemeClr val="tx2"/>
                </a:solidFill>
              </a:rPr>
              <a:t>A minimum-weight spanning tree in a weighted graph.</a:t>
            </a:r>
            <a:endParaRPr lang="en-US" altLang="en-US" dirty="0">
              <a:latin typeface="Times New Roman" panose="02020603050405020304" pitchFamily="18" charset="0"/>
            </a:endParaRPr>
          </a:p>
        </p:txBody>
      </p:sp>
      <p:grpSp>
        <p:nvGrpSpPr>
          <p:cNvPr id="6" name="Group 5">
            <a:extLst>
              <a:ext uri="{FF2B5EF4-FFF2-40B4-BE49-F238E27FC236}">
                <a16:creationId xmlns:a16="http://schemas.microsoft.com/office/drawing/2014/main" id="{44FC755B-6C7B-9939-D074-B786E34EF954}"/>
              </a:ext>
            </a:extLst>
          </p:cNvPr>
          <p:cNvGrpSpPr/>
          <p:nvPr/>
        </p:nvGrpSpPr>
        <p:grpSpPr>
          <a:xfrm>
            <a:off x="477680" y="1782944"/>
            <a:ext cx="7769540" cy="1402771"/>
            <a:chOff x="485460" y="1503521"/>
            <a:chExt cx="7769540" cy="1402771"/>
          </a:xfrm>
        </p:grpSpPr>
        <p:sp>
          <p:nvSpPr>
            <p:cNvPr id="3" name="Rounded Rectangle 2">
              <a:extLst>
                <a:ext uri="{FF2B5EF4-FFF2-40B4-BE49-F238E27FC236}">
                  <a16:creationId xmlns:a16="http://schemas.microsoft.com/office/drawing/2014/main" id="{A4A839AA-2B23-8830-C715-AAC42057958C}"/>
                </a:ext>
              </a:extLst>
            </p:cNvPr>
            <p:cNvSpPr/>
            <p:nvPr/>
          </p:nvSpPr>
          <p:spPr>
            <a:xfrm>
              <a:off x="485460" y="1503521"/>
              <a:ext cx="3019740" cy="5486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r>
                <a:rPr lang="en-US" sz="2000" dirty="0">
                  <a:solidFill>
                    <a:schemeClr val="tx1"/>
                  </a:solidFill>
                </a:rPr>
                <a:t>Definition of </a:t>
              </a:r>
              <a:r>
                <a:rPr lang="en-US" sz="2000" dirty="0">
                  <a:solidFill>
                    <a:srgbClr val="800000"/>
                  </a:solidFill>
                </a:rPr>
                <a:t>Subgraph</a:t>
              </a:r>
            </a:p>
          </p:txBody>
        </p:sp>
        <mc:AlternateContent xmlns:mc="http://schemas.openxmlformats.org/markup-compatibility/2006" xmlns:a14="http://schemas.microsoft.com/office/drawing/2010/main">
          <mc:Choice Requires="a14">
            <p:sp>
              <p:nvSpPr>
                <p:cNvPr id="4" name="Content Placeholder 4">
                  <a:extLst>
                    <a:ext uri="{FF2B5EF4-FFF2-40B4-BE49-F238E27FC236}">
                      <a16:creationId xmlns:a16="http://schemas.microsoft.com/office/drawing/2014/main" id="{EFDAE397-3C4E-4B9E-90D5-D5884D71D2EE}"/>
                    </a:ext>
                  </a:extLst>
                </p:cNvPr>
                <p:cNvSpPr txBox="1">
                  <a:spLocks/>
                </p:cNvSpPr>
                <p:nvPr/>
              </p:nvSpPr>
              <p:spPr bwMode="auto">
                <a:xfrm>
                  <a:off x="516194" y="2105014"/>
                  <a:ext cx="7738806" cy="80127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nSpc>
                      <a:spcPct val="110000"/>
                    </a:lnSpc>
                    <a:spcBef>
                      <a:spcPct val="50000"/>
                    </a:spcBef>
                    <a:buClrTx/>
                    <a:buFont typeface="Arial" panose="020B0604020202020204" pitchFamily="34" charset="0"/>
                    <a:buNone/>
                  </a:pPr>
                  <a:r>
                    <a:rPr lang="en-US" altLang="en-US" b="0" kern="0" dirty="0">
                      <a:solidFill>
                        <a:schemeClr val="tx2"/>
                      </a:solidFill>
                    </a:rPr>
                    <a:t>A subgraph of a graph </a:t>
                  </a:r>
                  <a14:m>
                    <m:oMath xmlns:m="http://schemas.openxmlformats.org/officeDocument/2006/math">
                      <m:r>
                        <a:rPr lang="en-US" altLang="en-US" b="0" i="1" kern="0" smtClean="0">
                          <a:solidFill>
                            <a:schemeClr val="tx2"/>
                          </a:solidFill>
                          <a:latin typeface="Cambria Math" panose="02040503050406030204" pitchFamily="18" charset="0"/>
                        </a:rPr>
                        <m:t>𝐺</m:t>
                      </m:r>
                      <m:r>
                        <a:rPr lang="en-US" altLang="en-US" b="0" i="1" kern="0" smtClean="0">
                          <a:solidFill>
                            <a:schemeClr val="tx2"/>
                          </a:solidFill>
                          <a:latin typeface="Cambria Math" panose="02040503050406030204" pitchFamily="18" charset="0"/>
                        </a:rPr>
                        <m:t>=</m:t>
                      </m:r>
                      <m:d>
                        <m:dPr>
                          <m:ctrlPr>
                            <a:rPr lang="en-US" altLang="en-US" b="0" i="1" kern="0" smtClean="0">
                              <a:solidFill>
                                <a:schemeClr val="tx2"/>
                              </a:solidFill>
                              <a:latin typeface="Cambria Math" panose="02040503050406030204" pitchFamily="18" charset="0"/>
                            </a:rPr>
                          </m:ctrlPr>
                        </m:dPr>
                        <m:e>
                          <m:r>
                            <a:rPr lang="en-US" altLang="en-US" b="0" i="1" kern="0" smtClean="0">
                              <a:solidFill>
                                <a:schemeClr val="tx2"/>
                              </a:solidFill>
                              <a:latin typeface="Cambria Math" panose="02040503050406030204" pitchFamily="18" charset="0"/>
                            </a:rPr>
                            <m:t>𝑉</m:t>
                          </m:r>
                          <m:r>
                            <a:rPr lang="en-US" altLang="en-US" b="0" i="1" kern="0" smtClean="0">
                              <a:solidFill>
                                <a:schemeClr val="tx2"/>
                              </a:solidFill>
                              <a:latin typeface="Cambria Math" panose="02040503050406030204" pitchFamily="18" charset="0"/>
                            </a:rPr>
                            <m:t>,</m:t>
                          </m:r>
                          <m:r>
                            <a:rPr lang="en-US" altLang="en-US" b="0" i="1" kern="0" smtClean="0">
                              <a:solidFill>
                                <a:schemeClr val="tx2"/>
                              </a:solidFill>
                              <a:latin typeface="Cambria Math" panose="02040503050406030204" pitchFamily="18" charset="0"/>
                            </a:rPr>
                            <m:t>𝐸</m:t>
                          </m:r>
                        </m:e>
                      </m:d>
                    </m:oMath>
                  </a14:m>
                  <a:r>
                    <a:rPr lang="en-US" altLang="en-US" b="0" kern="0" dirty="0">
                      <a:solidFill>
                        <a:schemeClr val="tx2"/>
                      </a:solidFill>
                    </a:rPr>
                    <a:t> is a graph </a:t>
                  </a:r>
                  <a14:m>
                    <m:oMath xmlns:m="http://schemas.openxmlformats.org/officeDocument/2006/math">
                      <m:sSup>
                        <m:sSupPr>
                          <m:ctrlPr>
                            <a:rPr lang="en-US" altLang="en-US" b="0" i="1" kern="0" smtClean="0">
                              <a:solidFill>
                                <a:schemeClr val="tx2"/>
                              </a:solidFill>
                              <a:latin typeface="Cambria Math" panose="02040503050406030204" pitchFamily="18" charset="0"/>
                            </a:rPr>
                          </m:ctrlPr>
                        </m:sSupPr>
                        <m:e>
                          <m:r>
                            <a:rPr lang="en-US" altLang="en-US" b="0" i="1" kern="0" smtClean="0">
                              <a:solidFill>
                                <a:schemeClr val="tx2"/>
                              </a:solidFill>
                              <a:latin typeface="Cambria Math" panose="02040503050406030204" pitchFamily="18" charset="0"/>
                            </a:rPr>
                            <m:t>𝐺</m:t>
                          </m:r>
                        </m:e>
                        <m:sup>
                          <m:r>
                            <a:rPr lang="en-US" altLang="en-US" b="0" i="1" kern="0" smtClean="0">
                              <a:solidFill>
                                <a:schemeClr val="tx2"/>
                              </a:solidFill>
                              <a:latin typeface="Cambria Math" panose="02040503050406030204" pitchFamily="18" charset="0"/>
                            </a:rPr>
                            <m:t>′</m:t>
                          </m:r>
                        </m:sup>
                      </m:sSup>
                      <m:r>
                        <a:rPr lang="en-US" altLang="en-US" b="0" i="1" kern="0" smtClean="0">
                          <a:solidFill>
                            <a:schemeClr val="tx2"/>
                          </a:solidFill>
                          <a:latin typeface="Cambria Math" panose="02040503050406030204" pitchFamily="18" charset="0"/>
                        </a:rPr>
                        <m:t>=(</m:t>
                      </m:r>
                      <m:sSup>
                        <m:sSupPr>
                          <m:ctrlPr>
                            <a:rPr lang="en-US" altLang="en-US" b="0" i="1" kern="0" smtClean="0">
                              <a:solidFill>
                                <a:schemeClr val="tx2"/>
                              </a:solidFill>
                              <a:latin typeface="Cambria Math" panose="02040503050406030204" pitchFamily="18" charset="0"/>
                            </a:rPr>
                          </m:ctrlPr>
                        </m:sSupPr>
                        <m:e>
                          <m:r>
                            <a:rPr lang="en-US" altLang="en-US" b="0" i="1" kern="0" smtClean="0">
                              <a:solidFill>
                                <a:schemeClr val="tx2"/>
                              </a:solidFill>
                              <a:latin typeface="Cambria Math" panose="02040503050406030204" pitchFamily="18" charset="0"/>
                            </a:rPr>
                            <m:t>𝑉</m:t>
                          </m:r>
                        </m:e>
                        <m:sup>
                          <m:r>
                            <a:rPr lang="en-US" altLang="en-US" b="0" i="1" kern="0" smtClean="0">
                              <a:solidFill>
                                <a:schemeClr val="tx2"/>
                              </a:solidFill>
                              <a:latin typeface="Cambria Math" panose="02040503050406030204" pitchFamily="18" charset="0"/>
                            </a:rPr>
                            <m:t>′</m:t>
                          </m:r>
                        </m:sup>
                      </m:sSup>
                      <m:r>
                        <a:rPr lang="en-US" altLang="en-US" b="0" i="1" kern="0" smtClean="0">
                          <a:solidFill>
                            <a:schemeClr val="tx2"/>
                          </a:solidFill>
                          <a:latin typeface="Cambria Math" panose="02040503050406030204" pitchFamily="18" charset="0"/>
                        </a:rPr>
                        <m:t>,</m:t>
                      </m:r>
                      <m:r>
                        <a:rPr lang="en-US" altLang="en-US" b="0" i="1" kern="0" smtClean="0">
                          <a:solidFill>
                            <a:schemeClr val="tx2"/>
                          </a:solidFill>
                          <a:latin typeface="Cambria Math" panose="02040503050406030204" pitchFamily="18" charset="0"/>
                        </a:rPr>
                        <m:t>𝐸</m:t>
                      </m:r>
                      <m:r>
                        <a:rPr lang="en-US" altLang="en-US" b="0" i="1" kern="0" smtClean="0">
                          <a:solidFill>
                            <a:schemeClr val="tx2"/>
                          </a:solidFill>
                          <a:latin typeface="Cambria Math" panose="02040503050406030204" pitchFamily="18" charset="0"/>
                        </a:rPr>
                        <m:t>′)</m:t>
                      </m:r>
                    </m:oMath>
                  </a14:m>
                  <a:r>
                    <a:rPr lang="en-US" altLang="en-US" b="0" kern="0" dirty="0">
                      <a:solidFill>
                        <a:schemeClr val="tx2"/>
                      </a:solidFill>
                    </a:rPr>
                    <a:t> such that </a:t>
                  </a:r>
                  <a14:m>
                    <m:oMath xmlns:m="http://schemas.openxmlformats.org/officeDocument/2006/math">
                      <m:sSup>
                        <m:sSupPr>
                          <m:ctrlPr>
                            <a:rPr lang="en-US" altLang="en-US" b="0" i="1" kern="0" smtClean="0">
                              <a:solidFill>
                                <a:schemeClr val="tx2"/>
                              </a:solidFill>
                              <a:latin typeface="Cambria Math" panose="02040503050406030204" pitchFamily="18" charset="0"/>
                            </a:rPr>
                          </m:ctrlPr>
                        </m:sSupPr>
                        <m:e>
                          <m:r>
                            <a:rPr lang="en-US" altLang="en-US" b="0" i="1" kern="0" smtClean="0">
                              <a:solidFill>
                                <a:schemeClr val="tx2"/>
                              </a:solidFill>
                              <a:latin typeface="Cambria Math" panose="02040503050406030204" pitchFamily="18" charset="0"/>
                            </a:rPr>
                            <m:t>𝑉</m:t>
                          </m:r>
                        </m:e>
                        <m:sup>
                          <m:r>
                            <a:rPr lang="en-US" altLang="en-US" b="0" i="1" kern="0" smtClean="0">
                              <a:solidFill>
                                <a:schemeClr val="tx2"/>
                              </a:solidFill>
                              <a:latin typeface="Cambria Math" panose="02040503050406030204" pitchFamily="18" charset="0"/>
                            </a:rPr>
                            <m:t>′</m:t>
                          </m:r>
                        </m:sup>
                      </m:sSup>
                      <m:r>
                        <a:rPr lang="en-US" altLang="en-US" b="0" i="1" kern="0" smtClean="0">
                          <a:solidFill>
                            <a:schemeClr val="tx2"/>
                          </a:solidFill>
                          <a:latin typeface="Cambria Math" panose="02040503050406030204" pitchFamily="18" charset="0"/>
                        </a:rPr>
                        <m:t>⊆</m:t>
                      </m:r>
                      <m:r>
                        <a:rPr lang="en-US" altLang="en-US" b="0" i="1" kern="0" smtClean="0">
                          <a:solidFill>
                            <a:schemeClr val="tx2"/>
                          </a:solidFill>
                          <a:latin typeface="Cambria Math" panose="02040503050406030204" pitchFamily="18" charset="0"/>
                        </a:rPr>
                        <m:t>𝑉</m:t>
                      </m:r>
                    </m:oMath>
                  </a14:m>
                  <a:r>
                    <a:rPr lang="en-US" altLang="en-US" b="0" kern="0" dirty="0">
                      <a:solidFill>
                        <a:schemeClr val="tx2"/>
                      </a:solidFill>
                    </a:rPr>
                    <a:t> and </a:t>
                  </a:r>
                  <a14:m>
                    <m:oMath xmlns:m="http://schemas.openxmlformats.org/officeDocument/2006/math">
                      <m:sSup>
                        <m:sSupPr>
                          <m:ctrlPr>
                            <a:rPr lang="en-US" altLang="en-US" b="0" i="1" kern="0" smtClean="0">
                              <a:solidFill>
                                <a:schemeClr val="tx2"/>
                              </a:solidFill>
                              <a:latin typeface="Cambria Math" panose="02040503050406030204" pitchFamily="18" charset="0"/>
                            </a:rPr>
                          </m:ctrlPr>
                        </m:sSupPr>
                        <m:e>
                          <m:r>
                            <a:rPr lang="en-US" altLang="en-US" b="0" i="1" kern="0" smtClean="0">
                              <a:solidFill>
                                <a:schemeClr val="tx2"/>
                              </a:solidFill>
                              <a:latin typeface="Cambria Math" panose="02040503050406030204" pitchFamily="18" charset="0"/>
                            </a:rPr>
                            <m:t>𝐸</m:t>
                          </m:r>
                        </m:e>
                        <m:sup>
                          <m:r>
                            <a:rPr lang="en-US" altLang="en-US" b="0" i="1" kern="0" smtClean="0">
                              <a:solidFill>
                                <a:schemeClr val="tx2"/>
                              </a:solidFill>
                              <a:latin typeface="Cambria Math" panose="02040503050406030204" pitchFamily="18" charset="0"/>
                            </a:rPr>
                            <m:t>′</m:t>
                          </m:r>
                        </m:sup>
                      </m:sSup>
                      <m:r>
                        <a:rPr lang="en-US" altLang="en-US" b="0" i="1" kern="0" smtClean="0">
                          <a:solidFill>
                            <a:schemeClr val="tx2"/>
                          </a:solidFill>
                          <a:latin typeface="Cambria Math" panose="02040503050406030204" pitchFamily="18" charset="0"/>
                        </a:rPr>
                        <m:t>⊆</m:t>
                      </m:r>
                      <m:r>
                        <a:rPr lang="en-US" altLang="en-US" b="0" i="1" kern="0" smtClean="0">
                          <a:solidFill>
                            <a:schemeClr val="tx2"/>
                          </a:solidFill>
                          <a:latin typeface="Cambria Math" panose="02040503050406030204" pitchFamily="18" charset="0"/>
                        </a:rPr>
                        <m:t>𝐸</m:t>
                      </m:r>
                    </m:oMath>
                  </a14:m>
                  <a:r>
                    <a:rPr lang="en-US" altLang="en-US" b="0" kern="0" dirty="0">
                      <a:solidFill>
                        <a:schemeClr val="tx2"/>
                      </a:solidFill>
                    </a:rPr>
                    <a:t> and </a:t>
                  </a:r>
                  <a14:m>
                    <m:oMath xmlns:m="http://schemas.openxmlformats.org/officeDocument/2006/math">
                      <m:sSup>
                        <m:sSupPr>
                          <m:ctrlPr>
                            <a:rPr lang="en-US" altLang="en-US" b="0" i="1" kern="0" smtClean="0">
                              <a:solidFill>
                                <a:schemeClr val="tx2"/>
                              </a:solidFill>
                              <a:latin typeface="Cambria Math" panose="02040503050406030204" pitchFamily="18" charset="0"/>
                            </a:rPr>
                          </m:ctrlPr>
                        </m:sSupPr>
                        <m:e>
                          <m:r>
                            <a:rPr lang="en-US" altLang="en-US" b="0" i="1" kern="0" smtClean="0">
                              <a:solidFill>
                                <a:schemeClr val="tx2"/>
                              </a:solidFill>
                              <a:latin typeface="Cambria Math" panose="02040503050406030204" pitchFamily="18" charset="0"/>
                            </a:rPr>
                            <m:t>𝐸</m:t>
                          </m:r>
                        </m:e>
                        <m:sup>
                          <m:r>
                            <a:rPr lang="en-US" altLang="en-US" b="0" i="1" kern="0" smtClean="0">
                              <a:solidFill>
                                <a:schemeClr val="tx2"/>
                              </a:solidFill>
                              <a:latin typeface="Cambria Math" panose="02040503050406030204" pitchFamily="18" charset="0"/>
                            </a:rPr>
                            <m:t>′</m:t>
                          </m:r>
                        </m:sup>
                      </m:sSup>
                      <m:r>
                        <a:rPr lang="en-US" altLang="en-US" b="0" i="1" kern="0" smtClean="0">
                          <a:solidFill>
                            <a:schemeClr val="tx2"/>
                          </a:solidFill>
                          <a:latin typeface="Cambria Math" panose="02040503050406030204" pitchFamily="18" charset="0"/>
                        </a:rPr>
                        <m:t>⊆</m:t>
                      </m:r>
                      <m:sSup>
                        <m:sSupPr>
                          <m:ctrlPr>
                            <a:rPr lang="en-US" altLang="en-US" b="0" i="1" kern="0" smtClean="0">
                              <a:solidFill>
                                <a:schemeClr val="tx2"/>
                              </a:solidFill>
                              <a:latin typeface="Cambria Math" panose="02040503050406030204" pitchFamily="18" charset="0"/>
                            </a:rPr>
                          </m:ctrlPr>
                        </m:sSupPr>
                        <m:e>
                          <m:r>
                            <a:rPr lang="en-US" altLang="en-US" b="0" i="1" kern="0" smtClean="0">
                              <a:solidFill>
                                <a:schemeClr val="tx2"/>
                              </a:solidFill>
                              <a:latin typeface="Cambria Math" panose="02040503050406030204" pitchFamily="18" charset="0"/>
                            </a:rPr>
                            <m:t>𝑉</m:t>
                          </m:r>
                        </m:e>
                        <m:sup>
                          <m:r>
                            <a:rPr lang="en-US" altLang="en-US" b="0" i="1" kern="0" smtClean="0">
                              <a:solidFill>
                                <a:schemeClr val="tx2"/>
                              </a:solidFill>
                              <a:latin typeface="Cambria Math" panose="02040503050406030204" pitchFamily="18" charset="0"/>
                            </a:rPr>
                            <m:t>′</m:t>
                          </m:r>
                        </m:sup>
                      </m:sSup>
                      <m:r>
                        <a:rPr lang="en-US" altLang="en-US" b="0" i="1" kern="0" smtClean="0">
                          <a:solidFill>
                            <a:schemeClr val="tx2"/>
                          </a:solidFill>
                          <a:latin typeface="Cambria Math" panose="02040503050406030204" pitchFamily="18" charset="0"/>
                        </a:rPr>
                        <m:t>×</m:t>
                      </m:r>
                      <m:r>
                        <a:rPr lang="en-US" altLang="en-US" b="0" i="1" kern="0" smtClean="0">
                          <a:solidFill>
                            <a:schemeClr val="tx2"/>
                          </a:solidFill>
                          <a:latin typeface="Cambria Math" panose="02040503050406030204" pitchFamily="18" charset="0"/>
                        </a:rPr>
                        <m:t>𝑉</m:t>
                      </m:r>
                      <m:r>
                        <a:rPr lang="en-US" altLang="en-US" b="0" i="1" kern="0" smtClean="0">
                          <a:solidFill>
                            <a:schemeClr val="tx2"/>
                          </a:solidFill>
                          <a:latin typeface="Cambria Math" panose="02040503050406030204" pitchFamily="18" charset="0"/>
                        </a:rPr>
                        <m:t>′</m:t>
                      </m:r>
                    </m:oMath>
                  </a14:m>
                  <a:endParaRPr lang="en-US" altLang="en-US" b="0" kern="0" dirty="0">
                    <a:solidFill>
                      <a:schemeClr val="tx2"/>
                    </a:solidFill>
                  </a:endParaRPr>
                </a:p>
              </p:txBody>
            </p:sp>
          </mc:Choice>
          <mc:Fallback xmlns="">
            <p:sp>
              <p:nvSpPr>
                <p:cNvPr id="4" name="Content Placeholder 4">
                  <a:extLst>
                    <a:ext uri="{FF2B5EF4-FFF2-40B4-BE49-F238E27FC236}">
                      <a16:creationId xmlns:a16="http://schemas.microsoft.com/office/drawing/2014/main" id="{EFDAE397-3C4E-4B9E-90D5-D5884D71D2EE}"/>
                    </a:ext>
                  </a:extLst>
                </p:cNvPr>
                <p:cNvSpPr txBox="1">
                  <a:spLocks noRot="1" noChangeAspect="1" noMove="1" noResize="1" noEditPoints="1" noAdjustHandles="1" noChangeArrowheads="1" noChangeShapeType="1" noTextEdit="1"/>
                </p:cNvSpPr>
                <p:nvPr/>
              </p:nvSpPr>
              <p:spPr bwMode="auto">
                <a:xfrm>
                  <a:off x="516194" y="2105014"/>
                  <a:ext cx="7738806" cy="801278"/>
                </a:xfrm>
                <a:prstGeom prst="rect">
                  <a:avLst/>
                </a:prstGeom>
                <a:blipFill>
                  <a:blip r:embed="rId2"/>
                  <a:stretch>
                    <a:fillRect l="-655" t="-1538" r="-164" b="-461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sp>
        <p:nvSpPr>
          <p:cNvPr id="12" name="Rounded Rectangle 11">
            <a:extLst>
              <a:ext uri="{FF2B5EF4-FFF2-40B4-BE49-F238E27FC236}">
                <a16:creationId xmlns:a16="http://schemas.microsoft.com/office/drawing/2014/main" id="{D7EF57AA-7389-231F-5339-C48FA07DD2F8}"/>
              </a:ext>
            </a:extLst>
          </p:cNvPr>
          <p:cNvSpPr/>
          <p:nvPr/>
        </p:nvSpPr>
        <p:spPr>
          <a:xfrm>
            <a:off x="485460" y="5063243"/>
            <a:ext cx="4876321" cy="54864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r>
              <a:rPr lang="en-US" sz="2000" dirty="0">
                <a:solidFill>
                  <a:schemeClr val="tx1"/>
                </a:solidFill>
              </a:rPr>
              <a:t>Definition of </a:t>
            </a:r>
            <a:r>
              <a:rPr lang="en-US" sz="2000" dirty="0">
                <a:solidFill>
                  <a:srgbClr val="800000"/>
                </a:solidFill>
              </a:rPr>
              <a:t>Minimum</a:t>
            </a:r>
            <a:r>
              <a:rPr lang="en-US" sz="2000" dirty="0">
                <a:solidFill>
                  <a:schemeClr val="tx1"/>
                </a:solidFill>
              </a:rPr>
              <a:t> </a:t>
            </a:r>
            <a:r>
              <a:rPr lang="en-US" sz="2000" dirty="0">
                <a:solidFill>
                  <a:srgbClr val="800000"/>
                </a:solidFill>
              </a:rPr>
              <a:t>Spanning Tree</a:t>
            </a:r>
          </a:p>
        </p:txBody>
      </p:sp>
      <p:grpSp>
        <p:nvGrpSpPr>
          <p:cNvPr id="37" name="Group 36">
            <a:extLst>
              <a:ext uri="{FF2B5EF4-FFF2-40B4-BE49-F238E27FC236}">
                <a16:creationId xmlns:a16="http://schemas.microsoft.com/office/drawing/2014/main" id="{147E9CC2-7A60-5E03-9124-67CB2440BFED}"/>
              </a:ext>
            </a:extLst>
          </p:cNvPr>
          <p:cNvGrpSpPr/>
          <p:nvPr/>
        </p:nvGrpSpPr>
        <p:grpSpPr>
          <a:xfrm>
            <a:off x="4033759" y="1393965"/>
            <a:ext cx="704850" cy="870000"/>
            <a:chOff x="4219575" y="1449624"/>
            <a:chExt cx="704850" cy="870000"/>
          </a:xfrm>
        </p:grpSpPr>
        <p:sp>
          <p:nvSpPr>
            <p:cNvPr id="14" name="Oval 13">
              <a:extLst>
                <a:ext uri="{FF2B5EF4-FFF2-40B4-BE49-F238E27FC236}">
                  <a16:creationId xmlns:a16="http://schemas.microsoft.com/office/drawing/2014/main" id="{A421F938-76EC-E9E5-57C6-6DCEFAC91F9A}"/>
                </a:ext>
              </a:extLst>
            </p:cNvPr>
            <p:cNvSpPr/>
            <p:nvPr/>
          </p:nvSpPr>
          <p:spPr>
            <a:xfrm>
              <a:off x="4219575" y="1449624"/>
              <a:ext cx="142875" cy="1327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C756177-DF43-12D8-01D5-8451803EC8C2}"/>
                </a:ext>
              </a:extLst>
            </p:cNvPr>
            <p:cNvSpPr/>
            <p:nvPr/>
          </p:nvSpPr>
          <p:spPr>
            <a:xfrm>
              <a:off x="4219575" y="1903403"/>
              <a:ext cx="142875" cy="1327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B4DB5D2-052D-FCA9-8045-13D3D17F2D68}"/>
                </a:ext>
              </a:extLst>
            </p:cNvPr>
            <p:cNvSpPr/>
            <p:nvPr/>
          </p:nvSpPr>
          <p:spPr>
            <a:xfrm>
              <a:off x="4781549" y="1449624"/>
              <a:ext cx="142875" cy="1327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7010FB1-108D-CFFC-DD78-E6E114A38028}"/>
                </a:ext>
              </a:extLst>
            </p:cNvPr>
            <p:cNvSpPr/>
            <p:nvPr/>
          </p:nvSpPr>
          <p:spPr>
            <a:xfrm>
              <a:off x="4781550" y="1898146"/>
              <a:ext cx="142875" cy="1327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763279F-9B45-CED7-9472-D8DE96FDFC6C}"/>
                </a:ext>
              </a:extLst>
            </p:cNvPr>
            <p:cNvCxnSpPr>
              <a:stCxn id="14" idx="6"/>
              <a:endCxn id="16" idx="2"/>
            </p:cNvCxnSpPr>
            <p:nvPr/>
          </p:nvCxnSpPr>
          <p:spPr>
            <a:xfrm>
              <a:off x="4362450" y="1516013"/>
              <a:ext cx="41909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4FBF9B3-F8D5-7AC1-8F00-C640C0F33A61}"/>
                </a:ext>
              </a:extLst>
            </p:cNvPr>
            <p:cNvCxnSpPr>
              <a:cxnSpLocks/>
            </p:cNvCxnSpPr>
            <p:nvPr/>
          </p:nvCxnSpPr>
          <p:spPr>
            <a:xfrm>
              <a:off x="4300537" y="1516013"/>
              <a:ext cx="0" cy="462629"/>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B94BD87-DC47-479B-3CDE-53A9E1AA7FFD}"/>
                </a:ext>
              </a:extLst>
            </p:cNvPr>
            <p:cNvCxnSpPr>
              <a:cxnSpLocks/>
            </p:cNvCxnSpPr>
            <p:nvPr/>
          </p:nvCxnSpPr>
          <p:spPr>
            <a:xfrm>
              <a:off x="4848223" y="1518441"/>
              <a:ext cx="0" cy="462629"/>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96DE8FA0-CA54-D5BE-430C-A9BA0ED960B3}"/>
                </a:ext>
              </a:extLst>
            </p:cNvPr>
            <p:cNvCxnSpPr/>
            <p:nvPr/>
          </p:nvCxnSpPr>
          <p:spPr>
            <a:xfrm>
              <a:off x="4362450" y="1964535"/>
              <a:ext cx="419099" cy="0"/>
            </a:xfrm>
            <a:prstGeom prst="line">
              <a:avLst/>
            </a:prstGeom>
            <a:ln w="19050"/>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40369FC8-8D15-7402-F3B1-F8F464319ED4}"/>
                </a:ext>
              </a:extLst>
            </p:cNvPr>
            <p:cNvSpPr txBox="1"/>
            <p:nvPr/>
          </p:nvSpPr>
          <p:spPr>
            <a:xfrm>
              <a:off x="4409357" y="1981070"/>
              <a:ext cx="344966" cy="338554"/>
            </a:xfrm>
            <a:prstGeom prst="rect">
              <a:avLst/>
            </a:prstGeom>
            <a:noFill/>
          </p:spPr>
          <p:txBody>
            <a:bodyPr wrap="none" rtlCol="0">
              <a:spAutoFit/>
            </a:bodyPr>
            <a:lstStyle/>
            <a:p>
              <a:r>
                <a:rPr lang="en-US" sz="1600" b="0" dirty="0"/>
                <a:t>G</a:t>
              </a:r>
            </a:p>
          </p:txBody>
        </p:sp>
      </p:grpSp>
      <p:grpSp>
        <p:nvGrpSpPr>
          <p:cNvPr id="65" name="Group 64">
            <a:extLst>
              <a:ext uri="{FF2B5EF4-FFF2-40B4-BE49-F238E27FC236}">
                <a16:creationId xmlns:a16="http://schemas.microsoft.com/office/drawing/2014/main" id="{34392465-A7C3-6A71-CE78-4E5316998CA1}"/>
              </a:ext>
            </a:extLst>
          </p:cNvPr>
          <p:cNvGrpSpPr/>
          <p:nvPr/>
        </p:nvGrpSpPr>
        <p:grpSpPr>
          <a:xfrm>
            <a:off x="7691384" y="1377050"/>
            <a:ext cx="1127232" cy="912906"/>
            <a:chOff x="7062213" y="3114148"/>
            <a:chExt cx="1127232" cy="912906"/>
          </a:xfrm>
        </p:grpSpPr>
        <p:sp>
          <p:nvSpPr>
            <p:cNvPr id="39" name="Oval 38">
              <a:extLst>
                <a:ext uri="{FF2B5EF4-FFF2-40B4-BE49-F238E27FC236}">
                  <a16:creationId xmlns:a16="http://schemas.microsoft.com/office/drawing/2014/main" id="{4274AE2F-37C7-1D88-9923-9BCD853C2978}"/>
                </a:ext>
              </a:extLst>
            </p:cNvPr>
            <p:cNvSpPr/>
            <p:nvPr/>
          </p:nvSpPr>
          <p:spPr>
            <a:xfrm>
              <a:off x="7261383" y="3114148"/>
              <a:ext cx="142875" cy="1327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8D77687-19A1-D5DA-24D1-358AB2789D04}"/>
                </a:ext>
              </a:extLst>
            </p:cNvPr>
            <p:cNvSpPr/>
            <p:nvPr/>
          </p:nvSpPr>
          <p:spPr>
            <a:xfrm>
              <a:off x="7261383" y="3567927"/>
              <a:ext cx="142875" cy="1327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CEB85D7-087E-6D88-79F3-08E04E3C31F5}"/>
                </a:ext>
              </a:extLst>
            </p:cNvPr>
            <p:cNvSpPr/>
            <p:nvPr/>
          </p:nvSpPr>
          <p:spPr>
            <a:xfrm>
              <a:off x="7823358" y="3562670"/>
              <a:ext cx="142875" cy="1327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D9BFDFC2-3BD1-67B6-C04F-1409308665FB}"/>
                </a:ext>
              </a:extLst>
            </p:cNvPr>
            <p:cNvCxnSpPr>
              <a:cxnSpLocks/>
              <a:stCxn id="39" idx="6"/>
            </p:cNvCxnSpPr>
            <p:nvPr/>
          </p:nvCxnSpPr>
          <p:spPr>
            <a:xfrm>
              <a:off x="7404258" y="3180537"/>
              <a:ext cx="490537"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5620FDDA-CF6C-FCB6-6127-60EA70D1427D}"/>
                </a:ext>
              </a:extLst>
            </p:cNvPr>
            <p:cNvCxnSpPr>
              <a:cxnSpLocks/>
            </p:cNvCxnSpPr>
            <p:nvPr/>
          </p:nvCxnSpPr>
          <p:spPr>
            <a:xfrm>
              <a:off x="7342345" y="3180537"/>
              <a:ext cx="0" cy="462629"/>
            </a:xfrm>
            <a:prstGeom prst="line">
              <a:avLst/>
            </a:prstGeom>
            <a:ln w="1905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07CDD978-B228-1DB2-084E-EC83C157DE47}"/>
                </a:ext>
              </a:extLst>
            </p:cNvPr>
            <p:cNvCxnSpPr/>
            <p:nvPr/>
          </p:nvCxnSpPr>
          <p:spPr>
            <a:xfrm>
              <a:off x="7404258" y="3629059"/>
              <a:ext cx="419099" cy="0"/>
            </a:xfrm>
            <a:prstGeom prst="line">
              <a:avLst/>
            </a:prstGeom>
            <a:ln w="19050"/>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9BB0B844-7AF0-0F35-4D35-CF56AD6BA141}"/>
                </a:ext>
              </a:extLst>
            </p:cNvPr>
            <p:cNvSpPr txBox="1"/>
            <p:nvPr/>
          </p:nvSpPr>
          <p:spPr>
            <a:xfrm>
              <a:off x="7062213" y="3719277"/>
              <a:ext cx="1127232" cy="307777"/>
            </a:xfrm>
            <a:prstGeom prst="rect">
              <a:avLst/>
            </a:prstGeom>
            <a:noFill/>
          </p:spPr>
          <p:txBody>
            <a:bodyPr wrap="none" rtlCol="0">
              <a:spAutoFit/>
            </a:bodyPr>
            <a:lstStyle/>
            <a:p>
              <a:r>
                <a:rPr lang="en-US" sz="1400" dirty="0">
                  <a:solidFill>
                    <a:srgbClr val="FF0000"/>
                  </a:solidFill>
                </a:rPr>
                <a:t>✗</a:t>
              </a:r>
              <a:r>
                <a:rPr lang="zh-TW" altLang="en-US" sz="1400" b="0" dirty="0"/>
                <a:t> </a:t>
              </a:r>
              <a:r>
                <a:rPr lang="en-US" sz="1400" b="0" dirty="0"/>
                <a:t>subgraph</a:t>
              </a:r>
            </a:p>
          </p:txBody>
        </p:sp>
      </p:grpSp>
      <p:grpSp>
        <p:nvGrpSpPr>
          <p:cNvPr id="53" name="Group 52">
            <a:extLst>
              <a:ext uri="{FF2B5EF4-FFF2-40B4-BE49-F238E27FC236}">
                <a16:creationId xmlns:a16="http://schemas.microsoft.com/office/drawing/2014/main" id="{7E47DEC9-0C73-86A2-2968-4F15B22F01DF}"/>
              </a:ext>
            </a:extLst>
          </p:cNvPr>
          <p:cNvGrpSpPr/>
          <p:nvPr/>
        </p:nvGrpSpPr>
        <p:grpSpPr>
          <a:xfrm>
            <a:off x="6342581" y="1393965"/>
            <a:ext cx="1127232" cy="914400"/>
            <a:chOff x="7062213" y="3114148"/>
            <a:chExt cx="1127232" cy="912906"/>
          </a:xfrm>
        </p:grpSpPr>
        <p:sp>
          <p:nvSpPr>
            <p:cNvPr id="54" name="Oval 53">
              <a:extLst>
                <a:ext uri="{FF2B5EF4-FFF2-40B4-BE49-F238E27FC236}">
                  <a16:creationId xmlns:a16="http://schemas.microsoft.com/office/drawing/2014/main" id="{47B3A764-0EEE-B2A9-817E-DFDA7A156A87}"/>
                </a:ext>
              </a:extLst>
            </p:cNvPr>
            <p:cNvSpPr/>
            <p:nvPr/>
          </p:nvSpPr>
          <p:spPr>
            <a:xfrm>
              <a:off x="7261383" y="3114148"/>
              <a:ext cx="142875" cy="1327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35772656-F863-C51D-B91A-9036E2D6494E}"/>
                </a:ext>
              </a:extLst>
            </p:cNvPr>
            <p:cNvSpPr/>
            <p:nvPr/>
          </p:nvSpPr>
          <p:spPr>
            <a:xfrm>
              <a:off x="7261383" y="3567927"/>
              <a:ext cx="142875" cy="1327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CDFC3AD4-3C36-02E3-E726-3CF26B329110}"/>
                </a:ext>
              </a:extLst>
            </p:cNvPr>
            <p:cNvSpPr/>
            <p:nvPr/>
          </p:nvSpPr>
          <p:spPr>
            <a:xfrm>
              <a:off x="7823357" y="3114148"/>
              <a:ext cx="142875" cy="1327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07DD57FA-68EC-F461-E886-8F774440A12C}"/>
                </a:ext>
              </a:extLst>
            </p:cNvPr>
            <p:cNvSpPr/>
            <p:nvPr/>
          </p:nvSpPr>
          <p:spPr>
            <a:xfrm>
              <a:off x="7823358" y="3562670"/>
              <a:ext cx="142875" cy="1327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7612BD15-E1D3-2729-7649-E29918617517}"/>
                </a:ext>
              </a:extLst>
            </p:cNvPr>
            <p:cNvCxnSpPr>
              <a:stCxn id="54" idx="6"/>
              <a:endCxn id="56" idx="2"/>
            </p:cNvCxnSpPr>
            <p:nvPr/>
          </p:nvCxnSpPr>
          <p:spPr>
            <a:xfrm>
              <a:off x="7404258" y="3180537"/>
              <a:ext cx="41909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0C040F3-CC1B-0CDA-82CC-836CC130D1FD}"/>
                </a:ext>
              </a:extLst>
            </p:cNvPr>
            <p:cNvCxnSpPr>
              <a:cxnSpLocks/>
            </p:cNvCxnSpPr>
            <p:nvPr/>
          </p:nvCxnSpPr>
          <p:spPr>
            <a:xfrm>
              <a:off x="7342345" y="3180537"/>
              <a:ext cx="0" cy="462629"/>
            </a:xfrm>
            <a:prstGeom prst="line">
              <a:avLst/>
            </a:prstGeom>
            <a:ln w="19050"/>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329C8F0B-5747-BD24-4AAA-E7C1D5489369}"/>
                </a:ext>
              </a:extLst>
            </p:cNvPr>
            <p:cNvCxnSpPr>
              <a:cxnSpLocks/>
              <a:stCxn id="54" idx="5"/>
            </p:cNvCxnSpPr>
            <p:nvPr/>
          </p:nvCxnSpPr>
          <p:spPr>
            <a:xfrm>
              <a:off x="7383334" y="3227481"/>
              <a:ext cx="506697" cy="418113"/>
            </a:xfrm>
            <a:prstGeom prst="line">
              <a:avLst/>
            </a:prstGeom>
            <a:ln w="19050"/>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CA5CAA80-D8CE-CABA-B2FF-A7E226B84D76}"/>
                </a:ext>
              </a:extLst>
            </p:cNvPr>
            <p:cNvCxnSpPr/>
            <p:nvPr/>
          </p:nvCxnSpPr>
          <p:spPr>
            <a:xfrm>
              <a:off x="7404258" y="3629059"/>
              <a:ext cx="419099" cy="0"/>
            </a:xfrm>
            <a:prstGeom prst="line">
              <a:avLst/>
            </a:prstGeom>
            <a:ln w="19050"/>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F1B485AB-1932-C853-662C-FAD7F0A184B7}"/>
                </a:ext>
              </a:extLst>
            </p:cNvPr>
            <p:cNvSpPr txBox="1"/>
            <p:nvPr/>
          </p:nvSpPr>
          <p:spPr>
            <a:xfrm>
              <a:off x="7062213" y="3719277"/>
              <a:ext cx="1127232" cy="307777"/>
            </a:xfrm>
            <a:prstGeom prst="rect">
              <a:avLst/>
            </a:prstGeom>
            <a:noFill/>
          </p:spPr>
          <p:txBody>
            <a:bodyPr wrap="none" rtlCol="0">
              <a:spAutoFit/>
            </a:bodyPr>
            <a:lstStyle/>
            <a:p>
              <a:r>
                <a:rPr lang="en-US" sz="1400" dirty="0">
                  <a:solidFill>
                    <a:srgbClr val="FF0000"/>
                  </a:solidFill>
                </a:rPr>
                <a:t>✗</a:t>
              </a:r>
              <a:r>
                <a:rPr lang="zh-TW" altLang="en-US" sz="1400" b="0" dirty="0"/>
                <a:t> </a:t>
              </a:r>
              <a:r>
                <a:rPr lang="en-US" sz="1400" b="0" dirty="0"/>
                <a:t>subgraph</a:t>
              </a:r>
            </a:p>
          </p:txBody>
        </p:sp>
      </p:grpSp>
      <p:grpSp>
        <p:nvGrpSpPr>
          <p:cNvPr id="68" name="Group 67">
            <a:extLst>
              <a:ext uri="{FF2B5EF4-FFF2-40B4-BE49-F238E27FC236}">
                <a16:creationId xmlns:a16="http://schemas.microsoft.com/office/drawing/2014/main" id="{5029D9BB-A22E-41C7-80B5-5E2E24DBDB9D}"/>
              </a:ext>
            </a:extLst>
          </p:cNvPr>
          <p:cNvGrpSpPr/>
          <p:nvPr/>
        </p:nvGrpSpPr>
        <p:grpSpPr>
          <a:xfrm>
            <a:off x="5085512" y="1393965"/>
            <a:ext cx="1167307" cy="976781"/>
            <a:chOff x="5374444" y="3111040"/>
            <a:chExt cx="1167307" cy="976781"/>
          </a:xfrm>
        </p:grpSpPr>
        <p:sp>
          <p:nvSpPr>
            <p:cNvPr id="26" name="Oval 25">
              <a:extLst>
                <a:ext uri="{FF2B5EF4-FFF2-40B4-BE49-F238E27FC236}">
                  <a16:creationId xmlns:a16="http://schemas.microsoft.com/office/drawing/2014/main" id="{A15728EB-F0A9-DC87-DFF4-EBEC94ACA96F}"/>
                </a:ext>
              </a:extLst>
            </p:cNvPr>
            <p:cNvSpPr/>
            <p:nvPr/>
          </p:nvSpPr>
          <p:spPr>
            <a:xfrm>
              <a:off x="5573614" y="3111040"/>
              <a:ext cx="142875" cy="1327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1E34FAC-4528-D83F-FAEC-49A009A185E9}"/>
                </a:ext>
              </a:extLst>
            </p:cNvPr>
            <p:cNvSpPr/>
            <p:nvPr/>
          </p:nvSpPr>
          <p:spPr>
            <a:xfrm>
              <a:off x="5573614" y="3564819"/>
              <a:ext cx="142875" cy="1327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A3D4B53-F370-1A1D-7F38-B0F0E3388911}"/>
                </a:ext>
              </a:extLst>
            </p:cNvPr>
            <p:cNvSpPr/>
            <p:nvPr/>
          </p:nvSpPr>
          <p:spPr>
            <a:xfrm>
              <a:off x="6135589" y="3559562"/>
              <a:ext cx="142875" cy="1327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2B326353-3213-6629-C473-92FDC9A3CD58}"/>
                </a:ext>
              </a:extLst>
            </p:cNvPr>
            <p:cNvCxnSpPr>
              <a:cxnSpLocks/>
            </p:cNvCxnSpPr>
            <p:nvPr/>
          </p:nvCxnSpPr>
          <p:spPr>
            <a:xfrm>
              <a:off x="5654576" y="3177429"/>
              <a:ext cx="0" cy="462629"/>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3D8A922E-EC86-5832-1020-103ACFDC8F71}"/>
                </a:ext>
              </a:extLst>
            </p:cNvPr>
            <p:cNvCxnSpPr/>
            <p:nvPr/>
          </p:nvCxnSpPr>
          <p:spPr>
            <a:xfrm>
              <a:off x="5716489" y="3625951"/>
              <a:ext cx="419099" cy="0"/>
            </a:xfrm>
            <a:prstGeom prst="line">
              <a:avLst/>
            </a:prstGeom>
            <a:ln w="19050"/>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B2692438-F8E9-87D3-04AC-0172A99602C3}"/>
                </a:ext>
              </a:extLst>
            </p:cNvPr>
            <p:cNvSpPr txBox="1"/>
            <p:nvPr/>
          </p:nvSpPr>
          <p:spPr>
            <a:xfrm>
              <a:off x="5374444" y="3718489"/>
              <a:ext cx="1167307" cy="369332"/>
            </a:xfrm>
            <a:prstGeom prst="rect">
              <a:avLst/>
            </a:prstGeom>
            <a:noFill/>
          </p:spPr>
          <p:txBody>
            <a:bodyPr wrap="none" rtlCol="0">
              <a:spAutoFit/>
            </a:bodyPr>
            <a:lstStyle/>
            <a:p>
              <a:r>
                <a:rPr lang="en-US" sz="1800" dirty="0">
                  <a:solidFill>
                    <a:srgbClr val="00B050"/>
                  </a:solidFill>
                </a:rPr>
                <a:t>✓</a:t>
              </a:r>
              <a:r>
                <a:rPr lang="zh-TW" altLang="en-US" sz="1800" dirty="0">
                  <a:solidFill>
                    <a:srgbClr val="00B050"/>
                  </a:solidFill>
                </a:rPr>
                <a:t> </a:t>
              </a:r>
              <a:r>
                <a:rPr lang="en-US" sz="1400" b="0" dirty="0"/>
                <a:t>subgraph</a:t>
              </a:r>
            </a:p>
          </p:txBody>
        </p:sp>
      </p:grpSp>
    </p:spTree>
    <p:extLst>
      <p:ext uri="{BB962C8B-B14F-4D97-AF65-F5344CB8AC3E}">
        <p14:creationId xmlns:p14="http://schemas.microsoft.com/office/powerpoint/2010/main" val="17300638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Spanning Tree</a:t>
            </a:r>
            <a:endParaRPr sz="3600" dirty="0"/>
          </a:p>
        </p:txBody>
      </p:sp>
      <p:sp>
        <p:nvSpPr>
          <p:cNvPr id="114" name="Text Box 63"/>
          <p:cNvSpPr txBox="1">
            <a:spLocks noChangeArrowheads="1"/>
          </p:cNvSpPr>
          <p:nvPr/>
        </p:nvSpPr>
        <p:spPr bwMode="auto">
          <a:xfrm>
            <a:off x="5855880" y="1511950"/>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17" name="Line 65"/>
          <p:cNvSpPr>
            <a:spLocks noChangeShapeType="1"/>
          </p:cNvSpPr>
          <p:nvPr/>
        </p:nvSpPr>
        <p:spPr bwMode="auto">
          <a:xfrm>
            <a:off x="4175755" y="1762644"/>
            <a:ext cx="656710" cy="409767"/>
          </a:xfrm>
          <a:prstGeom prst="line">
            <a:avLst/>
          </a:prstGeom>
          <a:noFill/>
          <a:ln w="28575">
            <a:solidFill>
              <a:schemeClr val="tx1"/>
            </a:solidFill>
            <a:prstDash val="solid"/>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8" name="Line 66"/>
          <p:cNvSpPr>
            <a:spLocks noChangeShapeType="1"/>
          </p:cNvSpPr>
          <p:nvPr/>
        </p:nvSpPr>
        <p:spPr bwMode="auto">
          <a:xfrm flipV="1">
            <a:off x="5127890" y="1772917"/>
            <a:ext cx="761631" cy="38019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 name="Line 67"/>
          <p:cNvSpPr>
            <a:spLocks noChangeShapeType="1"/>
          </p:cNvSpPr>
          <p:nvPr/>
        </p:nvSpPr>
        <p:spPr bwMode="auto">
          <a:xfrm flipH="1">
            <a:off x="4212731" y="1673792"/>
            <a:ext cx="16557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 name="Line 68"/>
          <p:cNvSpPr>
            <a:spLocks noChangeShapeType="1"/>
          </p:cNvSpPr>
          <p:nvPr/>
        </p:nvSpPr>
        <p:spPr bwMode="auto">
          <a:xfrm flipH="1">
            <a:off x="5008724" y="2419124"/>
            <a:ext cx="0" cy="40948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 name="Freeform 69"/>
          <p:cNvSpPr>
            <a:spLocks/>
          </p:cNvSpPr>
          <p:nvPr/>
        </p:nvSpPr>
        <p:spPr bwMode="auto">
          <a:xfrm>
            <a:off x="3749742" y="1804742"/>
            <a:ext cx="301432" cy="982544"/>
          </a:xfrm>
          <a:custGeom>
            <a:avLst/>
            <a:gdLst>
              <a:gd name="T0" fmla="*/ 2 w 312"/>
              <a:gd name="T1" fmla="*/ 3 h 1248"/>
              <a:gd name="T2" fmla="*/ 2 w 312"/>
              <a:gd name="T3" fmla="*/ 3 h 1248"/>
              <a:gd name="T4" fmla="*/ 2 w 312"/>
              <a:gd name="T5" fmla="*/ 0 h 1248"/>
              <a:gd name="T6" fmla="*/ 0 60000 65536"/>
              <a:gd name="T7" fmla="*/ 0 60000 65536"/>
              <a:gd name="T8" fmla="*/ 0 60000 65536"/>
              <a:gd name="T9" fmla="*/ 0 w 312"/>
              <a:gd name="T10" fmla="*/ 0 h 1248"/>
              <a:gd name="T11" fmla="*/ 312 w 312"/>
              <a:gd name="T12" fmla="*/ 1248 h 1248"/>
            </a:gdLst>
            <a:ahLst/>
            <a:cxnLst>
              <a:cxn ang="T6">
                <a:pos x="T0" y="T1"/>
              </a:cxn>
              <a:cxn ang="T7">
                <a:pos x="T2" y="T3"/>
              </a:cxn>
              <a:cxn ang="T8">
                <a:pos x="T4" y="T5"/>
              </a:cxn>
            </a:cxnLst>
            <a:rect l="T9" t="T10" r="T11" b="T12"/>
            <a:pathLst>
              <a:path w="312" h="1248">
                <a:moveTo>
                  <a:pt x="312" y="1248"/>
                </a:moveTo>
                <a:cubicBezTo>
                  <a:pt x="180" y="1112"/>
                  <a:pt x="48" y="976"/>
                  <a:pt x="24" y="768"/>
                </a:cubicBezTo>
                <a:cubicBezTo>
                  <a:pt x="0" y="560"/>
                  <a:pt x="84" y="280"/>
                  <a:pt x="168" y="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4" name="Freeform 70"/>
          <p:cNvSpPr>
            <a:spLocks/>
          </p:cNvSpPr>
          <p:nvPr/>
        </p:nvSpPr>
        <p:spPr bwMode="auto">
          <a:xfrm>
            <a:off x="4074776" y="1848408"/>
            <a:ext cx="204369" cy="952145"/>
          </a:xfrm>
          <a:custGeom>
            <a:avLst/>
            <a:gdLst>
              <a:gd name="T0" fmla="*/ 0 w 248"/>
              <a:gd name="T1" fmla="*/ 0 h 1200"/>
              <a:gd name="T2" fmla="*/ 2 w 248"/>
              <a:gd name="T3" fmla="*/ 3 h 1200"/>
              <a:gd name="T4" fmla="*/ 2 w 248"/>
              <a:gd name="T5" fmla="*/ 3 h 1200"/>
              <a:gd name="T6" fmla="*/ 0 60000 65536"/>
              <a:gd name="T7" fmla="*/ 0 60000 65536"/>
              <a:gd name="T8" fmla="*/ 0 60000 65536"/>
              <a:gd name="T9" fmla="*/ 0 w 248"/>
              <a:gd name="T10" fmla="*/ 0 h 1200"/>
              <a:gd name="T11" fmla="*/ 248 w 248"/>
              <a:gd name="T12" fmla="*/ 1200 h 1200"/>
            </a:gdLst>
            <a:ahLst/>
            <a:cxnLst>
              <a:cxn ang="T6">
                <a:pos x="T0" y="T1"/>
              </a:cxn>
              <a:cxn ang="T7">
                <a:pos x="T2" y="T3"/>
              </a:cxn>
              <a:cxn ang="T8">
                <a:pos x="T4" y="T5"/>
              </a:cxn>
            </a:cxnLst>
            <a:rect l="T9" t="T10" r="T11" b="T12"/>
            <a:pathLst>
              <a:path w="248" h="1200">
                <a:moveTo>
                  <a:pt x="0" y="0"/>
                </a:moveTo>
                <a:cubicBezTo>
                  <a:pt x="116" y="188"/>
                  <a:pt x="232" y="376"/>
                  <a:pt x="240" y="576"/>
                </a:cubicBezTo>
                <a:cubicBezTo>
                  <a:pt x="248" y="776"/>
                  <a:pt x="148" y="988"/>
                  <a:pt x="48" y="1200"/>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5" name="Line 71"/>
          <p:cNvSpPr>
            <a:spLocks noChangeShapeType="1"/>
          </p:cNvSpPr>
          <p:nvPr/>
        </p:nvSpPr>
        <p:spPr bwMode="auto">
          <a:xfrm>
            <a:off x="4136762" y="1826110"/>
            <a:ext cx="740798" cy="106482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26" name="Text Box 63"/>
          <p:cNvSpPr txBox="1">
            <a:spLocks noChangeArrowheads="1"/>
          </p:cNvSpPr>
          <p:nvPr/>
        </p:nvSpPr>
        <p:spPr bwMode="auto">
          <a:xfrm>
            <a:off x="4809951" y="277147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127" name="Oval 50"/>
          <p:cNvSpPr>
            <a:spLocks noChangeArrowheads="1"/>
          </p:cNvSpPr>
          <p:nvPr/>
        </p:nvSpPr>
        <p:spPr bwMode="auto">
          <a:xfrm>
            <a:off x="5873225" y="155225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28" name="Oval 50"/>
          <p:cNvSpPr>
            <a:spLocks noChangeArrowheads="1"/>
          </p:cNvSpPr>
          <p:nvPr/>
        </p:nvSpPr>
        <p:spPr bwMode="auto">
          <a:xfrm>
            <a:off x="3911265" y="2783846"/>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29" name="Oval 50"/>
          <p:cNvSpPr>
            <a:spLocks noChangeArrowheads="1"/>
          </p:cNvSpPr>
          <p:nvPr/>
        </p:nvSpPr>
        <p:spPr bwMode="auto">
          <a:xfrm>
            <a:off x="4838116" y="2810439"/>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30" name="Text Box 63"/>
          <p:cNvSpPr txBox="1">
            <a:spLocks noChangeArrowheads="1"/>
          </p:cNvSpPr>
          <p:nvPr/>
        </p:nvSpPr>
        <p:spPr bwMode="auto">
          <a:xfrm>
            <a:off x="4815119" y="2051144"/>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B</a:t>
            </a:r>
            <a:endParaRPr kumimoji="0" lang="en-US" altLang="en-US" sz="2400" dirty="0">
              <a:latin typeface="+mn-lt"/>
            </a:endParaRPr>
          </a:p>
        </p:txBody>
      </p:sp>
      <p:sp>
        <p:nvSpPr>
          <p:cNvPr id="131" name="Oval 50"/>
          <p:cNvSpPr>
            <a:spLocks noChangeArrowheads="1"/>
          </p:cNvSpPr>
          <p:nvPr/>
        </p:nvSpPr>
        <p:spPr bwMode="auto">
          <a:xfrm>
            <a:off x="4832465" y="2091451"/>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32" name="Text Box 63"/>
          <p:cNvSpPr txBox="1">
            <a:spLocks noChangeArrowheads="1"/>
          </p:cNvSpPr>
          <p:nvPr/>
        </p:nvSpPr>
        <p:spPr bwMode="auto">
          <a:xfrm>
            <a:off x="3910039" y="2734794"/>
            <a:ext cx="341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133" name="Oval 50"/>
          <p:cNvSpPr>
            <a:spLocks noChangeArrowheads="1"/>
          </p:cNvSpPr>
          <p:nvPr/>
        </p:nvSpPr>
        <p:spPr bwMode="auto">
          <a:xfrm>
            <a:off x="3884457" y="155225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34" name="Text Box 63"/>
          <p:cNvSpPr txBox="1">
            <a:spLocks noChangeArrowheads="1"/>
          </p:cNvSpPr>
          <p:nvPr/>
        </p:nvSpPr>
        <p:spPr bwMode="auto">
          <a:xfrm>
            <a:off x="3848374" y="1503750"/>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grpSp>
        <p:nvGrpSpPr>
          <p:cNvPr id="135" name="Group 134"/>
          <p:cNvGrpSpPr/>
          <p:nvPr/>
        </p:nvGrpSpPr>
        <p:grpSpPr>
          <a:xfrm>
            <a:off x="1764768" y="4561035"/>
            <a:ext cx="2378120" cy="1667835"/>
            <a:chOff x="5624264" y="4581230"/>
            <a:chExt cx="2378120" cy="1667835"/>
          </a:xfrm>
        </p:grpSpPr>
        <p:sp>
          <p:nvSpPr>
            <p:cNvPr id="136" name="Text Box 63"/>
            <p:cNvSpPr txBox="1">
              <a:spLocks noChangeArrowheads="1"/>
            </p:cNvSpPr>
            <p:nvPr/>
          </p:nvSpPr>
          <p:spPr bwMode="auto">
            <a:xfrm>
              <a:off x="7631770" y="4589430"/>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38" name="Line 65"/>
            <p:cNvSpPr>
              <a:spLocks noChangeShapeType="1"/>
            </p:cNvSpPr>
            <p:nvPr/>
          </p:nvSpPr>
          <p:spPr bwMode="auto">
            <a:xfrm>
              <a:off x="5951645" y="4840124"/>
              <a:ext cx="656710" cy="409767"/>
            </a:xfrm>
            <a:prstGeom prst="line">
              <a:avLst/>
            </a:prstGeom>
            <a:noFill/>
            <a:ln w="28575">
              <a:solidFill>
                <a:schemeClr val="tx1"/>
              </a:solidFill>
              <a:prstDash val="solid"/>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9" name="Line 66"/>
            <p:cNvSpPr>
              <a:spLocks noChangeShapeType="1"/>
            </p:cNvSpPr>
            <p:nvPr/>
          </p:nvSpPr>
          <p:spPr bwMode="auto">
            <a:xfrm flipV="1">
              <a:off x="6903780" y="4850397"/>
              <a:ext cx="761631" cy="38019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0" name="Line 68"/>
            <p:cNvSpPr>
              <a:spLocks noChangeShapeType="1"/>
            </p:cNvSpPr>
            <p:nvPr/>
          </p:nvSpPr>
          <p:spPr bwMode="auto">
            <a:xfrm flipH="1">
              <a:off x="6784614" y="5496604"/>
              <a:ext cx="0" cy="40948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2" name="Text Box 63"/>
            <p:cNvSpPr txBox="1">
              <a:spLocks noChangeArrowheads="1"/>
            </p:cNvSpPr>
            <p:nvPr/>
          </p:nvSpPr>
          <p:spPr bwMode="auto">
            <a:xfrm>
              <a:off x="6585841" y="584895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143" name="Oval 142"/>
            <p:cNvSpPr>
              <a:spLocks noChangeArrowheads="1"/>
            </p:cNvSpPr>
            <p:nvPr/>
          </p:nvSpPr>
          <p:spPr bwMode="auto">
            <a:xfrm>
              <a:off x="7649115" y="462973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4" name="Oval 50"/>
            <p:cNvSpPr>
              <a:spLocks noChangeArrowheads="1"/>
            </p:cNvSpPr>
            <p:nvPr/>
          </p:nvSpPr>
          <p:spPr bwMode="auto">
            <a:xfrm>
              <a:off x="5672191" y="5861326"/>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5" name="Oval 50"/>
            <p:cNvSpPr>
              <a:spLocks noChangeArrowheads="1"/>
            </p:cNvSpPr>
            <p:nvPr/>
          </p:nvSpPr>
          <p:spPr bwMode="auto">
            <a:xfrm>
              <a:off x="6614006" y="5887919"/>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6" name="Text Box 63"/>
            <p:cNvSpPr txBox="1">
              <a:spLocks noChangeArrowheads="1"/>
            </p:cNvSpPr>
            <p:nvPr/>
          </p:nvSpPr>
          <p:spPr bwMode="auto">
            <a:xfrm>
              <a:off x="6591009" y="5128624"/>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B</a:t>
              </a:r>
              <a:endParaRPr kumimoji="0" lang="en-US" altLang="en-US" sz="2400" dirty="0">
                <a:latin typeface="+mn-lt"/>
              </a:endParaRPr>
            </a:p>
          </p:txBody>
        </p:sp>
        <p:sp>
          <p:nvSpPr>
            <p:cNvPr id="147" name="Oval 50"/>
            <p:cNvSpPr>
              <a:spLocks noChangeArrowheads="1"/>
            </p:cNvSpPr>
            <p:nvPr/>
          </p:nvSpPr>
          <p:spPr bwMode="auto">
            <a:xfrm>
              <a:off x="6608355" y="5168931"/>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8" name="Text Box 63"/>
            <p:cNvSpPr txBox="1">
              <a:spLocks noChangeArrowheads="1"/>
            </p:cNvSpPr>
            <p:nvPr/>
          </p:nvSpPr>
          <p:spPr bwMode="auto">
            <a:xfrm>
              <a:off x="5670965" y="5812274"/>
              <a:ext cx="341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149" name="Oval 50"/>
            <p:cNvSpPr>
              <a:spLocks noChangeArrowheads="1"/>
            </p:cNvSpPr>
            <p:nvPr/>
          </p:nvSpPr>
          <p:spPr bwMode="auto">
            <a:xfrm>
              <a:off x="5660347" y="462973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50" name="Text Box 63"/>
            <p:cNvSpPr txBox="1">
              <a:spLocks noChangeArrowheads="1"/>
            </p:cNvSpPr>
            <p:nvPr/>
          </p:nvSpPr>
          <p:spPr bwMode="auto">
            <a:xfrm>
              <a:off x="5624264" y="4581230"/>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151" name="Line 68"/>
            <p:cNvSpPr>
              <a:spLocks noChangeShapeType="1"/>
            </p:cNvSpPr>
            <p:nvPr/>
          </p:nvSpPr>
          <p:spPr bwMode="auto">
            <a:xfrm flipH="1">
              <a:off x="5816948" y="4962148"/>
              <a:ext cx="0" cy="89917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52" name="Line 64"/>
          <p:cNvSpPr>
            <a:spLocks noChangeShapeType="1"/>
          </p:cNvSpPr>
          <p:nvPr/>
        </p:nvSpPr>
        <p:spPr bwMode="auto">
          <a:xfrm flipV="1">
            <a:off x="4212731" y="2959816"/>
            <a:ext cx="61973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154" name="Straight Arrow Connector 153"/>
          <p:cNvCxnSpPr/>
          <p:nvPr/>
        </p:nvCxnSpPr>
        <p:spPr>
          <a:xfrm flipH="1">
            <a:off x="3084987" y="3151011"/>
            <a:ext cx="704632" cy="822885"/>
          </a:xfrm>
          <a:prstGeom prst="straightConnector1">
            <a:avLst/>
          </a:prstGeom>
          <a:ln w="47625" cmpd="tri">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5" name="Text Box 53"/>
          <p:cNvSpPr txBox="1">
            <a:spLocks noChangeArrowheads="1"/>
          </p:cNvSpPr>
          <p:nvPr/>
        </p:nvSpPr>
        <p:spPr bwMode="auto">
          <a:xfrm>
            <a:off x="1950075" y="4064763"/>
            <a:ext cx="1766987" cy="338554"/>
          </a:xfrm>
          <a:prstGeom prst="rect">
            <a:avLst/>
          </a:prstGeom>
          <a:solidFill>
            <a:srgbClr val="B51723"/>
          </a:solidFill>
          <a:ln/>
        </p:spPr>
        <p:style>
          <a:lnRef idx="2">
            <a:schemeClr val="accent4"/>
          </a:lnRef>
          <a:fillRef idx="1">
            <a:schemeClr val="lt1"/>
          </a:fillRef>
          <a:effectRef idx="0">
            <a:schemeClr val="accent4"/>
          </a:effectRef>
          <a:fontRef idx="minor">
            <a:schemeClr val="dk1"/>
          </a:fontRef>
        </p:style>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600" dirty="0">
                <a:solidFill>
                  <a:schemeClr val="bg1"/>
                </a:solidFill>
              </a:rPr>
              <a:t>Spanning Tree</a:t>
            </a:r>
          </a:p>
        </p:txBody>
      </p:sp>
      <p:grpSp>
        <p:nvGrpSpPr>
          <p:cNvPr id="156" name="Group 155"/>
          <p:cNvGrpSpPr/>
          <p:nvPr/>
        </p:nvGrpSpPr>
        <p:grpSpPr>
          <a:xfrm>
            <a:off x="5278632" y="4540424"/>
            <a:ext cx="2378120" cy="1667835"/>
            <a:chOff x="5624264" y="4581230"/>
            <a:chExt cx="2378120" cy="1667835"/>
          </a:xfrm>
        </p:grpSpPr>
        <p:sp>
          <p:nvSpPr>
            <p:cNvPr id="157" name="Text Box 63"/>
            <p:cNvSpPr txBox="1">
              <a:spLocks noChangeArrowheads="1"/>
            </p:cNvSpPr>
            <p:nvPr/>
          </p:nvSpPr>
          <p:spPr bwMode="auto">
            <a:xfrm>
              <a:off x="7631770" y="4589430"/>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59" name="Line 65"/>
            <p:cNvSpPr>
              <a:spLocks noChangeShapeType="1"/>
            </p:cNvSpPr>
            <p:nvPr/>
          </p:nvSpPr>
          <p:spPr bwMode="auto">
            <a:xfrm flipV="1">
              <a:off x="5980387" y="4776213"/>
              <a:ext cx="1668728" cy="0"/>
            </a:xfrm>
            <a:prstGeom prst="line">
              <a:avLst/>
            </a:prstGeom>
            <a:noFill/>
            <a:ln w="28575">
              <a:solidFill>
                <a:schemeClr val="tx1"/>
              </a:solidFill>
              <a:prstDash val="solid"/>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en-US" dirty="0"/>
            </a:p>
          </p:txBody>
        </p:sp>
        <p:sp>
          <p:nvSpPr>
            <p:cNvPr id="161" name="Line 68"/>
            <p:cNvSpPr>
              <a:spLocks noChangeShapeType="1"/>
            </p:cNvSpPr>
            <p:nvPr/>
          </p:nvSpPr>
          <p:spPr bwMode="auto">
            <a:xfrm flipH="1">
              <a:off x="6784614" y="5496604"/>
              <a:ext cx="0" cy="40948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2" name="Line 71"/>
            <p:cNvSpPr>
              <a:spLocks noChangeShapeType="1"/>
            </p:cNvSpPr>
            <p:nvPr/>
          </p:nvSpPr>
          <p:spPr bwMode="auto">
            <a:xfrm>
              <a:off x="5927960" y="4902557"/>
              <a:ext cx="680395" cy="39900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63" name="Text Box 63"/>
            <p:cNvSpPr txBox="1">
              <a:spLocks noChangeArrowheads="1"/>
            </p:cNvSpPr>
            <p:nvPr/>
          </p:nvSpPr>
          <p:spPr bwMode="auto">
            <a:xfrm>
              <a:off x="6585841" y="584895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C</a:t>
              </a:r>
              <a:endParaRPr kumimoji="0" lang="en-US" altLang="en-US" sz="2400" dirty="0">
                <a:latin typeface="+mn-lt"/>
              </a:endParaRPr>
            </a:p>
          </p:txBody>
        </p:sp>
        <p:sp>
          <p:nvSpPr>
            <p:cNvPr id="164" name="Oval 163"/>
            <p:cNvSpPr>
              <a:spLocks noChangeArrowheads="1"/>
            </p:cNvSpPr>
            <p:nvPr/>
          </p:nvSpPr>
          <p:spPr bwMode="auto">
            <a:xfrm>
              <a:off x="7649115" y="462973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65" name="Oval 50"/>
            <p:cNvSpPr>
              <a:spLocks noChangeArrowheads="1"/>
            </p:cNvSpPr>
            <p:nvPr/>
          </p:nvSpPr>
          <p:spPr bwMode="auto">
            <a:xfrm>
              <a:off x="5672191" y="5861326"/>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66" name="Oval 50"/>
            <p:cNvSpPr>
              <a:spLocks noChangeArrowheads="1"/>
            </p:cNvSpPr>
            <p:nvPr/>
          </p:nvSpPr>
          <p:spPr bwMode="auto">
            <a:xfrm>
              <a:off x="6614006" y="5887919"/>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67" name="Text Box 63"/>
            <p:cNvSpPr txBox="1">
              <a:spLocks noChangeArrowheads="1"/>
            </p:cNvSpPr>
            <p:nvPr/>
          </p:nvSpPr>
          <p:spPr bwMode="auto">
            <a:xfrm>
              <a:off x="6591009" y="5128624"/>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B</a:t>
              </a:r>
              <a:endParaRPr kumimoji="0" lang="en-US" altLang="en-US" sz="2400" dirty="0">
                <a:latin typeface="+mn-lt"/>
              </a:endParaRPr>
            </a:p>
          </p:txBody>
        </p:sp>
        <p:sp>
          <p:nvSpPr>
            <p:cNvPr id="168" name="Oval 50"/>
            <p:cNvSpPr>
              <a:spLocks noChangeArrowheads="1"/>
            </p:cNvSpPr>
            <p:nvPr/>
          </p:nvSpPr>
          <p:spPr bwMode="auto">
            <a:xfrm>
              <a:off x="6608355" y="5168931"/>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69" name="Text Box 63"/>
            <p:cNvSpPr txBox="1">
              <a:spLocks noChangeArrowheads="1"/>
            </p:cNvSpPr>
            <p:nvPr/>
          </p:nvSpPr>
          <p:spPr bwMode="auto">
            <a:xfrm>
              <a:off x="5670965" y="5812274"/>
              <a:ext cx="341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F</a:t>
              </a:r>
              <a:endParaRPr kumimoji="0" lang="en-US" altLang="en-US" sz="2400" dirty="0">
                <a:latin typeface="+mn-lt"/>
              </a:endParaRPr>
            </a:p>
          </p:txBody>
        </p:sp>
        <p:sp>
          <p:nvSpPr>
            <p:cNvPr id="170" name="Oval 50"/>
            <p:cNvSpPr>
              <a:spLocks noChangeArrowheads="1"/>
            </p:cNvSpPr>
            <p:nvPr/>
          </p:nvSpPr>
          <p:spPr bwMode="auto">
            <a:xfrm>
              <a:off x="5660347" y="462973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71" name="Text Box 63"/>
            <p:cNvSpPr txBox="1">
              <a:spLocks noChangeArrowheads="1"/>
            </p:cNvSpPr>
            <p:nvPr/>
          </p:nvSpPr>
          <p:spPr bwMode="auto">
            <a:xfrm>
              <a:off x="5624264" y="4581230"/>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172" name="Line 68"/>
            <p:cNvSpPr>
              <a:spLocks noChangeShapeType="1"/>
            </p:cNvSpPr>
            <p:nvPr/>
          </p:nvSpPr>
          <p:spPr bwMode="auto">
            <a:xfrm flipH="1">
              <a:off x="5816948" y="4962148"/>
              <a:ext cx="0" cy="89917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73" name="Text Box 53"/>
          <p:cNvSpPr txBox="1">
            <a:spLocks noChangeArrowheads="1"/>
          </p:cNvSpPr>
          <p:nvPr/>
        </p:nvSpPr>
        <p:spPr bwMode="auto">
          <a:xfrm>
            <a:off x="5143243" y="4063815"/>
            <a:ext cx="2441181" cy="338554"/>
          </a:xfrm>
          <a:prstGeom prst="rect">
            <a:avLst/>
          </a:prstGeom>
          <a:solidFill>
            <a:srgbClr val="B51723"/>
          </a:solidFill>
          <a:ln/>
        </p:spPr>
        <p:style>
          <a:lnRef idx="2">
            <a:schemeClr val="accent4"/>
          </a:lnRef>
          <a:fillRef idx="1">
            <a:schemeClr val="lt1"/>
          </a:fillRef>
          <a:effectRef idx="0">
            <a:schemeClr val="accent4"/>
          </a:effectRef>
          <a:fontRef idx="minor">
            <a:schemeClr val="dk1"/>
          </a:fontRef>
        </p:style>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600" dirty="0">
                <a:solidFill>
                  <a:schemeClr val="bg1"/>
                </a:solidFill>
              </a:rPr>
              <a:t>Another Spanning Tree</a:t>
            </a:r>
          </a:p>
        </p:txBody>
      </p:sp>
      <p:cxnSp>
        <p:nvCxnSpPr>
          <p:cNvPr id="174" name="Straight Arrow Connector 173"/>
          <p:cNvCxnSpPr/>
          <p:nvPr/>
        </p:nvCxnSpPr>
        <p:spPr>
          <a:xfrm>
            <a:off x="5487275" y="3085613"/>
            <a:ext cx="704632" cy="822885"/>
          </a:xfrm>
          <a:prstGeom prst="straightConnector1">
            <a:avLst/>
          </a:prstGeom>
          <a:ln w="47625" cmpd="tri">
            <a:solidFill>
              <a:srgbClr val="8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0943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wipe(up)">
                                      <p:cBhvr>
                                        <p:cTn id="7" dur="500"/>
                                        <p:tgtEl>
                                          <p:spTgt spid="135"/>
                                        </p:tgtEl>
                                      </p:cBhvr>
                                    </p:animEffect>
                                  </p:childTnLst>
                                </p:cTn>
                              </p:par>
                              <p:par>
                                <p:cTn id="8" presetID="22" presetClass="entr" presetSubtype="1" fill="hold" nodeType="withEffect">
                                  <p:stCondLst>
                                    <p:cond delay="0"/>
                                  </p:stCondLst>
                                  <p:childTnLst>
                                    <p:set>
                                      <p:cBhvr>
                                        <p:cTn id="9" dur="1" fill="hold">
                                          <p:stCondLst>
                                            <p:cond delay="0"/>
                                          </p:stCondLst>
                                        </p:cTn>
                                        <p:tgtEl>
                                          <p:spTgt spid="154"/>
                                        </p:tgtEl>
                                        <p:attrNameLst>
                                          <p:attrName>style.visibility</p:attrName>
                                        </p:attrNameLst>
                                      </p:cBhvr>
                                      <p:to>
                                        <p:strVal val="visible"/>
                                      </p:to>
                                    </p:set>
                                    <p:animEffect transition="in" filter="wipe(up)">
                                      <p:cBhvr>
                                        <p:cTn id="10" dur="500"/>
                                        <p:tgtEl>
                                          <p:spTgt spid="15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55"/>
                                        </p:tgtEl>
                                        <p:attrNameLst>
                                          <p:attrName>style.visibility</p:attrName>
                                        </p:attrNameLst>
                                      </p:cBhvr>
                                      <p:to>
                                        <p:strVal val="visible"/>
                                      </p:to>
                                    </p:set>
                                    <p:animEffect transition="in" filter="wipe(up)">
                                      <p:cBhvr>
                                        <p:cTn id="13" dur="500"/>
                                        <p:tgtEl>
                                          <p:spTgt spid="15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56"/>
                                        </p:tgtEl>
                                        <p:attrNameLst>
                                          <p:attrName>style.visibility</p:attrName>
                                        </p:attrNameLst>
                                      </p:cBhvr>
                                      <p:to>
                                        <p:strVal val="visible"/>
                                      </p:to>
                                    </p:set>
                                    <p:animEffect transition="in" filter="wipe(up)">
                                      <p:cBhvr>
                                        <p:cTn id="18" dur="500"/>
                                        <p:tgtEl>
                                          <p:spTgt spid="15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73"/>
                                        </p:tgtEl>
                                        <p:attrNameLst>
                                          <p:attrName>style.visibility</p:attrName>
                                        </p:attrNameLst>
                                      </p:cBhvr>
                                      <p:to>
                                        <p:strVal val="visible"/>
                                      </p:to>
                                    </p:set>
                                    <p:animEffect transition="in" filter="wipe(up)">
                                      <p:cBhvr>
                                        <p:cTn id="21" dur="500"/>
                                        <p:tgtEl>
                                          <p:spTgt spid="173"/>
                                        </p:tgtEl>
                                      </p:cBhvr>
                                    </p:animEffect>
                                  </p:childTnLst>
                                </p:cTn>
                              </p:par>
                              <p:par>
                                <p:cTn id="22" presetID="22" presetClass="entr" presetSubtype="1" fill="hold" nodeType="withEffect">
                                  <p:stCondLst>
                                    <p:cond delay="0"/>
                                  </p:stCondLst>
                                  <p:childTnLst>
                                    <p:set>
                                      <p:cBhvr>
                                        <p:cTn id="23" dur="1" fill="hold">
                                          <p:stCondLst>
                                            <p:cond delay="0"/>
                                          </p:stCondLst>
                                        </p:cTn>
                                        <p:tgtEl>
                                          <p:spTgt spid="174"/>
                                        </p:tgtEl>
                                        <p:attrNameLst>
                                          <p:attrName>style.visibility</p:attrName>
                                        </p:attrNameLst>
                                      </p:cBhvr>
                                      <p:to>
                                        <p:strVal val="visible"/>
                                      </p:to>
                                    </p:set>
                                    <p:animEffect transition="in" filter="wipe(up)">
                                      <p:cBhvr>
                                        <p:cTn id="24"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7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Minimum Spanning Tree</a:t>
            </a:r>
            <a:endParaRPr sz="3600" dirty="0"/>
          </a:p>
        </p:txBody>
      </p:sp>
      <p:grpSp>
        <p:nvGrpSpPr>
          <p:cNvPr id="4" name="Group 3"/>
          <p:cNvGrpSpPr/>
          <p:nvPr/>
        </p:nvGrpSpPr>
        <p:grpSpPr>
          <a:xfrm>
            <a:off x="417494" y="1476100"/>
            <a:ext cx="1989271" cy="2145082"/>
            <a:chOff x="417494" y="2006772"/>
            <a:chExt cx="1989271" cy="2145082"/>
          </a:xfrm>
        </p:grpSpPr>
        <p:sp>
          <p:nvSpPr>
            <p:cNvPr id="114" name="Text Box 63"/>
            <p:cNvSpPr txBox="1">
              <a:spLocks noChangeArrowheads="1"/>
            </p:cNvSpPr>
            <p:nvPr/>
          </p:nvSpPr>
          <p:spPr bwMode="auto">
            <a:xfrm>
              <a:off x="1927334" y="2166520"/>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sp>
          <p:nvSpPr>
            <p:cNvPr id="117" name="Line 65"/>
            <p:cNvSpPr>
              <a:spLocks noChangeShapeType="1"/>
            </p:cNvSpPr>
            <p:nvPr/>
          </p:nvSpPr>
          <p:spPr bwMode="auto">
            <a:xfrm>
              <a:off x="815966" y="2500545"/>
              <a:ext cx="1141486" cy="1213708"/>
            </a:xfrm>
            <a:prstGeom prst="line">
              <a:avLst/>
            </a:prstGeom>
            <a:noFill/>
            <a:ln w="28575">
              <a:solidFill>
                <a:schemeClr val="tx1"/>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 name="Line 67"/>
            <p:cNvSpPr>
              <a:spLocks noChangeShapeType="1"/>
            </p:cNvSpPr>
            <p:nvPr/>
          </p:nvSpPr>
          <p:spPr bwMode="auto">
            <a:xfrm flipH="1">
              <a:off x="863855" y="2361018"/>
              <a:ext cx="1097280" cy="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 name="Line 71"/>
            <p:cNvSpPr>
              <a:spLocks noChangeShapeType="1"/>
            </p:cNvSpPr>
            <p:nvPr/>
          </p:nvSpPr>
          <p:spPr bwMode="auto">
            <a:xfrm flipH="1">
              <a:off x="693223" y="2526866"/>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27" name="Oval 50"/>
            <p:cNvSpPr>
              <a:spLocks noChangeArrowheads="1"/>
            </p:cNvSpPr>
            <p:nvPr/>
          </p:nvSpPr>
          <p:spPr bwMode="auto">
            <a:xfrm>
              <a:off x="1944679" y="220682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33" name="Oval 50"/>
            <p:cNvSpPr>
              <a:spLocks noChangeArrowheads="1"/>
            </p:cNvSpPr>
            <p:nvPr/>
          </p:nvSpPr>
          <p:spPr bwMode="auto">
            <a:xfrm>
              <a:off x="535581" y="220682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34" name="Text Box 63"/>
            <p:cNvSpPr txBox="1">
              <a:spLocks noChangeArrowheads="1"/>
            </p:cNvSpPr>
            <p:nvPr/>
          </p:nvSpPr>
          <p:spPr bwMode="auto">
            <a:xfrm>
              <a:off x="515826" y="2158320"/>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60" name="Oval 50"/>
            <p:cNvSpPr>
              <a:spLocks noChangeArrowheads="1"/>
            </p:cNvSpPr>
            <p:nvPr/>
          </p:nvSpPr>
          <p:spPr bwMode="auto">
            <a:xfrm>
              <a:off x="535581" y="3616522"/>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61" name="Text Box 63"/>
            <p:cNvSpPr txBox="1">
              <a:spLocks noChangeArrowheads="1"/>
            </p:cNvSpPr>
            <p:nvPr/>
          </p:nvSpPr>
          <p:spPr bwMode="auto">
            <a:xfrm>
              <a:off x="515826" y="3568015"/>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C</a:t>
              </a:r>
              <a:endParaRPr kumimoji="0" lang="en-US" altLang="en-US" sz="2400" dirty="0">
                <a:latin typeface="+mn-lt"/>
              </a:endParaRPr>
            </a:p>
          </p:txBody>
        </p:sp>
        <p:sp>
          <p:nvSpPr>
            <p:cNvPr id="63" name="Line 67"/>
            <p:cNvSpPr>
              <a:spLocks noChangeShapeType="1"/>
            </p:cNvSpPr>
            <p:nvPr/>
          </p:nvSpPr>
          <p:spPr bwMode="auto">
            <a:xfrm flipH="1">
              <a:off x="863855" y="3773439"/>
              <a:ext cx="1097280" cy="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 name="Text Box 63"/>
            <p:cNvSpPr txBox="1">
              <a:spLocks noChangeArrowheads="1"/>
            </p:cNvSpPr>
            <p:nvPr/>
          </p:nvSpPr>
          <p:spPr bwMode="auto">
            <a:xfrm>
              <a:off x="1927334" y="3579467"/>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65" name="Oval 50"/>
            <p:cNvSpPr>
              <a:spLocks noChangeArrowheads="1"/>
            </p:cNvSpPr>
            <p:nvPr/>
          </p:nvSpPr>
          <p:spPr bwMode="auto">
            <a:xfrm>
              <a:off x="1944679" y="3619774"/>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66" name="Line 71"/>
            <p:cNvSpPr>
              <a:spLocks noChangeShapeType="1"/>
            </p:cNvSpPr>
            <p:nvPr/>
          </p:nvSpPr>
          <p:spPr bwMode="auto">
            <a:xfrm flipH="1">
              <a:off x="2103821" y="2526866"/>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3" name="TextBox 2"/>
            <p:cNvSpPr txBox="1"/>
            <p:nvPr/>
          </p:nvSpPr>
          <p:spPr>
            <a:xfrm>
              <a:off x="2080194" y="2842029"/>
              <a:ext cx="326571" cy="400110"/>
            </a:xfrm>
            <a:prstGeom prst="rect">
              <a:avLst/>
            </a:prstGeom>
            <a:noFill/>
          </p:spPr>
          <p:txBody>
            <a:bodyPr wrap="square" rtlCol="0">
              <a:spAutoFit/>
            </a:bodyPr>
            <a:lstStyle/>
            <a:p>
              <a:r>
                <a:rPr lang="en-US" sz="2000" dirty="0">
                  <a:latin typeface="+mn-lt"/>
                </a:rPr>
                <a:t>1</a:t>
              </a:r>
            </a:p>
          </p:txBody>
        </p:sp>
        <p:sp>
          <p:nvSpPr>
            <p:cNvPr id="82" name="TextBox 81"/>
            <p:cNvSpPr txBox="1"/>
            <p:nvPr/>
          </p:nvSpPr>
          <p:spPr>
            <a:xfrm>
              <a:off x="1373592" y="2842029"/>
              <a:ext cx="326571" cy="400110"/>
            </a:xfrm>
            <a:prstGeom prst="rect">
              <a:avLst/>
            </a:prstGeom>
            <a:noFill/>
          </p:spPr>
          <p:txBody>
            <a:bodyPr wrap="square" rtlCol="0">
              <a:spAutoFit/>
            </a:bodyPr>
            <a:lstStyle/>
            <a:p>
              <a:r>
                <a:rPr lang="en-US" sz="2000" dirty="0">
                  <a:latin typeface="+mn-lt"/>
                </a:rPr>
                <a:t>2</a:t>
              </a:r>
            </a:p>
          </p:txBody>
        </p:sp>
        <p:sp>
          <p:nvSpPr>
            <p:cNvPr id="83" name="TextBox 82"/>
            <p:cNvSpPr txBox="1"/>
            <p:nvPr/>
          </p:nvSpPr>
          <p:spPr>
            <a:xfrm>
              <a:off x="417494" y="2842029"/>
              <a:ext cx="326571" cy="400110"/>
            </a:xfrm>
            <a:prstGeom prst="rect">
              <a:avLst/>
            </a:prstGeom>
            <a:noFill/>
          </p:spPr>
          <p:txBody>
            <a:bodyPr wrap="square" rtlCol="0">
              <a:spAutoFit/>
            </a:bodyPr>
            <a:lstStyle/>
            <a:p>
              <a:r>
                <a:rPr lang="en-US" sz="2000" dirty="0">
                  <a:latin typeface="+mn-lt"/>
                </a:rPr>
                <a:t>3</a:t>
              </a:r>
            </a:p>
          </p:txBody>
        </p:sp>
        <p:sp>
          <p:nvSpPr>
            <p:cNvPr id="84" name="TextBox 83"/>
            <p:cNvSpPr txBox="1"/>
            <p:nvPr/>
          </p:nvSpPr>
          <p:spPr>
            <a:xfrm>
              <a:off x="1179970" y="3751744"/>
              <a:ext cx="326571" cy="400110"/>
            </a:xfrm>
            <a:prstGeom prst="rect">
              <a:avLst/>
            </a:prstGeom>
            <a:noFill/>
          </p:spPr>
          <p:txBody>
            <a:bodyPr wrap="square" rtlCol="0">
              <a:spAutoFit/>
            </a:bodyPr>
            <a:lstStyle/>
            <a:p>
              <a:r>
                <a:rPr lang="en-US" sz="2000" dirty="0">
                  <a:latin typeface="+mn-lt"/>
                </a:rPr>
                <a:t>4</a:t>
              </a:r>
            </a:p>
          </p:txBody>
        </p:sp>
        <p:sp>
          <p:nvSpPr>
            <p:cNvPr id="85" name="TextBox 84"/>
            <p:cNvSpPr txBox="1"/>
            <p:nvPr/>
          </p:nvSpPr>
          <p:spPr>
            <a:xfrm>
              <a:off x="1179970" y="2006772"/>
              <a:ext cx="326571" cy="400110"/>
            </a:xfrm>
            <a:prstGeom prst="rect">
              <a:avLst/>
            </a:prstGeom>
            <a:noFill/>
          </p:spPr>
          <p:txBody>
            <a:bodyPr wrap="square" rtlCol="0">
              <a:spAutoFit/>
            </a:bodyPr>
            <a:lstStyle/>
            <a:p>
              <a:r>
                <a:rPr lang="en-US" sz="2000" dirty="0">
                  <a:latin typeface="+mn-lt"/>
                </a:rPr>
                <a:t>2</a:t>
              </a:r>
            </a:p>
          </p:txBody>
        </p:sp>
      </p:grpSp>
      <p:grpSp>
        <p:nvGrpSpPr>
          <p:cNvPr id="8" name="Group 7"/>
          <p:cNvGrpSpPr/>
          <p:nvPr/>
        </p:nvGrpSpPr>
        <p:grpSpPr>
          <a:xfrm>
            <a:off x="4850701" y="1476100"/>
            <a:ext cx="3555101" cy="1972805"/>
            <a:chOff x="4850701" y="1476100"/>
            <a:chExt cx="3555101" cy="1972805"/>
          </a:xfrm>
        </p:grpSpPr>
        <p:sp>
          <p:nvSpPr>
            <p:cNvPr id="155" name="Text Box 53"/>
            <p:cNvSpPr txBox="1">
              <a:spLocks noChangeArrowheads="1"/>
            </p:cNvSpPr>
            <p:nvPr/>
          </p:nvSpPr>
          <p:spPr bwMode="auto">
            <a:xfrm>
              <a:off x="6972992" y="2284340"/>
              <a:ext cx="1432810" cy="584775"/>
            </a:xfrm>
            <a:prstGeom prst="rect">
              <a:avLst/>
            </a:prstGeom>
            <a:solidFill>
              <a:srgbClr val="B51723"/>
            </a:solidFill>
            <a:ln/>
          </p:spPr>
          <p:style>
            <a:lnRef idx="2">
              <a:schemeClr val="accent4"/>
            </a:lnRef>
            <a:fillRef idx="1">
              <a:schemeClr val="lt1"/>
            </a:fillRef>
            <a:effectRef idx="0">
              <a:schemeClr val="accent4"/>
            </a:effectRef>
            <a:fontRef idx="minor">
              <a:schemeClr val="dk1"/>
            </a:fontRef>
          </p:style>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600" dirty="0">
                  <a:solidFill>
                    <a:schemeClr val="bg1"/>
                  </a:solidFill>
                </a:rPr>
                <a:t>Spanning Tree</a:t>
              </a:r>
            </a:p>
          </p:txBody>
        </p:sp>
        <p:sp>
          <p:nvSpPr>
            <p:cNvPr id="86" name="Text Box 63"/>
            <p:cNvSpPr txBox="1">
              <a:spLocks noChangeArrowheads="1"/>
            </p:cNvSpPr>
            <p:nvPr/>
          </p:nvSpPr>
          <p:spPr bwMode="auto">
            <a:xfrm>
              <a:off x="6360541" y="1635848"/>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sp>
          <p:nvSpPr>
            <p:cNvPr id="87" name="Line 65"/>
            <p:cNvSpPr>
              <a:spLocks noChangeShapeType="1"/>
            </p:cNvSpPr>
            <p:nvPr/>
          </p:nvSpPr>
          <p:spPr bwMode="auto">
            <a:xfrm>
              <a:off x="5249173" y="1969873"/>
              <a:ext cx="1141486" cy="1213708"/>
            </a:xfrm>
            <a:prstGeom prst="line">
              <a:avLst/>
            </a:prstGeom>
            <a:noFill/>
            <a:ln w="28575">
              <a:solidFill>
                <a:schemeClr val="tx1"/>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8" name="Line 67"/>
            <p:cNvSpPr>
              <a:spLocks noChangeShapeType="1"/>
            </p:cNvSpPr>
            <p:nvPr/>
          </p:nvSpPr>
          <p:spPr bwMode="auto">
            <a:xfrm flipH="1">
              <a:off x="5297062" y="1830346"/>
              <a:ext cx="1097280" cy="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9" name="Line 71"/>
            <p:cNvSpPr>
              <a:spLocks noChangeShapeType="1"/>
            </p:cNvSpPr>
            <p:nvPr/>
          </p:nvSpPr>
          <p:spPr bwMode="auto">
            <a:xfrm flipH="1">
              <a:off x="5126430" y="1996194"/>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90" name="Oval 50"/>
            <p:cNvSpPr>
              <a:spLocks noChangeArrowheads="1"/>
            </p:cNvSpPr>
            <p:nvPr/>
          </p:nvSpPr>
          <p:spPr bwMode="auto">
            <a:xfrm>
              <a:off x="6377886" y="1676155"/>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91" name="Oval 50"/>
            <p:cNvSpPr>
              <a:spLocks noChangeArrowheads="1"/>
            </p:cNvSpPr>
            <p:nvPr/>
          </p:nvSpPr>
          <p:spPr bwMode="auto">
            <a:xfrm>
              <a:off x="4968788" y="1676155"/>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92" name="Text Box 63"/>
            <p:cNvSpPr txBox="1">
              <a:spLocks noChangeArrowheads="1"/>
            </p:cNvSpPr>
            <p:nvPr/>
          </p:nvSpPr>
          <p:spPr bwMode="auto">
            <a:xfrm>
              <a:off x="4949033" y="1627648"/>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93" name="Oval 50"/>
            <p:cNvSpPr>
              <a:spLocks noChangeArrowheads="1"/>
            </p:cNvSpPr>
            <p:nvPr/>
          </p:nvSpPr>
          <p:spPr bwMode="auto">
            <a:xfrm>
              <a:off x="4968788" y="3085850"/>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94" name="Text Box 63"/>
            <p:cNvSpPr txBox="1">
              <a:spLocks noChangeArrowheads="1"/>
            </p:cNvSpPr>
            <p:nvPr/>
          </p:nvSpPr>
          <p:spPr bwMode="auto">
            <a:xfrm>
              <a:off x="4949033" y="3037343"/>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C</a:t>
              </a:r>
              <a:endParaRPr kumimoji="0" lang="en-US" altLang="en-US" sz="2400" dirty="0">
                <a:latin typeface="+mn-lt"/>
              </a:endParaRPr>
            </a:p>
          </p:txBody>
        </p:sp>
        <p:sp>
          <p:nvSpPr>
            <p:cNvPr id="96" name="Text Box 63"/>
            <p:cNvSpPr txBox="1">
              <a:spLocks noChangeArrowheads="1"/>
            </p:cNvSpPr>
            <p:nvPr/>
          </p:nvSpPr>
          <p:spPr bwMode="auto">
            <a:xfrm>
              <a:off x="6360541" y="3048795"/>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97" name="Oval 50"/>
            <p:cNvSpPr>
              <a:spLocks noChangeArrowheads="1"/>
            </p:cNvSpPr>
            <p:nvPr/>
          </p:nvSpPr>
          <p:spPr bwMode="auto">
            <a:xfrm>
              <a:off x="6377886" y="3089102"/>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00" name="TextBox 99"/>
            <p:cNvSpPr txBox="1"/>
            <p:nvPr/>
          </p:nvSpPr>
          <p:spPr>
            <a:xfrm>
              <a:off x="5806799" y="2311357"/>
              <a:ext cx="326571" cy="400110"/>
            </a:xfrm>
            <a:prstGeom prst="rect">
              <a:avLst/>
            </a:prstGeom>
            <a:noFill/>
          </p:spPr>
          <p:txBody>
            <a:bodyPr wrap="square" rtlCol="0">
              <a:spAutoFit/>
            </a:bodyPr>
            <a:lstStyle/>
            <a:p>
              <a:r>
                <a:rPr lang="en-US" sz="2000" dirty="0">
                  <a:latin typeface="+mn-lt"/>
                </a:rPr>
                <a:t>2</a:t>
              </a:r>
            </a:p>
          </p:txBody>
        </p:sp>
        <p:sp>
          <p:nvSpPr>
            <p:cNvPr id="101" name="TextBox 100"/>
            <p:cNvSpPr txBox="1"/>
            <p:nvPr/>
          </p:nvSpPr>
          <p:spPr>
            <a:xfrm>
              <a:off x="4850701" y="2311357"/>
              <a:ext cx="326571" cy="400110"/>
            </a:xfrm>
            <a:prstGeom prst="rect">
              <a:avLst/>
            </a:prstGeom>
            <a:noFill/>
          </p:spPr>
          <p:txBody>
            <a:bodyPr wrap="square" rtlCol="0">
              <a:spAutoFit/>
            </a:bodyPr>
            <a:lstStyle/>
            <a:p>
              <a:r>
                <a:rPr lang="en-US" sz="2000" dirty="0">
                  <a:latin typeface="+mn-lt"/>
                </a:rPr>
                <a:t>3</a:t>
              </a:r>
            </a:p>
          </p:txBody>
        </p:sp>
        <p:sp>
          <p:nvSpPr>
            <p:cNvPr id="103" name="TextBox 102"/>
            <p:cNvSpPr txBox="1"/>
            <p:nvPr/>
          </p:nvSpPr>
          <p:spPr>
            <a:xfrm>
              <a:off x="5613177" y="1476100"/>
              <a:ext cx="326571" cy="400110"/>
            </a:xfrm>
            <a:prstGeom prst="rect">
              <a:avLst/>
            </a:prstGeom>
            <a:noFill/>
          </p:spPr>
          <p:txBody>
            <a:bodyPr wrap="square" rtlCol="0">
              <a:spAutoFit/>
            </a:bodyPr>
            <a:lstStyle/>
            <a:p>
              <a:r>
                <a:rPr lang="en-US" sz="2000" dirty="0">
                  <a:latin typeface="+mn-lt"/>
                </a:rPr>
                <a:t>2</a:t>
              </a:r>
            </a:p>
          </p:txBody>
        </p:sp>
      </p:grpSp>
      <p:grpSp>
        <p:nvGrpSpPr>
          <p:cNvPr id="6" name="Group 5"/>
          <p:cNvGrpSpPr/>
          <p:nvPr/>
        </p:nvGrpSpPr>
        <p:grpSpPr>
          <a:xfrm>
            <a:off x="417494" y="4180868"/>
            <a:ext cx="3756611" cy="1821257"/>
            <a:chOff x="417494" y="4180868"/>
            <a:chExt cx="3756611" cy="1821257"/>
          </a:xfrm>
        </p:grpSpPr>
        <p:sp>
          <p:nvSpPr>
            <p:cNvPr id="104" name="Text Box 63"/>
            <p:cNvSpPr txBox="1">
              <a:spLocks noChangeArrowheads="1"/>
            </p:cNvSpPr>
            <p:nvPr/>
          </p:nvSpPr>
          <p:spPr bwMode="auto">
            <a:xfrm>
              <a:off x="1927334" y="4189068"/>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sp>
          <p:nvSpPr>
            <p:cNvPr id="105" name="Line 65"/>
            <p:cNvSpPr>
              <a:spLocks noChangeShapeType="1"/>
            </p:cNvSpPr>
            <p:nvPr/>
          </p:nvSpPr>
          <p:spPr bwMode="auto">
            <a:xfrm>
              <a:off x="815966" y="4523093"/>
              <a:ext cx="1141486" cy="1213708"/>
            </a:xfrm>
            <a:prstGeom prst="line">
              <a:avLst/>
            </a:prstGeom>
            <a:noFill/>
            <a:ln w="28575">
              <a:solidFill>
                <a:schemeClr val="tx1"/>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 name="Line 71"/>
            <p:cNvSpPr>
              <a:spLocks noChangeShapeType="1"/>
            </p:cNvSpPr>
            <p:nvPr/>
          </p:nvSpPr>
          <p:spPr bwMode="auto">
            <a:xfrm flipH="1">
              <a:off x="693223" y="4549414"/>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08" name="Oval 50"/>
            <p:cNvSpPr>
              <a:spLocks noChangeArrowheads="1"/>
            </p:cNvSpPr>
            <p:nvPr/>
          </p:nvSpPr>
          <p:spPr bwMode="auto">
            <a:xfrm>
              <a:off x="1944679" y="4229375"/>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09" name="Oval 50"/>
            <p:cNvSpPr>
              <a:spLocks noChangeArrowheads="1"/>
            </p:cNvSpPr>
            <p:nvPr/>
          </p:nvSpPr>
          <p:spPr bwMode="auto">
            <a:xfrm>
              <a:off x="535581" y="4229375"/>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10" name="Text Box 63"/>
            <p:cNvSpPr txBox="1">
              <a:spLocks noChangeArrowheads="1"/>
            </p:cNvSpPr>
            <p:nvPr/>
          </p:nvSpPr>
          <p:spPr bwMode="auto">
            <a:xfrm>
              <a:off x="515826" y="4180868"/>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111" name="Oval 50"/>
            <p:cNvSpPr>
              <a:spLocks noChangeArrowheads="1"/>
            </p:cNvSpPr>
            <p:nvPr/>
          </p:nvSpPr>
          <p:spPr bwMode="auto">
            <a:xfrm>
              <a:off x="535581" y="5639070"/>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12" name="Text Box 63"/>
            <p:cNvSpPr txBox="1">
              <a:spLocks noChangeArrowheads="1"/>
            </p:cNvSpPr>
            <p:nvPr/>
          </p:nvSpPr>
          <p:spPr bwMode="auto">
            <a:xfrm>
              <a:off x="515826" y="5590563"/>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C</a:t>
              </a:r>
              <a:endParaRPr kumimoji="0" lang="en-US" altLang="en-US" sz="2400" dirty="0">
                <a:latin typeface="+mn-lt"/>
              </a:endParaRPr>
            </a:p>
          </p:txBody>
        </p:sp>
        <p:sp>
          <p:nvSpPr>
            <p:cNvPr id="115" name="Text Box 63"/>
            <p:cNvSpPr txBox="1">
              <a:spLocks noChangeArrowheads="1"/>
            </p:cNvSpPr>
            <p:nvPr/>
          </p:nvSpPr>
          <p:spPr bwMode="auto">
            <a:xfrm>
              <a:off x="1927334" y="5602015"/>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16" name="Oval 50"/>
            <p:cNvSpPr>
              <a:spLocks noChangeArrowheads="1"/>
            </p:cNvSpPr>
            <p:nvPr/>
          </p:nvSpPr>
          <p:spPr bwMode="auto">
            <a:xfrm>
              <a:off x="1944679" y="5642322"/>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19" name="Line 71"/>
            <p:cNvSpPr>
              <a:spLocks noChangeShapeType="1"/>
            </p:cNvSpPr>
            <p:nvPr/>
          </p:nvSpPr>
          <p:spPr bwMode="auto">
            <a:xfrm flipH="1">
              <a:off x="2103821" y="4549414"/>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20" name="TextBox 119"/>
            <p:cNvSpPr txBox="1"/>
            <p:nvPr/>
          </p:nvSpPr>
          <p:spPr>
            <a:xfrm>
              <a:off x="2080194" y="4864577"/>
              <a:ext cx="326571" cy="400110"/>
            </a:xfrm>
            <a:prstGeom prst="rect">
              <a:avLst/>
            </a:prstGeom>
            <a:noFill/>
          </p:spPr>
          <p:txBody>
            <a:bodyPr wrap="square" rtlCol="0">
              <a:spAutoFit/>
            </a:bodyPr>
            <a:lstStyle/>
            <a:p>
              <a:r>
                <a:rPr lang="en-US" sz="2000" dirty="0">
                  <a:latin typeface="+mn-lt"/>
                </a:rPr>
                <a:t>1</a:t>
              </a:r>
            </a:p>
          </p:txBody>
        </p:sp>
        <p:sp>
          <p:nvSpPr>
            <p:cNvPr id="137" name="TextBox 136"/>
            <p:cNvSpPr txBox="1"/>
            <p:nvPr/>
          </p:nvSpPr>
          <p:spPr>
            <a:xfrm>
              <a:off x="1373592" y="4864577"/>
              <a:ext cx="326571" cy="400110"/>
            </a:xfrm>
            <a:prstGeom prst="rect">
              <a:avLst/>
            </a:prstGeom>
            <a:noFill/>
          </p:spPr>
          <p:txBody>
            <a:bodyPr wrap="square" rtlCol="0">
              <a:spAutoFit/>
            </a:bodyPr>
            <a:lstStyle/>
            <a:p>
              <a:r>
                <a:rPr lang="en-US" sz="2000" dirty="0">
                  <a:latin typeface="+mn-lt"/>
                </a:rPr>
                <a:t>2</a:t>
              </a:r>
            </a:p>
          </p:txBody>
        </p:sp>
        <p:sp>
          <p:nvSpPr>
            <p:cNvPr id="141" name="TextBox 140"/>
            <p:cNvSpPr txBox="1"/>
            <p:nvPr/>
          </p:nvSpPr>
          <p:spPr>
            <a:xfrm>
              <a:off x="417494" y="4864577"/>
              <a:ext cx="326571" cy="400110"/>
            </a:xfrm>
            <a:prstGeom prst="rect">
              <a:avLst/>
            </a:prstGeom>
            <a:noFill/>
          </p:spPr>
          <p:txBody>
            <a:bodyPr wrap="square" rtlCol="0">
              <a:spAutoFit/>
            </a:bodyPr>
            <a:lstStyle/>
            <a:p>
              <a:r>
                <a:rPr lang="en-US" sz="2000" dirty="0">
                  <a:latin typeface="+mn-lt"/>
                </a:rPr>
                <a:t>3</a:t>
              </a:r>
            </a:p>
          </p:txBody>
        </p:sp>
        <p:sp>
          <p:nvSpPr>
            <p:cNvPr id="175" name="Text Box 53"/>
            <p:cNvSpPr txBox="1">
              <a:spLocks noChangeArrowheads="1"/>
            </p:cNvSpPr>
            <p:nvPr/>
          </p:nvSpPr>
          <p:spPr bwMode="auto">
            <a:xfrm>
              <a:off x="2566436" y="4805666"/>
              <a:ext cx="1607669" cy="584775"/>
            </a:xfrm>
            <a:prstGeom prst="rect">
              <a:avLst/>
            </a:prstGeom>
            <a:solidFill>
              <a:srgbClr val="B51723"/>
            </a:solidFill>
            <a:ln/>
          </p:spPr>
          <p:style>
            <a:lnRef idx="2">
              <a:schemeClr val="accent4"/>
            </a:lnRef>
            <a:fillRef idx="1">
              <a:schemeClr val="lt1"/>
            </a:fillRef>
            <a:effectRef idx="0">
              <a:schemeClr val="accent4"/>
            </a:effectRef>
            <a:fontRef idx="minor">
              <a:schemeClr val="dk1"/>
            </a:fontRef>
          </p:style>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600" dirty="0">
                  <a:solidFill>
                    <a:schemeClr val="bg1"/>
                  </a:solidFill>
                </a:rPr>
                <a:t>Minimum Spanning Tree</a:t>
              </a:r>
            </a:p>
          </p:txBody>
        </p:sp>
      </p:grpSp>
      <p:grpSp>
        <p:nvGrpSpPr>
          <p:cNvPr id="7" name="Group 6"/>
          <p:cNvGrpSpPr/>
          <p:nvPr/>
        </p:nvGrpSpPr>
        <p:grpSpPr>
          <a:xfrm>
            <a:off x="4937102" y="4107400"/>
            <a:ext cx="3599141" cy="1972805"/>
            <a:chOff x="4937102" y="4107400"/>
            <a:chExt cx="3599141" cy="1972805"/>
          </a:xfrm>
        </p:grpSpPr>
        <p:grpSp>
          <p:nvGrpSpPr>
            <p:cNvPr id="192" name="Group 191"/>
            <p:cNvGrpSpPr/>
            <p:nvPr/>
          </p:nvGrpSpPr>
          <p:grpSpPr>
            <a:xfrm>
              <a:off x="4937102" y="4107400"/>
              <a:ext cx="1989271" cy="1972805"/>
              <a:chOff x="417494" y="2006772"/>
              <a:chExt cx="1989271" cy="1972805"/>
            </a:xfrm>
          </p:grpSpPr>
          <p:sp>
            <p:nvSpPr>
              <p:cNvPr id="193" name="Text Box 63"/>
              <p:cNvSpPr txBox="1">
                <a:spLocks noChangeArrowheads="1"/>
              </p:cNvSpPr>
              <p:nvPr/>
            </p:nvSpPr>
            <p:spPr bwMode="auto">
              <a:xfrm>
                <a:off x="1927334" y="2166520"/>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sp>
            <p:nvSpPr>
              <p:cNvPr id="195" name="Line 67"/>
              <p:cNvSpPr>
                <a:spLocks noChangeShapeType="1"/>
              </p:cNvSpPr>
              <p:nvPr/>
            </p:nvSpPr>
            <p:spPr bwMode="auto">
              <a:xfrm flipH="1">
                <a:off x="863855" y="2361018"/>
                <a:ext cx="1097280" cy="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6" name="Line 71"/>
              <p:cNvSpPr>
                <a:spLocks noChangeShapeType="1"/>
              </p:cNvSpPr>
              <p:nvPr/>
            </p:nvSpPr>
            <p:spPr bwMode="auto">
              <a:xfrm flipH="1">
                <a:off x="693223" y="2526866"/>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97" name="Oval 50"/>
              <p:cNvSpPr>
                <a:spLocks noChangeArrowheads="1"/>
              </p:cNvSpPr>
              <p:nvPr/>
            </p:nvSpPr>
            <p:spPr bwMode="auto">
              <a:xfrm>
                <a:off x="1944679" y="220682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98" name="Oval 50"/>
              <p:cNvSpPr>
                <a:spLocks noChangeArrowheads="1"/>
              </p:cNvSpPr>
              <p:nvPr/>
            </p:nvSpPr>
            <p:spPr bwMode="auto">
              <a:xfrm>
                <a:off x="535581" y="220682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99" name="Text Box 63"/>
              <p:cNvSpPr txBox="1">
                <a:spLocks noChangeArrowheads="1"/>
              </p:cNvSpPr>
              <p:nvPr/>
            </p:nvSpPr>
            <p:spPr bwMode="auto">
              <a:xfrm>
                <a:off x="515826" y="2158320"/>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200" name="Oval 50"/>
              <p:cNvSpPr>
                <a:spLocks noChangeArrowheads="1"/>
              </p:cNvSpPr>
              <p:nvPr/>
            </p:nvSpPr>
            <p:spPr bwMode="auto">
              <a:xfrm>
                <a:off x="535581" y="3616522"/>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01" name="Text Box 63"/>
              <p:cNvSpPr txBox="1">
                <a:spLocks noChangeArrowheads="1"/>
              </p:cNvSpPr>
              <p:nvPr/>
            </p:nvSpPr>
            <p:spPr bwMode="auto">
              <a:xfrm>
                <a:off x="515826" y="3568015"/>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C</a:t>
                </a:r>
                <a:endParaRPr kumimoji="0" lang="en-US" altLang="en-US" sz="2400" dirty="0">
                  <a:latin typeface="+mn-lt"/>
                </a:endParaRPr>
              </a:p>
            </p:txBody>
          </p:sp>
          <p:sp>
            <p:nvSpPr>
              <p:cNvPr id="203" name="Text Box 63"/>
              <p:cNvSpPr txBox="1">
                <a:spLocks noChangeArrowheads="1"/>
              </p:cNvSpPr>
              <p:nvPr/>
            </p:nvSpPr>
            <p:spPr bwMode="auto">
              <a:xfrm>
                <a:off x="1927334" y="3579467"/>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204" name="Oval 50"/>
              <p:cNvSpPr>
                <a:spLocks noChangeArrowheads="1"/>
              </p:cNvSpPr>
              <p:nvPr/>
            </p:nvSpPr>
            <p:spPr bwMode="auto">
              <a:xfrm>
                <a:off x="1944679" y="3619774"/>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05" name="Line 71"/>
              <p:cNvSpPr>
                <a:spLocks noChangeShapeType="1"/>
              </p:cNvSpPr>
              <p:nvPr/>
            </p:nvSpPr>
            <p:spPr bwMode="auto">
              <a:xfrm flipH="1">
                <a:off x="2103821" y="2526866"/>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206" name="TextBox 205"/>
              <p:cNvSpPr txBox="1"/>
              <p:nvPr/>
            </p:nvSpPr>
            <p:spPr>
              <a:xfrm>
                <a:off x="2080194" y="2842029"/>
                <a:ext cx="326571" cy="400110"/>
              </a:xfrm>
              <a:prstGeom prst="rect">
                <a:avLst/>
              </a:prstGeom>
              <a:noFill/>
            </p:spPr>
            <p:txBody>
              <a:bodyPr wrap="square" rtlCol="0">
                <a:spAutoFit/>
              </a:bodyPr>
              <a:lstStyle/>
              <a:p>
                <a:r>
                  <a:rPr lang="en-US" sz="2000" dirty="0">
                    <a:latin typeface="+mn-lt"/>
                  </a:rPr>
                  <a:t>1</a:t>
                </a:r>
              </a:p>
            </p:txBody>
          </p:sp>
          <p:sp>
            <p:nvSpPr>
              <p:cNvPr id="208" name="TextBox 207"/>
              <p:cNvSpPr txBox="1"/>
              <p:nvPr/>
            </p:nvSpPr>
            <p:spPr>
              <a:xfrm>
                <a:off x="417494" y="2842029"/>
                <a:ext cx="326571" cy="400110"/>
              </a:xfrm>
              <a:prstGeom prst="rect">
                <a:avLst/>
              </a:prstGeom>
              <a:noFill/>
            </p:spPr>
            <p:txBody>
              <a:bodyPr wrap="square" rtlCol="0">
                <a:spAutoFit/>
              </a:bodyPr>
              <a:lstStyle/>
              <a:p>
                <a:r>
                  <a:rPr lang="en-US" sz="2000" dirty="0">
                    <a:latin typeface="+mn-lt"/>
                  </a:rPr>
                  <a:t>3</a:t>
                </a:r>
              </a:p>
            </p:txBody>
          </p:sp>
          <p:sp>
            <p:nvSpPr>
              <p:cNvPr id="210" name="TextBox 209"/>
              <p:cNvSpPr txBox="1"/>
              <p:nvPr/>
            </p:nvSpPr>
            <p:spPr>
              <a:xfrm>
                <a:off x="1179970" y="2006772"/>
                <a:ext cx="326571" cy="400110"/>
              </a:xfrm>
              <a:prstGeom prst="rect">
                <a:avLst/>
              </a:prstGeom>
              <a:noFill/>
            </p:spPr>
            <p:txBody>
              <a:bodyPr wrap="square" rtlCol="0">
                <a:spAutoFit/>
              </a:bodyPr>
              <a:lstStyle/>
              <a:p>
                <a:r>
                  <a:rPr lang="en-US" sz="2000" dirty="0">
                    <a:latin typeface="+mn-lt"/>
                  </a:rPr>
                  <a:t>2</a:t>
                </a:r>
              </a:p>
            </p:txBody>
          </p:sp>
        </p:grpSp>
        <p:sp>
          <p:nvSpPr>
            <p:cNvPr id="227" name="Text Box 53"/>
            <p:cNvSpPr txBox="1">
              <a:spLocks noChangeArrowheads="1"/>
            </p:cNvSpPr>
            <p:nvPr/>
          </p:nvSpPr>
          <p:spPr bwMode="auto">
            <a:xfrm>
              <a:off x="6928574" y="4837559"/>
              <a:ext cx="1607669" cy="584775"/>
            </a:xfrm>
            <a:prstGeom prst="rect">
              <a:avLst/>
            </a:prstGeom>
            <a:solidFill>
              <a:srgbClr val="B51723"/>
            </a:solidFill>
            <a:ln/>
          </p:spPr>
          <p:style>
            <a:lnRef idx="2">
              <a:schemeClr val="accent4"/>
            </a:lnRef>
            <a:fillRef idx="1">
              <a:schemeClr val="lt1"/>
            </a:fillRef>
            <a:effectRef idx="0">
              <a:schemeClr val="accent4"/>
            </a:effectRef>
            <a:fontRef idx="minor">
              <a:schemeClr val="dk1"/>
            </a:fontRef>
          </p:style>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600" dirty="0">
                  <a:solidFill>
                    <a:schemeClr val="bg1"/>
                  </a:solidFill>
                </a:rPr>
                <a:t>Minimum Spanning Tree</a:t>
              </a:r>
            </a:p>
          </p:txBody>
        </p:sp>
      </p:grpSp>
    </p:spTree>
    <p:extLst>
      <p:ext uri="{BB962C8B-B14F-4D97-AF65-F5344CB8AC3E}">
        <p14:creationId xmlns:p14="http://schemas.microsoft.com/office/powerpoint/2010/main" val="30472447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Main Idea of Prim's Algorithm</a:t>
            </a:r>
            <a:endParaRPr sz="3600" dirty="0"/>
          </a:p>
        </p:txBody>
      </p:sp>
      <p:sp>
        <p:nvSpPr>
          <p:cNvPr id="83971" name="Content Placeholder 4"/>
          <p:cNvSpPr>
            <a:spLocks noGrp="1"/>
          </p:cNvSpPr>
          <p:nvPr>
            <p:ph sz="quarter" idx="17"/>
          </p:nvPr>
        </p:nvSpPr>
        <p:spPr>
          <a:xfrm>
            <a:off x="432708" y="1475242"/>
            <a:ext cx="8156121" cy="4852987"/>
          </a:xfrm>
        </p:spPr>
        <p:txBody>
          <a:bodyPr/>
          <a:lstStyle/>
          <a:p>
            <a:pPr marL="0" indent="0" eaLnBrk="1" hangingPunct="1">
              <a:spcBef>
                <a:spcPts val="0"/>
              </a:spcBef>
              <a:buNone/>
            </a:pPr>
            <a:r>
              <a:rPr lang="en-US" altLang="en-US" b="1" dirty="0">
                <a:solidFill>
                  <a:schemeClr val="tx1"/>
                </a:solidFill>
              </a:rPr>
              <a:t>Prim’s Algorithm</a:t>
            </a:r>
          </a:p>
          <a:p>
            <a:pPr eaLnBrk="1" hangingPunct="1">
              <a:spcBef>
                <a:spcPts val="2000"/>
              </a:spcBef>
            </a:pPr>
            <a:r>
              <a:rPr lang="en-US" altLang="en-US" dirty="0">
                <a:solidFill>
                  <a:schemeClr val="tx1"/>
                </a:solidFill>
              </a:rPr>
              <a:t>It works on undirected graph.</a:t>
            </a:r>
          </a:p>
          <a:p>
            <a:pPr eaLnBrk="1" hangingPunct="1">
              <a:spcBef>
                <a:spcPts val="2000"/>
              </a:spcBef>
            </a:pPr>
            <a:r>
              <a:rPr lang="en-US" altLang="en-US" dirty="0">
                <a:solidFill>
                  <a:schemeClr val="tx1"/>
                </a:solidFill>
              </a:rPr>
              <a:t>It builds upon a single partial minimum spanning tree, at each step adding an edge connecting the vertex nearest to but not already in the current partial minimum spanning tree.</a:t>
            </a:r>
          </a:p>
          <a:p>
            <a:pPr eaLnBrk="1" hangingPunct="1">
              <a:spcBef>
                <a:spcPts val="2000"/>
              </a:spcBef>
            </a:pPr>
            <a:r>
              <a:rPr lang="en-US" altLang="en-US" dirty="0">
                <a:solidFill>
                  <a:schemeClr val="tx1"/>
                </a:solidFill>
              </a:rPr>
              <a:t>At first a vertex is chosen, this vertex will be the first node in </a:t>
            </a:r>
            <a:r>
              <a:rPr lang="en-US" altLang="en-US" b="1" i="1" dirty="0">
                <a:solidFill>
                  <a:srgbClr val="FF33CC"/>
                </a:solidFill>
              </a:rPr>
              <a:t>T</a:t>
            </a:r>
            <a:r>
              <a:rPr lang="en-US" altLang="en-US" dirty="0">
                <a:solidFill>
                  <a:schemeClr val="tx1"/>
                </a:solidFill>
              </a:rPr>
              <a:t>. </a:t>
            </a:r>
          </a:p>
          <a:p>
            <a:pPr eaLnBrk="1" hangingPunct="1">
              <a:spcBef>
                <a:spcPts val="2000"/>
              </a:spcBef>
            </a:pPr>
            <a:r>
              <a:rPr lang="en-US" altLang="en-US" dirty="0">
                <a:solidFill>
                  <a:schemeClr val="tx1"/>
                </a:solidFill>
              </a:rPr>
              <a:t>Set </a:t>
            </a:r>
            <a:r>
              <a:rPr lang="en-US" altLang="en-US" b="1" i="1" dirty="0">
                <a:solidFill>
                  <a:srgbClr val="0070C0"/>
                </a:solidFill>
              </a:rPr>
              <a:t>P</a:t>
            </a:r>
            <a:r>
              <a:rPr lang="en-US" altLang="en-US" dirty="0">
                <a:solidFill>
                  <a:schemeClr val="tx1"/>
                </a:solidFill>
              </a:rPr>
              <a:t> is </a:t>
            </a:r>
            <a:r>
              <a:rPr lang="en-US" altLang="en-US" dirty="0" err="1">
                <a:solidFill>
                  <a:schemeClr val="tx1"/>
                </a:solidFill>
              </a:rPr>
              <a:t>initialised</a:t>
            </a:r>
            <a:r>
              <a:rPr lang="en-US" altLang="en-US" dirty="0">
                <a:solidFill>
                  <a:schemeClr val="tx1"/>
                </a:solidFill>
              </a:rPr>
              <a:t>: </a:t>
            </a:r>
            <a:r>
              <a:rPr lang="en-US" altLang="en-US" b="1" i="1" dirty="0">
                <a:solidFill>
                  <a:srgbClr val="0070C0"/>
                </a:solidFill>
              </a:rPr>
              <a:t>P</a:t>
            </a:r>
            <a:r>
              <a:rPr lang="en-US" altLang="en-US" dirty="0">
                <a:solidFill>
                  <a:schemeClr val="tx1"/>
                </a:solidFill>
              </a:rPr>
              <a:t> = set of vertices not in tree </a:t>
            </a:r>
            <a:r>
              <a:rPr lang="en-US" altLang="en-US" b="1" i="1" dirty="0">
                <a:solidFill>
                  <a:srgbClr val="FF33CC"/>
                </a:solidFill>
              </a:rPr>
              <a:t>T</a:t>
            </a:r>
            <a:r>
              <a:rPr lang="en-US" altLang="en-US" dirty="0">
                <a:solidFill>
                  <a:schemeClr val="tx1"/>
                </a:solidFill>
              </a:rPr>
              <a:t> but are adjacent to some vertices in </a:t>
            </a:r>
            <a:r>
              <a:rPr lang="en-US" altLang="en-US" b="1" i="1" dirty="0">
                <a:solidFill>
                  <a:srgbClr val="FF33CC"/>
                </a:solidFill>
              </a:rPr>
              <a:t>T</a:t>
            </a:r>
            <a:r>
              <a:rPr lang="en-US" altLang="en-US" dirty="0">
                <a:solidFill>
                  <a:schemeClr val="tx1"/>
                </a:solidFill>
              </a:rPr>
              <a:t>. </a:t>
            </a:r>
          </a:p>
        </p:txBody>
      </p:sp>
      <p:grpSp>
        <p:nvGrpSpPr>
          <p:cNvPr id="21" name="群組 20">
            <a:extLst>
              <a:ext uri="{FF2B5EF4-FFF2-40B4-BE49-F238E27FC236}">
                <a16:creationId xmlns:a16="http://schemas.microsoft.com/office/drawing/2014/main" id="{19706A48-CEB4-FD68-018A-4CA815803CCD}"/>
              </a:ext>
            </a:extLst>
          </p:cNvPr>
          <p:cNvGrpSpPr/>
          <p:nvPr/>
        </p:nvGrpSpPr>
        <p:grpSpPr>
          <a:xfrm>
            <a:off x="5103520" y="1475242"/>
            <a:ext cx="2566982" cy="1173213"/>
            <a:chOff x="5103520" y="1475242"/>
            <a:chExt cx="2566982" cy="1173213"/>
          </a:xfrm>
        </p:grpSpPr>
        <p:sp>
          <p:nvSpPr>
            <p:cNvPr id="3" name="Oval 2">
              <a:extLst>
                <a:ext uri="{FF2B5EF4-FFF2-40B4-BE49-F238E27FC236}">
                  <a16:creationId xmlns:a16="http://schemas.microsoft.com/office/drawing/2014/main" id="{6BA46B48-32DF-BB46-9EFF-2D080FED9920}"/>
                </a:ext>
              </a:extLst>
            </p:cNvPr>
            <p:cNvSpPr/>
            <p:nvPr/>
          </p:nvSpPr>
          <p:spPr>
            <a:xfrm>
              <a:off x="5429250" y="1475242"/>
              <a:ext cx="561975" cy="1172708"/>
            </a:xfrm>
            <a:prstGeom prst="ellipse">
              <a:avLst/>
            </a:prstGeom>
            <a:solidFill>
              <a:srgbClr val="FF33CC"/>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DEC633C9-9476-B86C-5D6E-425B74AEBA4A}"/>
                </a:ext>
              </a:extLst>
            </p:cNvPr>
            <p:cNvSpPr txBox="1"/>
            <p:nvPr/>
          </p:nvSpPr>
          <p:spPr>
            <a:xfrm>
              <a:off x="5103520" y="1876930"/>
              <a:ext cx="325730" cy="369332"/>
            </a:xfrm>
            <a:prstGeom prst="rect">
              <a:avLst/>
            </a:prstGeom>
            <a:noFill/>
          </p:spPr>
          <p:txBody>
            <a:bodyPr wrap="none" rtlCol="0">
              <a:spAutoFit/>
            </a:bodyPr>
            <a:lstStyle/>
            <a:p>
              <a:r>
                <a:rPr lang="en-US" sz="1800" dirty="0">
                  <a:solidFill>
                    <a:srgbClr val="FF33CC"/>
                  </a:solidFill>
                </a:rPr>
                <a:t>T</a:t>
              </a:r>
            </a:p>
          </p:txBody>
        </p:sp>
        <p:sp>
          <p:nvSpPr>
            <p:cNvPr id="5" name="Oval 4">
              <a:extLst>
                <a:ext uri="{FF2B5EF4-FFF2-40B4-BE49-F238E27FC236}">
                  <a16:creationId xmlns:a16="http://schemas.microsoft.com/office/drawing/2014/main" id="{A6EF0169-F0EF-6D17-AD76-36D2EF107B8F}"/>
                </a:ext>
              </a:extLst>
            </p:cNvPr>
            <p:cNvSpPr/>
            <p:nvPr/>
          </p:nvSpPr>
          <p:spPr>
            <a:xfrm>
              <a:off x="6728051" y="1475747"/>
              <a:ext cx="561975" cy="1172708"/>
            </a:xfrm>
            <a:prstGeom prst="ellipse">
              <a:avLst/>
            </a:prstGeom>
            <a:solidFill>
              <a:srgbClr val="0070C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C4269352-D753-B2A0-E4A2-A37AEBC76276}"/>
                </a:ext>
              </a:extLst>
            </p:cNvPr>
            <p:cNvSpPr txBox="1"/>
            <p:nvPr/>
          </p:nvSpPr>
          <p:spPr>
            <a:xfrm>
              <a:off x="7331948" y="1876930"/>
              <a:ext cx="338554" cy="369332"/>
            </a:xfrm>
            <a:prstGeom prst="rect">
              <a:avLst/>
            </a:prstGeom>
            <a:noFill/>
          </p:spPr>
          <p:txBody>
            <a:bodyPr wrap="none" rtlCol="0">
              <a:spAutoFit/>
            </a:bodyPr>
            <a:lstStyle/>
            <a:p>
              <a:r>
                <a:rPr lang="en-US" sz="1800" dirty="0">
                  <a:solidFill>
                    <a:srgbClr val="0070C0"/>
                  </a:solidFill>
                </a:rPr>
                <a:t>P</a:t>
              </a:r>
            </a:p>
          </p:txBody>
        </p:sp>
        <p:sp>
          <p:nvSpPr>
            <p:cNvPr id="7" name="Oval 6">
              <a:extLst>
                <a:ext uri="{FF2B5EF4-FFF2-40B4-BE49-F238E27FC236}">
                  <a16:creationId xmlns:a16="http://schemas.microsoft.com/office/drawing/2014/main" id="{C18812EF-83AA-211B-5CA7-503D1DF07E6C}"/>
                </a:ext>
              </a:extLst>
            </p:cNvPr>
            <p:cNvSpPr/>
            <p:nvPr/>
          </p:nvSpPr>
          <p:spPr>
            <a:xfrm>
              <a:off x="5601196" y="1950556"/>
              <a:ext cx="189974"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3C53E423-7C2B-241E-16E7-02FE04198EED}"/>
                </a:ext>
              </a:extLst>
            </p:cNvPr>
            <p:cNvSpPr/>
            <p:nvPr/>
          </p:nvSpPr>
          <p:spPr>
            <a:xfrm>
              <a:off x="6922632" y="1690688"/>
              <a:ext cx="172812" cy="18573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E2EEADF-71BD-FE40-66F1-EA51676953F3}"/>
                </a:ext>
              </a:extLst>
            </p:cNvPr>
            <p:cNvSpPr/>
            <p:nvPr/>
          </p:nvSpPr>
          <p:spPr>
            <a:xfrm>
              <a:off x="6922632" y="2288947"/>
              <a:ext cx="172812" cy="18573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15374C0-52BE-3C4F-7337-F72E511E9DDE}"/>
                </a:ext>
              </a:extLst>
            </p:cNvPr>
            <p:cNvSpPr txBox="1"/>
            <p:nvPr/>
          </p:nvSpPr>
          <p:spPr>
            <a:xfrm rot="5400000">
              <a:off x="6832985" y="1925153"/>
              <a:ext cx="541259" cy="400110"/>
            </a:xfrm>
            <a:prstGeom prst="rect">
              <a:avLst/>
            </a:prstGeom>
            <a:noFill/>
          </p:spPr>
          <p:txBody>
            <a:bodyPr wrap="square" rtlCol="0">
              <a:spAutoFit/>
            </a:bodyPr>
            <a:lstStyle/>
            <a:p>
              <a:r>
                <a:rPr lang="en-US" sz="2000" b="0" dirty="0">
                  <a:solidFill>
                    <a:schemeClr val="bg1"/>
                  </a:solidFill>
                </a:rPr>
                <a:t>…</a:t>
              </a:r>
            </a:p>
          </p:txBody>
        </p:sp>
        <p:cxnSp>
          <p:nvCxnSpPr>
            <p:cNvPr id="14" name="Straight Connector 13">
              <a:extLst>
                <a:ext uri="{FF2B5EF4-FFF2-40B4-BE49-F238E27FC236}">
                  <a16:creationId xmlns:a16="http://schemas.microsoft.com/office/drawing/2014/main" id="{74ADA416-B6FA-DE56-79B9-156EEF566F5D}"/>
                </a:ext>
              </a:extLst>
            </p:cNvPr>
            <p:cNvCxnSpPr>
              <a:cxnSpLocks/>
              <a:endCxn id="10" idx="2"/>
            </p:cNvCxnSpPr>
            <p:nvPr/>
          </p:nvCxnSpPr>
          <p:spPr>
            <a:xfrm flipV="1">
              <a:off x="5803184" y="1783557"/>
              <a:ext cx="1119448" cy="199759"/>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FB07D1C-A105-DC6C-D543-6244DEE3961F}"/>
                </a:ext>
              </a:extLst>
            </p:cNvPr>
            <p:cNvCxnSpPr>
              <a:cxnSpLocks/>
            </p:cNvCxnSpPr>
            <p:nvPr/>
          </p:nvCxnSpPr>
          <p:spPr>
            <a:xfrm>
              <a:off x="5791170" y="2091366"/>
              <a:ext cx="1131462" cy="304472"/>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Straight Connector 13">
              <a:extLst>
                <a:ext uri="{FF2B5EF4-FFF2-40B4-BE49-F238E27FC236}">
                  <a16:creationId xmlns:a16="http://schemas.microsoft.com/office/drawing/2014/main" id="{369AB309-4E33-31C0-8A83-2F23CDEC67ED}"/>
                </a:ext>
              </a:extLst>
            </p:cNvPr>
            <p:cNvCxnSpPr>
              <a:cxnSpLocks/>
              <a:stCxn id="7" idx="6"/>
              <a:endCxn id="12" idx="2"/>
            </p:cNvCxnSpPr>
            <p:nvPr/>
          </p:nvCxnSpPr>
          <p:spPr>
            <a:xfrm>
              <a:off x="5791170" y="2036281"/>
              <a:ext cx="1112390" cy="88928"/>
            </a:xfrm>
            <a:prstGeom prst="line">
              <a:avLst/>
            </a:prstGeom>
            <a:ln w="19050"/>
          </p:spPr>
          <p:style>
            <a:lnRef idx="1">
              <a:schemeClr val="dk1"/>
            </a:lnRef>
            <a:fillRef idx="0">
              <a:schemeClr val="dk1"/>
            </a:fillRef>
            <a:effectRef idx="0">
              <a:schemeClr val="dk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971">
                                            <p:txEl>
                                              <p:pRg st="2" end="2"/>
                                            </p:txEl>
                                          </p:spTgt>
                                        </p:tgtEl>
                                        <p:attrNameLst>
                                          <p:attrName>style.visibility</p:attrName>
                                        </p:attrNameLst>
                                      </p:cBhvr>
                                      <p:to>
                                        <p:strVal val="visible"/>
                                      </p:to>
                                    </p:set>
                                    <p:animEffect transition="in" filter="fade">
                                      <p:cBhvr>
                                        <p:cTn id="7" dur="500"/>
                                        <p:tgtEl>
                                          <p:spTgt spid="839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3971">
                                            <p:txEl>
                                              <p:pRg st="3" end="3"/>
                                            </p:txEl>
                                          </p:spTgt>
                                        </p:tgtEl>
                                        <p:attrNameLst>
                                          <p:attrName>style.visibility</p:attrName>
                                        </p:attrNameLst>
                                      </p:cBhvr>
                                      <p:to>
                                        <p:strVal val="visible"/>
                                      </p:to>
                                    </p:set>
                                    <p:animEffect transition="in" filter="fade">
                                      <p:cBhvr>
                                        <p:cTn id="16" dur="500"/>
                                        <p:tgtEl>
                                          <p:spTgt spid="839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3971">
                                            <p:txEl>
                                              <p:pRg st="4" end="4"/>
                                            </p:txEl>
                                          </p:spTgt>
                                        </p:tgtEl>
                                        <p:attrNameLst>
                                          <p:attrName>style.visibility</p:attrName>
                                        </p:attrNameLst>
                                      </p:cBhvr>
                                      <p:to>
                                        <p:strVal val="visible"/>
                                      </p:to>
                                    </p:set>
                                    <p:animEffect transition="in" filter="fade">
                                      <p:cBhvr>
                                        <p:cTn id="21" dur="500"/>
                                        <p:tgtEl>
                                          <p:spTgt spid="839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a:t>Main Idea of Prim's Algorithm</a:t>
            </a:r>
            <a:endParaRPr sz="3600" dirty="0"/>
          </a:p>
        </p:txBody>
      </p:sp>
      <p:sp>
        <p:nvSpPr>
          <p:cNvPr id="83971" name="Content Placeholder 4"/>
          <p:cNvSpPr>
            <a:spLocks noGrp="1"/>
          </p:cNvSpPr>
          <p:nvPr>
            <p:ph sz="quarter" idx="17"/>
          </p:nvPr>
        </p:nvSpPr>
        <p:spPr>
          <a:xfrm>
            <a:off x="325660" y="2293768"/>
            <a:ext cx="7822292" cy="4163558"/>
          </a:xfrm>
        </p:spPr>
        <p:txBody>
          <a:bodyPr/>
          <a:lstStyle/>
          <a:p>
            <a:pPr marL="0" indent="0" eaLnBrk="1" hangingPunct="1">
              <a:spcBef>
                <a:spcPts val="1400"/>
              </a:spcBef>
              <a:buNone/>
            </a:pPr>
            <a:r>
              <a:rPr lang="en-US" altLang="en-US" b="1" dirty="0">
                <a:solidFill>
                  <a:schemeClr val="tx1"/>
                </a:solidFill>
              </a:rPr>
              <a:t>Prim’s Algorithm (Cont.)</a:t>
            </a:r>
          </a:p>
          <a:p>
            <a:pPr eaLnBrk="1" hangingPunct="1">
              <a:spcBef>
                <a:spcPts val="1400"/>
              </a:spcBef>
            </a:pPr>
            <a:r>
              <a:rPr lang="en-US" altLang="en-US" sz="2000" dirty="0">
                <a:solidFill>
                  <a:schemeClr val="tx1"/>
                </a:solidFill>
              </a:rPr>
              <a:t>In every iteration in the Prim’s Algorithm, a new vertex </a:t>
            </a:r>
            <a:r>
              <a:rPr lang="en-US" altLang="en-US" sz="2000" b="1" i="1" dirty="0">
                <a:solidFill>
                  <a:srgbClr val="00B050"/>
                </a:solidFill>
              </a:rPr>
              <a:t>u</a:t>
            </a:r>
            <a:r>
              <a:rPr lang="en-US" altLang="en-US" sz="2000" dirty="0">
                <a:solidFill>
                  <a:schemeClr val="tx1"/>
                </a:solidFill>
              </a:rPr>
              <a:t> from set </a:t>
            </a:r>
            <a:r>
              <a:rPr lang="en-US" altLang="en-US" sz="2000" b="1" i="1" dirty="0">
                <a:solidFill>
                  <a:srgbClr val="0070C0"/>
                </a:solidFill>
              </a:rPr>
              <a:t>P</a:t>
            </a:r>
            <a:r>
              <a:rPr lang="en-US" altLang="en-US" sz="2000" dirty="0">
                <a:solidFill>
                  <a:schemeClr val="tx1"/>
                </a:solidFill>
              </a:rPr>
              <a:t> will be connected to the tree </a:t>
            </a:r>
            <a:r>
              <a:rPr lang="en-US" altLang="en-US" sz="2000" b="1" i="1" dirty="0">
                <a:solidFill>
                  <a:srgbClr val="FF33CC"/>
                </a:solidFill>
              </a:rPr>
              <a:t>T</a:t>
            </a:r>
            <a:r>
              <a:rPr lang="en-US" altLang="en-US" sz="2000" dirty="0">
                <a:solidFill>
                  <a:schemeClr val="tx1"/>
                </a:solidFill>
              </a:rPr>
              <a:t>. The vertex </a:t>
            </a:r>
            <a:r>
              <a:rPr lang="en-US" altLang="en-US" sz="2000" b="1" i="1" dirty="0">
                <a:solidFill>
                  <a:srgbClr val="00B050"/>
                </a:solidFill>
              </a:rPr>
              <a:t>u</a:t>
            </a:r>
            <a:r>
              <a:rPr lang="en-US" altLang="en-US" sz="2000" dirty="0">
                <a:solidFill>
                  <a:schemeClr val="tx1"/>
                </a:solidFill>
              </a:rPr>
              <a:t> will be deleted from the set </a:t>
            </a:r>
            <a:r>
              <a:rPr lang="en-US" altLang="en-US" sz="2000" b="1" i="1" dirty="0">
                <a:solidFill>
                  <a:srgbClr val="0070C0"/>
                </a:solidFill>
              </a:rPr>
              <a:t>P</a:t>
            </a:r>
            <a:r>
              <a:rPr lang="en-US" altLang="en-US" sz="2000" dirty="0">
                <a:solidFill>
                  <a:schemeClr val="tx1"/>
                </a:solidFill>
              </a:rPr>
              <a:t>. The vertices adjacent to </a:t>
            </a:r>
            <a:r>
              <a:rPr lang="en-US" altLang="en-US" sz="2000" b="1" i="1" dirty="0">
                <a:solidFill>
                  <a:srgbClr val="00B050"/>
                </a:solidFill>
              </a:rPr>
              <a:t>u</a:t>
            </a:r>
            <a:r>
              <a:rPr lang="en-US" altLang="en-US" sz="2000" dirty="0">
                <a:solidFill>
                  <a:schemeClr val="tx1"/>
                </a:solidFill>
              </a:rPr>
              <a:t> and not already in </a:t>
            </a:r>
            <a:r>
              <a:rPr lang="en-US" altLang="en-US" sz="2000" b="1" i="1" dirty="0">
                <a:solidFill>
                  <a:srgbClr val="0070C0"/>
                </a:solidFill>
              </a:rPr>
              <a:t>P</a:t>
            </a:r>
            <a:r>
              <a:rPr lang="en-US" altLang="en-US" sz="2000" dirty="0">
                <a:solidFill>
                  <a:schemeClr val="tx1"/>
                </a:solidFill>
              </a:rPr>
              <a:t> will be added to </a:t>
            </a:r>
            <a:r>
              <a:rPr lang="en-US" altLang="en-US" sz="2000" b="1" i="1" dirty="0">
                <a:solidFill>
                  <a:srgbClr val="0070C0"/>
                </a:solidFill>
              </a:rPr>
              <a:t>P</a:t>
            </a:r>
            <a:r>
              <a:rPr lang="en-US" altLang="en-US" sz="2000" dirty="0">
                <a:solidFill>
                  <a:schemeClr val="tx1"/>
                </a:solidFill>
              </a:rPr>
              <a:t>. </a:t>
            </a:r>
          </a:p>
          <a:p>
            <a:pPr eaLnBrk="1" hangingPunct="1">
              <a:spcBef>
                <a:spcPts val="1400"/>
              </a:spcBef>
            </a:pPr>
            <a:r>
              <a:rPr lang="en-US" altLang="en-US" sz="2000" dirty="0">
                <a:solidFill>
                  <a:schemeClr val="tx1"/>
                </a:solidFill>
              </a:rPr>
              <a:t>When all vertices are connected into </a:t>
            </a:r>
            <a:r>
              <a:rPr lang="en-US" altLang="en-US" sz="2000" b="1" i="1" dirty="0">
                <a:solidFill>
                  <a:srgbClr val="FF33CC"/>
                </a:solidFill>
              </a:rPr>
              <a:t>T</a:t>
            </a:r>
            <a:r>
              <a:rPr lang="en-US" altLang="en-US" sz="2000" dirty="0">
                <a:solidFill>
                  <a:schemeClr val="tx1"/>
                </a:solidFill>
              </a:rPr>
              <a:t>, </a:t>
            </a:r>
            <a:r>
              <a:rPr lang="en-US" altLang="en-US" sz="2000" b="1" i="1" dirty="0">
                <a:solidFill>
                  <a:srgbClr val="0070C0"/>
                </a:solidFill>
              </a:rPr>
              <a:t>P</a:t>
            </a:r>
            <a:r>
              <a:rPr lang="en-US" altLang="en-US" sz="2000" dirty="0">
                <a:solidFill>
                  <a:schemeClr val="tx1"/>
                </a:solidFill>
              </a:rPr>
              <a:t> will be empty. This means the end of the algorithm. </a:t>
            </a:r>
          </a:p>
          <a:p>
            <a:pPr eaLnBrk="1" hangingPunct="1">
              <a:spcBef>
                <a:spcPts val="1400"/>
              </a:spcBef>
            </a:pPr>
            <a:r>
              <a:rPr lang="en-US" altLang="en-US" sz="2000" dirty="0">
                <a:solidFill>
                  <a:schemeClr val="tx1"/>
                </a:solidFill>
              </a:rPr>
              <a:t>The new vertex in every iteration will be chosen by using </a:t>
            </a:r>
            <a:r>
              <a:rPr lang="en-US" altLang="en-US" sz="2000" b="1" dirty="0">
                <a:solidFill>
                  <a:srgbClr val="800000"/>
                </a:solidFill>
              </a:rPr>
              <a:t>greedy</a:t>
            </a:r>
            <a:r>
              <a:rPr lang="en-US" altLang="en-US" sz="2000" dirty="0">
                <a:solidFill>
                  <a:srgbClr val="C00000"/>
                </a:solidFill>
              </a:rPr>
              <a:t> </a:t>
            </a:r>
            <a:r>
              <a:rPr lang="en-US" altLang="en-US" sz="2000" dirty="0">
                <a:solidFill>
                  <a:schemeClr val="tx1"/>
                </a:solidFill>
              </a:rPr>
              <a:t>method, i.e. among all vertices in </a:t>
            </a:r>
            <a:r>
              <a:rPr lang="en-US" altLang="en-US" sz="2000" b="1" i="1" dirty="0">
                <a:solidFill>
                  <a:srgbClr val="0070C0"/>
                </a:solidFill>
              </a:rPr>
              <a:t>P</a:t>
            </a:r>
            <a:r>
              <a:rPr lang="en-US" altLang="en-US" sz="2000" dirty="0">
                <a:solidFill>
                  <a:schemeClr val="tx1"/>
                </a:solidFill>
              </a:rPr>
              <a:t> which are connected to some vertices already inserted in the tree </a:t>
            </a:r>
            <a:r>
              <a:rPr lang="en-US" altLang="en-US" sz="2000" b="1" i="1" dirty="0">
                <a:solidFill>
                  <a:srgbClr val="FF33CC"/>
                </a:solidFill>
              </a:rPr>
              <a:t>T</a:t>
            </a:r>
            <a:r>
              <a:rPr lang="en-US" altLang="en-US" sz="2000" dirty="0">
                <a:solidFill>
                  <a:schemeClr val="tx1"/>
                </a:solidFill>
              </a:rPr>
              <a:t> but themselves are not in </a:t>
            </a:r>
            <a:r>
              <a:rPr lang="en-US" altLang="en-US" sz="2000" b="1" i="1" dirty="0">
                <a:solidFill>
                  <a:srgbClr val="FF33CC"/>
                </a:solidFill>
              </a:rPr>
              <a:t>T</a:t>
            </a:r>
            <a:r>
              <a:rPr lang="en-US" altLang="en-US" sz="2000" dirty="0">
                <a:solidFill>
                  <a:schemeClr val="tx1"/>
                </a:solidFill>
              </a:rPr>
              <a:t>, we choose one with the </a:t>
            </a:r>
            <a:r>
              <a:rPr lang="en-US" altLang="en-US" sz="2000" b="1" dirty="0">
                <a:solidFill>
                  <a:srgbClr val="FF0000"/>
                </a:solidFill>
              </a:rPr>
              <a:t>minimum</a:t>
            </a:r>
            <a:r>
              <a:rPr lang="en-US" altLang="en-US" sz="2000" dirty="0">
                <a:solidFill>
                  <a:schemeClr val="tx1"/>
                </a:solidFill>
              </a:rPr>
              <a:t> cost.</a:t>
            </a:r>
          </a:p>
        </p:txBody>
      </p:sp>
      <p:grpSp>
        <p:nvGrpSpPr>
          <p:cNvPr id="30" name="Group 29">
            <a:extLst>
              <a:ext uri="{FF2B5EF4-FFF2-40B4-BE49-F238E27FC236}">
                <a16:creationId xmlns:a16="http://schemas.microsoft.com/office/drawing/2014/main" id="{922457F4-A733-8035-532F-F4FDDDF6881C}"/>
              </a:ext>
            </a:extLst>
          </p:cNvPr>
          <p:cNvGrpSpPr/>
          <p:nvPr/>
        </p:nvGrpSpPr>
        <p:grpSpPr>
          <a:xfrm>
            <a:off x="6444502" y="1387936"/>
            <a:ext cx="2566982" cy="1173213"/>
            <a:chOff x="6444502" y="1387936"/>
            <a:chExt cx="2566982" cy="1173213"/>
          </a:xfrm>
        </p:grpSpPr>
        <p:sp>
          <p:nvSpPr>
            <p:cNvPr id="17" name="Oval 16">
              <a:extLst>
                <a:ext uri="{FF2B5EF4-FFF2-40B4-BE49-F238E27FC236}">
                  <a16:creationId xmlns:a16="http://schemas.microsoft.com/office/drawing/2014/main" id="{0664AB3F-4687-1B55-9234-5C1279DDB5CA}"/>
                </a:ext>
              </a:extLst>
            </p:cNvPr>
            <p:cNvSpPr/>
            <p:nvPr/>
          </p:nvSpPr>
          <p:spPr>
            <a:xfrm>
              <a:off x="6770232" y="1387936"/>
              <a:ext cx="561975" cy="1172708"/>
            </a:xfrm>
            <a:prstGeom prst="ellipse">
              <a:avLst/>
            </a:prstGeom>
            <a:solidFill>
              <a:srgbClr val="FF33CC"/>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72BE99FE-9387-A2D0-07E8-7AE130447F73}"/>
                </a:ext>
              </a:extLst>
            </p:cNvPr>
            <p:cNvSpPr txBox="1"/>
            <p:nvPr/>
          </p:nvSpPr>
          <p:spPr>
            <a:xfrm>
              <a:off x="6444502" y="1789624"/>
              <a:ext cx="325730" cy="369332"/>
            </a:xfrm>
            <a:prstGeom prst="rect">
              <a:avLst/>
            </a:prstGeom>
            <a:noFill/>
          </p:spPr>
          <p:txBody>
            <a:bodyPr wrap="none" rtlCol="0">
              <a:spAutoFit/>
            </a:bodyPr>
            <a:lstStyle/>
            <a:p>
              <a:r>
                <a:rPr lang="en-US" sz="1800" dirty="0">
                  <a:solidFill>
                    <a:srgbClr val="FF33CC"/>
                  </a:solidFill>
                </a:rPr>
                <a:t>T</a:t>
              </a:r>
            </a:p>
          </p:txBody>
        </p:sp>
        <p:sp>
          <p:nvSpPr>
            <p:cNvPr id="19" name="Oval 18">
              <a:extLst>
                <a:ext uri="{FF2B5EF4-FFF2-40B4-BE49-F238E27FC236}">
                  <a16:creationId xmlns:a16="http://schemas.microsoft.com/office/drawing/2014/main" id="{45AACEC9-71B9-8B65-93C1-48B97089232B}"/>
                </a:ext>
              </a:extLst>
            </p:cNvPr>
            <p:cNvSpPr/>
            <p:nvPr/>
          </p:nvSpPr>
          <p:spPr>
            <a:xfrm>
              <a:off x="8069033" y="1388441"/>
              <a:ext cx="561975" cy="1172708"/>
            </a:xfrm>
            <a:prstGeom prst="ellipse">
              <a:avLst/>
            </a:prstGeom>
            <a:solidFill>
              <a:srgbClr val="0070C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0" name="TextBox 19">
              <a:extLst>
                <a:ext uri="{FF2B5EF4-FFF2-40B4-BE49-F238E27FC236}">
                  <a16:creationId xmlns:a16="http://schemas.microsoft.com/office/drawing/2014/main" id="{58351923-5049-6462-3F92-CAA812BB02FA}"/>
                </a:ext>
              </a:extLst>
            </p:cNvPr>
            <p:cNvSpPr txBox="1"/>
            <p:nvPr/>
          </p:nvSpPr>
          <p:spPr>
            <a:xfrm>
              <a:off x="8672930" y="1789624"/>
              <a:ext cx="338554" cy="369332"/>
            </a:xfrm>
            <a:prstGeom prst="rect">
              <a:avLst/>
            </a:prstGeom>
            <a:noFill/>
          </p:spPr>
          <p:txBody>
            <a:bodyPr wrap="none" rtlCol="0">
              <a:spAutoFit/>
            </a:bodyPr>
            <a:lstStyle/>
            <a:p>
              <a:r>
                <a:rPr lang="en-US" sz="1800" dirty="0">
                  <a:solidFill>
                    <a:srgbClr val="0070C0"/>
                  </a:solidFill>
                </a:rPr>
                <a:t>P</a:t>
              </a:r>
            </a:p>
          </p:txBody>
        </p:sp>
        <p:sp>
          <p:nvSpPr>
            <p:cNvPr id="21" name="Oval 20">
              <a:extLst>
                <a:ext uri="{FF2B5EF4-FFF2-40B4-BE49-F238E27FC236}">
                  <a16:creationId xmlns:a16="http://schemas.microsoft.com/office/drawing/2014/main" id="{134D41BA-3AF9-F5EC-DBFA-3C8AB22488D2}"/>
                </a:ext>
              </a:extLst>
            </p:cNvPr>
            <p:cNvSpPr/>
            <p:nvPr/>
          </p:nvSpPr>
          <p:spPr>
            <a:xfrm>
              <a:off x="6960732" y="1498787"/>
              <a:ext cx="189974"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75EE5925-6188-0070-01A8-2845D9D54271}"/>
                </a:ext>
              </a:extLst>
            </p:cNvPr>
            <p:cNvSpPr/>
            <p:nvPr/>
          </p:nvSpPr>
          <p:spPr>
            <a:xfrm>
              <a:off x="6960732" y="2035414"/>
              <a:ext cx="189974"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0A30B2B0-64E2-6FF0-DDE8-8BFC0E5E0273}"/>
                </a:ext>
              </a:extLst>
            </p:cNvPr>
            <p:cNvSpPr txBox="1"/>
            <p:nvPr/>
          </p:nvSpPr>
          <p:spPr>
            <a:xfrm rot="5400000">
              <a:off x="6950238" y="1622491"/>
              <a:ext cx="384303" cy="400110"/>
            </a:xfrm>
            <a:prstGeom prst="rect">
              <a:avLst/>
            </a:prstGeom>
            <a:noFill/>
          </p:spPr>
          <p:txBody>
            <a:bodyPr wrap="square" rtlCol="0">
              <a:spAutoFit/>
            </a:bodyPr>
            <a:lstStyle/>
            <a:p>
              <a:r>
                <a:rPr lang="en-US" sz="2000" b="0" dirty="0"/>
                <a:t>…</a:t>
              </a:r>
            </a:p>
          </p:txBody>
        </p:sp>
        <p:sp>
          <p:nvSpPr>
            <p:cNvPr id="24" name="Oval 23">
              <a:extLst>
                <a:ext uri="{FF2B5EF4-FFF2-40B4-BE49-F238E27FC236}">
                  <a16:creationId xmlns:a16="http://schemas.microsoft.com/office/drawing/2014/main" id="{82C9F5D0-C933-2576-0FCF-4573BCF8A91C}"/>
                </a:ext>
              </a:extLst>
            </p:cNvPr>
            <p:cNvSpPr/>
            <p:nvPr/>
          </p:nvSpPr>
          <p:spPr>
            <a:xfrm>
              <a:off x="8263614" y="1603382"/>
              <a:ext cx="172812" cy="18573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172EFB0-F7CB-F46A-87A8-1DB49C35143A}"/>
                </a:ext>
              </a:extLst>
            </p:cNvPr>
            <p:cNvSpPr/>
            <p:nvPr/>
          </p:nvSpPr>
          <p:spPr>
            <a:xfrm>
              <a:off x="6977894" y="2286800"/>
              <a:ext cx="172812" cy="18573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a:t>
              </a:r>
            </a:p>
          </p:txBody>
        </p:sp>
        <p:sp>
          <p:nvSpPr>
            <p:cNvPr id="26" name="TextBox 25">
              <a:extLst>
                <a:ext uri="{FF2B5EF4-FFF2-40B4-BE49-F238E27FC236}">
                  <a16:creationId xmlns:a16="http://schemas.microsoft.com/office/drawing/2014/main" id="{BB830F11-06E9-DAEA-1994-1D00273ED82F}"/>
                </a:ext>
              </a:extLst>
            </p:cNvPr>
            <p:cNvSpPr txBox="1"/>
            <p:nvPr/>
          </p:nvSpPr>
          <p:spPr>
            <a:xfrm rot="5400000">
              <a:off x="8173967" y="1837847"/>
              <a:ext cx="541259" cy="400110"/>
            </a:xfrm>
            <a:prstGeom prst="rect">
              <a:avLst/>
            </a:prstGeom>
            <a:noFill/>
          </p:spPr>
          <p:txBody>
            <a:bodyPr wrap="square" rtlCol="0">
              <a:spAutoFit/>
            </a:bodyPr>
            <a:lstStyle/>
            <a:p>
              <a:r>
                <a:rPr lang="en-US" sz="2000" b="0" dirty="0">
                  <a:solidFill>
                    <a:schemeClr val="bg1"/>
                  </a:solidFill>
                </a:rPr>
                <a:t>…</a:t>
              </a:r>
            </a:p>
          </p:txBody>
        </p:sp>
        <p:cxnSp>
          <p:nvCxnSpPr>
            <p:cNvPr id="27" name="Straight Connector 26">
              <a:extLst>
                <a:ext uri="{FF2B5EF4-FFF2-40B4-BE49-F238E27FC236}">
                  <a16:creationId xmlns:a16="http://schemas.microsoft.com/office/drawing/2014/main" id="{2A367575-B2A6-4926-4703-20EFE1216912}"/>
                </a:ext>
              </a:extLst>
            </p:cNvPr>
            <p:cNvCxnSpPr>
              <a:cxnSpLocks/>
              <a:stCxn id="23" idx="1"/>
              <a:endCxn id="24" idx="2"/>
            </p:cNvCxnSpPr>
            <p:nvPr/>
          </p:nvCxnSpPr>
          <p:spPr>
            <a:xfrm>
              <a:off x="7142390" y="1630395"/>
              <a:ext cx="1121224" cy="65856"/>
            </a:xfrm>
            <a:prstGeom prst="line">
              <a:avLst/>
            </a:prstGeom>
            <a:ln w="19050"/>
          </p:spPr>
          <p:style>
            <a:lnRef idx="1">
              <a:schemeClr val="dk1"/>
            </a:lnRef>
            <a:fillRef idx="0">
              <a:schemeClr val="dk1"/>
            </a:fillRef>
            <a:effectRef idx="0">
              <a:schemeClr val="dk1"/>
            </a:effectRef>
            <a:fontRef idx="minor">
              <a:schemeClr val="tx1"/>
            </a:fontRef>
          </p:style>
        </p:cxnSp>
      </p:grpSp>
      <p:sp>
        <p:nvSpPr>
          <p:cNvPr id="31" name="TextBox 30">
            <a:extLst>
              <a:ext uri="{FF2B5EF4-FFF2-40B4-BE49-F238E27FC236}">
                <a16:creationId xmlns:a16="http://schemas.microsoft.com/office/drawing/2014/main" id="{B49C3391-AFBD-8099-813A-8C0013614CD9}"/>
              </a:ext>
            </a:extLst>
          </p:cNvPr>
          <p:cNvSpPr txBox="1"/>
          <p:nvPr/>
        </p:nvSpPr>
        <p:spPr>
          <a:xfrm>
            <a:off x="4486833" y="2286210"/>
            <a:ext cx="982961" cy="523220"/>
          </a:xfrm>
          <a:prstGeom prst="rect">
            <a:avLst/>
          </a:prstGeom>
          <a:noFill/>
        </p:spPr>
        <p:txBody>
          <a:bodyPr wrap="none" rtlCol="0">
            <a:spAutoFit/>
          </a:bodyPr>
          <a:lstStyle/>
          <a:p>
            <a:pPr algn="ctr"/>
            <a:r>
              <a:rPr lang="en-US" sz="1400" dirty="0">
                <a:solidFill>
                  <a:srgbClr val="FF0000"/>
                </a:solidFill>
              </a:rPr>
              <a:t>minimum</a:t>
            </a:r>
          </a:p>
          <a:p>
            <a:pPr algn="ctr"/>
            <a:r>
              <a:rPr lang="en-US" sz="1400" dirty="0">
                <a:solidFill>
                  <a:srgbClr val="FF0000"/>
                </a:solidFill>
              </a:rPr>
              <a:t>cost</a:t>
            </a:r>
          </a:p>
        </p:txBody>
      </p:sp>
      <p:grpSp>
        <p:nvGrpSpPr>
          <p:cNvPr id="33" name="群組 32">
            <a:extLst>
              <a:ext uri="{FF2B5EF4-FFF2-40B4-BE49-F238E27FC236}">
                <a16:creationId xmlns:a16="http://schemas.microsoft.com/office/drawing/2014/main" id="{3F9971E2-CC3E-3C47-A9C4-3AB6BC64C4D5}"/>
              </a:ext>
            </a:extLst>
          </p:cNvPr>
          <p:cNvGrpSpPr/>
          <p:nvPr/>
        </p:nvGrpSpPr>
        <p:grpSpPr>
          <a:xfrm>
            <a:off x="3715656" y="1361923"/>
            <a:ext cx="2566982" cy="1296414"/>
            <a:chOff x="3715656" y="1361923"/>
            <a:chExt cx="2566982" cy="1296414"/>
          </a:xfrm>
        </p:grpSpPr>
        <p:sp>
          <p:nvSpPr>
            <p:cNvPr id="4" name="Oval 3">
              <a:extLst>
                <a:ext uri="{FF2B5EF4-FFF2-40B4-BE49-F238E27FC236}">
                  <a16:creationId xmlns:a16="http://schemas.microsoft.com/office/drawing/2014/main" id="{F64CCD96-577B-0C0A-6DBD-17C776B07F18}"/>
                </a:ext>
              </a:extLst>
            </p:cNvPr>
            <p:cNvSpPr/>
            <p:nvPr/>
          </p:nvSpPr>
          <p:spPr>
            <a:xfrm>
              <a:off x="4041386" y="1361923"/>
              <a:ext cx="561975" cy="1172708"/>
            </a:xfrm>
            <a:prstGeom prst="ellipse">
              <a:avLst/>
            </a:prstGeom>
            <a:solidFill>
              <a:srgbClr val="FF33CC"/>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08F56DFF-8918-5D3E-87E1-4A17ECB8460B}"/>
                </a:ext>
              </a:extLst>
            </p:cNvPr>
            <p:cNvSpPr txBox="1"/>
            <p:nvPr/>
          </p:nvSpPr>
          <p:spPr>
            <a:xfrm>
              <a:off x="3715656" y="1763611"/>
              <a:ext cx="325730" cy="369332"/>
            </a:xfrm>
            <a:prstGeom prst="rect">
              <a:avLst/>
            </a:prstGeom>
            <a:noFill/>
          </p:spPr>
          <p:txBody>
            <a:bodyPr wrap="none" rtlCol="0">
              <a:spAutoFit/>
            </a:bodyPr>
            <a:lstStyle/>
            <a:p>
              <a:r>
                <a:rPr lang="en-US" sz="1800" dirty="0">
                  <a:solidFill>
                    <a:srgbClr val="FF33CC"/>
                  </a:solidFill>
                </a:rPr>
                <a:t>T</a:t>
              </a:r>
            </a:p>
          </p:txBody>
        </p:sp>
        <p:sp>
          <p:nvSpPr>
            <p:cNvPr id="6" name="Oval 5">
              <a:extLst>
                <a:ext uri="{FF2B5EF4-FFF2-40B4-BE49-F238E27FC236}">
                  <a16:creationId xmlns:a16="http://schemas.microsoft.com/office/drawing/2014/main" id="{5A0B0587-4AD4-F35D-A36E-577CDC6713F6}"/>
                </a:ext>
              </a:extLst>
            </p:cNvPr>
            <p:cNvSpPr/>
            <p:nvPr/>
          </p:nvSpPr>
          <p:spPr>
            <a:xfrm>
              <a:off x="5340187" y="1362428"/>
              <a:ext cx="561975" cy="1172708"/>
            </a:xfrm>
            <a:prstGeom prst="ellipse">
              <a:avLst/>
            </a:prstGeom>
            <a:solidFill>
              <a:srgbClr val="0070C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9722FA16-D563-69FD-2CEB-51370F9C421E}"/>
                </a:ext>
              </a:extLst>
            </p:cNvPr>
            <p:cNvSpPr txBox="1"/>
            <p:nvPr/>
          </p:nvSpPr>
          <p:spPr>
            <a:xfrm>
              <a:off x="5944084" y="1763611"/>
              <a:ext cx="338554" cy="369332"/>
            </a:xfrm>
            <a:prstGeom prst="rect">
              <a:avLst/>
            </a:prstGeom>
            <a:noFill/>
          </p:spPr>
          <p:txBody>
            <a:bodyPr wrap="none" rtlCol="0">
              <a:spAutoFit/>
            </a:bodyPr>
            <a:lstStyle/>
            <a:p>
              <a:r>
                <a:rPr lang="en-US" sz="1800" dirty="0">
                  <a:solidFill>
                    <a:srgbClr val="0070C0"/>
                  </a:solidFill>
                </a:rPr>
                <a:t>P</a:t>
              </a:r>
            </a:p>
          </p:txBody>
        </p:sp>
        <p:sp>
          <p:nvSpPr>
            <p:cNvPr id="8" name="Oval 7">
              <a:extLst>
                <a:ext uri="{FF2B5EF4-FFF2-40B4-BE49-F238E27FC236}">
                  <a16:creationId xmlns:a16="http://schemas.microsoft.com/office/drawing/2014/main" id="{2D43343A-FF9D-18AD-88F0-D3CBFBD970CD}"/>
                </a:ext>
              </a:extLst>
            </p:cNvPr>
            <p:cNvSpPr/>
            <p:nvPr/>
          </p:nvSpPr>
          <p:spPr>
            <a:xfrm>
              <a:off x="4224241" y="1577369"/>
              <a:ext cx="189974"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7630249A-231E-AEE5-48C9-DDBDDF6BF1B8}"/>
                </a:ext>
              </a:extLst>
            </p:cNvPr>
            <p:cNvSpPr/>
            <p:nvPr/>
          </p:nvSpPr>
          <p:spPr>
            <a:xfrm>
              <a:off x="4241328" y="2191226"/>
              <a:ext cx="189974"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509A9FFC-499A-E7BA-5B3E-B6B629499E15}"/>
                </a:ext>
              </a:extLst>
            </p:cNvPr>
            <p:cNvSpPr txBox="1"/>
            <p:nvPr/>
          </p:nvSpPr>
          <p:spPr>
            <a:xfrm rot="5400000">
              <a:off x="4132676" y="1819216"/>
              <a:ext cx="541259" cy="400110"/>
            </a:xfrm>
            <a:prstGeom prst="rect">
              <a:avLst/>
            </a:prstGeom>
            <a:noFill/>
          </p:spPr>
          <p:txBody>
            <a:bodyPr wrap="square" rtlCol="0">
              <a:spAutoFit/>
            </a:bodyPr>
            <a:lstStyle/>
            <a:p>
              <a:r>
                <a:rPr lang="en-US" sz="2000" b="0" dirty="0"/>
                <a:t>…</a:t>
              </a:r>
            </a:p>
          </p:txBody>
        </p:sp>
        <p:sp>
          <p:nvSpPr>
            <p:cNvPr id="11" name="Oval 10">
              <a:extLst>
                <a:ext uri="{FF2B5EF4-FFF2-40B4-BE49-F238E27FC236}">
                  <a16:creationId xmlns:a16="http://schemas.microsoft.com/office/drawing/2014/main" id="{A056109B-767E-AD25-3E51-7D38ADC8AB68}"/>
                </a:ext>
              </a:extLst>
            </p:cNvPr>
            <p:cNvSpPr/>
            <p:nvPr/>
          </p:nvSpPr>
          <p:spPr>
            <a:xfrm>
              <a:off x="5534768" y="1577369"/>
              <a:ext cx="172812" cy="18573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AD82359-85B2-8D6E-6CEE-28AD120AC0F0}"/>
                </a:ext>
              </a:extLst>
            </p:cNvPr>
            <p:cNvSpPr/>
            <p:nvPr/>
          </p:nvSpPr>
          <p:spPr>
            <a:xfrm>
              <a:off x="5534768" y="2175628"/>
              <a:ext cx="172812" cy="18573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a:t>
              </a:r>
            </a:p>
          </p:txBody>
        </p:sp>
        <p:sp>
          <p:nvSpPr>
            <p:cNvPr id="13" name="TextBox 12">
              <a:extLst>
                <a:ext uri="{FF2B5EF4-FFF2-40B4-BE49-F238E27FC236}">
                  <a16:creationId xmlns:a16="http://schemas.microsoft.com/office/drawing/2014/main" id="{2D57CA82-3932-71A8-79DE-0EB2713DFF74}"/>
                </a:ext>
              </a:extLst>
            </p:cNvPr>
            <p:cNvSpPr txBox="1"/>
            <p:nvPr/>
          </p:nvSpPr>
          <p:spPr>
            <a:xfrm rot="5400000">
              <a:off x="5445121" y="1811834"/>
              <a:ext cx="541259" cy="400110"/>
            </a:xfrm>
            <a:prstGeom prst="rect">
              <a:avLst/>
            </a:prstGeom>
            <a:noFill/>
          </p:spPr>
          <p:txBody>
            <a:bodyPr wrap="square" rtlCol="0">
              <a:spAutoFit/>
            </a:bodyPr>
            <a:lstStyle/>
            <a:p>
              <a:r>
                <a:rPr lang="en-US" sz="2000" b="0" dirty="0">
                  <a:solidFill>
                    <a:schemeClr val="bg1"/>
                  </a:solidFill>
                </a:rPr>
                <a:t>…</a:t>
              </a:r>
            </a:p>
          </p:txBody>
        </p:sp>
        <p:cxnSp>
          <p:nvCxnSpPr>
            <p:cNvPr id="14" name="Straight Connector 13">
              <a:extLst>
                <a:ext uri="{FF2B5EF4-FFF2-40B4-BE49-F238E27FC236}">
                  <a16:creationId xmlns:a16="http://schemas.microsoft.com/office/drawing/2014/main" id="{D141F60D-AAF8-66C8-63CE-1B77C4FE162E}"/>
                </a:ext>
              </a:extLst>
            </p:cNvPr>
            <p:cNvCxnSpPr>
              <a:cxnSpLocks/>
              <a:endCxn id="11" idx="2"/>
            </p:cNvCxnSpPr>
            <p:nvPr/>
          </p:nvCxnSpPr>
          <p:spPr>
            <a:xfrm flipV="1">
              <a:off x="4421860" y="1670238"/>
              <a:ext cx="1112908" cy="30275"/>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BB4B95E-049F-BF6B-D12F-11F1E7B6B341}"/>
                </a:ext>
              </a:extLst>
            </p:cNvPr>
            <p:cNvCxnSpPr>
              <a:cxnSpLocks/>
              <a:stCxn id="10" idx="3"/>
            </p:cNvCxnSpPr>
            <p:nvPr/>
          </p:nvCxnSpPr>
          <p:spPr>
            <a:xfrm flipV="1">
              <a:off x="4403306" y="2282519"/>
              <a:ext cx="1131462" cy="7382"/>
            </a:xfrm>
            <a:prstGeom prst="line">
              <a:avLst/>
            </a:prstGeom>
            <a:ln w="19050"/>
          </p:spPr>
          <p:style>
            <a:lnRef idx="1">
              <a:schemeClr val="dk1"/>
            </a:lnRef>
            <a:fillRef idx="0">
              <a:schemeClr val="dk1"/>
            </a:fillRef>
            <a:effectRef idx="0">
              <a:schemeClr val="dk1"/>
            </a:effectRef>
            <a:fontRef idx="minor">
              <a:schemeClr val="tx1"/>
            </a:fontRef>
          </p:style>
        </p:cxnSp>
        <p:sp>
          <p:nvSpPr>
            <p:cNvPr id="16" name="Oval 11">
              <a:extLst>
                <a:ext uri="{FF2B5EF4-FFF2-40B4-BE49-F238E27FC236}">
                  <a16:creationId xmlns:a16="http://schemas.microsoft.com/office/drawing/2014/main" id="{217CFAC2-9BAF-CF44-9B85-45A6841AE0E2}"/>
                </a:ext>
              </a:extLst>
            </p:cNvPr>
            <p:cNvSpPr/>
            <p:nvPr/>
          </p:nvSpPr>
          <p:spPr>
            <a:xfrm>
              <a:off x="6076979" y="2472600"/>
              <a:ext cx="172812" cy="1857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z</a:t>
              </a:r>
            </a:p>
          </p:txBody>
        </p:sp>
        <p:cxnSp>
          <p:nvCxnSpPr>
            <p:cNvPr id="29" name="直線接點 28">
              <a:extLst>
                <a:ext uri="{FF2B5EF4-FFF2-40B4-BE49-F238E27FC236}">
                  <a16:creationId xmlns:a16="http://schemas.microsoft.com/office/drawing/2014/main" id="{A8923BEE-CD51-F63B-1DC5-E2422FBCEF49}"/>
                </a:ext>
              </a:extLst>
            </p:cNvPr>
            <p:cNvCxnSpPr>
              <a:cxnSpLocks/>
              <a:endCxn id="16" idx="1"/>
            </p:cNvCxnSpPr>
            <p:nvPr/>
          </p:nvCxnSpPr>
          <p:spPr>
            <a:xfrm>
              <a:off x="5693821" y="2346330"/>
              <a:ext cx="408466" cy="153471"/>
            </a:xfrm>
            <a:prstGeom prst="line">
              <a:avLst/>
            </a:prstGeom>
            <a:ln w="19050"/>
          </p:spPr>
          <p:style>
            <a:lnRef idx="1">
              <a:schemeClr val="dk1"/>
            </a:lnRef>
            <a:fillRef idx="0">
              <a:schemeClr val="dk1"/>
            </a:fillRef>
            <a:effectRef idx="0">
              <a:schemeClr val="dk1"/>
            </a:effectRef>
            <a:fontRef idx="minor">
              <a:schemeClr val="tx1"/>
            </a:fontRef>
          </p:style>
        </p:cxnSp>
      </p:grpSp>
      <p:sp>
        <p:nvSpPr>
          <p:cNvPr id="34" name="Oval 11">
            <a:extLst>
              <a:ext uri="{FF2B5EF4-FFF2-40B4-BE49-F238E27FC236}">
                <a16:creationId xmlns:a16="http://schemas.microsoft.com/office/drawing/2014/main" id="{DC0FE492-8711-16A0-50D6-82FCCB69C2B5}"/>
              </a:ext>
            </a:extLst>
          </p:cNvPr>
          <p:cNvSpPr/>
          <p:nvPr/>
        </p:nvSpPr>
        <p:spPr>
          <a:xfrm>
            <a:off x="8278732" y="2268496"/>
            <a:ext cx="172812" cy="18573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z</a:t>
            </a:r>
          </a:p>
        </p:txBody>
      </p:sp>
      <p:cxnSp>
        <p:nvCxnSpPr>
          <p:cNvPr id="35" name="Straight Connector 26">
            <a:extLst>
              <a:ext uri="{FF2B5EF4-FFF2-40B4-BE49-F238E27FC236}">
                <a16:creationId xmlns:a16="http://schemas.microsoft.com/office/drawing/2014/main" id="{932B4A49-26B4-E7B5-AD28-30B84B4B8083}"/>
              </a:ext>
            </a:extLst>
          </p:cNvPr>
          <p:cNvCxnSpPr>
            <a:cxnSpLocks/>
            <a:endCxn id="34" idx="2"/>
          </p:cNvCxnSpPr>
          <p:nvPr/>
        </p:nvCxnSpPr>
        <p:spPr>
          <a:xfrm flipV="1">
            <a:off x="7160792" y="2361365"/>
            <a:ext cx="1117940" cy="7619"/>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320920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971">
                                            <p:txEl>
                                              <p:pRg st="2" end="2"/>
                                            </p:txEl>
                                          </p:spTgt>
                                        </p:tgtEl>
                                        <p:attrNameLst>
                                          <p:attrName>style.visibility</p:attrName>
                                        </p:attrNameLst>
                                      </p:cBhvr>
                                      <p:to>
                                        <p:strVal val="visible"/>
                                      </p:to>
                                    </p:set>
                                    <p:animEffect transition="in" filter="fade">
                                      <p:cBhvr>
                                        <p:cTn id="7" dur="500"/>
                                        <p:tgtEl>
                                          <p:spTgt spid="839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971">
                                            <p:txEl>
                                              <p:pRg st="3" end="3"/>
                                            </p:txEl>
                                          </p:spTgt>
                                        </p:tgtEl>
                                        <p:attrNameLst>
                                          <p:attrName>style.visibility</p:attrName>
                                        </p:attrNameLst>
                                      </p:cBhvr>
                                      <p:to>
                                        <p:strVal val="visible"/>
                                      </p:to>
                                    </p:set>
                                    <p:animEffect transition="in" filter="fade">
                                      <p:cBhvr>
                                        <p:cTn id="12" dur="500"/>
                                        <p:tgtEl>
                                          <p:spTgt spid="8397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Box 63"/>
          <p:cNvSpPr txBox="1">
            <a:spLocks noChangeArrowheads="1"/>
          </p:cNvSpPr>
          <p:nvPr/>
        </p:nvSpPr>
        <p:spPr bwMode="auto">
          <a:xfrm>
            <a:off x="6504680" y="4331176"/>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14</a:t>
            </a:r>
            <a:endParaRPr kumimoji="0" lang="en-US" altLang="en-US" sz="2400" dirty="0">
              <a:latin typeface="+mn-lt"/>
            </a:endParaRPr>
          </a:p>
        </p:txBody>
      </p:sp>
      <p:sp>
        <p:nvSpPr>
          <p:cNvPr id="19" name="Text Box 63"/>
          <p:cNvSpPr txBox="1">
            <a:spLocks noChangeArrowheads="1"/>
          </p:cNvSpPr>
          <p:nvPr/>
        </p:nvSpPr>
        <p:spPr bwMode="auto">
          <a:xfrm>
            <a:off x="6074442" y="2179107"/>
            <a:ext cx="4558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11</a:t>
            </a:r>
            <a:endParaRPr kumimoji="0" lang="en-US" altLang="en-US" sz="2400" dirty="0">
              <a:latin typeface="+mn-lt"/>
            </a:endParaRPr>
          </a:p>
        </p:txBody>
      </p:sp>
      <p:sp>
        <p:nvSpPr>
          <p:cNvPr id="44" name="Text Box 63"/>
          <p:cNvSpPr txBox="1">
            <a:spLocks noChangeArrowheads="1"/>
          </p:cNvSpPr>
          <p:nvPr/>
        </p:nvSpPr>
        <p:spPr bwMode="auto">
          <a:xfrm>
            <a:off x="5145125" y="4331176"/>
            <a:ext cx="4700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10</a:t>
            </a:r>
            <a:endParaRPr kumimoji="0" lang="en-US" altLang="en-US" sz="2400" dirty="0">
              <a:latin typeface="+mn-lt"/>
            </a:endParaRPr>
          </a:p>
        </p:txBody>
      </p:sp>
      <p:sp>
        <p:nvSpPr>
          <p:cNvPr id="27" name="Text Box 63"/>
          <p:cNvSpPr txBox="1">
            <a:spLocks noChangeArrowheads="1"/>
          </p:cNvSpPr>
          <p:nvPr/>
        </p:nvSpPr>
        <p:spPr bwMode="auto">
          <a:xfrm>
            <a:off x="6067357" y="3252247"/>
            <a:ext cx="4700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12</a:t>
            </a:r>
            <a:endParaRPr kumimoji="0" lang="en-US" altLang="en-US" sz="2400" dirty="0">
              <a:latin typeface="+mn-lt"/>
            </a:endParaRPr>
          </a:p>
        </p:txBody>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An Example of Prim's Algorithm</a:t>
            </a:r>
            <a:endParaRPr sz="3600" dirty="0"/>
          </a:p>
        </p:txBody>
      </p:sp>
      <p:sp>
        <p:nvSpPr>
          <p:cNvPr id="83971" name="Content Placeholder 4"/>
          <p:cNvSpPr>
            <a:spLocks noGrp="1"/>
          </p:cNvSpPr>
          <p:nvPr>
            <p:ph sz="quarter" idx="17"/>
          </p:nvPr>
        </p:nvSpPr>
        <p:spPr>
          <a:xfrm>
            <a:off x="508466" y="1548478"/>
            <a:ext cx="2547255" cy="418872"/>
          </a:xfrm>
          <a:solidFill>
            <a:srgbClr val="B51723"/>
          </a:solidFill>
          <a:ln>
            <a:solidFill>
              <a:srgbClr val="002060"/>
            </a:solidFill>
          </a:ln>
        </p:spPr>
        <p:txBody>
          <a:bodyPr/>
          <a:lstStyle/>
          <a:p>
            <a:pPr marL="0" indent="0" algn="ctr" eaLnBrk="1" hangingPunct="1">
              <a:spcBef>
                <a:spcPts val="1400"/>
              </a:spcBef>
              <a:buNone/>
            </a:pPr>
            <a:r>
              <a:rPr lang="en-US" altLang="en-US" b="1" dirty="0">
                <a:solidFill>
                  <a:schemeClr val="bg1"/>
                </a:solidFill>
              </a:rPr>
              <a:t>Prim’s MST</a:t>
            </a:r>
          </a:p>
        </p:txBody>
      </p:sp>
      <p:sp>
        <p:nvSpPr>
          <p:cNvPr id="5" name="Oval 50"/>
          <p:cNvSpPr>
            <a:spLocks noChangeArrowheads="1"/>
          </p:cNvSpPr>
          <p:nvPr/>
        </p:nvSpPr>
        <p:spPr bwMode="auto">
          <a:xfrm>
            <a:off x="3855551" y="520909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6" name="Text Box 63"/>
          <p:cNvSpPr txBox="1">
            <a:spLocks noChangeArrowheads="1"/>
          </p:cNvSpPr>
          <p:nvPr/>
        </p:nvSpPr>
        <p:spPr bwMode="auto">
          <a:xfrm>
            <a:off x="3842751" y="5237637"/>
            <a:ext cx="470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13</a:t>
            </a:r>
            <a:endParaRPr kumimoji="0" lang="en-US" altLang="en-US" sz="2400" dirty="0">
              <a:latin typeface="+mn-lt"/>
            </a:endParaRPr>
          </a:p>
        </p:txBody>
      </p:sp>
      <p:sp>
        <p:nvSpPr>
          <p:cNvPr id="7" name="Text Box 1227"/>
          <p:cNvSpPr txBox="1">
            <a:spLocks noChangeArrowheads="1"/>
          </p:cNvSpPr>
          <p:nvPr/>
        </p:nvSpPr>
        <p:spPr bwMode="auto">
          <a:xfrm>
            <a:off x="5471194" y="5825232"/>
            <a:ext cx="2323254" cy="276999"/>
          </a:xfrm>
          <a:prstGeom prst="rect">
            <a:avLst/>
          </a:prstGeom>
          <a:solidFill>
            <a:srgbClr val="0070C0"/>
          </a:solidFill>
          <a:ln>
            <a:noFill/>
          </a:ln>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200" dirty="0">
                <a:solidFill>
                  <a:schemeClr val="bg1"/>
                </a:solidFill>
              </a:rPr>
              <a:t>Blue vertices: fringe vertices</a:t>
            </a:r>
            <a:endParaRPr lang="en-US" altLang="en-US" sz="1100" dirty="0">
              <a:solidFill>
                <a:schemeClr val="bg1"/>
              </a:solidFill>
            </a:endParaRPr>
          </a:p>
        </p:txBody>
      </p:sp>
      <p:sp>
        <p:nvSpPr>
          <p:cNvPr id="8" name="Text Box 1227"/>
          <p:cNvSpPr txBox="1">
            <a:spLocks noChangeArrowheads="1"/>
          </p:cNvSpPr>
          <p:nvPr/>
        </p:nvSpPr>
        <p:spPr bwMode="auto">
          <a:xfrm>
            <a:off x="807754" y="5830443"/>
            <a:ext cx="2468880" cy="276999"/>
          </a:xfrm>
          <a:prstGeom prst="rect">
            <a:avLst/>
          </a:prstGeom>
          <a:solidFill>
            <a:schemeClr val="tx1"/>
          </a:solidFill>
          <a:ln>
            <a:noFill/>
          </a:ln>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200" dirty="0">
                <a:solidFill>
                  <a:schemeClr val="bg1"/>
                </a:solidFill>
              </a:rPr>
              <a:t>Black vertices: unseen vertices</a:t>
            </a:r>
          </a:p>
        </p:txBody>
      </p:sp>
      <p:sp>
        <p:nvSpPr>
          <p:cNvPr id="9" name="Text Box 1227"/>
          <p:cNvSpPr txBox="1">
            <a:spLocks noChangeArrowheads="1"/>
          </p:cNvSpPr>
          <p:nvPr/>
        </p:nvSpPr>
        <p:spPr bwMode="auto">
          <a:xfrm>
            <a:off x="3276634" y="5824926"/>
            <a:ext cx="2194560" cy="276999"/>
          </a:xfrm>
          <a:prstGeom prst="rect">
            <a:avLst/>
          </a:prstGeom>
          <a:solidFill>
            <a:srgbClr val="CC0099"/>
          </a:solidFill>
          <a:ln>
            <a:noFill/>
          </a:ln>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1200" dirty="0">
                <a:solidFill>
                  <a:schemeClr val="bg1"/>
                </a:solidFill>
              </a:rPr>
              <a:t>Pink vertices: tree vertices</a:t>
            </a:r>
          </a:p>
        </p:txBody>
      </p:sp>
      <p:sp>
        <p:nvSpPr>
          <p:cNvPr id="10" name="Oval 50"/>
          <p:cNvSpPr>
            <a:spLocks noChangeArrowheads="1"/>
          </p:cNvSpPr>
          <p:nvPr/>
        </p:nvSpPr>
        <p:spPr bwMode="auto">
          <a:xfrm>
            <a:off x="2405538" y="215056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1" name="Text Box 63"/>
          <p:cNvSpPr txBox="1">
            <a:spLocks noChangeArrowheads="1"/>
          </p:cNvSpPr>
          <p:nvPr/>
        </p:nvSpPr>
        <p:spPr bwMode="auto">
          <a:xfrm>
            <a:off x="2464071" y="2179107"/>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3</a:t>
            </a:r>
            <a:endParaRPr kumimoji="0" lang="en-US" altLang="en-US" sz="2400" dirty="0">
              <a:latin typeface="+mn-lt"/>
            </a:endParaRPr>
          </a:p>
        </p:txBody>
      </p:sp>
      <p:sp>
        <p:nvSpPr>
          <p:cNvPr id="12" name="Oval 50"/>
          <p:cNvSpPr>
            <a:spLocks noChangeArrowheads="1"/>
          </p:cNvSpPr>
          <p:nvPr/>
        </p:nvSpPr>
        <p:spPr bwMode="auto">
          <a:xfrm>
            <a:off x="4254218" y="215056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3" name="Text Box 63"/>
          <p:cNvSpPr txBox="1">
            <a:spLocks noChangeArrowheads="1"/>
          </p:cNvSpPr>
          <p:nvPr/>
        </p:nvSpPr>
        <p:spPr bwMode="auto">
          <a:xfrm>
            <a:off x="4312751" y="2179107"/>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6</a:t>
            </a:r>
            <a:endParaRPr kumimoji="0" lang="en-US" altLang="en-US" sz="2400" dirty="0">
              <a:latin typeface="+mn-lt"/>
            </a:endParaRPr>
          </a:p>
        </p:txBody>
      </p:sp>
      <p:cxnSp>
        <p:nvCxnSpPr>
          <p:cNvPr id="16" name="Straight Connector 15"/>
          <p:cNvCxnSpPr/>
          <p:nvPr/>
        </p:nvCxnSpPr>
        <p:spPr>
          <a:xfrm>
            <a:off x="2872678" y="2363702"/>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50"/>
          <p:cNvSpPr>
            <a:spLocks noChangeArrowheads="1"/>
          </p:cNvSpPr>
          <p:nvPr/>
        </p:nvSpPr>
        <p:spPr bwMode="auto">
          <a:xfrm>
            <a:off x="6080157" y="215056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20" name="Straight Connector 19"/>
          <p:cNvCxnSpPr/>
          <p:nvPr/>
        </p:nvCxnSpPr>
        <p:spPr>
          <a:xfrm>
            <a:off x="4698617" y="2363702"/>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50"/>
          <p:cNvSpPr>
            <a:spLocks noChangeArrowheads="1"/>
          </p:cNvSpPr>
          <p:nvPr/>
        </p:nvSpPr>
        <p:spPr bwMode="auto">
          <a:xfrm>
            <a:off x="2405538" y="322370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2" name="Text Box 63"/>
          <p:cNvSpPr txBox="1">
            <a:spLocks noChangeArrowheads="1"/>
          </p:cNvSpPr>
          <p:nvPr/>
        </p:nvSpPr>
        <p:spPr bwMode="auto">
          <a:xfrm>
            <a:off x="2464071" y="3252247"/>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1</a:t>
            </a:r>
            <a:endParaRPr kumimoji="0" lang="en-US" altLang="en-US" sz="2400" dirty="0">
              <a:latin typeface="+mn-lt"/>
            </a:endParaRPr>
          </a:p>
        </p:txBody>
      </p:sp>
      <p:sp>
        <p:nvSpPr>
          <p:cNvPr id="23" name="Oval 50"/>
          <p:cNvSpPr>
            <a:spLocks noChangeArrowheads="1"/>
          </p:cNvSpPr>
          <p:nvPr/>
        </p:nvSpPr>
        <p:spPr bwMode="auto">
          <a:xfrm>
            <a:off x="4254218" y="322370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4" name="Text Box 63"/>
          <p:cNvSpPr txBox="1">
            <a:spLocks noChangeArrowheads="1"/>
          </p:cNvSpPr>
          <p:nvPr/>
        </p:nvSpPr>
        <p:spPr bwMode="auto">
          <a:xfrm>
            <a:off x="4312751" y="3252247"/>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8</a:t>
            </a:r>
            <a:endParaRPr kumimoji="0" lang="en-US" altLang="en-US" sz="2400" dirty="0">
              <a:latin typeface="+mn-lt"/>
            </a:endParaRPr>
          </a:p>
        </p:txBody>
      </p:sp>
      <p:cxnSp>
        <p:nvCxnSpPr>
          <p:cNvPr id="25" name="Straight Connector 24"/>
          <p:cNvCxnSpPr/>
          <p:nvPr/>
        </p:nvCxnSpPr>
        <p:spPr>
          <a:xfrm>
            <a:off x="2872678" y="3436842"/>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50"/>
          <p:cNvSpPr>
            <a:spLocks noChangeArrowheads="1"/>
          </p:cNvSpPr>
          <p:nvPr/>
        </p:nvSpPr>
        <p:spPr bwMode="auto">
          <a:xfrm>
            <a:off x="6080157" y="322370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28" name="Straight Connector 27"/>
          <p:cNvCxnSpPr/>
          <p:nvPr/>
        </p:nvCxnSpPr>
        <p:spPr>
          <a:xfrm>
            <a:off x="4698617" y="3436842"/>
            <a:ext cx="137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50"/>
          <p:cNvSpPr>
            <a:spLocks noChangeArrowheads="1"/>
          </p:cNvSpPr>
          <p:nvPr/>
        </p:nvSpPr>
        <p:spPr bwMode="auto">
          <a:xfrm>
            <a:off x="3341043" y="322370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0" name="Text Box 63"/>
          <p:cNvSpPr txBox="1">
            <a:spLocks noChangeArrowheads="1"/>
          </p:cNvSpPr>
          <p:nvPr/>
        </p:nvSpPr>
        <p:spPr bwMode="auto">
          <a:xfrm>
            <a:off x="3399576" y="3252247"/>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4</a:t>
            </a:r>
            <a:endParaRPr kumimoji="0" lang="en-US" altLang="en-US" sz="2400" dirty="0">
              <a:latin typeface="+mn-lt"/>
            </a:endParaRPr>
          </a:p>
        </p:txBody>
      </p:sp>
      <p:cxnSp>
        <p:nvCxnSpPr>
          <p:cNvPr id="31" name="Straight Connector 30"/>
          <p:cNvCxnSpPr/>
          <p:nvPr/>
        </p:nvCxnSpPr>
        <p:spPr>
          <a:xfrm>
            <a:off x="3797018" y="3436842"/>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50"/>
          <p:cNvSpPr>
            <a:spLocks noChangeArrowheads="1"/>
          </p:cNvSpPr>
          <p:nvPr/>
        </p:nvSpPr>
        <p:spPr bwMode="auto">
          <a:xfrm>
            <a:off x="2405538" y="4302631"/>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3" name="Text Box 63"/>
          <p:cNvSpPr txBox="1">
            <a:spLocks noChangeArrowheads="1"/>
          </p:cNvSpPr>
          <p:nvPr/>
        </p:nvSpPr>
        <p:spPr bwMode="auto">
          <a:xfrm>
            <a:off x="2464071" y="4331176"/>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2</a:t>
            </a:r>
            <a:endParaRPr kumimoji="0" lang="en-US" altLang="en-US" sz="2400" dirty="0">
              <a:latin typeface="+mn-lt"/>
            </a:endParaRPr>
          </a:p>
        </p:txBody>
      </p:sp>
      <p:sp>
        <p:nvSpPr>
          <p:cNvPr id="34" name="Oval 50"/>
          <p:cNvSpPr>
            <a:spLocks noChangeArrowheads="1"/>
          </p:cNvSpPr>
          <p:nvPr/>
        </p:nvSpPr>
        <p:spPr bwMode="auto">
          <a:xfrm>
            <a:off x="4254218" y="4302631"/>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5" name="Text Box 63"/>
          <p:cNvSpPr txBox="1">
            <a:spLocks noChangeArrowheads="1"/>
          </p:cNvSpPr>
          <p:nvPr/>
        </p:nvSpPr>
        <p:spPr bwMode="auto">
          <a:xfrm>
            <a:off x="4312751" y="4331176"/>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7</a:t>
            </a:r>
            <a:endParaRPr kumimoji="0" lang="en-US" altLang="en-US" sz="2400" dirty="0">
              <a:latin typeface="+mn-lt"/>
            </a:endParaRPr>
          </a:p>
        </p:txBody>
      </p:sp>
      <p:cxnSp>
        <p:nvCxnSpPr>
          <p:cNvPr id="36" name="Straight Connector 35"/>
          <p:cNvCxnSpPr/>
          <p:nvPr/>
        </p:nvCxnSpPr>
        <p:spPr>
          <a:xfrm>
            <a:off x="2872678" y="4515771"/>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50"/>
          <p:cNvSpPr>
            <a:spLocks noChangeArrowheads="1"/>
          </p:cNvSpPr>
          <p:nvPr/>
        </p:nvSpPr>
        <p:spPr bwMode="auto">
          <a:xfrm>
            <a:off x="6517479" y="4302631"/>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39" name="Straight Connector 38"/>
          <p:cNvCxnSpPr/>
          <p:nvPr/>
        </p:nvCxnSpPr>
        <p:spPr>
          <a:xfrm>
            <a:off x="4698617" y="4515771"/>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50"/>
          <p:cNvSpPr>
            <a:spLocks noChangeArrowheads="1"/>
          </p:cNvSpPr>
          <p:nvPr/>
        </p:nvSpPr>
        <p:spPr bwMode="auto">
          <a:xfrm>
            <a:off x="3341043" y="4302631"/>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41" name="Text Box 63"/>
          <p:cNvSpPr txBox="1">
            <a:spLocks noChangeArrowheads="1"/>
          </p:cNvSpPr>
          <p:nvPr/>
        </p:nvSpPr>
        <p:spPr bwMode="auto">
          <a:xfrm>
            <a:off x="3399576" y="4331176"/>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5</a:t>
            </a:r>
            <a:endParaRPr kumimoji="0" lang="en-US" altLang="en-US" sz="2400" dirty="0">
              <a:latin typeface="+mn-lt"/>
            </a:endParaRPr>
          </a:p>
        </p:txBody>
      </p:sp>
      <p:cxnSp>
        <p:nvCxnSpPr>
          <p:cNvPr id="42" name="Straight Connector 41"/>
          <p:cNvCxnSpPr/>
          <p:nvPr/>
        </p:nvCxnSpPr>
        <p:spPr>
          <a:xfrm>
            <a:off x="3797018" y="4515771"/>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50"/>
          <p:cNvSpPr>
            <a:spLocks noChangeArrowheads="1"/>
          </p:cNvSpPr>
          <p:nvPr/>
        </p:nvSpPr>
        <p:spPr bwMode="auto">
          <a:xfrm>
            <a:off x="5157925" y="4302631"/>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45" name="Straight Connector 44"/>
          <p:cNvCxnSpPr/>
          <p:nvPr/>
        </p:nvCxnSpPr>
        <p:spPr>
          <a:xfrm>
            <a:off x="5613015" y="4515771"/>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2" idx="5"/>
          </p:cNvCxnSpPr>
          <p:nvPr/>
        </p:nvCxnSpPr>
        <p:spPr>
          <a:xfrm>
            <a:off x="2795783" y="4692876"/>
            <a:ext cx="1067768" cy="7248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695216" y="2496803"/>
            <a:ext cx="511354" cy="3044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0"/>
          <p:cNvSpPr>
            <a:spLocks noChangeArrowheads="1"/>
          </p:cNvSpPr>
          <p:nvPr/>
        </p:nvSpPr>
        <p:spPr bwMode="auto">
          <a:xfrm>
            <a:off x="5155122" y="2702001"/>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58" name="Text Box 63"/>
          <p:cNvSpPr txBox="1">
            <a:spLocks noChangeArrowheads="1"/>
          </p:cNvSpPr>
          <p:nvPr/>
        </p:nvSpPr>
        <p:spPr bwMode="auto">
          <a:xfrm>
            <a:off x="5213655" y="2730546"/>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9</a:t>
            </a:r>
            <a:endParaRPr kumimoji="0" lang="en-US" altLang="en-US" sz="2400" dirty="0">
              <a:latin typeface="+mn-lt"/>
            </a:endParaRPr>
          </a:p>
        </p:txBody>
      </p:sp>
      <p:cxnSp>
        <p:nvCxnSpPr>
          <p:cNvPr id="60" name="Straight Connector 59"/>
          <p:cNvCxnSpPr/>
          <p:nvPr/>
        </p:nvCxnSpPr>
        <p:spPr>
          <a:xfrm>
            <a:off x="5605609" y="3023387"/>
            <a:ext cx="511354" cy="3044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21" idx="0"/>
          </p:cNvCxnSpPr>
          <p:nvPr/>
        </p:nvCxnSpPr>
        <p:spPr>
          <a:xfrm>
            <a:off x="2627737" y="2604359"/>
            <a:ext cx="0" cy="6193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627737" y="3680902"/>
            <a:ext cx="0" cy="6193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482818" y="2604359"/>
            <a:ext cx="0" cy="6193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569643" y="3680902"/>
            <a:ext cx="0" cy="6193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476417" y="3680902"/>
            <a:ext cx="0" cy="6193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43" idx="0"/>
          </p:cNvCxnSpPr>
          <p:nvPr/>
        </p:nvCxnSpPr>
        <p:spPr>
          <a:xfrm flipH="1">
            <a:off x="5386525" y="3159200"/>
            <a:ext cx="926" cy="11434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endCxn id="57" idx="2"/>
          </p:cNvCxnSpPr>
          <p:nvPr/>
        </p:nvCxnSpPr>
        <p:spPr>
          <a:xfrm flipV="1">
            <a:off x="4666036" y="2930601"/>
            <a:ext cx="489086" cy="391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946400" y="3081866"/>
            <a:ext cx="304800" cy="369332"/>
          </a:xfrm>
          <a:prstGeom prst="rect">
            <a:avLst/>
          </a:prstGeom>
          <a:noFill/>
        </p:spPr>
        <p:txBody>
          <a:bodyPr wrap="square" rtlCol="0">
            <a:spAutoFit/>
          </a:bodyPr>
          <a:lstStyle/>
          <a:p>
            <a:r>
              <a:rPr lang="en-US" sz="1800" dirty="0"/>
              <a:t>2</a:t>
            </a:r>
          </a:p>
        </p:txBody>
      </p:sp>
      <p:sp>
        <p:nvSpPr>
          <p:cNvPr id="55" name="TextBox 54"/>
          <p:cNvSpPr txBox="1"/>
          <p:nvPr/>
        </p:nvSpPr>
        <p:spPr>
          <a:xfrm>
            <a:off x="3843867" y="3073400"/>
            <a:ext cx="304800" cy="369332"/>
          </a:xfrm>
          <a:prstGeom prst="rect">
            <a:avLst/>
          </a:prstGeom>
          <a:noFill/>
        </p:spPr>
        <p:txBody>
          <a:bodyPr wrap="square" rtlCol="0">
            <a:spAutoFit/>
          </a:bodyPr>
          <a:lstStyle/>
          <a:p>
            <a:r>
              <a:rPr lang="en-US" sz="1800" dirty="0"/>
              <a:t>1</a:t>
            </a:r>
          </a:p>
        </p:txBody>
      </p:sp>
      <p:sp>
        <p:nvSpPr>
          <p:cNvPr id="56" name="TextBox 55"/>
          <p:cNvSpPr txBox="1"/>
          <p:nvPr/>
        </p:nvSpPr>
        <p:spPr>
          <a:xfrm>
            <a:off x="2277534" y="2692400"/>
            <a:ext cx="304800" cy="369332"/>
          </a:xfrm>
          <a:prstGeom prst="rect">
            <a:avLst/>
          </a:prstGeom>
          <a:noFill/>
        </p:spPr>
        <p:txBody>
          <a:bodyPr wrap="square" rtlCol="0">
            <a:spAutoFit/>
          </a:bodyPr>
          <a:lstStyle/>
          <a:p>
            <a:r>
              <a:rPr lang="en-US" sz="1800" dirty="0"/>
              <a:t>4</a:t>
            </a:r>
          </a:p>
        </p:txBody>
      </p:sp>
      <p:sp>
        <p:nvSpPr>
          <p:cNvPr id="59" name="TextBox 58"/>
          <p:cNvSpPr txBox="1"/>
          <p:nvPr/>
        </p:nvSpPr>
        <p:spPr>
          <a:xfrm>
            <a:off x="2286001" y="3776133"/>
            <a:ext cx="304800" cy="369332"/>
          </a:xfrm>
          <a:prstGeom prst="rect">
            <a:avLst/>
          </a:prstGeom>
          <a:noFill/>
        </p:spPr>
        <p:txBody>
          <a:bodyPr wrap="square" rtlCol="0">
            <a:spAutoFit/>
          </a:bodyPr>
          <a:lstStyle/>
          <a:p>
            <a:r>
              <a:rPr lang="en-US" sz="1800" dirty="0"/>
              <a:t>8</a:t>
            </a:r>
          </a:p>
        </p:txBody>
      </p:sp>
      <p:sp>
        <p:nvSpPr>
          <p:cNvPr id="62" name="TextBox 61"/>
          <p:cNvSpPr txBox="1"/>
          <p:nvPr/>
        </p:nvSpPr>
        <p:spPr>
          <a:xfrm>
            <a:off x="2963334" y="4123267"/>
            <a:ext cx="304800" cy="369332"/>
          </a:xfrm>
          <a:prstGeom prst="rect">
            <a:avLst/>
          </a:prstGeom>
          <a:noFill/>
        </p:spPr>
        <p:txBody>
          <a:bodyPr wrap="square" rtlCol="0">
            <a:spAutoFit/>
          </a:bodyPr>
          <a:lstStyle/>
          <a:p>
            <a:r>
              <a:rPr lang="en-US" sz="1800" dirty="0"/>
              <a:t>9</a:t>
            </a:r>
          </a:p>
        </p:txBody>
      </p:sp>
      <p:sp>
        <p:nvSpPr>
          <p:cNvPr id="68" name="TextBox 67"/>
          <p:cNvSpPr txBox="1"/>
          <p:nvPr/>
        </p:nvSpPr>
        <p:spPr>
          <a:xfrm>
            <a:off x="3589867" y="3801533"/>
            <a:ext cx="304800" cy="369332"/>
          </a:xfrm>
          <a:prstGeom prst="rect">
            <a:avLst/>
          </a:prstGeom>
          <a:noFill/>
        </p:spPr>
        <p:txBody>
          <a:bodyPr wrap="square" rtlCol="0">
            <a:spAutoFit/>
          </a:bodyPr>
          <a:lstStyle/>
          <a:p>
            <a:r>
              <a:rPr lang="en-US" sz="1800" dirty="0"/>
              <a:t>8</a:t>
            </a:r>
          </a:p>
        </p:txBody>
      </p:sp>
      <p:sp>
        <p:nvSpPr>
          <p:cNvPr id="70" name="TextBox 69"/>
          <p:cNvSpPr txBox="1"/>
          <p:nvPr/>
        </p:nvSpPr>
        <p:spPr>
          <a:xfrm>
            <a:off x="2912533" y="4995334"/>
            <a:ext cx="304800" cy="369332"/>
          </a:xfrm>
          <a:prstGeom prst="rect">
            <a:avLst/>
          </a:prstGeom>
          <a:noFill/>
        </p:spPr>
        <p:txBody>
          <a:bodyPr wrap="square" rtlCol="0">
            <a:spAutoFit/>
          </a:bodyPr>
          <a:lstStyle/>
          <a:p>
            <a:r>
              <a:rPr lang="en-US" sz="1800" dirty="0"/>
              <a:t>5</a:t>
            </a:r>
          </a:p>
        </p:txBody>
      </p:sp>
      <p:sp>
        <p:nvSpPr>
          <p:cNvPr id="71" name="TextBox 70"/>
          <p:cNvSpPr txBox="1"/>
          <p:nvPr/>
        </p:nvSpPr>
        <p:spPr>
          <a:xfrm>
            <a:off x="3378200" y="1964266"/>
            <a:ext cx="304800" cy="369332"/>
          </a:xfrm>
          <a:prstGeom prst="rect">
            <a:avLst/>
          </a:prstGeom>
          <a:noFill/>
        </p:spPr>
        <p:txBody>
          <a:bodyPr wrap="square" rtlCol="0">
            <a:spAutoFit/>
          </a:bodyPr>
          <a:lstStyle/>
          <a:p>
            <a:r>
              <a:rPr lang="en-US" sz="1800" dirty="0"/>
              <a:t>9</a:t>
            </a:r>
          </a:p>
        </p:txBody>
      </p:sp>
      <p:sp>
        <p:nvSpPr>
          <p:cNvPr id="72" name="TextBox 71"/>
          <p:cNvSpPr txBox="1"/>
          <p:nvPr/>
        </p:nvSpPr>
        <p:spPr>
          <a:xfrm>
            <a:off x="5274733" y="1981200"/>
            <a:ext cx="304800" cy="369332"/>
          </a:xfrm>
          <a:prstGeom prst="rect">
            <a:avLst/>
          </a:prstGeom>
          <a:noFill/>
        </p:spPr>
        <p:txBody>
          <a:bodyPr wrap="square" rtlCol="0">
            <a:spAutoFit/>
          </a:bodyPr>
          <a:lstStyle/>
          <a:p>
            <a:r>
              <a:rPr lang="en-US" sz="1800" dirty="0"/>
              <a:t>5</a:t>
            </a:r>
          </a:p>
        </p:txBody>
      </p:sp>
      <p:sp>
        <p:nvSpPr>
          <p:cNvPr id="73" name="TextBox 72"/>
          <p:cNvSpPr txBox="1"/>
          <p:nvPr/>
        </p:nvSpPr>
        <p:spPr>
          <a:xfrm>
            <a:off x="4148667" y="2734734"/>
            <a:ext cx="304800" cy="369332"/>
          </a:xfrm>
          <a:prstGeom prst="rect">
            <a:avLst/>
          </a:prstGeom>
          <a:noFill/>
        </p:spPr>
        <p:txBody>
          <a:bodyPr wrap="square" rtlCol="0">
            <a:spAutoFit/>
          </a:bodyPr>
          <a:lstStyle/>
          <a:p>
            <a:r>
              <a:rPr lang="en-US" sz="1800" dirty="0"/>
              <a:t>2</a:t>
            </a:r>
          </a:p>
        </p:txBody>
      </p:sp>
      <p:sp>
        <p:nvSpPr>
          <p:cNvPr id="74" name="TextBox 73"/>
          <p:cNvSpPr txBox="1"/>
          <p:nvPr/>
        </p:nvSpPr>
        <p:spPr>
          <a:xfrm>
            <a:off x="4919134" y="2345266"/>
            <a:ext cx="304800" cy="369332"/>
          </a:xfrm>
          <a:prstGeom prst="rect">
            <a:avLst/>
          </a:prstGeom>
          <a:noFill/>
        </p:spPr>
        <p:txBody>
          <a:bodyPr wrap="square" rtlCol="0">
            <a:spAutoFit/>
          </a:bodyPr>
          <a:lstStyle/>
          <a:p>
            <a:r>
              <a:rPr lang="en-US" sz="1800" dirty="0"/>
              <a:t>5</a:t>
            </a:r>
          </a:p>
        </p:txBody>
      </p:sp>
      <p:sp>
        <p:nvSpPr>
          <p:cNvPr id="75" name="TextBox 74"/>
          <p:cNvSpPr txBox="1"/>
          <p:nvPr/>
        </p:nvSpPr>
        <p:spPr>
          <a:xfrm>
            <a:off x="4428067" y="3801533"/>
            <a:ext cx="304800" cy="369332"/>
          </a:xfrm>
          <a:prstGeom prst="rect">
            <a:avLst/>
          </a:prstGeom>
          <a:noFill/>
        </p:spPr>
        <p:txBody>
          <a:bodyPr wrap="square" rtlCol="0">
            <a:spAutoFit/>
          </a:bodyPr>
          <a:lstStyle/>
          <a:p>
            <a:r>
              <a:rPr lang="en-US" sz="1800" dirty="0"/>
              <a:t>8</a:t>
            </a:r>
          </a:p>
        </p:txBody>
      </p:sp>
      <p:sp>
        <p:nvSpPr>
          <p:cNvPr id="76" name="TextBox 75"/>
          <p:cNvSpPr txBox="1"/>
          <p:nvPr/>
        </p:nvSpPr>
        <p:spPr>
          <a:xfrm>
            <a:off x="5757333" y="2819399"/>
            <a:ext cx="304800" cy="369332"/>
          </a:xfrm>
          <a:prstGeom prst="rect">
            <a:avLst/>
          </a:prstGeom>
          <a:noFill/>
        </p:spPr>
        <p:txBody>
          <a:bodyPr wrap="square" rtlCol="0">
            <a:spAutoFit/>
          </a:bodyPr>
          <a:lstStyle/>
          <a:p>
            <a:r>
              <a:rPr lang="en-US" sz="1800" dirty="0"/>
              <a:t>9</a:t>
            </a:r>
          </a:p>
        </p:txBody>
      </p:sp>
      <p:sp>
        <p:nvSpPr>
          <p:cNvPr id="77" name="TextBox 76"/>
          <p:cNvSpPr txBox="1"/>
          <p:nvPr/>
        </p:nvSpPr>
        <p:spPr>
          <a:xfrm>
            <a:off x="4673600" y="2794000"/>
            <a:ext cx="304800" cy="369332"/>
          </a:xfrm>
          <a:prstGeom prst="rect">
            <a:avLst/>
          </a:prstGeom>
          <a:noFill/>
        </p:spPr>
        <p:txBody>
          <a:bodyPr wrap="square" rtlCol="0">
            <a:spAutoFit/>
          </a:bodyPr>
          <a:lstStyle/>
          <a:p>
            <a:r>
              <a:rPr lang="en-US" sz="1800" dirty="0"/>
              <a:t>2</a:t>
            </a:r>
          </a:p>
        </p:txBody>
      </p:sp>
      <p:sp>
        <p:nvSpPr>
          <p:cNvPr id="78" name="TextBox 77"/>
          <p:cNvSpPr txBox="1"/>
          <p:nvPr/>
        </p:nvSpPr>
        <p:spPr>
          <a:xfrm>
            <a:off x="4927600" y="3420533"/>
            <a:ext cx="304800" cy="369332"/>
          </a:xfrm>
          <a:prstGeom prst="rect">
            <a:avLst/>
          </a:prstGeom>
          <a:noFill/>
        </p:spPr>
        <p:txBody>
          <a:bodyPr wrap="square" rtlCol="0">
            <a:spAutoFit/>
          </a:bodyPr>
          <a:lstStyle/>
          <a:p>
            <a:r>
              <a:rPr lang="en-US" sz="1800" dirty="0"/>
              <a:t>9</a:t>
            </a:r>
          </a:p>
        </p:txBody>
      </p:sp>
      <p:sp>
        <p:nvSpPr>
          <p:cNvPr id="79" name="TextBox 78"/>
          <p:cNvSpPr txBox="1"/>
          <p:nvPr/>
        </p:nvSpPr>
        <p:spPr>
          <a:xfrm>
            <a:off x="5384801" y="3725334"/>
            <a:ext cx="304800" cy="369332"/>
          </a:xfrm>
          <a:prstGeom prst="rect">
            <a:avLst/>
          </a:prstGeom>
          <a:noFill/>
        </p:spPr>
        <p:txBody>
          <a:bodyPr wrap="square" rtlCol="0">
            <a:spAutoFit/>
          </a:bodyPr>
          <a:lstStyle/>
          <a:p>
            <a:r>
              <a:rPr lang="en-US" sz="1800" dirty="0"/>
              <a:t>5</a:t>
            </a:r>
          </a:p>
        </p:txBody>
      </p:sp>
      <p:sp>
        <p:nvSpPr>
          <p:cNvPr id="80" name="TextBox 79"/>
          <p:cNvSpPr txBox="1"/>
          <p:nvPr/>
        </p:nvSpPr>
        <p:spPr>
          <a:xfrm>
            <a:off x="3886200" y="4495800"/>
            <a:ext cx="304800" cy="369332"/>
          </a:xfrm>
          <a:prstGeom prst="rect">
            <a:avLst/>
          </a:prstGeom>
          <a:noFill/>
        </p:spPr>
        <p:txBody>
          <a:bodyPr wrap="square" rtlCol="0">
            <a:spAutoFit/>
          </a:bodyPr>
          <a:lstStyle/>
          <a:p>
            <a:r>
              <a:rPr lang="en-US" sz="1800" dirty="0"/>
              <a:t>2</a:t>
            </a:r>
          </a:p>
        </p:txBody>
      </p:sp>
      <p:sp>
        <p:nvSpPr>
          <p:cNvPr id="81" name="TextBox 80"/>
          <p:cNvSpPr txBox="1"/>
          <p:nvPr/>
        </p:nvSpPr>
        <p:spPr>
          <a:xfrm>
            <a:off x="4783667" y="4521200"/>
            <a:ext cx="304800" cy="369332"/>
          </a:xfrm>
          <a:prstGeom prst="rect">
            <a:avLst/>
          </a:prstGeom>
          <a:noFill/>
        </p:spPr>
        <p:txBody>
          <a:bodyPr wrap="square" rtlCol="0">
            <a:spAutoFit/>
          </a:bodyPr>
          <a:lstStyle/>
          <a:p>
            <a:r>
              <a:rPr lang="en-US" sz="1800" dirty="0"/>
              <a:t>7</a:t>
            </a:r>
          </a:p>
        </p:txBody>
      </p:sp>
      <p:sp>
        <p:nvSpPr>
          <p:cNvPr id="82" name="TextBox 81"/>
          <p:cNvSpPr txBox="1"/>
          <p:nvPr/>
        </p:nvSpPr>
        <p:spPr>
          <a:xfrm>
            <a:off x="5909734" y="4521200"/>
            <a:ext cx="304800" cy="369332"/>
          </a:xfrm>
          <a:prstGeom prst="rect">
            <a:avLst/>
          </a:prstGeom>
          <a:noFill/>
        </p:spPr>
        <p:txBody>
          <a:bodyPr wrap="square" rtlCol="0">
            <a:spAutoFit/>
          </a:bodyPr>
          <a:lstStyle/>
          <a:p>
            <a:r>
              <a:rPr lang="en-US" sz="1800" dirty="0"/>
              <a:t>5</a:t>
            </a:r>
          </a:p>
        </p:txBody>
      </p:sp>
    </p:spTree>
    <p:extLst>
      <p:ext uri="{BB962C8B-B14F-4D97-AF65-F5344CB8AC3E}">
        <p14:creationId xmlns:p14="http://schemas.microsoft.com/office/powerpoint/2010/main" val="23465334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2">
                                            <p:txEl>
                                              <p:pRg st="0" end="0"/>
                                            </p:txEl>
                                          </p:spTgt>
                                        </p:tgtEl>
                                        <p:attrNameLst>
                                          <p:attrName>style.color</p:attrName>
                                        </p:attrNameLst>
                                      </p:cBhvr>
                                      <p:to>
                                        <a:srgbClr val="CC0099"/>
                                      </p:to>
                                    </p:animClr>
                                  </p:childTnLst>
                                </p:cTn>
                              </p:par>
                              <p:par>
                                <p:cTn id="7" presetID="7" presetClass="emph" presetSubtype="2" fill="hold" nodeType="withEffect">
                                  <p:stCondLst>
                                    <p:cond delay="0"/>
                                  </p:stCondLst>
                                  <p:childTnLst>
                                    <p:animClr clrSpc="rgb" dir="cw">
                                      <p:cBhvr>
                                        <p:cTn id="8" dur="500" fill="hold"/>
                                        <p:tgtEl>
                                          <p:spTgt spid="21"/>
                                        </p:tgtEl>
                                        <p:attrNameLst>
                                          <p:attrName>stroke.color</p:attrName>
                                        </p:attrNameLst>
                                      </p:cBhvr>
                                      <p:to>
                                        <a:srgbClr val="CC0099"/>
                                      </p:to>
                                    </p:animClr>
                                    <p:set>
                                      <p:cBhvr>
                                        <p:cTn id="9" dur="500" fill="hold"/>
                                        <p:tgtEl>
                                          <p:spTgt spid="21"/>
                                        </p:tgtEl>
                                        <p:attrNameLst>
                                          <p:attrName>stroke.on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3" presetClass="emph" presetSubtype="2" fill="hold" grpId="0" nodeType="clickEffect">
                                  <p:stCondLst>
                                    <p:cond delay="0"/>
                                  </p:stCondLst>
                                  <p:childTnLst>
                                    <p:animClr clrSpc="rgb" dir="cw">
                                      <p:cBhvr override="childStyle">
                                        <p:cTn id="13" dur="500" fill="hold"/>
                                        <p:tgtEl>
                                          <p:spTgt spid="33"/>
                                        </p:tgtEl>
                                        <p:attrNameLst>
                                          <p:attrName>style.color</p:attrName>
                                        </p:attrNameLst>
                                      </p:cBhvr>
                                      <p:to>
                                        <a:srgbClr val="0070C0"/>
                                      </p:to>
                                    </p:animClr>
                                  </p:childTnLst>
                                </p:cTn>
                              </p:par>
                              <p:par>
                                <p:cTn id="14" presetID="7" presetClass="emph" presetSubtype="2" fill="hold" nodeType="withEffect">
                                  <p:stCondLst>
                                    <p:cond delay="0"/>
                                  </p:stCondLst>
                                  <p:childTnLst>
                                    <p:animClr clrSpc="rgb" dir="cw">
                                      <p:cBhvr>
                                        <p:cTn id="15" dur="500" fill="hold"/>
                                        <p:tgtEl>
                                          <p:spTgt spid="32"/>
                                        </p:tgtEl>
                                        <p:attrNameLst>
                                          <p:attrName>stroke.color</p:attrName>
                                        </p:attrNameLst>
                                      </p:cBhvr>
                                      <p:to>
                                        <a:srgbClr val="0070C0"/>
                                      </p:to>
                                    </p:animClr>
                                    <p:set>
                                      <p:cBhvr>
                                        <p:cTn id="16" dur="500" fill="hold"/>
                                        <p:tgtEl>
                                          <p:spTgt spid="32"/>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500" fill="hold"/>
                                        <p:tgtEl>
                                          <p:spTgt spid="63"/>
                                        </p:tgtEl>
                                        <p:attrNameLst>
                                          <p:attrName>stroke.color</p:attrName>
                                        </p:attrNameLst>
                                      </p:cBhvr>
                                      <p:to>
                                        <a:srgbClr val="0070C0"/>
                                      </p:to>
                                    </p:animClr>
                                    <p:set>
                                      <p:cBhvr>
                                        <p:cTn id="19" dur="500" fill="hold"/>
                                        <p:tgtEl>
                                          <p:spTgt spid="63"/>
                                        </p:tgtEl>
                                        <p:attrNameLst>
                                          <p:attrName>stroke.on</p:attrName>
                                        </p:attrNameLst>
                                      </p:cBhvr>
                                      <p:to>
                                        <p:strVal val="true"/>
                                      </p:to>
                                    </p:set>
                                  </p:childTnLst>
                                </p:cTn>
                              </p:par>
                              <p:par>
                                <p:cTn id="20" presetID="3" presetClass="emph" presetSubtype="2" fill="hold" grpId="0" nodeType="withEffect">
                                  <p:stCondLst>
                                    <p:cond delay="0"/>
                                  </p:stCondLst>
                                  <p:childTnLst>
                                    <p:animClr clrSpc="rgb" dir="cw">
                                      <p:cBhvr override="childStyle">
                                        <p:cTn id="21" dur="500" fill="hold"/>
                                        <p:tgtEl>
                                          <p:spTgt spid="11"/>
                                        </p:tgtEl>
                                        <p:attrNameLst>
                                          <p:attrName>style.color</p:attrName>
                                        </p:attrNameLst>
                                      </p:cBhvr>
                                      <p:to>
                                        <a:srgbClr val="0070C0"/>
                                      </p:to>
                                    </p:animClr>
                                  </p:childTnLst>
                                </p:cTn>
                              </p:par>
                              <p:par>
                                <p:cTn id="22" presetID="7" presetClass="emph" presetSubtype="2" fill="hold" nodeType="withEffect">
                                  <p:stCondLst>
                                    <p:cond delay="0"/>
                                  </p:stCondLst>
                                  <p:childTnLst>
                                    <p:animClr clrSpc="rgb" dir="cw">
                                      <p:cBhvr>
                                        <p:cTn id="23" dur="500" fill="hold"/>
                                        <p:tgtEl>
                                          <p:spTgt spid="10"/>
                                        </p:tgtEl>
                                        <p:attrNameLst>
                                          <p:attrName>stroke.color</p:attrName>
                                        </p:attrNameLst>
                                      </p:cBhvr>
                                      <p:to>
                                        <a:srgbClr val="0070C0"/>
                                      </p:to>
                                    </p:animClr>
                                    <p:set>
                                      <p:cBhvr>
                                        <p:cTn id="24" dur="500" fill="hold"/>
                                        <p:tgtEl>
                                          <p:spTgt spid="10"/>
                                        </p:tgtEl>
                                        <p:attrNameLst>
                                          <p:attrName>stroke.on</p:attrName>
                                        </p:attrNameLst>
                                      </p:cBhvr>
                                      <p:to>
                                        <p:strVal val="true"/>
                                      </p:to>
                                    </p:set>
                                  </p:childTnLst>
                                </p:cTn>
                              </p:par>
                              <p:par>
                                <p:cTn id="25" presetID="7" presetClass="emph" presetSubtype="2" fill="hold" nodeType="withEffect">
                                  <p:stCondLst>
                                    <p:cond delay="0"/>
                                  </p:stCondLst>
                                  <p:childTnLst>
                                    <p:animClr clrSpc="rgb" dir="cw">
                                      <p:cBhvr>
                                        <p:cTn id="26" dur="500" fill="hold"/>
                                        <p:tgtEl>
                                          <p:spTgt spid="61"/>
                                        </p:tgtEl>
                                        <p:attrNameLst>
                                          <p:attrName>stroke.color</p:attrName>
                                        </p:attrNameLst>
                                      </p:cBhvr>
                                      <p:to>
                                        <a:srgbClr val="0070C0"/>
                                      </p:to>
                                    </p:animClr>
                                    <p:set>
                                      <p:cBhvr>
                                        <p:cTn id="27" dur="500" fill="hold"/>
                                        <p:tgtEl>
                                          <p:spTgt spid="61"/>
                                        </p:tgtEl>
                                        <p:attrNameLst>
                                          <p:attrName>stroke.on</p:attrName>
                                        </p:attrNameLst>
                                      </p:cBhvr>
                                      <p:to>
                                        <p:strVal val="true"/>
                                      </p:to>
                                    </p:set>
                                  </p:childTnLst>
                                </p:cTn>
                              </p:par>
                              <p:par>
                                <p:cTn id="28" presetID="3" presetClass="emph" presetSubtype="2" fill="hold" grpId="0" nodeType="withEffect">
                                  <p:stCondLst>
                                    <p:cond delay="0"/>
                                  </p:stCondLst>
                                  <p:childTnLst>
                                    <p:animClr clrSpc="rgb" dir="cw">
                                      <p:cBhvr override="childStyle">
                                        <p:cTn id="29" dur="500" fill="hold"/>
                                        <p:tgtEl>
                                          <p:spTgt spid="30"/>
                                        </p:tgtEl>
                                        <p:attrNameLst>
                                          <p:attrName>style.color</p:attrName>
                                        </p:attrNameLst>
                                      </p:cBhvr>
                                      <p:to>
                                        <a:srgbClr val="0070C0"/>
                                      </p:to>
                                    </p:animClr>
                                  </p:childTnLst>
                                </p:cTn>
                              </p:par>
                              <p:par>
                                <p:cTn id="30" presetID="7" presetClass="emph" presetSubtype="2" fill="hold" nodeType="withEffect">
                                  <p:stCondLst>
                                    <p:cond delay="0"/>
                                  </p:stCondLst>
                                  <p:childTnLst>
                                    <p:animClr clrSpc="rgb" dir="cw">
                                      <p:cBhvr>
                                        <p:cTn id="31" dur="500" fill="hold"/>
                                        <p:tgtEl>
                                          <p:spTgt spid="29"/>
                                        </p:tgtEl>
                                        <p:attrNameLst>
                                          <p:attrName>stroke.color</p:attrName>
                                        </p:attrNameLst>
                                      </p:cBhvr>
                                      <p:to>
                                        <a:srgbClr val="0070C0"/>
                                      </p:to>
                                    </p:animClr>
                                    <p:set>
                                      <p:cBhvr>
                                        <p:cTn id="32" dur="500" fill="hold"/>
                                        <p:tgtEl>
                                          <p:spTgt spid="29"/>
                                        </p:tgtEl>
                                        <p:attrNameLst>
                                          <p:attrName>stroke.on</p:attrName>
                                        </p:attrNameLst>
                                      </p:cBhvr>
                                      <p:to>
                                        <p:strVal val="true"/>
                                      </p:to>
                                    </p:set>
                                  </p:childTnLst>
                                </p:cTn>
                              </p:par>
                              <p:par>
                                <p:cTn id="33" presetID="7" presetClass="emph" presetSubtype="2" fill="hold" nodeType="withEffect">
                                  <p:stCondLst>
                                    <p:cond delay="0"/>
                                  </p:stCondLst>
                                  <p:childTnLst>
                                    <p:animClr clrSpc="rgb" dir="cw">
                                      <p:cBhvr>
                                        <p:cTn id="34" dur="500" fill="hold"/>
                                        <p:tgtEl>
                                          <p:spTgt spid="25"/>
                                        </p:tgtEl>
                                        <p:attrNameLst>
                                          <p:attrName>stroke.color</p:attrName>
                                        </p:attrNameLst>
                                      </p:cBhvr>
                                      <p:to>
                                        <a:srgbClr val="0070C0"/>
                                      </p:to>
                                    </p:animClr>
                                    <p:set>
                                      <p:cBhvr>
                                        <p:cTn id="35" dur="500" fill="hold"/>
                                        <p:tgtEl>
                                          <p:spTgt spid="25"/>
                                        </p:tgtEl>
                                        <p:attrNameLst>
                                          <p:attrName>stroke.on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3" presetClass="emph" presetSubtype="2" fill="hold" grpId="1" nodeType="clickEffect">
                                  <p:stCondLst>
                                    <p:cond delay="0"/>
                                  </p:stCondLst>
                                  <p:childTnLst>
                                    <p:animClr clrSpc="rgb" dir="cw">
                                      <p:cBhvr override="childStyle">
                                        <p:cTn id="39" dur="500" fill="hold"/>
                                        <p:tgtEl>
                                          <p:spTgt spid="30"/>
                                        </p:tgtEl>
                                        <p:attrNameLst>
                                          <p:attrName>style.color</p:attrName>
                                        </p:attrNameLst>
                                      </p:cBhvr>
                                      <p:to>
                                        <a:srgbClr val="CC0099"/>
                                      </p:to>
                                    </p:animClr>
                                  </p:childTnLst>
                                </p:cTn>
                              </p:par>
                              <p:par>
                                <p:cTn id="40" presetID="7" presetClass="emph" presetSubtype="2" fill="hold" nodeType="withEffect">
                                  <p:stCondLst>
                                    <p:cond delay="0"/>
                                  </p:stCondLst>
                                  <p:childTnLst>
                                    <p:animClr clrSpc="rgb" dir="cw">
                                      <p:cBhvr>
                                        <p:cTn id="41" dur="500" fill="hold"/>
                                        <p:tgtEl>
                                          <p:spTgt spid="29"/>
                                        </p:tgtEl>
                                        <p:attrNameLst>
                                          <p:attrName>stroke.color</p:attrName>
                                        </p:attrNameLst>
                                      </p:cBhvr>
                                      <p:to>
                                        <a:srgbClr val="CC0099"/>
                                      </p:to>
                                    </p:animClr>
                                    <p:set>
                                      <p:cBhvr>
                                        <p:cTn id="42" dur="500" fill="hold"/>
                                        <p:tgtEl>
                                          <p:spTgt spid="29"/>
                                        </p:tgtEl>
                                        <p:attrNameLst>
                                          <p:attrName>stroke.on</p:attrName>
                                        </p:attrNameLst>
                                      </p:cBhvr>
                                      <p:to>
                                        <p:strVal val="true"/>
                                      </p:to>
                                    </p:set>
                                  </p:childTnLst>
                                </p:cTn>
                              </p:par>
                              <p:par>
                                <p:cTn id="43" presetID="7" presetClass="emph" presetSubtype="2" fill="hold" nodeType="withEffect">
                                  <p:stCondLst>
                                    <p:cond delay="0"/>
                                  </p:stCondLst>
                                  <p:childTnLst>
                                    <p:animClr clrSpc="rgb" dir="cw">
                                      <p:cBhvr>
                                        <p:cTn id="44" dur="500" fill="hold"/>
                                        <p:tgtEl>
                                          <p:spTgt spid="25"/>
                                        </p:tgtEl>
                                        <p:attrNameLst>
                                          <p:attrName>stroke.color</p:attrName>
                                        </p:attrNameLst>
                                      </p:cBhvr>
                                      <p:to>
                                        <a:srgbClr val="CC0099"/>
                                      </p:to>
                                    </p:animClr>
                                    <p:set>
                                      <p:cBhvr>
                                        <p:cTn id="45" dur="500" fill="hold"/>
                                        <p:tgtEl>
                                          <p:spTgt spid="25"/>
                                        </p:tgtEl>
                                        <p:attrNameLst>
                                          <p:attrName>stroke.on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3" presetClass="emph" presetSubtype="2" fill="hold" grpId="0" nodeType="clickEffect">
                                  <p:stCondLst>
                                    <p:cond delay="0"/>
                                  </p:stCondLst>
                                  <p:childTnLst>
                                    <p:animClr clrSpc="rgb" dir="cw">
                                      <p:cBhvr override="childStyle">
                                        <p:cTn id="49" dur="500" fill="hold"/>
                                        <p:tgtEl>
                                          <p:spTgt spid="41"/>
                                        </p:tgtEl>
                                        <p:attrNameLst>
                                          <p:attrName>style.color</p:attrName>
                                        </p:attrNameLst>
                                      </p:cBhvr>
                                      <p:to>
                                        <a:srgbClr val="0070C0"/>
                                      </p:to>
                                    </p:animClr>
                                  </p:childTnLst>
                                </p:cTn>
                              </p:par>
                              <p:par>
                                <p:cTn id="50" presetID="7" presetClass="emph" presetSubtype="2" fill="hold" nodeType="withEffect">
                                  <p:stCondLst>
                                    <p:cond delay="0"/>
                                  </p:stCondLst>
                                  <p:childTnLst>
                                    <p:animClr clrSpc="rgb" dir="cw">
                                      <p:cBhvr>
                                        <p:cTn id="51" dur="500" fill="hold"/>
                                        <p:tgtEl>
                                          <p:spTgt spid="65"/>
                                        </p:tgtEl>
                                        <p:attrNameLst>
                                          <p:attrName>stroke.color</p:attrName>
                                        </p:attrNameLst>
                                      </p:cBhvr>
                                      <p:to>
                                        <a:srgbClr val="0070C0"/>
                                      </p:to>
                                    </p:animClr>
                                    <p:set>
                                      <p:cBhvr>
                                        <p:cTn id="52" dur="500" fill="hold"/>
                                        <p:tgtEl>
                                          <p:spTgt spid="65"/>
                                        </p:tgtEl>
                                        <p:attrNameLst>
                                          <p:attrName>stroke.on</p:attrName>
                                        </p:attrNameLst>
                                      </p:cBhvr>
                                      <p:to>
                                        <p:strVal val="true"/>
                                      </p:to>
                                    </p:set>
                                  </p:childTnLst>
                                </p:cTn>
                              </p:par>
                              <p:par>
                                <p:cTn id="53" presetID="7" presetClass="emph" presetSubtype="2" fill="hold" nodeType="withEffect">
                                  <p:stCondLst>
                                    <p:cond delay="0"/>
                                  </p:stCondLst>
                                  <p:childTnLst>
                                    <p:animClr clrSpc="rgb" dir="cw">
                                      <p:cBhvr>
                                        <p:cTn id="54" dur="500" fill="hold"/>
                                        <p:tgtEl>
                                          <p:spTgt spid="40"/>
                                        </p:tgtEl>
                                        <p:attrNameLst>
                                          <p:attrName>stroke.color</p:attrName>
                                        </p:attrNameLst>
                                      </p:cBhvr>
                                      <p:to>
                                        <a:srgbClr val="0070C0"/>
                                      </p:to>
                                    </p:animClr>
                                    <p:set>
                                      <p:cBhvr>
                                        <p:cTn id="55" dur="500" fill="hold"/>
                                        <p:tgtEl>
                                          <p:spTgt spid="40"/>
                                        </p:tgtEl>
                                        <p:attrNameLst>
                                          <p:attrName>stroke.on</p:attrName>
                                        </p:attrNameLst>
                                      </p:cBhvr>
                                      <p:to>
                                        <p:strVal val="true"/>
                                      </p:to>
                                    </p:set>
                                  </p:childTnLst>
                                </p:cTn>
                              </p:par>
                              <p:par>
                                <p:cTn id="56" presetID="3" presetClass="emph" presetSubtype="2" fill="hold" grpId="0" nodeType="withEffect">
                                  <p:stCondLst>
                                    <p:cond delay="0"/>
                                  </p:stCondLst>
                                  <p:childTnLst>
                                    <p:animClr clrSpc="rgb" dir="cw">
                                      <p:cBhvr override="childStyle">
                                        <p:cTn id="57" dur="500" fill="hold"/>
                                        <p:tgtEl>
                                          <p:spTgt spid="24"/>
                                        </p:tgtEl>
                                        <p:attrNameLst>
                                          <p:attrName>style.color</p:attrName>
                                        </p:attrNameLst>
                                      </p:cBhvr>
                                      <p:to>
                                        <a:srgbClr val="0070C0"/>
                                      </p:to>
                                    </p:animClr>
                                  </p:childTnLst>
                                </p:cTn>
                              </p:par>
                              <p:par>
                                <p:cTn id="58" presetID="7" presetClass="emph" presetSubtype="2" fill="hold" nodeType="withEffect">
                                  <p:stCondLst>
                                    <p:cond delay="0"/>
                                  </p:stCondLst>
                                  <p:childTnLst>
                                    <p:animClr clrSpc="rgb" dir="cw">
                                      <p:cBhvr>
                                        <p:cTn id="59" dur="500" fill="hold"/>
                                        <p:tgtEl>
                                          <p:spTgt spid="23"/>
                                        </p:tgtEl>
                                        <p:attrNameLst>
                                          <p:attrName>stroke.color</p:attrName>
                                        </p:attrNameLst>
                                      </p:cBhvr>
                                      <p:to>
                                        <a:srgbClr val="0070C0"/>
                                      </p:to>
                                    </p:animClr>
                                    <p:set>
                                      <p:cBhvr>
                                        <p:cTn id="60" dur="500" fill="hold"/>
                                        <p:tgtEl>
                                          <p:spTgt spid="23"/>
                                        </p:tgtEl>
                                        <p:attrNameLst>
                                          <p:attrName>stroke.on</p:attrName>
                                        </p:attrNameLst>
                                      </p:cBhvr>
                                      <p:to>
                                        <p:strVal val="true"/>
                                      </p:to>
                                    </p:set>
                                  </p:childTnLst>
                                </p:cTn>
                              </p:par>
                              <p:par>
                                <p:cTn id="61" presetID="7" presetClass="emph" presetSubtype="2" fill="hold" nodeType="withEffect">
                                  <p:stCondLst>
                                    <p:cond delay="0"/>
                                  </p:stCondLst>
                                  <p:childTnLst>
                                    <p:animClr clrSpc="rgb" dir="cw">
                                      <p:cBhvr>
                                        <p:cTn id="62" dur="500" fill="hold"/>
                                        <p:tgtEl>
                                          <p:spTgt spid="31"/>
                                        </p:tgtEl>
                                        <p:attrNameLst>
                                          <p:attrName>stroke.color</p:attrName>
                                        </p:attrNameLst>
                                      </p:cBhvr>
                                      <p:to>
                                        <a:srgbClr val="0070C0"/>
                                      </p:to>
                                    </p:animClr>
                                    <p:set>
                                      <p:cBhvr>
                                        <p:cTn id="63" dur="500" fill="hold"/>
                                        <p:tgtEl>
                                          <p:spTgt spid="31"/>
                                        </p:tgtEl>
                                        <p:attrNameLst>
                                          <p:attrName>stroke.on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3" presetClass="emph" presetSubtype="2" fill="hold" grpId="1" nodeType="clickEffect">
                                  <p:stCondLst>
                                    <p:cond delay="0"/>
                                  </p:stCondLst>
                                  <p:childTnLst>
                                    <p:animClr clrSpc="rgb" dir="cw">
                                      <p:cBhvr override="childStyle">
                                        <p:cTn id="67" dur="500" fill="hold"/>
                                        <p:tgtEl>
                                          <p:spTgt spid="24"/>
                                        </p:tgtEl>
                                        <p:attrNameLst>
                                          <p:attrName>style.color</p:attrName>
                                        </p:attrNameLst>
                                      </p:cBhvr>
                                      <p:to>
                                        <a:srgbClr val="CC0099"/>
                                      </p:to>
                                    </p:animClr>
                                  </p:childTnLst>
                                </p:cTn>
                              </p:par>
                              <p:par>
                                <p:cTn id="68" presetID="7" presetClass="emph" presetSubtype="2" fill="hold" nodeType="withEffect">
                                  <p:stCondLst>
                                    <p:cond delay="0"/>
                                  </p:stCondLst>
                                  <p:childTnLst>
                                    <p:animClr clrSpc="rgb" dir="cw">
                                      <p:cBhvr>
                                        <p:cTn id="69" dur="500" fill="hold"/>
                                        <p:tgtEl>
                                          <p:spTgt spid="23"/>
                                        </p:tgtEl>
                                        <p:attrNameLst>
                                          <p:attrName>stroke.color</p:attrName>
                                        </p:attrNameLst>
                                      </p:cBhvr>
                                      <p:to>
                                        <a:srgbClr val="CC0099"/>
                                      </p:to>
                                    </p:animClr>
                                    <p:set>
                                      <p:cBhvr>
                                        <p:cTn id="70" dur="500" fill="hold"/>
                                        <p:tgtEl>
                                          <p:spTgt spid="23"/>
                                        </p:tgtEl>
                                        <p:attrNameLst>
                                          <p:attrName>stroke.on</p:attrName>
                                        </p:attrNameLst>
                                      </p:cBhvr>
                                      <p:to>
                                        <p:strVal val="true"/>
                                      </p:to>
                                    </p:set>
                                  </p:childTnLst>
                                </p:cTn>
                              </p:par>
                              <p:par>
                                <p:cTn id="71" presetID="7" presetClass="emph" presetSubtype="2" fill="hold" nodeType="withEffect">
                                  <p:stCondLst>
                                    <p:cond delay="0"/>
                                  </p:stCondLst>
                                  <p:childTnLst>
                                    <p:animClr clrSpc="rgb" dir="cw">
                                      <p:cBhvr>
                                        <p:cTn id="72" dur="500" fill="hold"/>
                                        <p:tgtEl>
                                          <p:spTgt spid="31"/>
                                        </p:tgtEl>
                                        <p:attrNameLst>
                                          <p:attrName>stroke.color</p:attrName>
                                        </p:attrNameLst>
                                      </p:cBhvr>
                                      <p:to>
                                        <a:srgbClr val="CC0099"/>
                                      </p:to>
                                    </p:animClr>
                                    <p:set>
                                      <p:cBhvr>
                                        <p:cTn id="73" dur="500" fill="hold"/>
                                        <p:tgtEl>
                                          <p:spTgt spid="31"/>
                                        </p:tgtEl>
                                        <p:attrNameLst>
                                          <p:attrName>stroke.on</p:attrName>
                                        </p:attrNameLst>
                                      </p:cBhvr>
                                      <p:to>
                                        <p:strVal val="true"/>
                                      </p:to>
                                    </p:set>
                                  </p:childTnLst>
                                </p:cTn>
                              </p:par>
                            </p:childTnLst>
                          </p:cTn>
                        </p:par>
                      </p:childTnLst>
                    </p:cTn>
                  </p:par>
                  <p:par>
                    <p:cTn id="74" fill="hold">
                      <p:stCondLst>
                        <p:cond delay="indefinite"/>
                      </p:stCondLst>
                      <p:childTnLst>
                        <p:par>
                          <p:cTn id="75" fill="hold">
                            <p:stCondLst>
                              <p:cond delay="0"/>
                            </p:stCondLst>
                            <p:childTnLst>
                              <p:par>
                                <p:cTn id="76" presetID="3" presetClass="emph" presetSubtype="2" fill="hold" grpId="0" nodeType="clickEffect">
                                  <p:stCondLst>
                                    <p:cond delay="0"/>
                                  </p:stCondLst>
                                  <p:childTnLst>
                                    <p:animClr clrSpc="rgb" dir="cw">
                                      <p:cBhvr override="childStyle">
                                        <p:cTn id="77" dur="500" fill="hold"/>
                                        <p:tgtEl>
                                          <p:spTgt spid="13"/>
                                        </p:tgtEl>
                                        <p:attrNameLst>
                                          <p:attrName>style.color</p:attrName>
                                        </p:attrNameLst>
                                      </p:cBhvr>
                                      <p:to>
                                        <a:srgbClr val="0070C0"/>
                                      </p:to>
                                    </p:animClr>
                                  </p:childTnLst>
                                </p:cTn>
                              </p:par>
                              <p:par>
                                <p:cTn id="78" presetID="7" presetClass="emph" presetSubtype="2" fill="hold" nodeType="withEffect">
                                  <p:stCondLst>
                                    <p:cond delay="0"/>
                                  </p:stCondLst>
                                  <p:childTnLst>
                                    <p:animClr clrSpc="rgb" dir="cw">
                                      <p:cBhvr>
                                        <p:cTn id="79" dur="500" fill="hold"/>
                                        <p:tgtEl>
                                          <p:spTgt spid="12"/>
                                        </p:tgtEl>
                                        <p:attrNameLst>
                                          <p:attrName>stroke.color</p:attrName>
                                        </p:attrNameLst>
                                      </p:cBhvr>
                                      <p:to>
                                        <a:srgbClr val="0070C0"/>
                                      </p:to>
                                    </p:animClr>
                                    <p:set>
                                      <p:cBhvr>
                                        <p:cTn id="80" dur="500" fill="hold"/>
                                        <p:tgtEl>
                                          <p:spTgt spid="12"/>
                                        </p:tgtEl>
                                        <p:attrNameLst>
                                          <p:attrName>stroke.on</p:attrName>
                                        </p:attrNameLst>
                                      </p:cBhvr>
                                      <p:to>
                                        <p:strVal val="true"/>
                                      </p:to>
                                    </p:set>
                                  </p:childTnLst>
                                </p:cTn>
                              </p:par>
                              <p:par>
                                <p:cTn id="81" presetID="7" presetClass="emph" presetSubtype="2" fill="hold" nodeType="withEffect">
                                  <p:stCondLst>
                                    <p:cond delay="0"/>
                                  </p:stCondLst>
                                  <p:childTnLst>
                                    <p:animClr clrSpc="rgb" dir="cw">
                                      <p:cBhvr>
                                        <p:cTn id="82" dur="500" fill="hold"/>
                                        <p:tgtEl>
                                          <p:spTgt spid="64"/>
                                        </p:tgtEl>
                                        <p:attrNameLst>
                                          <p:attrName>stroke.color</p:attrName>
                                        </p:attrNameLst>
                                      </p:cBhvr>
                                      <p:to>
                                        <a:srgbClr val="0070C0"/>
                                      </p:to>
                                    </p:animClr>
                                    <p:set>
                                      <p:cBhvr>
                                        <p:cTn id="83" dur="500" fill="hold"/>
                                        <p:tgtEl>
                                          <p:spTgt spid="64"/>
                                        </p:tgtEl>
                                        <p:attrNameLst>
                                          <p:attrName>stroke.on</p:attrName>
                                        </p:attrNameLst>
                                      </p:cBhvr>
                                      <p:to>
                                        <p:strVal val="true"/>
                                      </p:to>
                                    </p:set>
                                  </p:childTnLst>
                                </p:cTn>
                              </p:par>
                              <p:par>
                                <p:cTn id="84" presetID="3" presetClass="emph" presetSubtype="2" fill="hold" grpId="0" nodeType="withEffect">
                                  <p:stCondLst>
                                    <p:cond delay="0"/>
                                  </p:stCondLst>
                                  <p:childTnLst>
                                    <p:animClr clrSpc="rgb" dir="cw">
                                      <p:cBhvr override="childStyle">
                                        <p:cTn id="85" dur="500" fill="hold"/>
                                        <p:tgtEl>
                                          <p:spTgt spid="58"/>
                                        </p:tgtEl>
                                        <p:attrNameLst>
                                          <p:attrName>style.color</p:attrName>
                                        </p:attrNameLst>
                                      </p:cBhvr>
                                      <p:to>
                                        <a:srgbClr val="0070C0"/>
                                      </p:to>
                                    </p:animClr>
                                  </p:childTnLst>
                                </p:cTn>
                              </p:par>
                              <p:par>
                                <p:cTn id="86" presetID="7" presetClass="emph" presetSubtype="2" fill="hold" nodeType="withEffect">
                                  <p:stCondLst>
                                    <p:cond delay="0"/>
                                  </p:stCondLst>
                                  <p:childTnLst>
                                    <p:animClr clrSpc="rgb" dir="cw">
                                      <p:cBhvr>
                                        <p:cTn id="87" dur="500" fill="hold"/>
                                        <p:tgtEl>
                                          <p:spTgt spid="57"/>
                                        </p:tgtEl>
                                        <p:attrNameLst>
                                          <p:attrName>stroke.color</p:attrName>
                                        </p:attrNameLst>
                                      </p:cBhvr>
                                      <p:to>
                                        <a:srgbClr val="0070C0"/>
                                      </p:to>
                                    </p:animClr>
                                    <p:set>
                                      <p:cBhvr>
                                        <p:cTn id="88" dur="500" fill="hold"/>
                                        <p:tgtEl>
                                          <p:spTgt spid="57"/>
                                        </p:tgtEl>
                                        <p:attrNameLst>
                                          <p:attrName>stroke.on</p:attrName>
                                        </p:attrNameLst>
                                      </p:cBhvr>
                                      <p:to>
                                        <p:strVal val="true"/>
                                      </p:to>
                                    </p:set>
                                  </p:childTnLst>
                                </p:cTn>
                              </p:par>
                              <p:par>
                                <p:cTn id="89" presetID="7" presetClass="emph" presetSubtype="2" fill="hold" nodeType="withEffect">
                                  <p:stCondLst>
                                    <p:cond delay="0"/>
                                  </p:stCondLst>
                                  <p:childTnLst>
                                    <p:animClr clrSpc="rgb" dir="cw">
                                      <p:cBhvr>
                                        <p:cTn id="90" dur="500" fill="hold"/>
                                        <p:tgtEl>
                                          <p:spTgt spid="69"/>
                                        </p:tgtEl>
                                        <p:attrNameLst>
                                          <p:attrName>stroke.color</p:attrName>
                                        </p:attrNameLst>
                                      </p:cBhvr>
                                      <p:to>
                                        <a:srgbClr val="0070C0"/>
                                      </p:to>
                                    </p:animClr>
                                    <p:set>
                                      <p:cBhvr>
                                        <p:cTn id="91" dur="500" fill="hold"/>
                                        <p:tgtEl>
                                          <p:spTgt spid="69"/>
                                        </p:tgtEl>
                                        <p:attrNameLst>
                                          <p:attrName>stroke.on</p:attrName>
                                        </p:attrNameLst>
                                      </p:cBhvr>
                                      <p:to>
                                        <p:strVal val="true"/>
                                      </p:to>
                                    </p:set>
                                  </p:childTnLst>
                                </p:cTn>
                              </p:par>
                              <p:par>
                                <p:cTn id="92" presetID="3" presetClass="emph" presetSubtype="2" fill="hold" grpId="0" nodeType="withEffect">
                                  <p:stCondLst>
                                    <p:cond delay="0"/>
                                  </p:stCondLst>
                                  <p:childTnLst>
                                    <p:animClr clrSpc="rgb" dir="cw">
                                      <p:cBhvr override="childStyle">
                                        <p:cTn id="93" dur="500" fill="hold"/>
                                        <p:tgtEl>
                                          <p:spTgt spid="27"/>
                                        </p:tgtEl>
                                        <p:attrNameLst>
                                          <p:attrName>style.color</p:attrName>
                                        </p:attrNameLst>
                                      </p:cBhvr>
                                      <p:to>
                                        <a:srgbClr val="0070C0"/>
                                      </p:to>
                                    </p:animClr>
                                  </p:childTnLst>
                                </p:cTn>
                              </p:par>
                              <p:par>
                                <p:cTn id="94" presetID="7" presetClass="emph" presetSubtype="2" fill="hold" nodeType="withEffect">
                                  <p:stCondLst>
                                    <p:cond delay="0"/>
                                  </p:stCondLst>
                                  <p:childTnLst>
                                    <p:animClr clrSpc="rgb" dir="cw">
                                      <p:cBhvr>
                                        <p:cTn id="95" dur="500" fill="hold"/>
                                        <p:tgtEl>
                                          <p:spTgt spid="26"/>
                                        </p:tgtEl>
                                        <p:attrNameLst>
                                          <p:attrName>stroke.color</p:attrName>
                                        </p:attrNameLst>
                                      </p:cBhvr>
                                      <p:to>
                                        <a:srgbClr val="0070C0"/>
                                      </p:to>
                                    </p:animClr>
                                    <p:set>
                                      <p:cBhvr>
                                        <p:cTn id="96" dur="500" fill="hold"/>
                                        <p:tgtEl>
                                          <p:spTgt spid="26"/>
                                        </p:tgtEl>
                                        <p:attrNameLst>
                                          <p:attrName>stroke.on</p:attrName>
                                        </p:attrNameLst>
                                      </p:cBhvr>
                                      <p:to>
                                        <p:strVal val="true"/>
                                      </p:to>
                                    </p:set>
                                  </p:childTnLst>
                                </p:cTn>
                              </p:par>
                              <p:par>
                                <p:cTn id="97" presetID="7" presetClass="emph" presetSubtype="2" fill="hold" nodeType="withEffect">
                                  <p:stCondLst>
                                    <p:cond delay="0"/>
                                  </p:stCondLst>
                                  <p:childTnLst>
                                    <p:animClr clrSpc="rgb" dir="cw">
                                      <p:cBhvr>
                                        <p:cTn id="98" dur="500" fill="hold"/>
                                        <p:tgtEl>
                                          <p:spTgt spid="28"/>
                                        </p:tgtEl>
                                        <p:attrNameLst>
                                          <p:attrName>stroke.color</p:attrName>
                                        </p:attrNameLst>
                                      </p:cBhvr>
                                      <p:to>
                                        <a:srgbClr val="0070C0"/>
                                      </p:to>
                                    </p:animClr>
                                    <p:set>
                                      <p:cBhvr>
                                        <p:cTn id="99" dur="500" fill="hold"/>
                                        <p:tgtEl>
                                          <p:spTgt spid="28"/>
                                        </p:tgtEl>
                                        <p:attrNameLst>
                                          <p:attrName>stroke.on</p:attrName>
                                        </p:attrNameLst>
                                      </p:cBhvr>
                                      <p:to>
                                        <p:strVal val="true"/>
                                      </p:to>
                                    </p:set>
                                  </p:childTnLst>
                                </p:cTn>
                              </p:par>
                              <p:par>
                                <p:cTn id="100" presetID="3" presetClass="emph" presetSubtype="2" fill="hold" grpId="0" nodeType="withEffect">
                                  <p:stCondLst>
                                    <p:cond delay="0"/>
                                  </p:stCondLst>
                                  <p:childTnLst>
                                    <p:animClr clrSpc="rgb" dir="cw">
                                      <p:cBhvr override="childStyle">
                                        <p:cTn id="101" dur="500" fill="hold"/>
                                        <p:tgtEl>
                                          <p:spTgt spid="35"/>
                                        </p:tgtEl>
                                        <p:attrNameLst>
                                          <p:attrName>style.color</p:attrName>
                                        </p:attrNameLst>
                                      </p:cBhvr>
                                      <p:to>
                                        <a:srgbClr val="0070C0"/>
                                      </p:to>
                                    </p:animClr>
                                  </p:childTnLst>
                                </p:cTn>
                              </p:par>
                              <p:par>
                                <p:cTn id="102" presetID="7" presetClass="emph" presetSubtype="2" fill="hold" nodeType="withEffect">
                                  <p:stCondLst>
                                    <p:cond delay="0"/>
                                  </p:stCondLst>
                                  <p:childTnLst>
                                    <p:animClr clrSpc="rgb" dir="cw">
                                      <p:cBhvr>
                                        <p:cTn id="103" dur="500" fill="hold"/>
                                        <p:tgtEl>
                                          <p:spTgt spid="34"/>
                                        </p:tgtEl>
                                        <p:attrNameLst>
                                          <p:attrName>stroke.color</p:attrName>
                                        </p:attrNameLst>
                                      </p:cBhvr>
                                      <p:to>
                                        <a:srgbClr val="0070C0"/>
                                      </p:to>
                                    </p:animClr>
                                    <p:set>
                                      <p:cBhvr>
                                        <p:cTn id="104" dur="500" fill="hold"/>
                                        <p:tgtEl>
                                          <p:spTgt spid="34"/>
                                        </p:tgtEl>
                                        <p:attrNameLst>
                                          <p:attrName>stroke.on</p:attrName>
                                        </p:attrNameLst>
                                      </p:cBhvr>
                                      <p:to>
                                        <p:strVal val="true"/>
                                      </p:to>
                                    </p:set>
                                  </p:childTnLst>
                                </p:cTn>
                              </p:par>
                              <p:par>
                                <p:cTn id="105" presetID="7" presetClass="emph" presetSubtype="2" fill="hold" nodeType="withEffect">
                                  <p:stCondLst>
                                    <p:cond delay="0"/>
                                  </p:stCondLst>
                                  <p:childTnLst>
                                    <p:animClr clrSpc="rgb" dir="cw">
                                      <p:cBhvr>
                                        <p:cTn id="106" dur="500" fill="hold"/>
                                        <p:tgtEl>
                                          <p:spTgt spid="66"/>
                                        </p:tgtEl>
                                        <p:attrNameLst>
                                          <p:attrName>stroke.color</p:attrName>
                                        </p:attrNameLst>
                                      </p:cBhvr>
                                      <p:to>
                                        <a:srgbClr val="0070C0"/>
                                      </p:to>
                                    </p:animClr>
                                    <p:set>
                                      <p:cBhvr>
                                        <p:cTn id="107" dur="500" fill="hold"/>
                                        <p:tgtEl>
                                          <p:spTgt spid="66"/>
                                        </p:tgtEl>
                                        <p:attrNameLst>
                                          <p:attrName>stroke.on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3" presetClass="emph" presetSubtype="2" fill="hold" grpId="1" nodeType="clickEffect">
                                  <p:stCondLst>
                                    <p:cond delay="0"/>
                                  </p:stCondLst>
                                  <p:childTnLst>
                                    <p:animClr clrSpc="rgb" dir="cw">
                                      <p:cBhvr override="childStyle">
                                        <p:cTn id="111" dur="500" fill="hold"/>
                                        <p:tgtEl>
                                          <p:spTgt spid="58"/>
                                        </p:tgtEl>
                                        <p:attrNameLst>
                                          <p:attrName>style.color</p:attrName>
                                        </p:attrNameLst>
                                      </p:cBhvr>
                                      <p:to>
                                        <a:srgbClr val="CC0099"/>
                                      </p:to>
                                    </p:animClr>
                                  </p:childTnLst>
                                </p:cTn>
                              </p:par>
                              <p:par>
                                <p:cTn id="112" presetID="7" presetClass="emph" presetSubtype="2" fill="hold" nodeType="withEffect">
                                  <p:stCondLst>
                                    <p:cond delay="0"/>
                                  </p:stCondLst>
                                  <p:childTnLst>
                                    <p:animClr clrSpc="rgb" dir="cw">
                                      <p:cBhvr>
                                        <p:cTn id="113" dur="500" fill="hold"/>
                                        <p:tgtEl>
                                          <p:spTgt spid="57"/>
                                        </p:tgtEl>
                                        <p:attrNameLst>
                                          <p:attrName>stroke.color</p:attrName>
                                        </p:attrNameLst>
                                      </p:cBhvr>
                                      <p:to>
                                        <a:srgbClr val="CC0099"/>
                                      </p:to>
                                    </p:animClr>
                                    <p:set>
                                      <p:cBhvr>
                                        <p:cTn id="114" dur="500" fill="hold"/>
                                        <p:tgtEl>
                                          <p:spTgt spid="57"/>
                                        </p:tgtEl>
                                        <p:attrNameLst>
                                          <p:attrName>stroke.on</p:attrName>
                                        </p:attrNameLst>
                                      </p:cBhvr>
                                      <p:to>
                                        <p:strVal val="true"/>
                                      </p:to>
                                    </p:set>
                                  </p:childTnLst>
                                </p:cTn>
                              </p:par>
                              <p:par>
                                <p:cTn id="115" presetID="7" presetClass="emph" presetSubtype="2" fill="hold" nodeType="withEffect">
                                  <p:stCondLst>
                                    <p:cond delay="0"/>
                                  </p:stCondLst>
                                  <p:childTnLst>
                                    <p:animClr clrSpc="rgb" dir="cw">
                                      <p:cBhvr>
                                        <p:cTn id="116" dur="500" fill="hold"/>
                                        <p:tgtEl>
                                          <p:spTgt spid="69"/>
                                        </p:tgtEl>
                                        <p:attrNameLst>
                                          <p:attrName>stroke.color</p:attrName>
                                        </p:attrNameLst>
                                      </p:cBhvr>
                                      <p:to>
                                        <a:srgbClr val="CC0099"/>
                                      </p:to>
                                    </p:animClr>
                                    <p:set>
                                      <p:cBhvr>
                                        <p:cTn id="117" dur="500" fill="hold"/>
                                        <p:tgtEl>
                                          <p:spTgt spid="69"/>
                                        </p:tgtEl>
                                        <p:attrNameLst>
                                          <p:attrName>stroke.on</p:attrName>
                                        </p:attrNameLst>
                                      </p:cBhvr>
                                      <p:to>
                                        <p:strVal val="true"/>
                                      </p:to>
                                    </p:set>
                                  </p:childTnLst>
                                </p:cTn>
                              </p:par>
                            </p:childTnLst>
                          </p:cTn>
                        </p:par>
                      </p:childTnLst>
                    </p:cTn>
                  </p:par>
                  <p:par>
                    <p:cTn id="118" fill="hold">
                      <p:stCondLst>
                        <p:cond delay="indefinite"/>
                      </p:stCondLst>
                      <p:childTnLst>
                        <p:par>
                          <p:cTn id="119" fill="hold">
                            <p:stCondLst>
                              <p:cond delay="0"/>
                            </p:stCondLst>
                            <p:childTnLst>
                              <p:par>
                                <p:cTn id="120" presetID="3" presetClass="emph" presetSubtype="2" fill="hold" grpId="0" nodeType="clickEffect">
                                  <p:stCondLst>
                                    <p:cond delay="0"/>
                                  </p:stCondLst>
                                  <p:childTnLst>
                                    <p:animClr clrSpc="rgb" dir="cw">
                                      <p:cBhvr override="childStyle">
                                        <p:cTn id="121" dur="500" fill="hold"/>
                                        <p:tgtEl>
                                          <p:spTgt spid="44"/>
                                        </p:tgtEl>
                                        <p:attrNameLst>
                                          <p:attrName>style.color</p:attrName>
                                        </p:attrNameLst>
                                      </p:cBhvr>
                                      <p:to>
                                        <a:srgbClr val="0070C0"/>
                                      </p:to>
                                    </p:animClr>
                                  </p:childTnLst>
                                </p:cTn>
                              </p:par>
                              <p:par>
                                <p:cTn id="122" presetID="7" presetClass="emph" presetSubtype="2" fill="hold" nodeType="withEffect">
                                  <p:stCondLst>
                                    <p:cond delay="0"/>
                                  </p:stCondLst>
                                  <p:childTnLst>
                                    <p:animClr clrSpc="rgb" dir="cw">
                                      <p:cBhvr>
                                        <p:cTn id="123" dur="500" fill="hold"/>
                                        <p:tgtEl>
                                          <p:spTgt spid="43"/>
                                        </p:tgtEl>
                                        <p:attrNameLst>
                                          <p:attrName>stroke.color</p:attrName>
                                        </p:attrNameLst>
                                      </p:cBhvr>
                                      <p:to>
                                        <a:srgbClr val="0070C0"/>
                                      </p:to>
                                    </p:animClr>
                                    <p:set>
                                      <p:cBhvr>
                                        <p:cTn id="124" dur="500" fill="hold"/>
                                        <p:tgtEl>
                                          <p:spTgt spid="43"/>
                                        </p:tgtEl>
                                        <p:attrNameLst>
                                          <p:attrName>stroke.on</p:attrName>
                                        </p:attrNameLst>
                                      </p:cBhvr>
                                      <p:to>
                                        <p:strVal val="true"/>
                                      </p:to>
                                    </p:set>
                                  </p:childTnLst>
                                </p:cTn>
                              </p:par>
                              <p:par>
                                <p:cTn id="125" presetID="7" presetClass="emph" presetSubtype="2" fill="hold" nodeType="withEffect">
                                  <p:stCondLst>
                                    <p:cond delay="0"/>
                                  </p:stCondLst>
                                  <p:childTnLst>
                                    <p:animClr clrSpc="rgb" dir="cw">
                                      <p:cBhvr>
                                        <p:cTn id="126" dur="500" fill="hold"/>
                                        <p:tgtEl>
                                          <p:spTgt spid="67"/>
                                        </p:tgtEl>
                                        <p:attrNameLst>
                                          <p:attrName>stroke.color</p:attrName>
                                        </p:attrNameLst>
                                      </p:cBhvr>
                                      <p:to>
                                        <a:srgbClr val="0070C0"/>
                                      </p:to>
                                    </p:animClr>
                                    <p:set>
                                      <p:cBhvr>
                                        <p:cTn id="127" dur="500" fill="hold"/>
                                        <p:tgtEl>
                                          <p:spTgt spid="67"/>
                                        </p:tgtEl>
                                        <p:attrNameLst>
                                          <p:attrName>stroke.on</p:attrName>
                                        </p:attrNameLst>
                                      </p:cBhvr>
                                      <p:to>
                                        <p:strVal val="true"/>
                                      </p:to>
                                    </p:set>
                                  </p:childTnLst>
                                </p:cTn>
                              </p:par>
                              <p:par>
                                <p:cTn id="128" presetID="7" presetClass="emph" presetSubtype="2" fill="hold" nodeType="withEffect">
                                  <p:stCondLst>
                                    <p:cond delay="0"/>
                                  </p:stCondLst>
                                  <p:childTnLst>
                                    <p:animClr clrSpc="rgb" dir="cw">
                                      <p:cBhvr>
                                        <p:cTn id="129" dur="500" fill="hold"/>
                                        <p:tgtEl>
                                          <p:spTgt spid="60"/>
                                        </p:tgtEl>
                                        <p:attrNameLst>
                                          <p:attrName>stroke.color</p:attrName>
                                        </p:attrNameLst>
                                      </p:cBhvr>
                                      <p:to>
                                        <a:srgbClr val="0070C0"/>
                                      </p:to>
                                    </p:animClr>
                                    <p:set>
                                      <p:cBhvr>
                                        <p:cTn id="130" dur="500" fill="hold"/>
                                        <p:tgtEl>
                                          <p:spTgt spid="60"/>
                                        </p:tgtEl>
                                        <p:attrNameLst>
                                          <p:attrName>stroke.on</p:attrName>
                                        </p:attrNameLst>
                                      </p:cBhvr>
                                      <p:to>
                                        <p:strVal val="true"/>
                                      </p:to>
                                    </p:set>
                                  </p:childTnLst>
                                </p:cTn>
                              </p:par>
                              <p:par>
                                <p:cTn id="131" presetID="7" presetClass="emph" presetSubtype="2" fill="hold" nodeType="withEffect">
                                  <p:stCondLst>
                                    <p:cond delay="0"/>
                                  </p:stCondLst>
                                  <p:childTnLst>
                                    <p:animClr clrSpc="rgb" dir="cw">
                                      <p:cBhvr>
                                        <p:cTn id="132" dur="500" fill="hold"/>
                                        <p:tgtEl>
                                          <p:spTgt spid="52"/>
                                        </p:tgtEl>
                                        <p:attrNameLst>
                                          <p:attrName>stroke.color</p:attrName>
                                        </p:attrNameLst>
                                      </p:cBhvr>
                                      <p:to>
                                        <a:srgbClr val="0070C0"/>
                                      </p:to>
                                    </p:animClr>
                                    <p:set>
                                      <p:cBhvr>
                                        <p:cTn id="133" dur="500" fill="hold"/>
                                        <p:tgtEl>
                                          <p:spTgt spid="52"/>
                                        </p:tgtEl>
                                        <p:attrNameLst>
                                          <p:attrName>stroke.on</p:attrName>
                                        </p:attrNameLst>
                                      </p:cBhvr>
                                      <p:to>
                                        <p:strVal val="true"/>
                                      </p:to>
                                    </p:set>
                                  </p:childTnLst>
                                </p:cTn>
                              </p:par>
                            </p:childTnLst>
                          </p:cTn>
                        </p:par>
                      </p:childTnLst>
                    </p:cTn>
                  </p:par>
                  <p:par>
                    <p:cTn id="134" fill="hold">
                      <p:stCondLst>
                        <p:cond delay="indefinite"/>
                      </p:stCondLst>
                      <p:childTnLst>
                        <p:par>
                          <p:cTn id="135" fill="hold">
                            <p:stCondLst>
                              <p:cond delay="0"/>
                            </p:stCondLst>
                            <p:childTnLst>
                              <p:par>
                                <p:cTn id="136" presetID="3" presetClass="emph" presetSubtype="2" fill="hold" grpId="1" nodeType="clickEffect">
                                  <p:stCondLst>
                                    <p:cond delay="0"/>
                                  </p:stCondLst>
                                  <p:childTnLst>
                                    <p:animClr clrSpc="rgb" dir="cw">
                                      <p:cBhvr override="childStyle">
                                        <p:cTn id="137" dur="500" fill="hold"/>
                                        <p:tgtEl>
                                          <p:spTgt spid="13"/>
                                        </p:tgtEl>
                                        <p:attrNameLst>
                                          <p:attrName>style.color</p:attrName>
                                        </p:attrNameLst>
                                      </p:cBhvr>
                                      <p:to>
                                        <a:srgbClr val="CC0099"/>
                                      </p:to>
                                    </p:animClr>
                                  </p:childTnLst>
                                </p:cTn>
                              </p:par>
                              <p:par>
                                <p:cTn id="138" presetID="7" presetClass="emph" presetSubtype="2" fill="hold" nodeType="withEffect">
                                  <p:stCondLst>
                                    <p:cond delay="0"/>
                                  </p:stCondLst>
                                  <p:childTnLst>
                                    <p:animClr clrSpc="rgb" dir="cw">
                                      <p:cBhvr>
                                        <p:cTn id="139" dur="500" fill="hold"/>
                                        <p:tgtEl>
                                          <p:spTgt spid="12"/>
                                        </p:tgtEl>
                                        <p:attrNameLst>
                                          <p:attrName>stroke.color</p:attrName>
                                        </p:attrNameLst>
                                      </p:cBhvr>
                                      <p:to>
                                        <a:srgbClr val="CC0099"/>
                                      </p:to>
                                    </p:animClr>
                                    <p:set>
                                      <p:cBhvr>
                                        <p:cTn id="140" dur="500" fill="hold"/>
                                        <p:tgtEl>
                                          <p:spTgt spid="12"/>
                                        </p:tgtEl>
                                        <p:attrNameLst>
                                          <p:attrName>stroke.on</p:attrName>
                                        </p:attrNameLst>
                                      </p:cBhvr>
                                      <p:to>
                                        <p:strVal val="true"/>
                                      </p:to>
                                    </p:set>
                                  </p:childTnLst>
                                </p:cTn>
                              </p:par>
                              <p:par>
                                <p:cTn id="141" presetID="7" presetClass="emph" presetSubtype="2" fill="hold" nodeType="withEffect">
                                  <p:stCondLst>
                                    <p:cond delay="0"/>
                                  </p:stCondLst>
                                  <p:childTnLst>
                                    <p:animClr clrSpc="rgb" dir="cw">
                                      <p:cBhvr>
                                        <p:cTn id="142" dur="500" fill="hold"/>
                                        <p:tgtEl>
                                          <p:spTgt spid="64"/>
                                        </p:tgtEl>
                                        <p:attrNameLst>
                                          <p:attrName>stroke.color</p:attrName>
                                        </p:attrNameLst>
                                      </p:cBhvr>
                                      <p:to>
                                        <a:srgbClr val="CC0099"/>
                                      </p:to>
                                    </p:animClr>
                                    <p:set>
                                      <p:cBhvr>
                                        <p:cTn id="143" dur="500" fill="hold"/>
                                        <p:tgtEl>
                                          <p:spTgt spid="64"/>
                                        </p:tgtEl>
                                        <p:attrNameLst>
                                          <p:attrName>stroke.on</p:attrName>
                                        </p:attrNameLst>
                                      </p:cBhvr>
                                      <p:to>
                                        <p:strVal val="true"/>
                                      </p:to>
                                    </p:set>
                                  </p:childTnLst>
                                </p:cTn>
                              </p:par>
                              <p:par>
                                <p:cTn id="144" presetID="7" presetClass="emph" presetSubtype="2" fill="hold" nodeType="withEffect">
                                  <p:stCondLst>
                                    <p:cond delay="0"/>
                                  </p:stCondLst>
                                  <p:childTnLst>
                                    <p:animClr clrSpc="rgb" dir="cw">
                                      <p:cBhvr>
                                        <p:cTn id="145" dur="500" fill="hold"/>
                                        <p:tgtEl>
                                          <p:spTgt spid="52"/>
                                        </p:tgtEl>
                                        <p:attrNameLst>
                                          <p:attrName>stroke.color</p:attrName>
                                        </p:attrNameLst>
                                      </p:cBhvr>
                                      <p:to>
                                        <a:srgbClr val="000000"/>
                                      </p:to>
                                    </p:animClr>
                                    <p:set>
                                      <p:cBhvr>
                                        <p:cTn id="146" dur="500" fill="hold"/>
                                        <p:tgtEl>
                                          <p:spTgt spid="52"/>
                                        </p:tgtEl>
                                        <p:attrNameLst>
                                          <p:attrName>stroke.on</p:attrName>
                                        </p:attrNameLst>
                                      </p:cBhvr>
                                      <p:to>
                                        <p:strVal val="true"/>
                                      </p:to>
                                    </p:set>
                                  </p:childTnLst>
                                </p:cTn>
                              </p:par>
                            </p:childTnLst>
                          </p:cTn>
                        </p:par>
                      </p:childTnLst>
                    </p:cTn>
                  </p:par>
                  <p:par>
                    <p:cTn id="147" fill="hold">
                      <p:stCondLst>
                        <p:cond delay="indefinite"/>
                      </p:stCondLst>
                      <p:childTnLst>
                        <p:par>
                          <p:cTn id="148" fill="hold">
                            <p:stCondLst>
                              <p:cond delay="0"/>
                            </p:stCondLst>
                            <p:childTnLst>
                              <p:par>
                                <p:cTn id="149" presetID="3" presetClass="emph" presetSubtype="2" fill="hold" grpId="0" nodeType="clickEffect">
                                  <p:stCondLst>
                                    <p:cond delay="0"/>
                                  </p:stCondLst>
                                  <p:childTnLst>
                                    <p:animClr clrSpc="rgb" dir="cw">
                                      <p:cBhvr override="childStyle">
                                        <p:cTn id="150" dur="500" fill="hold"/>
                                        <p:tgtEl>
                                          <p:spTgt spid="19"/>
                                        </p:tgtEl>
                                        <p:attrNameLst>
                                          <p:attrName>style.color</p:attrName>
                                        </p:attrNameLst>
                                      </p:cBhvr>
                                      <p:to>
                                        <a:srgbClr val="0070C0"/>
                                      </p:to>
                                    </p:animClr>
                                  </p:childTnLst>
                                </p:cTn>
                              </p:par>
                              <p:par>
                                <p:cTn id="151" presetID="7" presetClass="emph" presetSubtype="2" fill="hold" nodeType="withEffect">
                                  <p:stCondLst>
                                    <p:cond delay="0"/>
                                  </p:stCondLst>
                                  <p:childTnLst>
                                    <p:animClr clrSpc="rgb" dir="cw">
                                      <p:cBhvr>
                                        <p:cTn id="152" dur="500" fill="hold"/>
                                        <p:tgtEl>
                                          <p:spTgt spid="18"/>
                                        </p:tgtEl>
                                        <p:attrNameLst>
                                          <p:attrName>stroke.color</p:attrName>
                                        </p:attrNameLst>
                                      </p:cBhvr>
                                      <p:to>
                                        <a:srgbClr val="0070C0"/>
                                      </p:to>
                                    </p:animClr>
                                    <p:set>
                                      <p:cBhvr>
                                        <p:cTn id="153" dur="500" fill="hold"/>
                                        <p:tgtEl>
                                          <p:spTgt spid="18"/>
                                        </p:tgtEl>
                                        <p:attrNameLst>
                                          <p:attrName>stroke.on</p:attrName>
                                        </p:attrNameLst>
                                      </p:cBhvr>
                                      <p:to>
                                        <p:strVal val="true"/>
                                      </p:to>
                                    </p:set>
                                  </p:childTnLst>
                                </p:cTn>
                              </p:par>
                              <p:par>
                                <p:cTn id="154" presetID="7" presetClass="emph" presetSubtype="2" fill="hold" nodeType="withEffect">
                                  <p:stCondLst>
                                    <p:cond delay="0"/>
                                  </p:stCondLst>
                                  <p:childTnLst>
                                    <p:animClr clrSpc="rgb" dir="cw">
                                      <p:cBhvr>
                                        <p:cTn id="155" dur="500" fill="hold"/>
                                        <p:tgtEl>
                                          <p:spTgt spid="20"/>
                                        </p:tgtEl>
                                        <p:attrNameLst>
                                          <p:attrName>stroke.color</p:attrName>
                                        </p:attrNameLst>
                                      </p:cBhvr>
                                      <p:to>
                                        <a:srgbClr val="0070C0"/>
                                      </p:to>
                                    </p:animClr>
                                    <p:set>
                                      <p:cBhvr>
                                        <p:cTn id="156" dur="500" fill="hold"/>
                                        <p:tgtEl>
                                          <p:spTgt spid="20"/>
                                        </p:tgtEl>
                                        <p:attrNameLst>
                                          <p:attrName>stroke.on</p:attrName>
                                        </p:attrNameLst>
                                      </p:cBhvr>
                                      <p:to>
                                        <p:strVal val="true"/>
                                      </p:to>
                                    </p:set>
                                  </p:childTnLst>
                                </p:cTn>
                              </p:par>
                              <p:par>
                                <p:cTn id="157" presetID="7" presetClass="emph" presetSubtype="2" fill="hold" nodeType="withEffect">
                                  <p:stCondLst>
                                    <p:cond delay="0"/>
                                  </p:stCondLst>
                                  <p:childTnLst>
                                    <p:animClr clrSpc="rgb" dir="cw">
                                      <p:cBhvr>
                                        <p:cTn id="158" dur="500" fill="hold"/>
                                        <p:tgtEl>
                                          <p:spTgt spid="16"/>
                                        </p:tgtEl>
                                        <p:attrNameLst>
                                          <p:attrName>stroke.color</p:attrName>
                                        </p:attrNameLst>
                                      </p:cBhvr>
                                      <p:to>
                                        <a:srgbClr val="0070C0"/>
                                      </p:to>
                                    </p:animClr>
                                    <p:set>
                                      <p:cBhvr>
                                        <p:cTn id="159" dur="500" fill="hold"/>
                                        <p:tgtEl>
                                          <p:spTgt spid="16"/>
                                        </p:tgtEl>
                                        <p:attrNameLst>
                                          <p:attrName>stroke.on</p:attrName>
                                        </p:attrNameLst>
                                      </p:cBhvr>
                                      <p:to>
                                        <p:strVal val="true"/>
                                      </p:to>
                                    </p:set>
                                  </p:childTnLst>
                                </p:cTn>
                              </p:par>
                            </p:childTnLst>
                          </p:cTn>
                        </p:par>
                      </p:childTnLst>
                    </p:cTn>
                  </p:par>
                  <p:par>
                    <p:cTn id="160" fill="hold">
                      <p:stCondLst>
                        <p:cond delay="indefinite"/>
                      </p:stCondLst>
                      <p:childTnLst>
                        <p:par>
                          <p:cTn id="161" fill="hold">
                            <p:stCondLst>
                              <p:cond delay="0"/>
                            </p:stCondLst>
                            <p:childTnLst>
                              <p:par>
                                <p:cTn id="162" presetID="3" presetClass="emph" presetSubtype="2" fill="hold" grpId="1" nodeType="clickEffect">
                                  <p:stCondLst>
                                    <p:cond delay="0"/>
                                  </p:stCondLst>
                                  <p:childTnLst>
                                    <p:animClr clrSpc="rgb" dir="cw">
                                      <p:cBhvr override="childStyle">
                                        <p:cTn id="163" dur="500" fill="hold"/>
                                        <p:tgtEl>
                                          <p:spTgt spid="11"/>
                                        </p:tgtEl>
                                        <p:attrNameLst>
                                          <p:attrName>style.color</p:attrName>
                                        </p:attrNameLst>
                                      </p:cBhvr>
                                      <p:to>
                                        <a:srgbClr val="CC0099"/>
                                      </p:to>
                                    </p:animClr>
                                  </p:childTnLst>
                                </p:cTn>
                              </p:par>
                              <p:par>
                                <p:cTn id="164" presetID="7" presetClass="emph" presetSubtype="2" fill="hold" nodeType="withEffect">
                                  <p:stCondLst>
                                    <p:cond delay="0"/>
                                  </p:stCondLst>
                                  <p:childTnLst>
                                    <p:animClr clrSpc="rgb" dir="cw">
                                      <p:cBhvr>
                                        <p:cTn id="165" dur="500" fill="hold"/>
                                        <p:tgtEl>
                                          <p:spTgt spid="10"/>
                                        </p:tgtEl>
                                        <p:attrNameLst>
                                          <p:attrName>stroke.color</p:attrName>
                                        </p:attrNameLst>
                                      </p:cBhvr>
                                      <p:to>
                                        <a:srgbClr val="CC0099"/>
                                      </p:to>
                                    </p:animClr>
                                    <p:set>
                                      <p:cBhvr>
                                        <p:cTn id="166" dur="500" fill="hold"/>
                                        <p:tgtEl>
                                          <p:spTgt spid="10"/>
                                        </p:tgtEl>
                                        <p:attrNameLst>
                                          <p:attrName>stroke.on</p:attrName>
                                        </p:attrNameLst>
                                      </p:cBhvr>
                                      <p:to>
                                        <p:strVal val="true"/>
                                      </p:to>
                                    </p:set>
                                  </p:childTnLst>
                                </p:cTn>
                              </p:par>
                              <p:par>
                                <p:cTn id="167" presetID="7" presetClass="emph" presetSubtype="2" fill="hold" nodeType="withEffect">
                                  <p:stCondLst>
                                    <p:cond delay="0"/>
                                  </p:stCondLst>
                                  <p:childTnLst>
                                    <p:animClr clrSpc="rgb" dir="cw">
                                      <p:cBhvr>
                                        <p:cTn id="168" dur="500" fill="hold"/>
                                        <p:tgtEl>
                                          <p:spTgt spid="61"/>
                                        </p:tgtEl>
                                        <p:attrNameLst>
                                          <p:attrName>stroke.color</p:attrName>
                                        </p:attrNameLst>
                                      </p:cBhvr>
                                      <p:to>
                                        <a:srgbClr val="CC0099"/>
                                      </p:to>
                                    </p:animClr>
                                    <p:set>
                                      <p:cBhvr>
                                        <p:cTn id="169" dur="500" fill="hold"/>
                                        <p:tgtEl>
                                          <p:spTgt spid="61"/>
                                        </p:tgtEl>
                                        <p:attrNameLst>
                                          <p:attrName>stroke.on</p:attrName>
                                        </p:attrNameLst>
                                      </p:cBhvr>
                                      <p:to>
                                        <p:strVal val="true"/>
                                      </p:to>
                                    </p:set>
                                  </p:childTnLst>
                                </p:cTn>
                              </p:par>
                              <p:par>
                                <p:cTn id="170" presetID="7" presetClass="emph" presetSubtype="2" fill="hold" nodeType="withEffect">
                                  <p:stCondLst>
                                    <p:cond delay="0"/>
                                  </p:stCondLst>
                                  <p:childTnLst>
                                    <p:animClr clrSpc="rgb" dir="cw">
                                      <p:cBhvr>
                                        <p:cTn id="171" dur="500" fill="hold"/>
                                        <p:tgtEl>
                                          <p:spTgt spid="16"/>
                                        </p:tgtEl>
                                        <p:attrNameLst>
                                          <p:attrName>stroke.color</p:attrName>
                                        </p:attrNameLst>
                                      </p:cBhvr>
                                      <p:to>
                                        <a:srgbClr val="000000"/>
                                      </p:to>
                                    </p:animClr>
                                    <p:set>
                                      <p:cBhvr>
                                        <p:cTn id="172" dur="500" fill="hold"/>
                                        <p:tgtEl>
                                          <p:spTgt spid="16"/>
                                        </p:tgtEl>
                                        <p:attrNameLst>
                                          <p:attrName>stroke.on</p:attrName>
                                        </p:attrNameLst>
                                      </p:cBhvr>
                                      <p:to>
                                        <p:strVal val="true"/>
                                      </p:to>
                                    </p:set>
                                  </p:childTnLst>
                                </p:cTn>
                              </p:par>
                            </p:childTnLst>
                          </p:cTn>
                        </p:par>
                      </p:childTnLst>
                    </p:cTn>
                  </p:par>
                  <p:par>
                    <p:cTn id="173" fill="hold">
                      <p:stCondLst>
                        <p:cond delay="indefinite"/>
                      </p:stCondLst>
                      <p:childTnLst>
                        <p:par>
                          <p:cTn id="174" fill="hold">
                            <p:stCondLst>
                              <p:cond delay="0"/>
                            </p:stCondLst>
                            <p:childTnLst>
                              <p:par>
                                <p:cTn id="175" presetID="3" presetClass="emph" presetSubtype="2" fill="hold" grpId="1" nodeType="clickEffect">
                                  <p:stCondLst>
                                    <p:cond delay="0"/>
                                  </p:stCondLst>
                                  <p:childTnLst>
                                    <p:animClr clrSpc="rgb" dir="cw">
                                      <p:cBhvr override="childStyle">
                                        <p:cTn id="176" dur="500" fill="hold"/>
                                        <p:tgtEl>
                                          <p:spTgt spid="19"/>
                                        </p:tgtEl>
                                        <p:attrNameLst>
                                          <p:attrName>style.color</p:attrName>
                                        </p:attrNameLst>
                                      </p:cBhvr>
                                      <p:to>
                                        <a:srgbClr val="CC0099"/>
                                      </p:to>
                                    </p:animClr>
                                  </p:childTnLst>
                                </p:cTn>
                              </p:par>
                              <p:par>
                                <p:cTn id="177" presetID="7" presetClass="emph" presetSubtype="2" fill="hold" nodeType="withEffect">
                                  <p:stCondLst>
                                    <p:cond delay="0"/>
                                  </p:stCondLst>
                                  <p:childTnLst>
                                    <p:animClr clrSpc="rgb" dir="cw">
                                      <p:cBhvr>
                                        <p:cTn id="178" dur="500" fill="hold"/>
                                        <p:tgtEl>
                                          <p:spTgt spid="18"/>
                                        </p:tgtEl>
                                        <p:attrNameLst>
                                          <p:attrName>stroke.color</p:attrName>
                                        </p:attrNameLst>
                                      </p:cBhvr>
                                      <p:to>
                                        <a:srgbClr val="CC0099"/>
                                      </p:to>
                                    </p:animClr>
                                    <p:set>
                                      <p:cBhvr>
                                        <p:cTn id="179" dur="500" fill="hold"/>
                                        <p:tgtEl>
                                          <p:spTgt spid="18"/>
                                        </p:tgtEl>
                                        <p:attrNameLst>
                                          <p:attrName>stroke.on</p:attrName>
                                        </p:attrNameLst>
                                      </p:cBhvr>
                                      <p:to>
                                        <p:strVal val="true"/>
                                      </p:to>
                                    </p:set>
                                  </p:childTnLst>
                                </p:cTn>
                              </p:par>
                              <p:par>
                                <p:cTn id="180" presetID="7" presetClass="emph" presetSubtype="2" fill="hold" nodeType="withEffect">
                                  <p:stCondLst>
                                    <p:cond delay="0"/>
                                  </p:stCondLst>
                                  <p:childTnLst>
                                    <p:animClr clrSpc="rgb" dir="cw">
                                      <p:cBhvr>
                                        <p:cTn id="181" dur="500" fill="hold"/>
                                        <p:tgtEl>
                                          <p:spTgt spid="20"/>
                                        </p:tgtEl>
                                        <p:attrNameLst>
                                          <p:attrName>stroke.color</p:attrName>
                                        </p:attrNameLst>
                                      </p:cBhvr>
                                      <p:to>
                                        <a:srgbClr val="CC0099"/>
                                      </p:to>
                                    </p:animClr>
                                    <p:set>
                                      <p:cBhvr>
                                        <p:cTn id="182" dur="500" fill="hold"/>
                                        <p:tgtEl>
                                          <p:spTgt spid="20"/>
                                        </p:tgtEl>
                                        <p:attrNameLst>
                                          <p:attrName>stroke.on</p:attrName>
                                        </p:attrNameLst>
                                      </p:cBhvr>
                                      <p:to>
                                        <p:strVal val="true"/>
                                      </p:to>
                                    </p:set>
                                  </p:childTnLst>
                                </p:cTn>
                              </p:par>
                            </p:childTnLst>
                          </p:cTn>
                        </p:par>
                      </p:childTnLst>
                    </p:cTn>
                  </p:par>
                  <p:par>
                    <p:cTn id="183" fill="hold">
                      <p:stCondLst>
                        <p:cond delay="indefinite"/>
                      </p:stCondLst>
                      <p:childTnLst>
                        <p:par>
                          <p:cTn id="184" fill="hold">
                            <p:stCondLst>
                              <p:cond delay="0"/>
                            </p:stCondLst>
                            <p:childTnLst>
                              <p:par>
                                <p:cTn id="185" presetID="3" presetClass="emph" presetSubtype="2" fill="hold" grpId="1" nodeType="clickEffect">
                                  <p:stCondLst>
                                    <p:cond delay="0"/>
                                  </p:stCondLst>
                                  <p:childTnLst>
                                    <p:animClr clrSpc="rgb" dir="cw">
                                      <p:cBhvr override="childStyle">
                                        <p:cTn id="186" dur="500" fill="hold"/>
                                        <p:tgtEl>
                                          <p:spTgt spid="44"/>
                                        </p:tgtEl>
                                        <p:attrNameLst>
                                          <p:attrName>style.color</p:attrName>
                                        </p:attrNameLst>
                                      </p:cBhvr>
                                      <p:to>
                                        <a:srgbClr val="CC0099"/>
                                      </p:to>
                                    </p:animClr>
                                  </p:childTnLst>
                                </p:cTn>
                              </p:par>
                              <p:par>
                                <p:cTn id="187" presetID="7" presetClass="emph" presetSubtype="2" fill="hold" nodeType="withEffect">
                                  <p:stCondLst>
                                    <p:cond delay="0"/>
                                  </p:stCondLst>
                                  <p:childTnLst>
                                    <p:animClr clrSpc="rgb" dir="cw">
                                      <p:cBhvr>
                                        <p:cTn id="188" dur="500" fill="hold"/>
                                        <p:tgtEl>
                                          <p:spTgt spid="43"/>
                                        </p:tgtEl>
                                        <p:attrNameLst>
                                          <p:attrName>stroke.color</p:attrName>
                                        </p:attrNameLst>
                                      </p:cBhvr>
                                      <p:to>
                                        <a:srgbClr val="CC0099"/>
                                      </p:to>
                                    </p:animClr>
                                    <p:set>
                                      <p:cBhvr>
                                        <p:cTn id="189" dur="500" fill="hold"/>
                                        <p:tgtEl>
                                          <p:spTgt spid="43"/>
                                        </p:tgtEl>
                                        <p:attrNameLst>
                                          <p:attrName>stroke.on</p:attrName>
                                        </p:attrNameLst>
                                      </p:cBhvr>
                                      <p:to>
                                        <p:strVal val="true"/>
                                      </p:to>
                                    </p:set>
                                  </p:childTnLst>
                                </p:cTn>
                              </p:par>
                              <p:par>
                                <p:cTn id="190" presetID="7" presetClass="emph" presetSubtype="2" fill="hold" nodeType="withEffect">
                                  <p:stCondLst>
                                    <p:cond delay="0"/>
                                  </p:stCondLst>
                                  <p:childTnLst>
                                    <p:animClr clrSpc="rgb" dir="cw">
                                      <p:cBhvr>
                                        <p:cTn id="191" dur="500" fill="hold"/>
                                        <p:tgtEl>
                                          <p:spTgt spid="67"/>
                                        </p:tgtEl>
                                        <p:attrNameLst>
                                          <p:attrName>stroke.color</p:attrName>
                                        </p:attrNameLst>
                                      </p:cBhvr>
                                      <p:to>
                                        <a:srgbClr val="CC0099"/>
                                      </p:to>
                                    </p:animClr>
                                    <p:set>
                                      <p:cBhvr>
                                        <p:cTn id="192" dur="500" fill="hold"/>
                                        <p:tgtEl>
                                          <p:spTgt spid="67"/>
                                        </p:tgtEl>
                                        <p:attrNameLst>
                                          <p:attrName>stroke.on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3" presetClass="emph" presetSubtype="2" fill="hold" grpId="0" nodeType="clickEffect">
                                  <p:stCondLst>
                                    <p:cond delay="0"/>
                                  </p:stCondLst>
                                  <p:childTnLst>
                                    <p:animClr clrSpc="rgb" dir="cw">
                                      <p:cBhvr override="childStyle">
                                        <p:cTn id="196" dur="500" fill="hold"/>
                                        <p:tgtEl>
                                          <p:spTgt spid="38"/>
                                        </p:tgtEl>
                                        <p:attrNameLst>
                                          <p:attrName>style.color</p:attrName>
                                        </p:attrNameLst>
                                      </p:cBhvr>
                                      <p:to>
                                        <a:srgbClr val="0070C0"/>
                                      </p:to>
                                    </p:animClr>
                                  </p:childTnLst>
                                </p:cTn>
                              </p:par>
                              <p:par>
                                <p:cTn id="197" presetID="7" presetClass="emph" presetSubtype="2" fill="hold" nodeType="withEffect">
                                  <p:stCondLst>
                                    <p:cond delay="0"/>
                                  </p:stCondLst>
                                  <p:childTnLst>
                                    <p:animClr clrSpc="rgb" dir="cw">
                                      <p:cBhvr>
                                        <p:cTn id="198" dur="500" fill="hold"/>
                                        <p:tgtEl>
                                          <p:spTgt spid="37"/>
                                        </p:tgtEl>
                                        <p:attrNameLst>
                                          <p:attrName>stroke.color</p:attrName>
                                        </p:attrNameLst>
                                      </p:cBhvr>
                                      <p:to>
                                        <a:srgbClr val="0070C0"/>
                                      </p:to>
                                    </p:animClr>
                                    <p:set>
                                      <p:cBhvr>
                                        <p:cTn id="199" dur="500" fill="hold"/>
                                        <p:tgtEl>
                                          <p:spTgt spid="37"/>
                                        </p:tgtEl>
                                        <p:attrNameLst>
                                          <p:attrName>stroke.on</p:attrName>
                                        </p:attrNameLst>
                                      </p:cBhvr>
                                      <p:to>
                                        <p:strVal val="true"/>
                                      </p:to>
                                    </p:set>
                                  </p:childTnLst>
                                </p:cTn>
                              </p:par>
                              <p:par>
                                <p:cTn id="200" presetID="7" presetClass="emph" presetSubtype="2" fill="hold" nodeType="withEffect">
                                  <p:stCondLst>
                                    <p:cond delay="0"/>
                                  </p:stCondLst>
                                  <p:childTnLst>
                                    <p:animClr clrSpc="rgb" dir="cw">
                                      <p:cBhvr>
                                        <p:cTn id="201" dur="500" fill="hold"/>
                                        <p:tgtEl>
                                          <p:spTgt spid="45"/>
                                        </p:tgtEl>
                                        <p:attrNameLst>
                                          <p:attrName>stroke.color</p:attrName>
                                        </p:attrNameLst>
                                      </p:cBhvr>
                                      <p:to>
                                        <a:srgbClr val="0070C0"/>
                                      </p:to>
                                    </p:animClr>
                                    <p:set>
                                      <p:cBhvr>
                                        <p:cTn id="202" dur="500" fill="hold"/>
                                        <p:tgtEl>
                                          <p:spTgt spid="45"/>
                                        </p:tgtEl>
                                        <p:attrNameLst>
                                          <p:attrName>stroke.on</p:attrName>
                                        </p:attrNameLst>
                                      </p:cBhvr>
                                      <p:to>
                                        <p:strVal val="true"/>
                                      </p:to>
                                    </p:set>
                                  </p:childTnLst>
                                </p:cTn>
                              </p:par>
                              <p:par>
                                <p:cTn id="203" presetID="7" presetClass="emph" presetSubtype="2" fill="hold" nodeType="withEffect">
                                  <p:stCondLst>
                                    <p:cond delay="0"/>
                                  </p:stCondLst>
                                  <p:childTnLst>
                                    <p:animClr clrSpc="rgb" dir="cw">
                                      <p:cBhvr>
                                        <p:cTn id="204" dur="500" fill="hold"/>
                                        <p:tgtEl>
                                          <p:spTgt spid="39"/>
                                        </p:tgtEl>
                                        <p:attrNameLst>
                                          <p:attrName>stroke.color</p:attrName>
                                        </p:attrNameLst>
                                      </p:cBhvr>
                                      <p:to>
                                        <a:srgbClr val="0070C0"/>
                                      </p:to>
                                    </p:animClr>
                                    <p:set>
                                      <p:cBhvr>
                                        <p:cTn id="205" dur="500" fill="hold"/>
                                        <p:tgtEl>
                                          <p:spTgt spid="39"/>
                                        </p:tgtEl>
                                        <p:attrNameLst>
                                          <p:attrName>stroke.on</p:attrName>
                                        </p:attrNameLst>
                                      </p:cBhvr>
                                      <p:to>
                                        <p:strVal val="true"/>
                                      </p:to>
                                    </p:set>
                                  </p:childTnLst>
                                </p:cTn>
                              </p:par>
                            </p:childTnLst>
                          </p:cTn>
                        </p:par>
                      </p:childTnLst>
                    </p:cTn>
                  </p:par>
                  <p:par>
                    <p:cTn id="206" fill="hold">
                      <p:stCondLst>
                        <p:cond delay="indefinite"/>
                      </p:stCondLst>
                      <p:childTnLst>
                        <p:par>
                          <p:cTn id="207" fill="hold">
                            <p:stCondLst>
                              <p:cond delay="0"/>
                            </p:stCondLst>
                            <p:childTnLst>
                              <p:par>
                                <p:cTn id="208" presetID="3" presetClass="emph" presetSubtype="2" fill="hold" grpId="1" nodeType="clickEffect">
                                  <p:stCondLst>
                                    <p:cond delay="0"/>
                                  </p:stCondLst>
                                  <p:childTnLst>
                                    <p:animClr clrSpc="rgb" dir="cw">
                                      <p:cBhvr override="childStyle">
                                        <p:cTn id="209" dur="500" fill="hold"/>
                                        <p:tgtEl>
                                          <p:spTgt spid="38"/>
                                        </p:tgtEl>
                                        <p:attrNameLst>
                                          <p:attrName>style.color</p:attrName>
                                        </p:attrNameLst>
                                      </p:cBhvr>
                                      <p:to>
                                        <a:srgbClr val="CC0099"/>
                                      </p:to>
                                    </p:animClr>
                                  </p:childTnLst>
                                </p:cTn>
                              </p:par>
                              <p:par>
                                <p:cTn id="210" presetID="7" presetClass="emph" presetSubtype="2" fill="hold" nodeType="withEffect">
                                  <p:stCondLst>
                                    <p:cond delay="0"/>
                                  </p:stCondLst>
                                  <p:childTnLst>
                                    <p:animClr clrSpc="rgb" dir="cw">
                                      <p:cBhvr>
                                        <p:cTn id="211" dur="500" fill="hold"/>
                                        <p:tgtEl>
                                          <p:spTgt spid="37"/>
                                        </p:tgtEl>
                                        <p:attrNameLst>
                                          <p:attrName>stroke.color</p:attrName>
                                        </p:attrNameLst>
                                      </p:cBhvr>
                                      <p:to>
                                        <a:srgbClr val="CC0099"/>
                                      </p:to>
                                    </p:animClr>
                                    <p:set>
                                      <p:cBhvr>
                                        <p:cTn id="212" dur="500" fill="hold"/>
                                        <p:tgtEl>
                                          <p:spTgt spid="37"/>
                                        </p:tgtEl>
                                        <p:attrNameLst>
                                          <p:attrName>stroke.on</p:attrName>
                                        </p:attrNameLst>
                                      </p:cBhvr>
                                      <p:to>
                                        <p:strVal val="true"/>
                                      </p:to>
                                    </p:set>
                                  </p:childTnLst>
                                </p:cTn>
                              </p:par>
                              <p:par>
                                <p:cTn id="213" presetID="7" presetClass="emph" presetSubtype="2" fill="hold" nodeType="withEffect">
                                  <p:stCondLst>
                                    <p:cond delay="0"/>
                                  </p:stCondLst>
                                  <p:childTnLst>
                                    <p:animClr clrSpc="rgb" dir="cw">
                                      <p:cBhvr>
                                        <p:cTn id="214" dur="500" fill="hold"/>
                                        <p:tgtEl>
                                          <p:spTgt spid="45"/>
                                        </p:tgtEl>
                                        <p:attrNameLst>
                                          <p:attrName>stroke.color</p:attrName>
                                        </p:attrNameLst>
                                      </p:cBhvr>
                                      <p:to>
                                        <a:srgbClr val="CC0099"/>
                                      </p:to>
                                    </p:animClr>
                                    <p:set>
                                      <p:cBhvr>
                                        <p:cTn id="215" dur="500" fill="hold"/>
                                        <p:tgtEl>
                                          <p:spTgt spid="45"/>
                                        </p:tgtEl>
                                        <p:attrNameLst>
                                          <p:attrName>stroke.on</p:attrName>
                                        </p:attrNameLst>
                                      </p:cBhvr>
                                      <p:to>
                                        <p:strVal val="true"/>
                                      </p:to>
                                    </p:set>
                                  </p:childTnLst>
                                </p:cTn>
                              </p:par>
                            </p:childTnLst>
                          </p:cTn>
                        </p:par>
                      </p:childTnLst>
                    </p:cTn>
                  </p:par>
                  <p:par>
                    <p:cTn id="216" fill="hold">
                      <p:stCondLst>
                        <p:cond delay="indefinite"/>
                      </p:stCondLst>
                      <p:childTnLst>
                        <p:par>
                          <p:cTn id="217" fill="hold">
                            <p:stCondLst>
                              <p:cond delay="0"/>
                            </p:stCondLst>
                            <p:childTnLst>
                              <p:par>
                                <p:cTn id="218" presetID="3" presetClass="emph" presetSubtype="2" fill="hold" grpId="1" nodeType="clickEffect">
                                  <p:stCondLst>
                                    <p:cond delay="0"/>
                                  </p:stCondLst>
                                  <p:childTnLst>
                                    <p:animClr clrSpc="rgb" dir="cw">
                                      <p:cBhvr override="childStyle">
                                        <p:cTn id="219" dur="500" fill="hold"/>
                                        <p:tgtEl>
                                          <p:spTgt spid="35"/>
                                        </p:tgtEl>
                                        <p:attrNameLst>
                                          <p:attrName>style.color</p:attrName>
                                        </p:attrNameLst>
                                      </p:cBhvr>
                                      <p:to>
                                        <a:srgbClr val="CC0099"/>
                                      </p:to>
                                    </p:animClr>
                                  </p:childTnLst>
                                </p:cTn>
                              </p:par>
                              <p:par>
                                <p:cTn id="220" presetID="7" presetClass="emph" presetSubtype="2" fill="hold" nodeType="withEffect">
                                  <p:stCondLst>
                                    <p:cond delay="0"/>
                                  </p:stCondLst>
                                  <p:childTnLst>
                                    <p:animClr clrSpc="rgb" dir="cw">
                                      <p:cBhvr>
                                        <p:cTn id="221" dur="500" fill="hold"/>
                                        <p:tgtEl>
                                          <p:spTgt spid="34"/>
                                        </p:tgtEl>
                                        <p:attrNameLst>
                                          <p:attrName>stroke.color</p:attrName>
                                        </p:attrNameLst>
                                      </p:cBhvr>
                                      <p:to>
                                        <a:srgbClr val="CC0099"/>
                                      </p:to>
                                    </p:animClr>
                                    <p:set>
                                      <p:cBhvr>
                                        <p:cTn id="222" dur="500" fill="hold"/>
                                        <p:tgtEl>
                                          <p:spTgt spid="34"/>
                                        </p:tgtEl>
                                        <p:attrNameLst>
                                          <p:attrName>stroke.on</p:attrName>
                                        </p:attrNameLst>
                                      </p:cBhvr>
                                      <p:to>
                                        <p:strVal val="true"/>
                                      </p:to>
                                    </p:set>
                                  </p:childTnLst>
                                </p:cTn>
                              </p:par>
                              <p:par>
                                <p:cTn id="223" presetID="7" presetClass="emph" presetSubtype="2" fill="hold" nodeType="withEffect">
                                  <p:stCondLst>
                                    <p:cond delay="0"/>
                                  </p:stCondLst>
                                  <p:childTnLst>
                                    <p:animClr clrSpc="rgb" dir="cw">
                                      <p:cBhvr>
                                        <p:cTn id="224" dur="500" fill="hold"/>
                                        <p:tgtEl>
                                          <p:spTgt spid="39"/>
                                        </p:tgtEl>
                                        <p:attrNameLst>
                                          <p:attrName>stroke.color</p:attrName>
                                        </p:attrNameLst>
                                      </p:cBhvr>
                                      <p:to>
                                        <a:srgbClr val="CC0099"/>
                                      </p:to>
                                    </p:animClr>
                                    <p:set>
                                      <p:cBhvr>
                                        <p:cTn id="225" dur="500" fill="hold"/>
                                        <p:tgtEl>
                                          <p:spTgt spid="39"/>
                                        </p:tgtEl>
                                        <p:attrNameLst>
                                          <p:attrName>stroke.on</p:attrName>
                                        </p:attrNameLst>
                                      </p:cBhvr>
                                      <p:to>
                                        <p:strVal val="true"/>
                                      </p:to>
                                    </p:set>
                                  </p:childTnLst>
                                </p:cTn>
                              </p:par>
                              <p:par>
                                <p:cTn id="226" presetID="7" presetClass="emph" presetSubtype="2" fill="hold" nodeType="withEffect">
                                  <p:stCondLst>
                                    <p:cond delay="0"/>
                                  </p:stCondLst>
                                  <p:childTnLst>
                                    <p:animClr clrSpc="rgb" dir="cw">
                                      <p:cBhvr>
                                        <p:cTn id="227" dur="500" fill="hold"/>
                                        <p:tgtEl>
                                          <p:spTgt spid="66"/>
                                        </p:tgtEl>
                                        <p:attrNameLst>
                                          <p:attrName>stroke.color</p:attrName>
                                        </p:attrNameLst>
                                      </p:cBhvr>
                                      <p:to>
                                        <a:srgbClr val="000000"/>
                                      </p:to>
                                    </p:animClr>
                                    <p:set>
                                      <p:cBhvr>
                                        <p:cTn id="228" dur="500" fill="hold"/>
                                        <p:tgtEl>
                                          <p:spTgt spid="66"/>
                                        </p:tgtEl>
                                        <p:attrNameLst>
                                          <p:attrName>stroke.on</p:attrName>
                                        </p:attrNameLst>
                                      </p:cBhvr>
                                      <p:to>
                                        <p:strVal val="true"/>
                                      </p:to>
                                    </p:set>
                                  </p:childTnLst>
                                </p:cTn>
                              </p:par>
                            </p:childTnLst>
                          </p:cTn>
                        </p:par>
                      </p:childTnLst>
                    </p:cTn>
                  </p:par>
                  <p:par>
                    <p:cTn id="229" fill="hold">
                      <p:stCondLst>
                        <p:cond delay="indefinite"/>
                      </p:stCondLst>
                      <p:childTnLst>
                        <p:par>
                          <p:cTn id="230" fill="hold">
                            <p:stCondLst>
                              <p:cond delay="0"/>
                            </p:stCondLst>
                            <p:childTnLst>
                              <p:par>
                                <p:cTn id="231" presetID="7" presetClass="emph" presetSubtype="2" fill="hold" nodeType="clickEffect">
                                  <p:stCondLst>
                                    <p:cond delay="0"/>
                                  </p:stCondLst>
                                  <p:childTnLst>
                                    <p:animClr clrSpc="rgb" dir="cw">
                                      <p:cBhvr>
                                        <p:cTn id="232" dur="500" fill="hold"/>
                                        <p:tgtEl>
                                          <p:spTgt spid="42"/>
                                        </p:tgtEl>
                                        <p:attrNameLst>
                                          <p:attrName>stroke.color</p:attrName>
                                        </p:attrNameLst>
                                      </p:cBhvr>
                                      <p:to>
                                        <a:srgbClr val="0070C0"/>
                                      </p:to>
                                    </p:animClr>
                                    <p:set>
                                      <p:cBhvr>
                                        <p:cTn id="233" dur="500" fill="hold"/>
                                        <p:tgtEl>
                                          <p:spTgt spid="42"/>
                                        </p:tgtEl>
                                        <p:attrNameLst>
                                          <p:attrName>stroke.on</p:attrName>
                                        </p:attrNameLst>
                                      </p:cBhvr>
                                      <p:to>
                                        <p:strVal val="true"/>
                                      </p:to>
                                    </p:set>
                                  </p:childTnLst>
                                </p:cTn>
                              </p:par>
                            </p:childTnLst>
                          </p:cTn>
                        </p:par>
                      </p:childTnLst>
                    </p:cTn>
                  </p:par>
                  <p:par>
                    <p:cTn id="234" fill="hold">
                      <p:stCondLst>
                        <p:cond delay="indefinite"/>
                      </p:stCondLst>
                      <p:childTnLst>
                        <p:par>
                          <p:cTn id="235" fill="hold">
                            <p:stCondLst>
                              <p:cond delay="0"/>
                            </p:stCondLst>
                            <p:childTnLst>
                              <p:par>
                                <p:cTn id="236" presetID="3" presetClass="emph" presetSubtype="2" fill="hold" grpId="1" nodeType="clickEffect">
                                  <p:stCondLst>
                                    <p:cond delay="0"/>
                                  </p:stCondLst>
                                  <p:childTnLst>
                                    <p:animClr clrSpc="rgb" dir="cw">
                                      <p:cBhvr override="childStyle">
                                        <p:cTn id="237" dur="500" fill="hold"/>
                                        <p:tgtEl>
                                          <p:spTgt spid="41"/>
                                        </p:tgtEl>
                                        <p:attrNameLst>
                                          <p:attrName>style.color</p:attrName>
                                        </p:attrNameLst>
                                      </p:cBhvr>
                                      <p:to>
                                        <a:srgbClr val="CC0099"/>
                                      </p:to>
                                    </p:animClr>
                                  </p:childTnLst>
                                </p:cTn>
                              </p:par>
                              <p:par>
                                <p:cTn id="238" presetID="7" presetClass="emph" presetSubtype="2" fill="hold" nodeType="withEffect">
                                  <p:stCondLst>
                                    <p:cond delay="0"/>
                                  </p:stCondLst>
                                  <p:childTnLst>
                                    <p:animClr clrSpc="rgb" dir="cw">
                                      <p:cBhvr>
                                        <p:cTn id="239" dur="500" fill="hold"/>
                                        <p:tgtEl>
                                          <p:spTgt spid="40"/>
                                        </p:tgtEl>
                                        <p:attrNameLst>
                                          <p:attrName>stroke.color</p:attrName>
                                        </p:attrNameLst>
                                      </p:cBhvr>
                                      <p:to>
                                        <a:srgbClr val="CC0099"/>
                                      </p:to>
                                    </p:animClr>
                                    <p:set>
                                      <p:cBhvr>
                                        <p:cTn id="240" dur="500" fill="hold"/>
                                        <p:tgtEl>
                                          <p:spTgt spid="40"/>
                                        </p:tgtEl>
                                        <p:attrNameLst>
                                          <p:attrName>stroke.on</p:attrName>
                                        </p:attrNameLst>
                                      </p:cBhvr>
                                      <p:to>
                                        <p:strVal val="true"/>
                                      </p:to>
                                    </p:set>
                                  </p:childTnLst>
                                </p:cTn>
                              </p:par>
                              <p:par>
                                <p:cTn id="241" presetID="7" presetClass="emph" presetSubtype="2" fill="hold" nodeType="withEffect">
                                  <p:stCondLst>
                                    <p:cond delay="0"/>
                                  </p:stCondLst>
                                  <p:childTnLst>
                                    <p:animClr clrSpc="rgb" dir="cw">
                                      <p:cBhvr>
                                        <p:cTn id="242" dur="500" fill="hold"/>
                                        <p:tgtEl>
                                          <p:spTgt spid="42"/>
                                        </p:tgtEl>
                                        <p:attrNameLst>
                                          <p:attrName>stroke.color</p:attrName>
                                        </p:attrNameLst>
                                      </p:cBhvr>
                                      <p:to>
                                        <a:srgbClr val="CC0099"/>
                                      </p:to>
                                    </p:animClr>
                                    <p:set>
                                      <p:cBhvr>
                                        <p:cTn id="243" dur="500" fill="hold"/>
                                        <p:tgtEl>
                                          <p:spTgt spid="42"/>
                                        </p:tgtEl>
                                        <p:attrNameLst>
                                          <p:attrName>stroke.on</p:attrName>
                                        </p:attrNameLst>
                                      </p:cBhvr>
                                      <p:to>
                                        <p:strVal val="true"/>
                                      </p:to>
                                    </p:set>
                                  </p:childTnLst>
                                </p:cTn>
                              </p:par>
                              <p:par>
                                <p:cTn id="244" presetID="7" presetClass="emph" presetSubtype="2" fill="hold" nodeType="withEffect">
                                  <p:stCondLst>
                                    <p:cond delay="0"/>
                                  </p:stCondLst>
                                  <p:childTnLst>
                                    <p:animClr clrSpc="rgb" dir="cw">
                                      <p:cBhvr>
                                        <p:cTn id="245" dur="500" fill="hold"/>
                                        <p:tgtEl>
                                          <p:spTgt spid="65"/>
                                        </p:tgtEl>
                                        <p:attrNameLst>
                                          <p:attrName>stroke.color</p:attrName>
                                        </p:attrNameLst>
                                      </p:cBhvr>
                                      <p:to>
                                        <a:srgbClr val="000000"/>
                                      </p:to>
                                    </p:animClr>
                                    <p:set>
                                      <p:cBhvr>
                                        <p:cTn id="246" dur="500" fill="hold"/>
                                        <p:tgtEl>
                                          <p:spTgt spid="65"/>
                                        </p:tgtEl>
                                        <p:attrNameLst>
                                          <p:attrName>stroke.on</p:attrName>
                                        </p:attrNameLst>
                                      </p:cBhvr>
                                      <p:to>
                                        <p:strVal val="true"/>
                                      </p:to>
                                    </p:set>
                                  </p:childTnLst>
                                </p:cTn>
                              </p:par>
                            </p:childTnLst>
                          </p:cTn>
                        </p:par>
                      </p:childTnLst>
                    </p:cTn>
                  </p:par>
                  <p:par>
                    <p:cTn id="247" fill="hold">
                      <p:stCondLst>
                        <p:cond delay="indefinite"/>
                      </p:stCondLst>
                      <p:childTnLst>
                        <p:par>
                          <p:cTn id="248" fill="hold">
                            <p:stCondLst>
                              <p:cond delay="0"/>
                            </p:stCondLst>
                            <p:childTnLst>
                              <p:par>
                                <p:cTn id="249" presetID="7" presetClass="emph" presetSubtype="2" fill="hold" nodeType="clickEffect">
                                  <p:stCondLst>
                                    <p:cond delay="0"/>
                                  </p:stCondLst>
                                  <p:childTnLst>
                                    <p:animClr clrSpc="rgb" dir="cw">
                                      <p:cBhvr>
                                        <p:cTn id="250" dur="500" fill="hold"/>
                                        <p:tgtEl>
                                          <p:spTgt spid="36"/>
                                        </p:tgtEl>
                                        <p:attrNameLst>
                                          <p:attrName>stroke.color</p:attrName>
                                        </p:attrNameLst>
                                      </p:cBhvr>
                                      <p:to>
                                        <a:srgbClr val="0070C0"/>
                                      </p:to>
                                    </p:animClr>
                                    <p:set>
                                      <p:cBhvr>
                                        <p:cTn id="251" dur="500" fill="hold"/>
                                        <p:tgtEl>
                                          <p:spTgt spid="36"/>
                                        </p:tgtEl>
                                        <p:attrNameLst>
                                          <p:attrName>stroke.on</p:attrName>
                                        </p:attrNameLst>
                                      </p:cBhvr>
                                      <p:to>
                                        <p:strVal val="true"/>
                                      </p:to>
                                    </p:set>
                                  </p:childTnLst>
                                </p:cTn>
                              </p:par>
                            </p:childTnLst>
                          </p:cTn>
                        </p:par>
                      </p:childTnLst>
                    </p:cTn>
                  </p:par>
                  <p:par>
                    <p:cTn id="252" fill="hold">
                      <p:stCondLst>
                        <p:cond delay="indefinite"/>
                      </p:stCondLst>
                      <p:childTnLst>
                        <p:par>
                          <p:cTn id="253" fill="hold">
                            <p:stCondLst>
                              <p:cond delay="0"/>
                            </p:stCondLst>
                            <p:childTnLst>
                              <p:par>
                                <p:cTn id="254" presetID="3" presetClass="emph" presetSubtype="2" fill="hold" grpId="1" nodeType="clickEffect">
                                  <p:stCondLst>
                                    <p:cond delay="0"/>
                                  </p:stCondLst>
                                  <p:childTnLst>
                                    <p:animClr clrSpc="rgb" dir="cw">
                                      <p:cBhvr override="childStyle">
                                        <p:cTn id="255" dur="500" fill="hold"/>
                                        <p:tgtEl>
                                          <p:spTgt spid="33"/>
                                        </p:tgtEl>
                                        <p:attrNameLst>
                                          <p:attrName>style.color</p:attrName>
                                        </p:attrNameLst>
                                      </p:cBhvr>
                                      <p:to>
                                        <a:srgbClr val="CC0099"/>
                                      </p:to>
                                    </p:animClr>
                                  </p:childTnLst>
                                </p:cTn>
                              </p:par>
                              <p:par>
                                <p:cTn id="256" presetID="7" presetClass="emph" presetSubtype="2" fill="hold" nodeType="withEffect">
                                  <p:stCondLst>
                                    <p:cond delay="0"/>
                                  </p:stCondLst>
                                  <p:childTnLst>
                                    <p:animClr clrSpc="rgb" dir="cw">
                                      <p:cBhvr>
                                        <p:cTn id="257" dur="500" fill="hold"/>
                                        <p:tgtEl>
                                          <p:spTgt spid="32"/>
                                        </p:tgtEl>
                                        <p:attrNameLst>
                                          <p:attrName>stroke.color</p:attrName>
                                        </p:attrNameLst>
                                      </p:cBhvr>
                                      <p:to>
                                        <a:srgbClr val="CC0099"/>
                                      </p:to>
                                    </p:animClr>
                                    <p:set>
                                      <p:cBhvr>
                                        <p:cTn id="258" dur="500" fill="hold"/>
                                        <p:tgtEl>
                                          <p:spTgt spid="32"/>
                                        </p:tgtEl>
                                        <p:attrNameLst>
                                          <p:attrName>stroke.on</p:attrName>
                                        </p:attrNameLst>
                                      </p:cBhvr>
                                      <p:to>
                                        <p:strVal val="true"/>
                                      </p:to>
                                    </p:set>
                                  </p:childTnLst>
                                </p:cTn>
                              </p:par>
                              <p:par>
                                <p:cTn id="259" presetID="7" presetClass="emph" presetSubtype="2" fill="hold" nodeType="withEffect">
                                  <p:stCondLst>
                                    <p:cond delay="0"/>
                                  </p:stCondLst>
                                  <p:childTnLst>
                                    <p:animClr clrSpc="rgb" dir="cw">
                                      <p:cBhvr>
                                        <p:cTn id="260" dur="500" fill="hold"/>
                                        <p:tgtEl>
                                          <p:spTgt spid="63"/>
                                        </p:tgtEl>
                                        <p:attrNameLst>
                                          <p:attrName>stroke.color</p:attrName>
                                        </p:attrNameLst>
                                      </p:cBhvr>
                                      <p:to>
                                        <a:srgbClr val="CC0099"/>
                                      </p:to>
                                    </p:animClr>
                                    <p:set>
                                      <p:cBhvr>
                                        <p:cTn id="261" dur="500" fill="hold"/>
                                        <p:tgtEl>
                                          <p:spTgt spid="63"/>
                                        </p:tgtEl>
                                        <p:attrNameLst>
                                          <p:attrName>stroke.on</p:attrName>
                                        </p:attrNameLst>
                                      </p:cBhvr>
                                      <p:to>
                                        <p:strVal val="true"/>
                                      </p:to>
                                    </p:set>
                                  </p:childTnLst>
                                </p:cTn>
                              </p:par>
                              <p:par>
                                <p:cTn id="262" presetID="7" presetClass="emph" presetSubtype="2" fill="hold" nodeType="withEffect">
                                  <p:stCondLst>
                                    <p:cond delay="0"/>
                                  </p:stCondLst>
                                  <p:childTnLst>
                                    <p:animClr clrSpc="rgb" dir="cw">
                                      <p:cBhvr>
                                        <p:cTn id="263" dur="500" fill="hold"/>
                                        <p:tgtEl>
                                          <p:spTgt spid="36"/>
                                        </p:tgtEl>
                                        <p:attrNameLst>
                                          <p:attrName>stroke.color</p:attrName>
                                        </p:attrNameLst>
                                      </p:cBhvr>
                                      <p:to>
                                        <a:srgbClr val="000000"/>
                                      </p:to>
                                    </p:animClr>
                                    <p:set>
                                      <p:cBhvr>
                                        <p:cTn id="264" dur="500" fill="hold"/>
                                        <p:tgtEl>
                                          <p:spTgt spid="36"/>
                                        </p:tgtEl>
                                        <p:attrNameLst>
                                          <p:attrName>stroke.on</p:attrName>
                                        </p:attrNameLst>
                                      </p:cBhvr>
                                      <p:to>
                                        <p:strVal val="true"/>
                                      </p:to>
                                    </p:set>
                                  </p:childTnLst>
                                </p:cTn>
                              </p:par>
                            </p:childTnLst>
                          </p:cTn>
                        </p:par>
                      </p:childTnLst>
                    </p:cTn>
                  </p:par>
                  <p:par>
                    <p:cTn id="265" fill="hold">
                      <p:stCondLst>
                        <p:cond delay="indefinite"/>
                      </p:stCondLst>
                      <p:childTnLst>
                        <p:par>
                          <p:cTn id="266" fill="hold">
                            <p:stCondLst>
                              <p:cond delay="0"/>
                            </p:stCondLst>
                            <p:childTnLst>
                              <p:par>
                                <p:cTn id="267" presetID="3" presetClass="emph" presetSubtype="2" fill="hold" grpId="0" nodeType="clickEffect">
                                  <p:stCondLst>
                                    <p:cond delay="0"/>
                                  </p:stCondLst>
                                  <p:childTnLst>
                                    <p:animClr clrSpc="rgb" dir="cw">
                                      <p:cBhvr override="childStyle">
                                        <p:cTn id="268" dur="500" fill="hold"/>
                                        <p:tgtEl>
                                          <p:spTgt spid="6"/>
                                        </p:tgtEl>
                                        <p:attrNameLst>
                                          <p:attrName>style.color</p:attrName>
                                        </p:attrNameLst>
                                      </p:cBhvr>
                                      <p:to>
                                        <a:srgbClr val="0070C0"/>
                                      </p:to>
                                    </p:animClr>
                                  </p:childTnLst>
                                </p:cTn>
                              </p:par>
                              <p:par>
                                <p:cTn id="269" presetID="7" presetClass="emph" presetSubtype="2" fill="hold" nodeType="withEffect">
                                  <p:stCondLst>
                                    <p:cond delay="0"/>
                                  </p:stCondLst>
                                  <p:childTnLst>
                                    <p:animClr clrSpc="rgb" dir="cw">
                                      <p:cBhvr>
                                        <p:cTn id="270" dur="500" fill="hold"/>
                                        <p:tgtEl>
                                          <p:spTgt spid="5"/>
                                        </p:tgtEl>
                                        <p:attrNameLst>
                                          <p:attrName>stroke.color</p:attrName>
                                        </p:attrNameLst>
                                      </p:cBhvr>
                                      <p:to>
                                        <a:srgbClr val="0070C0"/>
                                      </p:to>
                                    </p:animClr>
                                    <p:set>
                                      <p:cBhvr>
                                        <p:cTn id="271" dur="500" fill="hold"/>
                                        <p:tgtEl>
                                          <p:spTgt spid="5"/>
                                        </p:tgtEl>
                                        <p:attrNameLst>
                                          <p:attrName>stroke.on</p:attrName>
                                        </p:attrNameLst>
                                      </p:cBhvr>
                                      <p:to>
                                        <p:strVal val="true"/>
                                      </p:to>
                                    </p:set>
                                  </p:childTnLst>
                                </p:cTn>
                              </p:par>
                              <p:par>
                                <p:cTn id="272" presetID="7" presetClass="emph" presetSubtype="2" fill="hold" nodeType="withEffect">
                                  <p:stCondLst>
                                    <p:cond delay="0"/>
                                  </p:stCondLst>
                                  <p:childTnLst>
                                    <p:animClr clrSpc="rgb" dir="cw">
                                      <p:cBhvr>
                                        <p:cTn id="273" dur="500" fill="hold"/>
                                        <p:tgtEl>
                                          <p:spTgt spid="46"/>
                                        </p:tgtEl>
                                        <p:attrNameLst>
                                          <p:attrName>stroke.color</p:attrName>
                                        </p:attrNameLst>
                                      </p:cBhvr>
                                      <p:to>
                                        <a:srgbClr val="0070C0"/>
                                      </p:to>
                                    </p:animClr>
                                    <p:set>
                                      <p:cBhvr>
                                        <p:cTn id="274" dur="500" fill="hold"/>
                                        <p:tgtEl>
                                          <p:spTgt spid="46"/>
                                        </p:tgtEl>
                                        <p:attrNameLst>
                                          <p:attrName>stroke.on</p:attrName>
                                        </p:attrNameLst>
                                      </p:cBhvr>
                                      <p:to>
                                        <p:strVal val="true"/>
                                      </p:to>
                                    </p:set>
                                  </p:childTnLst>
                                </p:cTn>
                              </p:par>
                            </p:childTnLst>
                          </p:cTn>
                        </p:par>
                      </p:childTnLst>
                    </p:cTn>
                  </p:par>
                  <p:par>
                    <p:cTn id="275" fill="hold">
                      <p:stCondLst>
                        <p:cond delay="indefinite"/>
                      </p:stCondLst>
                      <p:childTnLst>
                        <p:par>
                          <p:cTn id="276" fill="hold">
                            <p:stCondLst>
                              <p:cond delay="0"/>
                            </p:stCondLst>
                            <p:childTnLst>
                              <p:par>
                                <p:cTn id="277" presetID="3" presetClass="emph" presetSubtype="2" fill="hold" grpId="1" nodeType="clickEffect">
                                  <p:stCondLst>
                                    <p:cond delay="0"/>
                                  </p:stCondLst>
                                  <p:childTnLst>
                                    <p:animClr clrSpc="rgb" dir="cw">
                                      <p:cBhvr override="childStyle">
                                        <p:cTn id="278" dur="500" fill="hold"/>
                                        <p:tgtEl>
                                          <p:spTgt spid="6"/>
                                        </p:tgtEl>
                                        <p:attrNameLst>
                                          <p:attrName>style.color</p:attrName>
                                        </p:attrNameLst>
                                      </p:cBhvr>
                                      <p:to>
                                        <a:srgbClr val="CC0099"/>
                                      </p:to>
                                    </p:animClr>
                                  </p:childTnLst>
                                </p:cTn>
                              </p:par>
                              <p:par>
                                <p:cTn id="279" presetID="7" presetClass="emph" presetSubtype="2" fill="hold" nodeType="withEffect">
                                  <p:stCondLst>
                                    <p:cond delay="0"/>
                                  </p:stCondLst>
                                  <p:childTnLst>
                                    <p:animClr clrSpc="rgb" dir="cw">
                                      <p:cBhvr>
                                        <p:cTn id="280" dur="500" fill="hold"/>
                                        <p:tgtEl>
                                          <p:spTgt spid="5"/>
                                        </p:tgtEl>
                                        <p:attrNameLst>
                                          <p:attrName>stroke.color</p:attrName>
                                        </p:attrNameLst>
                                      </p:cBhvr>
                                      <p:to>
                                        <a:srgbClr val="CC0099"/>
                                      </p:to>
                                    </p:animClr>
                                    <p:set>
                                      <p:cBhvr>
                                        <p:cTn id="281" dur="500" fill="hold"/>
                                        <p:tgtEl>
                                          <p:spTgt spid="5"/>
                                        </p:tgtEl>
                                        <p:attrNameLst>
                                          <p:attrName>stroke.on</p:attrName>
                                        </p:attrNameLst>
                                      </p:cBhvr>
                                      <p:to>
                                        <p:strVal val="true"/>
                                      </p:to>
                                    </p:set>
                                  </p:childTnLst>
                                </p:cTn>
                              </p:par>
                              <p:par>
                                <p:cTn id="282" presetID="7" presetClass="emph" presetSubtype="2" fill="hold" nodeType="withEffect">
                                  <p:stCondLst>
                                    <p:cond delay="0"/>
                                  </p:stCondLst>
                                  <p:childTnLst>
                                    <p:animClr clrSpc="rgb" dir="cw">
                                      <p:cBhvr>
                                        <p:cTn id="283" dur="500" fill="hold"/>
                                        <p:tgtEl>
                                          <p:spTgt spid="46"/>
                                        </p:tgtEl>
                                        <p:attrNameLst>
                                          <p:attrName>stroke.color</p:attrName>
                                        </p:attrNameLst>
                                      </p:cBhvr>
                                      <p:to>
                                        <a:srgbClr val="CC0099"/>
                                      </p:to>
                                    </p:animClr>
                                    <p:set>
                                      <p:cBhvr>
                                        <p:cTn id="284" dur="500" fill="hold"/>
                                        <p:tgtEl>
                                          <p:spTgt spid="46"/>
                                        </p:tgtEl>
                                        <p:attrNameLst>
                                          <p:attrName>stroke.on</p:attrName>
                                        </p:attrNameLst>
                                      </p:cBhvr>
                                      <p:to>
                                        <p:strVal val="true"/>
                                      </p:to>
                                    </p:set>
                                  </p:childTnLst>
                                </p:cTn>
                              </p:par>
                            </p:childTnLst>
                          </p:cTn>
                        </p:par>
                      </p:childTnLst>
                    </p:cTn>
                  </p:par>
                  <p:par>
                    <p:cTn id="285" fill="hold">
                      <p:stCondLst>
                        <p:cond delay="indefinite"/>
                      </p:stCondLst>
                      <p:childTnLst>
                        <p:par>
                          <p:cTn id="286" fill="hold">
                            <p:stCondLst>
                              <p:cond delay="0"/>
                            </p:stCondLst>
                            <p:childTnLst>
                              <p:par>
                                <p:cTn id="287" presetID="3" presetClass="emph" presetSubtype="2" fill="hold" grpId="1" nodeType="clickEffect">
                                  <p:stCondLst>
                                    <p:cond delay="0"/>
                                  </p:stCondLst>
                                  <p:childTnLst>
                                    <p:animClr clrSpc="rgb" dir="cw">
                                      <p:cBhvr override="childStyle">
                                        <p:cTn id="288" dur="500" fill="hold"/>
                                        <p:tgtEl>
                                          <p:spTgt spid="27"/>
                                        </p:tgtEl>
                                        <p:attrNameLst>
                                          <p:attrName>style.color</p:attrName>
                                        </p:attrNameLst>
                                      </p:cBhvr>
                                      <p:to>
                                        <a:srgbClr val="CC0099"/>
                                      </p:to>
                                    </p:animClr>
                                  </p:childTnLst>
                                </p:cTn>
                              </p:par>
                              <p:par>
                                <p:cTn id="289" presetID="7" presetClass="emph" presetSubtype="2" fill="hold" nodeType="withEffect">
                                  <p:stCondLst>
                                    <p:cond delay="0"/>
                                  </p:stCondLst>
                                  <p:childTnLst>
                                    <p:animClr clrSpc="rgb" dir="cw">
                                      <p:cBhvr>
                                        <p:cTn id="290" dur="500" fill="hold"/>
                                        <p:tgtEl>
                                          <p:spTgt spid="26"/>
                                        </p:tgtEl>
                                        <p:attrNameLst>
                                          <p:attrName>stroke.color</p:attrName>
                                        </p:attrNameLst>
                                      </p:cBhvr>
                                      <p:to>
                                        <a:srgbClr val="CC3399"/>
                                      </p:to>
                                    </p:animClr>
                                    <p:set>
                                      <p:cBhvr>
                                        <p:cTn id="291" dur="500" fill="hold"/>
                                        <p:tgtEl>
                                          <p:spTgt spid="26"/>
                                        </p:tgtEl>
                                        <p:attrNameLst>
                                          <p:attrName>stroke.on</p:attrName>
                                        </p:attrNameLst>
                                      </p:cBhvr>
                                      <p:to>
                                        <p:strVal val="true"/>
                                      </p:to>
                                    </p:set>
                                  </p:childTnLst>
                                </p:cTn>
                              </p:par>
                              <p:par>
                                <p:cTn id="292" presetID="7" presetClass="emph" presetSubtype="2" fill="hold" nodeType="withEffect">
                                  <p:stCondLst>
                                    <p:cond delay="0"/>
                                  </p:stCondLst>
                                  <p:childTnLst>
                                    <p:animClr clrSpc="rgb" dir="cw">
                                      <p:cBhvr>
                                        <p:cTn id="293" dur="500" fill="hold"/>
                                        <p:tgtEl>
                                          <p:spTgt spid="28"/>
                                        </p:tgtEl>
                                        <p:attrNameLst>
                                          <p:attrName>stroke.color</p:attrName>
                                        </p:attrNameLst>
                                      </p:cBhvr>
                                      <p:to>
                                        <a:srgbClr val="CC0099"/>
                                      </p:to>
                                    </p:animClr>
                                    <p:set>
                                      <p:cBhvr>
                                        <p:cTn id="294" dur="500" fill="hold"/>
                                        <p:tgtEl>
                                          <p:spTgt spid="28"/>
                                        </p:tgtEl>
                                        <p:attrNameLst>
                                          <p:attrName>stroke.on</p:attrName>
                                        </p:attrNameLst>
                                      </p:cBhvr>
                                      <p:to>
                                        <p:strVal val="true"/>
                                      </p:to>
                                    </p:set>
                                  </p:childTnLst>
                                </p:cTn>
                              </p:par>
                              <p:par>
                                <p:cTn id="295" presetID="7" presetClass="emph" presetSubtype="2" fill="hold" nodeType="withEffect">
                                  <p:stCondLst>
                                    <p:cond delay="0"/>
                                  </p:stCondLst>
                                  <p:childTnLst>
                                    <p:animClr clrSpc="rgb" dir="cw">
                                      <p:cBhvr>
                                        <p:cTn id="296" dur="500" fill="hold"/>
                                        <p:tgtEl>
                                          <p:spTgt spid="60"/>
                                        </p:tgtEl>
                                        <p:attrNameLst>
                                          <p:attrName>stroke.color</p:attrName>
                                        </p:attrNameLst>
                                      </p:cBhvr>
                                      <p:to>
                                        <a:srgbClr val="000000"/>
                                      </p:to>
                                    </p:animClr>
                                    <p:set>
                                      <p:cBhvr>
                                        <p:cTn id="297" dur="500" fill="hold"/>
                                        <p:tgtEl>
                                          <p:spTgt spid="6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19" grpId="0"/>
      <p:bldP spid="19" grpId="1"/>
      <p:bldP spid="44" grpId="0"/>
      <p:bldP spid="44" grpId="1"/>
      <p:bldP spid="27" grpId="0"/>
      <p:bldP spid="27" grpId="1"/>
      <p:bldP spid="6" grpId="0"/>
      <p:bldP spid="6" grpId="1"/>
      <p:bldP spid="11" grpId="0"/>
      <p:bldP spid="11" grpId="1"/>
      <p:bldP spid="13" grpId="0"/>
      <p:bldP spid="13" grpId="1"/>
      <p:bldP spid="24" grpId="0"/>
      <p:bldP spid="24" grpId="1"/>
      <p:bldP spid="30" grpId="0"/>
      <p:bldP spid="30" grpId="1"/>
      <p:bldP spid="33" grpId="0"/>
      <p:bldP spid="33" grpId="1"/>
      <p:bldP spid="35" grpId="0"/>
      <p:bldP spid="35" grpId="1"/>
      <p:bldP spid="41" grpId="0"/>
      <p:bldP spid="41" grpId="1"/>
      <p:bldP spid="58" grpId="0"/>
      <p:bldP spid="58"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3 subsets of vertices</a:t>
            </a:r>
            <a:endParaRPr sz="3600" dirty="0"/>
          </a:p>
        </p:txBody>
      </p:sp>
      <p:sp>
        <p:nvSpPr>
          <p:cNvPr id="5" name="Content Placeholder 4"/>
          <p:cNvSpPr>
            <a:spLocks noGrp="1"/>
          </p:cNvSpPr>
          <p:nvPr>
            <p:ph sz="quarter" idx="17"/>
          </p:nvPr>
        </p:nvSpPr>
        <p:spPr>
          <a:xfrm>
            <a:off x="403411" y="1448440"/>
            <a:ext cx="7726297" cy="3315661"/>
          </a:xfrm>
        </p:spPr>
        <p:txBody>
          <a:bodyPr/>
          <a:lstStyle/>
          <a:p>
            <a:pPr marL="0" indent="0" eaLnBrk="1" hangingPunct="1">
              <a:spcBef>
                <a:spcPts val="0"/>
              </a:spcBef>
              <a:buNone/>
              <a:defRPr/>
            </a:pPr>
            <a:r>
              <a:rPr lang="en-US" altLang="en-US" sz="2400" b="1" dirty="0">
                <a:solidFill>
                  <a:schemeClr val="tx1"/>
                </a:solidFill>
              </a:rPr>
              <a:t>Prim's Algorithm classifies vertices into three disjoint categories</a:t>
            </a:r>
            <a:r>
              <a:rPr lang="en-US" altLang="en-US" sz="2400" dirty="0">
                <a:solidFill>
                  <a:schemeClr val="tx1"/>
                </a:solidFill>
              </a:rPr>
              <a:t>:</a:t>
            </a:r>
          </a:p>
          <a:p>
            <a:pPr eaLnBrk="1" hangingPunct="1">
              <a:spcBef>
                <a:spcPts val="2400"/>
              </a:spcBef>
              <a:defRPr/>
            </a:pPr>
            <a:r>
              <a:rPr lang="en-US" altLang="en-US" dirty="0">
                <a:solidFill>
                  <a:srgbClr val="CC0099"/>
                </a:solidFill>
              </a:rPr>
              <a:t>Tree vertices </a:t>
            </a:r>
            <a:r>
              <a:rPr lang="en-US" altLang="en-US" dirty="0">
                <a:solidFill>
                  <a:schemeClr val="tx1"/>
                </a:solidFill>
              </a:rPr>
              <a:t>- in the tree being constructed so far</a:t>
            </a:r>
          </a:p>
          <a:p>
            <a:pPr eaLnBrk="1" hangingPunct="1">
              <a:spcBef>
                <a:spcPts val="2400"/>
              </a:spcBef>
              <a:defRPr/>
            </a:pPr>
            <a:r>
              <a:rPr lang="en-US" altLang="en-US" dirty="0">
                <a:solidFill>
                  <a:srgbClr val="0070C0"/>
                </a:solidFill>
              </a:rPr>
              <a:t>Fringe vertices </a:t>
            </a:r>
            <a:r>
              <a:rPr lang="en-US" altLang="en-US" dirty="0">
                <a:solidFill>
                  <a:schemeClr val="tx1"/>
                </a:solidFill>
              </a:rPr>
              <a:t>- not in the tree but adjacent to some vertices in the tree</a:t>
            </a:r>
          </a:p>
          <a:p>
            <a:pPr eaLnBrk="1" hangingPunct="1">
              <a:spcBef>
                <a:spcPts val="2400"/>
              </a:spcBef>
              <a:defRPr/>
            </a:pPr>
            <a:r>
              <a:rPr lang="en-US" altLang="en-US" dirty="0">
                <a:solidFill>
                  <a:schemeClr val="tx1"/>
                </a:solidFill>
              </a:rPr>
              <a:t>Unseen vertices - all others</a:t>
            </a:r>
          </a:p>
          <a:p>
            <a:pPr>
              <a:lnSpc>
                <a:spcPct val="130000"/>
              </a:lnSpc>
              <a:spcBef>
                <a:spcPts val="2400"/>
              </a:spcBef>
              <a:buClrTx/>
              <a:buFont typeface="Wingdings" panose="05000000000000000000" pitchFamily="2" charset="2"/>
              <a:buNone/>
              <a:defRPr/>
            </a:pPr>
            <a:endParaRPr lang="en-US" altLang="en-US" sz="2400" dirty="0">
              <a:solidFill>
                <a:schemeClr val="tx1"/>
              </a:solidFill>
            </a:endParaRPr>
          </a:p>
          <a:p>
            <a:pPr>
              <a:lnSpc>
                <a:spcPct val="130000"/>
              </a:lnSpc>
              <a:spcBef>
                <a:spcPct val="0"/>
              </a:spcBef>
              <a:buClrTx/>
              <a:buFontTx/>
              <a:buNone/>
              <a:defRPr/>
            </a:pPr>
            <a:endParaRPr lang="en-US" altLang="en-US" sz="2400" dirty="0">
              <a:solidFill>
                <a:schemeClr val="tx1"/>
              </a:solidFill>
            </a:endParaRPr>
          </a:p>
          <a:p>
            <a:pPr marL="457200" indent="-457200" eaLnBrk="1" hangingPunct="1">
              <a:lnSpc>
                <a:spcPct val="114000"/>
              </a:lnSpc>
              <a:defRPr/>
            </a:pPr>
            <a:endParaRPr lang="en-US" sz="2400" b="1" dirty="0">
              <a:solidFill>
                <a:schemeClr val="tx1"/>
              </a:solidFill>
            </a:endParaRPr>
          </a:p>
        </p:txBody>
      </p:sp>
    </p:spTree>
    <p:extLst>
      <p:ext uri="{BB962C8B-B14F-4D97-AF65-F5344CB8AC3E}">
        <p14:creationId xmlns:p14="http://schemas.microsoft.com/office/powerpoint/2010/main" val="1240277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a:t>Greedy choice of Prim’s </a:t>
            </a:r>
            <a:r>
              <a:rPr lang="en-US" sz="3600" dirty="0" err="1"/>
              <a:t>Algo</a:t>
            </a:r>
            <a:endParaRPr sz="3600" dirty="0"/>
          </a:p>
        </p:txBody>
      </p:sp>
      <p:sp>
        <p:nvSpPr>
          <p:cNvPr id="5" name="Content Placeholder 4"/>
          <p:cNvSpPr>
            <a:spLocks noGrp="1"/>
          </p:cNvSpPr>
          <p:nvPr>
            <p:ph sz="quarter" idx="17"/>
          </p:nvPr>
        </p:nvSpPr>
        <p:spPr>
          <a:xfrm>
            <a:off x="395727" y="1448442"/>
            <a:ext cx="7572616" cy="2285998"/>
          </a:xfrm>
        </p:spPr>
        <p:txBody>
          <a:bodyPr/>
          <a:lstStyle/>
          <a:p>
            <a:pPr>
              <a:spcBef>
                <a:spcPts val="2400"/>
              </a:spcBef>
              <a:buSzPct val="75000"/>
              <a:defRPr/>
            </a:pPr>
            <a:r>
              <a:rPr lang="en-US" altLang="en-US" sz="2400" dirty="0">
                <a:solidFill>
                  <a:schemeClr val="tx1"/>
                </a:solidFill>
              </a:rPr>
              <a:t>Key step in the algorithm is the selection of a vertex from the fringe (which, of course, depends on the weights on incident edges).</a:t>
            </a:r>
          </a:p>
          <a:p>
            <a:pPr>
              <a:spcBef>
                <a:spcPts val="2400"/>
              </a:spcBef>
              <a:buSzPct val="75000"/>
              <a:defRPr/>
            </a:pPr>
            <a:r>
              <a:rPr lang="en-US" altLang="en-US" sz="2400" dirty="0">
                <a:solidFill>
                  <a:schemeClr val="tx1"/>
                </a:solidFill>
              </a:rPr>
              <a:t>Prim's Algorithm always chooses a minimum weight edge from </a:t>
            </a:r>
            <a:r>
              <a:rPr lang="en-US" altLang="en-US" sz="2400" dirty="0">
                <a:solidFill>
                  <a:srgbClr val="CC0099"/>
                </a:solidFill>
              </a:rPr>
              <a:t>tree</a:t>
            </a:r>
            <a:r>
              <a:rPr lang="en-US" altLang="en-US" sz="2400" dirty="0">
                <a:solidFill>
                  <a:schemeClr val="tx1"/>
                </a:solidFill>
              </a:rPr>
              <a:t> vertex to </a:t>
            </a:r>
            <a:r>
              <a:rPr lang="en-US" altLang="en-US" sz="2400" dirty="0">
                <a:solidFill>
                  <a:srgbClr val="0070C0"/>
                </a:solidFill>
              </a:rPr>
              <a:t>fringe</a:t>
            </a:r>
            <a:r>
              <a:rPr lang="en-US" altLang="en-US" sz="2400" dirty="0">
                <a:solidFill>
                  <a:schemeClr val="tx1"/>
                </a:solidFill>
              </a:rPr>
              <a:t> vertex.</a:t>
            </a:r>
          </a:p>
          <a:p>
            <a:pPr>
              <a:spcBef>
                <a:spcPts val="2400"/>
              </a:spcBef>
              <a:buClrTx/>
              <a:buFont typeface="Wingdings" panose="05000000000000000000" pitchFamily="2" charset="2"/>
              <a:buNone/>
              <a:defRPr/>
            </a:pPr>
            <a:endParaRPr lang="en-US" altLang="en-US" sz="2400" dirty="0"/>
          </a:p>
          <a:p>
            <a:pPr>
              <a:spcBef>
                <a:spcPts val="2400"/>
              </a:spcBef>
              <a:buClrTx/>
              <a:buFontTx/>
              <a:buNone/>
              <a:defRPr/>
            </a:pPr>
            <a:endParaRPr lang="en-US" altLang="en-US" sz="2400" dirty="0"/>
          </a:p>
          <a:p>
            <a:pPr marL="457200" indent="-457200" eaLnBrk="1" hangingPunct="1">
              <a:spcBef>
                <a:spcPts val="2400"/>
              </a:spcBef>
              <a:defRPr/>
            </a:pPr>
            <a:endParaRPr lang="en-US" sz="2400"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a:t>Main Idea of Prim’s Algorithm</a:t>
            </a:r>
            <a:endParaRPr sz="3600" dirty="0"/>
          </a:p>
        </p:txBody>
      </p:sp>
      <p:sp>
        <p:nvSpPr>
          <p:cNvPr id="88069" name="Oval 3"/>
          <p:cNvSpPr>
            <a:spLocks noChangeArrowheads="1"/>
          </p:cNvSpPr>
          <p:nvPr/>
        </p:nvSpPr>
        <p:spPr bwMode="auto">
          <a:xfrm>
            <a:off x="1223042" y="2064984"/>
            <a:ext cx="2514600" cy="3047999"/>
          </a:xfrm>
          <a:prstGeom prst="ellipse">
            <a:avLst/>
          </a:prstGeom>
          <a:ln>
            <a:solidFill>
              <a:srgbClr val="CC0099"/>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88079" name="Line 15"/>
          <p:cNvSpPr>
            <a:spLocks noChangeShapeType="1"/>
          </p:cNvSpPr>
          <p:nvPr/>
        </p:nvSpPr>
        <p:spPr bwMode="auto">
          <a:xfrm flipV="1">
            <a:off x="2107809" y="2708027"/>
            <a:ext cx="693420" cy="7090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88070" name="Oval 5"/>
          <p:cNvSpPr>
            <a:spLocks noChangeArrowheads="1"/>
          </p:cNvSpPr>
          <p:nvPr/>
        </p:nvSpPr>
        <p:spPr bwMode="auto">
          <a:xfrm>
            <a:off x="6110536" y="2764347"/>
            <a:ext cx="1100798" cy="2122047"/>
          </a:xfrm>
          <a:prstGeom prst="ellipse">
            <a:avLst/>
          </a:prstGeom>
          <a:solidFill>
            <a:srgbClr val="CC99FF"/>
          </a:solidFill>
          <a:ln>
            <a:solidFill>
              <a:schemeClr val="tx1"/>
            </a:solidFill>
            <a:headEnd/>
            <a:tailEnd/>
          </a:ln>
        </p:spPr>
        <p:style>
          <a:lnRef idx="3">
            <a:schemeClr val="lt1"/>
          </a:lnRef>
          <a:fillRef idx="1">
            <a:schemeClr val="accent1"/>
          </a:fillRef>
          <a:effectRef idx="1">
            <a:schemeClr val="accent1"/>
          </a:effectRef>
          <a:fontRef idx="minor">
            <a:schemeClr val="lt1"/>
          </a:fontRef>
        </p:style>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88071" name="Rectangle 7"/>
          <p:cNvSpPr>
            <a:spLocks noChangeArrowheads="1"/>
          </p:cNvSpPr>
          <p:nvPr/>
        </p:nvSpPr>
        <p:spPr bwMode="auto">
          <a:xfrm>
            <a:off x="3087297" y="3459603"/>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baseline="-25000">
              <a:latin typeface="+mn-lt"/>
            </a:endParaRPr>
          </a:p>
        </p:txBody>
      </p:sp>
      <p:sp>
        <p:nvSpPr>
          <p:cNvPr id="88072" name="Text Box 8"/>
          <p:cNvSpPr txBox="1">
            <a:spLocks noChangeArrowheads="1"/>
          </p:cNvSpPr>
          <p:nvPr/>
        </p:nvSpPr>
        <p:spPr bwMode="auto">
          <a:xfrm>
            <a:off x="2226500" y="1671682"/>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400" dirty="0">
                <a:solidFill>
                  <a:sysClr val="windowText" lastClr="000000"/>
                </a:solidFill>
                <a:latin typeface="+mn-lt"/>
              </a:rPr>
              <a:t>T</a:t>
            </a:r>
          </a:p>
        </p:txBody>
      </p:sp>
      <p:sp>
        <p:nvSpPr>
          <p:cNvPr id="88073" name="Text Box 9"/>
          <p:cNvSpPr txBox="1">
            <a:spLocks noChangeArrowheads="1"/>
          </p:cNvSpPr>
          <p:nvPr/>
        </p:nvSpPr>
        <p:spPr bwMode="auto">
          <a:xfrm>
            <a:off x="5019843" y="1660747"/>
            <a:ext cx="30803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2400" dirty="0">
                <a:latin typeface="+mn-lt"/>
              </a:rPr>
              <a:t>F</a:t>
            </a:r>
            <a:r>
              <a:rPr lang="en-US" altLang="en-US" sz="2400" b="0" dirty="0">
                <a:latin typeface="+mn-lt"/>
              </a:rPr>
              <a:t> </a:t>
            </a:r>
            <a:r>
              <a:rPr lang="en-US" altLang="en-US" sz="2400" dirty="0">
                <a:latin typeface="+mn-lt"/>
              </a:rPr>
              <a:t>(vertices adjacent to, but not in T)</a:t>
            </a:r>
          </a:p>
        </p:txBody>
      </p:sp>
      <p:sp>
        <p:nvSpPr>
          <p:cNvPr id="88074" name="Oval 10"/>
          <p:cNvSpPr>
            <a:spLocks noChangeArrowheads="1"/>
          </p:cNvSpPr>
          <p:nvPr/>
        </p:nvSpPr>
        <p:spPr bwMode="auto">
          <a:xfrm>
            <a:off x="1996273" y="2732131"/>
            <a:ext cx="137160" cy="137160"/>
          </a:xfrm>
          <a:prstGeom prst="ellipse">
            <a:avLst/>
          </a:prstGeom>
          <a:solidFill>
            <a:srgbClr val="CC0099"/>
          </a:solidFill>
          <a:ln w="19050">
            <a:solidFill>
              <a:srgbClr val="800000"/>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88080" name="Line 16"/>
          <p:cNvSpPr>
            <a:spLocks noChangeShapeType="1"/>
          </p:cNvSpPr>
          <p:nvPr/>
        </p:nvSpPr>
        <p:spPr bwMode="auto">
          <a:xfrm>
            <a:off x="2073519" y="2869743"/>
            <a:ext cx="38100" cy="736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88081" name="Line 17"/>
          <p:cNvSpPr>
            <a:spLocks noChangeShapeType="1"/>
          </p:cNvSpPr>
          <p:nvPr/>
        </p:nvSpPr>
        <p:spPr bwMode="auto">
          <a:xfrm>
            <a:off x="2147497" y="3710524"/>
            <a:ext cx="177800" cy="838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88082" name="Line 18"/>
          <p:cNvSpPr>
            <a:spLocks noChangeShapeType="1"/>
          </p:cNvSpPr>
          <p:nvPr/>
        </p:nvSpPr>
        <p:spPr bwMode="auto">
          <a:xfrm flipV="1">
            <a:off x="2184009" y="3323078"/>
            <a:ext cx="68580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88083" name="Oval 19"/>
          <p:cNvSpPr>
            <a:spLocks noChangeArrowheads="1"/>
          </p:cNvSpPr>
          <p:nvPr/>
        </p:nvSpPr>
        <p:spPr bwMode="auto">
          <a:xfrm>
            <a:off x="6572425" y="3117213"/>
            <a:ext cx="76200" cy="76200"/>
          </a:xfrm>
          <a:prstGeom prst="ellipse">
            <a:avLst/>
          </a:prstGeom>
          <a:solidFill>
            <a:schemeClr val="tx1"/>
          </a:solidFill>
          <a:ln w="19050">
            <a:solidFill>
              <a:schemeClr val="tx1"/>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88084" name="Oval 20"/>
          <p:cNvSpPr>
            <a:spLocks noChangeArrowheads="1"/>
          </p:cNvSpPr>
          <p:nvPr/>
        </p:nvSpPr>
        <p:spPr bwMode="auto">
          <a:xfrm>
            <a:off x="6582327" y="3723003"/>
            <a:ext cx="76200" cy="76200"/>
          </a:xfrm>
          <a:prstGeom prst="ellipse">
            <a:avLst/>
          </a:prstGeom>
          <a:solidFill>
            <a:schemeClr val="tx1"/>
          </a:solidFill>
          <a:ln w="19050">
            <a:solidFill>
              <a:schemeClr val="tx1"/>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88085" name="Oval 21"/>
          <p:cNvSpPr>
            <a:spLocks noChangeArrowheads="1"/>
          </p:cNvSpPr>
          <p:nvPr/>
        </p:nvSpPr>
        <p:spPr bwMode="auto">
          <a:xfrm>
            <a:off x="6643936" y="4326446"/>
            <a:ext cx="76200" cy="76200"/>
          </a:xfrm>
          <a:prstGeom prst="ellipse">
            <a:avLst/>
          </a:prstGeom>
          <a:solidFill>
            <a:schemeClr val="tx1"/>
          </a:solidFill>
          <a:ln w="19050">
            <a:solidFill>
              <a:schemeClr val="tx1"/>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88086" name="Line 22"/>
          <p:cNvSpPr>
            <a:spLocks noChangeShapeType="1"/>
          </p:cNvSpPr>
          <p:nvPr/>
        </p:nvSpPr>
        <p:spPr bwMode="auto">
          <a:xfrm>
            <a:off x="2946009" y="2713478"/>
            <a:ext cx="3636318" cy="438819"/>
          </a:xfrm>
          <a:prstGeom prst="line">
            <a:avLst/>
          </a:prstGeom>
          <a:noFill/>
          <a:ln w="28575">
            <a:solidFill>
              <a:schemeClr val="tx1"/>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88087" name="Line 23"/>
          <p:cNvSpPr>
            <a:spLocks noChangeShapeType="1"/>
          </p:cNvSpPr>
          <p:nvPr/>
        </p:nvSpPr>
        <p:spPr bwMode="auto">
          <a:xfrm>
            <a:off x="2946009" y="3323078"/>
            <a:ext cx="3636318" cy="448863"/>
          </a:xfrm>
          <a:prstGeom prst="line">
            <a:avLst/>
          </a:prstGeom>
          <a:noFill/>
          <a:ln w="28575">
            <a:solidFill>
              <a:schemeClr val="tx1"/>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88088" name="Line 24"/>
          <p:cNvSpPr>
            <a:spLocks noChangeShapeType="1"/>
          </p:cNvSpPr>
          <p:nvPr/>
        </p:nvSpPr>
        <p:spPr bwMode="auto">
          <a:xfrm flipV="1">
            <a:off x="2412608" y="4378425"/>
            <a:ext cx="4231327" cy="163852"/>
          </a:xfrm>
          <a:prstGeom prst="line">
            <a:avLst/>
          </a:prstGeom>
          <a:noFill/>
          <a:ln w="28575">
            <a:solidFill>
              <a:schemeClr val="tx1"/>
            </a:solidFill>
            <a:prstDash val="sysDash"/>
            <a:round/>
            <a:headEnd/>
            <a:tailEnd/>
          </a:ln>
        </p:spPr>
        <p:txBody>
          <a:bodyPr wrap="none" anchor="ctr"/>
          <a:lstStyle/>
          <a:p>
            <a:endParaRPr lang="en-GB">
              <a:latin typeface="+mn-lt"/>
            </a:endParaRPr>
          </a:p>
        </p:txBody>
      </p:sp>
      <p:sp>
        <p:nvSpPr>
          <p:cNvPr id="88089" name="Text Box 25"/>
          <p:cNvSpPr txBox="1">
            <a:spLocks noChangeArrowheads="1"/>
          </p:cNvSpPr>
          <p:nvPr/>
        </p:nvSpPr>
        <p:spPr bwMode="auto">
          <a:xfrm>
            <a:off x="3881387" y="2861412"/>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400" dirty="0">
                <a:solidFill>
                  <a:sysClr val="windowText" lastClr="000000"/>
                </a:solidFill>
                <a:latin typeface="+mn-lt"/>
              </a:rPr>
              <a:t>x</a:t>
            </a:r>
          </a:p>
        </p:txBody>
      </p:sp>
      <p:sp>
        <p:nvSpPr>
          <p:cNvPr id="88090" name="Text Box 26"/>
          <p:cNvSpPr txBox="1">
            <a:spLocks noChangeArrowheads="1"/>
          </p:cNvSpPr>
          <p:nvPr/>
        </p:nvSpPr>
        <p:spPr bwMode="auto">
          <a:xfrm>
            <a:off x="5152285" y="3166213"/>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400" dirty="0">
                <a:solidFill>
                  <a:sysClr val="windowText" lastClr="000000"/>
                </a:solidFill>
                <a:latin typeface="+mn-lt"/>
              </a:rPr>
              <a:t>y</a:t>
            </a:r>
          </a:p>
        </p:txBody>
      </p:sp>
      <p:sp>
        <p:nvSpPr>
          <p:cNvPr id="88091" name="Text Box 27"/>
          <p:cNvSpPr txBox="1">
            <a:spLocks noChangeArrowheads="1"/>
          </p:cNvSpPr>
          <p:nvPr/>
        </p:nvSpPr>
        <p:spPr bwMode="auto">
          <a:xfrm>
            <a:off x="4271042" y="4022923"/>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400" dirty="0">
                <a:solidFill>
                  <a:sysClr val="windowText" lastClr="000000"/>
                </a:solidFill>
                <a:latin typeface="+mn-lt"/>
              </a:rPr>
              <a:t>z</a:t>
            </a:r>
          </a:p>
        </p:txBody>
      </p:sp>
      <p:sp>
        <p:nvSpPr>
          <p:cNvPr id="88092" name="Text Box 28"/>
          <p:cNvSpPr txBox="1">
            <a:spLocks noChangeArrowheads="1"/>
          </p:cNvSpPr>
          <p:nvPr/>
        </p:nvSpPr>
        <p:spPr bwMode="auto">
          <a:xfrm>
            <a:off x="2990179" y="5647929"/>
            <a:ext cx="3697926" cy="461665"/>
          </a:xfrm>
          <a:prstGeom prst="rect">
            <a:avLst/>
          </a:prstGeom>
          <a:solidFill>
            <a:srgbClr val="B51723"/>
          </a:solidFill>
          <a:ln>
            <a:noFill/>
          </a:ln>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400" dirty="0">
                <a:solidFill>
                  <a:schemeClr val="bg1"/>
                </a:solidFill>
                <a:latin typeface="+mn-lt"/>
              </a:rPr>
              <a:t>Choose min(w, x, y, z)</a:t>
            </a:r>
          </a:p>
        </p:txBody>
      </p:sp>
      <p:sp>
        <p:nvSpPr>
          <p:cNvPr id="88093" name="Line 23"/>
          <p:cNvSpPr>
            <a:spLocks noChangeShapeType="1"/>
          </p:cNvSpPr>
          <p:nvPr/>
        </p:nvSpPr>
        <p:spPr bwMode="auto">
          <a:xfrm flipV="1">
            <a:off x="2946009" y="3184639"/>
            <a:ext cx="3626416" cy="138438"/>
          </a:xfrm>
          <a:prstGeom prst="line">
            <a:avLst/>
          </a:prstGeom>
          <a:noFill/>
          <a:ln w="28575">
            <a:solidFill>
              <a:schemeClr val="tx1"/>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GB">
              <a:latin typeface="+mn-lt"/>
            </a:endParaRPr>
          </a:p>
        </p:txBody>
      </p:sp>
      <p:sp>
        <p:nvSpPr>
          <p:cNvPr id="88094" name="Text Box 25"/>
          <p:cNvSpPr txBox="1">
            <a:spLocks noChangeArrowheads="1"/>
          </p:cNvSpPr>
          <p:nvPr/>
        </p:nvSpPr>
        <p:spPr bwMode="auto">
          <a:xfrm>
            <a:off x="4172154" y="2449516"/>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r>
              <a:rPr lang="en-US" altLang="en-US" sz="2400" dirty="0">
                <a:solidFill>
                  <a:sysClr val="windowText" lastClr="000000"/>
                </a:solidFill>
                <a:latin typeface="+mn-lt"/>
              </a:rPr>
              <a:t>w</a:t>
            </a:r>
          </a:p>
        </p:txBody>
      </p:sp>
      <p:sp>
        <p:nvSpPr>
          <p:cNvPr id="30" name="Oval 10"/>
          <p:cNvSpPr>
            <a:spLocks noChangeArrowheads="1"/>
          </p:cNvSpPr>
          <p:nvPr/>
        </p:nvSpPr>
        <p:spPr bwMode="auto">
          <a:xfrm>
            <a:off x="2801229" y="2627187"/>
            <a:ext cx="137160" cy="137160"/>
          </a:xfrm>
          <a:prstGeom prst="ellipse">
            <a:avLst/>
          </a:prstGeom>
          <a:solidFill>
            <a:srgbClr val="CC0099"/>
          </a:solidFill>
          <a:ln w="19050">
            <a:solidFill>
              <a:srgbClr val="800000"/>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31" name="Oval 10"/>
          <p:cNvSpPr>
            <a:spLocks noChangeArrowheads="1"/>
          </p:cNvSpPr>
          <p:nvPr/>
        </p:nvSpPr>
        <p:spPr bwMode="auto">
          <a:xfrm>
            <a:off x="2046849" y="3577184"/>
            <a:ext cx="137160" cy="137160"/>
          </a:xfrm>
          <a:prstGeom prst="ellipse">
            <a:avLst/>
          </a:prstGeom>
          <a:solidFill>
            <a:srgbClr val="CC0099"/>
          </a:solidFill>
          <a:ln w="19050">
            <a:solidFill>
              <a:srgbClr val="800000"/>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32" name="Oval 10"/>
          <p:cNvSpPr>
            <a:spLocks noChangeArrowheads="1"/>
          </p:cNvSpPr>
          <p:nvPr/>
        </p:nvSpPr>
        <p:spPr bwMode="auto">
          <a:xfrm>
            <a:off x="2794258" y="3282609"/>
            <a:ext cx="137160" cy="137160"/>
          </a:xfrm>
          <a:prstGeom prst="ellipse">
            <a:avLst/>
          </a:prstGeom>
          <a:solidFill>
            <a:srgbClr val="CC0099"/>
          </a:solidFill>
          <a:ln w="19050">
            <a:solidFill>
              <a:srgbClr val="800000"/>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
        <p:nvSpPr>
          <p:cNvPr id="33" name="Oval 10"/>
          <p:cNvSpPr>
            <a:spLocks noChangeArrowheads="1"/>
          </p:cNvSpPr>
          <p:nvPr/>
        </p:nvSpPr>
        <p:spPr bwMode="auto">
          <a:xfrm>
            <a:off x="2276914" y="4469764"/>
            <a:ext cx="137160" cy="137160"/>
          </a:xfrm>
          <a:prstGeom prst="ellipse">
            <a:avLst/>
          </a:prstGeom>
          <a:solidFill>
            <a:srgbClr val="CC0099"/>
          </a:solidFill>
          <a:ln w="19050">
            <a:solidFill>
              <a:srgbClr val="800000"/>
            </a:solidFill>
            <a:round/>
            <a:headEnd/>
            <a:tailEnd/>
          </a:ln>
        </p:spPr>
        <p:txBody>
          <a:bodyPr wrap="none" anchor="ct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a:spcBef>
                <a:spcPct val="0"/>
              </a:spcBef>
              <a:buClrTx/>
              <a:buFontTx/>
              <a:buNone/>
            </a:pPr>
            <a:endParaRPr lang="en-US" altLang="en-US" sz="2400">
              <a:latin typeface="+mn-l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8069"/>
                                        </p:tgtEl>
                                        <p:attrNameLst>
                                          <p:attrName>style.visibility</p:attrName>
                                        </p:attrNameLst>
                                      </p:cBhvr>
                                      <p:to>
                                        <p:strVal val="visible"/>
                                      </p:to>
                                    </p:set>
                                    <p:animEffect transition="in" filter="circle(in)">
                                      <p:cBhvr>
                                        <p:cTn id="7" dur="10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D3B5BD21-D68C-8B47-A33D-6B4ED9522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2139951"/>
            <a:ext cx="6778625" cy="4189567"/>
          </a:xfrm>
          <a:prstGeom prst="rect">
            <a:avLst/>
          </a:prstGeom>
        </p:spPr>
      </p:pic>
      <p:grpSp>
        <p:nvGrpSpPr>
          <p:cNvPr id="14" name="Group 13">
            <a:extLst>
              <a:ext uri="{FF2B5EF4-FFF2-40B4-BE49-F238E27FC236}">
                <a16:creationId xmlns:a16="http://schemas.microsoft.com/office/drawing/2014/main" id="{76741696-9E00-8593-CE4E-C279CF5418B5}"/>
              </a:ext>
            </a:extLst>
          </p:cNvPr>
          <p:cNvGrpSpPr/>
          <p:nvPr/>
        </p:nvGrpSpPr>
        <p:grpSpPr>
          <a:xfrm>
            <a:off x="646906" y="2139951"/>
            <a:ext cx="8078786" cy="4533698"/>
            <a:chOff x="646906" y="2139951"/>
            <a:chExt cx="8078786" cy="4533698"/>
          </a:xfrm>
        </p:grpSpPr>
        <p:grpSp>
          <p:nvGrpSpPr>
            <p:cNvPr id="12" name="Group 11">
              <a:extLst>
                <a:ext uri="{FF2B5EF4-FFF2-40B4-BE49-F238E27FC236}">
                  <a16:creationId xmlns:a16="http://schemas.microsoft.com/office/drawing/2014/main" id="{7855B8BE-A18D-08E0-9788-186726264D26}"/>
                </a:ext>
              </a:extLst>
            </p:cNvPr>
            <p:cNvGrpSpPr/>
            <p:nvPr/>
          </p:nvGrpSpPr>
          <p:grpSpPr>
            <a:xfrm>
              <a:off x="646906" y="2139951"/>
              <a:ext cx="8078786" cy="3905249"/>
              <a:chOff x="507999" y="2038350"/>
              <a:chExt cx="8078786" cy="3905249"/>
            </a:xfrm>
          </p:grpSpPr>
          <p:sp>
            <p:nvSpPr>
              <p:cNvPr id="5" name="Rectangle 4">
                <a:extLst>
                  <a:ext uri="{FF2B5EF4-FFF2-40B4-BE49-F238E27FC236}">
                    <a16:creationId xmlns:a16="http://schemas.microsoft.com/office/drawing/2014/main" id="{33AA8FC2-9BCE-46C9-973C-55B4121C7B64}"/>
                  </a:ext>
                </a:extLst>
              </p:cNvPr>
              <p:cNvSpPr/>
              <p:nvPr/>
            </p:nvSpPr>
            <p:spPr>
              <a:xfrm>
                <a:off x="507999" y="2038350"/>
                <a:ext cx="3006725" cy="3905249"/>
              </a:xfrm>
              <a:prstGeom prst="rect">
                <a:avLst/>
              </a:prstGeom>
              <a:solidFill>
                <a:schemeClr val="accent4">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9817BBC6-02CB-4CC5-43A4-408BDF7EBFF3}"/>
                  </a:ext>
                </a:extLst>
              </p:cNvPr>
              <p:cNvSpPr/>
              <p:nvPr/>
            </p:nvSpPr>
            <p:spPr>
              <a:xfrm>
                <a:off x="6056307" y="2038350"/>
                <a:ext cx="2530478" cy="3905249"/>
              </a:xfrm>
              <a:prstGeom prst="rect">
                <a:avLst/>
              </a:prstGeom>
              <a:solidFill>
                <a:schemeClr val="accent4">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30DCE5DF-0B62-200F-FC99-E1F7CE454624}"/>
                </a:ext>
              </a:extLst>
            </p:cNvPr>
            <p:cNvGrpSpPr/>
            <p:nvPr/>
          </p:nvGrpSpPr>
          <p:grpSpPr>
            <a:xfrm>
              <a:off x="4011611" y="5442150"/>
              <a:ext cx="1565365" cy="1231499"/>
              <a:chOff x="3903617" y="5365751"/>
              <a:chExt cx="1565365" cy="1231499"/>
            </a:xfrm>
          </p:grpSpPr>
          <p:cxnSp>
            <p:nvCxnSpPr>
              <p:cNvPr id="9" name="Straight Arrow Connector 8">
                <a:extLst>
                  <a:ext uri="{FF2B5EF4-FFF2-40B4-BE49-F238E27FC236}">
                    <a16:creationId xmlns:a16="http://schemas.microsoft.com/office/drawing/2014/main" id="{FAFEBF17-8D81-5279-D67B-CAEC01DD37E3}"/>
                  </a:ext>
                </a:extLst>
              </p:cNvPr>
              <p:cNvCxnSpPr/>
              <p:nvPr/>
            </p:nvCxnSpPr>
            <p:spPr>
              <a:xfrm flipV="1">
                <a:off x="4608533" y="5575300"/>
                <a:ext cx="0" cy="652618"/>
              </a:xfrm>
              <a:prstGeom prst="straightConnector1">
                <a:avLst/>
              </a:prstGeom>
              <a:ln w="3810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52B796E2-102C-3ED8-17B5-6CD6318F35A2}"/>
                  </a:ext>
                </a:extLst>
              </p:cNvPr>
              <p:cNvSpPr/>
              <p:nvPr/>
            </p:nvSpPr>
            <p:spPr>
              <a:xfrm>
                <a:off x="4530767" y="5365751"/>
                <a:ext cx="155533" cy="13969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933274C-0D91-90D1-FA24-3647C02A853D}"/>
                  </a:ext>
                </a:extLst>
              </p:cNvPr>
              <p:cNvSpPr txBox="1"/>
              <p:nvPr/>
            </p:nvSpPr>
            <p:spPr>
              <a:xfrm>
                <a:off x="3903617" y="6227918"/>
                <a:ext cx="1565365" cy="369332"/>
              </a:xfrm>
              <a:prstGeom prst="rect">
                <a:avLst/>
              </a:prstGeom>
              <a:noFill/>
            </p:spPr>
            <p:txBody>
              <a:bodyPr wrap="none" rtlCol="0">
                <a:spAutoFit/>
              </a:bodyPr>
              <a:lstStyle/>
              <a:p>
                <a:r>
                  <a:rPr lang="en-US" sz="1800" dirty="0">
                    <a:solidFill>
                      <a:srgbClr val="FF0000"/>
                    </a:solidFill>
                  </a:rPr>
                  <a:t>You are here</a:t>
                </a:r>
              </a:p>
            </p:txBody>
          </p:sp>
        </p:grpSp>
      </p:grpSp>
      <p:sp>
        <p:nvSpPr>
          <p:cNvPr id="15" name="TextBox 14">
            <a:extLst>
              <a:ext uri="{FF2B5EF4-FFF2-40B4-BE49-F238E27FC236}">
                <a16:creationId xmlns:a16="http://schemas.microsoft.com/office/drawing/2014/main" id="{38F12F24-036D-E00B-E84E-38066AD5FE77}"/>
              </a:ext>
            </a:extLst>
          </p:cNvPr>
          <p:cNvSpPr txBox="1"/>
          <p:nvPr/>
        </p:nvSpPr>
        <p:spPr>
          <a:xfrm>
            <a:off x="775093" y="1504861"/>
            <a:ext cx="7593813" cy="400110"/>
          </a:xfrm>
          <a:prstGeom prst="rect">
            <a:avLst/>
          </a:prstGeom>
          <a:noFill/>
        </p:spPr>
        <p:txBody>
          <a:bodyPr wrap="square" rtlCol="0">
            <a:spAutoFit/>
          </a:bodyPr>
          <a:lstStyle/>
          <a:p>
            <a:r>
              <a:rPr lang="en-US" sz="2000" dirty="0">
                <a:solidFill>
                  <a:srgbClr val="0033CC"/>
                </a:solidFill>
              </a:rPr>
              <a:t>Local optimality </a:t>
            </a:r>
            <a:r>
              <a:rPr lang="en-US" sz="2000" dirty="0"/>
              <a:t>generally does </a:t>
            </a:r>
            <a:r>
              <a:rPr lang="en-US" sz="2000" dirty="0">
                <a:solidFill>
                  <a:srgbClr val="FF0000"/>
                </a:solidFill>
              </a:rPr>
              <a:t>NOT</a:t>
            </a:r>
            <a:r>
              <a:rPr lang="en-US" sz="2000" dirty="0"/>
              <a:t> imply </a:t>
            </a:r>
            <a:r>
              <a:rPr lang="en-US" sz="2000" dirty="0">
                <a:solidFill>
                  <a:srgbClr val="CC0099"/>
                </a:solidFill>
              </a:rPr>
              <a:t>global optimality</a:t>
            </a:r>
            <a:r>
              <a:rPr lang="en-US" sz="2000" dirty="0"/>
              <a:t>!!</a:t>
            </a:r>
          </a:p>
        </p:txBody>
      </p:sp>
    </p:spTree>
    <p:extLst>
      <p:ext uri="{BB962C8B-B14F-4D97-AF65-F5344CB8AC3E}">
        <p14:creationId xmlns:p14="http://schemas.microsoft.com/office/powerpoint/2010/main" val="34798269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err="1"/>
              <a:t>Pseudocode</a:t>
            </a:r>
            <a:r>
              <a:rPr altLang="en-US" sz="3600" dirty="0"/>
              <a:t> of Prim's </a:t>
            </a:r>
            <a:r>
              <a:rPr altLang="en-US" sz="3600" dirty="0" err="1"/>
              <a:t>Algo</a:t>
            </a:r>
            <a:endParaRPr sz="3600" dirty="0"/>
          </a:p>
        </p:txBody>
      </p:sp>
      <p:sp>
        <p:nvSpPr>
          <p:cNvPr id="5" name="Content Placeholder 4"/>
          <p:cNvSpPr>
            <a:spLocks noGrp="1"/>
          </p:cNvSpPr>
          <p:nvPr>
            <p:ph sz="quarter" idx="17"/>
          </p:nvPr>
        </p:nvSpPr>
        <p:spPr>
          <a:xfrm>
            <a:off x="457199" y="1456264"/>
            <a:ext cx="8322733" cy="4876800"/>
          </a:xfrm>
        </p:spPr>
        <p:txBody>
          <a:bodyPr/>
          <a:lstStyle/>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b="1" dirty="0" err="1">
                <a:solidFill>
                  <a:schemeClr val="tx1"/>
                </a:solidFill>
              </a:rPr>
              <a:t>primMST</a:t>
            </a:r>
            <a:r>
              <a:rPr lang="en-US" altLang="en-US" sz="2000" b="1" dirty="0">
                <a:solidFill>
                  <a:schemeClr val="tx1"/>
                </a:solidFill>
              </a:rPr>
              <a:t>(G, s, n)</a:t>
            </a:r>
            <a:r>
              <a:rPr lang="en-US" altLang="en-US" sz="2000" b="1" dirty="0">
                <a:solidFill>
                  <a:srgbClr val="0066FF"/>
                </a:solidFill>
              </a:rPr>
              <a:t>   </a:t>
            </a:r>
            <a:r>
              <a:rPr lang="en-US" altLang="en-US" sz="2000" dirty="0">
                <a:solidFill>
                  <a:srgbClr val="00B050"/>
                </a:solidFill>
              </a:rPr>
              <a:t>// outline of Prim’s algorithm</a:t>
            </a:r>
          </a:p>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a:t>
            </a:r>
          </a:p>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dirty="0" err="1">
                <a:solidFill>
                  <a:schemeClr val="tx1"/>
                </a:solidFill>
              </a:rPr>
              <a:t>Initialise</a:t>
            </a:r>
            <a:r>
              <a:rPr lang="en-US" altLang="en-US" sz="2000" dirty="0">
                <a:solidFill>
                  <a:schemeClr val="tx1"/>
                </a:solidFill>
              </a:rPr>
              <a:t> all vertices as </a:t>
            </a:r>
            <a:r>
              <a:rPr lang="en-US" altLang="en-US" sz="2000" b="1" dirty="0">
                <a:solidFill>
                  <a:schemeClr val="tx1"/>
                </a:solidFill>
              </a:rPr>
              <a:t>unseen</a:t>
            </a:r>
            <a:r>
              <a:rPr lang="en-US" altLang="en-US" sz="2000" dirty="0">
                <a:solidFill>
                  <a:srgbClr val="0066FF"/>
                </a:solidFill>
              </a:rPr>
              <a:t>.</a:t>
            </a:r>
          </a:p>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Reclassify</a:t>
            </a:r>
            <a:r>
              <a:rPr lang="en-US" altLang="en-US" sz="2000" dirty="0">
                <a:solidFill>
                  <a:srgbClr val="0066FF"/>
                </a:solidFill>
              </a:rPr>
              <a:t> </a:t>
            </a:r>
            <a:r>
              <a:rPr lang="en-US" altLang="en-US" sz="2000" dirty="0">
                <a:solidFill>
                  <a:srgbClr val="00B050"/>
                </a:solidFill>
              </a:rPr>
              <a:t>s</a:t>
            </a:r>
            <a:r>
              <a:rPr lang="en-US" altLang="en-US" sz="2000" dirty="0">
                <a:solidFill>
                  <a:srgbClr val="0066FF"/>
                </a:solidFill>
              </a:rPr>
              <a:t> </a:t>
            </a:r>
            <a:r>
              <a:rPr lang="en-US" altLang="en-US" sz="2000" dirty="0">
                <a:solidFill>
                  <a:schemeClr val="tx1"/>
                </a:solidFill>
              </a:rPr>
              <a:t>as </a:t>
            </a:r>
            <a:r>
              <a:rPr lang="en-US" altLang="en-US" sz="2000" dirty="0">
                <a:solidFill>
                  <a:srgbClr val="CC0099"/>
                </a:solidFill>
              </a:rPr>
              <a:t>tree vertex</a:t>
            </a:r>
            <a:r>
              <a:rPr lang="en-US" altLang="en-US" sz="2000" dirty="0">
                <a:solidFill>
                  <a:schemeClr val="tx1"/>
                </a:solidFill>
              </a:rPr>
              <a:t>.</a:t>
            </a:r>
          </a:p>
          <a:p>
            <a:pPr marL="316617" indent="-316617"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Reclassify all vertices adjacent to </a:t>
            </a:r>
            <a:r>
              <a:rPr lang="en-US" altLang="en-US" sz="2000" dirty="0">
                <a:solidFill>
                  <a:srgbClr val="00B050"/>
                </a:solidFill>
              </a:rPr>
              <a:t>s</a:t>
            </a:r>
            <a:r>
              <a:rPr lang="en-US" altLang="en-US" sz="2000" dirty="0">
                <a:solidFill>
                  <a:srgbClr val="0066FF"/>
                </a:solidFill>
              </a:rPr>
              <a:t> </a:t>
            </a:r>
            <a:r>
              <a:rPr lang="en-US" altLang="en-US" sz="2000" dirty="0">
                <a:solidFill>
                  <a:schemeClr val="tx1"/>
                </a:solidFill>
              </a:rPr>
              <a:t>as </a:t>
            </a:r>
            <a:r>
              <a:rPr lang="en-US" altLang="en-US" sz="2000" b="1" dirty="0">
                <a:solidFill>
                  <a:schemeClr val="tx1"/>
                </a:solidFill>
              </a:rPr>
              <a:t>fringe</a:t>
            </a:r>
            <a:r>
              <a:rPr lang="en-US" altLang="en-US" sz="2000" dirty="0">
                <a:solidFill>
                  <a:schemeClr val="tx1"/>
                </a:solidFill>
              </a:rPr>
              <a:t>.</a:t>
            </a:r>
          </a:p>
          <a:p>
            <a:pPr marL="316617" indent="-316617"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While (there are fringe vertices) </a:t>
            </a:r>
          </a:p>
          <a:p>
            <a:pPr marL="316617" indent="-316617" eaLnBrk="1" hangingPunct="1">
              <a:spcBef>
                <a:spcPts val="600"/>
              </a:spcBef>
              <a:buFont typeface="Monotype Sorts" pitchFamily="2" charset="2"/>
              <a:buNone/>
              <a:defRPr/>
            </a:pPr>
            <a:r>
              <a:rPr lang="en-US" altLang="en-US" sz="2000" dirty="0">
                <a:solidFill>
                  <a:schemeClr val="tx1"/>
                </a:solidFill>
              </a:rPr>
              <a:t>		{</a:t>
            </a:r>
          </a:p>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Select an edge of </a:t>
            </a:r>
            <a:r>
              <a:rPr lang="en-US" altLang="en-US" sz="2000" i="1" dirty="0">
                <a:solidFill>
                  <a:schemeClr val="tx1"/>
                </a:solidFill>
              </a:rPr>
              <a:t>minimum weight</a:t>
            </a:r>
            <a:r>
              <a:rPr lang="en-US" altLang="en-US" sz="2000" dirty="0">
                <a:solidFill>
                  <a:schemeClr val="tx1"/>
                </a:solidFill>
              </a:rPr>
              <a:t> between a </a:t>
            </a:r>
            <a:r>
              <a:rPr lang="en-US" altLang="en-US" sz="2000" dirty="0">
                <a:solidFill>
                  <a:srgbClr val="CC0099"/>
                </a:solidFill>
              </a:rPr>
              <a:t>tree</a:t>
            </a:r>
          </a:p>
          <a:p>
            <a:pPr marL="0" indent="0" defTabSz="457200" eaLnBrk="1" hangingPunct="1">
              <a:spcBef>
                <a:spcPts val="600"/>
              </a:spcBef>
              <a:buFont typeface="Monotype Sorts" pitchFamily="2" charset="2"/>
              <a:buNone/>
              <a:defRPr/>
            </a:pPr>
            <a:r>
              <a:rPr lang="en-US" altLang="en-US" sz="2000" dirty="0">
                <a:solidFill>
                  <a:srgbClr val="CC0099"/>
                </a:solidFill>
              </a:rPr>
              <a:t>			        vertex t </a:t>
            </a:r>
            <a:r>
              <a:rPr lang="en-US" altLang="en-US" sz="2000" dirty="0">
                <a:solidFill>
                  <a:schemeClr val="tx1"/>
                </a:solidFill>
              </a:rPr>
              <a:t>and a fringe vertex </a:t>
            </a:r>
            <a:r>
              <a:rPr lang="en-US" altLang="en-US" sz="2000" dirty="0">
                <a:solidFill>
                  <a:srgbClr val="0066FF"/>
                </a:solidFill>
              </a:rPr>
              <a:t>v</a:t>
            </a:r>
            <a:r>
              <a:rPr lang="en-US" altLang="en-US" sz="2000" dirty="0">
                <a:solidFill>
                  <a:schemeClr val="tx1"/>
                </a:solidFill>
              </a:rPr>
              <a:t>;</a:t>
            </a:r>
          </a:p>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Reclassify</a:t>
            </a:r>
            <a:r>
              <a:rPr lang="en-US" altLang="en-US" sz="2000" dirty="0">
                <a:solidFill>
                  <a:srgbClr val="0066FF"/>
                </a:solidFill>
              </a:rPr>
              <a:t> </a:t>
            </a:r>
            <a:r>
              <a:rPr lang="en-US" altLang="en-US" sz="2000" dirty="0">
                <a:solidFill>
                  <a:srgbClr val="0033CC"/>
                </a:solidFill>
              </a:rPr>
              <a:t>v</a:t>
            </a:r>
            <a:r>
              <a:rPr lang="en-US" altLang="en-US" sz="2000" dirty="0">
                <a:solidFill>
                  <a:schemeClr val="tx1"/>
                </a:solidFill>
              </a:rPr>
              <a:t> as </a:t>
            </a:r>
            <a:r>
              <a:rPr lang="en-US" altLang="en-US" sz="2000" dirty="0">
                <a:solidFill>
                  <a:srgbClr val="CC0099"/>
                </a:solidFill>
              </a:rPr>
              <a:t>tree</a:t>
            </a:r>
            <a:r>
              <a:rPr lang="en-US" altLang="en-US" sz="2000" dirty="0">
                <a:solidFill>
                  <a:schemeClr val="tx1"/>
                </a:solidFill>
              </a:rPr>
              <a:t>; add edge </a:t>
            </a:r>
            <a:r>
              <a:rPr lang="en-US" altLang="en-US" sz="2000" dirty="0" err="1">
                <a:solidFill>
                  <a:srgbClr val="CC0099"/>
                </a:solidFill>
              </a:rPr>
              <a:t>tv</a:t>
            </a:r>
            <a:r>
              <a:rPr lang="en-US" altLang="en-US" sz="2000" dirty="0">
                <a:solidFill>
                  <a:srgbClr val="0066FF"/>
                </a:solidFill>
              </a:rPr>
              <a:t> </a:t>
            </a:r>
            <a:r>
              <a:rPr lang="en-US" altLang="en-US" sz="2000" dirty="0">
                <a:solidFill>
                  <a:schemeClr val="tx1"/>
                </a:solidFill>
              </a:rPr>
              <a:t>to the </a:t>
            </a:r>
            <a:r>
              <a:rPr lang="en-US" altLang="en-US" sz="2000" dirty="0">
                <a:solidFill>
                  <a:srgbClr val="CC0099"/>
                </a:solidFill>
              </a:rPr>
              <a:t>tree</a:t>
            </a:r>
            <a:r>
              <a:rPr lang="en-US" altLang="en-US" sz="2000" dirty="0">
                <a:solidFill>
                  <a:srgbClr val="0066FF"/>
                </a:solidFill>
              </a:rPr>
              <a:t>;</a:t>
            </a:r>
          </a:p>
          <a:p>
            <a:pPr marL="0" indent="0" defTabSz="457200" eaLnBrk="1" hangingPunct="1">
              <a:spcBef>
                <a:spcPts val="600"/>
              </a:spcBef>
              <a:buFont typeface="Monotype Sorts" pitchFamily="2" charset="2"/>
              <a:buNone/>
              <a:defRPr/>
            </a:pPr>
            <a:r>
              <a:rPr lang="en-US" altLang="en-US" sz="2000" dirty="0">
                <a:solidFill>
                  <a:srgbClr val="0066FF"/>
                </a:solidFill>
              </a:rPr>
              <a:t>			</a:t>
            </a:r>
            <a:r>
              <a:rPr lang="en-US" altLang="en-US" sz="2000" dirty="0">
                <a:solidFill>
                  <a:schemeClr val="tx1"/>
                </a:solidFill>
              </a:rPr>
              <a:t>Reclassify all unseen vertices adjacent to </a:t>
            </a:r>
            <a:r>
              <a:rPr lang="en-US" altLang="en-US" sz="2000" dirty="0">
                <a:solidFill>
                  <a:srgbClr val="CC0099"/>
                </a:solidFill>
              </a:rPr>
              <a:t>v</a:t>
            </a:r>
            <a:r>
              <a:rPr lang="en-US" altLang="en-US" sz="2000" dirty="0">
                <a:solidFill>
                  <a:srgbClr val="0066FF"/>
                </a:solidFill>
              </a:rPr>
              <a:t> </a:t>
            </a:r>
            <a:r>
              <a:rPr lang="en-US" altLang="en-US" sz="2000" dirty="0">
                <a:solidFill>
                  <a:schemeClr val="tx1"/>
                </a:solidFill>
              </a:rPr>
              <a:t>as fringe</a:t>
            </a:r>
            <a:r>
              <a:rPr lang="en-US" altLang="en-US" sz="2000" dirty="0">
                <a:solidFill>
                  <a:srgbClr val="0066FF"/>
                </a:solidFill>
              </a:rPr>
              <a:t>.</a:t>
            </a:r>
          </a:p>
          <a:p>
            <a:pPr marL="0" indent="0" defTabSz="457200" eaLnBrk="1" hangingPunct="1">
              <a:spcBef>
                <a:spcPts val="600"/>
              </a:spcBef>
              <a:buFont typeface="Monotype Sorts" pitchFamily="2" charset="2"/>
              <a:buNone/>
              <a:defRPr/>
            </a:pPr>
            <a:r>
              <a:rPr lang="en-US" altLang="en-US" sz="2000" dirty="0">
                <a:solidFill>
                  <a:schemeClr val="tx1"/>
                </a:solidFill>
              </a:rPr>
              <a:t>	       }</a:t>
            </a:r>
          </a:p>
          <a:p>
            <a:pPr marL="316617" indent="-316617" eaLnBrk="1" hangingPunct="1">
              <a:spcBef>
                <a:spcPts val="600"/>
              </a:spcBef>
              <a:buFont typeface="Monotype Sorts" pitchFamily="2" charset="2"/>
              <a:buNone/>
              <a:defRPr/>
            </a:pPr>
            <a:r>
              <a:rPr lang="en-US" altLang="en-US" sz="2000" dirty="0">
                <a:solidFill>
                  <a:schemeClr val="tx1"/>
                </a:solidFill>
              </a:rPr>
              <a:t>       }</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Implementing Prim's </a:t>
            </a:r>
            <a:r>
              <a:rPr altLang="en-US" sz="3600" dirty="0" err="1"/>
              <a:t>Algo</a:t>
            </a:r>
            <a:endParaRPr sz="3600" dirty="0"/>
          </a:p>
        </p:txBody>
      </p:sp>
      <p:sp>
        <p:nvSpPr>
          <p:cNvPr id="5" name="Content Placeholder 4"/>
          <p:cNvSpPr>
            <a:spLocks noGrp="1"/>
          </p:cNvSpPr>
          <p:nvPr>
            <p:ph sz="quarter" idx="17"/>
          </p:nvPr>
        </p:nvSpPr>
        <p:spPr>
          <a:xfrm>
            <a:off x="435767" y="1602647"/>
            <a:ext cx="8229600" cy="3676320"/>
          </a:xfrm>
        </p:spPr>
        <p:txBody>
          <a:bodyPr/>
          <a:lstStyle/>
          <a:p>
            <a:pPr eaLnBrk="1" hangingPunct="1">
              <a:spcBef>
                <a:spcPts val="0"/>
              </a:spcBef>
              <a:buFont typeface="Monotype Sorts" pitchFamily="2" charset="2"/>
              <a:buNone/>
              <a:defRPr/>
            </a:pPr>
            <a:r>
              <a:rPr lang="en-US" altLang="en-US" sz="2400" b="1" dirty="0">
                <a:solidFill>
                  <a:schemeClr val="tx1"/>
                </a:solidFill>
              </a:rPr>
              <a:t>Data </a:t>
            </a:r>
            <a:r>
              <a:rPr lang="en-US" altLang="en-US" b="1" dirty="0">
                <a:solidFill>
                  <a:schemeClr val="tx1"/>
                </a:solidFill>
              </a:rPr>
              <a:t>S</a:t>
            </a:r>
            <a:r>
              <a:rPr lang="en-US" altLang="en-US" sz="2400" b="1" dirty="0">
                <a:solidFill>
                  <a:schemeClr val="tx1"/>
                </a:solidFill>
              </a:rPr>
              <a:t>tructures </a:t>
            </a:r>
            <a:r>
              <a:rPr lang="en-US" altLang="en-US" b="1" dirty="0">
                <a:solidFill>
                  <a:schemeClr val="tx1"/>
                </a:solidFill>
              </a:rPr>
              <a:t>U</a:t>
            </a:r>
            <a:r>
              <a:rPr lang="en-US" altLang="en-US" sz="2400" b="1" dirty="0">
                <a:solidFill>
                  <a:schemeClr val="tx1"/>
                </a:solidFill>
              </a:rPr>
              <a:t>sed:</a:t>
            </a:r>
          </a:p>
          <a:p>
            <a:pPr eaLnBrk="1" hangingPunct="1">
              <a:spcBef>
                <a:spcPts val="1400"/>
              </a:spcBef>
              <a:defRPr/>
            </a:pPr>
            <a:r>
              <a:rPr lang="en-US" altLang="en-US" sz="2400" dirty="0">
                <a:solidFill>
                  <a:schemeClr val="tx1"/>
                </a:solidFill>
              </a:rPr>
              <a:t>Array </a:t>
            </a:r>
            <a:r>
              <a:rPr lang="en-US" altLang="en-US" sz="2400" b="1" dirty="0">
                <a:solidFill>
                  <a:srgbClr val="0070C0"/>
                </a:solidFill>
              </a:rPr>
              <a:t>d</a:t>
            </a:r>
            <a:r>
              <a:rPr lang="en-US" altLang="en-US" sz="2400" dirty="0">
                <a:solidFill>
                  <a:schemeClr val="tx1"/>
                </a:solidFill>
              </a:rPr>
              <a:t>: distance of a fringe vertex from the tree</a:t>
            </a:r>
          </a:p>
          <a:p>
            <a:pPr eaLnBrk="1" hangingPunct="1">
              <a:spcBef>
                <a:spcPts val="1400"/>
              </a:spcBef>
              <a:defRPr/>
            </a:pPr>
            <a:r>
              <a:rPr lang="en-US" altLang="en-US" sz="2400" dirty="0">
                <a:solidFill>
                  <a:schemeClr val="tx1"/>
                </a:solidFill>
              </a:rPr>
              <a:t>Array </a:t>
            </a:r>
            <a:r>
              <a:rPr lang="en-US" altLang="en-US" sz="2400" b="1" dirty="0">
                <a:solidFill>
                  <a:srgbClr val="0070C0"/>
                </a:solidFill>
              </a:rPr>
              <a:t>pi</a:t>
            </a:r>
            <a:r>
              <a:rPr lang="en-US" altLang="en-US" sz="2400" dirty="0">
                <a:solidFill>
                  <a:schemeClr val="tx1"/>
                </a:solidFill>
              </a:rPr>
              <a:t>: vertex connecting a fringe vertex to a tree vertex</a:t>
            </a:r>
          </a:p>
          <a:p>
            <a:pPr eaLnBrk="1" hangingPunct="1">
              <a:spcBef>
                <a:spcPts val="1400"/>
              </a:spcBef>
              <a:defRPr/>
            </a:pPr>
            <a:r>
              <a:rPr lang="en-US" altLang="en-US" sz="2400" dirty="0">
                <a:solidFill>
                  <a:schemeClr val="tx1"/>
                </a:solidFill>
              </a:rPr>
              <a:t>Array </a:t>
            </a:r>
            <a:r>
              <a:rPr lang="en-US" altLang="en-US" sz="2400" b="1" dirty="0">
                <a:solidFill>
                  <a:srgbClr val="800000"/>
                </a:solidFill>
              </a:rPr>
              <a:t>S</a:t>
            </a:r>
            <a:r>
              <a:rPr lang="en-US" altLang="en-US" sz="2400" dirty="0">
                <a:solidFill>
                  <a:schemeClr val="tx1"/>
                </a:solidFill>
              </a:rPr>
              <a:t>: whether a vertex is in the minimum spanning tree being built</a:t>
            </a:r>
          </a:p>
          <a:p>
            <a:pPr eaLnBrk="1" hangingPunct="1">
              <a:spcBef>
                <a:spcPts val="1400"/>
              </a:spcBef>
              <a:defRPr/>
            </a:pPr>
            <a:r>
              <a:rPr lang="en-US" altLang="en-US" sz="2400" dirty="0">
                <a:solidFill>
                  <a:schemeClr val="tx1"/>
                </a:solidFill>
              </a:rPr>
              <a:t>Priority queue </a:t>
            </a:r>
            <a:r>
              <a:rPr lang="en-US" altLang="en-US" sz="2400" dirty="0">
                <a:solidFill>
                  <a:srgbClr val="FF33CC"/>
                </a:solidFill>
              </a:rPr>
              <a:t>pq</a:t>
            </a:r>
            <a:r>
              <a:rPr lang="en-US" altLang="en-US" sz="2400" dirty="0">
                <a:solidFill>
                  <a:schemeClr val="tx1"/>
                </a:solidFill>
              </a:rPr>
              <a:t>: queue of fringe vertices in the order of the distances from the tree</a:t>
            </a:r>
          </a:p>
        </p:txBody>
      </p:sp>
      <p:sp>
        <p:nvSpPr>
          <p:cNvPr id="7" name="Content Placeholder 4"/>
          <p:cNvSpPr txBox="1">
            <a:spLocks/>
          </p:cNvSpPr>
          <p:nvPr/>
        </p:nvSpPr>
        <p:spPr bwMode="auto">
          <a:xfrm>
            <a:off x="2611879" y="5523814"/>
            <a:ext cx="4144521" cy="724586"/>
          </a:xfrm>
          <a:prstGeom prst="rect">
            <a:avLst/>
          </a:prstGeom>
          <a:noFill/>
          <a:ln w="952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ts val="0"/>
              </a:spcBef>
              <a:buFont typeface="Monotype Sorts" pitchFamily="2" charset="2"/>
              <a:buNone/>
              <a:defRPr/>
            </a:pPr>
            <a:r>
              <a:rPr lang="en-US" altLang="en-US" sz="2000" b="0" kern="0" dirty="0">
                <a:solidFill>
                  <a:schemeClr val="tx1"/>
                </a:solidFill>
              </a:rPr>
              <a:t>At the end of the algorithm, array </a:t>
            </a:r>
            <a:r>
              <a:rPr lang="en-US" altLang="en-US" sz="2000" b="0" kern="0" dirty="0">
                <a:solidFill>
                  <a:srgbClr val="0070C0"/>
                </a:solidFill>
              </a:rPr>
              <a:t>pi</a:t>
            </a:r>
            <a:r>
              <a:rPr lang="en-US" altLang="en-US" sz="2000" b="0" kern="0" dirty="0">
                <a:solidFill>
                  <a:schemeClr val="tx1"/>
                </a:solidFill>
              </a:rPr>
              <a:t> has the minimum spanning tree.</a:t>
            </a:r>
          </a:p>
          <a:p>
            <a:pPr marL="457200" indent="-457200" eaLnBrk="1" hangingPunct="1">
              <a:lnSpc>
                <a:spcPct val="114000"/>
              </a:lnSpc>
              <a:spcBef>
                <a:spcPts val="0"/>
              </a:spcBef>
              <a:defRPr/>
            </a:pPr>
            <a:endParaRPr lang="en-US" sz="2000" b="1" kern="0" dirty="0">
              <a:solidFill>
                <a:schemeClr val="tx1"/>
              </a:solidFill>
            </a:endParaRPr>
          </a:p>
        </p:txBody>
      </p:sp>
    </p:spTree>
    <p:extLst>
      <p:ext uri="{BB962C8B-B14F-4D97-AF65-F5344CB8AC3E}">
        <p14:creationId xmlns:p14="http://schemas.microsoft.com/office/powerpoint/2010/main" val="5002755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Implementing Prim's </a:t>
            </a:r>
            <a:r>
              <a:rPr altLang="en-US" sz="3600" dirty="0" err="1"/>
              <a:t>Algo</a:t>
            </a:r>
            <a:endParaRPr sz="3600" dirty="0"/>
          </a:p>
        </p:txBody>
      </p:sp>
      <p:sp>
        <p:nvSpPr>
          <p:cNvPr id="91139" name="Content Placeholder 4"/>
          <p:cNvSpPr>
            <a:spLocks noGrp="1"/>
          </p:cNvSpPr>
          <p:nvPr>
            <p:ph sz="quarter" idx="17"/>
          </p:nvPr>
        </p:nvSpPr>
        <p:spPr>
          <a:xfrm>
            <a:off x="584540" y="1424329"/>
            <a:ext cx="8229600" cy="4556654"/>
          </a:xfrm>
        </p:spPr>
        <p:txBody>
          <a:bodyPr/>
          <a:lstStyle/>
          <a:p>
            <a:pPr marL="0" indent="0" eaLnBrk="1" hangingPunct="1">
              <a:spcBef>
                <a:spcPts val="600"/>
              </a:spcBef>
              <a:buFont typeface="Monotype Sorts" pitchFamily="2" charset="2"/>
              <a:buNone/>
            </a:pPr>
            <a:r>
              <a:rPr lang="en-US" altLang="en-US" sz="2000" b="1" dirty="0">
                <a:solidFill>
                  <a:schemeClr val="tx1"/>
                </a:solidFill>
              </a:rPr>
              <a:t>primMST(G, s, n)  </a:t>
            </a:r>
            <a:r>
              <a:rPr lang="en-US" altLang="en-US" sz="2000" dirty="0">
                <a:solidFill>
                  <a:schemeClr val="tx1"/>
                </a:solidFill>
              </a:rPr>
              <a:t>{</a:t>
            </a:r>
          </a:p>
          <a:p>
            <a:pPr marL="0" indent="0" defTabSz="457200" eaLnBrk="1" hangingPunct="1">
              <a:spcBef>
                <a:spcPts val="600"/>
              </a:spcBef>
              <a:buFont typeface="Monotype Sorts" pitchFamily="2" charset="2"/>
              <a:buNone/>
            </a:pPr>
            <a:r>
              <a:rPr lang="en-US" altLang="en-US" sz="2000" dirty="0">
                <a:solidFill>
                  <a:schemeClr val="tx1"/>
                </a:solidFill>
              </a:rPr>
              <a:t>	</a:t>
            </a:r>
            <a:r>
              <a:rPr lang="en-US" altLang="en-US" sz="2000" dirty="0" err="1">
                <a:solidFill>
                  <a:schemeClr val="tx1"/>
                </a:solidFill>
              </a:rPr>
              <a:t>initialise</a:t>
            </a:r>
            <a:r>
              <a:rPr lang="en-US" altLang="en-US" sz="2000" dirty="0">
                <a:solidFill>
                  <a:schemeClr val="tx1"/>
                </a:solidFill>
              </a:rPr>
              <a:t> priority queue pq as empty;</a:t>
            </a:r>
          </a:p>
          <a:p>
            <a:pPr marL="0" indent="0" defTabSz="457200" eaLnBrk="1" hangingPunct="1">
              <a:spcBef>
                <a:spcPts val="600"/>
              </a:spcBef>
              <a:buFont typeface="Monotype Sorts" pitchFamily="2" charset="2"/>
              <a:buNone/>
            </a:pPr>
            <a:r>
              <a:rPr lang="en-US" altLang="en-US" sz="2000" dirty="0">
                <a:solidFill>
                  <a:schemeClr val="tx1"/>
                </a:solidFill>
                <a:cs typeface="Courier New" panose="02070309020205020404" pitchFamily="49" charset="0"/>
              </a:rPr>
              <a:t>	for each vertex v {</a:t>
            </a:r>
          </a:p>
          <a:p>
            <a:pPr marL="0" indent="0" defTabSz="457200" eaLnBrk="1" hangingPunct="1">
              <a:spcBef>
                <a:spcPts val="600"/>
              </a:spcBef>
              <a:buFont typeface="Monotype Sorts" pitchFamily="2" charset="2"/>
              <a:buNone/>
            </a:pPr>
            <a:r>
              <a:rPr lang="en-US" altLang="en-US" sz="2000" dirty="0">
                <a:solidFill>
                  <a:schemeClr val="tx1"/>
                </a:solidFill>
                <a:cs typeface="Courier New" panose="02070309020205020404" pitchFamily="49" charset="0"/>
              </a:rPr>
              <a:t>		d[v] = infinity; S[v] = 0;</a:t>
            </a:r>
          </a:p>
          <a:p>
            <a:pPr marL="0" indent="0" defTabSz="457200" eaLnBrk="1" hangingPunct="1">
              <a:spcBef>
                <a:spcPts val="600"/>
              </a:spcBef>
              <a:buFont typeface="Monotype Sorts" pitchFamily="2" charset="2"/>
              <a:buNone/>
            </a:pPr>
            <a:r>
              <a:rPr lang="en-US" altLang="en-US" sz="2000" dirty="0">
                <a:solidFill>
                  <a:schemeClr val="tx1"/>
                </a:solidFill>
                <a:cs typeface="Courier New" panose="02070309020205020404" pitchFamily="49" charset="0"/>
              </a:rPr>
              <a:t>		pi[v] = null pointer; }</a:t>
            </a:r>
          </a:p>
          <a:p>
            <a:pPr marL="0" indent="0" defTabSz="457200" eaLnBrk="1" hangingPunct="1">
              <a:spcBef>
                <a:spcPts val="600"/>
              </a:spcBef>
              <a:buFont typeface="Monotype Sorts" pitchFamily="2" charset="2"/>
              <a:buNone/>
            </a:pPr>
            <a:r>
              <a:rPr lang="en-US" altLang="en-US" sz="2000" dirty="0">
                <a:solidFill>
                  <a:schemeClr val="tx1"/>
                </a:solidFill>
                <a:cs typeface="Courier New" panose="02070309020205020404" pitchFamily="49" charset="0"/>
              </a:rPr>
              <a:t>	d</a:t>
            </a:r>
            <a:r>
              <a:rPr lang="en-US" altLang="en-US" sz="2000" dirty="0">
                <a:solidFill>
                  <a:schemeClr val="tx1"/>
                </a:solidFill>
              </a:rPr>
              <a:t>[s] = 0; S[s] = 1;</a:t>
            </a:r>
          </a:p>
          <a:p>
            <a:pPr marL="0" indent="0" defTabSz="457200" eaLnBrk="1" hangingPunct="1">
              <a:spcBef>
                <a:spcPts val="600"/>
              </a:spcBef>
              <a:buFont typeface="Monotype Sorts" pitchFamily="2" charset="2"/>
              <a:buNone/>
            </a:pPr>
            <a:r>
              <a:rPr lang="en-US" altLang="en-US" sz="2000" dirty="0">
                <a:solidFill>
                  <a:schemeClr val="tx1"/>
                </a:solidFill>
              </a:rPr>
              <a:t>	insert(</a:t>
            </a:r>
            <a:r>
              <a:rPr lang="en-US" altLang="en-US" sz="2000" dirty="0" err="1">
                <a:solidFill>
                  <a:schemeClr val="tx1"/>
                </a:solidFill>
              </a:rPr>
              <a:t>pq</a:t>
            </a:r>
            <a:r>
              <a:rPr lang="en-US" altLang="en-US" sz="2000" dirty="0">
                <a:solidFill>
                  <a:schemeClr val="tx1"/>
                </a:solidFill>
              </a:rPr>
              <a:t>, s, 0);</a:t>
            </a:r>
          </a:p>
          <a:p>
            <a:pPr marL="0" indent="0" defTabSz="457200" eaLnBrk="1" hangingPunct="1">
              <a:spcBef>
                <a:spcPts val="600"/>
              </a:spcBef>
              <a:buFont typeface="Monotype Sorts" pitchFamily="2" charset="2"/>
              <a:buNone/>
            </a:pPr>
            <a:r>
              <a:rPr lang="en-US" altLang="en-US" sz="2000" dirty="0">
                <a:solidFill>
                  <a:schemeClr val="tx1"/>
                </a:solidFill>
              </a:rPr>
              <a:t>	while (pq is not empty) {</a:t>
            </a:r>
          </a:p>
          <a:p>
            <a:pPr marL="0" indent="0" defTabSz="457200" eaLnBrk="1" hangingPunct="1">
              <a:spcBef>
                <a:spcPts val="600"/>
              </a:spcBef>
              <a:buFont typeface="Monotype Sorts" pitchFamily="2" charset="2"/>
              <a:buNone/>
            </a:pPr>
            <a:r>
              <a:rPr lang="en-US" altLang="en-US" sz="2000" dirty="0">
                <a:solidFill>
                  <a:schemeClr val="tx1"/>
                </a:solidFill>
              </a:rPr>
              <a:t>		u = </a:t>
            </a:r>
            <a:r>
              <a:rPr lang="en-US" altLang="en-US" sz="2000" dirty="0" err="1">
                <a:solidFill>
                  <a:schemeClr val="tx1"/>
                </a:solidFill>
              </a:rPr>
              <a:t>getMin</a:t>
            </a:r>
            <a:r>
              <a:rPr lang="en-US" altLang="en-US" sz="2000" dirty="0">
                <a:solidFill>
                  <a:schemeClr val="tx1"/>
                </a:solidFill>
              </a:rPr>
              <a:t>(</a:t>
            </a:r>
            <a:r>
              <a:rPr lang="en-US" altLang="en-US" sz="2000" dirty="0" err="1">
                <a:solidFill>
                  <a:schemeClr val="tx1"/>
                </a:solidFill>
              </a:rPr>
              <a:t>pq</a:t>
            </a:r>
            <a:r>
              <a:rPr lang="en-US" altLang="en-US" sz="2000" dirty="0">
                <a:solidFill>
                  <a:schemeClr val="tx1"/>
                </a:solidFill>
              </a:rPr>
              <a:t>); 	</a:t>
            </a:r>
            <a:r>
              <a:rPr lang="en-US" altLang="en-US" sz="2000" dirty="0" err="1">
                <a:solidFill>
                  <a:schemeClr val="tx1"/>
                </a:solidFill>
              </a:rPr>
              <a:t>deleteMin</a:t>
            </a:r>
            <a:r>
              <a:rPr lang="en-US" altLang="en-US" sz="2000" dirty="0">
                <a:solidFill>
                  <a:schemeClr val="tx1"/>
                </a:solidFill>
              </a:rPr>
              <a:t>(</a:t>
            </a:r>
            <a:r>
              <a:rPr lang="en-US" altLang="en-US" sz="2000" dirty="0" err="1">
                <a:solidFill>
                  <a:schemeClr val="tx1"/>
                </a:solidFill>
              </a:rPr>
              <a:t>pq</a:t>
            </a:r>
            <a:r>
              <a:rPr lang="en-US" altLang="en-US" sz="2000" dirty="0">
                <a:solidFill>
                  <a:schemeClr val="tx1"/>
                </a:solidFill>
              </a:rPr>
              <a:t>);</a:t>
            </a:r>
          </a:p>
          <a:p>
            <a:pPr marL="0" indent="0" defTabSz="457200" eaLnBrk="1" hangingPunct="1">
              <a:spcBef>
                <a:spcPts val="600"/>
              </a:spcBef>
              <a:buFont typeface="Monotype Sorts" pitchFamily="2" charset="2"/>
              <a:buNone/>
            </a:pPr>
            <a:r>
              <a:rPr lang="en-US" altLang="en-US" sz="2000" dirty="0">
                <a:solidFill>
                  <a:schemeClr val="tx1"/>
                </a:solidFill>
              </a:rPr>
              <a:t>		S[u] = 1;</a:t>
            </a:r>
          </a:p>
          <a:p>
            <a:pPr lvl="2" eaLnBrk="1" hangingPunct="1">
              <a:spcBef>
                <a:spcPts val="600"/>
              </a:spcBef>
              <a:buFontTx/>
              <a:buNone/>
            </a:pPr>
            <a:r>
              <a:rPr lang="en-US" altLang="en-US" dirty="0"/>
              <a:t> </a:t>
            </a:r>
            <a:r>
              <a:rPr lang="en-US" altLang="en-US" dirty="0" err="1"/>
              <a:t>updateFringe</a:t>
            </a:r>
            <a:r>
              <a:rPr lang="en-US" altLang="en-US" dirty="0"/>
              <a:t>(</a:t>
            </a:r>
            <a:r>
              <a:rPr lang="en-US" altLang="en-US" dirty="0" err="1"/>
              <a:t>pq</a:t>
            </a:r>
            <a:r>
              <a:rPr lang="en-US" altLang="en-US" dirty="0"/>
              <a:t>, G, u);  }</a:t>
            </a:r>
          </a:p>
          <a:p>
            <a:pPr marL="0" lvl="2" indent="0" eaLnBrk="1" hangingPunct="1">
              <a:spcBef>
                <a:spcPts val="600"/>
              </a:spcBef>
              <a:buFontTx/>
              <a:buNone/>
            </a:pPr>
            <a:r>
              <a:rPr lang="en-US" altLang="en-US" sz="2000" dirty="0">
                <a:solidFill>
                  <a:schemeClr val="tx1"/>
                </a:solidFill>
              </a:rPr>
              <a:t>}</a:t>
            </a: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Content Placeholder 4"/>
          <p:cNvSpPr>
            <a:spLocks noGrp="1"/>
          </p:cNvSpPr>
          <p:nvPr>
            <p:ph sz="quarter" idx="17"/>
          </p:nvPr>
        </p:nvSpPr>
        <p:spPr>
          <a:xfrm>
            <a:off x="406555" y="1463809"/>
            <a:ext cx="5131028" cy="4927601"/>
          </a:xfrm>
        </p:spPr>
        <p:txBody>
          <a:bodyPr/>
          <a:lstStyle/>
          <a:p>
            <a:pPr marL="0" indent="0" defTabSz="457200" eaLnBrk="1" hangingPunct="1">
              <a:spcBef>
                <a:spcPts val="600"/>
              </a:spcBef>
              <a:buFont typeface="Monotype Sorts" pitchFamily="2" charset="2"/>
              <a:buNone/>
            </a:pPr>
            <a:r>
              <a:rPr lang="en-US" altLang="en-US" sz="2000" b="1" dirty="0">
                <a:solidFill>
                  <a:schemeClr val="tx1"/>
                </a:solidFill>
                <a:cs typeface="Arial" panose="020B0604020202020204" pitchFamily="34" charset="0"/>
              </a:rPr>
              <a:t>updateFringe(</a:t>
            </a:r>
            <a:r>
              <a:rPr lang="en-US" altLang="en-US" sz="2000" b="1" dirty="0" err="1">
                <a:solidFill>
                  <a:schemeClr val="tx1"/>
                </a:solidFill>
                <a:cs typeface="Arial" panose="020B0604020202020204" pitchFamily="34" charset="0"/>
              </a:rPr>
              <a:t>pq</a:t>
            </a:r>
            <a:r>
              <a:rPr lang="en-US" altLang="en-US" sz="2000" b="1" dirty="0">
                <a:solidFill>
                  <a:schemeClr val="tx1"/>
                </a:solidFill>
                <a:cs typeface="Arial" panose="020B0604020202020204" pitchFamily="34" charset="0"/>
              </a:rPr>
              <a:t>, G, v) </a:t>
            </a:r>
            <a:r>
              <a:rPr lang="en-US" altLang="en-US" sz="2000" dirty="0">
                <a:solidFill>
                  <a:schemeClr val="tx1"/>
                </a:solidFill>
                <a:cs typeface="Arial" panose="020B0604020202020204" pitchFamily="34" charset="0"/>
              </a:rPr>
              <a:t>{	</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for all vertices w adjacent to v {</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if (S[w] != 1) { </a:t>
            </a:r>
            <a:r>
              <a:rPr lang="en-US" altLang="en-US" sz="2000" dirty="0">
                <a:solidFill>
                  <a:srgbClr val="008000"/>
                </a:solidFill>
                <a:cs typeface="Arial" panose="020B0604020202020204" pitchFamily="34" charset="0"/>
              </a:rPr>
              <a:t>//if w is not a tree vertex</a:t>
            </a:r>
          </a:p>
          <a:p>
            <a:pPr marL="0" indent="0" defTabSz="457200" eaLnBrk="1" hangingPunct="1">
              <a:spcBef>
                <a:spcPts val="600"/>
              </a:spcBef>
              <a:buFont typeface="Monotype Sorts" pitchFamily="2" charset="2"/>
              <a:buNone/>
            </a:pPr>
            <a:r>
              <a:rPr lang="en-US" altLang="en-US" sz="2000" dirty="0">
                <a:solidFill>
                  <a:srgbClr val="800000"/>
                </a:solidFill>
                <a:cs typeface="Arial" panose="020B0604020202020204" pitchFamily="34" charset="0"/>
              </a:rPr>
              <a:t>		</a:t>
            </a:r>
            <a:r>
              <a:rPr lang="en-US" altLang="en-US" sz="2000" dirty="0" err="1">
                <a:solidFill>
                  <a:schemeClr val="tx1"/>
                </a:solidFill>
                <a:cs typeface="Arial" panose="020B0604020202020204" pitchFamily="34" charset="0"/>
              </a:rPr>
              <a:t>newWgt</a:t>
            </a:r>
            <a:r>
              <a:rPr lang="en-US" altLang="en-US" sz="2000" dirty="0">
                <a:solidFill>
                  <a:schemeClr val="tx1"/>
                </a:solidFill>
                <a:cs typeface="Arial" panose="020B0604020202020204" pitchFamily="34" charset="0"/>
              </a:rPr>
              <a:t> = weight of edge </a:t>
            </a:r>
            <a:r>
              <a:rPr lang="en-US" altLang="en-US" sz="2000" dirty="0" err="1">
                <a:solidFill>
                  <a:schemeClr val="tx1"/>
                </a:solidFill>
                <a:cs typeface="Arial" panose="020B0604020202020204" pitchFamily="34" charset="0"/>
              </a:rPr>
              <a:t>vw</a:t>
            </a:r>
            <a:r>
              <a:rPr lang="en-US" altLang="en-US" sz="2000" dirty="0">
                <a:solidFill>
                  <a:schemeClr val="tx1"/>
                </a:solidFill>
                <a:cs typeface="Arial" panose="020B0604020202020204" pitchFamily="34" charset="0"/>
              </a:rPr>
              <a:t>;</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if (d[w] == infinity) {</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d[w] = </a:t>
            </a:r>
            <a:r>
              <a:rPr lang="en-US" altLang="en-US" sz="2000" dirty="0" err="1">
                <a:solidFill>
                  <a:schemeClr val="tx1"/>
                </a:solidFill>
                <a:cs typeface="Arial" panose="020B0604020202020204" pitchFamily="34" charset="0"/>
              </a:rPr>
              <a:t>newWgt</a:t>
            </a:r>
            <a:r>
              <a:rPr lang="en-US" altLang="en-US" sz="2000" dirty="0">
                <a:solidFill>
                  <a:schemeClr val="tx1"/>
                </a:solidFill>
                <a:cs typeface="Arial" panose="020B0604020202020204" pitchFamily="34" charset="0"/>
              </a:rPr>
              <a:t>; pi[w] = v;</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insert(</a:t>
            </a:r>
            <a:r>
              <a:rPr lang="en-US" altLang="en-US" sz="2000" dirty="0" err="1">
                <a:solidFill>
                  <a:schemeClr val="tx1"/>
                </a:solidFill>
                <a:cs typeface="Arial" panose="020B0604020202020204" pitchFamily="34" charset="0"/>
              </a:rPr>
              <a:t>pq</a:t>
            </a:r>
            <a:r>
              <a:rPr lang="en-US" altLang="en-US" sz="2000" dirty="0">
                <a:solidFill>
                  <a:schemeClr val="tx1"/>
                </a:solidFill>
                <a:cs typeface="Arial" panose="020B0604020202020204" pitchFamily="34" charset="0"/>
              </a:rPr>
              <a:t>, w, </a:t>
            </a:r>
            <a:r>
              <a:rPr lang="en-US" altLang="en-US" sz="2000" dirty="0" err="1">
                <a:solidFill>
                  <a:schemeClr val="tx1"/>
                </a:solidFill>
                <a:cs typeface="Arial" panose="020B0604020202020204" pitchFamily="34" charset="0"/>
              </a:rPr>
              <a:t>newWgt</a:t>
            </a:r>
            <a:r>
              <a:rPr lang="en-US" altLang="en-US" sz="2000" dirty="0">
                <a:solidFill>
                  <a:schemeClr val="tx1"/>
                </a:solidFill>
                <a:cs typeface="Arial" panose="020B0604020202020204" pitchFamily="34" charset="0"/>
              </a:rPr>
              <a:t>); </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 else if (</a:t>
            </a:r>
            <a:r>
              <a:rPr lang="en-US" altLang="en-US" sz="2000" dirty="0" err="1">
                <a:solidFill>
                  <a:schemeClr val="tx1"/>
                </a:solidFill>
                <a:cs typeface="Arial" panose="020B0604020202020204" pitchFamily="34" charset="0"/>
              </a:rPr>
              <a:t>newWgt</a:t>
            </a:r>
            <a:r>
              <a:rPr lang="en-US" altLang="en-US" sz="2000" dirty="0">
                <a:solidFill>
                  <a:schemeClr val="tx1"/>
                </a:solidFill>
                <a:cs typeface="Arial" panose="020B0604020202020204" pitchFamily="34" charset="0"/>
              </a:rPr>
              <a:t> &lt; d[w]) {</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d[w] = </a:t>
            </a:r>
            <a:r>
              <a:rPr lang="en-US" altLang="en-US" sz="2000" dirty="0" err="1">
                <a:solidFill>
                  <a:schemeClr val="tx1"/>
                </a:solidFill>
                <a:cs typeface="Arial" panose="020B0604020202020204" pitchFamily="34" charset="0"/>
              </a:rPr>
              <a:t>newWgt</a:t>
            </a:r>
            <a:r>
              <a:rPr lang="en-US" altLang="en-US" sz="2000" dirty="0">
                <a:solidFill>
                  <a:schemeClr val="tx1"/>
                </a:solidFill>
                <a:cs typeface="Arial" panose="020B0604020202020204" pitchFamily="34" charset="0"/>
              </a:rPr>
              <a:t>; pi[w] = v;</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a:t>
            </a:r>
            <a:r>
              <a:rPr lang="en-US" altLang="en-US" sz="2000" dirty="0" err="1">
                <a:solidFill>
                  <a:schemeClr val="tx1"/>
                </a:solidFill>
                <a:cs typeface="Arial" panose="020B0604020202020204" pitchFamily="34" charset="0"/>
              </a:rPr>
              <a:t>decreaseKey</a:t>
            </a:r>
            <a:r>
              <a:rPr lang="en-US" altLang="en-US" sz="2000" dirty="0">
                <a:solidFill>
                  <a:schemeClr val="tx1"/>
                </a:solidFill>
                <a:cs typeface="Arial" panose="020B0604020202020204" pitchFamily="34" charset="0"/>
              </a:rPr>
              <a:t>(</a:t>
            </a:r>
            <a:r>
              <a:rPr lang="en-US" altLang="en-US" sz="2000" dirty="0" err="1">
                <a:solidFill>
                  <a:schemeClr val="tx1"/>
                </a:solidFill>
                <a:cs typeface="Arial" panose="020B0604020202020204" pitchFamily="34" charset="0"/>
              </a:rPr>
              <a:t>pq</a:t>
            </a:r>
            <a:r>
              <a:rPr lang="en-US" altLang="en-US" sz="2000" dirty="0">
                <a:solidFill>
                  <a:schemeClr val="tx1"/>
                </a:solidFill>
                <a:cs typeface="Arial" panose="020B0604020202020204" pitchFamily="34" charset="0"/>
              </a:rPr>
              <a:t>, w, </a:t>
            </a:r>
            <a:r>
              <a:rPr lang="en-US" altLang="en-US" sz="2000" dirty="0" err="1">
                <a:solidFill>
                  <a:schemeClr val="tx1"/>
                </a:solidFill>
                <a:cs typeface="Arial" panose="020B0604020202020204" pitchFamily="34" charset="0"/>
              </a:rPr>
              <a:t>newWgt</a:t>
            </a:r>
            <a:r>
              <a:rPr lang="en-US" altLang="en-US" sz="2000" dirty="0">
                <a:solidFill>
                  <a:schemeClr val="tx1"/>
                </a:solidFill>
                <a:cs typeface="Arial" panose="020B0604020202020204" pitchFamily="34" charset="0"/>
              </a:rPr>
              <a:t>);}</a:t>
            </a:r>
          </a:p>
          <a:p>
            <a:pPr marL="0" indent="0" defTabSz="457200" eaLnBrk="1" hangingPunct="1">
              <a:spcBef>
                <a:spcPts val="600"/>
              </a:spcBef>
              <a:buFont typeface="Monotype Sorts" pitchFamily="2" charset="2"/>
              <a:buNone/>
            </a:pPr>
            <a:r>
              <a:rPr lang="en-US" altLang="en-US" sz="2000" dirty="0">
                <a:solidFill>
                  <a:schemeClr val="tx1"/>
                </a:solidFill>
                <a:cs typeface="Arial" panose="020B0604020202020204" pitchFamily="34" charset="0"/>
              </a:rPr>
              <a:t>	} </a:t>
            </a:r>
            <a:r>
              <a:rPr lang="en-US" altLang="en-US" sz="2000" dirty="0">
                <a:solidFill>
                  <a:srgbClr val="008000"/>
                </a:solidFill>
                <a:cs typeface="Arial" panose="020B0604020202020204" pitchFamily="34" charset="0"/>
              </a:rPr>
              <a:t>// if w is not a tree vertex</a:t>
            </a:r>
          </a:p>
          <a:p>
            <a:pPr marL="0" indent="0" defTabSz="457200" eaLnBrk="1" hangingPunct="1">
              <a:spcBef>
                <a:spcPts val="600"/>
              </a:spcBef>
              <a:buFont typeface="Monotype Sorts" pitchFamily="2" charset="2"/>
              <a:buNone/>
            </a:pPr>
            <a:r>
              <a:rPr lang="en-US" altLang="en-US" sz="2000" dirty="0">
                <a:solidFill>
                  <a:srgbClr val="800000"/>
                </a:solidFill>
                <a:cs typeface="Arial" panose="020B0604020202020204" pitchFamily="34" charset="0"/>
              </a:rPr>
              <a:t>   </a:t>
            </a:r>
            <a:r>
              <a:rPr lang="en-US" altLang="en-US" sz="2000" dirty="0">
                <a:solidFill>
                  <a:schemeClr val="tx1"/>
                </a:solidFill>
                <a:cs typeface="Arial" panose="020B0604020202020204" pitchFamily="34" charset="0"/>
              </a:rPr>
              <a:t>}</a:t>
            </a:r>
            <a:r>
              <a:rPr lang="en-US" altLang="en-US" sz="2000" dirty="0">
                <a:cs typeface="Arial" panose="020B0604020202020204" pitchFamily="34" charset="0"/>
              </a:rPr>
              <a:t> </a:t>
            </a:r>
            <a:r>
              <a:rPr lang="en-US" altLang="en-US" sz="2000" dirty="0">
                <a:solidFill>
                  <a:srgbClr val="008000"/>
                </a:solidFill>
                <a:cs typeface="Arial" panose="020B0604020202020204" pitchFamily="34" charset="0"/>
              </a:rPr>
              <a:t>// for all vertices</a:t>
            </a:r>
          </a:p>
          <a:p>
            <a:pPr eaLnBrk="1" hangingPunct="1">
              <a:spcBef>
                <a:spcPts val="600"/>
              </a:spcBef>
              <a:buFont typeface="Monotype Sorts" pitchFamily="2" charset="2"/>
              <a:buNone/>
            </a:pPr>
            <a:r>
              <a:rPr lang="en-US" altLang="en-US" sz="2000" dirty="0">
                <a:solidFill>
                  <a:schemeClr val="tx1"/>
                </a:solidFill>
                <a:cs typeface="Arial" panose="020B0604020202020204" pitchFamily="34" charset="0"/>
              </a:rPr>
              <a:t>}</a:t>
            </a:r>
          </a:p>
        </p:txBody>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Update Fringe S</a:t>
            </a:r>
            <a:r>
              <a:rPr lang="en-US" altLang="en-US" sz="3600" dirty="0"/>
              <a:t>e</a:t>
            </a:r>
            <a:r>
              <a:rPr altLang="en-US" sz="3600" dirty="0"/>
              <a:t>t of Vertices</a:t>
            </a:r>
            <a:endParaRPr sz="3600" dirty="0"/>
          </a:p>
        </p:txBody>
      </p:sp>
      <p:grpSp>
        <p:nvGrpSpPr>
          <p:cNvPr id="89" name="Group 88"/>
          <p:cNvGrpSpPr/>
          <p:nvPr/>
        </p:nvGrpSpPr>
        <p:grpSpPr>
          <a:xfrm>
            <a:off x="6014790" y="1405108"/>
            <a:ext cx="2528206" cy="1742035"/>
            <a:chOff x="6014790" y="1405108"/>
            <a:chExt cx="2528206" cy="1742035"/>
          </a:xfrm>
        </p:grpSpPr>
        <p:grpSp>
          <p:nvGrpSpPr>
            <p:cNvPr id="20" name="Group 19"/>
            <p:cNvGrpSpPr/>
            <p:nvPr/>
          </p:nvGrpSpPr>
          <p:grpSpPr>
            <a:xfrm>
              <a:off x="6014790" y="1405108"/>
              <a:ext cx="2426606" cy="751435"/>
              <a:chOff x="6120520" y="2167467"/>
              <a:chExt cx="2426606" cy="751435"/>
            </a:xfrm>
          </p:grpSpPr>
          <p:sp>
            <p:nvSpPr>
              <p:cNvPr id="60" name="Oval 50"/>
              <p:cNvSpPr>
                <a:spLocks noChangeArrowheads="1"/>
              </p:cNvSpPr>
              <p:nvPr/>
            </p:nvSpPr>
            <p:spPr bwMode="auto">
              <a:xfrm>
                <a:off x="6249713" y="2461702"/>
                <a:ext cx="457200" cy="45720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62" name="Oval 50"/>
              <p:cNvSpPr>
                <a:spLocks noChangeArrowheads="1"/>
              </p:cNvSpPr>
              <p:nvPr/>
            </p:nvSpPr>
            <p:spPr bwMode="auto">
              <a:xfrm>
                <a:off x="8089926" y="2461702"/>
                <a:ext cx="4572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63" name="Text Box 63"/>
              <p:cNvSpPr txBox="1">
                <a:spLocks noChangeArrowheads="1"/>
              </p:cNvSpPr>
              <p:nvPr/>
            </p:nvSpPr>
            <p:spPr bwMode="auto">
              <a:xfrm>
                <a:off x="8120406" y="2490247"/>
                <a:ext cx="3834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w</a:t>
                </a:r>
                <a:endParaRPr kumimoji="0" lang="en-US" altLang="en-US" sz="2400" dirty="0">
                  <a:latin typeface="+mn-lt"/>
                </a:endParaRPr>
              </a:p>
            </p:txBody>
          </p:sp>
          <p:cxnSp>
            <p:nvCxnSpPr>
              <p:cNvPr id="64" name="Straight Connector 63"/>
              <p:cNvCxnSpPr/>
              <p:nvPr/>
            </p:nvCxnSpPr>
            <p:spPr>
              <a:xfrm>
                <a:off x="6716853" y="2674842"/>
                <a:ext cx="457200" cy="0"/>
              </a:xfrm>
              <a:prstGeom prst="line">
                <a:avLst/>
              </a:prstGeom>
              <a:ln w="28575">
                <a:solidFill>
                  <a:srgbClr val="0033CC"/>
                </a:solidFill>
              </a:ln>
            </p:spPr>
            <p:style>
              <a:lnRef idx="1">
                <a:schemeClr val="accent1"/>
              </a:lnRef>
              <a:fillRef idx="0">
                <a:schemeClr val="accent1"/>
              </a:fillRef>
              <a:effectRef idx="0">
                <a:schemeClr val="accent1"/>
              </a:effectRef>
              <a:fontRef idx="minor">
                <a:schemeClr val="tx1"/>
              </a:fontRef>
            </p:style>
          </p:cxnSp>
          <p:sp>
            <p:nvSpPr>
              <p:cNvPr id="65" name="Oval 50"/>
              <p:cNvSpPr>
                <a:spLocks noChangeArrowheads="1"/>
              </p:cNvSpPr>
              <p:nvPr/>
            </p:nvSpPr>
            <p:spPr bwMode="auto">
              <a:xfrm>
                <a:off x="7176751" y="2461702"/>
                <a:ext cx="457200" cy="457200"/>
              </a:xfrm>
              <a:prstGeom prst="ellipse">
                <a:avLst/>
              </a:prstGeom>
              <a:noFill/>
              <a:ln w="2857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66" name="Text Box 63"/>
              <p:cNvSpPr txBox="1">
                <a:spLocks noChangeArrowheads="1"/>
              </p:cNvSpPr>
              <p:nvPr/>
            </p:nvSpPr>
            <p:spPr bwMode="auto">
              <a:xfrm>
                <a:off x="7235284" y="2490247"/>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0070C0"/>
                    </a:solidFill>
                    <a:latin typeface="+mn-lt"/>
                  </a:rPr>
                  <a:t>v</a:t>
                </a:r>
                <a:endParaRPr kumimoji="0" lang="en-US" altLang="en-US" sz="2400" dirty="0">
                  <a:solidFill>
                    <a:srgbClr val="0070C0"/>
                  </a:solidFill>
                  <a:latin typeface="+mn-lt"/>
                </a:endParaRPr>
              </a:p>
            </p:txBody>
          </p:sp>
          <p:cxnSp>
            <p:nvCxnSpPr>
              <p:cNvPr id="67" name="Straight Connector 66"/>
              <p:cNvCxnSpPr/>
              <p:nvPr/>
            </p:nvCxnSpPr>
            <p:spPr>
              <a:xfrm>
                <a:off x="7632726" y="2674842"/>
                <a:ext cx="45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20520" y="2167467"/>
                <a:ext cx="257714" cy="322780"/>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6116390" y="2395708"/>
              <a:ext cx="2426606" cy="751435"/>
              <a:chOff x="6120520" y="2167467"/>
              <a:chExt cx="2426606" cy="751435"/>
            </a:xfrm>
          </p:grpSpPr>
          <p:sp>
            <p:nvSpPr>
              <p:cNvPr id="45" name="Oval 50"/>
              <p:cNvSpPr>
                <a:spLocks noChangeArrowheads="1"/>
              </p:cNvSpPr>
              <p:nvPr/>
            </p:nvSpPr>
            <p:spPr bwMode="auto">
              <a:xfrm>
                <a:off x="6249713" y="2461702"/>
                <a:ext cx="457200" cy="45720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46" name="Oval 50"/>
              <p:cNvSpPr>
                <a:spLocks noChangeArrowheads="1"/>
              </p:cNvSpPr>
              <p:nvPr/>
            </p:nvSpPr>
            <p:spPr bwMode="auto">
              <a:xfrm>
                <a:off x="8089926" y="2461702"/>
                <a:ext cx="457200" cy="457200"/>
              </a:xfrm>
              <a:prstGeom prst="ellipse">
                <a:avLst/>
              </a:prstGeom>
              <a:noFill/>
              <a:ln w="2857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47" name="Text Box 63"/>
              <p:cNvSpPr txBox="1">
                <a:spLocks noChangeArrowheads="1"/>
              </p:cNvSpPr>
              <p:nvPr/>
            </p:nvSpPr>
            <p:spPr bwMode="auto">
              <a:xfrm>
                <a:off x="8120406" y="2490247"/>
                <a:ext cx="3834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0070C0"/>
                    </a:solidFill>
                    <a:latin typeface="+mn-lt"/>
                  </a:rPr>
                  <a:t>w</a:t>
                </a:r>
                <a:endParaRPr kumimoji="0" lang="en-US" altLang="en-US" sz="2400" dirty="0">
                  <a:solidFill>
                    <a:srgbClr val="0070C0"/>
                  </a:solidFill>
                  <a:latin typeface="+mn-lt"/>
                </a:endParaRPr>
              </a:p>
            </p:txBody>
          </p:sp>
          <p:cxnSp>
            <p:nvCxnSpPr>
              <p:cNvPr id="48" name="Straight Connector 47"/>
              <p:cNvCxnSpPr/>
              <p:nvPr/>
            </p:nvCxnSpPr>
            <p:spPr>
              <a:xfrm>
                <a:off x="6716853" y="2674842"/>
                <a:ext cx="457200" cy="0"/>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sp>
            <p:nvSpPr>
              <p:cNvPr id="49" name="Oval 50"/>
              <p:cNvSpPr>
                <a:spLocks noChangeArrowheads="1"/>
              </p:cNvSpPr>
              <p:nvPr/>
            </p:nvSpPr>
            <p:spPr bwMode="auto">
              <a:xfrm>
                <a:off x="7176751" y="2461702"/>
                <a:ext cx="457200" cy="45720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50" name="Text Box 63"/>
              <p:cNvSpPr txBox="1">
                <a:spLocks noChangeArrowheads="1"/>
              </p:cNvSpPr>
              <p:nvPr/>
            </p:nvSpPr>
            <p:spPr bwMode="auto">
              <a:xfrm>
                <a:off x="7235284" y="2490247"/>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CC0099"/>
                    </a:solidFill>
                    <a:latin typeface="+mn-lt"/>
                  </a:rPr>
                  <a:t>v</a:t>
                </a:r>
                <a:endParaRPr kumimoji="0" lang="en-US" altLang="en-US" sz="2400" dirty="0">
                  <a:solidFill>
                    <a:srgbClr val="CC0099"/>
                  </a:solidFill>
                  <a:latin typeface="+mn-lt"/>
                </a:endParaRPr>
              </a:p>
            </p:txBody>
          </p:sp>
          <p:cxnSp>
            <p:nvCxnSpPr>
              <p:cNvPr id="51" name="Straight Connector 50"/>
              <p:cNvCxnSpPr/>
              <p:nvPr/>
            </p:nvCxnSpPr>
            <p:spPr>
              <a:xfrm>
                <a:off x="7632726" y="2674842"/>
                <a:ext cx="4572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120520" y="2167467"/>
                <a:ext cx="257714" cy="322780"/>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grpSp>
        <p:sp>
          <p:nvSpPr>
            <p:cNvPr id="53" name="Down Arrow 52"/>
            <p:cNvSpPr/>
            <p:nvPr/>
          </p:nvSpPr>
          <p:spPr>
            <a:xfrm>
              <a:off x="7213600" y="2273300"/>
              <a:ext cx="279400" cy="292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p:cNvGrpSpPr/>
          <p:nvPr/>
        </p:nvGrpSpPr>
        <p:grpSpPr>
          <a:xfrm>
            <a:off x="4677625" y="3123140"/>
            <a:ext cx="4067702" cy="2972860"/>
            <a:chOff x="4677625" y="3123140"/>
            <a:chExt cx="4067702" cy="2972860"/>
          </a:xfrm>
        </p:grpSpPr>
        <p:grpSp>
          <p:nvGrpSpPr>
            <p:cNvPr id="55" name="Group 54"/>
            <p:cNvGrpSpPr/>
            <p:nvPr/>
          </p:nvGrpSpPr>
          <p:grpSpPr>
            <a:xfrm>
              <a:off x="4677625" y="3123140"/>
              <a:ext cx="2429402" cy="1563160"/>
              <a:chOff x="5769825" y="3509387"/>
              <a:chExt cx="2429402" cy="1563160"/>
            </a:xfrm>
          </p:grpSpPr>
          <p:grpSp>
            <p:nvGrpSpPr>
              <p:cNvPr id="19" name="Group 18"/>
              <p:cNvGrpSpPr/>
              <p:nvPr/>
            </p:nvGrpSpPr>
            <p:grpSpPr>
              <a:xfrm>
                <a:off x="5769825" y="3509387"/>
                <a:ext cx="2429402" cy="1563160"/>
                <a:chOff x="6252425" y="3496687"/>
                <a:chExt cx="2429402" cy="1563160"/>
              </a:xfrm>
            </p:grpSpPr>
            <p:sp>
              <p:nvSpPr>
                <p:cNvPr id="73" name="Oval 50"/>
                <p:cNvSpPr>
                  <a:spLocks noChangeArrowheads="1"/>
                </p:cNvSpPr>
                <p:nvPr/>
              </p:nvSpPr>
              <p:spPr bwMode="auto">
                <a:xfrm>
                  <a:off x="7338075" y="3574182"/>
                  <a:ext cx="457200" cy="45720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74" name="Straight Connector 73"/>
                <p:cNvCxnSpPr/>
                <p:nvPr/>
              </p:nvCxnSpPr>
              <p:spPr>
                <a:xfrm>
                  <a:off x="6884899" y="3689358"/>
                  <a:ext cx="453176" cy="110299"/>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7786808" y="3886633"/>
                  <a:ext cx="453176" cy="11029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79" name="Oval 50"/>
                <p:cNvSpPr>
                  <a:spLocks noChangeArrowheads="1"/>
                </p:cNvSpPr>
                <p:nvPr/>
              </p:nvSpPr>
              <p:spPr bwMode="auto">
                <a:xfrm>
                  <a:off x="8224627" y="3804354"/>
                  <a:ext cx="457200" cy="457200"/>
                </a:xfrm>
                <a:prstGeom prst="ellipse">
                  <a:avLst/>
                </a:prstGeom>
                <a:noFill/>
                <a:ln w="2857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dirty="0">
                    <a:solidFill>
                      <a:srgbClr val="0070C0"/>
                    </a:solidFill>
                    <a:latin typeface="Arial" panose="020B0604020202020204" pitchFamily="34" charset="0"/>
                  </a:endParaRPr>
                </a:p>
              </p:txBody>
            </p:sp>
            <p:sp>
              <p:nvSpPr>
                <p:cNvPr id="84" name="Text Box 63"/>
                <p:cNvSpPr txBox="1">
                  <a:spLocks noChangeArrowheads="1"/>
                </p:cNvSpPr>
                <p:nvPr/>
              </p:nvSpPr>
              <p:spPr bwMode="auto">
                <a:xfrm>
                  <a:off x="8283160" y="3832899"/>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0070C0"/>
                      </a:solidFill>
                      <a:latin typeface="+mn-lt"/>
                    </a:rPr>
                    <a:t>v</a:t>
                  </a:r>
                  <a:endParaRPr kumimoji="0" lang="en-US" altLang="en-US" sz="2400" dirty="0">
                    <a:solidFill>
                      <a:srgbClr val="0070C0"/>
                    </a:solidFill>
                    <a:latin typeface="+mn-lt"/>
                  </a:endParaRPr>
                </a:p>
              </p:txBody>
            </p:sp>
            <p:sp>
              <p:nvSpPr>
                <p:cNvPr id="85" name="Oval 50"/>
                <p:cNvSpPr>
                  <a:spLocks noChangeArrowheads="1"/>
                </p:cNvSpPr>
                <p:nvPr/>
              </p:nvSpPr>
              <p:spPr bwMode="auto">
                <a:xfrm>
                  <a:off x="7573075" y="4602647"/>
                  <a:ext cx="457200" cy="457200"/>
                </a:xfrm>
                <a:prstGeom prst="ellipse">
                  <a:avLst/>
                </a:prstGeom>
                <a:noFill/>
                <a:ln w="2857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87" name="Text Box 63"/>
                <p:cNvSpPr txBox="1">
                  <a:spLocks noChangeArrowheads="1"/>
                </p:cNvSpPr>
                <p:nvPr/>
              </p:nvSpPr>
              <p:spPr bwMode="auto">
                <a:xfrm>
                  <a:off x="7603555" y="4631192"/>
                  <a:ext cx="3834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0070C0"/>
                      </a:solidFill>
                      <a:latin typeface="+mn-lt"/>
                    </a:rPr>
                    <a:t>w</a:t>
                  </a:r>
                  <a:endParaRPr kumimoji="0" lang="en-US" altLang="en-US" sz="2400" dirty="0">
                    <a:solidFill>
                      <a:srgbClr val="0070C0"/>
                    </a:solidFill>
                    <a:latin typeface="+mn-lt"/>
                  </a:endParaRPr>
                </a:p>
              </p:txBody>
            </p:sp>
            <p:sp>
              <p:nvSpPr>
                <p:cNvPr id="88" name="Oval 50"/>
                <p:cNvSpPr>
                  <a:spLocks noChangeArrowheads="1"/>
                </p:cNvSpPr>
                <p:nvPr/>
              </p:nvSpPr>
              <p:spPr bwMode="auto">
                <a:xfrm>
                  <a:off x="6716868" y="4145447"/>
                  <a:ext cx="457200" cy="45720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90" name="Straight Connector 89"/>
                <p:cNvCxnSpPr/>
                <p:nvPr/>
              </p:nvCxnSpPr>
              <p:spPr>
                <a:xfrm>
                  <a:off x="6252425" y="4375907"/>
                  <a:ext cx="457200" cy="0"/>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8" idx="5"/>
                  <a:endCxn id="85" idx="2"/>
                </p:cNvCxnSpPr>
                <p:nvPr/>
              </p:nvCxnSpPr>
              <p:spPr>
                <a:xfrm>
                  <a:off x="7107113" y="4535692"/>
                  <a:ext cx="465962" cy="29555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endCxn id="85" idx="7"/>
                </p:cNvCxnSpPr>
                <p:nvPr/>
              </p:nvCxnSpPr>
              <p:spPr>
                <a:xfrm flipH="1">
                  <a:off x="7963320" y="4202699"/>
                  <a:ext cx="328262" cy="4669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083841" y="4615898"/>
                  <a:ext cx="309352" cy="400110"/>
                </a:xfrm>
                <a:prstGeom prst="rect">
                  <a:avLst/>
                </a:prstGeom>
                <a:noFill/>
              </p:spPr>
              <p:txBody>
                <a:bodyPr wrap="square" rtlCol="0">
                  <a:spAutoFit/>
                </a:bodyPr>
                <a:lstStyle/>
                <a:p>
                  <a:r>
                    <a:rPr lang="en-US" sz="2000" dirty="0">
                      <a:solidFill>
                        <a:srgbClr val="0070C0"/>
                      </a:solidFill>
                      <a:latin typeface="+mn-lt"/>
                    </a:rPr>
                    <a:t>3</a:t>
                  </a:r>
                </a:p>
              </p:txBody>
            </p:sp>
            <p:sp>
              <p:nvSpPr>
                <p:cNvPr id="94" name="TextBox 93"/>
                <p:cNvSpPr txBox="1"/>
                <p:nvPr/>
              </p:nvSpPr>
              <p:spPr>
                <a:xfrm>
                  <a:off x="7872099" y="3496687"/>
                  <a:ext cx="309352" cy="400110"/>
                </a:xfrm>
                <a:prstGeom prst="rect">
                  <a:avLst/>
                </a:prstGeom>
                <a:noFill/>
              </p:spPr>
              <p:txBody>
                <a:bodyPr wrap="square" rtlCol="0">
                  <a:spAutoFit/>
                </a:bodyPr>
                <a:lstStyle/>
                <a:p>
                  <a:r>
                    <a:rPr lang="en-US" sz="2000" dirty="0">
                      <a:solidFill>
                        <a:srgbClr val="0070C0"/>
                      </a:solidFill>
                      <a:latin typeface="+mn-lt"/>
                    </a:rPr>
                    <a:t>2</a:t>
                  </a:r>
                </a:p>
              </p:txBody>
            </p:sp>
          </p:grpSp>
          <p:sp>
            <p:nvSpPr>
              <p:cNvPr id="54" name="TextBox 53"/>
              <p:cNvSpPr txBox="1"/>
              <p:nvPr/>
            </p:nvSpPr>
            <p:spPr>
              <a:xfrm>
                <a:off x="7630799" y="4385687"/>
                <a:ext cx="309352" cy="400110"/>
              </a:xfrm>
              <a:prstGeom prst="rect">
                <a:avLst/>
              </a:prstGeom>
              <a:noFill/>
            </p:spPr>
            <p:txBody>
              <a:bodyPr wrap="square" rtlCol="0">
                <a:spAutoFit/>
              </a:bodyPr>
              <a:lstStyle/>
              <a:p>
                <a:r>
                  <a:rPr lang="en-US" sz="2000" dirty="0">
                    <a:latin typeface="+mn-lt"/>
                  </a:rPr>
                  <a:t>1</a:t>
                </a:r>
              </a:p>
            </p:txBody>
          </p:sp>
        </p:grpSp>
        <p:grpSp>
          <p:nvGrpSpPr>
            <p:cNvPr id="56" name="Group 55"/>
            <p:cNvGrpSpPr/>
            <p:nvPr/>
          </p:nvGrpSpPr>
          <p:grpSpPr>
            <a:xfrm>
              <a:off x="6315925" y="4583640"/>
              <a:ext cx="2429402" cy="1512360"/>
              <a:chOff x="5769825" y="3560187"/>
              <a:chExt cx="2429402" cy="1512360"/>
            </a:xfrm>
          </p:grpSpPr>
          <p:grpSp>
            <p:nvGrpSpPr>
              <p:cNvPr id="57" name="Group 18"/>
              <p:cNvGrpSpPr/>
              <p:nvPr/>
            </p:nvGrpSpPr>
            <p:grpSpPr>
              <a:xfrm>
                <a:off x="5769825" y="3560187"/>
                <a:ext cx="2429402" cy="1512360"/>
                <a:chOff x="6252425" y="3547487"/>
                <a:chExt cx="2429402" cy="1512360"/>
              </a:xfrm>
            </p:grpSpPr>
            <p:sp>
              <p:nvSpPr>
                <p:cNvPr id="59" name="Oval 50"/>
                <p:cNvSpPr>
                  <a:spLocks noChangeArrowheads="1"/>
                </p:cNvSpPr>
                <p:nvPr/>
              </p:nvSpPr>
              <p:spPr bwMode="auto">
                <a:xfrm>
                  <a:off x="7338075" y="3574182"/>
                  <a:ext cx="457200" cy="45720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61" name="Straight Connector 60"/>
                <p:cNvCxnSpPr/>
                <p:nvPr/>
              </p:nvCxnSpPr>
              <p:spPr>
                <a:xfrm>
                  <a:off x="6884899" y="3689358"/>
                  <a:ext cx="453176" cy="110299"/>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786808" y="3886633"/>
                  <a:ext cx="453176" cy="110299"/>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sp>
              <p:nvSpPr>
                <p:cNvPr id="70" name="Oval 50"/>
                <p:cNvSpPr>
                  <a:spLocks noChangeArrowheads="1"/>
                </p:cNvSpPr>
                <p:nvPr/>
              </p:nvSpPr>
              <p:spPr bwMode="auto">
                <a:xfrm>
                  <a:off x="8224627" y="3804354"/>
                  <a:ext cx="457200" cy="45720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71" name="Text Box 63"/>
                <p:cNvSpPr txBox="1">
                  <a:spLocks noChangeArrowheads="1"/>
                </p:cNvSpPr>
                <p:nvPr/>
              </p:nvSpPr>
              <p:spPr bwMode="auto">
                <a:xfrm>
                  <a:off x="8283160" y="3832899"/>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CC0099"/>
                      </a:solidFill>
                      <a:latin typeface="+mn-lt"/>
                    </a:rPr>
                    <a:t>v</a:t>
                  </a:r>
                  <a:endParaRPr kumimoji="0" lang="en-US" altLang="en-US" sz="2400" dirty="0">
                    <a:solidFill>
                      <a:srgbClr val="CC0099"/>
                    </a:solidFill>
                    <a:latin typeface="+mn-lt"/>
                  </a:endParaRPr>
                </a:p>
              </p:txBody>
            </p:sp>
            <p:sp>
              <p:nvSpPr>
                <p:cNvPr id="72" name="Oval 50"/>
                <p:cNvSpPr>
                  <a:spLocks noChangeArrowheads="1"/>
                </p:cNvSpPr>
                <p:nvPr/>
              </p:nvSpPr>
              <p:spPr bwMode="auto">
                <a:xfrm>
                  <a:off x="7573075" y="4602647"/>
                  <a:ext cx="457200" cy="457200"/>
                </a:xfrm>
                <a:prstGeom prst="ellipse">
                  <a:avLst/>
                </a:prstGeom>
                <a:noFill/>
                <a:ln w="28575">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75" name="Text Box 63"/>
                <p:cNvSpPr txBox="1">
                  <a:spLocks noChangeArrowheads="1"/>
                </p:cNvSpPr>
                <p:nvPr/>
              </p:nvSpPr>
              <p:spPr bwMode="auto">
                <a:xfrm>
                  <a:off x="7603555" y="4631192"/>
                  <a:ext cx="3834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solidFill>
                        <a:srgbClr val="0070C0"/>
                      </a:solidFill>
                      <a:latin typeface="+mn-lt"/>
                    </a:rPr>
                    <a:t>w</a:t>
                  </a:r>
                  <a:endParaRPr kumimoji="0" lang="en-US" altLang="en-US" sz="2400" dirty="0">
                    <a:solidFill>
                      <a:srgbClr val="0070C0"/>
                    </a:solidFill>
                    <a:latin typeface="+mn-lt"/>
                  </a:endParaRPr>
                </a:p>
              </p:txBody>
            </p:sp>
            <p:sp>
              <p:nvSpPr>
                <p:cNvPr id="76" name="Oval 50"/>
                <p:cNvSpPr>
                  <a:spLocks noChangeArrowheads="1"/>
                </p:cNvSpPr>
                <p:nvPr/>
              </p:nvSpPr>
              <p:spPr bwMode="auto">
                <a:xfrm>
                  <a:off x="6716868" y="4145447"/>
                  <a:ext cx="457200" cy="457200"/>
                </a:xfrm>
                <a:prstGeom prst="ellipse">
                  <a:avLst/>
                </a:prstGeom>
                <a:noFill/>
                <a:ln w="28575">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cxnSp>
              <p:nvCxnSpPr>
                <p:cNvPr id="77" name="Straight Connector 76"/>
                <p:cNvCxnSpPr/>
                <p:nvPr/>
              </p:nvCxnSpPr>
              <p:spPr>
                <a:xfrm>
                  <a:off x="6252425" y="4375907"/>
                  <a:ext cx="457200" cy="0"/>
                </a:xfrm>
                <a:prstGeom prst="line">
                  <a:avLst/>
                </a:prstGeom>
                <a:ln w="28575">
                  <a:solidFill>
                    <a:srgbClr val="CC0099"/>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6" idx="5"/>
                  <a:endCxn id="72" idx="2"/>
                </p:cNvCxnSpPr>
                <p:nvPr/>
              </p:nvCxnSpPr>
              <p:spPr>
                <a:xfrm>
                  <a:off x="7107113" y="4535692"/>
                  <a:ext cx="465962" cy="2955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endCxn id="72" idx="7"/>
                </p:cNvCxnSpPr>
                <p:nvPr/>
              </p:nvCxnSpPr>
              <p:spPr>
                <a:xfrm flipH="1">
                  <a:off x="7963320" y="4202699"/>
                  <a:ext cx="328262" cy="46690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7083841" y="4615898"/>
                  <a:ext cx="309352" cy="400110"/>
                </a:xfrm>
                <a:prstGeom prst="rect">
                  <a:avLst/>
                </a:prstGeom>
                <a:noFill/>
              </p:spPr>
              <p:txBody>
                <a:bodyPr wrap="square" rtlCol="0">
                  <a:spAutoFit/>
                </a:bodyPr>
                <a:lstStyle/>
                <a:p>
                  <a:r>
                    <a:rPr lang="en-US" sz="2000" dirty="0">
                      <a:latin typeface="+mn-lt"/>
                    </a:rPr>
                    <a:t>3</a:t>
                  </a:r>
                </a:p>
              </p:txBody>
            </p:sp>
            <p:sp>
              <p:nvSpPr>
                <p:cNvPr id="83" name="TextBox 82"/>
                <p:cNvSpPr txBox="1"/>
                <p:nvPr/>
              </p:nvSpPr>
              <p:spPr>
                <a:xfrm>
                  <a:off x="7872099" y="3547487"/>
                  <a:ext cx="309352" cy="400110"/>
                </a:xfrm>
                <a:prstGeom prst="rect">
                  <a:avLst/>
                </a:prstGeom>
                <a:noFill/>
              </p:spPr>
              <p:txBody>
                <a:bodyPr wrap="square" rtlCol="0">
                  <a:spAutoFit/>
                </a:bodyPr>
                <a:lstStyle/>
                <a:p>
                  <a:r>
                    <a:rPr lang="en-US" sz="2000" dirty="0">
                      <a:solidFill>
                        <a:srgbClr val="CC0099"/>
                      </a:solidFill>
                      <a:latin typeface="+mn-lt"/>
                    </a:rPr>
                    <a:t>2</a:t>
                  </a:r>
                </a:p>
              </p:txBody>
            </p:sp>
          </p:grpSp>
          <p:sp>
            <p:nvSpPr>
              <p:cNvPr id="58" name="TextBox 57"/>
              <p:cNvSpPr txBox="1"/>
              <p:nvPr/>
            </p:nvSpPr>
            <p:spPr>
              <a:xfrm>
                <a:off x="7567299" y="4372987"/>
                <a:ext cx="309352" cy="400110"/>
              </a:xfrm>
              <a:prstGeom prst="rect">
                <a:avLst/>
              </a:prstGeom>
              <a:noFill/>
            </p:spPr>
            <p:txBody>
              <a:bodyPr wrap="square" rtlCol="0">
                <a:spAutoFit/>
              </a:bodyPr>
              <a:lstStyle/>
              <a:p>
                <a:r>
                  <a:rPr lang="en-US" sz="2000" dirty="0">
                    <a:solidFill>
                      <a:srgbClr val="0070C0"/>
                    </a:solidFill>
                    <a:latin typeface="+mn-lt"/>
                  </a:rPr>
                  <a:t>1</a:t>
                </a:r>
              </a:p>
            </p:txBody>
          </p:sp>
        </p:grpSp>
        <p:sp>
          <p:nvSpPr>
            <p:cNvPr id="86" name="Down Arrow 85"/>
            <p:cNvSpPr/>
            <p:nvPr/>
          </p:nvSpPr>
          <p:spPr>
            <a:xfrm rot="19486086">
              <a:off x="7010400" y="4274653"/>
              <a:ext cx="279400" cy="292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788796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89"/>
                                        </p:tgtEl>
                                      </p:cBhvr>
                                    </p:animEffect>
                                    <p:set>
                                      <p:cBhvr>
                                        <p:cTn id="7" dur="1" fill="hold">
                                          <p:stCondLst>
                                            <p:cond delay="499"/>
                                          </p:stCondLst>
                                        </p:cTn>
                                        <p:tgtEl>
                                          <p:spTgt spid="8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696411" y="1973395"/>
            <a:ext cx="7763568" cy="1868319"/>
          </a:xfrm>
        </p:spPr>
        <p:txBody>
          <a:bodyPr/>
          <a:lstStyle/>
          <a:p>
            <a:pPr marL="0" indent="-369887" eaLnBrk="1" hangingPunct="1">
              <a:spcBef>
                <a:spcPts val="0"/>
              </a:spcBef>
              <a:buNone/>
              <a:defRPr/>
            </a:pPr>
            <a:r>
              <a:rPr lang="en-US" altLang="en-US" sz="2000" dirty="0">
                <a:solidFill>
                  <a:schemeClr val="tx1"/>
                </a:solidFill>
              </a:rPr>
              <a:t>Let </a:t>
            </a:r>
            <a:r>
              <a:rPr lang="en-US" altLang="en-US" sz="2000" i="1" dirty="0">
                <a:solidFill>
                  <a:schemeClr val="tx1"/>
                </a:solidFill>
              </a:rPr>
              <a:t>T</a:t>
            </a:r>
            <a:r>
              <a:rPr lang="en-US" altLang="en-US" sz="2000" dirty="0">
                <a:solidFill>
                  <a:schemeClr val="tx1"/>
                </a:solidFill>
              </a:rPr>
              <a:t> be a spanning tree of </a:t>
            </a:r>
            <a:r>
              <a:rPr lang="en-US" altLang="en-US" sz="2000" i="1" dirty="0">
                <a:solidFill>
                  <a:schemeClr val="tx1"/>
                </a:solidFill>
              </a:rPr>
              <a:t>G</a:t>
            </a:r>
            <a:r>
              <a:rPr lang="en-US" altLang="en-US" sz="2000" dirty="0">
                <a:solidFill>
                  <a:schemeClr val="tx1"/>
                </a:solidFill>
              </a:rPr>
              <a:t>, where </a:t>
            </a:r>
            <a:r>
              <a:rPr lang="en-US" altLang="en-US" sz="2000" i="1" dirty="0">
                <a:solidFill>
                  <a:schemeClr val="tx1"/>
                </a:solidFill>
              </a:rPr>
              <a:t>G</a:t>
            </a:r>
            <a:r>
              <a:rPr lang="en-US" altLang="en-US" sz="2000" dirty="0">
                <a:solidFill>
                  <a:schemeClr val="tx1"/>
                </a:solidFill>
              </a:rPr>
              <a:t> = (</a:t>
            </a:r>
            <a:r>
              <a:rPr lang="en-US" altLang="en-US" sz="2000" i="1" dirty="0">
                <a:solidFill>
                  <a:schemeClr val="tx1"/>
                </a:solidFill>
              </a:rPr>
              <a:t>V</a:t>
            </a:r>
            <a:r>
              <a:rPr lang="en-US" altLang="en-US" sz="2000" dirty="0">
                <a:solidFill>
                  <a:schemeClr val="tx1"/>
                </a:solidFill>
              </a:rPr>
              <a:t>, </a:t>
            </a:r>
            <a:r>
              <a:rPr lang="en-US" altLang="en-US" sz="2000" i="1" dirty="0">
                <a:solidFill>
                  <a:schemeClr val="tx1"/>
                </a:solidFill>
              </a:rPr>
              <a:t>E</a:t>
            </a:r>
            <a:r>
              <a:rPr lang="en-US" altLang="en-US" sz="2000" dirty="0">
                <a:solidFill>
                  <a:schemeClr val="tx1"/>
                </a:solidFill>
              </a:rPr>
              <a:t>, </a:t>
            </a:r>
            <a:r>
              <a:rPr lang="en-US" altLang="en-US" sz="2000" i="1" dirty="0">
                <a:solidFill>
                  <a:schemeClr val="tx1"/>
                </a:solidFill>
              </a:rPr>
              <a:t>W</a:t>
            </a:r>
            <a:r>
              <a:rPr lang="en-US" altLang="en-US" sz="2000" dirty="0">
                <a:solidFill>
                  <a:schemeClr val="tx1"/>
                </a:solidFill>
              </a:rPr>
              <a:t>) is a connected, weighted graph. Suppose that for every edge (</a:t>
            </a:r>
            <a:r>
              <a:rPr lang="en-US" altLang="en-US" sz="2000" i="1" dirty="0">
                <a:solidFill>
                  <a:schemeClr val="tx1"/>
                </a:solidFill>
              </a:rPr>
              <a:t>u</a:t>
            </a:r>
            <a:r>
              <a:rPr lang="en-US" altLang="en-US" sz="2000" dirty="0">
                <a:solidFill>
                  <a:schemeClr val="tx1"/>
                </a:solidFill>
              </a:rPr>
              <a:t>, </a:t>
            </a:r>
            <a:r>
              <a:rPr lang="en-US" altLang="en-US" sz="2000" i="1" dirty="0">
                <a:solidFill>
                  <a:schemeClr val="tx1"/>
                </a:solidFill>
              </a:rPr>
              <a:t>v</a:t>
            </a:r>
            <a:r>
              <a:rPr lang="en-US" altLang="en-US" sz="2000" dirty="0">
                <a:solidFill>
                  <a:schemeClr val="tx1"/>
                </a:solidFill>
              </a:rPr>
              <a:t>) of </a:t>
            </a:r>
            <a:r>
              <a:rPr lang="en-US" altLang="en-US" sz="2000" i="1" dirty="0">
                <a:solidFill>
                  <a:schemeClr val="tx1"/>
                </a:solidFill>
              </a:rPr>
              <a:t>G</a:t>
            </a:r>
            <a:r>
              <a:rPr lang="en-US" altLang="en-US" sz="2000" dirty="0">
                <a:solidFill>
                  <a:schemeClr val="tx1"/>
                </a:solidFill>
              </a:rPr>
              <a:t> that is not in </a:t>
            </a:r>
            <a:r>
              <a:rPr lang="en-US" altLang="en-US" sz="2000" i="1" dirty="0">
                <a:solidFill>
                  <a:schemeClr val="tx1"/>
                </a:solidFill>
              </a:rPr>
              <a:t>T</a:t>
            </a:r>
            <a:r>
              <a:rPr lang="en-US" altLang="en-US" sz="2000" dirty="0">
                <a:solidFill>
                  <a:schemeClr val="tx1"/>
                </a:solidFill>
              </a:rPr>
              <a:t>, if (</a:t>
            </a:r>
            <a:r>
              <a:rPr lang="en-US" altLang="en-US" sz="2000" i="1" dirty="0">
                <a:solidFill>
                  <a:schemeClr val="tx1"/>
                </a:solidFill>
              </a:rPr>
              <a:t>u</a:t>
            </a:r>
            <a:r>
              <a:rPr lang="en-US" altLang="en-US" sz="2000" dirty="0">
                <a:solidFill>
                  <a:schemeClr val="tx1"/>
                </a:solidFill>
              </a:rPr>
              <a:t>, </a:t>
            </a:r>
            <a:r>
              <a:rPr lang="en-US" altLang="en-US" sz="2000" i="1" dirty="0">
                <a:solidFill>
                  <a:schemeClr val="tx1"/>
                </a:solidFill>
              </a:rPr>
              <a:t>v</a:t>
            </a:r>
            <a:r>
              <a:rPr lang="en-US" altLang="en-US" sz="2000" dirty="0">
                <a:solidFill>
                  <a:schemeClr val="tx1"/>
                </a:solidFill>
              </a:rPr>
              <a:t>) is added to </a:t>
            </a:r>
            <a:r>
              <a:rPr lang="en-US" altLang="en-US" sz="2000" i="1" dirty="0">
                <a:solidFill>
                  <a:schemeClr val="tx1"/>
                </a:solidFill>
              </a:rPr>
              <a:t>T</a:t>
            </a:r>
            <a:r>
              <a:rPr lang="en-US" altLang="en-US" sz="2000" dirty="0">
                <a:solidFill>
                  <a:schemeClr val="tx1"/>
                </a:solidFill>
              </a:rPr>
              <a:t> it creates a cycle such that (</a:t>
            </a:r>
            <a:r>
              <a:rPr lang="en-US" altLang="en-US" sz="2000" i="1" dirty="0">
                <a:solidFill>
                  <a:schemeClr val="tx1"/>
                </a:solidFill>
              </a:rPr>
              <a:t>u</a:t>
            </a:r>
            <a:r>
              <a:rPr lang="en-US" altLang="en-US" sz="2000" dirty="0">
                <a:solidFill>
                  <a:schemeClr val="tx1"/>
                </a:solidFill>
              </a:rPr>
              <a:t>, </a:t>
            </a:r>
            <a:r>
              <a:rPr lang="en-US" altLang="en-US" sz="2000" i="1" dirty="0">
                <a:solidFill>
                  <a:schemeClr val="tx1"/>
                </a:solidFill>
              </a:rPr>
              <a:t>v</a:t>
            </a:r>
            <a:r>
              <a:rPr lang="en-US" altLang="en-US" sz="2000" dirty="0">
                <a:solidFill>
                  <a:schemeClr val="tx1"/>
                </a:solidFill>
              </a:rPr>
              <a:t>) is a maximum-weight edge on that cycle. Then </a:t>
            </a:r>
            <a:r>
              <a:rPr lang="en-US" altLang="en-US" sz="2000" i="1" dirty="0">
                <a:solidFill>
                  <a:schemeClr val="tx1"/>
                </a:solidFill>
              </a:rPr>
              <a:t>T</a:t>
            </a:r>
            <a:r>
              <a:rPr lang="en-US" altLang="en-US" sz="2000" dirty="0">
                <a:solidFill>
                  <a:schemeClr val="tx1"/>
                </a:solidFill>
              </a:rPr>
              <a:t> has the </a:t>
            </a:r>
            <a:r>
              <a:rPr lang="en-US" altLang="en-US" sz="2000" b="1" dirty="0">
                <a:solidFill>
                  <a:srgbClr val="800000"/>
                </a:solidFill>
              </a:rPr>
              <a:t>Minimum</a:t>
            </a:r>
            <a:r>
              <a:rPr lang="en-US" altLang="en-US" sz="2000" dirty="0">
                <a:solidFill>
                  <a:srgbClr val="C00000"/>
                </a:solidFill>
              </a:rPr>
              <a:t> </a:t>
            </a:r>
            <a:r>
              <a:rPr lang="en-US" altLang="en-US" sz="2000" b="1" dirty="0">
                <a:solidFill>
                  <a:srgbClr val="800000"/>
                </a:solidFill>
              </a:rPr>
              <a:t>Spanning Tree Property</a:t>
            </a:r>
            <a:r>
              <a:rPr lang="en-US" altLang="en-US" sz="2000" dirty="0">
                <a:solidFill>
                  <a:srgbClr val="C00000"/>
                </a:solidFill>
              </a:rPr>
              <a:t> </a:t>
            </a:r>
            <a:r>
              <a:rPr lang="en-US" altLang="en-US" sz="2000" dirty="0">
                <a:solidFill>
                  <a:schemeClr val="tx1"/>
                </a:solidFill>
              </a:rPr>
              <a:t>(or </a:t>
            </a:r>
            <a:r>
              <a:rPr lang="en-US" altLang="en-US" sz="2000" b="1" dirty="0">
                <a:solidFill>
                  <a:srgbClr val="800000"/>
                </a:solidFill>
              </a:rPr>
              <a:t>MST Property</a:t>
            </a:r>
            <a:r>
              <a:rPr lang="en-US" altLang="en-US" sz="2000" dirty="0">
                <a:solidFill>
                  <a:schemeClr val="tx1"/>
                </a:solidFill>
              </a:rPr>
              <a:t>, in short).</a:t>
            </a:r>
          </a:p>
          <a:p>
            <a:pPr marL="316617" indent="-316617" eaLnBrk="1" hangingPunct="1">
              <a:spcBef>
                <a:spcPts val="0"/>
              </a:spcBef>
              <a:buFont typeface="Monotype Sorts" pitchFamily="2" charset="2"/>
              <a:buNone/>
              <a:defRPr/>
            </a:pPr>
            <a:endParaRPr lang="en-US" altLang="en-US" sz="2400" dirty="0">
              <a:solidFill>
                <a:srgbClr val="002060"/>
              </a:solidFill>
            </a:endParaRPr>
          </a:p>
        </p:txBody>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MST Property</a:t>
            </a:r>
            <a:endParaRPr sz="3600" dirty="0"/>
          </a:p>
        </p:txBody>
      </p:sp>
      <p:sp>
        <p:nvSpPr>
          <p:cNvPr id="4" name="Content Placeholder 2"/>
          <p:cNvSpPr txBox="1">
            <a:spLocks/>
          </p:cNvSpPr>
          <p:nvPr/>
        </p:nvSpPr>
        <p:spPr bwMode="auto">
          <a:xfrm>
            <a:off x="412137" y="1498223"/>
            <a:ext cx="5523150"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kern="0" dirty="0"/>
              <a:t>Minimum Spanning Tree Property</a:t>
            </a:r>
          </a:p>
        </p:txBody>
      </p:sp>
      <p:grpSp>
        <p:nvGrpSpPr>
          <p:cNvPr id="60" name="Group 59">
            <a:extLst>
              <a:ext uri="{FF2B5EF4-FFF2-40B4-BE49-F238E27FC236}">
                <a16:creationId xmlns:a16="http://schemas.microsoft.com/office/drawing/2014/main" id="{ECA3FC52-1790-BD3B-78B8-E43CEF49B68C}"/>
              </a:ext>
            </a:extLst>
          </p:cNvPr>
          <p:cNvGrpSpPr/>
          <p:nvPr/>
        </p:nvGrpSpPr>
        <p:grpSpPr>
          <a:xfrm>
            <a:off x="3546862" y="3880324"/>
            <a:ext cx="1782727" cy="1947960"/>
            <a:chOff x="3354792" y="4356589"/>
            <a:chExt cx="1782727" cy="1947960"/>
          </a:xfrm>
        </p:grpSpPr>
        <p:grpSp>
          <p:nvGrpSpPr>
            <p:cNvPr id="40" name="Group 39">
              <a:extLst>
                <a:ext uri="{FF2B5EF4-FFF2-40B4-BE49-F238E27FC236}">
                  <a16:creationId xmlns:a16="http://schemas.microsoft.com/office/drawing/2014/main" id="{452201A8-7E66-BEBF-62D3-F6EAC4F14136}"/>
                </a:ext>
              </a:extLst>
            </p:cNvPr>
            <p:cNvGrpSpPr/>
            <p:nvPr/>
          </p:nvGrpSpPr>
          <p:grpSpPr>
            <a:xfrm>
              <a:off x="3354792" y="4356589"/>
              <a:ext cx="1780220" cy="1488865"/>
              <a:chOff x="3029904" y="4553890"/>
              <a:chExt cx="1989271" cy="1821257"/>
            </a:xfrm>
          </p:grpSpPr>
          <p:sp>
            <p:nvSpPr>
              <p:cNvPr id="25" name="Text Box 63">
                <a:extLst>
                  <a:ext uri="{FF2B5EF4-FFF2-40B4-BE49-F238E27FC236}">
                    <a16:creationId xmlns:a16="http://schemas.microsoft.com/office/drawing/2014/main" id="{B0995E2A-5CC2-CD10-33FC-6587DD6035D2}"/>
                  </a:ext>
                </a:extLst>
              </p:cNvPr>
              <p:cNvSpPr txBox="1">
                <a:spLocks noChangeArrowheads="1"/>
              </p:cNvSpPr>
              <p:nvPr/>
            </p:nvSpPr>
            <p:spPr bwMode="auto">
              <a:xfrm>
                <a:off x="4539744" y="4562090"/>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sp>
            <p:nvSpPr>
              <p:cNvPr id="26" name="Line 65">
                <a:extLst>
                  <a:ext uri="{FF2B5EF4-FFF2-40B4-BE49-F238E27FC236}">
                    <a16:creationId xmlns:a16="http://schemas.microsoft.com/office/drawing/2014/main" id="{D513F617-9B06-4A1B-5F26-3710E625FFB2}"/>
                  </a:ext>
                </a:extLst>
              </p:cNvPr>
              <p:cNvSpPr>
                <a:spLocks noChangeShapeType="1"/>
              </p:cNvSpPr>
              <p:nvPr/>
            </p:nvSpPr>
            <p:spPr bwMode="auto">
              <a:xfrm>
                <a:off x="3428376" y="4896115"/>
                <a:ext cx="1141486" cy="1213708"/>
              </a:xfrm>
              <a:prstGeom prst="line">
                <a:avLst/>
              </a:prstGeom>
              <a:noFill/>
              <a:ln w="28575">
                <a:solidFill>
                  <a:schemeClr val="tx1"/>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71">
                <a:extLst>
                  <a:ext uri="{FF2B5EF4-FFF2-40B4-BE49-F238E27FC236}">
                    <a16:creationId xmlns:a16="http://schemas.microsoft.com/office/drawing/2014/main" id="{83946D62-27CE-7005-0CE3-95594BFD9EA5}"/>
                  </a:ext>
                </a:extLst>
              </p:cNvPr>
              <p:cNvSpPr>
                <a:spLocks noChangeShapeType="1"/>
              </p:cNvSpPr>
              <p:nvPr/>
            </p:nvSpPr>
            <p:spPr bwMode="auto">
              <a:xfrm flipH="1">
                <a:off x="3305633" y="4922436"/>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28" name="Oval 50">
                <a:extLst>
                  <a:ext uri="{FF2B5EF4-FFF2-40B4-BE49-F238E27FC236}">
                    <a16:creationId xmlns:a16="http://schemas.microsoft.com/office/drawing/2014/main" id="{2FE38A26-FD3A-A615-AC5E-6F9AADE95B27}"/>
                  </a:ext>
                </a:extLst>
              </p:cNvPr>
              <p:cNvSpPr>
                <a:spLocks noChangeArrowheads="1"/>
              </p:cNvSpPr>
              <p:nvPr/>
            </p:nvSpPr>
            <p:spPr bwMode="auto">
              <a:xfrm>
                <a:off x="4557089" y="460239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29" name="Oval 50">
                <a:extLst>
                  <a:ext uri="{FF2B5EF4-FFF2-40B4-BE49-F238E27FC236}">
                    <a16:creationId xmlns:a16="http://schemas.microsoft.com/office/drawing/2014/main" id="{D86C57F3-2E84-3B9E-38E8-F0865133AF17}"/>
                  </a:ext>
                </a:extLst>
              </p:cNvPr>
              <p:cNvSpPr>
                <a:spLocks noChangeArrowheads="1"/>
              </p:cNvSpPr>
              <p:nvPr/>
            </p:nvSpPr>
            <p:spPr bwMode="auto">
              <a:xfrm>
                <a:off x="3147991" y="460239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0" name="Text Box 63">
                <a:extLst>
                  <a:ext uri="{FF2B5EF4-FFF2-40B4-BE49-F238E27FC236}">
                    <a16:creationId xmlns:a16="http://schemas.microsoft.com/office/drawing/2014/main" id="{CC9C215D-C35A-2667-5188-FBF0DFA5ED8F}"/>
                  </a:ext>
                </a:extLst>
              </p:cNvPr>
              <p:cNvSpPr txBox="1">
                <a:spLocks noChangeArrowheads="1"/>
              </p:cNvSpPr>
              <p:nvPr/>
            </p:nvSpPr>
            <p:spPr bwMode="auto">
              <a:xfrm>
                <a:off x="3128236" y="4553890"/>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31" name="Oval 50">
                <a:extLst>
                  <a:ext uri="{FF2B5EF4-FFF2-40B4-BE49-F238E27FC236}">
                    <a16:creationId xmlns:a16="http://schemas.microsoft.com/office/drawing/2014/main" id="{665C5331-54A5-3959-98E9-9B7D281495EF}"/>
                  </a:ext>
                </a:extLst>
              </p:cNvPr>
              <p:cNvSpPr>
                <a:spLocks noChangeArrowheads="1"/>
              </p:cNvSpPr>
              <p:nvPr/>
            </p:nvSpPr>
            <p:spPr bwMode="auto">
              <a:xfrm>
                <a:off x="3147991" y="6012092"/>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2" name="Text Box 63">
                <a:extLst>
                  <a:ext uri="{FF2B5EF4-FFF2-40B4-BE49-F238E27FC236}">
                    <a16:creationId xmlns:a16="http://schemas.microsoft.com/office/drawing/2014/main" id="{0A3F364F-73B6-DAE4-F899-F83940019F99}"/>
                  </a:ext>
                </a:extLst>
              </p:cNvPr>
              <p:cNvSpPr txBox="1">
                <a:spLocks noChangeArrowheads="1"/>
              </p:cNvSpPr>
              <p:nvPr/>
            </p:nvSpPr>
            <p:spPr bwMode="auto">
              <a:xfrm>
                <a:off x="3128236" y="5963585"/>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C</a:t>
                </a:r>
                <a:endParaRPr kumimoji="0" lang="en-US" altLang="en-US" sz="2400" dirty="0">
                  <a:latin typeface="+mn-lt"/>
                </a:endParaRPr>
              </a:p>
            </p:txBody>
          </p:sp>
          <p:sp>
            <p:nvSpPr>
              <p:cNvPr id="33" name="Text Box 63">
                <a:extLst>
                  <a:ext uri="{FF2B5EF4-FFF2-40B4-BE49-F238E27FC236}">
                    <a16:creationId xmlns:a16="http://schemas.microsoft.com/office/drawing/2014/main" id="{8C05F916-871B-F881-EA3F-81ED9D1E627C}"/>
                  </a:ext>
                </a:extLst>
              </p:cNvPr>
              <p:cNvSpPr txBox="1">
                <a:spLocks noChangeArrowheads="1"/>
              </p:cNvSpPr>
              <p:nvPr/>
            </p:nvSpPr>
            <p:spPr bwMode="auto">
              <a:xfrm>
                <a:off x="4539744" y="5975037"/>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34" name="Oval 50">
                <a:extLst>
                  <a:ext uri="{FF2B5EF4-FFF2-40B4-BE49-F238E27FC236}">
                    <a16:creationId xmlns:a16="http://schemas.microsoft.com/office/drawing/2014/main" id="{4A3CC239-1C1E-C4D0-BE1B-804F15967E1A}"/>
                  </a:ext>
                </a:extLst>
              </p:cNvPr>
              <p:cNvSpPr>
                <a:spLocks noChangeArrowheads="1"/>
              </p:cNvSpPr>
              <p:nvPr/>
            </p:nvSpPr>
            <p:spPr bwMode="auto">
              <a:xfrm>
                <a:off x="4557089" y="6015344"/>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35" name="Line 71">
                <a:extLst>
                  <a:ext uri="{FF2B5EF4-FFF2-40B4-BE49-F238E27FC236}">
                    <a16:creationId xmlns:a16="http://schemas.microsoft.com/office/drawing/2014/main" id="{1F367B9F-88FB-0B4E-7CE7-8767CF1A6CAD}"/>
                  </a:ext>
                </a:extLst>
              </p:cNvPr>
              <p:cNvSpPr>
                <a:spLocks noChangeShapeType="1"/>
              </p:cNvSpPr>
              <p:nvPr/>
            </p:nvSpPr>
            <p:spPr bwMode="auto">
              <a:xfrm flipH="1">
                <a:off x="4716231" y="4922436"/>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36" name="TextBox 35">
                <a:extLst>
                  <a:ext uri="{FF2B5EF4-FFF2-40B4-BE49-F238E27FC236}">
                    <a16:creationId xmlns:a16="http://schemas.microsoft.com/office/drawing/2014/main" id="{9BF535DE-D2C1-BCFC-6192-3855A87E4D97}"/>
                  </a:ext>
                </a:extLst>
              </p:cNvPr>
              <p:cNvSpPr txBox="1"/>
              <p:nvPr/>
            </p:nvSpPr>
            <p:spPr>
              <a:xfrm>
                <a:off x="4692604" y="5237599"/>
                <a:ext cx="326571" cy="400110"/>
              </a:xfrm>
              <a:prstGeom prst="rect">
                <a:avLst/>
              </a:prstGeom>
              <a:noFill/>
            </p:spPr>
            <p:txBody>
              <a:bodyPr wrap="square" rtlCol="0">
                <a:spAutoFit/>
              </a:bodyPr>
              <a:lstStyle/>
              <a:p>
                <a:r>
                  <a:rPr lang="en-US" sz="2000" dirty="0">
                    <a:latin typeface="+mn-lt"/>
                  </a:rPr>
                  <a:t>1</a:t>
                </a:r>
              </a:p>
            </p:txBody>
          </p:sp>
          <p:sp>
            <p:nvSpPr>
              <p:cNvPr id="37" name="TextBox 36">
                <a:extLst>
                  <a:ext uri="{FF2B5EF4-FFF2-40B4-BE49-F238E27FC236}">
                    <a16:creationId xmlns:a16="http://schemas.microsoft.com/office/drawing/2014/main" id="{3DB55341-BA74-50A5-A870-A33B37168D6F}"/>
                  </a:ext>
                </a:extLst>
              </p:cNvPr>
              <p:cNvSpPr txBox="1"/>
              <p:nvPr/>
            </p:nvSpPr>
            <p:spPr>
              <a:xfrm>
                <a:off x="3986002" y="5237599"/>
                <a:ext cx="326571" cy="400110"/>
              </a:xfrm>
              <a:prstGeom prst="rect">
                <a:avLst/>
              </a:prstGeom>
              <a:noFill/>
            </p:spPr>
            <p:txBody>
              <a:bodyPr wrap="square" rtlCol="0">
                <a:spAutoFit/>
              </a:bodyPr>
              <a:lstStyle/>
              <a:p>
                <a:r>
                  <a:rPr lang="en-US" sz="2000" dirty="0">
                    <a:latin typeface="+mn-lt"/>
                  </a:rPr>
                  <a:t>2</a:t>
                </a:r>
              </a:p>
            </p:txBody>
          </p:sp>
          <p:sp>
            <p:nvSpPr>
              <p:cNvPr id="38" name="TextBox 37">
                <a:extLst>
                  <a:ext uri="{FF2B5EF4-FFF2-40B4-BE49-F238E27FC236}">
                    <a16:creationId xmlns:a16="http://schemas.microsoft.com/office/drawing/2014/main" id="{92B01D64-5665-38BB-DB96-C659DF9E470F}"/>
                  </a:ext>
                </a:extLst>
              </p:cNvPr>
              <p:cNvSpPr txBox="1"/>
              <p:nvPr/>
            </p:nvSpPr>
            <p:spPr>
              <a:xfrm>
                <a:off x="3029904" y="5237599"/>
                <a:ext cx="326571" cy="400110"/>
              </a:xfrm>
              <a:prstGeom prst="rect">
                <a:avLst/>
              </a:prstGeom>
              <a:noFill/>
            </p:spPr>
            <p:txBody>
              <a:bodyPr wrap="square" rtlCol="0">
                <a:spAutoFit/>
              </a:bodyPr>
              <a:lstStyle/>
              <a:p>
                <a:r>
                  <a:rPr lang="en-US" sz="2000" dirty="0">
                    <a:latin typeface="+mn-lt"/>
                  </a:rPr>
                  <a:t>3</a:t>
                </a:r>
              </a:p>
            </p:txBody>
          </p:sp>
        </p:grpSp>
        <p:sp>
          <p:nvSpPr>
            <p:cNvPr id="58" name="TextBox 57">
              <a:extLst>
                <a:ext uri="{FF2B5EF4-FFF2-40B4-BE49-F238E27FC236}">
                  <a16:creationId xmlns:a16="http://schemas.microsoft.com/office/drawing/2014/main" id="{1EC31AC8-1FA7-9043-9CE3-3F8F88B68520}"/>
                </a:ext>
              </a:extLst>
            </p:cNvPr>
            <p:cNvSpPr txBox="1"/>
            <p:nvPr/>
          </p:nvSpPr>
          <p:spPr>
            <a:xfrm>
              <a:off x="3440131" y="5904439"/>
              <a:ext cx="1697388" cy="400110"/>
            </a:xfrm>
            <a:prstGeom prst="rect">
              <a:avLst/>
            </a:prstGeom>
            <a:noFill/>
          </p:spPr>
          <p:txBody>
            <a:bodyPr wrap="none" rtlCol="0">
              <a:spAutoFit/>
            </a:bodyPr>
            <a:lstStyle/>
            <a:p>
              <a:r>
                <a:rPr lang="en-US" sz="2000" dirty="0">
                  <a:solidFill>
                    <a:srgbClr val="00B050"/>
                  </a:solidFill>
                </a:rPr>
                <a:t>✓</a:t>
              </a:r>
              <a:r>
                <a:rPr lang="zh-TW" altLang="en-US" sz="1600" b="0" dirty="0"/>
                <a:t> </a:t>
              </a:r>
              <a:r>
                <a:rPr lang="en-US" sz="1600" b="0" dirty="0"/>
                <a:t>MST Property</a:t>
              </a:r>
            </a:p>
          </p:txBody>
        </p:sp>
      </p:grpSp>
      <p:grpSp>
        <p:nvGrpSpPr>
          <p:cNvPr id="61" name="Group 60">
            <a:extLst>
              <a:ext uri="{FF2B5EF4-FFF2-40B4-BE49-F238E27FC236}">
                <a16:creationId xmlns:a16="http://schemas.microsoft.com/office/drawing/2014/main" id="{DA339418-FE18-13DE-831F-C11B2A7840A4}"/>
              </a:ext>
            </a:extLst>
          </p:cNvPr>
          <p:cNvGrpSpPr/>
          <p:nvPr/>
        </p:nvGrpSpPr>
        <p:grpSpPr>
          <a:xfrm>
            <a:off x="6216574" y="3751242"/>
            <a:ext cx="1786788" cy="2077042"/>
            <a:chOff x="6063395" y="4229322"/>
            <a:chExt cx="1786788" cy="2077042"/>
          </a:xfrm>
        </p:grpSpPr>
        <p:grpSp>
          <p:nvGrpSpPr>
            <p:cNvPr id="57" name="Group 56">
              <a:extLst>
                <a:ext uri="{FF2B5EF4-FFF2-40B4-BE49-F238E27FC236}">
                  <a16:creationId xmlns:a16="http://schemas.microsoft.com/office/drawing/2014/main" id="{F196F0C9-C5F1-F46C-7590-15795962466C}"/>
                </a:ext>
              </a:extLst>
            </p:cNvPr>
            <p:cNvGrpSpPr/>
            <p:nvPr/>
          </p:nvGrpSpPr>
          <p:grpSpPr>
            <a:xfrm>
              <a:off x="6063395" y="4229322"/>
              <a:ext cx="1701077" cy="1576763"/>
              <a:chOff x="5819523" y="4309675"/>
              <a:chExt cx="1880455" cy="1972805"/>
            </a:xfrm>
          </p:grpSpPr>
          <p:sp>
            <p:nvSpPr>
              <p:cNvPr id="43" name="Text Box 63">
                <a:extLst>
                  <a:ext uri="{FF2B5EF4-FFF2-40B4-BE49-F238E27FC236}">
                    <a16:creationId xmlns:a16="http://schemas.microsoft.com/office/drawing/2014/main" id="{9DCF10F8-06B6-5B55-83CA-C77ECDB4E13D}"/>
                  </a:ext>
                </a:extLst>
              </p:cNvPr>
              <p:cNvSpPr txBox="1">
                <a:spLocks noChangeArrowheads="1"/>
              </p:cNvSpPr>
              <p:nvPr/>
            </p:nvSpPr>
            <p:spPr bwMode="auto">
              <a:xfrm>
                <a:off x="7329363" y="4469423"/>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sp>
            <p:nvSpPr>
              <p:cNvPr id="44" name="Line 65">
                <a:extLst>
                  <a:ext uri="{FF2B5EF4-FFF2-40B4-BE49-F238E27FC236}">
                    <a16:creationId xmlns:a16="http://schemas.microsoft.com/office/drawing/2014/main" id="{472AD4A8-FA8D-8EC3-0186-7ED7C8E5FCC8}"/>
                  </a:ext>
                </a:extLst>
              </p:cNvPr>
              <p:cNvSpPr>
                <a:spLocks noChangeShapeType="1"/>
              </p:cNvSpPr>
              <p:nvPr/>
            </p:nvSpPr>
            <p:spPr bwMode="auto">
              <a:xfrm>
                <a:off x="6217995" y="4803448"/>
                <a:ext cx="1141486" cy="1213708"/>
              </a:xfrm>
              <a:prstGeom prst="line">
                <a:avLst/>
              </a:prstGeom>
              <a:noFill/>
              <a:ln w="28575">
                <a:solidFill>
                  <a:schemeClr val="tx1"/>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67">
                <a:extLst>
                  <a:ext uri="{FF2B5EF4-FFF2-40B4-BE49-F238E27FC236}">
                    <a16:creationId xmlns:a16="http://schemas.microsoft.com/office/drawing/2014/main" id="{173BB6C8-3C43-54FC-C519-82D57203F0A6}"/>
                  </a:ext>
                </a:extLst>
              </p:cNvPr>
              <p:cNvSpPr>
                <a:spLocks noChangeShapeType="1"/>
              </p:cNvSpPr>
              <p:nvPr/>
            </p:nvSpPr>
            <p:spPr bwMode="auto">
              <a:xfrm flipH="1">
                <a:off x="6265884" y="4663921"/>
                <a:ext cx="1097280" cy="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71">
                <a:extLst>
                  <a:ext uri="{FF2B5EF4-FFF2-40B4-BE49-F238E27FC236}">
                    <a16:creationId xmlns:a16="http://schemas.microsoft.com/office/drawing/2014/main" id="{A8C227A5-1CA5-5AE2-28A5-A30B163CF1B1}"/>
                  </a:ext>
                </a:extLst>
              </p:cNvPr>
              <p:cNvSpPr>
                <a:spLocks noChangeShapeType="1"/>
              </p:cNvSpPr>
              <p:nvPr/>
            </p:nvSpPr>
            <p:spPr bwMode="auto">
              <a:xfrm flipH="1">
                <a:off x="6095252" y="4829769"/>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47" name="Oval 50">
                <a:extLst>
                  <a:ext uri="{FF2B5EF4-FFF2-40B4-BE49-F238E27FC236}">
                    <a16:creationId xmlns:a16="http://schemas.microsoft.com/office/drawing/2014/main" id="{7ABD18EB-BD65-9588-7FB3-1C34E3323772}"/>
                  </a:ext>
                </a:extLst>
              </p:cNvPr>
              <p:cNvSpPr>
                <a:spLocks noChangeArrowheads="1"/>
              </p:cNvSpPr>
              <p:nvPr/>
            </p:nvSpPr>
            <p:spPr bwMode="auto">
              <a:xfrm>
                <a:off x="7346708" y="4509730"/>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48" name="Oval 50">
                <a:extLst>
                  <a:ext uri="{FF2B5EF4-FFF2-40B4-BE49-F238E27FC236}">
                    <a16:creationId xmlns:a16="http://schemas.microsoft.com/office/drawing/2014/main" id="{E2A0A404-003A-05F4-B379-F68BA9F00CE6}"/>
                  </a:ext>
                </a:extLst>
              </p:cNvPr>
              <p:cNvSpPr>
                <a:spLocks noChangeArrowheads="1"/>
              </p:cNvSpPr>
              <p:nvPr/>
            </p:nvSpPr>
            <p:spPr bwMode="auto">
              <a:xfrm>
                <a:off x="5937610" y="4509730"/>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49" name="Text Box 63">
                <a:extLst>
                  <a:ext uri="{FF2B5EF4-FFF2-40B4-BE49-F238E27FC236}">
                    <a16:creationId xmlns:a16="http://schemas.microsoft.com/office/drawing/2014/main" id="{5F1C1AE7-5329-AFF3-A088-C2A332EEB5F3}"/>
                  </a:ext>
                </a:extLst>
              </p:cNvPr>
              <p:cNvSpPr txBox="1">
                <a:spLocks noChangeArrowheads="1"/>
              </p:cNvSpPr>
              <p:nvPr/>
            </p:nvSpPr>
            <p:spPr bwMode="auto">
              <a:xfrm>
                <a:off x="5917855" y="4461223"/>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50" name="Oval 50">
                <a:extLst>
                  <a:ext uri="{FF2B5EF4-FFF2-40B4-BE49-F238E27FC236}">
                    <a16:creationId xmlns:a16="http://schemas.microsoft.com/office/drawing/2014/main" id="{84EEB3FE-C2A3-D987-E3DA-FB0F3399F13F}"/>
                  </a:ext>
                </a:extLst>
              </p:cNvPr>
              <p:cNvSpPr>
                <a:spLocks noChangeArrowheads="1"/>
              </p:cNvSpPr>
              <p:nvPr/>
            </p:nvSpPr>
            <p:spPr bwMode="auto">
              <a:xfrm>
                <a:off x="5937610" y="5919425"/>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51" name="Text Box 63">
                <a:extLst>
                  <a:ext uri="{FF2B5EF4-FFF2-40B4-BE49-F238E27FC236}">
                    <a16:creationId xmlns:a16="http://schemas.microsoft.com/office/drawing/2014/main" id="{7C2AD1E3-F070-4FFC-A2B0-6615E934B9A2}"/>
                  </a:ext>
                </a:extLst>
              </p:cNvPr>
              <p:cNvSpPr txBox="1">
                <a:spLocks noChangeArrowheads="1"/>
              </p:cNvSpPr>
              <p:nvPr/>
            </p:nvSpPr>
            <p:spPr bwMode="auto">
              <a:xfrm>
                <a:off x="5917855" y="5870918"/>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C</a:t>
                </a:r>
                <a:endParaRPr kumimoji="0" lang="en-US" altLang="en-US" sz="2400" dirty="0">
                  <a:latin typeface="+mn-lt"/>
                </a:endParaRPr>
              </a:p>
            </p:txBody>
          </p:sp>
          <p:sp>
            <p:nvSpPr>
              <p:cNvPr id="52" name="Text Box 63">
                <a:extLst>
                  <a:ext uri="{FF2B5EF4-FFF2-40B4-BE49-F238E27FC236}">
                    <a16:creationId xmlns:a16="http://schemas.microsoft.com/office/drawing/2014/main" id="{A0D181D1-B685-624F-140C-0D3169526339}"/>
                  </a:ext>
                </a:extLst>
              </p:cNvPr>
              <p:cNvSpPr txBox="1">
                <a:spLocks noChangeArrowheads="1"/>
              </p:cNvSpPr>
              <p:nvPr/>
            </p:nvSpPr>
            <p:spPr bwMode="auto">
              <a:xfrm>
                <a:off x="7329363" y="5882370"/>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53" name="Oval 50">
                <a:extLst>
                  <a:ext uri="{FF2B5EF4-FFF2-40B4-BE49-F238E27FC236}">
                    <a16:creationId xmlns:a16="http://schemas.microsoft.com/office/drawing/2014/main" id="{0F695859-004F-9542-5C0C-580B22002E6A}"/>
                  </a:ext>
                </a:extLst>
              </p:cNvPr>
              <p:cNvSpPr>
                <a:spLocks noChangeArrowheads="1"/>
              </p:cNvSpPr>
              <p:nvPr/>
            </p:nvSpPr>
            <p:spPr bwMode="auto">
              <a:xfrm>
                <a:off x="7346708" y="592267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54" name="TextBox 53">
                <a:extLst>
                  <a:ext uri="{FF2B5EF4-FFF2-40B4-BE49-F238E27FC236}">
                    <a16:creationId xmlns:a16="http://schemas.microsoft.com/office/drawing/2014/main" id="{12D62500-5705-0D98-5FAD-6D5577AA60BD}"/>
                  </a:ext>
                </a:extLst>
              </p:cNvPr>
              <p:cNvSpPr txBox="1"/>
              <p:nvPr/>
            </p:nvSpPr>
            <p:spPr>
              <a:xfrm>
                <a:off x="6775621" y="5144932"/>
                <a:ext cx="326571" cy="400110"/>
              </a:xfrm>
              <a:prstGeom prst="rect">
                <a:avLst/>
              </a:prstGeom>
              <a:noFill/>
            </p:spPr>
            <p:txBody>
              <a:bodyPr wrap="square" rtlCol="0">
                <a:spAutoFit/>
              </a:bodyPr>
              <a:lstStyle/>
              <a:p>
                <a:r>
                  <a:rPr lang="en-US" sz="2000" dirty="0">
                    <a:latin typeface="+mn-lt"/>
                  </a:rPr>
                  <a:t>2</a:t>
                </a:r>
              </a:p>
            </p:txBody>
          </p:sp>
          <p:sp>
            <p:nvSpPr>
              <p:cNvPr id="55" name="TextBox 54">
                <a:extLst>
                  <a:ext uri="{FF2B5EF4-FFF2-40B4-BE49-F238E27FC236}">
                    <a16:creationId xmlns:a16="http://schemas.microsoft.com/office/drawing/2014/main" id="{FEE4B2F0-14CB-6CC8-75BA-6E0254D1E3C2}"/>
                  </a:ext>
                </a:extLst>
              </p:cNvPr>
              <p:cNvSpPr txBox="1"/>
              <p:nvPr/>
            </p:nvSpPr>
            <p:spPr>
              <a:xfrm>
                <a:off x="5819523" y="5144932"/>
                <a:ext cx="326571" cy="400110"/>
              </a:xfrm>
              <a:prstGeom prst="rect">
                <a:avLst/>
              </a:prstGeom>
              <a:noFill/>
            </p:spPr>
            <p:txBody>
              <a:bodyPr wrap="square" rtlCol="0">
                <a:spAutoFit/>
              </a:bodyPr>
              <a:lstStyle/>
              <a:p>
                <a:r>
                  <a:rPr lang="en-US" sz="2000" dirty="0">
                    <a:latin typeface="+mn-lt"/>
                  </a:rPr>
                  <a:t>3</a:t>
                </a:r>
              </a:p>
            </p:txBody>
          </p:sp>
          <p:sp>
            <p:nvSpPr>
              <p:cNvPr id="56" name="TextBox 55">
                <a:extLst>
                  <a:ext uri="{FF2B5EF4-FFF2-40B4-BE49-F238E27FC236}">
                    <a16:creationId xmlns:a16="http://schemas.microsoft.com/office/drawing/2014/main" id="{73041DCA-294A-A0CC-4738-45C94247C12F}"/>
                  </a:ext>
                </a:extLst>
              </p:cNvPr>
              <p:cNvSpPr txBox="1"/>
              <p:nvPr/>
            </p:nvSpPr>
            <p:spPr>
              <a:xfrm>
                <a:off x="6581999" y="4309675"/>
                <a:ext cx="326571" cy="400110"/>
              </a:xfrm>
              <a:prstGeom prst="rect">
                <a:avLst/>
              </a:prstGeom>
              <a:noFill/>
            </p:spPr>
            <p:txBody>
              <a:bodyPr wrap="square" rtlCol="0">
                <a:spAutoFit/>
              </a:bodyPr>
              <a:lstStyle/>
              <a:p>
                <a:r>
                  <a:rPr lang="en-US" sz="2000" dirty="0">
                    <a:latin typeface="+mn-lt"/>
                  </a:rPr>
                  <a:t>2</a:t>
                </a:r>
              </a:p>
            </p:txBody>
          </p:sp>
        </p:grpSp>
        <p:sp>
          <p:nvSpPr>
            <p:cNvPr id="59" name="TextBox 58">
              <a:extLst>
                <a:ext uri="{FF2B5EF4-FFF2-40B4-BE49-F238E27FC236}">
                  <a16:creationId xmlns:a16="http://schemas.microsoft.com/office/drawing/2014/main" id="{586BAE33-19A1-A1A0-FA10-E9710D05E71F}"/>
                </a:ext>
              </a:extLst>
            </p:cNvPr>
            <p:cNvSpPr txBox="1"/>
            <p:nvPr/>
          </p:nvSpPr>
          <p:spPr>
            <a:xfrm>
              <a:off x="6103102" y="5906254"/>
              <a:ext cx="1747081" cy="400110"/>
            </a:xfrm>
            <a:prstGeom prst="rect">
              <a:avLst/>
            </a:prstGeom>
            <a:noFill/>
          </p:spPr>
          <p:txBody>
            <a:bodyPr wrap="none" rtlCol="0">
              <a:spAutoFit/>
            </a:bodyPr>
            <a:lstStyle/>
            <a:p>
              <a:r>
                <a:rPr lang="en-US" sz="2000" dirty="0">
                  <a:solidFill>
                    <a:srgbClr val="FF0000"/>
                  </a:solidFill>
                </a:rPr>
                <a:t>✗</a:t>
              </a:r>
              <a:r>
                <a:rPr lang="zh-TW" altLang="en-US" sz="1600" b="0" dirty="0"/>
                <a:t> </a:t>
              </a:r>
              <a:r>
                <a:rPr lang="en-US" sz="1600" b="0" dirty="0"/>
                <a:t>MST Property</a:t>
              </a:r>
            </a:p>
          </p:txBody>
        </p:sp>
      </p:grpSp>
      <p:grpSp>
        <p:nvGrpSpPr>
          <p:cNvPr id="63" name="Group 62">
            <a:extLst>
              <a:ext uri="{FF2B5EF4-FFF2-40B4-BE49-F238E27FC236}">
                <a16:creationId xmlns:a16="http://schemas.microsoft.com/office/drawing/2014/main" id="{94313963-2E78-C6D6-6678-30029AED3958}"/>
              </a:ext>
            </a:extLst>
          </p:cNvPr>
          <p:cNvGrpSpPr/>
          <p:nvPr/>
        </p:nvGrpSpPr>
        <p:grpSpPr>
          <a:xfrm>
            <a:off x="596578" y="3761456"/>
            <a:ext cx="1720788" cy="2321895"/>
            <a:chOff x="596578" y="3761456"/>
            <a:chExt cx="1720788" cy="2321895"/>
          </a:xfrm>
        </p:grpSpPr>
        <p:grpSp>
          <p:nvGrpSpPr>
            <p:cNvPr id="3" name="Group 2">
              <a:extLst>
                <a:ext uri="{FF2B5EF4-FFF2-40B4-BE49-F238E27FC236}">
                  <a16:creationId xmlns:a16="http://schemas.microsoft.com/office/drawing/2014/main" id="{F427BF7E-5107-3891-BE34-F2A0644262F4}"/>
                </a:ext>
              </a:extLst>
            </p:cNvPr>
            <p:cNvGrpSpPr/>
            <p:nvPr/>
          </p:nvGrpSpPr>
          <p:grpSpPr>
            <a:xfrm>
              <a:off x="596578" y="3761456"/>
              <a:ext cx="1720788" cy="1789468"/>
              <a:chOff x="417494" y="2006772"/>
              <a:chExt cx="1989271" cy="2145082"/>
            </a:xfrm>
          </p:grpSpPr>
          <p:sp>
            <p:nvSpPr>
              <p:cNvPr id="6" name="Text Box 63">
                <a:extLst>
                  <a:ext uri="{FF2B5EF4-FFF2-40B4-BE49-F238E27FC236}">
                    <a16:creationId xmlns:a16="http://schemas.microsoft.com/office/drawing/2014/main" id="{18626093-7525-0621-3133-D3304C6A9A02}"/>
                  </a:ext>
                </a:extLst>
              </p:cNvPr>
              <p:cNvSpPr txBox="1">
                <a:spLocks noChangeArrowheads="1"/>
              </p:cNvSpPr>
              <p:nvPr/>
            </p:nvSpPr>
            <p:spPr bwMode="auto">
              <a:xfrm>
                <a:off x="1927334" y="2166520"/>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B</a:t>
                </a:r>
                <a:endParaRPr kumimoji="0" lang="en-US" altLang="en-US" sz="2400" dirty="0">
                  <a:latin typeface="+mn-lt"/>
                </a:endParaRPr>
              </a:p>
            </p:txBody>
          </p:sp>
          <p:sp>
            <p:nvSpPr>
              <p:cNvPr id="7" name="Line 65">
                <a:extLst>
                  <a:ext uri="{FF2B5EF4-FFF2-40B4-BE49-F238E27FC236}">
                    <a16:creationId xmlns:a16="http://schemas.microsoft.com/office/drawing/2014/main" id="{391BDF79-8674-1D40-05AC-9A18937C7989}"/>
                  </a:ext>
                </a:extLst>
              </p:cNvPr>
              <p:cNvSpPr>
                <a:spLocks noChangeShapeType="1"/>
              </p:cNvSpPr>
              <p:nvPr/>
            </p:nvSpPr>
            <p:spPr bwMode="auto">
              <a:xfrm>
                <a:off x="815966" y="2500545"/>
                <a:ext cx="1141486" cy="1213708"/>
              </a:xfrm>
              <a:prstGeom prst="line">
                <a:avLst/>
              </a:prstGeom>
              <a:noFill/>
              <a:ln w="28575">
                <a:solidFill>
                  <a:schemeClr val="tx1"/>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67">
                <a:extLst>
                  <a:ext uri="{FF2B5EF4-FFF2-40B4-BE49-F238E27FC236}">
                    <a16:creationId xmlns:a16="http://schemas.microsoft.com/office/drawing/2014/main" id="{F831308D-0107-3FE8-5AAD-79A931DBCF6C}"/>
                  </a:ext>
                </a:extLst>
              </p:cNvPr>
              <p:cNvSpPr>
                <a:spLocks noChangeShapeType="1"/>
              </p:cNvSpPr>
              <p:nvPr/>
            </p:nvSpPr>
            <p:spPr bwMode="auto">
              <a:xfrm flipH="1">
                <a:off x="863855" y="2361018"/>
                <a:ext cx="1097280" cy="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71">
                <a:extLst>
                  <a:ext uri="{FF2B5EF4-FFF2-40B4-BE49-F238E27FC236}">
                    <a16:creationId xmlns:a16="http://schemas.microsoft.com/office/drawing/2014/main" id="{87AAA663-A95C-5864-50A7-FF18652032DD}"/>
                  </a:ext>
                </a:extLst>
              </p:cNvPr>
              <p:cNvSpPr>
                <a:spLocks noChangeShapeType="1"/>
              </p:cNvSpPr>
              <p:nvPr/>
            </p:nvSpPr>
            <p:spPr bwMode="auto">
              <a:xfrm flipH="1">
                <a:off x="693223" y="2526866"/>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0" name="Oval 50">
                <a:extLst>
                  <a:ext uri="{FF2B5EF4-FFF2-40B4-BE49-F238E27FC236}">
                    <a16:creationId xmlns:a16="http://schemas.microsoft.com/office/drawing/2014/main" id="{62401A8B-60D0-950B-BBF8-FED5B069F3CD}"/>
                  </a:ext>
                </a:extLst>
              </p:cNvPr>
              <p:cNvSpPr>
                <a:spLocks noChangeArrowheads="1"/>
              </p:cNvSpPr>
              <p:nvPr/>
            </p:nvSpPr>
            <p:spPr bwMode="auto">
              <a:xfrm>
                <a:off x="1944679" y="220682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1" name="Oval 50">
                <a:extLst>
                  <a:ext uri="{FF2B5EF4-FFF2-40B4-BE49-F238E27FC236}">
                    <a16:creationId xmlns:a16="http://schemas.microsoft.com/office/drawing/2014/main" id="{37C1B931-430E-47F5-7BC0-8E79EAA5E8CD}"/>
                  </a:ext>
                </a:extLst>
              </p:cNvPr>
              <p:cNvSpPr>
                <a:spLocks noChangeArrowheads="1"/>
              </p:cNvSpPr>
              <p:nvPr/>
            </p:nvSpPr>
            <p:spPr bwMode="auto">
              <a:xfrm>
                <a:off x="535581" y="2206827"/>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2" name="Text Box 63">
                <a:extLst>
                  <a:ext uri="{FF2B5EF4-FFF2-40B4-BE49-F238E27FC236}">
                    <a16:creationId xmlns:a16="http://schemas.microsoft.com/office/drawing/2014/main" id="{D58D083A-ADEC-9FB1-511B-3581809CDC4B}"/>
                  </a:ext>
                </a:extLst>
              </p:cNvPr>
              <p:cNvSpPr txBox="1">
                <a:spLocks noChangeArrowheads="1"/>
              </p:cNvSpPr>
              <p:nvPr/>
            </p:nvSpPr>
            <p:spPr bwMode="auto">
              <a:xfrm>
                <a:off x="515826" y="2158320"/>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A</a:t>
                </a:r>
                <a:endParaRPr kumimoji="0" lang="en-US" altLang="en-US" sz="2400" dirty="0">
                  <a:latin typeface="+mn-lt"/>
                </a:endParaRPr>
              </a:p>
            </p:txBody>
          </p:sp>
          <p:sp>
            <p:nvSpPr>
              <p:cNvPr id="13" name="Oval 50">
                <a:extLst>
                  <a:ext uri="{FF2B5EF4-FFF2-40B4-BE49-F238E27FC236}">
                    <a16:creationId xmlns:a16="http://schemas.microsoft.com/office/drawing/2014/main" id="{5E1434BA-1932-9A44-AA01-0659F8AB2045}"/>
                  </a:ext>
                </a:extLst>
              </p:cNvPr>
              <p:cNvSpPr>
                <a:spLocks noChangeArrowheads="1"/>
              </p:cNvSpPr>
              <p:nvPr/>
            </p:nvSpPr>
            <p:spPr bwMode="auto">
              <a:xfrm>
                <a:off x="535581" y="3616522"/>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 name="Text Box 63">
                <a:extLst>
                  <a:ext uri="{FF2B5EF4-FFF2-40B4-BE49-F238E27FC236}">
                    <a16:creationId xmlns:a16="http://schemas.microsoft.com/office/drawing/2014/main" id="{D24C965B-D58E-6A46-17DB-777AAAAC8A7A}"/>
                  </a:ext>
                </a:extLst>
              </p:cNvPr>
              <p:cNvSpPr txBox="1">
                <a:spLocks noChangeArrowheads="1"/>
              </p:cNvSpPr>
              <p:nvPr/>
            </p:nvSpPr>
            <p:spPr bwMode="auto">
              <a:xfrm>
                <a:off x="515826" y="3568015"/>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C</a:t>
                </a:r>
                <a:endParaRPr kumimoji="0" lang="en-US" altLang="en-US" sz="2400" dirty="0">
                  <a:latin typeface="+mn-lt"/>
                </a:endParaRPr>
              </a:p>
            </p:txBody>
          </p:sp>
          <p:sp>
            <p:nvSpPr>
              <p:cNvPr id="15" name="Line 67">
                <a:extLst>
                  <a:ext uri="{FF2B5EF4-FFF2-40B4-BE49-F238E27FC236}">
                    <a16:creationId xmlns:a16="http://schemas.microsoft.com/office/drawing/2014/main" id="{0D3E9B68-0752-750B-9BFC-8B607AFF49D2}"/>
                  </a:ext>
                </a:extLst>
              </p:cNvPr>
              <p:cNvSpPr>
                <a:spLocks noChangeShapeType="1"/>
              </p:cNvSpPr>
              <p:nvPr/>
            </p:nvSpPr>
            <p:spPr bwMode="auto">
              <a:xfrm flipH="1">
                <a:off x="863855" y="3773439"/>
                <a:ext cx="1097280" cy="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Text Box 63">
                <a:extLst>
                  <a:ext uri="{FF2B5EF4-FFF2-40B4-BE49-F238E27FC236}">
                    <a16:creationId xmlns:a16="http://schemas.microsoft.com/office/drawing/2014/main" id="{D79DC234-E2B5-CA49-C331-3E6D1AA4C52F}"/>
                  </a:ext>
                </a:extLst>
              </p:cNvPr>
              <p:cNvSpPr txBox="1">
                <a:spLocks noChangeArrowheads="1"/>
              </p:cNvSpPr>
              <p:nvPr/>
            </p:nvSpPr>
            <p:spPr bwMode="auto">
              <a:xfrm>
                <a:off x="1927334" y="3579467"/>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D</a:t>
                </a:r>
                <a:endParaRPr kumimoji="0" lang="en-US" altLang="en-US" sz="2400" dirty="0">
                  <a:latin typeface="+mn-lt"/>
                </a:endParaRPr>
              </a:p>
            </p:txBody>
          </p:sp>
          <p:sp>
            <p:nvSpPr>
              <p:cNvPr id="17" name="Oval 50">
                <a:extLst>
                  <a:ext uri="{FF2B5EF4-FFF2-40B4-BE49-F238E27FC236}">
                    <a16:creationId xmlns:a16="http://schemas.microsoft.com/office/drawing/2014/main" id="{F3D85B33-DE93-947A-61FE-C6BF52E635D9}"/>
                  </a:ext>
                </a:extLst>
              </p:cNvPr>
              <p:cNvSpPr>
                <a:spLocks noChangeArrowheads="1"/>
              </p:cNvSpPr>
              <p:nvPr/>
            </p:nvSpPr>
            <p:spPr bwMode="auto">
              <a:xfrm>
                <a:off x="1944679" y="3619774"/>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8" name="Line 71">
                <a:extLst>
                  <a:ext uri="{FF2B5EF4-FFF2-40B4-BE49-F238E27FC236}">
                    <a16:creationId xmlns:a16="http://schemas.microsoft.com/office/drawing/2014/main" id="{5B2D28EC-B13B-04A5-F06D-66C9F3A7BDF3}"/>
                  </a:ext>
                </a:extLst>
              </p:cNvPr>
              <p:cNvSpPr>
                <a:spLocks noChangeShapeType="1"/>
              </p:cNvSpPr>
              <p:nvPr/>
            </p:nvSpPr>
            <p:spPr bwMode="auto">
              <a:xfrm flipH="1">
                <a:off x="2103821" y="2526866"/>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9" name="TextBox 18">
                <a:extLst>
                  <a:ext uri="{FF2B5EF4-FFF2-40B4-BE49-F238E27FC236}">
                    <a16:creationId xmlns:a16="http://schemas.microsoft.com/office/drawing/2014/main" id="{86BE21B7-3271-AF40-F04B-77ECC9CC68A2}"/>
                  </a:ext>
                </a:extLst>
              </p:cNvPr>
              <p:cNvSpPr txBox="1"/>
              <p:nvPr/>
            </p:nvSpPr>
            <p:spPr>
              <a:xfrm>
                <a:off x="2080194" y="2842029"/>
                <a:ext cx="326571" cy="400110"/>
              </a:xfrm>
              <a:prstGeom prst="rect">
                <a:avLst/>
              </a:prstGeom>
              <a:noFill/>
            </p:spPr>
            <p:txBody>
              <a:bodyPr wrap="square" rtlCol="0">
                <a:spAutoFit/>
              </a:bodyPr>
              <a:lstStyle/>
              <a:p>
                <a:r>
                  <a:rPr lang="en-US" sz="2000" dirty="0">
                    <a:latin typeface="+mn-lt"/>
                  </a:rPr>
                  <a:t>1</a:t>
                </a:r>
              </a:p>
            </p:txBody>
          </p:sp>
          <p:sp>
            <p:nvSpPr>
              <p:cNvPr id="20" name="TextBox 19">
                <a:extLst>
                  <a:ext uri="{FF2B5EF4-FFF2-40B4-BE49-F238E27FC236}">
                    <a16:creationId xmlns:a16="http://schemas.microsoft.com/office/drawing/2014/main" id="{5F727DB9-EB10-41FC-AE23-3BE65A9338C6}"/>
                  </a:ext>
                </a:extLst>
              </p:cNvPr>
              <p:cNvSpPr txBox="1"/>
              <p:nvPr/>
            </p:nvSpPr>
            <p:spPr>
              <a:xfrm>
                <a:off x="1373592" y="2842029"/>
                <a:ext cx="326571" cy="400110"/>
              </a:xfrm>
              <a:prstGeom prst="rect">
                <a:avLst/>
              </a:prstGeom>
              <a:noFill/>
            </p:spPr>
            <p:txBody>
              <a:bodyPr wrap="square" rtlCol="0">
                <a:spAutoFit/>
              </a:bodyPr>
              <a:lstStyle/>
              <a:p>
                <a:r>
                  <a:rPr lang="en-US" sz="2000" dirty="0">
                    <a:latin typeface="+mn-lt"/>
                  </a:rPr>
                  <a:t>2</a:t>
                </a:r>
              </a:p>
            </p:txBody>
          </p:sp>
          <p:sp>
            <p:nvSpPr>
              <p:cNvPr id="21" name="TextBox 20">
                <a:extLst>
                  <a:ext uri="{FF2B5EF4-FFF2-40B4-BE49-F238E27FC236}">
                    <a16:creationId xmlns:a16="http://schemas.microsoft.com/office/drawing/2014/main" id="{0AB3F8B9-4FB7-6174-CFE5-C92DF2833C33}"/>
                  </a:ext>
                </a:extLst>
              </p:cNvPr>
              <p:cNvSpPr txBox="1"/>
              <p:nvPr/>
            </p:nvSpPr>
            <p:spPr>
              <a:xfrm>
                <a:off x="417494" y="2842029"/>
                <a:ext cx="326571" cy="400110"/>
              </a:xfrm>
              <a:prstGeom prst="rect">
                <a:avLst/>
              </a:prstGeom>
              <a:noFill/>
            </p:spPr>
            <p:txBody>
              <a:bodyPr wrap="square" rtlCol="0">
                <a:spAutoFit/>
              </a:bodyPr>
              <a:lstStyle/>
              <a:p>
                <a:r>
                  <a:rPr lang="en-US" sz="2000" dirty="0">
                    <a:latin typeface="+mn-lt"/>
                  </a:rPr>
                  <a:t>3</a:t>
                </a:r>
              </a:p>
            </p:txBody>
          </p:sp>
          <p:sp>
            <p:nvSpPr>
              <p:cNvPr id="22" name="TextBox 21">
                <a:extLst>
                  <a:ext uri="{FF2B5EF4-FFF2-40B4-BE49-F238E27FC236}">
                    <a16:creationId xmlns:a16="http://schemas.microsoft.com/office/drawing/2014/main" id="{DBBF09DB-D856-72B5-6B57-E13014995738}"/>
                  </a:ext>
                </a:extLst>
              </p:cNvPr>
              <p:cNvSpPr txBox="1"/>
              <p:nvPr/>
            </p:nvSpPr>
            <p:spPr>
              <a:xfrm>
                <a:off x="1179970" y="3751744"/>
                <a:ext cx="326571" cy="400110"/>
              </a:xfrm>
              <a:prstGeom prst="rect">
                <a:avLst/>
              </a:prstGeom>
              <a:noFill/>
            </p:spPr>
            <p:txBody>
              <a:bodyPr wrap="square" rtlCol="0">
                <a:spAutoFit/>
              </a:bodyPr>
              <a:lstStyle/>
              <a:p>
                <a:r>
                  <a:rPr lang="en-US" sz="2000" dirty="0">
                    <a:latin typeface="+mn-lt"/>
                  </a:rPr>
                  <a:t>4</a:t>
                </a:r>
              </a:p>
            </p:txBody>
          </p:sp>
          <p:sp>
            <p:nvSpPr>
              <p:cNvPr id="23" name="TextBox 22">
                <a:extLst>
                  <a:ext uri="{FF2B5EF4-FFF2-40B4-BE49-F238E27FC236}">
                    <a16:creationId xmlns:a16="http://schemas.microsoft.com/office/drawing/2014/main" id="{C41696EC-1637-5765-0620-68C99C59432D}"/>
                  </a:ext>
                </a:extLst>
              </p:cNvPr>
              <p:cNvSpPr txBox="1"/>
              <p:nvPr/>
            </p:nvSpPr>
            <p:spPr>
              <a:xfrm>
                <a:off x="1179970" y="2006772"/>
                <a:ext cx="326571" cy="400110"/>
              </a:xfrm>
              <a:prstGeom prst="rect">
                <a:avLst/>
              </a:prstGeom>
              <a:noFill/>
            </p:spPr>
            <p:txBody>
              <a:bodyPr wrap="square" rtlCol="0">
                <a:spAutoFit/>
              </a:bodyPr>
              <a:lstStyle/>
              <a:p>
                <a:r>
                  <a:rPr lang="en-US" sz="2000" dirty="0">
                    <a:latin typeface="+mn-lt"/>
                  </a:rPr>
                  <a:t>2</a:t>
                </a:r>
              </a:p>
            </p:txBody>
          </p:sp>
        </p:grpSp>
        <p:sp>
          <p:nvSpPr>
            <p:cNvPr id="62" name="TextBox 61">
              <a:extLst>
                <a:ext uri="{FF2B5EF4-FFF2-40B4-BE49-F238E27FC236}">
                  <a16:creationId xmlns:a16="http://schemas.microsoft.com/office/drawing/2014/main" id="{484F9910-319E-A366-BAE5-C01CD6DB5BCD}"/>
                </a:ext>
              </a:extLst>
            </p:cNvPr>
            <p:cNvSpPr txBox="1"/>
            <p:nvPr/>
          </p:nvSpPr>
          <p:spPr>
            <a:xfrm>
              <a:off x="1231917" y="5683241"/>
              <a:ext cx="383438" cy="400110"/>
            </a:xfrm>
            <a:prstGeom prst="rect">
              <a:avLst/>
            </a:prstGeom>
            <a:noFill/>
          </p:spPr>
          <p:txBody>
            <a:bodyPr wrap="none" rtlCol="0">
              <a:spAutoFit/>
            </a:bodyPr>
            <a:lstStyle/>
            <a:p>
              <a:r>
                <a:rPr lang="en-US" sz="2000" b="0" dirty="0"/>
                <a:t>G</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22466" y="3640972"/>
            <a:ext cx="6783185" cy="2460569"/>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280160" y="1562793"/>
            <a:ext cx="6492240" cy="170411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sz="3600" dirty="0"/>
              <a:t>Lemma 1 and Proof</a:t>
            </a:r>
            <a:endParaRPr sz="3600" dirty="0"/>
          </a:p>
        </p:txBody>
      </p:sp>
      <p:sp>
        <p:nvSpPr>
          <p:cNvPr id="5" name="Content Placeholder 4"/>
          <p:cNvSpPr>
            <a:spLocks noGrp="1"/>
          </p:cNvSpPr>
          <p:nvPr>
            <p:ph sz="quarter" idx="17"/>
          </p:nvPr>
        </p:nvSpPr>
        <p:spPr>
          <a:xfrm>
            <a:off x="1422616" y="1623941"/>
            <a:ext cx="6125341" cy="1642962"/>
          </a:xfrm>
        </p:spPr>
        <p:txBody>
          <a:bodyPr/>
          <a:lstStyle/>
          <a:p>
            <a:pPr marL="0" indent="-369887" eaLnBrk="1" hangingPunct="1">
              <a:spcBef>
                <a:spcPts val="0"/>
              </a:spcBef>
              <a:buNone/>
              <a:defRPr/>
            </a:pPr>
            <a:r>
              <a:rPr lang="en-US" altLang="en-US" b="1" dirty="0"/>
              <a:t>Lemma 1</a:t>
            </a:r>
            <a:r>
              <a:rPr lang="en-US" altLang="en-US" dirty="0"/>
              <a:t>: </a:t>
            </a:r>
            <a:r>
              <a:rPr lang="en-US" altLang="en-US" dirty="0">
                <a:solidFill>
                  <a:schemeClr val="tx1"/>
                </a:solidFill>
              </a:rPr>
              <a:t>In a connected weighted graph </a:t>
            </a:r>
            <a:r>
              <a:rPr lang="en-US" altLang="en-US" i="1" dirty="0">
                <a:solidFill>
                  <a:schemeClr val="tx1"/>
                </a:solidFill>
              </a:rPr>
              <a:t>G</a:t>
            </a:r>
            <a:r>
              <a:rPr lang="en-US" altLang="en-US" dirty="0">
                <a:solidFill>
                  <a:schemeClr val="tx1"/>
                </a:solidFill>
              </a:rPr>
              <a:t> = (</a:t>
            </a:r>
            <a:r>
              <a:rPr lang="en-US" altLang="en-US" i="1" dirty="0">
                <a:solidFill>
                  <a:schemeClr val="tx1"/>
                </a:solidFill>
              </a:rPr>
              <a:t>V</a:t>
            </a:r>
            <a:r>
              <a:rPr lang="en-US" altLang="en-US" dirty="0">
                <a:solidFill>
                  <a:schemeClr val="tx1"/>
                </a:solidFill>
              </a:rPr>
              <a:t>, </a:t>
            </a:r>
            <a:r>
              <a:rPr lang="en-US" altLang="en-US" i="1" dirty="0">
                <a:solidFill>
                  <a:schemeClr val="tx1"/>
                </a:solidFill>
              </a:rPr>
              <a:t>E</a:t>
            </a:r>
            <a:r>
              <a:rPr lang="en-US" altLang="en-US" dirty="0">
                <a:solidFill>
                  <a:schemeClr val="tx1"/>
                </a:solidFill>
              </a:rPr>
              <a:t>, </a:t>
            </a:r>
            <a:r>
              <a:rPr lang="en-US" altLang="en-US" i="1" dirty="0">
                <a:solidFill>
                  <a:schemeClr val="tx1"/>
                </a:solidFill>
              </a:rPr>
              <a:t>W</a:t>
            </a:r>
            <a:r>
              <a:rPr lang="en-US" altLang="en-US" dirty="0">
                <a:solidFill>
                  <a:schemeClr val="tx1"/>
                </a:solidFill>
              </a:rPr>
              <a:t>), if </a:t>
            </a:r>
            <a:r>
              <a:rPr lang="en-US" altLang="en-US" i="1" dirty="0">
                <a:solidFill>
                  <a:schemeClr val="tx1"/>
                </a:solidFill>
              </a:rPr>
              <a:t>T</a:t>
            </a:r>
            <a:r>
              <a:rPr lang="en-US" altLang="en-US" baseline="-25000" dirty="0">
                <a:solidFill>
                  <a:schemeClr val="tx1"/>
                </a:solidFill>
              </a:rPr>
              <a:t>1</a:t>
            </a:r>
            <a:r>
              <a:rPr lang="en-US" altLang="en-US" dirty="0">
                <a:solidFill>
                  <a:schemeClr val="tx1"/>
                </a:solidFill>
              </a:rPr>
              <a:t> and </a:t>
            </a:r>
            <a:r>
              <a:rPr lang="en-US" altLang="en-US" i="1" dirty="0">
                <a:solidFill>
                  <a:schemeClr val="tx1"/>
                </a:solidFill>
              </a:rPr>
              <a:t>T</a:t>
            </a:r>
            <a:r>
              <a:rPr lang="en-US" altLang="en-US" baseline="-25000" dirty="0">
                <a:solidFill>
                  <a:schemeClr val="tx1"/>
                </a:solidFill>
              </a:rPr>
              <a:t>2</a:t>
            </a:r>
            <a:r>
              <a:rPr lang="en-US" altLang="en-US" dirty="0">
                <a:solidFill>
                  <a:schemeClr val="tx1"/>
                </a:solidFill>
              </a:rPr>
              <a:t> are two spanning trees that have the MST property, then they have the same total weight.</a:t>
            </a:r>
          </a:p>
          <a:p>
            <a:pPr marL="316617" indent="-316617" eaLnBrk="1" hangingPunct="1">
              <a:spcBef>
                <a:spcPts val="0"/>
              </a:spcBef>
              <a:buFont typeface="Monotype Sorts" pitchFamily="2" charset="2"/>
              <a:buNone/>
              <a:defRPr/>
            </a:pPr>
            <a:endParaRPr lang="en-US" altLang="en-US" sz="2400" dirty="0">
              <a:solidFill>
                <a:srgbClr val="002060"/>
              </a:solidFill>
            </a:endParaRPr>
          </a:p>
        </p:txBody>
      </p:sp>
      <p:sp>
        <p:nvSpPr>
          <p:cNvPr id="6" name="Content Placeholder 4"/>
          <p:cNvSpPr txBox="1">
            <a:spLocks/>
          </p:cNvSpPr>
          <p:nvPr/>
        </p:nvSpPr>
        <p:spPr bwMode="auto">
          <a:xfrm>
            <a:off x="1039553" y="3399694"/>
            <a:ext cx="6766098" cy="1362086"/>
          </a:xfrm>
          <a:prstGeom prst="rect">
            <a:avLst/>
          </a:prstGeom>
          <a:noFill/>
          <a:ln>
            <a:solidFill>
              <a:schemeClr val="bg1"/>
            </a:solidFill>
          </a:ln>
          <a:effec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lnSpc>
                <a:spcPct val="114000"/>
              </a:lnSpc>
              <a:buNone/>
              <a:defRPr/>
            </a:pPr>
            <a:r>
              <a:rPr lang="en-US" altLang="en-US" kern="0" dirty="0">
                <a:solidFill>
                  <a:srgbClr val="C00000"/>
                </a:solidFill>
              </a:rPr>
              <a:t>Proof by induction </a:t>
            </a:r>
            <a:r>
              <a:rPr lang="en-US" altLang="en-US" b="0" kern="0" dirty="0">
                <a:solidFill>
                  <a:schemeClr val="tx1"/>
                </a:solidFill>
              </a:rPr>
              <a:t>on </a:t>
            </a:r>
            <a:r>
              <a:rPr lang="en-US" altLang="en-US" i="1" kern="0" dirty="0">
                <a:solidFill>
                  <a:schemeClr val="tx1"/>
                </a:solidFill>
              </a:rPr>
              <a:t>k</a:t>
            </a:r>
            <a:r>
              <a:rPr lang="en-US" altLang="en-US" kern="0" dirty="0">
                <a:solidFill>
                  <a:schemeClr val="tx1"/>
                </a:solidFill>
              </a:rPr>
              <a:t>, </a:t>
            </a:r>
            <a:r>
              <a:rPr lang="en-US" altLang="en-US" b="0" kern="0" dirty="0">
                <a:solidFill>
                  <a:schemeClr val="tx1"/>
                </a:solidFill>
              </a:rPr>
              <a:t>the </a:t>
            </a:r>
            <a:r>
              <a:rPr lang="en-US" altLang="en-US" kern="0" dirty="0">
                <a:solidFill>
                  <a:schemeClr val="tx1"/>
                </a:solidFill>
              </a:rPr>
              <a:t>number of edges in </a:t>
            </a:r>
            <a:r>
              <a:rPr lang="en-US" altLang="en-US" i="1" kern="0" dirty="0">
                <a:solidFill>
                  <a:schemeClr val="tx1"/>
                </a:solidFill>
              </a:rPr>
              <a:t>T</a:t>
            </a:r>
            <a:r>
              <a:rPr lang="en-US" altLang="en-US" kern="0" baseline="-25000" dirty="0">
                <a:solidFill>
                  <a:schemeClr val="tx1"/>
                </a:solidFill>
              </a:rPr>
              <a:t>1</a:t>
            </a:r>
            <a:r>
              <a:rPr lang="en-US" altLang="en-US" kern="0" dirty="0">
                <a:solidFill>
                  <a:schemeClr val="tx1"/>
                </a:solidFill>
              </a:rPr>
              <a:t> but not </a:t>
            </a:r>
            <a:r>
              <a:rPr lang="en-US" altLang="en-US" i="1" kern="0" dirty="0">
                <a:solidFill>
                  <a:schemeClr val="tx1"/>
                </a:solidFill>
              </a:rPr>
              <a:t>T</a:t>
            </a:r>
            <a:r>
              <a:rPr lang="en-US" altLang="en-US" kern="0" baseline="-25000" dirty="0">
                <a:solidFill>
                  <a:schemeClr val="tx1"/>
                </a:solidFill>
              </a:rPr>
              <a:t>2</a:t>
            </a:r>
            <a:r>
              <a:rPr lang="en-US" altLang="en-US" b="0" kern="0" dirty="0">
                <a:solidFill>
                  <a:srgbClr val="CC0099"/>
                </a:solidFill>
              </a:rPr>
              <a:t> </a:t>
            </a:r>
            <a:r>
              <a:rPr lang="en-US" altLang="en-US" b="0" kern="0" dirty="0">
                <a:solidFill>
                  <a:schemeClr val="tx1"/>
                </a:solidFill>
              </a:rPr>
              <a:t>(there are also </a:t>
            </a:r>
            <a:r>
              <a:rPr lang="en-US" altLang="en-US" i="1" kern="0" dirty="0">
                <a:solidFill>
                  <a:schemeClr val="tx1"/>
                </a:solidFill>
              </a:rPr>
              <a:t>k</a:t>
            </a:r>
            <a:r>
              <a:rPr lang="en-US" altLang="en-US" b="0" kern="0" dirty="0">
                <a:solidFill>
                  <a:schemeClr val="tx1"/>
                </a:solidFill>
              </a:rPr>
              <a:t> edges in </a:t>
            </a:r>
            <a:r>
              <a:rPr lang="en-US" altLang="en-US" i="1" kern="0" dirty="0">
                <a:solidFill>
                  <a:schemeClr val="tx1"/>
                </a:solidFill>
              </a:rPr>
              <a:t>T</a:t>
            </a:r>
            <a:r>
              <a:rPr lang="en-US" altLang="en-US" kern="0" baseline="-25000" dirty="0">
                <a:solidFill>
                  <a:schemeClr val="tx1"/>
                </a:solidFill>
              </a:rPr>
              <a:t>2</a:t>
            </a:r>
            <a:r>
              <a:rPr lang="en-US" altLang="en-US" b="0" kern="0" dirty="0">
                <a:solidFill>
                  <a:schemeClr val="tx1"/>
                </a:solidFill>
              </a:rPr>
              <a:t> but not in </a:t>
            </a:r>
            <a:r>
              <a:rPr lang="en-US" altLang="en-US" i="1" kern="0" dirty="0">
                <a:solidFill>
                  <a:schemeClr val="tx1"/>
                </a:solidFill>
              </a:rPr>
              <a:t>T</a:t>
            </a:r>
            <a:r>
              <a:rPr lang="en-US" altLang="en-US" kern="0" baseline="-25000" dirty="0">
                <a:solidFill>
                  <a:schemeClr val="tx1"/>
                </a:solidFill>
              </a:rPr>
              <a:t>1</a:t>
            </a:r>
            <a:r>
              <a:rPr lang="en-US" altLang="en-US" b="0" kern="0" dirty="0">
                <a:solidFill>
                  <a:schemeClr val="tx1"/>
                </a:solidFill>
              </a:rPr>
              <a:t>).</a:t>
            </a:r>
          </a:p>
          <a:p>
            <a:pPr marL="0" indent="0" eaLnBrk="1" hangingPunct="1">
              <a:spcBef>
                <a:spcPts val="0"/>
              </a:spcBef>
              <a:buNone/>
              <a:defRPr/>
            </a:pPr>
            <a:endParaRPr lang="en-US" b="1" kern="0" dirty="0"/>
          </a:p>
          <a:p>
            <a:pPr>
              <a:spcBef>
                <a:spcPct val="0"/>
              </a:spcBef>
              <a:buClrTx/>
              <a:buFontTx/>
              <a:buNone/>
              <a:defRPr/>
            </a:pPr>
            <a:r>
              <a:rPr lang="en-US" altLang="en-US" kern="0" dirty="0">
                <a:solidFill>
                  <a:srgbClr val="C00000"/>
                </a:solidFill>
              </a:rPr>
              <a:t>Basis:</a:t>
            </a:r>
            <a:r>
              <a:rPr lang="en-US" altLang="en-US" b="0" kern="0" dirty="0">
                <a:solidFill>
                  <a:srgbClr val="C00000"/>
                </a:solidFill>
              </a:rPr>
              <a:t> </a:t>
            </a:r>
          </a:p>
          <a:p>
            <a:pPr>
              <a:spcBef>
                <a:spcPct val="0"/>
              </a:spcBef>
              <a:buClrTx/>
              <a:buFontTx/>
              <a:buNone/>
              <a:defRPr/>
            </a:pPr>
            <a:r>
              <a:rPr lang="en-US" altLang="en-US" i="1" kern="0" dirty="0">
                <a:solidFill>
                  <a:schemeClr val="tx1"/>
                </a:solidFill>
              </a:rPr>
              <a:t>k</a:t>
            </a:r>
            <a:r>
              <a:rPr lang="en-US" altLang="en-US" b="0" kern="0" dirty="0">
                <a:solidFill>
                  <a:schemeClr val="tx1"/>
                </a:solidFill>
              </a:rPr>
              <a:t> = 0; i.e. </a:t>
            </a:r>
            <a:r>
              <a:rPr lang="en-US" altLang="en-US" i="1" kern="0" dirty="0">
                <a:solidFill>
                  <a:schemeClr val="tx1"/>
                </a:solidFill>
              </a:rPr>
              <a:t>T</a:t>
            </a:r>
            <a:r>
              <a:rPr lang="en-US" altLang="en-US" kern="0" baseline="-25000" dirty="0">
                <a:solidFill>
                  <a:schemeClr val="tx1"/>
                </a:solidFill>
              </a:rPr>
              <a:t>1</a:t>
            </a:r>
            <a:r>
              <a:rPr lang="en-US" altLang="en-US" b="0" kern="0" dirty="0">
                <a:solidFill>
                  <a:schemeClr val="tx1"/>
                </a:solidFill>
              </a:rPr>
              <a:t> = </a:t>
            </a:r>
            <a:r>
              <a:rPr lang="en-US" altLang="en-US" i="1" kern="0" dirty="0">
                <a:solidFill>
                  <a:schemeClr val="tx1"/>
                </a:solidFill>
              </a:rPr>
              <a:t>T</a:t>
            </a:r>
            <a:r>
              <a:rPr lang="en-US" altLang="en-US" kern="0" baseline="-25000" dirty="0">
                <a:solidFill>
                  <a:schemeClr val="tx1"/>
                </a:solidFill>
              </a:rPr>
              <a:t>2</a:t>
            </a:r>
            <a:r>
              <a:rPr lang="en-US" altLang="en-US" b="0" kern="0" dirty="0">
                <a:solidFill>
                  <a:schemeClr val="tx1"/>
                </a:solidFill>
              </a:rPr>
              <a:t>. Therefore, they have the same weight.</a:t>
            </a:r>
          </a:p>
          <a:p>
            <a:pPr marL="457200" indent="-457200" eaLnBrk="1" hangingPunct="1">
              <a:lnSpc>
                <a:spcPct val="114000"/>
              </a:lnSpc>
              <a:defRPr/>
            </a:pPr>
            <a:endParaRPr lang="en-US" b="1" kern="0" dirty="0"/>
          </a:p>
        </p:txBody>
      </p:sp>
    </p:spTree>
    <p:extLst>
      <p:ext uri="{BB962C8B-B14F-4D97-AF65-F5344CB8AC3E}">
        <p14:creationId xmlns:p14="http://schemas.microsoft.com/office/powerpoint/2010/main" val="36958903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Connector 58"/>
          <p:cNvCxnSpPr/>
          <p:nvPr/>
        </p:nvCxnSpPr>
        <p:spPr>
          <a:xfrm rot="16200000">
            <a:off x="7727194" y="3031529"/>
            <a:ext cx="0" cy="492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8" idx="4"/>
            <a:endCxn id="49" idx="0"/>
          </p:cNvCxnSpPr>
          <p:nvPr/>
        </p:nvCxnSpPr>
        <p:spPr>
          <a:xfrm>
            <a:off x="8025608" y="2716790"/>
            <a:ext cx="0" cy="492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3" idx="6"/>
            <a:endCxn id="48" idx="2"/>
          </p:cNvCxnSpPr>
          <p:nvPr/>
        </p:nvCxnSpPr>
        <p:spPr>
          <a:xfrm>
            <a:off x="7499044" y="2559001"/>
            <a:ext cx="457984" cy="892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4"/>
          <p:cNvSpPr>
            <a:spLocks noGrp="1"/>
          </p:cNvSpPr>
          <p:nvPr>
            <p:ph sz="quarter" idx="17"/>
          </p:nvPr>
        </p:nvSpPr>
        <p:spPr>
          <a:xfrm>
            <a:off x="457200" y="1471614"/>
            <a:ext cx="7041844" cy="5047174"/>
          </a:xfrm>
        </p:spPr>
        <p:txBody>
          <a:bodyPr/>
          <a:lstStyle/>
          <a:p>
            <a:pPr marL="0" indent="0">
              <a:spcBef>
                <a:spcPts val="2000"/>
              </a:spcBef>
              <a:buClrTx/>
              <a:buFontTx/>
              <a:buNone/>
              <a:defRPr/>
            </a:pPr>
            <a:r>
              <a:rPr lang="en-US" altLang="en-US" sz="2000" b="1" dirty="0">
                <a:solidFill>
                  <a:srgbClr val="C00000"/>
                </a:solidFill>
              </a:rPr>
              <a:t>Inductive hypothesis</a:t>
            </a:r>
            <a:r>
              <a:rPr lang="en-US" altLang="en-US" sz="2000" dirty="0">
                <a:solidFill>
                  <a:schemeClr val="tx1"/>
                </a:solidFill>
              </a:rPr>
              <a:t>: For </a:t>
            </a:r>
            <a:r>
              <a:rPr lang="en-US" altLang="en-US" sz="2000" i="1" dirty="0">
                <a:solidFill>
                  <a:srgbClr val="FF0000"/>
                </a:solidFill>
              </a:rPr>
              <a:t>k</a:t>
            </a:r>
            <a:r>
              <a:rPr lang="en-US" altLang="en-US" sz="2000" i="1" dirty="0">
                <a:solidFill>
                  <a:srgbClr val="0070C0"/>
                </a:solidFill>
              </a:rPr>
              <a:t> </a:t>
            </a:r>
            <a:r>
              <a:rPr lang="en-US" altLang="en-US" sz="2000" dirty="0">
                <a:solidFill>
                  <a:schemeClr val="tx1"/>
                </a:solidFill>
              </a:rPr>
              <a:t>&gt; 0, assume the lemma holds when there are </a:t>
            </a:r>
            <a:r>
              <a:rPr lang="en-US" altLang="en-US" sz="2000" i="1" dirty="0">
                <a:solidFill>
                  <a:srgbClr val="0070C0"/>
                </a:solidFill>
              </a:rPr>
              <a:t>j</a:t>
            </a:r>
            <a:r>
              <a:rPr lang="en-US" altLang="en-US" sz="2000" dirty="0">
                <a:solidFill>
                  <a:schemeClr val="tx1"/>
                </a:solidFill>
              </a:rPr>
              <a:t> differing edges where 0</a:t>
            </a:r>
            <a:r>
              <a:rPr lang="en-US" altLang="en-US" sz="2000" b="1" dirty="0">
                <a:solidFill>
                  <a:schemeClr val="tx1"/>
                </a:solidFill>
              </a:rPr>
              <a:t> </a:t>
            </a:r>
            <a:r>
              <a:rPr lang="en-US" altLang="en-US" sz="2000" b="1" dirty="0">
                <a:solidFill>
                  <a:schemeClr val="tx1"/>
                </a:solidFill>
                <a:sym typeface="Symbol" pitchFamily="18" charset="2"/>
              </a:rPr>
              <a:t> </a:t>
            </a:r>
            <a:r>
              <a:rPr lang="en-US" altLang="en-US" sz="2000" i="1" dirty="0">
                <a:solidFill>
                  <a:srgbClr val="0070C0"/>
                </a:solidFill>
                <a:sym typeface="Symbol" pitchFamily="18" charset="2"/>
              </a:rPr>
              <a:t>j</a:t>
            </a:r>
            <a:r>
              <a:rPr lang="en-US" altLang="en-US" sz="2000" i="1" dirty="0">
                <a:solidFill>
                  <a:schemeClr val="tx1"/>
                </a:solidFill>
                <a:sym typeface="Symbol" pitchFamily="18" charset="2"/>
              </a:rPr>
              <a:t> </a:t>
            </a:r>
            <a:r>
              <a:rPr lang="en-US" altLang="en-US" sz="2000" dirty="0">
                <a:solidFill>
                  <a:schemeClr val="tx1"/>
                </a:solidFill>
                <a:sym typeface="Symbol" pitchFamily="18" charset="2"/>
              </a:rPr>
              <a:t>&lt; </a:t>
            </a:r>
            <a:r>
              <a:rPr lang="en-US" altLang="en-US" sz="2000" i="1" dirty="0">
                <a:solidFill>
                  <a:srgbClr val="FF0000"/>
                </a:solidFill>
              </a:rPr>
              <a:t>k</a:t>
            </a:r>
            <a:r>
              <a:rPr lang="en-US" altLang="en-US" sz="2000" dirty="0">
                <a:solidFill>
                  <a:schemeClr val="tx1"/>
                </a:solidFill>
                <a:sym typeface="Symbol" pitchFamily="18" charset="2"/>
              </a:rPr>
              <a:t>.</a:t>
            </a:r>
          </a:p>
          <a:p>
            <a:pPr marL="0" indent="0">
              <a:spcBef>
                <a:spcPts val="2000"/>
              </a:spcBef>
              <a:buClrTx/>
              <a:buFontTx/>
              <a:buNone/>
              <a:defRPr/>
            </a:pPr>
            <a:r>
              <a:rPr lang="en-US" altLang="en-US" sz="2000" dirty="0">
                <a:solidFill>
                  <a:schemeClr val="tx1"/>
                </a:solidFill>
                <a:sym typeface="Symbol" pitchFamily="18" charset="2"/>
              </a:rPr>
              <a:t>Let </a:t>
            </a:r>
            <a:r>
              <a:rPr lang="en-US" altLang="en-US" sz="2000" i="1" dirty="0" err="1">
                <a:solidFill>
                  <a:srgbClr val="0070C0"/>
                </a:solidFill>
                <a:sym typeface="Symbol" pitchFamily="18" charset="2"/>
              </a:rPr>
              <a:t>uv</a:t>
            </a:r>
            <a:r>
              <a:rPr lang="en-US" altLang="en-US" sz="2000" dirty="0">
                <a:solidFill>
                  <a:schemeClr val="tx1"/>
                </a:solidFill>
                <a:sym typeface="Symbol" pitchFamily="18" charset="2"/>
              </a:rPr>
              <a:t> be the minimum weight edge among the differing edges (assume </a:t>
            </a:r>
            <a:r>
              <a:rPr lang="en-US" altLang="en-US" sz="2000" i="1" dirty="0" err="1">
                <a:solidFill>
                  <a:srgbClr val="0070C0"/>
                </a:solidFill>
                <a:sym typeface="Symbol" pitchFamily="18" charset="2"/>
              </a:rPr>
              <a:t>uv</a:t>
            </a:r>
            <a:r>
              <a:rPr lang="en-US" altLang="en-US" sz="2000" i="1" dirty="0">
                <a:solidFill>
                  <a:schemeClr val="tx1"/>
                </a:solidFill>
                <a:sym typeface="Symbol" pitchFamily="18" charset="2"/>
              </a:rPr>
              <a:t> </a:t>
            </a:r>
            <a:r>
              <a:rPr lang="en-US" altLang="en-US" sz="2000" dirty="0">
                <a:solidFill>
                  <a:schemeClr val="tx1"/>
                </a:solidFill>
                <a:sym typeface="Symbol" pitchFamily="18" charset="2"/>
              </a:rPr>
              <a:t>is in </a:t>
            </a:r>
            <a:r>
              <a:rPr lang="en-US" altLang="en-US" sz="2000" i="1" dirty="0">
                <a:solidFill>
                  <a:schemeClr val="tx1"/>
                </a:solidFill>
                <a:sym typeface="Symbol" pitchFamily="18" charset="2"/>
              </a:rPr>
              <a:t>T</a:t>
            </a:r>
            <a:r>
              <a:rPr lang="en-US" altLang="en-US" sz="2000" baseline="-25000" dirty="0">
                <a:solidFill>
                  <a:schemeClr val="tx1"/>
                </a:solidFill>
                <a:sym typeface="Symbol" pitchFamily="18" charset="2"/>
              </a:rPr>
              <a:t>2</a:t>
            </a:r>
            <a:r>
              <a:rPr lang="en-US" altLang="en-US" sz="2000" dirty="0">
                <a:solidFill>
                  <a:schemeClr val="tx1"/>
                </a:solidFill>
                <a:sym typeface="Symbol" pitchFamily="18" charset="2"/>
              </a:rPr>
              <a:t> but not </a:t>
            </a:r>
            <a:r>
              <a:rPr lang="en-US" altLang="en-US" sz="2000" i="1" dirty="0">
                <a:solidFill>
                  <a:schemeClr val="tx1"/>
                </a:solidFill>
                <a:sym typeface="Symbol" pitchFamily="18" charset="2"/>
              </a:rPr>
              <a:t>T</a:t>
            </a:r>
            <a:r>
              <a:rPr lang="en-US" altLang="en-US" sz="2000" baseline="-25000" dirty="0">
                <a:solidFill>
                  <a:schemeClr val="tx1"/>
                </a:solidFill>
                <a:sym typeface="Symbol" pitchFamily="18" charset="2"/>
              </a:rPr>
              <a:t>1</a:t>
            </a:r>
            <a:r>
              <a:rPr lang="en-US" altLang="en-US" sz="2000" dirty="0">
                <a:solidFill>
                  <a:schemeClr val="tx1"/>
                </a:solidFill>
                <a:sym typeface="Symbol" pitchFamily="18" charset="2"/>
              </a:rPr>
              <a:t>). </a:t>
            </a:r>
          </a:p>
          <a:p>
            <a:pPr>
              <a:spcBef>
                <a:spcPts val="2000"/>
              </a:spcBef>
              <a:buClrTx/>
              <a:buFontTx/>
              <a:buNone/>
              <a:defRPr/>
            </a:pPr>
            <a:r>
              <a:rPr lang="en-US" altLang="en-US" sz="2000" dirty="0">
                <a:solidFill>
                  <a:schemeClr val="tx1"/>
                </a:solidFill>
                <a:sym typeface="Symbol" pitchFamily="18" charset="2"/>
              </a:rPr>
              <a:t>Look at unique path in </a:t>
            </a:r>
            <a:r>
              <a:rPr lang="en-US" altLang="en-US" sz="2000" i="1" dirty="0">
                <a:solidFill>
                  <a:schemeClr val="tx1"/>
                </a:solidFill>
                <a:sym typeface="Symbol" pitchFamily="18" charset="2"/>
              </a:rPr>
              <a:t>T</a:t>
            </a:r>
            <a:r>
              <a:rPr lang="en-US" altLang="en-US" sz="2000" baseline="-25000" dirty="0">
                <a:solidFill>
                  <a:schemeClr val="tx1"/>
                </a:solidFill>
                <a:sym typeface="Symbol" pitchFamily="18" charset="2"/>
              </a:rPr>
              <a:t>1</a:t>
            </a:r>
            <a:r>
              <a:rPr lang="en-US" altLang="en-US" sz="2000" dirty="0">
                <a:solidFill>
                  <a:schemeClr val="tx1"/>
                </a:solidFill>
                <a:sym typeface="Symbol" pitchFamily="18" charset="2"/>
              </a:rPr>
              <a:t> from </a:t>
            </a:r>
            <a:r>
              <a:rPr lang="en-US" altLang="en-US" sz="2000" i="1" dirty="0">
                <a:solidFill>
                  <a:srgbClr val="0070C0"/>
                </a:solidFill>
                <a:sym typeface="Symbol" pitchFamily="18" charset="2"/>
              </a:rPr>
              <a:t>u</a:t>
            </a:r>
            <a:r>
              <a:rPr lang="en-US" altLang="en-US" sz="2000" dirty="0">
                <a:solidFill>
                  <a:schemeClr val="tx1"/>
                </a:solidFill>
                <a:sym typeface="Symbol" pitchFamily="18" charset="2"/>
              </a:rPr>
              <a:t> to </a:t>
            </a:r>
            <a:r>
              <a:rPr lang="en-US" altLang="en-US" sz="2000" i="1" dirty="0">
                <a:solidFill>
                  <a:srgbClr val="0070C0"/>
                </a:solidFill>
                <a:sym typeface="Symbol" pitchFamily="18" charset="2"/>
              </a:rPr>
              <a:t>v</a:t>
            </a:r>
            <a:r>
              <a:rPr lang="en-US" altLang="en-US" sz="2000" i="1" dirty="0">
                <a:solidFill>
                  <a:schemeClr val="tx1"/>
                </a:solidFill>
                <a:sym typeface="Symbol" pitchFamily="18" charset="2"/>
              </a:rPr>
              <a:t>.</a:t>
            </a:r>
            <a:endParaRPr lang="en-US" altLang="en-US" sz="2000" dirty="0">
              <a:solidFill>
                <a:schemeClr val="tx1"/>
              </a:solidFill>
            </a:endParaRPr>
          </a:p>
          <a:p>
            <a:pPr marL="0" indent="0">
              <a:spcBef>
                <a:spcPts val="2000"/>
              </a:spcBef>
              <a:buClrTx/>
              <a:buFontTx/>
              <a:buNone/>
              <a:defRPr/>
            </a:pPr>
            <a:r>
              <a:rPr lang="en-US" altLang="en-US" sz="2000" dirty="0">
                <a:solidFill>
                  <a:schemeClr val="tx1"/>
                </a:solidFill>
              </a:rPr>
              <a:t>Suppose it is made up of w</a:t>
            </a:r>
            <a:r>
              <a:rPr lang="en-US" altLang="en-US" sz="2000" baseline="-25000" dirty="0">
                <a:solidFill>
                  <a:schemeClr val="tx1"/>
                </a:solidFill>
              </a:rPr>
              <a:t>0</a:t>
            </a:r>
            <a:r>
              <a:rPr lang="en-US" altLang="en-US" sz="2000" dirty="0">
                <a:solidFill>
                  <a:schemeClr val="tx1"/>
                </a:solidFill>
              </a:rPr>
              <a:t>,w</a:t>
            </a:r>
            <a:r>
              <a:rPr lang="en-US" altLang="en-US" sz="2000" baseline="-25000" dirty="0">
                <a:solidFill>
                  <a:schemeClr val="tx1"/>
                </a:solidFill>
              </a:rPr>
              <a:t>1</a:t>
            </a:r>
            <a:r>
              <a:rPr lang="en-US" altLang="en-US" sz="2000" dirty="0">
                <a:solidFill>
                  <a:schemeClr val="tx1"/>
                </a:solidFill>
              </a:rPr>
              <a:t>,…,w</a:t>
            </a:r>
            <a:r>
              <a:rPr lang="en-US" altLang="en-US" sz="2000" baseline="-25000" dirty="0">
                <a:solidFill>
                  <a:schemeClr val="tx1"/>
                </a:solidFill>
              </a:rPr>
              <a:t>p</a:t>
            </a:r>
            <a:r>
              <a:rPr lang="en-US" altLang="en-US" sz="2000" dirty="0">
                <a:solidFill>
                  <a:schemeClr val="tx1"/>
                </a:solidFill>
              </a:rPr>
              <a:t>  where                        w</a:t>
            </a:r>
            <a:r>
              <a:rPr lang="en-US" altLang="en-US" sz="2000" baseline="-25000" dirty="0">
                <a:solidFill>
                  <a:schemeClr val="tx1"/>
                </a:solidFill>
              </a:rPr>
              <a:t>0</a:t>
            </a:r>
            <a:r>
              <a:rPr lang="en-US" altLang="en-US" sz="2000" dirty="0">
                <a:solidFill>
                  <a:schemeClr val="tx1"/>
                </a:solidFill>
              </a:rPr>
              <a:t> = </a:t>
            </a:r>
            <a:r>
              <a:rPr lang="en-US" altLang="en-US" sz="2000" i="1" dirty="0">
                <a:solidFill>
                  <a:srgbClr val="0070C0"/>
                </a:solidFill>
              </a:rPr>
              <a:t>u</a:t>
            </a:r>
            <a:r>
              <a:rPr lang="en-US" altLang="en-US" sz="2000" dirty="0">
                <a:solidFill>
                  <a:schemeClr val="tx1"/>
                </a:solidFill>
              </a:rPr>
              <a:t>, …, w</a:t>
            </a:r>
            <a:r>
              <a:rPr lang="en-US" altLang="en-US" sz="2000" baseline="-25000" dirty="0">
                <a:solidFill>
                  <a:schemeClr val="tx1"/>
                </a:solidFill>
              </a:rPr>
              <a:t>p</a:t>
            </a:r>
            <a:r>
              <a:rPr lang="en-US" altLang="en-US" sz="2000" dirty="0">
                <a:solidFill>
                  <a:schemeClr val="tx1"/>
                </a:solidFill>
              </a:rPr>
              <a:t>= </a:t>
            </a:r>
            <a:r>
              <a:rPr lang="en-US" altLang="en-US" sz="2000" i="1" dirty="0">
                <a:solidFill>
                  <a:srgbClr val="0070C0"/>
                </a:solidFill>
              </a:rPr>
              <a:t>v</a:t>
            </a:r>
            <a:r>
              <a:rPr lang="en-US" altLang="en-US" sz="2000" dirty="0">
                <a:solidFill>
                  <a:schemeClr val="tx1"/>
                </a:solidFill>
              </a:rPr>
              <a:t>.</a:t>
            </a:r>
            <a:br>
              <a:rPr lang="en-US" altLang="en-US" sz="2000" dirty="0">
                <a:solidFill>
                  <a:schemeClr val="tx1"/>
                </a:solidFill>
              </a:rPr>
            </a:br>
            <a:r>
              <a:rPr lang="en-US" altLang="en-US" sz="2000" dirty="0">
                <a:solidFill>
                  <a:schemeClr val="tx1"/>
                </a:solidFill>
              </a:rPr>
              <a:t>This path must contain some edge different from </a:t>
            </a:r>
            <a:r>
              <a:rPr lang="en-US" altLang="en-US" sz="2000" i="1" dirty="0">
                <a:solidFill>
                  <a:schemeClr val="tx1"/>
                </a:solidFill>
                <a:sym typeface="Symbol" pitchFamily="18" charset="2"/>
              </a:rPr>
              <a:t>T</a:t>
            </a:r>
            <a:r>
              <a:rPr lang="en-US" altLang="en-US" sz="2000" baseline="-25000" dirty="0">
                <a:solidFill>
                  <a:schemeClr val="tx1"/>
                </a:solidFill>
                <a:sym typeface="Symbol" pitchFamily="18" charset="2"/>
              </a:rPr>
              <a:t>2</a:t>
            </a:r>
            <a:r>
              <a:rPr lang="en-US" altLang="en-US" sz="2000" dirty="0">
                <a:solidFill>
                  <a:schemeClr val="tx1"/>
                </a:solidFill>
              </a:rPr>
              <a:t>'s.</a:t>
            </a:r>
          </a:p>
          <a:p>
            <a:pPr>
              <a:spcBef>
                <a:spcPts val="2000"/>
              </a:spcBef>
              <a:buClrTx/>
              <a:buFontTx/>
              <a:buNone/>
              <a:defRPr/>
            </a:pPr>
            <a:r>
              <a:rPr lang="en-US" altLang="en-US" sz="2000" dirty="0">
                <a:solidFill>
                  <a:schemeClr val="tx1"/>
                </a:solidFill>
              </a:rPr>
              <a:t>Let w</a:t>
            </a:r>
            <a:r>
              <a:rPr lang="en-US" altLang="en-US" sz="2000" baseline="-25000" dirty="0">
                <a:solidFill>
                  <a:schemeClr val="tx1"/>
                </a:solidFill>
              </a:rPr>
              <a:t>i</a:t>
            </a:r>
            <a:r>
              <a:rPr lang="en-US" altLang="en-US" sz="2000" dirty="0">
                <a:solidFill>
                  <a:schemeClr val="tx1"/>
                </a:solidFill>
              </a:rPr>
              <a:t>w</a:t>
            </a:r>
            <a:r>
              <a:rPr lang="en-US" altLang="en-US" sz="2000" baseline="-25000" dirty="0">
                <a:solidFill>
                  <a:schemeClr val="tx1"/>
                </a:solidFill>
              </a:rPr>
              <a:t>i + 1</a:t>
            </a:r>
            <a:r>
              <a:rPr lang="en-US" altLang="en-US" sz="2000" dirty="0">
                <a:solidFill>
                  <a:schemeClr val="tx1"/>
                </a:solidFill>
              </a:rPr>
              <a:t> be this differing edge.</a:t>
            </a:r>
          </a:p>
          <a:p>
            <a:pPr marL="0" indent="0" eaLnBrk="1" hangingPunct="1">
              <a:spcBef>
                <a:spcPts val="2000"/>
              </a:spcBef>
              <a:buFont typeface="Wingdings" panose="05000000000000000000" pitchFamily="2" charset="2"/>
              <a:buNone/>
              <a:defRPr/>
            </a:pPr>
            <a:r>
              <a:rPr lang="en-US" altLang="en-US" sz="2000" dirty="0">
                <a:solidFill>
                  <a:schemeClr val="tx1"/>
                </a:solidFill>
              </a:rPr>
              <a:t>By MST property of </a:t>
            </a:r>
            <a:r>
              <a:rPr lang="en-US" altLang="en-US" sz="2000" i="1" dirty="0">
                <a:solidFill>
                  <a:schemeClr val="tx1"/>
                </a:solidFill>
                <a:sym typeface="Symbol" pitchFamily="18" charset="2"/>
              </a:rPr>
              <a:t>T</a:t>
            </a:r>
            <a:r>
              <a:rPr lang="en-US" altLang="en-US" sz="2000" baseline="-25000" dirty="0">
                <a:solidFill>
                  <a:schemeClr val="tx1"/>
                </a:solidFill>
                <a:sym typeface="Symbol" pitchFamily="18" charset="2"/>
              </a:rPr>
              <a:t>1</a:t>
            </a:r>
            <a:r>
              <a:rPr lang="en-US" altLang="en-US" sz="2000" dirty="0">
                <a:solidFill>
                  <a:schemeClr val="tx1"/>
                </a:solidFill>
              </a:rPr>
              <a:t>,  w</a:t>
            </a:r>
            <a:r>
              <a:rPr lang="en-US" altLang="en-US" sz="2000" baseline="-25000" dirty="0">
                <a:solidFill>
                  <a:schemeClr val="tx1"/>
                </a:solidFill>
              </a:rPr>
              <a:t>i</a:t>
            </a:r>
            <a:r>
              <a:rPr lang="en-US" altLang="en-US" sz="2000" dirty="0">
                <a:solidFill>
                  <a:schemeClr val="tx1"/>
                </a:solidFill>
              </a:rPr>
              <a:t>w</a:t>
            </a:r>
            <a:r>
              <a:rPr lang="en-US" altLang="en-US" sz="2000" baseline="-25000" dirty="0">
                <a:solidFill>
                  <a:schemeClr val="tx1"/>
                </a:solidFill>
              </a:rPr>
              <a:t>i + 1</a:t>
            </a:r>
            <a:r>
              <a:rPr lang="en-US" altLang="en-US" sz="2000" dirty="0">
                <a:solidFill>
                  <a:schemeClr val="tx1"/>
                </a:solidFill>
              </a:rPr>
              <a:t> cannot be &gt; </a:t>
            </a:r>
            <a:r>
              <a:rPr lang="en-US" altLang="en-US" sz="2000" i="1" dirty="0" err="1">
                <a:solidFill>
                  <a:srgbClr val="0070C0"/>
                </a:solidFill>
              </a:rPr>
              <a:t>uv</a:t>
            </a:r>
            <a:r>
              <a:rPr lang="en-US" altLang="en-US" sz="2000" dirty="0" err="1">
                <a:solidFill>
                  <a:schemeClr val="tx1"/>
                </a:solidFill>
              </a:rPr>
              <a:t>'s</a:t>
            </a:r>
            <a:r>
              <a:rPr lang="en-US" altLang="en-US" sz="2000" dirty="0">
                <a:solidFill>
                  <a:schemeClr val="tx1"/>
                </a:solidFill>
              </a:rPr>
              <a:t> weight. </a:t>
            </a:r>
          </a:p>
        </p:txBody>
      </p:sp>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Proof of Lemma 1 (continued)</a:t>
            </a:r>
            <a:endParaRPr sz="3600" dirty="0"/>
          </a:p>
        </p:txBody>
      </p:sp>
      <p:sp>
        <p:nvSpPr>
          <p:cNvPr id="3" name="Oval 2"/>
          <p:cNvSpPr/>
          <p:nvPr/>
        </p:nvSpPr>
        <p:spPr>
          <a:xfrm>
            <a:off x="7361884" y="2490421"/>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957028" y="2579630"/>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7957028" y="3209109"/>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7361884" y="3209109"/>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042807" y="2339282"/>
            <a:ext cx="609600" cy="400110"/>
          </a:xfrm>
          <a:prstGeom prst="rect">
            <a:avLst/>
          </a:prstGeom>
          <a:noFill/>
        </p:spPr>
        <p:txBody>
          <a:bodyPr wrap="square" rtlCol="0">
            <a:spAutoFit/>
          </a:bodyPr>
          <a:lstStyle/>
          <a:p>
            <a:r>
              <a:rPr lang="en-US" sz="2000" dirty="0">
                <a:latin typeface="+mn-lt"/>
              </a:rPr>
              <a:t>u</a:t>
            </a:r>
          </a:p>
        </p:txBody>
      </p:sp>
      <p:sp>
        <p:nvSpPr>
          <p:cNvPr id="70" name="TextBox 69"/>
          <p:cNvSpPr txBox="1"/>
          <p:nvPr/>
        </p:nvSpPr>
        <p:spPr>
          <a:xfrm>
            <a:off x="7042807" y="3028718"/>
            <a:ext cx="609600" cy="400110"/>
          </a:xfrm>
          <a:prstGeom prst="rect">
            <a:avLst/>
          </a:prstGeom>
          <a:noFill/>
        </p:spPr>
        <p:txBody>
          <a:bodyPr wrap="square" rtlCol="0">
            <a:spAutoFit/>
          </a:bodyPr>
          <a:lstStyle/>
          <a:p>
            <a:r>
              <a:rPr lang="en-US" sz="2000" dirty="0">
                <a:latin typeface="+mn-lt"/>
              </a:rPr>
              <a:t>v</a:t>
            </a:r>
          </a:p>
        </p:txBody>
      </p:sp>
      <p:sp>
        <p:nvSpPr>
          <p:cNvPr id="71" name="TextBox 70"/>
          <p:cNvSpPr txBox="1"/>
          <p:nvPr/>
        </p:nvSpPr>
        <p:spPr>
          <a:xfrm>
            <a:off x="8108465" y="2427526"/>
            <a:ext cx="609600" cy="400110"/>
          </a:xfrm>
          <a:prstGeom prst="rect">
            <a:avLst/>
          </a:prstGeom>
          <a:noFill/>
        </p:spPr>
        <p:txBody>
          <a:bodyPr wrap="square" rtlCol="0">
            <a:spAutoFit/>
          </a:bodyPr>
          <a:lstStyle/>
          <a:p>
            <a:r>
              <a:rPr lang="en-US" sz="2000" dirty="0">
                <a:latin typeface="+mn-lt"/>
              </a:rPr>
              <a:t>w</a:t>
            </a:r>
            <a:r>
              <a:rPr lang="en-US" sz="2000" baseline="-25000" dirty="0">
                <a:latin typeface="+mn-lt"/>
              </a:rPr>
              <a:t>1</a:t>
            </a:r>
          </a:p>
        </p:txBody>
      </p:sp>
      <p:sp>
        <p:nvSpPr>
          <p:cNvPr id="72" name="TextBox 71"/>
          <p:cNvSpPr txBox="1"/>
          <p:nvPr/>
        </p:nvSpPr>
        <p:spPr>
          <a:xfrm>
            <a:off x="8108465" y="3077633"/>
            <a:ext cx="609600" cy="400110"/>
          </a:xfrm>
          <a:prstGeom prst="rect">
            <a:avLst/>
          </a:prstGeom>
          <a:noFill/>
        </p:spPr>
        <p:txBody>
          <a:bodyPr wrap="square" rtlCol="0">
            <a:spAutoFit/>
          </a:bodyPr>
          <a:lstStyle/>
          <a:p>
            <a:r>
              <a:rPr lang="en-US" sz="2000" dirty="0">
                <a:latin typeface="+mn-lt"/>
              </a:rPr>
              <a:t>w</a:t>
            </a:r>
            <a:r>
              <a:rPr lang="en-US" sz="2000" baseline="-25000" dirty="0">
                <a:latin typeface="+mn-lt"/>
              </a:rPr>
              <a:t>2</a:t>
            </a:r>
          </a:p>
        </p:txBody>
      </p:sp>
      <p:cxnSp>
        <p:nvCxnSpPr>
          <p:cNvPr id="73" name="Straight Connector 72"/>
          <p:cNvCxnSpPr/>
          <p:nvPr/>
        </p:nvCxnSpPr>
        <p:spPr>
          <a:xfrm rot="16200000">
            <a:off x="7727194" y="4987413"/>
            <a:ext cx="0" cy="4923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6" idx="4"/>
            <a:endCxn id="79" idx="0"/>
          </p:cNvCxnSpPr>
          <p:nvPr/>
        </p:nvCxnSpPr>
        <p:spPr>
          <a:xfrm>
            <a:off x="7430464" y="4583465"/>
            <a:ext cx="0" cy="5815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6" idx="6"/>
            <a:endCxn id="77" idx="2"/>
          </p:cNvCxnSpPr>
          <p:nvPr/>
        </p:nvCxnSpPr>
        <p:spPr>
          <a:xfrm>
            <a:off x="7499044" y="4514885"/>
            <a:ext cx="457984" cy="892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7361884" y="4446305"/>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7957028" y="4535514"/>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7957028" y="5164993"/>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7361884" y="5164993"/>
            <a:ext cx="137160" cy="137160"/>
          </a:xfrm>
          <a:prstGeom prst="ellipse">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7042807" y="4295166"/>
            <a:ext cx="609600" cy="400110"/>
          </a:xfrm>
          <a:prstGeom prst="rect">
            <a:avLst/>
          </a:prstGeom>
          <a:noFill/>
        </p:spPr>
        <p:txBody>
          <a:bodyPr wrap="square" rtlCol="0">
            <a:spAutoFit/>
          </a:bodyPr>
          <a:lstStyle/>
          <a:p>
            <a:r>
              <a:rPr lang="en-US" sz="2000" dirty="0">
                <a:latin typeface="+mn-lt"/>
              </a:rPr>
              <a:t>u</a:t>
            </a:r>
          </a:p>
        </p:txBody>
      </p:sp>
      <p:sp>
        <p:nvSpPr>
          <p:cNvPr id="81" name="TextBox 80"/>
          <p:cNvSpPr txBox="1"/>
          <p:nvPr/>
        </p:nvSpPr>
        <p:spPr>
          <a:xfrm>
            <a:off x="7042807" y="4984602"/>
            <a:ext cx="609600" cy="400110"/>
          </a:xfrm>
          <a:prstGeom prst="rect">
            <a:avLst/>
          </a:prstGeom>
          <a:noFill/>
        </p:spPr>
        <p:txBody>
          <a:bodyPr wrap="square" rtlCol="0">
            <a:spAutoFit/>
          </a:bodyPr>
          <a:lstStyle/>
          <a:p>
            <a:r>
              <a:rPr lang="en-US" sz="2000" dirty="0">
                <a:latin typeface="+mn-lt"/>
              </a:rPr>
              <a:t>v</a:t>
            </a:r>
          </a:p>
        </p:txBody>
      </p:sp>
      <p:sp>
        <p:nvSpPr>
          <p:cNvPr id="82" name="TextBox 81"/>
          <p:cNvSpPr txBox="1"/>
          <p:nvPr/>
        </p:nvSpPr>
        <p:spPr>
          <a:xfrm>
            <a:off x="8108465" y="4383410"/>
            <a:ext cx="609600" cy="400110"/>
          </a:xfrm>
          <a:prstGeom prst="rect">
            <a:avLst/>
          </a:prstGeom>
          <a:noFill/>
        </p:spPr>
        <p:txBody>
          <a:bodyPr wrap="square" rtlCol="0">
            <a:spAutoFit/>
          </a:bodyPr>
          <a:lstStyle/>
          <a:p>
            <a:r>
              <a:rPr lang="en-US" sz="2000" dirty="0">
                <a:latin typeface="+mn-lt"/>
              </a:rPr>
              <a:t>w</a:t>
            </a:r>
            <a:r>
              <a:rPr lang="en-US" sz="2000" baseline="-25000" dirty="0">
                <a:latin typeface="+mn-lt"/>
              </a:rPr>
              <a:t>1</a:t>
            </a:r>
          </a:p>
        </p:txBody>
      </p:sp>
      <p:sp>
        <p:nvSpPr>
          <p:cNvPr id="83" name="TextBox 82"/>
          <p:cNvSpPr txBox="1"/>
          <p:nvPr/>
        </p:nvSpPr>
        <p:spPr>
          <a:xfrm>
            <a:off x="8108465" y="5033517"/>
            <a:ext cx="609600" cy="400110"/>
          </a:xfrm>
          <a:prstGeom prst="rect">
            <a:avLst/>
          </a:prstGeom>
          <a:noFill/>
        </p:spPr>
        <p:txBody>
          <a:bodyPr wrap="square" rtlCol="0">
            <a:spAutoFit/>
          </a:bodyPr>
          <a:lstStyle/>
          <a:p>
            <a:r>
              <a:rPr lang="en-US" sz="2000" dirty="0">
                <a:latin typeface="+mn-lt"/>
              </a:rPr>
              <a:t>w</a:t>
            </a:r>
            <a:r>
              <a:rPr lang="en-US" sz="2000" baseline="-25000" dirty="0">
                <a:latin typeface="+mn-lt"/>
              </a:rPr>
              <a:t>2</a:t>
            </a:r>
          </a:p>
        </p:txBody>
      </p:sp>
      <p:sp>
        <p:nvSpPr>
          <p:cNvPr id="12" name="TextBox 11"/>
          <p:cNvSpPr txBox="1"/>
          <p:nvPr/>
        </p:nvSpPr>
        <p:spPr>
          <a:xfrm>
            <a:off x="7471909" y="1959662"/>
            <a:ext cx="501445" cy="400110"/>
          </a:xfrm>
          <a:prstGeom prst="rect">
            <a:avLst/>
          </a:prstGeom>
          <a:solidFill>
            <a:srgbClr val="B51723"/>
          </a:solidFill>
        </p:spPr>
        <p:txBody>
          <a:bodyPr wrap="square" rtlCol="0">
            <a:spAutoFit/>
          </a:bodyPr>
          <a:lstStyle/>
          <a:p>
            <a:pPr algn="ctr"/>
            <a:r>
              <a:rPr lang="en-US" sz="2000" dirty="0">
                <a:solidFill>
                  <a:schemeClr val="bg1"/>
                </a:solidFill>
                <a:latin typeface="+mn-lt"/>
              </a:rPr>
              <a:t>T</a:t>
            </a:r>
            <a:r>
              <a:rPr lang="en-US" sz="2000" baseline="-25000" dirty="0">
                <a:solidFill>
                  <a:schemeClr val="bg1"/>
                </a:solidFill>
                <a:latin typeface="+mn-lt"/>
              </a:rPr>
              <a:t>1</a:t>
            </a:r>
          </a:p>
        </p:txBody>
      </p:sp>
      <p:sp>
        <p:nvSpPr>
          <p:cNvPr id="85" name="TextBox 84"/>
          <p:cNvSpPr txBox="1"/>
          <p:nvPr/>
        </p:nvSpPr>
        <p:spPr>
          <a:xfrm>
            <a:off x="7471909" y="3895056"/>
            <a:ext cx="501445" cy="400110"/>
          </a:xfrm>
          <a:prstGeom prst="rect">
            <a:avLst/>
          </a:prstGeom>
          <a:solidFill>
            <a:srgbClr val="B51723"/>
          </a:solidFill>
        </p:spPr>
        <p:txBody>
          <a:bodyPr wrap="square" rtlCol="0">
            <a:spAutoFit/>
          </a:bodyPr>
          <a:lstStyle/>
          <a:p>
            <a:pPr algn="ctr"/>
            <a:r>
              <a:rPr lang="en-US" sz="2000" dirty="0">
                <a:solidFill>
                  <a:schemeClr val="bg1"/>
                </a:solidFill>
                <a:latin typeface="+mn-lt"/>
              </a:rPr>
              <a:t>T</a:t>
            </a:r>
            <a:r>
              <a:rPr lang="en-US" sz="2000" baseline="-25000" dirty="0">
                <a:solidFill>
                  <a:schemeClr val="bg1"/>
                </a:solidFill>
                <a:latin typeface="+mn-lt"/>
              </a:rPr>
              <a:t>2</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a:t>Proof of Lemma 1 (continued)</a:t>
            </a:r>
            <a:endParaRPr lang="en-US" sz="3600" dirty="0"/>
          </a:p>
        </p:txBody>
      </p:sp>
      <p:sp>
        <p:nvSpPr>
          <p:cNvPr id="5" name="Content Placeholder 4"/>
          <p:cNvSpPr>
            <a:spLocks noGrp="1"/>
          </p:cNvSpPr>
          <p:nvPr>
            <p:ph sz="quarter" idx="17"/>
          </p:nvPr>
        </p:nvSpPr>
        <p:spPr>
          <a:xfrm>
            <a:off x="481779" y="1461782"/>
            <a:ext cx="8023865" cy="3513342"/>
          </a:xfrm>
        </p:spPr>
        <p:txBody>
          <a:bodyPr/>
          <a:lstStyle/>
          <a:p>
            <a:pPr marL="0" indent="0" eaLnBrk="1" hangingPunct="1">
              <a:spcBef>
                <a:spcPts val="2000"/>
              </a:spcBef>
              <a:buNone/>
              <a:defRPr/>
            </a:pPr>
            <a:r>
              <a:rPr lang="en-US" altLang="en-US" sz="2000" dirty="0">
                <a:solidFill>
                  <a:schemeClr val="tx1"/>
                </a:solidFill>
              </a:rPr>
              <a:t>But since </a:t>
            </a:r>
            <a:r>
              <a:rPr lang="en-US" altLang="en-US" sz="2000" i="1" dirty="0" err="1">
                <a:solidFill>
                  <a:srgbClr val="0070C0"/>
                </a:solidFill>
              </a:rPr>
              <a:t>uv</a:t>
            </a:r>
            <a:r>
              <a:rPr lang="en-US" altLang="en-US" sz="2000" dirty="0"/>
              <a:t> </a:t>
            </a:r>
            <a:r>
              <a:rPr lang="en-US" altLang="en-US" sz="2000" dirty="0">
                <a:solidFill>
                  <a:schemeClr val="tx1"/>
                </a:solidFill>
              </a:rPr>
              <a:t>was chosen to be the minimum weight among differing</a:t>
            </a:r>
            <a:r>
              <a:rPr lang="en-US" altLang="en-US" sz="2000" dirty="0"/>
              <a:t> </a:t>
            </a:r>
            <a:r>
              <a:rPr lang="en-US" altLang="en-US" sz="2000" dirty="0">
                <a:solidFill>
                  <a:schemeClr val="tx1"/>
                </a:solidFill>
              </a:rPr>
              <a:t>edges,  w</a:t>
            </a:r>
            <a:r>
              <a:rPr lang="en-US" altLang="en-US" sz="2000" baseline="-25000" dirty="0">
                <a:solidFill>
                  <a:schemeClr val="tx1"/>
                </a:solidFill>
              </a:rPr>
              <a:t>i</a:t>
            </a:r>
            <a:r>
              <a:rPr lang="en-US" altLang="en-US" sz="2000" dirty="0">
                <a:solidFill>
                  <a:schemeClr val="tx1"/>
                </a:solidFill>
              </a:rPr>
              <a:t>w</a:t>
            </a:r>
            <a:r>
              <a:rPr lang="en-US" altLang="en-US" sz="2000" baseline="-25000" dirty="0">
                <a:solidFill>
                  <a:schemeClr val="tx1"/>
                </a:solidFill>
              </a:rPr>
              <a:t>i+1 </a:t>
            </a:r>
            <a:r>
              <a:rPr lang="en-US" altLang="en-US" sz="2000" dirty="0">
                <a:solidFill>
                  <a:schemeClr val="tx1"/>
                </a:solidFill>
              </a:rPr>
              <a:t>cannot have weight less than </a:t>
            </a:r>
            <a:r>
              <a:rPr lang="en-US" altLang="en-US" sz="2000" i="1" dirty="0" err="1">
                <a:solidFill>
                  <a:srgbClr val="0070C0"/>
                </a:solidFill>
              </a:rPr>
              <a:t>uv</a:t>
            </a:r>
            <a:r>
              <a:rPr lang="en-US" altLang="en-US" sz="2000" dirty="0">
                <a:solidFill>
                  <a:srgbClr val="0070C0"/>
                </a:solidFill>
              </a:rPr>
              <a:t>.</a:t>
            </a:r>
            <a:r>
              <a:rPr lang="en-US" altLang="en-US" sz="2000" dirty="0"/>
              <a:t>  </a:t>
            </a:r>
          </a:p>
          <a:p>
            <a:pPr marL="0" indent="0">
              <a:spcBef>
                <a:spcPts val="2000"/>
              </a:spcBef>
              <a:buNone/>
              <a:defRPr/>
            </a:pPr>
            <a:r>
              <a:rPr lang="en-US" altLang="en-US" sz="2000" dirty="0">
                <a:solidFill>
                  <a:schemeClr val="tx1"/>
                </a:solidFill>
              </a:rPr>
              <a:t>Therefore, W(w</a:t>
            </a:r>
            <a:r>
              <a:rPr lang="en-US" altLang="en-US" sz="2000" baseline="-25000" dirty="0">
                <a:solidFill>
                  <a:schemeClr val="tx1"/>
                </a:solidFill>
              </a:rPr>
              <a:t>i</a:t>
            </a:r>
            <a:r>
              <a:rPr lang="en-US" altLang="en-US" sz="2000" dirty="0">
                <a:solidFill>
                  <a:schemeClr val="tx1"/>
                </a:solidFill>
              </a:rPr>
              <a:t>w</a:t>
            </a:r>
            <a:r>
              <a:rPr lang="en-US" altLang="en-US" sz="2000" baseline="-25000" dirty="0">
                <a:solidFill>
                  <a:schemeClr val="tx1"/>
                </a:solidFill>
              </a:rPr>
              <a:t>i+1</a:t>
            </a:r>
            <a:r>
              <a:rPr lang="en-US" altLang="en-US" sz="2000" dirty="0">
                <a:solidFill>
                  <a:schemeClr val="tx1"/>
                </a:solidFill>
              </a:rPr>
              <a:t>) = W(</a:t>
            </a:r>
            <a:r>
              <a:rPr lang="en-US" altLang="en-US" sz="2000" i="1" dirty="0" err="1">
                <a:solidFill>
                  <a:srgbClr val="0070C0"/>
                </a:solidFill>
              </a:rPr>
              <a:t>uv</a:t>
            </a:r>
            <a:r>
              <a:rPr lang="en-US" altLang="en-US" sz="2000" dirty="0">
                <a:solidFill>
                  <a:schemeClr val="tx1"/>
                </a:solidFill>
              </a:rPr>
              <a:t>).</a:t>
            </a:r>
          </a:p>
          <a:p>
            <a:pPr marL="0" indent="0">
              <a:spcBef>
                <a:spcPts val="2000"/>
              </a:spcBef>
              <a:buNone/>
              <a:defRPr/>
            </a:pPr>
            <a:r>
              <a:rPr lang="en-US" altLang="en-US" sz="2000" dirty="0">
                <a:solidFill>
                  <a:schemeClr val="tx1"/>
                </a:solidFill>
              </a:rPr>
              <a:t>Add </a:t>
            </a:r>
            <a:r>
              <a:rPr lang="en-US" altLang="en-US" sz="2000" i="1" dirty="0" err="1">
                <a:solidFill>
                  <a:srgbClr val="0070C0"/>
                </a:solidFill>
              </a:rPr>
              <a:t>uv</a:t>
            </a:r>
            <a:r>
              <a:rPr lang="en-US" altLang="en-US" sz="2000" dirty="0"/>
              <a:t> </a:t>
            </a:r>
            <a:r>
              <a:rPr lang="en-US" altLang="en-US" sz="2000" dirty="0">
                <a:solidFill>
                  <a:schemeClr val="tx1"/>
                </a:solidFill>
              </a:rPr>
              <a:t>to </a:t>
            </a:r>
            <a:r>
              <a:rPr lang="en-US" altLang="en-US" sz="2000" i="1" dirty="0">
                <a:solidFill>
                  <a:schemeClr val="tx1"/>
                </a:solidFill>
              </a:rPr>
              <a:t>T</a:t>
            </a:r>
            <a:r>
              <a:rPr lang="en-US" altLang="en-US" sz="2000" baseline="-25000" dirty="0">
                <a:solidFill>
                  <a:schemeClr val="tx1"/>
                </a:solidFill>
              </a:rPr>
              <a:t>1</a:t>
            </a:r>
            <a:r>
              <a:rPr lang="en-US" altLang="en-US" sz="2000" dirty="0">
                <a:solidFill>
                  <a:schemeClr val="tx1"/>
                </a:solidFill>
              </a:rPr>
              <a:t> (creating a cycle). Remove w</a:t>
            </a:r>
            <a:r>
              <a:rPr lang="en-US" altLang="en-US" sz="2000" baseline="-25000" dirty="0">
                <a:solidFill>
                  <a:schemeClr val="tx1"/>
                </a:solidFill>
              </a:rPr>
              <a:t>i</a:t>
            </a:r>
            <a:r>
              <a:rPr lang="en-US" altLang="en-US" sz="2000" dirty="0">
                <a:solidFill>
                  <a:schemeClr val="tx1"/>
                </a:solidFill>
              </a:rPr>
              <a:t>w</a:t>
            </a:r>
            <a:r>
              <a:rPr lang="en-US" altLang="en-US" sz="2000" baseline="-25000" dirty="0">
                <a:solidFill>
                  <a:schemeClr val="tx1"/>
                </a:solidFill>
              </a:rPr>
              <a:t>i+1 </a:t>
            </a:r>
            <a:r>
              <a:rPr lang="en-US" altLang="en-US" sz="2000" dirty="0">
                <a:solidFill>
                  <a:schemeClr val="tx1"/>
                </a:solidFill>
              </a:rPr>
              <a:t> leaving tree </a:t>
            </a:r>
            <a:r>
              <a:rPr lang="en-US" altLang="en-US" sz="2000" i="1" dirty="0">
                <a:solidFill>
                  <a:srgbClr val="0033CC"/>
                </a:solidFill>
              </a:rPr>
              <a:t>T </a:t>
            </a:r>
            <a:r>
              <a:rPr lang="en-US" altLang="en-US" sz="2000" dirty="0">
                <a:solidFill>
                  <a:srgbClr val="0033CC"/>
                </a:solidFill>
              </a:rPr>
              <a:t>’</a:t>
            </a:r>
            <a:r>
              <a:rPr lang="en-US" altLang="en-US" sz="2000" baseline="-25000" dirty="0">
                <a:solidFill>
                  <a:srgbClr val="0033CC"/>
                </a:solidFill>
              </a:rPr>
              <a:t>1</a:t>
            </a:r>
            <a:r>
              <a:rPr lang="en-US" altLang="en-US" sz="2000" dirty="0">
                <a:solidFill>
                  <a:schemeClr val="tx1"/>
                </a:solidFill>
              </a:rPr>
              <a:t> (which has the same weight as </a:t>
            </a:r>
            <a:r>
              <a:rPr lang="en-US" altLang="en-US" sz="2000" i="1" dirty="0">
                <a:solidFill>
                  <a:schemeClr val="tx1"/>
                </a:solidFill>
              </a:rPr>
              <a:t>T</a:t>
            </a:r>
            <a:r>
              <a:rPr lang="en-US" altLang="en-US" sz="2000" baseline="-25000" dirty="0">
                <a:solidFill>
                  <a:schemeClr val="tx1"/>
                </a:solidFill>
              </a:rPr>
              <a:t>1</a:t>
            </a:r>
            <a:r>
              <a:rPr lang="en-US" altLang="en-US" sz="2000" dirty="0">
                <a:solidFill>
                  <a:schemeClr val="tx1"/>
                </a:solidFill>
              </a:rPr>
              <a:t>). </a:t>
            </a:r>
          </a:p>
          <a:p>
            <a:pPr marL="0" indent="0">
              <a:spcBef>
                <a:spcPts val="2000"/>
              </a:spcBef>
              <a:buNone/>
              <a:defRPr/>
            </a:pPr>
            <a:r>
              <a:rPr lang="en-US" altLang="en-US" sz="2000" dirty="0">
                <a:solidFill>
                  <a:schemeClr val="tx1"/>
                </a:solidFill>
              </a:rPr>
              <a:t>But </a:t>
            </a:r>
            <a:r>
              <a:rPr lang="en-US" altLang="en-US" sz="2000" i="1" dirty="0">
                <a:solidFill>
                  <a:srgbClr val="0033CC"/>
                </a:solidFill>
              </a:rPr>
              <a:t>T </a:t>
            </a:r>
            <a:r>
              <a:rPr lang="en-US" altLang="en-US" sz="2000" dirty="0">
                <a:solidFill>
                  <a:srgbClr val="0033CC"/>
                </a:solidFill>
              </a:rPr>
              <a:t>’</a:t>
            </a:r>
            <a:r>
              <a:rPr lang="en-US" altLang="en-US" sz="2000" baseline="-25000" dirty="0">
                <a:solidFill>
                  <a:srgbClr val="0033CC"/>
                </a:solidFill>
              </a:rPr>
              <a:t>1</a:t>
            </a:r>
            <a:r>
              <a:rPr lang="en-US" altLang="en-US" sz="2000" dirty="0">
                <a:solidFill>
                  <a:schemeClr val="tx1"/>
                </a:solidFill>
              </a:rPr>
              <a:t> and </a:t>
            </a:r>
            <a:r>
              <a:rPr lang="en-US" altLang="en-US" sz="2000" i="1" dirty="0">
                <a:solidFill>
                  <a:schemeClr val="tx1"/>
                </a:solidFill>
              </a:rPr>
              <a:t>T</a:t>
            </a:r>
            <a:r>
              <a:rPr lang="en-US" altLang="en-US" sz="2000" baseline="-25000" dirty="0">
                <a:solidFill>
                  <a:schemeClr val="tx1"/>
                </a:solidFill>
              </a:rPr>
              <a:t>2</a:t>
            </a:r>
            <a:r>
              <a:rPr lang="en-US" altLang="en-US" sz="2000" dirty="0">
                <a:solidFill>
                  <a:schemeClr val="tx1"/>
                </a:solidFill>
              </a:rPr>
              <a:t> differ only on </a:t>
            </a:r>
            <a:r>
              <a:rPr lang="en-US" altLang="en-US" sz="2000" i="1" dirty="0">
                <a:solidFill>
                  <a:srgbClr val="FF0000"/>
                </a:solidFill>
              </a:rPr>
              <a:t>k </a:t>
            </a:r>
            <a:r>
              <a:rPr lang="en-US" altLang="en-US" sz="2000" dirty="0">
                <a:solidFill>
                  <a:srgbClr val="FF0000"/>
                </a:solidFill>
              </a:rPr>
              <a:t>– 1</a:t>
            </a:r>
            <a:r>
              <a:rPr lang="en-US" altLang="en-US" sz="2000" dirty="0"/>
              <a:t> </a:t>
            </a:r>
            <a:r>
              <a:rPr lang="en-US" altLang="en-US" sz="2000" dirty="0">
                <a:solidFill>
                  <a:schemeClr val="tx1"/>
                </a:solidFill>
              </a:rPr>
              <a:t>edges.</a:t>
            </a:r>
          </a:p>
          <a:p>
            <a:pPr marL="0" indent="0">
              <a:spcBef>
                <a:spcPts val="2000"/>
              </a:spcBef>
              <a:buNone/>
              <a:defRPr/>
            </a:pPr>
            <a:r>
              <a:rPr lang="en-US" altLang="en-US" sz="2000" dirty="0">
                <a:solidFill>
                  <a:schemeClr val="tx1"/>
                </a:solidFill>
              </a:rPr>
              <a:t>So by inductive hypothesis, </a:t>
            </a:r>
            <a:r>
              <a:rPr lang="en-US" altLang="en-US" sz="2000" i="1" dirty="0">
                <a:solidFill>
                  <a:srgbClr val="0033CC"/>
                </a:solidFill>
              </a:rPr>
              <a:t>T </a:t>
            </a:r>
            <a:r>
              <a:rPr lang="en-US" altLang="en-US" sz="2000" dirty="0">
                <a:solidFill>
                  <a:srgbClr val="0033CC"/>
                </a:solidFill>
              </a:rPr>
              <a:t>’</a:t>
            </a:r>
            <a:r>
              <a:rPr lang="en-US" altLang="en-US" sz="2000" baseline="-25000" dirty="0">
                <a:solidFill>
                  <a:srgbClr val="0033CC"/>
                </a:solidFill>
              </a:rPr>
              <a:t>1</a:t>
            </a:r>
            <a:r>
              <a:rPr lang="en-US" altLang="en-US" sz="2000" baseline="-25000" dirty="0">
                <a:solidFill>
                  <a:schemeClr val="tx1"/>
                </a:solidFill>
              </a:rPr>
              <a:t> </a:t>
            </a:r>
            <a:r>
              <a:rPr lang="en-US" altLang="en-US" sz="2000" dirty="0">
                <a:solidFill>
                  <a:schemeClr val="tx1"/>
                </a:solidFill>
              </a:rPr>
              <a:t>and </a:t>
            </a:r>
            <a:r>
              <a:rPr lang="en-US" altLang="en-US" sz="2000" i="1" dirty="0">
                <a:solidFill>
                  <a:schemeClr val="tx1"/>
                </a:solidFill>
              </a:rPr>
              <a:t>T</a:t>
            </a:r>
            <a:r>
              <a:rPr lang="en-US" altLang="en-US" sz="2000" baseline="-25000" dirty="0">
                <a:solidFill>
                  <a:schemeClr val="tx1"/>
                </a:solidFill>
              </a:rPr>
              <a:t>2</a:t>
            </a:r>
            <a:r>
              <a:rPr lang="en-US" altLang="en-US" sz="2000" dirty="0">
                <a:solidFill>
                  <a:schemeClr val="tx1"/>
                </a:solidFill>
              </a:rPr>
              <a:t> have the same total weight. Therefore, </a:t>
            </a:r>
            <a:r>
              <a:rPr lang="en-US" altLang="en-US" sz="2000" i="1" dirty="0">
                <a:solidFill>
                  <a:schemeClr val="tx1"/>
                </a:solidFill>
              </a:rPr>
              <a:t>T</a:t>
            </a:r>
            <a:r>
              <a:rPr lang="en-US" altLang="en-US" sz="2000" baseline="-25000" dirty="0">
                <a:solidFill>
                  <a:schemeClr val="tx1"/>
                </a:solidFill>
              </a:rPr>
              <a:t>1</a:t>
            </a:r>
            <a:r>
              <a:rPr lang="en-US" altLang="en-US" sz="2000" dirty="0">
                <a:solidFill>
                  <a:schemeClr val="tx1"/>
                </a:solidFill>
              </a:rPr>
              <a:t> and </a:t>
            </a:r>
            <a:r>
              <a:rPr lang="en-US" altLang="en-US" sz="2000" i="1" dirty="0">
                <a:solidFill>
                  <a:schemeClr val="tx1"/>
                </a:solidFill>
              </a:rPr>
              <a:t>T</a:t>
            </a:r>
            <a:r>
              <a:rPr lang="en-US" altLang="en-US" sz="2000" baseline="-25000" dirty="0">
                <a:solidFill>
                  <a:schemeClr val="tx1"/>
                </a:solidFill>
              </a:rPr>
              <a:t>2</a:t>
            </a:r>
            <a:r>
              <a:rPr lang="en-US" altLang="en-US" sz="2000" dirty="0">
                <a:solidFill>
                  <a:schemeClr val="tx1"/>
                </a:solidFill>
              </a:rPr>
              <a:t> have same weight.</a:t>
            </a:r>
          </a:p>
          <a:p>
            <a:pPr eaLnBrk="1" hangingPunct="1">
              <a:spcBef>
                <a:spcPts val="2000"/>
              </a:spcBef>
              <a:defRPr/>
            </a:pPr>
            <a:endParaRPr lang="en-US" sz="2000" b="1" dirty="0"/>
          </a:p>
        </p:txBody>
      </p:sp>
      <p:sp>
        <p:nvSpPr>
          <p:cNvPr id="4" name="Text Box 5"/>
          <p:cNvSpPr txBox="1">
            <a:spLocks noChangeArrowheads="1"/>
          </p:cNvSpPr>
          <p:nvPr/>
        </p:nvSpPr>
        <p:spPr bwMode="auto">
          <a:xfrm>
            <a:off x="2517058" y="5595806"/>
            <a:ext cx="3824288" cy="338554"/>
          </a:xfrm>
          <a:prstGeom prst="rect">
            <a:avLst/>
          </a:prstGeom>
          <a:solidFill>
            <a:srgbClr val="FFC000"/>
          </a:solidFill>
          <a:ln w="19050">
            <a:solidFill>
              <a:schemeClr val="tx1"/>
            </a:solidFill>
            <a:miter lim="800000"/>
            <a:headEnd/>
            <a:tailEnd/>
          </a:ln>
        </p:spPr>
        <p:txBody>
          <a:bodyPr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1600" b="0" dirty="0">
                <a:latin typeface="Arial" panose="020B0604020202020204" pitchFamily="34" charset="0"/>
              </a:rPr>
              <a:t>Page 392 </a:t>
            </a:r>
            <a:r>
              <a:rPr kumimoji="0" lang="en-US" altLang="en-US" sz="1600" b="0" dirty="0" err="1">
                <a:latin typeface="Arial" panose="020B0604020202020204" pitchFamily="34" charset="0"/>
              </a:rPr>
              <a:t>Baase</a:t>
            </a:r>
            <a:r>
              <a:rPr kumimoji="0" lang="en-US" altLang="en-US" sz="1600" b="0" dirty="0">
                <a:latin typeface="Arial" panose="020B0604020202020204" pitchFamily="34" charset="0"/>
              </a:rPr>
              <a:t> &amp; Van </a:t>
            </a:r>
            <a:r>
              <a:rPr kumimoji="0" lang="en-US" altLang="en-US" sz="1600" b="0" dirty="0" err="1">
                <a:latin typeface="Arial" panose="020B0604020202020204" pitchFamily="34" charset="0"/>
              </a:rPr>
              <a:t>Gelder</a:t>
            </a:r>
            <a:endParaRPr kumimoji="0" lang="en-US" altLang="en-US" sz="1600" b="0"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Theorem 1 and Proof</a:t>
            </a:r>
            <a:endParaRPr sz="3600" dirty="0"/>
          </a:p>
        </p:txBody>
      </p:sp>
      <p:sp>
        <p:nvSpPr>
          <p:cNvPr id="5" name="Content Placeholder 4"/>
          <p:cNvSpPr>
            <a:spLocks noGrp="1"/>
          </p:cNvSpPr>
          <p:nvPr>
            <p:ph sz="quarter" idx="17"/>
          </p:nvPr>
        </p:nvSpPr>
        <p:spPr>
          <a:xfrm>
            <a:off x="513325" y="3028967"/>
            <a:ext cx="5815783" cy="451656"/>
          </a:xfrm>
          <a:solidFill>
            <a:schemeClr val="bg1"/>
          </a:solidFill>
          <a:ln>
            <a:noFill/>
          </a:ln>
        </p:spPr>
        <p:txBody>
          <a:bodyPr/>
          <a:lstStyle/>
          <a:p>
            <a:pPr eaLnBrk="1" hangingPunct="1">
              <a:lnSpc>
                <a:spcPct val="125000"/>
              </a:lnSpc>
              <a:buNone/>
              <a:defRPr/>
            </a:pPr>
            <a:r>
              <a:rPr lang="en-US" altLang="en-US" sz="2000" b="1" dirty="0">
                <a:solidFill>
                  <a:srgbClr val="800000"/>
                </a:solidFill>
              </a:rPr>
              <a:t>Proof</a:t>
            </a:r>
            <a:r>
              <a:rPr lang="en-US" altLang="en-US" sz="2000" dirty="0">
                <a:solidFill>
                  <a:schemeClr val="tx1"/>
                </a:solidFill>
              </a:rPr>
              <a:t> (</a:t>
            </a:r>
            <a:r>
              <a:rPr lang="en-US" altLang="en-US" sz="2000" b="1" dirty="0">
                <a:solidFill>
                  <a:schemeClr val="tx1"/>
                </a:solidFill>
              </a:rPr>
              <a:t>Only if</a:t>
            </a:r>
            <a:r>
              <a:rPr lang="en-US" altLang="en-US" sz="2000" dirty="0">
                <a:solidFill>
                  <a:schemeClr val="tx1"/>
                </a:solidFill>
              </a:rPr>
              <a:t>): Assume </a:t>
            </a:r>
            <a:r>
              <a:rPr lang="en-US" altLang="en-US" sz="2000" i="1" dirty="0">
                <a:solidFill>
                  <a:schemeClr val="tx1"/>
                </a:solidFill>
              </a:rPr>
              <a:t>T</a:t>
            </a:r>
            <a:r>
              <a:rPr lang="en-US" altLang="en-US" sz="2000" dirty="0">
                <a:solidFill>
                  <a:schemeClr val="tx1"/>
                </a:solidFill>
              </a:rPr>
              <a:t> is an MST for graph G. </a:t>
            </a:r>
          </a:p>
        </p:txBody>
      </p:sp>
      <p:sp>
        <p:nvSpPr>
          <p:cNvPr id="43" name="Rounded Rectangle 42"/>
          <p:cNvSpPr/>
          <p:nvPr/>
        </p:nvSpPr>
        <p:spPr>
          <a:xfrm>
            <a:off x="545689" y="1549055"/>
            <a:ext cx="8146027" cy="134162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3" name="TextBox 2"/>
          <p:cNvSpPr txBox="1"/>
          <p:nvPr/>
        </p:nvSpPr>
        <p:spPr>
          <a:xfrm>
            <a:off x="585018" y="1615992"/>
            <a:ext cx="8170607" cy="1200329"/>
          </a:xfrm>
          <a:prstGeom prst="rect">
            <a:avLst/>
          </a:prstGeom>
          <a:noFill/>
        </p:spPr>
        <p:txBody>
          <a:bodyPr wrap="square" rtlCol="0">
            <a:spAutoFit/>
          </a:bodyPr>
          <a:lstStyle/>
          <a:p>
            <a:r>
              <a:rPr lang="en-US" altLang="en-US" dirty="0">
                <a:solidFill>
                  <a:srgbClr val="002060"/>
                </a:solidFill>
                <a:latin typeface="+mn-lt"/>
              </a:rPr>
              <a:t>Theorem 1</a:t>
            </a:r>
            <a:r>
              <a:rPr lang="en-US" altLang="en-US" b="0" dirty="0">
                <a:solidFill>
                  <a:srgbClr val="002060"/>
                </a:solidFill>
                <a:latin typeface="+mn-lt"/>
              </a:rPr>
              <a:t>: </a:t>
            </a:r>
            <a:r>
              <a:rPr lang="en-US" altLang="en-US" b="0" dirty="0">
                <a:latin typeface="+mn-lt"/>
              </a:rPr>
              <a:t>In a connected weighted graph G = (V, E, W), a tree </a:t>
            </a:r>
            <a:r>
              <a:rPr lang="en-US" altLang="en-US" b="0" i="1" dirty="0">
                <a:latin typeface="+mn-lt"/>
              </a:rPr>
              <a:t>T</a:t>
            </a:r>
            <a:r>
              <a:rPr lang="en-US" altLang="en-US" b="0" dirty="0">
                <a:latin typeface="+mn-lt"/>
              </a:rPr>
              <a:t> is a minimum spanning tree if and only if </a:t>
            </a:r>
            <a:r>
              <a:rPr lang="en-US" altLang="en-US" b="0" i="1" dirty="0">
                <a:latin typeface="+mn-lt"/>
              </a:rPr>
              <a:t>T</a:t>
            </a:r>
            <a:r>
              <a:rPr lang="en-US" altLang="en-US" b="0" dirty="0">
                <a:latin typeface="+mn-lt"/>
              </a:rPr>
              <a:t> has the MST property.</a:t>
            </a:r>
          </a:p>
        </p:txBody>
      </p:sp>
      <p:sp>
        <p:nvSpPr>
          <p:cNvPr id="44" name="Content Placeholder 4"/>
          <p:cNvSpPr txBox="1">
            <a:spLocks/>
          </p:cNvSpPr>
          <p:nvPr/>
        </p:nvSpPr>
        <p:spPr bwMode="auto">
          <a:xfrm>
            <a:off x="477683" y="3559094"/>
            <a:ext cx="5801033" cy="25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buNone/>
              <a:defRPr/>
            </a:pPr>
            <a:r>
              <a:rPr lang="en-US" altLang="en-US" sz="2000" b="0" kern="0" dirty="0">
                <a:solidFill>
                  <a:schemeClr val="tx1"/>
                </a:solidFill>
              </a:rPr>
              <a:t>Suppose </a:t>
            </a:r>
            <a:r>
              <a:rPr lang="en-US" altLang="en-US" sz="2000" b="0" i="1" kern="0" dirty="0">
                <a:solidFill>
                  <a:schemeClr val="tx1"/>
                </a:solidFill>
              </a:rPr>
              <a:t>T</a:t>
            </a:r>
            <a:r>
              <a:rPr lang="en-US" altLang="en-US" sz="2000" b="0" kern="0" dirty="0">
                <a:solidFill>
                  <a:schemeClr val="tx1"/>
                </a:solidFill>
              </a:rPr>
              <a:t> does not satisfy the MST property, i.e. there is some edge </a:t>
            </a:r>
            <a:r>
              <a:rPr lang="en-US" altLang="en-US" sz="2000" b="0" i="1" kern="0" dirty="0" err="1">
                <a:solidFill>
                  <a:srgbClr val="0070C0"/>
                </a:solidFill>
              </a:rPr>
              <a:t>uv</a:t>
            </a:r>
            <a:r>
              <a:rPr lang="en-US" altLang="en-US" sz="2000" b="0" kern="0" dirty="0">
                <a:solidFill>
                  <a:schemeClr val="tx1"/>
                </a:solidFill>
              </a:rPr>
              <a:t> that is not in </a:t>
            </a:r>
            <a:r>
              <a:rPr lang="en-US" altLang="en-US" sz="2000" b="0" i="1" kern="0" dirty="0">
                <a:solidFill>
                  <a:schemeClr val="tx1"/>
                </a:solidFill>
              </a:rPr>
              <a:t>T</a:t>
            </a:r>
            <a:r>
              <a:rPr lang="en-US" altLang="en-US" sz="2000" b="0" kern="0" dirty="0">
                <a:solidFill>
                  <a:schemeClr val="tx1"/>
                </a:solidFill>
              </a:rPr>
              <a:t> such that adding </a:t>
            </a:r>
            <a:r>
              <a:rPr lang="en-US" altLang="en-US" sz="2000" b="0" i="1" kern="0" dirty="0" err="1">
                <a:solidFill>
                  <a:srgbClr val="0070C0"/>
                </a:solidFill>
              </a:rPr>
              <a:t>uv</a:t>
            </a:r>
            <a:r>
              <a:rPr lang="en-US" altLang="en-US" sz="2000" b="0" kern="0" dirty="0">
                <a:solidFill>
                  <a:schemeClr val="tx1"/>
                </a:solidFill>
              </a:rPr>
              <a:t> creates a cycle, in which some other edge </a:t>
            </a:r>
            <a:r>
              <a:rPr lang="en-US" altLang="en-US" sz="2000" b="0" i="1" kern="0" dirty="0" err="1">
                <a:solidFill>
                  <a:srgbClr val="C00000"/>
                </a:solidFill>
              </a:rPr>
              <a:t>xy</a:t>
            </a:r>
            <a:r>
              <a:rPr lang="en-US" altLang="en-US" sz="2000" b="0" kern="0" dirty="0">
                <a:solidFill>
                  <a:schemeClr val="tx1"/>
                </a:solidFill>
              </a:rPr>
              <a:t> has weight W(</a:t>
            </a:r>
            <a:r>
              <a:rPr lang="en-US" altLang="en-US" sz="2000" b="0" i="1" kern="0" dirty="0" err="1">
                <a:solidFill>
                  <a:srgbClr val="C00000"/>
                </a:solidFill>
              </a:rPr>
              <a:t>xy</a:t>
            </a:r>
            <a:r>
              <a:rPr lang="en-US" altLang="en-US" sz="2000" b="0" kern="0" dirty="0">
                <a:solidFill>
                  <a:schemeClr val="tx1"/>
                </a:solidFill>
              </a:rPr>
              <a:t>) &gt; W(</a:t>
            </a:r>
            <a:r>
              <a:rPr lang="en-US" altLang="en-US" sz="2000" b="0" i="1" kern="0" dirty="0" err="1">
                <a:solidFill>
                  <a:srgbClr val="0070C0"/>
                </a:solidFill>
              </a:rPr>
              <a:t>uv</a:t>
            </a:r>
            <a:r>
              <a:rPr lang="en-US" altLang="en-US" sz="2000" b="0" kern="0" dirty="0">
                <a:solidFill>
                  <a:schemeClr val="tx1"/>
                </a:solidFill>
              </a:rPr>
              <a:t>).  </a:t>
            </a:r>
          </a:p>
          <a:p>
            <a:pPr marL="0" indent="0" eaLnBrk="1" hangingPunct="1">
              <a:spcBef>
                <a:spcPts val="0"/>
              </a:spcBef>
              <a:buNone/>
              <a:defRPr/>
            </a:pPr>
            <a:endParaRPr lang="en-US" altLang="en-US" sz="2000" b="0" kern="0" dirty="0">
              <a:solidFill>
                <a:schemeClr val="tx1"/>
              </a:solidFill>
            </a:endParaRPr>
          </a:p>
          <a:p>
            <a:pPr marL="0" indent="0" eaLnBrk="1" hangingPunct="1">
              <a:buNone/>
              <a:defRPr/>
            </a:pPr>
            <a:r>
              <a:rPr lang="en-US" altLang="en-US" sz="2000" b="0" kern="0" dirty="0">
                <a:solidFill>
                  <a:schemeClr val="tx1"/>
                </a:solidFill>
              </a:rPr>
              <a:t>Then, by removing </a:t>
            </a:r>
            <a:r>
              <a:rPr lang="en-US" altLang="en-US" sz="2000" b="0" i="1" kern="0" dirty="0" err="1">
                <a:solidFill>
                  <a:srgbClr val="C00000"/>
                </a:solidFill>
              </a:rPr>
              <a:t>xy</a:t>
            </a:r>
            <a:r>
              <a:rPr lang="en-US" altLang="en-US" sz="2000" b="0" kern="0" dirty="0">
                <a:solidFill>
                  <a:schemeClr val="tx1"/>
                </a:solidFill>
              </a:rPr>
              <a:t> and adding </a:t>
            </a:r>
            <a:r>
              <a:rPr lang="en-US" altLang="en-US" sz="2000" b="0" i="1" kern="0" dirty="0" err="1">
                <a:solidFill>
                  <a:srgbClr val="0070C0"/>
                </a:solidFill>
              </a:rPr>
              <a:t>uv</a:t>
            </a:r>
            <a:r>
              <a:rPr lang="en-US" altLang="en-US" sz="2000" b="0" i="1" kern="0" dirty="0">
                <a:solidFill>
                  <a:schemeClr val="tx1"/>
                </a:solidFill>
              </a:rPr>
              <a:t> ,</a:t>
            </a:r>
            <a:r>
              <a:rPr lang="en-US" altLang="en-US" sz="2000" b="0" kern="0" dirty="0">
                <a:solidFill>
                  <a:schemeClr val="tx1"/>
                </a:solidFill>
              </a:rPr>
              <a:t>we create a new spanning tree whose total weight is &lt; W(</a:t>
            </a:r>
            <a:r>
              <a:rPr lang="en-US" altLang="en-US" sz="2000" b="0" i="1" kern="0" dirty="0">
                <a:solidFill>
                  <a:schemeClr val="tx1"/>
                </a:solidFill>
              </a:rPr>
              <a:t>T)</a:t>
            </a:r>
            <a:r>
              <a:rPr lang="en-US" altLang="en-US" sz="2000" b="0" kern="0" dirty="0">
                <a:solidFill>
                  <a:schemeClr val="tx1"/>
                </a:solidFill>
              </a:rPr>
              <a:t>; This contradicts the assumption that </a:t>
            </a:r>
            <a:r>
              <a:rPr lang="en-US" altLang="en-US" sz="2000" b="0" i="1" kern="0" dirty="0">
                <a:solidFill>
                  <a:schemeClr val="tx1"/>
                </a:solidFill>
              </a:rPr>
              <a:t>T</a:t>
            </a:r>
            <a:r>
              <a:rPr lang="en-US" altLang="en-US" sz="2000" b="0" kern="0" dirty="0">
                <a:solidFill>
                  <a:schemeClr val="tx1"/>
                </a:solidFill>
              </a:rPr>
              <a:t> is an MST.</a:t>
            </a:r>
          </a:p>
        </p:txBody>
      </p:sp>
      <p:grpSp>
        <p:nvGrpSpPr>
          <p:cNvPr id="7" name="Group 6"/>
          <p:cNvGrpSpPr/>
          <p:nvPr/>
        </p:nvGrpSpPr>
        <p:grpSpPr>
          <a:xfrm>
            <a:off x="6726505" y="3731325"/>
            <a:ext cx="1798582" cy="1772750"/>
            <a:chOff x="477726" y="4229375"/>
            <a:chExt cx="1798582" cy="1772750"/>
          </a:xfrm>
        </p:grpSpPr>
        <p:sp>
          <p:nvSpPr>
            <p:cNvPr id="9" name="Line 65"/>
            <p:cNvSpPr>
              <a:spLocks noChangeShapeType="1"/>
            </p:cNvSpPr>
            <p:nvPr/>
          </p:nvSpPr>
          <p:spPr bwMode="auto">
            <a:xfrm flipH="1">
              <a:off x="698121" y="4536650"/>
              <a:ext cx="0" cy="1092200"/>
            </a:xfrm>
            <a:prstGeom prst="line">
              <a:avLst/>
            </a:prstGeom>
            <a:noFill/>
            <a:ln w="28575">
              <a:solidFill>
                <a:schemeClr val="tx1"/>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71"/>
            <p:cNvSpPr>
              <a:spLocks noChangeShapeType="1"/>
            </p:cNvSpPr>
            <p:nvPr/>
          </p:nvSpPr>
          <p:spPr bwMode="auto">
            <a:xfrm rot="16200000" flipH="1">
              <a:off x="1408812" y="5236668"/>
              <a:ext cx="0" cy="1097280"/>
            </a:xfrm>
            <a:prstGeom prst="line">
              <a:avLst/>
            </a:prstGeom>
            <a:noFill/>
            <a:ln w="28575">
              <a:solidFill>
                <a:srgbClr val="00B0F0"/>
              </a:solidFill>
              <a:prstDash val="sysDash"/>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sp>
          <p:nvSpPr>
            <p:cNvPr id="11" name="Oval 50"/>
            <p:cNvSpPr>
              <a:spLocks noChangeArrowheads="1"/>
            </p:cNvSpPr>
            <p:nvPr/>
          </p:nvSpPr>
          <p:spPr bwMode="auto">
            <a:xfrm>
              <a:off x="1944679" y="4229375"/>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2" name="Oval 50"/>
            <p:cNvSpPr>
              <a:spLocks noChangeArrowheads="1"/>
            </p:cNvSpPr>
            <p:nvPr/>
          </p:nvSpPr>
          <p:spPr bwMode="auto">
            <a:xfrm>
              <a:off x="535581" y="4229375"/>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4" name="Oval 50"/>
            <p:cNvSpPr>
              <a:spLocks noChangeArrowheads="1"/>
            </p:cNvSpPr>
            <p:nvPr/>
          </p:nvSpPr>
          <p:spPr bwMode="auto">
            <a:xfrm>
              <a:off x="535581" y="5639070"/>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5" name="Text Box 63"/>
            <p:cNvSpPr txBox="1">
              <a:spLocks noChangeArrowheads="1"/>
            </p:cNvSpPr>
            <p:nvPr/>
          </p:nvSpPr>
          <p:spPr bwMode="auto">
            <a:xfrm>
              <a:off x="477726" y="5577863"/>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u</a:t>
              </a:r>
              <a:endParaRPr kumimoji="0" lang="en-US" altLang="en-US" sz="2400" dirty="0">
                <a:latin typeface="+mn-lt"/>
              </a:endParaRPr>
            </a:p>
          </p:txBody>
        </p:sp>
        <p:sp>
          <p:nvSpPr>
            <p:cNvPr id="16" name="Text Box 63"/>
            <p:cNvSpPr txBox="1">
              <a:spLocks noChangeArrowheads="1"/>
            </p:cNvSpPr>
            <p:nvPr/>
          </p:nvSpPr>
          <p:spPr bwMode="auto">
            <a:xfrm>
              <a:off x="1948974" y="5602015"/>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v</a:t>
              </a:r>
              <a:endParaRPr kumimoji="0" lang="en-US" altLang="en-US" sz="2400" dirty="0">
                <a:latin typeface="+mn-lt"/>
              </a:endParaRPr>
            </a:p>
          </p:txBody>
        </p:sp>
        <p:sp>
          <p:nvSpPr>
            <p:cNvPr id="17" name="Oval 50"/>
            <p:cNvSpPr>
              <a:spLocks noChangeArrowheads="1"/>
            </p:cNvSpPr>
            <p:nvPr/>
          </p:nvSpPr>
          <p:spPr bwMode="auto">
            <a:xfrm>
              <a:off x="1944679" y="5642322"/>
              <a:ext cx="320040" cy="3200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endParaRPr kumimoji="0" lang="en-US" altLang="en-US" sz="2000">
                <a:latin typeface="Arial" panose="020B0604020202020204" pitchFamily="34" charset="0"/>
              </a:endParaRPr>
            </a:p>
          </p:txBody>
        </p:sp>
        <p:sp>
          <p:nvSpPr>
            <p:cNvPr id="18" name="Line 71"/>
            <p:cNvSpPr>
              <a:spLocks noChangeShapeType="1"/>
            </p:cNvSpPr>
            <p:nvPr/>
          </p:nvSpPr>
          <p:spPr bwMode="auto">
            <a:xfrm flipH="1">
              <a:off x="2103821" y="4549414"/>
              <a:ext cx="0" cy="1097280"/>
            </a:xfrm>
            <a:prstGeom prst="line">
              <a:avLst/>
            </a:prstGeom>
            <a:noFill/>
            <a:ln w="28575">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p>
          </p:txBody>
        </p:sp>
      </p:grpSp>
      <p:sp>
        <p:nvSpPr>
          <p:cNvPr id="21" name="Line 65"/>
          <p:cNvSpPr>
            <a:spLocks noChangeShapeType="1"/>
          </p:cNvSpPr>
          <p:nvPr/>
        </p:nvSpPr>
        <p:spPr bwMode="auto">
          <a:xfrm flipH="1">
            <a:off x="7086600" y="3886200"/>
            <a:ext cx="1079500" cy="12700"/>
          </a:xfrm>
          <a:prstGeom prst="line">
            <a:avLst/>
          </a:prstGeom>
          <a:noFill/>
          <a:ln w="28575">
            <a:solidFill>
              <a:schemeClr val="tx1"/>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 name="Text Box 63"/>
          <p:cNvSpPr txBox="1">
            <a:spLocks noChangeArrowheads="1"/>
          </p:cNvSpPr>
          <p:nvPr/>
        </p:nvSpPr>
        <p:spPr bwMode="auto">
          <a:xfrm>
            <a:off x="6739205" y="3657413"/>
            <a:ext cx="370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	x</a:t>
            </a:r>
            <a:endParaRPr kumimoji="0" lang="en-US" altLang="en-US" sz="2400" dirty="0">
              <a:latin typeface="+mn-lt"/>
            </a:endParaRPr>
          </a:p>
        </p:txBody>
      </p:sp>
      <p:sp>
        <p:nvSpPr>
          <p:cNvPr id="23" name="Text Box 63"/>
          <p:cNvSpPr txBox="1">
            <a:spLocks noChangeArrowheads="1"/>
          </p:cNvSpPr>
          <p:nvPr/>
        </p:nvSpPr>
        <p:spPr bwMode="auto">
          <a:xfrm>
            <a:off x="8183246" y="3657413"/>
            <a:ext cx="3273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algn="ctr">
              <a:spcBef>
                <a:spcPct val="0"/>
              </a:spcBef>
              <a:buClrTx/>
              <a:buFontTx/>
              <a:buNone/>
            </a:pPr>
            <a:r>
              <a:rPr kumimoji="0" lang="en-US" altLang="en-US" sz="2000" dirty="0">
                <a:latin typeface="+mn-lt"/>
              </a:rPr>
              <a:t>y</a:t>
            </a:r>
            <a:endParaRPr kumimoji="0" lang="en-US" altLang="en-US" sz="2400" dirty="0">
              <a:latin typeface="+mn-lt"/>
            </a:endParaRPr>
          </a:p>
        </p:txBody>
      </p:sp>
    </p:spTree>
    <p:extLst>
      <p:ext uri="{BB962C8B-B14F-4D97-AF65-F5344CB8AC3E}">
        <p14:creationId xmlns:p14="http://schemas.microsoft.com/office/powerpoint/2010/main" val="35760170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
                                            <p:txEl>
                                              <p:pRg st="0" end="0"/>
                                            </p:txEl>
                                          </p:spTgt>
                                        </p:tgtEl>
                                        <p:attrNameLst>
                                          <p:attrName>style.visibility</p:attrName>
                                        </p:attrNameLst>
                                      </p:cBhvr>
                                      <p:to>
                                        <p:strVal val="visible"/>
                                      </p:to>
                                    </p:set>
                                    <p:animEffect transition="in" filter="fade">
                                      <p:cBhvr>
                                        <p:cTn id="15" dur="500"/>
                                        <p:tgtEl>
                                          <p:spTgt spid="4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4">
                                            <p:txEl>
                                              <p:pRg st="2" end="2"/>
                                            </p:txEl>
                                          </p:spTgt>
                                        </p:tgtEl>
                                        <p:attrNameLst>
                                          <p:attrName>style.visibility</p:attrName>
                                        </p:attrNameLst>
                                      </p:cBhvr>
                                      <p:to>
                                        <p:strVal val="visible"/>
                                      </p:to>
                                    </p:set>
                                    <p:animEffect transition="in" filter="fade">
                                      <p:cBhvr>
                                        <p:cTn id="20" dur="500"/>
                                        <p:tgtEl>
                                          <p:spTgt spid="4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Proof of Theorem 1 (continued)</a:t>
            </a:r>
            <a:endParaRPr sz="3600" dirty="0"/>
          </a:p>
        </p:txBody>
      </p:sp>
      <p:sp>
        <p:nvSpPr>
          <p:cNvPr id="5" name="Content Placeholder 4"/>
          <p:cNvSpPr>
            <a:spLocks noGrp="1"/>
          </p:cNvSpPr>
          <p:nvPr>
            <p:ph sz="quarter" idx="17"/>
          </p:nvPr>
        </p:nvSpPr>
        <p:spPr>
          <a:xfrm>
            <a:off x="526025" y="3105167"/>
            <a:ext cx="5815783" cy="451656"/>
          </a:xfrm>
          <a:solidFill>
            <a:schemeClr val="bg1">
              <a:lumMod val="85000"/>
            </a:schemeClr>
          </a:solidFill>
          <a:ln>
            <a:noFill/>
          </a:ln>
        </p:spPr>
        <p:txBody>
          <a:bodyPr/>
          <a:lstStyle/>
          <a:p>
            <a:pPr eaLnBrk="1" hangingPunct="1">
              <a:lnSpc>
                <a:spcPct val="125000"/>
              </a:lnSpc>
              <a:buFont typeface="Wingdings" panose="05000000000000000000" pitchFamily="2" charset="2"/>
              <a:buNone/>
              <a:defRPr/>
            </a:pPr>
            <a:r>
              <a:rPr lang="en-US" altLang="en-US" sz="2000" b="1" dirty="0">
                <a:solidFill>
                  <a:srgbClr val="800000"/>
                </a:solidFill>
              </a:rPr>
              <a:t>Proof</a:t>
            </a:r>
            <a:r>
              <a:rPr lang="en-US" altLang="en-US" sz="2000" dirty="0">
                <a:solidFill>
                  <a:srgbClr val="800000"/>
                </a:solidFill>
              </a:rPr>
              <a:t> </a:t>
            </a:r>
            <a:r>
              <a:rPr lang="en-US" altLang="en-US" sz="2000" dirty="0">
                <a:solidFill>
                  <a:schemeClr val="tx1"/>
                </a:solidFill>
              </a:rPr>
              <a:t>(</a:t>
            </a:r>
            <a:r>
              <a:rPr lang="en-US" altLang="en-US" sz="2000" b="1" dirty="0">
                <a:solidFill>
                  <a:schemeClr val="tx1"/>
                </a:solidFill>
              </a:rPr>
              <a:t>Only if</a:t>
            </a:r>
            <a:r>
              <a:rPr lang="en-US" altLang="en-US" sz="2000" dirty="0">
                <a:solidFill>
                  <a:schemeClr val="tx1"/>
                </a:solidFill>
              </a:rPr>
              <a:t>): Assume </a:t>
            </a:r>
            <a:r>
              <a:rPr lang="en-US" altLang="en-US" sz="2000" i="1" dirty="0">
                <a:solidFill>
                  <a:schemeClr val="tx1"/>
                </a:solidFill>
              </a:rPr>
              <a:t>T</a:t>
            </a:r>
            <a:r>
              <a:rPr lang="en-US" altLang="en-US" sz="2000" dirty="0">
                <a:solidFill>
                  <a:schemeClr val="tx1"/>
                </a:solidFill>
              </a:rPr>
              <a:t> is an MST for graph G. </a:t>
            </a:r>
          </a:p>
        </p:txBody>
      </p:sp>
      <p:sp>
        <p:nvSpPr>
          <p:cNvPr id="43" name="Rounded Rectangle 42"/>
          <p:cNvSpPr/>
          <p:nvPr/>
        </p:nvSpPr>
        <p:spPr>
          <a:xfrm>
            <a:off x="545689" y="1549055"/>
            <a:ext cx="8146027" cy="134162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3" name="TextBox 2"/>
          <p:cNvSpPr txBox="1"/>
          <p:nvPr/>
        </p:nvSpPr>
        <p:spPr>
          <a:xfrm>
            <a:off x="585018" y="1615992"/>
            <a:ext cx="8170607" cy="1200329"/>
          </a:xfrm>
          <a:prstGeom prst="rect">
            <a:avLst/>
          </a:prstGeom>
          <a:noFill/>
        </p:spPr>
        <p:txBody>
          <a:bodyPr wrap="square" rtlCol="0">
            <a:spAutoFit/>
          </a:bodyPr>
          <a:lstStyle/>
          <a:p>
            <a:r>
              <a:rPr lang="en-US" altLang="en-US" dirty="0">
                <a:solidFill>
                  <a:srgbClr val="002060"/>
                </a:solidFill>
                <a:latin typeface="+mn-lt"/>
              </a:rPr>
              <a:t>Theorem 1</a:t>
            </a:r>
            <a:r>
              <a:rPr lang="en-US" altLang="en-US" b="0" dirty="0">
                <a:solidFill>
                  <a:srgbClr val="002060"/>
                </a:solidFill>
                <a:latin typeface="+mn-lt"/>
              </a:rPr>
              <a:t>: </a:t>
            </a:r>
            <a:r>
              <a:rPr lang="en-US" altLang="en-US" b="0" dirty="0">
                <a:latin typeface="+mn-lt"/>
              </a:rPr>
              <a:t>In a connected weighted graph G = (V, E, W), a tree </a:t>
            </a:r>
            <a:r>
              <a:rPr lang="en-US" altLang="en-US" b="0" i="1" dirty="0">
                <a:latin typeface="+mn-lt"/>
              </a:rPr>
              <a:t>T</a:t>
            </a:r>
            <a:r>
              <a:rPr lang="en-US" altLang="en-US" b="0" dirty="0">
                <a:latin typeface="+mn-lt"/>
              </a:rPr>
              <a:t> is a minimum spanning tree if and only if </a:t>
            </a:r>
            <a:r>
              <a:rPr lang="en-US" altLang="en-US" b="0" i="1" dirty="0">
                <a:latin typeface="+mn-lt"/>
              </a:rPr>
              <a:t>T</a:t>
            </a:r>
            <a:r>
              <a:rPr lang="en-US" altLang="en-US" b="0" dirty="0">
                <a:latin typeface="+mn-lt"/>
              </a:rPr>
              <a:t> has the MST property.</a:t>
            </a:r>
          </a:p>
        </p:txBody>
      </p:sp>
      <p:sp>
        <p:nvSpPr>
          <p:cNvPr id="44" name="Content Placeholder 4"/>
          <p:cNvSpPr txBox="1">
            <a:spLocks/>
          </p:cNvSpPr>
          <p:nvPr/>
        </p:nvSpPr>
        <p:spPr bwMode="auto">
          <a:xfrm>
            <a:off x="452283" y="3889294"/>
            <a:ext cx="6135540" cy="2423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buNone/>
              <a:defRPr/>
            </a:pPr>
            <a:r>
              <a:rPr lang="en-US" altLang="en-US" sz="2000" kern="0" dirty="0">
                <a:solidFill>
                  <a:schemeClr val="tx1"/>
                </a:solidFill>
              </a:rPr>
              <a:t>(Cont.)</a:t>
            </a:r>
          </a:p>
          <a:p>
            <a:pPr marL="0" indent="0" eaLnBrk="1" hangingPunct="1">
              <a:spcBef>
                <a:spcPts val="0"/>
              </a:spcBef>
              <a:buNone/>
              <a:defRPr/>
            </a:pPr>
            <a:endParaRPr lang="en-US" altLang="en-US" sz="2000" b="0" kern="0" dirty="0">
              <a:solidFill>
                <a:schemeClr val="tx1"/>
              </a:solidFill>
            </a:endParaRPr>
          </a:p>
          <a:p>
            <a:pPr>
              <a:spcBef>
                <a:spcPct val="0"/>
              </a:spcBef>
              <a:buClrTx/>
              <a:buFontTx/>
              <a:buNone/>
              <a:defRPr/>
            </a:pPr>
            <a:r>
              <a:rPr lang="en-US" altLang="en-US" sz="2000" dirty="0">
                <a:solidFill>
                  <a:schemeClr val="tx1"/>
                </a:solidFill>
              </a:rPr>
              <a:t>(</a:t>
            </a:r>
            <a:r>
              <a:rPr lang="en-US" altLang="en-US" sz="2000" dirty="0">
                <a:solidFill>
                  <a:srgbClr val="800000"/>
                </a:solidFill>
              </a:rPr>
              <a:t>If</a:t>
            </a:r>
            <a:r>
              <a:rPr lang="en-US" altLang="en-US" sz="2000" dirty="0">
                <a:solidFill>
                  <a:schemeClr val="tx1"/>
                </a:solidFill>
              </a:rPr>
              <a:t>) </a:t>
            </a:r>
            <a:r>
              <a:rPr lang="en-US" altLang="en-US" sz="2000" b="0" dirty="0">
                <a:solidFill>
                  <a:schemeClr val="tx1"/>
                </a:solidFill>
              </a:rPr>
              <a:t>Assume </a:t>
            </a:r>
            <a:r>
              <a:rPr lang="en-US" altLang="en-US" sz="2000" b="0" i="1" dirty="0">
                <a:solidFill>
                  <a:schemeClr val="tx1"/>
                </a:solidFill>
              </a:rPr>
              <a:t>T</a:t>
            </a:r>
            <a:r>
              <a:rPr lang="en-US" altLang="en-US" sz="2000" b="0" dirty="0">
                <a:solidFill>
                  <a:schemeClr val="tx1"/>
                </a:solidFill>
              </a:rPr>
              <a:t> has MST property. </a:t>
            </a:r>
          </a:p>
          <a:p>
            <a:pPr marL="0" indent="0">
              <a:spcBef>
                <a:spcPts val="1400"/>
              </a:spcBef>
              <a:buClrTx/>
              <a:buFontTx/>
              <a:buNone/>
              <a:defRPr/>
            </a:pPr>
            <a:r>
              <a:rPr lang="en-US" altLang="en-US" sz="2000" b="0" dirty="0">
                <a:solidFill>
                  <a:schemeClr val="tx1"/>
                </a:solidFill>
              </a:rPr>
              <a:t>If </a:t>
            </a:r>
            <a:r>
              <a:rPr lang="en-US" altLang="en-US" sz="2000" b="0" i="1" dirty="0">
                <a:solidFill>
                  <a:schemeClr val="tx1"/>
                </a:solidFill>
              </a:rPr>
              <a:t>T</a:t>
            </a:r>
            <a:r>
              <a:rPr lang="en-US" altLang="en-US" sz="2000" b="0" baseline="-25000" dirty="0">
                <a:solidFill>
                  <a:schemeClr val="tx1"/>
                </a:solidFill>
              </a:rPr>
              <a:t>min</a:t>
            </a:r>
            <a:r>
              <a:rPr lang="en-US" altLang="en-US" sz="2000" b="0" dirty="0">
                <a:solidFill>
                  <a:schemeClr val="tx1"/>
                </a:solidFill>
              </a:rPr>
              <a:t> is an MST, then </a:t>
            </a:r>
            <a:r>
              <a:rPr lang="en-US" altLang="en-US" sz="2000" b="0" i="1" dirty="0">
                <a:solidFill>
                  <a:schemeClr val="tx1"/>
                </a:solidFill>
              </a:rPr>
              <a:t>T</a:t>
            </a:r>
            <a:r>
              <a:rPr lang="en-US" altLang="en-US" sz="2000" b="0" baseline="-25000" dirty="0">
                <a:solidFill>
                  <a:schemeClr val="tx1"/>
                </a:solidFill>
              </a:rPr>
              <a:t>min</a:t>
            </a:r>
            <a:r>
              <a:rPr lang="en-US" altLang="en-US" sz="2000" b="0" dirty="0">
                <a:solidFill>
                  <a:schemeClr val="tx1"/>
                </a:solidFill>
              </a:rPr>
              <a:t> has MST property by the first half of the proof.</a:t>
            </a:r>
          </a:p>
          <a:p>
            <a:pPr marL="0" indent="0">
              <a:spcBef>
                <a:spcPts val="1400"/>
              </a:spcBef>
              <a:buClrTx/>
              <a:buFontTx/>
              <a:buNone/>
              <a:defRPr/>
            </a:pPr>
            <a:r>
              <a:rPr lang="en-US" altLang="en-US" sz="2000" b="0" dirty="0">
                <a:solidFill>
                  <a:schemeClr val="tx1"/>
                </a:solidFill>
              </a:rPr>
              <a:t>By Lemma 1, W(</a:t>
            </a:r>
            <a:r>
              <a:rPr lang="en-US" altLang="en-US" sz="2000" b="0" i="1" dirty="0">
                <a:solidFill>
                  <a:schemeClr val="tx1"/>
                </a:solidFill>
              </a:rPr>
              <a:t>T</a:t>
            </a:r>
            <a:r>
              <a:rPr lang="en-US" altLang="en-US" sz="2000" b="0" dirty="0">
                <a:solidFill>
                  <a:schemeClr val="tx1"/>
                </a:solidFill>
              </a:rPr>
              <a:t>) = W(</a:t>
            </a:r>
            <a:r>
              <a:rPr lang="en-US" altLang="en-US" sz="2000" b="0" i="1" dirty="0" err="1">
                <a:solidFill>
                  <a:schemeClr val="tx1"/>
                </a:solidFill>
              </a:rPr>
              <a:t>T</a:t>
            </a:r>
            <a:r>
              <a:rPr lang="en-US" altLang="en-US" sz="2000" b="0" baseline="-25000" dirty="0" err="1">
                <a:solidFill>
                  <a:schemeClr val="tx1"/>
                </a:solidFill>
              </a:rPr>
              <a:t>min</a:t>
            </a:r>
            <a:r>
              <a:rPr lang="en-US" altLang="en-US" sz="2000" b="0" dirty="0">
                <a:solidFill>
                  <a:schemeClr val="tx1"/>
                </a:solidFill>
              </a:rPr>
              <a:t>), so </a:t>
            </a:r>
            <a:r>
              <a:rPr lang="en-US" altLang="en-US" sz="2000" b="0" i="1" dirty="0">
                <a:solidFill>
                  <a:schemeClr val="tx1"/>
                </a:solidFill>
              </a:rPr>
              <a:t>T</a:t>
            </a:r>
            <a:r>
              <a:rPr lang="en-US" altLang="en-US" sz="2000" b="0" dirty="0">
                <a:solidFill>
                  <a:schemeClr val="tx1"/>
                </a:solidFill>
              </a:rPr>
              <a:t> is also an MST</a:t>
            </a:r>
            <a:r>
              <a:rPr lang="en-US" altLang="en-US" sz="2000" b="0" kern="0" dirty="0">
                <a:solidFill>
                  <a:schemeClr val="tx1"/>
                </a:solidFill>
              </a:rPr>
              <a:t>.</a:t>
            </a:r>
          </a:p>
        </p:txBody>
      </p:sp>
    </p:spTree>
    <p:extLst>
      <p:ext uri="{BB962C8B-B14F-4D97-AF65-F5344CB8AC3E}">
        <p14:creationId xmlns:p14="http://schemas.microsoft.com/office/powerpoint/2010/main" val="4242090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3" end="3"/>
                                            </p:txEl>
                                          </p:spTgt>
                                        </p:tgtEl>
                                        <p:attrNameLst>
                                          <p:attrName>style.visibility</p:attrName>
                                        </p:attrNameLst>
                                      </p:cBhvr>
                                      <p:to>
                                        <p:strVal val="visible"/>
                                      </p:to>
                                    </p:set>
                                    <p:animEffect transition="in" filter="fade">
                                      <p:cBhvr>
                                        <p:cTn id="7" dur="500"/>
                                        <p:tgtEl>
                                          <p:spTgt spid="4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xEl>
                                              <p:pRg st="4" end="4"/>
                                            </p:txEl>
                                          </p:spTgt>
                                        </p:tgtEl>
                                        <p:attrNameLst>
                                          <p:attrName>style.visibility</p:attrName>
                                        </p:attrNameLst>
                                      </p:cBhvr>
                                      <p:to>
                                        <p:strVal val="visible"/>
                                      </p:to>
                                    </p:set>
                                    <p:animEffect transition="in" filter="fade">
                                      <p:cBhvr>
                                        <p:cTn id="12" dur="500"/>
                                        <p:tgtEl>
                                          <p:spTgt spid="4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a:xfrm>
            <a:off x="613859" y="737408"/>
            <a:ext cx="7916281" cy="495300"/>
          </a:xfrm>
        </p:spPr>
        <p:txBody>
          <a:bodyPr/>
          <a:lstStyle/>
          <a:p>
            <a:r>
              <a:rPr lang="en-GB" sz="3600" dirty="0"/>
              <a:t>Learning Objectives</a:t>
            </a:r>
          </a:p>
        </p:txBody>
      </p:sp>
      <p:sp>
        <p:nvSpPr>
          <p:cNvPr id="3" name="Slide Number Placeholder 2"/>
          <p:cNvSpPr>
            <a:spLocks noGrp="1"/>
          </p:cNvSpPr>
          <p:nvPr>
            <p:ph type="sldNum" sz="quarter" idx="20"/>
          </p:nvPr>
        </p:nvSpPr>
        <p:spPr/>
        <p:txBody>
          <a:bodyPr/>
          <a:lstStyle/>
          <a:p>
            <a:pPr>
              <a:defRPr/>
            </a:pPr>
            <a:fld id="{0C03538C-B241-46C3-AFD8-E496AC06608B}" type="slidenum">
              <a:rPr lang="en-US" altLang="en-US" smtClean="0"/>
              <a:pPr>
                <a:defRPr/>
              </a:pPr>
              <a:t>4</a:t>
            </a:fld>
            <a:endParaRPr lang="en-US" altLang="en-US"/>
          </a:p>
        </p:txBody>
      </p:sp>
      <p:sp>
        <p:nvSpPr>
          <p:cNvPr id="5" name="Content Placeholder 5"/>
          <p:cNvSpPr>
            <a:spLocks noGrp="1"/>
          </p:cNvSpPr>
          <p:nvPr/>
        </p:nvSpPr>
        <p:spPr bwMode="auto">
          <a:xfrm>
            <a:off x="457200" y="1435100"/>
            <a:ext cx="8229600" cy="398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nSpc>
                <a:spcPct val="114000"/>
              </a:lnSpc>
              <a:spcBef>
                <a:spcPts val="1200"/>
              </a:spcBef>
              <a:buNone/>
            </a:pPr>
            <a:r>
              <a:rPr lang="en-US" sz="2400" b="0" dirty="0"/>
              <a:t>At the end of this lecture, students should be able to:</a:t>
            </a:r>
          </a:p>
          <a:p>
            <a:pPr marL="566738" lvl="1" indent="-566738">
              <a:lnSpc>
                <a:spcPct val="114000"/>
              </a:lnSpc>
              <a:spcBef>
                <a:spcPts val="1200"/>
              </a:spcBef>
              <a:buFont typeface="Wingdings" panose="05000000000000000000" pitchFamily="2" charset="2"/>
              <a:buChar char="§"/>
            </a:pPr>
            <a:r>
              <a:rPr lang="en-US" altLang="en-US" b="0" dirty="0"/>
              <a:t>Explain the strategy of Greedy algorithms</a:t>
            </a:r>
          </a:p>
          <a:p>
            <a:pPr marL="566738" lvl="1" indent="-566738">
              <a:lnSpc>
                <a:spcPct val="114000"/>
              </a:lnSpc>
              <a:spcBef>
                <a:spcPts val="1200"/>
              </a:spcBef>
              <a:buFont typeface="Wingdings" panose="05000000000000000000" pitchFamily="2" charset="2"/>
              <a:buChar char="§"/>
            </a:pPr>
            <a:r>
              <a:rPr lang="en-US" altLang="en-US" b="0" dirty="0"/>
              <a:t>Solve single-source shortest paths problem using Dijkstra’s algorithm </a:t>
            </a:r>
          </a:p>
          <a:p>
            <a:pPr marL="566738" lvl="1" indent="-566738">
              <a:lnSpc>
                <a:spcPct val="114000"/>
              </a:lnSpc>
              <a:spcBef>
                <a:spcPts val="1200"/>
              </a:spcBef>
              <a:buFont typeface="Wingdings" panose="05000000000000000000" pitchFamily="2" charset="2"/>
              <a:buChar char="§"/>
            </a:pPr>
            <a:r>
              <a:rPr lang="en-US" altLang="en-US" b="0" dirty="0"/>
              <a:t>Prove the correctness of </a:t>
            </a:r>
            <a:r>
              <a:rPr lang="en-US" altLang="en-US" b="0" dirty="0" err="1"/>
              <a:t>Dijkstra’s</a:t>
            </a:r>
            <a:r>
              <a:rPr lang="en-US" altLang="en-US" b="0" dirty="0"/>
              <a:t> algorithm</a:t>
            </a:r>
          </a:p>
          <a:p>
            <a:pPr marL="566738" lvl="1" indent="-566738">
              <a:lnSpc>
                <a:spcPct val="114000"/>
              </a:lnSpc>
              <a:spcBef>
                <a:spcPts val="1200"/>
              </a:spcBef>
              <a:buFont typeface="Wingdings" panose="05000000000000000000" pitchFamily="2" charset="2"/>
              <a:buChar char="§"/>
            </a:pPr>
            <a:r>
              <a:rPr lang="en-US" altLang="en-US" b="0" dirty="0"/>
              <a:t>Describe Prim’s algorithm for finding minimum spanning trees (MSTs)</a:t>
            </a:r>
          </a:p>
          <a:p>
            <a:pPr marL="566738" lvl="1" indent="-566738">
              <a:lnSpc>
                <a:spcPct val="114000"/>
              </a:lnSpc>
              <a:spcBef>
                <a:spcPts val="1200"/>
              </a:spcBef>
              <a:buFont typeface="Wingdings" panose="05000000000000000000" pitchFamily="2" charset="2"/>
              <a:buChar char="§"/>
            </a:pPr>
            <a:r>
              <a:rPr lang="en-US" altLang="en-US" b="0" dirty="0"/>
              <a:t>Prove the correctness of Prim’s algorithm</a:t>
            </a:r>
          </a:p>
        </p:txBody>
      </p:sp>
    </p:spTree>
    <p:extLst>
      <p:ext uri="{BB962C8B-B14F-4D97-AF65-F5344CB8AC3E}">
        <p14:creationId xmlns:p14="http://schemas.microsoft.com/office/powerpoint/2010/main" val="24431975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Prim's Algorithm is Optimal</a:t>
            </a:r>
            <a:endParaRPr sz="3600" dirty="0"/>
          </a:p>
        </p:txBody>
      </p:sp>
      <p:sp>
        <p:nvSpPr>
          <p:cNvPr id="43" name="Rounded Rectangle 42"/>
          <p:cNvSpPr/>
          <p:nvPr/>
        </p:nvSpPr>
        <p:spPr>
          <a:xfrm>
            <a:off x="526025" y="1549054"/>
            <a:ext cx="7939549" cy="210854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3" name="TextBox 2"/>
          <p:cNvSpPr txBox="1"/>
          <p:nvPr/>
        </p:nvSpPr>
        <p:spPr>
          <a:xfrm>
            <a:off x="583943" y="1633830"/>
            <a:ext cx="8009451" cy="1938992"/>
          </a:xfrm>
          <a:prstGeom prst="rect">
            <a:avLst/>
          </a:prstGeom>
          <a:noFill/>
        </p:spPr>
        <p:txBody>
          <a:bodyPr wrap="square" rtlCol="0">
            <a:spAutoFit/>
          </a:bodyPr>
          <a:lstStyle/>
          <a:p>
            <a:pPr marL="0" lvl="1" eaLnBrk="1" hangingPunct="1">
              <a:buNone/>
              <a:defRPr/>
            </a:pPr>
            <a:r>
              <a:rPr lang="en-US" altLang="en-US" dirty="0">
                <a:solidFill>
                  <a:srgbClr val="002060"/>
                </a:solidFill>
                <a:latin typeface="+mn-lt"/>
              </a:rPr>
              <a:t>Lemma 2</a:t>
            </a:r>
            <a:r>
              <a:rPr lang="en-US" altLang="en-US" b="0" dirty="0">
                <a:solidFill>
                  <a:srgbClr val="002060"/>
                </a:solidFill>
                <a:latin typeface="+mn-lt"/>
              </a:rPr>
              <a:t>: </a:t>
            </a:r>
            <a:r>
              <a:rPr lang="en-US" b="0" dirty="0">
                <a:latin typeface="+mn-lt"/>
              </a:rPr>
              <a:t>Let G = (V, E, W) be a connected weighted graph; Let </a:t>
            </a:r>
            <a:r>
              <a:rPr lang="en-US" b="0" dirty="0" err="1">
                <a:latin typeface="+mn-lt"/>
              </a:rPr>
              <a:t>T</a:t>
            </a:r>
            <a:r>
              <a:rPr lang="en-US" b="0" baseline="-25000" dirty="0" err="1">
                <a:latin typeface="+mn-lt"/>
              </a:rPr>
              <a:t>k</a:t>
            </a:r>
            <a:r>
              <a:rPr lang="en-US" b="0" dirty="0">
                <a:latin typeface="+mn-lt"/>
              </a:rPr>
              <a:t> be the tree with k vertices constructed by Prim’s Algorithm, for k = 1, 2, …, n; and let </a:t>
            </a:r>
            <a:r>
              <a:rPr lang="en-US" b="0" dirty="0" err="1">
                <a:latin typeface="+mn-lt"/>
              </a:rPr>
              <a:t>G</a:t>
            </a:r>
            <a:r>
              <a:rPr lang="en-US" b="0" baseline="-25000" dirty="0" err="1">
                <a:latin typeface="+mn-lt"/>
              </a:rPr>
              <a:t>k</a:t>
            </a:r>
            <a:r>
              <a:rPr lang="en-US" b="0" dirty="0">
                <a:latin typeface="+mn-lt"/>
              </a:rPr>
              <a:t> be the subgraph induced by the vertices of T</a:t>
            </a:r>
            <a:r>
              <a:rPr lang="en-US" b="0" baseline="-25000" dirty="0">
                <a:latin typeface="+mn-lt"/>
              </a:rPr>
              <a:t>k</a:t>
            </a:r>
            <a:r>
              <a:rPr lang="en-US" b="0" dirty="0">
                <a:latin typeface="+mn-lt"/>
              </a:rPr>
              <a:t>. Then </a:t>
            </a:r>
            <a:r>
              <a:rPr lang="en-US" b="0" dirty="0" err="1">
                <a:latin typeface="+mn-lt"/>
              </a:rPr>
              <a:t>T</a:t>
            </a:r>
            <a:r>
              <a:rPr lang="en-US" b="0" baseline="-25000" dirty="0" err="1">
                <a:latin typeface="+mn-lt"/>
              </a:rPr>
              <a:t>k</a:t>
            </a:r>
            <a:r>
              <a:rPr lang="en-US" b="0" dirty="0">
                <a:latin typeface="+mn-lt"/>
              </a:rPr>
              <a:t> has the MST property in G</a:t>
            </a:r>
            <a:r>
              <a:rPr lang="en-US" b="0" baseline="-25000" dirty="0">
                <a:latin typeface="+mn-lt"/>
              </a:rPr>
              <a:t>k</a:t>
            </a:r>
            <a:r>
              <a:rPr lang="en-US" b="0" dirty="0">
                <a:latin typeface="+mn-lt"/>
              </a:rPr>
              <a:t>. </a:t>
            </a:r>
            <a:r>
              <a:rPr lang="en-US" b="0" dirty="0">
                <a:solidFill>
                  <a:srgbClr val="002060"/>
                </a:solidFill>
                <a:latin typeface="+mn-lt"/>
              </a:rPr>
              <a:t>(</a:t>
            </a:r>
            <a:r>
              <a:rPr lang="en-US" dirty="0">
                <a:solidFill>
                  <a:srgbClr val="800000"/>
                </a:solidFill>
                <a:latin typeface="+mn-lt"/>
              </a:rPr>
              <a:t>Proof is not required</a:t>
            </a:r>
            <a:r>
              <a:rPr lang="en-US" b="0" dirty="0">
                <a:solidFill>
                  <a:srgbClr val="002060"/>
                </a:solidFill>
                <a:latin typeface="+mn-lt"/>
              </a:rPr>
              <a:t>)</a:t>
            </a:r>
          </a:p>
        </p:txBody>
      </p:sp>
      <p:sp>
        <p:nvSpPr>
          <p:cNvPr id="21" name="Rounded Rectangle 20"/>
          <p:cNvSpPr/>
          <p:nvPr/>
        </p:nvSpPr>
        <p:spPr>
          <a:xfrm>
            <a:off x="516194" y="3938291"/>
            <a:ext cx="7959212" cy="899177"/>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22" name="TextBox 21"/>
          <p:cNvSpPr txBox="1"/>
          <p:nvPr/>
        </p:nvSpPr>
        <p:spPr>
          <a:xfrm>
            <a:off x="574110" y="4001464"/>
            <a:ext cx="7901296" cy="830997"/>
          </a:xfrm>
          <a:prstGeom prst="rect">
            <a:avLst/>
          </a:prstGeom>
          <a:noFill/>
        </p:spPr>
        <p:txBody>
          <a:bodyPr wrap="square" rtlCol="0">
            <a:spAutoFit/>
          </a:bodyPr>
          <a:lstStyle/>
          <a:p>
            <a:pPr marL="0" lvl="1" eaLnBrk="1" hangingPunct="1">
              <a:buNone/>
              <a:defRPr/>
            </a:pPr>
            <a:r>
              <a:rPr lang="en-US" altLang="en-US" dirty="0">
                <a:solidFill>
                  <a:srgbClr val="002060"/>
                </a:solidFill>
                <a:latin typeface="+mn-lt"/>
              </a:rPr>
              <a:t>Theorem 2</a:t>
            </a:r>
            <a:r>
              <a:rPr lang="en-US" altLang="en-US" b="0" dirty="0">
                <a:solidFill>
                  <a:srgbClr val="002060"/>
                </a:solidFill>
                <a:latin typeface="+mn-lt"/>
              </a:rPr>
              <a:t>: </a:t>
            </a:r>
            <a:r>
              <a:rPr lang="en-US" b="0" dirty="0">
                <a:latin typeface="+mn-lt"/>
              </a:rPr>
              <a:t>Prim’s Algorithm outputs a minimum spanning tree.</a:t>
            </a:r>
          </a:p>
        </p:txBody>
      </p:sp>
      <p:sp>
        <p:nvSpPr>
          <p:cNvPr id="23" name="Content Placeholder 4"/>
          <p:cNvSpPr>
            <a:spLocks noGrp="1"/>
          </p:cNvSpPr>
          <p:nvPr>
            <p:ph sz="quarter" idx="17"/>
          </p:nvPr>
        </p:nvSpPr>
        <p:spPr>
          <a:xfrm>
            <a:off x="547726" y="5084878"/>
            <a:ext cx="7193143" cy="1281733"/>
          </a:xfrm>
          <a:solidFill>
            <a:schemeClr val="bg1">
              <a:lumMod val="85000"/>
            </a:schemeClr>
          </a:solidFill>
          <a:ln>
            <a:noFill/>
          </a:ln>
        </p:spPr>
        <p:txBody>
          <a:bodyPr/>
          <a:lstStyle/>
          <a:p>
            <a:pPr marL="0" lvl="1" indent="0">
              <a:spcBef>
                <a:spcPct val="0"/>
              </a:spcBef>
              <a:buNone/>
              <a:defRPr/>
            </a:pPr>
            <a:r>
              <a:rPr lang="en-US" altLang="en-US" sz="2400" b="1" dirty="0">
                <a:solidFill>
                  <a:srgbClr val="800000"/>
                </a:solidFill>
              </a:rPr>
              <a:t>Proof:  </a:t>
            </a:r>
          </a:p>
          <a:p>
            <a:pPr marL="342900" lvl="1" indent="-342900">
              <a:spcBef>
                <a:spcPct val="0"/>
              </a:spcBef>
              <a:defRPr/>
            </a:pPr>
            <a:r>
              <a:rPr lang="en-US" altLang="en-US" sz="2400" dirty="0">
                <a:solidFill>
                  <a:schemeClr val="tx1"/>
                </a:solidFill>
              </a:rPr>
              <a:t>From Lemma 2, </a:t>
            </a:r>
            <a:r>
              <a:rPr lang="en-US" altLang="en-US" sz="2400" dirty="0" err="1">
                <a:solidFill>
                  <a:schemeClr val="tx1"/>
                </a:solidFill>
              </a:rPr>
              <a:t>T</a:t>
            </a:r>
            <a:r>
              <a:rPr lang="en-US" altLang="en-US" sz="2400" baseline="-25000" dirty="0" err="1">
                <a:solidFill>
                  <a:schemeClr val="tx1"/>
                </a:solidFill>
              </a:rPr>
              <a:t>n</a:t>
            </a:r>
            <a:r>
              <a:rPr lang="en-US" altLang="en-US" sz="2400" dirty="0">
                <a:solidFill>
                  <a:schemeClr val="tx1"/>
                </a:solidFill>
              </a:rPr>
              <a:t> has the MST property.</a:t>
            </a:r>
          </a:p>
          <a:p>
            <a:pPr marL="342900" lvl="1" indent="-342900">
              <a:spcBef>
                <a:spcPct val="0"/>
              </a:spcBef>
              <a:defRPr/>
            </a:pPr>
            <a:r>
              <a:rPr lang="en-US" altLang="en-US" sz="2400" dirty="0">
                <a:solidFill>
                  <a:schemeClr val="tx1"/>
                </a:solidFill>
              </a:rPr>
              <a:t>By Theorem 1, </a:t>
            </a:r>
            <a:r>
              <a:rPr lang="en-US" altLang="en-US" sz="2400" dirty="0" err="1">
                <a:solidFill>
                  <a:schemeClr val="tx1"/>
                </a:solidFill>
              </a:rPr>
              <a:t>T</a:t>
            </a:r>
            <a:r>
              <a:rPr lang="en-US" altLang="en-US" sz="2400" baseline="-25000" dirty="0" err="1">
                <a:solidFill>
                  <a:schemeClr val="tx1"/>
                </a:solidFill>
              </a:rPr>
              <a:t>n</a:t>
            </a:r>
            <a:r>
              <a:rPr lang="en-US" altLang="en-US" sz="2400" dirty="0">
                <a:solidFill>
                  <a:schemeClr val="tx1"/>
                </a:solidFill>
              </a:rPr>
              <a:t> is a minimum spanning tree.</a:t>
            </a:r>
            <a:endParaRPr lang="en-US" sz="2400" dirty="0">
              <a:solidFill>
                <a:schemeClr val="tx1"/>
              </a:solidFill>
            </a:endParaRPr>
          </a:p>
          <a:p>
            <a:pPr marL="457200" indent="-457200" eaLnBrk="1" hangingPunct="1">
              <a:lnSpc>
                <a:spcPct val="114000"/>
              </a:lnSpc>
              <a:defRPr/>
            </a:pPr>
            <a:endParaRPr lang="en-US" sz="3200" b="1" dirty="0"/>
          </a:p>
        </p:txBody>
      </p:sp>
    </p:spTree>
    <p:extLst>
      <p:ext uri="{BB962C8B-B14F-4D97-AF65-F5344CB8AC3E}">
        <p14:creationId xmlns:p14="http://schemas.microsoft.com/office/powerpoint/2010/main" val="17509852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bg/>
                                          </p:spTgt>
                                        </p:tgtEl>
                                        <p:attrNameLst>
                                          <p:attrName>style.visibility</p:attrName>
                                        </p:attrNameLst>
                                      </p:cBhvr>
                                      <p:to>
                                        <p:strVal val="visible"/>
                                      </p:to>
                                    </p:set>
                                    <p:animEffect transition="in" filter="fade">
                                      <p:cBhvr>
                                        <p:cTn id="15" dur="500"/>
                                        <p:tgtEl>
                                          <p:spTgt spid="23">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xEl>
                                              <p:pRg st="0" end="0"/>
                                            </p:txEl>
                                          </p:spTgt>
                                        </p:tgtEl>
                                        <p:attrNameLst>
                                          <p:attrName>style.visibility</p:attrName>
                                        </p:attrNameLst>
                                      </p:cBhvr>
                                      <p:to>
                                        <p:strVal val="visible"/>
                                      </p:to>
                                    </p:set>
                                    <p:animEffect transition="in" filter="fade">
                                      <p:cBhvr>
                                        <p:cTn id="18" dur="500"/>
                                        <p:tgtEl>
                                          <p:spTgt spid="23">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xEl>
                                              <p:pRg st="1" end="1"/>
                                            </p:txEl>
                                          </p:spTgt>
                                        </p:tgtEl>
                                        <p:attrNameLst>
                                          <p:attrName>style.visibility</p:attrName>
                                        </p:attrNameLst>
                                      </p:cBhvr>
                                      <p:to>
                                        <p:strVal val="visible"/>
                                      </p:to>
                                    </p:set>
                                    <p:animEffect transition="in" filter="fade">
                                      <p:cBhvr>
                                        <p:cTn id="21" dur="500"/>
                                        <p:tgtEl>
                                          <p:spTgt spid="23">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xEl>
                                              <p:pRg st="2" end="2"/>
                                            </p:txEl>
                                          </p:spTgt>
                                        </p:tgtEl>
                                        <p:attrNameLst>
                                          <p:attrName>style.visibility</p:attrName>
                                        </p:attrNameLst>
                                      </p:cBhvr>
                                      <p:to>
                                        <p:strVal val="visible"/>
                                      </p:to>
                                    </p:set>
                                    <p:animEffect transition="in" filter="fade">
                                      <p:cBhvr>
                                        <p:cTn id="24" dur="500"/>
                                        <p:tgtEl>
                                          <p:spTgt spid="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a:t>Priority Queue for MST (Optional)</a:t>
            </a:r>
            <a:endParaRPr sz="3600" dirty="0"/>
          </a:p>
        </p:txBody>
      </p:sp>
      <p:sp>
        <p:nvSpPr>
          <p:cNvPr id="5" name="Content Placeholder 4"/>
          <p:cNvSpPr>
            <a:spLocks noGrp="1"/>
          </p:cNvSpPr>
          <p:nvPr>
            <p:ph sz="quarter" idx="17"/>
          </p:nvPr>
        </p:nvSpPr>
        <p:spPr>
          <a:xfrm>
            <a:off x="427704" y="1392957"/>
            <a:ext cx="7827296" cy="4525243"/>
          </a:xfrm>
        </p:spPr>
        <p:txBody>
          <a:bodyPr/>
          <a:lstStyle/>
          <a:p>
            <a:pPr>
              <a:spcBef>
                <a:spcPts val="2000"/>
              </a:spcBef>
              <a:defRPr/>
            </a:pPr>
            <a:r>
              <a:rPr lang="en-US" altLang="en-US" dirty="0">
                <a:solidFill>
                  <a:schemeClr val="tx1"/>
                </a:solidFill>
              </a:rPr>
              <a:t>Inserted by order of priority (not chronological, as in 'normal' queues – FIFO)</a:t>
            </a:r>
          </a:p>
          <a:p>
            <a:pPr>
              <a:spcBef>
                <a:spcPts val="2000"/>
              </a:spcBef>
              <a:defRPr/>
            </a:pPr>
            <a:r>
              <a:rPr lang="en-US" altLang="en-US" dirty="0">
                <a:solidFill>
                  <a:schemeClr val="tx1"/>
                </a:solidFill>
              </a:rPr>
              <a:t>Elements to be inserted have a 'key' - contains the priority; element with highest priority will be selected first. [priority can be largest value (e.g. if we're computing max profit) or smallest value (e.g. if we're interested in min cost)]</a:t>
            </a:r>
          </a:p>
          <a:p>
            <a:pPr>
              <a:spcBef>
                <a:spcPts val="2000"/>
              </a:spcBef>
              <a:defRPr/>
            </a:pPr>
            <a:r>
              <a:rPr lang="en-US" altLang="en-US" dirty="0">
                <a:solidFill>
                  <a:schemeClr val="tx1"/>
                </a:solidFill>
              </a:rPr>
              <a:t>Think of pq as a sequence of pairs: (id</a:t>
            </a:r>
            <a:r>
              <a:rPr lang="en-US" altLang="en-US" baseline="-25000" dirty="0">
                <a:solidFill>
                  <a:schemeClr val="tx1"/>
                </a:solidFill>
              </a:rPr>
              <a:t>1</a:t>
            </a:r>
            <a:r>
              <a:rPr lang="en-US" altLang="en-US" dirty="0">
                <a:solidFill>
                  <a:schemeClr val="tx1"/>
                </a:solidFill>
              </a:rPr>
              <a:t>,w</a:t>
            </a:r>
            <a:r>
              <a:rPr lang="en-US" altLang="en-US" baseline="-25000" dirty="0">
                <a:solidFill>
                  <a:schemeClr val="tx1"/>
                </a:solidFill>
              </a:rPr>
              <a:t>1</a:t>
            </a:r>
            <a:r>
              <a:rPr lang="en-US" altLang="en-US" dirty="0">
                <a:solidFill>
                  <a:schemeClr val="tx1"/>
                </a:solidFill>
              </a:rPr>
              <a:t>), (id</a:t>
            </a:r>
            <a:r>
              <a:rPr lang="en-US" altLang="en-US" baseline="-25000" dirty="0">
                <a:solidFill>
                  <a:schemeClr val="tx1"/>
                </a:solidFill>
              </a:rPr>
              <a:t>2</a:t>
            </a:r>
            <a:r>
              <a:rPr lang="en-US" altLang="en-US" dirty="0">
                <a:solidFill>
                  <a:schemeClr val="tx1"/>
                </a:solidFill>
              </a:rPr>
              <a:t>,w</a:t>
            </a:r>
            <a:r>
              <a:rPr lang="en-US" altLang="en-US" baseline="-25000" dirty="0">
                <a:solidFill>
                  <a:schemeClr val="tx1"/>
                </a:solidFill>
              </a:rPr>
              <a:t>2</a:t>
            </a:r>
            <a:r>
              <a:rPr lang="en-US" altLang="en-US" dirty="0">
                <a:solidFill>
                  <a:schemeClr val="tx1"/>
                </a:solidFill>
              </a:rPr>
              <a:t>),…, (id</a:t>
            </a:r>
            <a:r>
              <a:rPr lang="en-US" altLang="en-US" baseline="-25000" dirty="0">
                <a:solidFill>
                  <a:schemeClr val="tx1"/>
                </a:solidFill>
              </a:rPr>
              <a:t>k</a:t>
            </a:r>
            <a:r>
              <a:rPr lang="en-US" altLang="en-US" dirty="0">
                <a:solidFill>
                  <a:schemeClr val="tx1"/>
                </a:solidFill>
              </a:rPr>
              <a:t>,w</a:t>
            </a:r>
            <a:r>
              <a:rPr lang="en-US" altLang="en-US" baseline="-25000" dirty="0">
                <a:solidFill>
                  <a:schemeClr val="tx1"/>
                </a:solidFill>
              </a:rPr>
              <a:t>k</a:t>
            </a:r>
            <a:r>
              <a:rPr lang="en-US" altLang="en-US" dirty="0">
                <a:solidFill>
                  <a:schemeClr val="tx1"/>
                </a:solidFill>
              </a:rPr>
              <a:t>). The order is in increasing w</a:t>
            </a:r>
            <a:r>
              <a:rPr lang="en-US" altLang="en-US" baseline="-25000" dirty="0">
                <a:solidFill>
                  <a:schemeClr val="tx1"/>
                </a:solidFill>
              </a:rPr>
              <a:t>i </a:t>
            </a:r>
            <a:r>
              <a:rPr lang="en-US" altLang="en-US" dirty="0">
                <a:solidFill>
                  <a:schemeClr val="tx1"/>
                </a:solidFill>
              </a:rPr>
              <a:t>and id is a unique identifier for an element  </a:t>
            </a:r>
          </a:p>
          <a:p>
            <a:pPr marL="457200" indent="-457200" eaLnBrk="1" hangingPunct="1">
              <a:lnSpc>
                <a:spcPct val="114000"/>
              </a:lnSpc>
              <a:defRPr/>
            </a:pPr>
            <a:endParaRPr lang="en-US" sz="2400" b="1" dirty="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dirty="0"/>
              <a:t>Methods of Priority Queue </a:t>
            </a:r>
            <a:r>
              <a:rPr lang="en-SG" altLang="en-US" dirty="0"/>
              <a:t>(Optional)</a:t>
            </a:r>
            <a:endParaRPr dirty="0"/>
          </a:p>
        </p:txBody>
      </p:sp>
      <p:sp>
        <p:nvSpPr>
          <p:cNvPr id="5" name="Content Placeholder 4"/>
          <p:cNvSpPr>
            <a:spLocks noGrp="1"/>
          </p:cNvSpPr>
          <p:nvPr>
            <p:ph sz="quarter" idx="17"/>
          </p:nvPr>
        </p:nvSpPr>
        <p:spPr>
          <a:xfrm>
            <a:off x="427704" y="1392957"/>
            <a:ext cx="7827296" cy="504669"/>
          </a:xfrm>
        </p:spPr>
        <p:txBody>
          <a:bodyPr/>
          <a:lstStyle/>
          <a:p>
            <a:pPr marL="0" indent="0">
              <a:lnSpc>
                <a:spcPct val="130000"/>
              </a:lnSpc>
              <a:spcBef>
                <a:spcPct val="0"/>
              </a:spcBef>
              <a:buNone/>
              <a:defRPr/>
            </a:pPr>
            <a:r>
              <a:rPr lang="en-US" altLang="en-US" b="1" dirty="0">
                <a:solidFill>
                  <a:schemeClr val="tx1"/>
                </a:solidFill>
              </a:rPr>
              <a:t>The Priority Queue consists of:</a:t>
            </a:r>
            <a:endParaRPr lang="en-US" altLang="en-US" sz="2400" b="1" dirty="0">
              <a:solidFill>
                <a:schemeClr val="tx1"/>
              </a:solidFill>
            </a:endParaRPr>
          </a:p>
          <a:p>
            <a:pPr marL="0" indent="0" eaLnBrk="1" hangingPunct="1">
              <a:lnSpc>
                <a:spcPct val="114000"/>
              </a:lnSpc>
              <a:buNone/>
              <a:defRPr/>
            </a:pPr>
            <a:endParaRPr lang="en-US" sz="2400" b="1" dirty="0">
              <a:solidFill>
                <a:schemeClr val="tx1"/>
              </a:solidFill>
            </a:endParaRPr>
          </a:p>
        </p:txBody>
      </p:sp>
      <p:sp>
        <p:nvSpPr>
          <p:cNvPr id="6" name="Content Placeholder 4"/>
          <p:cNvSpPr txBox="1">
            <a:spLocks/>
          </p:cNvSpPr>
          <p:nvPr/>
        </p:nvSpPr>
        <p:spPr bwMode="auto">
          <a:xfrm>
            <a:off x="526024" y="2066620"/>
            <a:ext cx="7132076" cy="9912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ts val="0"/>
              </a:spcBef>
              <a:buNone/>
            </a:pPr>
            <a:r>
              <a:rPr lang="en-US" altLang="en-US" sz="2000" kern="0" dirty="0">
                <a:solidFill>
                  <a:srgbClr val="800000"/>
                </a:solidFill>
              </a:rPr>
              <a:t>Create:</a:t>
            </a:r>
            <a:r>
              <a:rPr lang="en-US" altLang="en-US" sz="2000" kern="0" dirty="0">
                <a:solidFill>
                  <a:schemeClr val="tx2"/>
                </a:solidFill>
              </a:rPr>
              <a:t> </a:t>
            </a:r>
            <a:r>
              <a:rPr lang="en-US" altLang="en-US" sz="2000" b="0" kern="0" dirty="0">
                <a:solidFill>
                  <a:schemeClr val="tx2"/>
                </a:solidFill>
              </a:rPr>
              <a:t>Constructor to set up PQ</a:t>
            </a:r>
            <a:endParaRPr lang="en-US" altLang="en-US" sz="2000" b="0" kern="0" dirty="0"/>
          </a:p>
          <a:p>
            <a:pPr marL="0" indent="0" eaLnBrk="1" hangingPunct="1">
              <a:spcBef>
                <a:spcPts val="0"/>
              </a:spcBef>
              <a:buNone/>
            </a:pPr>
            <a:r>
              <a:rPr lang="en-US" altLang="en-US" sz="2000" kern="0" dirty="0" err="1">
                <a:solidFill>
                  <a:srgbClr val="800000"/>
                </a:solidFill>
              </a:rPr>
              <a:t>isEmpty</a:t>
            </a:r>
            <a:r>
              <a:rPr lang="en-US" altLang="en-US" sz="2000" b="0" kern="0" dirty="0">
                <a:solidFill>
                  <a:srgbClr val="800000"/>
                </a:solidFill>
              </a:rPr>
              <a:t>; </a:t>
            </a:r>
            <a:r>
              <a:rPr lang="en-US" altLang="en-US" sz="2000" kern="0" dirty="0" err="1">
                <a:solidFill>
                  <a:srgbClr val="800000"/>
                </a:solidFill>
              </a:rPr>
              <a:t>getMin</a:t>
            </a:r>
            <a:r>
              <a:rPr lang="en-US" altLang="en-US" sz="2000" b="0" kern="0" dirty="0">
                <a:solidFill>
                  <a:srgbClr val="800000"/>
                </a:solidFill>
              </a:rPr>
              <a:t>; </a:t>
            </a:r>
            <a:r>
              <a:rPr lang="en-US" altLang="en-US" sz="2000" kern="0" dirty="0" err="1">
                <a:solidFill>
                  <a:srgbClr val="800000"/>
                </a:solidFill>
              </a:rPr>
              <a:t>getPriority</a:t>
            </a:r>
            <a:r>
              <a:rPr lang="en-US" altLang="en-US" sz="2000" kern="0" dirty="0">
                <a:solidFill>
                  <a:srgbClr val="800000"/>
                </a:solidFill>
              </a:rPr>
              <a:t>:</a:t>
            </a:r>
            <a:r>
              <a:rPr lang="en-US" altLang="en-US" sz="2000" b="0" kern="0" dirty="0">
                <a:solidFill>
                  <a:schemeClr val="tx2"/>
                </a:solidFill>
              </a:rPr>
              <a:t> Access functions</a:t>
            </a:r>
            <a:endParaRPr lang="en-US" altLang="en-US" sz="2000" b="0" kern="0" dirty="0"/>
          </a:p>
          <a:p>
            <a:pPr marL="0" indent="0" eaLnBrk="1" hangingPunct="1">
              <a:spcBef>
                <a:spcPts val="0"/>
              </a:spcBef>
              <a:buNone/>
            </a:pPr>
            <a:r>
              <a:rPr lang="en-US" altLang="en-US" sz="2000" kern="0" dirty="0">
                <a:solidFill>
                  <a:srgbClr val="800000"/>
                </a:solidFill>
              </a:rPr>
              <a:t>insert</a:t>
            </a:r>
            <a:r>
              <a:rPr lang="en-US" altLang="en-US" sz="2000" b="0" kern="0" dirty="0">
                <a:solidFill>
                  <a:srgbClr val="800000"/>
                </a:solidFill>
              </a:rPr>
              <a:t>; </a:t>
            </a:r>
            <a:r>
              <a:rPr lang="en-US" altLang="en-US" sz="2000" kern="0" dirty="0" err="1">
                <a:solidFill>
                  <a:srgbClr val="800000"/>
                </a:solidFill>
              </a:rPr>
              <a:t>deleteMin</a:t>
            </a:r>
            <a:r>
              <a:rPr lang="en-US" altLang="en-US" sz="2000" b="0" kern="0" dirty="0">
                <a:solidFill>
                  <a:srgbClr val="800000"/>
                </a:solidFill>
              </a:rPr>
              <a:t>; </a:t>
            </a:r>
            <a:r>
              <a:rPr lang="en-US" altLang="en-US" sz="2000" kern="0" dirty="0" err="1">
                <a:solidFill>
                  <a:srgbClr val="800000"/>
                </a:solidFill>
              </a:rPr>
              <a:t>decreaseKey</a:t>
            </a:r>
            <a:r>
              <a:rPr lang="en-US" altLang="en-US" sz="2000" kern="0" dirty="0">
                <a:solidFill>
                  <a:srgbClr val="800000"/>
                </a:solidFill>
              </a:rPr>
              <a:t>:</a:t>
            </a:r>
            <a:r>
              <a:rPr lang="en-US" altLang="en-US" sz="2000" b="0" kern="0" dirty="0">
                <a:solidFill>
                  <a:schemeClr val="tx2"/>
                </a:solidFill>
              </a:rPr>
              <a:t> Manipulation procedures</a:t>
            </a:r>
            <a:endParaRPr lang="en-US" altLang="en-US" sz="2000" b="0" kern="0" dirty="0"/>
          </a:p>
          <a:p>
            <a:pPr marL="0" indent="0" eaLnBrk="1" hangingPunct="1">
              <a:spcBef>
                <a:spcPts val="0"/>
              </a:spcBef>
              <a:buNone/>
            </a:pPr>
            <a:endParaRPr lang="en-US" altLang="en-US" sz="2000" b="0" kern="0" dirty="0"/>
          </a:p>
          <a:p>
            <a:pPr marL="0" indent="0" eaLnBrk="1" hangingPunct="1">
              <a:spcBef>
                <a:spcPts val="0"/>
              </a:spcBef>
              <a:buNone/>
            </a:pPr>
            <a:endParaRPr lang="en-US" altLang="en-US" sz="2000" b="0" kern="0" dirty="0"/>
          </a:p>
        </p:txBody>
      </p:sp>
      <p:sp>
        <p:nvSpPr>
          <p:cNvPr id="7" name="Content Placeholder 4"/>
          <p:cNvSpPr txBox="1">
            <a:spLocks/>
          </p:cNvSpPr>
          <p:nvPr/>
        </p:nvSpPr>
        <p:spPr bwMode="auto">
          <a:xfrm>
            <a:off x="526025" y="3298108"/>
            <a:ext cx="7132076" cy="6962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spcBef>
                <a:spcPts val="0"/>
              </a:spcBef>
              <a:buNone/>
            </a:pPr>
            <a:r>
              <a:rPr lang="en-US" altLang="en-US" kern="0" dirty="0">
                <a:solidFill>
                  <a:srgbClr val="800000"/>
                </a:solidFill>
              </a:rPr>
              <a:t>Insert(pq, id, w):</a:t>
            </a:r>
            <a:r>
              <a:rPr lang="en-US" altLang="en-US" b="0" kern="0" dirty="0"/>
              <a:t> Inserts (id, w) into an existing pq - position depends on w</a:t>
            </a:r>
          </a:p>
          <a:p>
            <a:pPr marL="0" indent="0" eaLnBrk="1" hangingPunct="1">
              <a:spcBef>
                <a:spcPts val="0"/>
              </a:spcBef>
              <a:buNone/>
            </a:pPr>
            <a:endParaRPr lang="en-US" altLang="en-US" sz="2000" b="0" kern="0" dirty="0"/>
          </a:p>
          <a:p>
            <a:pPr marL="457200" indent="-457200" eaLnBrk="1" hangingPunct="1">
              <a:spcBef>
                <a:spcPts val="0"/>
              </a:spcBef>
            </a:pPr>
            <a:endParaRPr lang="en-US" altLang="en-US" sz="2000" b="0" kern="0" dirty="0"/>
          </a:p>
          <a:p>
            <a:pPr marL="457200" indent="-457200" eaLnBrk="1" hangingPunct="1">
              <a:spcBef>
                <a:spcPts val="0"/>
              </a:spcBef>
            </a:pPr>
            <a:endParaRPr lang="en-US" altLang="en-US" sz="2000" b="1" kern="0" dirty="0"/>
          </a:p>
        </p:txBody>
      </p:sp>
      <p:sp>
        <p:nvSpPr>
          <p:cNvPr id="8" name="Content Placeholder 4"/>
          <p:cNvSpPr txBox="1">
            <a:spLocks/>
          </p:cNvSpPr>
          <p:nvPr/>
        </p:nvSpPr>
        <p:spPr bwMode="auto">
          <a:xfrm>
            <a:off x="538724" y="4261261"/>
            <a:ext cx="7132076" cy="7749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spcBef>
                <a:spcPts val="0"/>
              </a:spcBef>
              <a:buNone/>
            </a:pPr>
            <a:r>
              <a:rPr lang="en-US" altLang="en-US" kern="0" dirty="0">
                <a:solidFill>
                  <a:srgbClr val="800000"/>
                </a:solidFill>
              </a:rPr>
              <a:t>decreaseKey(pq, id, </a:t>
            </a:r>
            <a:r>
              <a:rPr lang="en-US" altLang="en-US" kern="0" dirty="0" err="1">
                <a:solidFill>
                  <a:srgbClr val="800000"/>
                </a:solidFill>
              </a:rPr>
              <a:t>neww</a:t>
            </a:r>
            <a:r>
              <a:rPr lang="en-US" altLang="en-US" kern="0" dirty="0">
                <a:solidFill>
                  <a:srgbClr val="800000"/>
                </a:solidFill>
              </a:rPr>
              <a:t>): </a:t>
            </a:r>
            <a:r>
              <a:rPr lang="en-US" altLang="en-US" b="0" kern="0" dirty="0"/>
              <a:t>Rearranges pq based on new wt of element id</a:t>
            </a:r>
          </a:p>
          <a:p>
            <a:pPr marL="0" indent="0" eaLnBrk="1" hangingPunct="1">
              <a:spcBef>
                <a:spcPts val="0"/>
              </a:spcBef>
              <a:buNone/>
            </a:pPr>
            <a:endParaRPr lang="en-US" altLang="en-US" sz="2000" b="0" kern="0" dirty="0"/>
          </a:p>
          <a:p>
            <a:pPr marL="0" indent="0" eaLnBrk="1" hangingPunct="1">
              <a:spcBef>
                <a:spcPts val="0"/>
              </a:spcBef>
              <a:buNone/>
            </a:pPr>
            <a:endParaRPr lang="en-US" altLang="en-US" b="0" kern="0" dirty="0"/>
          </a:p>
        </p:txBody>
      </p:sp>
      <p:sp>
        <p:nvSpPr>
          <p:cNvPr id="9" name="Content Placeholder 4"/>
          <p:cNvSpPr txBox="1">
            <a:spLocks/>
          </p:cNvSpPr>
          <p:nvPr/>
        </p:nvSpPr>
        <p:spPr bwMode="auto">
          <a:xfrm>
            <a:off x="551424" y="5317614"/>
            <a:ext cx="7132076" cy="8037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lnSpc>
                <a:spcPct val="114000"/>
              </a:lnSpc>
              <a:buNone/>
            </a:pPr>
            <a:r>
              <a:rPr lang="en-US" altLang="en-US" kern="0" dirty="0" err="1">
                <a:solidFill>
                  <a:srgbClr val="800000"/>
                </a:solidFill>
              </a:rPr>
              <a:t>getMin</a:t>
            </a:r>
            <a:r>
              <a:rPr lang="en-US" altLang="en-US" kern="0" dirty="0">
                <a:solidFill>
                  <a:srgbClr val="800000"/>
                </a:solidFill>
              </a:rPr>
              <a:t>(</a:t>
            </a:r>
            <a:r>
              <a:rPr lang="en-US" altLang="en-US" kern="0" dirty="0" err="1">
                <a:solidFill>
                  <a:srgbClr val="800000"/>
                </a:solidFill>
              </a:rPr>
              <a:t>pq</a:t>
            </a:r>
            <a:r>
              <a:rPr lang="en-US" altLang="en-US" kern="0" dirty="0">
                <a:solidFill>
                  <a:srgbClr val="800000"/>
                </a:solidFill>
              </a:rPr>
              <a:t>): </a:t>
            </a:r>
            <a:r>
              <a:rPr lang="en-US" altLang="en-US" b="0" kern="0" dirty="0"/>
              <a:t>Returns id</a:t>
            </a:r>
            <a:r>
              <a:rPr lang="en-US" altLang="en-US" b="0" kern="0" baseline="-25000" dirty="0"/>
              <a:t>1</a:t>
            </a:r>
            <a:r>
              <a:rPr lang="en-US" altLang="en-US" b="0" kern="0" dirty="0"/>
              <a:t>; </a:t>
            </a:r>
          </a:p>
          <a:p>
            <a:pPr marL="0" lvl="1" indent="0" eaLnBrk="1" hangingPunct="1">
              <a:lnSpc>
                <a:spcPct val="114000"/>
              </a:lnSpc>
              <a:buNone/>
            </a:pPr>
            <a:r>
              <a:rPr lang="en-US" altLang="en-US" kern="0" dirty="0" err="1">
                <a:solidFill>
                  <a:srgbClr val="800000"/>
                </a:solidFill>
              </a:rPr>
              <a:t>getPriorty</a:t>
            </a:r>
            <a:r>
              <a:rPr lang="en-US" altLang="en-US" kern="0" dirty="0">
                <a:solidFill>
                  <a:srgbClr val="800000"/>
                </a:solidFill>
              </a:rPr>
              <a:t>(</a:t>
            </a:r>
            <a:r>
              <a:rPr lang="en-US" altLang="en-US" kern="0" dirty="0" err="1">
                <a:solidFill>
                  <a:srgbClr val="800000"/>
                </a:solidFill>
              </a:rPr>
              <a:t>pq</a:t>
            </a:r>
            <a:r>
              <a:rPr lang="en-US" altLang="en-US" kern="0" dirty="0">
                <a:solidFill>
                  <a:srgbClr val="800000"/>
                </a:solidFill>
              </a:rPr>
              <a:t>):</a:t>
            </a:r>
            <a:r>
              <a:rPr lang="en-US" altLang="en-US" b="0" kern="0" dirty="0"/>
              <a:t> Returns weight of min element </a:t>
            </a:r>
            <a:endParaRPr lang="en-US" altLang="en-US" sz="2000" b="0" kern="0" dirty="0"/>
          </a:p>
          <a:p>
            <a:pPr marL="457200" indent="-457200" eaLnBrk="1" hangingPunct="1">
              <a:lnSpc>
                <a:spcPct val="114000"/>
              </a:lnSpc>
            </a:pPr>
            <a:endParaRPr lang="en-US" altLang="en-US" b="0" kern="0" dirty="0">
              <a:solidFill>
                <a:schemeClr val="tx1"/>
              </a:solidFill>
            </a:endParaRPr>
          </a:p>
          <a:p>
            <a:pPr marL="457200" indent="-457200" eaLnBrk="1" hangingPunct="1">
              <a:lnSpc>
                <a:spcPct val="114000"/>
              </a:lnSpc>
            </a:pPr>
            <a:endParaRPr lang="en-US" altLang="en-US" b="1" kern="0" dirty="0">
              <a:solidFill>
                <a:schemeClr val="tx1"/>
              </a:solidFill>
            </a:endParaRPr>
          </a:p>
        </p:txBody>
      </p:sp>
    </p:spTree>
    <p:extLst>
      <p:ext uri="{BB962C8B-B14F-4D97-AF65-F5344CB8AC3E}">
        <p14:creationId xmlns:p14="http://schemas.microsoft.com/office/powerpoint/2010/main" val="16766122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Summary</a:t>
            </a:r>
          </a:p>
        </p:txBody>
      </p:sp>
      <p:sp>
        <p:nvSpPr>
          <p:cNvPr id="3" name="Content Placeholder 2"/>
          <p:cNvSpPr>
            <a:spLocks noGrp="1"/>
          </p:cNvSpPr>
          <p:nvPr>
            <p:ph sz="quarter" idx="17"/>
          </p:nvPr>
        </p:nvSpPr>
        <p:spPr>
          <a:xfrm>
            <a:off x="456692" y="1574630"/>
            <a:ext cx="7861808" cy="3987800"/>
          </a:xfrm>
        </p:spPr>
        <p:txBody>
          <a:bodyPr/>
          <a:lstStyle/>
          <a:p>
            <a:pPr>
              <a:spcAft>
                <a:spcPts val="1200"/>
              </a:spcAft>
            </a:pPr>
            <a:r>
              <a:rPr lang="en-GB" dirty="0">
                <a:solidFill>
                  <a:schemeClr val="tx1"/>
                </a:solidFill>
              </a:rPr>
              <a:t>Greedy algorithm is a general strategy to solve optimization problems</a:t>
            </a:r>
          </a:p>
          <a:p>
            <a:pPr>
              <a:spcAft>
                <a:spcPts val="1200"/>
              </a:spcAft>
            </a:pPr>
            <a:r>
              <a:rPr lang="en-GB" dirty="0">
                <a:solidFill>
                  <a:schemeClr val="tx1"/>
                </a:solidFill>
              </a:rPr>
              <a:t>Dijkstra’s algorithm finds single-source shortest paths in a weighted graph of nonnegative edge weights</a:t>
            </a:r>
          </a:p>
          <a:p>
            <a:pPr>
              <a:spcAft>
                <a:spcPts val="1200"/>
              </a:spcAft>
            </a:pPr>
            <a:r>
              <a:rPr lang="en-GB" dirty="0">
                <a:solidFill>
                  <a:schemeClr val="tx1"/>
                </a:solidFill>
              </a:rPr>
              <a:t>Prim’s algorithm finds the minimum spanning trees in weighted graphs</a:t>
            </a:r>
          </a:p>
          <a:p>
            <a:pPr>
              <a:spcAft>
                <a:spcPts val="1200"/>
              </a:spcAft>
            </a:pPr>
            <a:r>
              <a:rPr lang="en-GB" dirty="0">
                <a:solidFill>
                  <a:schemeClr val="tx1"/>
                </a:solidFill>
              </a:rPr>
              <a:t>Both are greedy algorithms, and use priority queue</a:t>
            </a:r>
          </a:p>
          <a:p>
            <a:endParaRPr lang="en-GB" dirty="0">
              <a:solidFill>
                <a:schemeClr val="tx1"/>
              </a:solidFill>
            </a:endParaRPr>
          </a:p>
        </p:txBody>
      </p:sp>
      <p:sp>
        <p:nvSpPr>
          <p:cNvPr id="4" name="Slide Number Placeholder 3"/>
          <p:cNvSpPr>
            <a:spLocks noGrp="1"/>
          </p:cNvSpPr>
          <p:nvPr>
            <p:ph type="sldNum" sz="quarter" idx="20"/>
          </p:nvPr>
        </p:nvSpPr>
        <p:spPr/>
        <p:txBody>
          <a:bodyPr/>
          <a:lstStyle/>
          <a:p>
            <a:pPr>
              <a:defRPr/>
            </a:pPr>
            <a:fld id="{9EA8AC6B-18B7-411D-BC0A-DDF07DB1E0DE}" type="slidenum">
              <a:rPr lang="en-US" altLang="en-US" smtClean="0"/>
              <a:pPr>
                <a:defRPr/>
              </a:pPr>
              <a:t>43</a:t>
            </a:fld>
            <a:endParaRPr lang="en-US" altLang="en-US"/>
          </a:p>
        </p:txBody>
      </p:sp>
    </p:spTree>
    <p:extLst>
      <p:ext uri="{BB962C8B-B14F-4D97-AF65-F5344CB8AC3E}">
        <p14:creationId xmlns:p14="http://schemas.microsoft.com/office/powerpoint/2010/main" val="12244967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sz="3600" dirty="0"/>
              <a:t>Greedy Algorithms</a:t>
            </a:r>
          </a:p>
        </p:txBody>
      </p:sp>
      <p:sp>
        <p:nvSpPr>
          <p:cNvPr id="63491" name="Content Placeholder 4"/>
          <p:cNvSpPr>
            <a:spLocks noGrp="1"/>
          </p:cNvSpPr>
          <p:nvPr>
            <p:ph sz="quarter" idx="17"/>
          </p:nvPr>
        </p:nvSpPr>
        <p:spPr>
          <a:xfrm>
            <a:off x="410328" y="1447800"/>
            <a:ext cx="8229600" cy="4800600"/>
          </a:xfrm>
        </p:spPr>
        <p:txBody>
          <a:bodyPr/>
          <a:lstStyle/>
          <a:p>
            <a:r>
              <a:rPr lang="en-US" altLang="en-US" dirty="0">
                <a:solidFill>
                  <a:schemeClr val="tx1"/>
                </a:solidFill>
              </a:rPr>
              <a:t>In optimization problems, the algorithm needs to make a series of choices whose overall effect is to minimize the total cost, or maximize the total benefit, of some system.</a:t>
            </a:r>
          </a:p>
          <a:p>
            <a:pPr>
              <a:spcBef>
                <a:spcPts val="0"/>
              </a:spcBef>
            </a:pPr>
            <a:endParaRPr lang="en-US" altLang="en-US" dirty="0">
              <a:solidFill>
                <a:schemeClr val="tx1"/>
              </a:solidFill>
            </a:endParaRPr>
          </a:p>
          <a:p>
            <a:r>
              <a:rPr lang="en-US" altLang="en-US" dirty="0">
                <a:solidFill>
                  <a:schemeClr val="tx1"/>
                </a:solidFill>
              </a:rPr>
              <a:t>There is a class of algorithms, called the </a:t>
            </a:r>
            <a:r>
              <a:rPr lang="en-US" altLang="en-US" b="1" dirty="0">
                <a:solidFill>
                  <a:schemeClr val="tx1"/>
                </a:solidFill>
              </a:rPr>
              <a:t>greedy algorithms</a:t>
            </a:r>
            <a:r>
              <a:rPr lang="en-US" altLang="en-US" dirty="0">
                <a:solidFill>
                  <a:schemeClr val="tx1"/>
                </a:solidFill>
              </a:rPr>
              <a:t>, in which we can find a solution by using only knowledge available at the time when the next choice (or guess) must be made.</a:t>
            </a:r>
          </a:p>
          <a:p>
            <a:pPr>
              <a:spcBef>
                <a:spcPts val="0"/>
              </a:spcBef>
            </a:pPr>
            <a:endParaRPr lang="en-US" altLang="en-US" dirty="0">
              <a:solidFill>
                <a:schemeClr val="tx1"/>
              </a:solidFill>
            </a:endParaRPr>
          </a:p>
          <a:p>
            <a:r>
              <a:rPr lang="en-US" altLang="en-US" dirty="0">
                <a:solidFill>
                  <a:schemeClr val="tx1"/>
                </a:solidFill>
              </a:rPr>
              <a:t>Each individual choice is the best within the knowledge available at the time.</a:t>
            </a:r>
          </a:p>
          <a:p>
            <a:endParaRPr lang="en-US" altLang="en-US" dirty="0"/>
          </a:p>
          <a:p>
            <a:pPr>
              <a:spcBef>
                <a:spcPct val="0"/>
              </a:spcBef>
              <a:buClrTx/>
              <a:buFontTx/>
              <a:buNone/>
            </a:pPr>
            <a:endParaRPr lang="en-US" altLang="en-US" dirty="0"/>
          </a:p>
          <a:p>
            <a:endParaRPr lang="en-US"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sz="3600" dirty="0"/>
              <a:t>Greedy Algorithms</a:t>
            </a:r>
          </a:p>
        </p:txBody>
      </p:sp>
      <p:sp>
        <p:nvSpPr>
          <p:cNvPr id="64515" name="Content Placeholder 4"/>
          <p:cNvSpPr>
            <a:spLocks noGrp="1"/>
          </p:cNvSpPr>
          <p:nvPr>
            <p:ph sz="quarter" idx="17"/>
          </p:nvPr>
        </p:nvSpPr>
        <p:spPr>
          <a:xfrm>
            <a:off x="410327" y="1455822"/>
            <a:ext cx="8424862" cy="2851484"/>
          </a:xfrm>
        </p:spPr>
        <p:txBody>
          <a:bodyPr/>
          <a:lstStyle/>
          <a:p>
            <a:pPr marL="457200" indent="-457200" eaLnBrk="1" hangingPunct="1">
              <a:spcBef>
                <a:spcPts val="0"/>
              </a:spcBef>
            </a:pPr>
            <a:r>
              <a:rPr lang="en-US" altLang="en-US" dirty="0">
                <a:solidFill>
                  <a:schemeClr val="tx1"/>
                </a:solidFill>
              </a:rPr>
              <a:t>Each individual choice is not very expensive to compute.</a:t>
            </a:r>
          </a:p>
          <a:p>
            <a:pPr marL="0" indent="0" eaLnBrk="1" hangingPunct="1">
              <a:spcBef>
                <a:spcPts val="0"/>
              </a:spcBef>
              <a:buNone/>
            </a:pPr>
            <a:endParaRPr lang="en-US" altLang="en-US" dirty="0">
              <a:solidFill>
                <a:schemeClr val="tx1"/>
              </a:solidFill>
            </a:endParaRPr>
          </a:p>
          <a:p>
            <a:pPr marL="457200" indent="-457200" eaLnBrk="1" hangingPunct="1">
              <a:spcBef>
                <a:spcPts val="0"/>
              </a:spcBef>
            </a:pPr>
            <a:r>
              <a:rPr lang="en-US" altLang="en-US" dirty="0">
                <a:solidFill>
                  <a:schemeClr val="tx1"/>
                </a:solidFill>
              </a:rPr>
              <a:t>A choice cannot be undone, even if it is found to be a bad choice later.</a:t>
            </a:r>
          </a:p>
          <a:p>
            <a:pPr marL="0" indent="0" eaLnBrk="1" hangingPunct="1">
              <a:spcBef>
                <a:spcPts val="0"/>
              </a:spcBef>
              <a:buNone/>
            </a:pPr>
            <a:endParaRPr lang="en-US" altLang="en-US" dirty="0">
              <a:solidFill>
                <a:schemeClr val="tx1"/>
              </a:solidFill>
            </a:endParaRPr>
          </a:p>
          <a:p>
            <a:pPr marL="457200" indent="-457200" eaLnBrk="1" hangingPunct="1">
              <a:spcBef>
                <a:spcPts val="0"/>
              </a:spcBef>
            </a:pPr>
            <a:r>
              <a:rPr lang="en-US" altLang="en-US" dirty="0">
                <a:solidFill>
                  <a:schemeClr val="tx1"/>
                </a:solidFill>
              </a:rPr>
              <a:t>Greedy algorithms cannot guarantee to produce the optimal solution for a problem.</a:t>
            </a:r>
            <a:endParaRPr lang="en-US" altLang="en-US" dirty="0">
              <a:solidFill>
                <a:schemeClr val="tx1"/>
              </a:solidFill>
              <a:latin typeface="Times New Roman" panose="02020603050405020304" pitchFamily="18" charset="0"/>
            </a:endParaRPr>
          </a:p>
          <a:p>
            <a:pPr marL="457200" indent="-457200" eaLnBrk="1" hangingPunct="1">
              <a:spcBef>
                <a:spcPts val="0"/>
              </a:spcBef>
            </a:pPr>
            <a:endParaRPr lang="en-US" altLang="en-US" dirty="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4515">
                                            <p:txEl>
                                              <p:pRg st="4" end="4"/>
                                            </p:txEl>
                                          </p:spTgt>
                                        </p:tgtEl>
                                        <p:attrNameLst>
                                          <p:attrName>style.visibility</p:attrName>
                                        </p:attrNameLst>
                                      </p:cBhvr>
                                      <p:to>
                                        <p:strVal val="visible"/>
                                      </p:to>
                                    </p:set>
                                    <p:animEffect transition="in" filter="fade">
                                      <p:cBhvr>
                                        <p:cTn id="11" dur="500"/>
                                        <p:tgtEl>
                                          <p:spTgt spid="645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ubtitle 6"/>
          <p:cNvSpPr>
            <a:spLocks noGrp="1"/>
          </p:cNvSpPr>
          <p:nvPr>
            <p:ph type="subTitle" idx="1"/>
          </p:nvPr>
        </p:nvSpPr>
        <p:spPr>
          <a:xfrm>
            <a:off x="1455738" y="3730625"/>
            <a:ext cx="6400800" cy="593725"/>
          </a:xfrm>
        </p:spPr>
        <p:txBody>
          <a:bodyPr/>
          <a:lstStyle/>
          <a:p>
            <a:pPr marL="315913" indent="-315913" eaLnBrk="1" hangingPunct="1"/>
            <a:r>
              <a:rPr lang="en-US" altLang="en-US" sz="3600" dirty="0" err="1"/>
              <a:t>Dijkstra’s</a:t>
            </a:r>
            <a:r>
              <a:rPr lang="en-US" altLang="en-US" sz="3600" dirty="0"/>
              <a:t> Algorithm </a:t>
            </a:r>
          </a:p>
          <a:p>
            <a:pPr marL="315913" indent="-315913" eaLnBrk="1" hangingPunct="1"/>
            <a:endParaRPr lang="en-US" altLang="en-US" sz="3600"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altLang="en-US" sz="3600" dirty="0" err="1"/>
              <a:t>Dijkstra's</a:t>
            </a:r>
            <a:r>
              <a:rPr altLang="en-US" sz="3600" dirty="0"/>
              <a:t> </a:t>
            </a:r>
            <a:r>
              <a:rPr sz="3600" dirty="0"/>
              <a:t>Algorithm</a:t>
            </a:r>
          </a:p>
        </p:txBody>
      </p:sp>
      <p:sp>
        <p:nvSpPr>
          <p:cNvPr id="5" name="Content Placeholder 4"/>
          <p:cNvSpPr>
            <a:spLocks noGrp="1"/>
          </p:cNvSpPr>
          <p:nvPr>
            <p:ph sz="quarter" idx="17"/>
          </p:nvPr>
        </p:nvSpPr>
        <p:spPr>
          <a:xfrm>
            <a:off x="457200" y="1471613"/>
            <a:ext cx="8229600" cy="2017545"/>
          </a:xfrm>
        </p:spPr>
        <p:txBody>
          <a:bodyPr/>
          <a:lstStyle/>
          <a:p>
            <a:pPr marL="0" lvl="1" indent="0" eaLnBrk="1" hangingPunct="1">
              <a:lnSpc>
                <a:spcPct val="114000"/>
              </a:lnSpc>
              <a:buNone/>
              <a:defRPr/>
            </a:pPr>
            <a:r>
              <a:rPr lang="en-US" altLang="en-US" sz="2400" b="1" dirty="0"/>
              <a:t>Shortest Path Problem:</a:t>
            </a:r>
          </a:p>
          <a:p>
            <a:pPr marL="0" lvl="1" indent="0" eaLnBrk="1" hangingPunct="1">
              <a:spcBef>
                <a:spcPts val="0"/>
              </a:spcBef>
              <a:buNone/>
              <a:defRPr/>
            </a:pPr>
            <a:endParaRPr lang="en-US" altLang="en-US" sz="1400" b="1" dirty="0"/>
          </a:p>
          <a:p>
            <a:pPr marL="0" lvl="1" indent="0" eaLnBrk="1" hangingPunct="1">
              <a:spcBef>
                <a:spcPts val="0"/>
              </a:spcBef>
              <a:buNone/>
              <a:defRPr/>
            </a:pPr>
            <a:r>
              <a:rPr lang="en-US" altLang="en-US" sz="2400" dirty="0"/>
              <a:t>The problem of finding the </a:t>
            </a:r>
            <a:r>
              <a:rPr lang="en-US" altLang="en-US" sz="2400" b="1" dirty="0"/>
              <a:t>shortest path </a:t>
            </a:r>
            <a:r>
              <a:rPr lang="en-US" altLang="en-US" sz="2400" dirty="0"/>
              <a:t>from </a:t>
            </a:r>
            <a:r>
              <a:rPr lang="en-US" altLang="en-US" sz="2400" dirty="0">
                <a:solidFill>
                  <a:srgbClr val="0033CC"/>
                </a:solidFill>
              </a:rPr>
              <a:t>one vertex </a:t>
            </a:r>
            <a:r>
              <a:rPr lang="en-US" altLang="en-US" sz="2400" dirty="0"/>
              <a:t>in a graph G to </a:t>
            </a:r>
            <a:r>
              <a:rPr lang="en-US" altLang="en-US" sz="2400" dirty="0">
                <a:solidFill>
                  <a:srgbClr val="0033CC"/>
                </a:solidFill>
              </a:rPr>
              <a:t>another vertex</a:t>
            </a:r>
            <a:r>
              <a:rPr lang="en-US" altLang="en-US" sz="2400" dirty="0"/>
              <a:t>. "Shortest" may be the least number of edges, or the least total weight, etc.</a:t>
            </a:r>
          </a:p>
          <a:p>
            <a:pPr marL="316617" indent="-316617" eaLnBrk="1" hangingPunct="1">
              <a:spcBef>
                <a:spcPts val="0"/>
              </a:spcBef>
              <a:buFont typeface="Monotype Sorts" pitchFamily="2" charset="2"/>
              <a:buNone/>
              <a:defRPr/>
            </a:pPr>
            <a:endParaRPr lang="en-US" altLang="en-US" sz="2800" b="1" dirty="0">
              <a:solidFill>
                <a:srgbClr val="C00000"/>
              </a:solidFill>
            </a:endParaRPr>
          </a:p>
          <a:p>
            <a:pPr marL="0" indent="0" eaLnBrk="1" hangingPunct="1">
              <a:lnSpc>
                <a:spcPct val="114000"/>
              </a:lnSpc>
              <a:buNone/>
              <a:defRPr/>
            </a:pPr>
            <a:endParaRPr lang="en-US" sz="2400" b="1" dirty="0"/>
          </a:p>
        </p:txBody>
      </p:sp>
      <p:sp>
        <p:nvSpPr>
          <p:cNvPr id="4" name="Content Placeholder 4"/>
          <p:cNvSpPr txBox="1">
            <a:spLocks/>
          </p:cNvSpPr>
          <p:nvPr/>
        </p:nvSpPr>
        <p:spPr bwMode="auto">
          <a:xfrm>
            <a:off x="457200" y="4162569"/>
            <a:ext cx="8229600" cy="200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ts val="0"/>
              </a:spcBef>
              <a:buNone/>
              <a:defRPr/>
            </a:pPr>
            <a:r>
              <a:rPr lang="en-US" altLang="en-US" kern="0" dirty="0">
                <a:solidFill>
                  <a:srgbClr val="800000"/>
                </a:solidFill>
              </a:rPr>
              <a:t>Dijkstra's Algorithm:</a:t>
            </a:r>
          </a:p>
          <a:p>
            <a:pPr marL="0" indent="0" eaLnBrk="1" hangingPunct="1">
              <a:spcBef>
                <a:spcPts val="0"/>
              </a:spcBef>
              <a:buNone/>
              <a:defRPr/>
            </a:pPr>
            <a:endParaRPr lang="en-US" altLang="en-US" sz="1400" b="0" kern="0" dirty="0"/>
          </a:p>
          <a:p>
            <a:pPr marL="0" indent="0" eaLnBrk="1" hangingPunct="1">
              <a:spcBef>
                <a:spcPts val="0"/>
              </a:spcBef>
              <a:buNone/>
              <a:defRPr/>
            </a:pPr>
            <a:r>
              <a:rPr lang="en-US" altLang="en-US" b="0" kern="0" dirty="0">
                <a:solidFill>
                  <a:schemeClr val="tx1"/>
                </a:solidFill>
              </a:rPr>
              <a:t>This is an algorithm to find the shortest paths from a single source vertex to all other vertices in a </a:t>
            </a:r>
            <a:r>
              <a:rPr lang="en-US" altLang="en-US" kern="0" dirty="0">
                <a:solidFill>
                  <a:srgbClr val="800000"/>
                </a:solidFill>
              </a:rPr>
              <a:t>weighted</a:t>
            </a:r>
            <a:r>
              <a:rPr lang="en-US" altLang="en-US" b="0" kern="0" dirty="0">
                <a:solidFill>
                  <a:schemeClr val="tx1"/>
                </a:solidFill>
              </a:rPr>
              <a:t>, </a:t>
            </a:r>
            <a:r>
              <a:rPr lang="en-US" altLang="en-US" kern="0" dirty="0">
                <a:solidFill>
                  <a:srgbClr val="800000"/>
                </a:solidFill>
              </a:rPr>
              <a:t>directed</a:t>
            </a:r>
            <a:r>
              <a:rPr lang="en-US" altLang="en-US" b="0" i="1" kern="0" dirty="0">
                <a:solidFill>
                  <a:schemeClr val="tx1"/>
                </a:solidFill>
              </a:rPr>
              <a:t> </a:t>
            </a:r>
            <a:r>
              <a:rPr lang="en-US" altLang="en-US" b="0" kern="0" dirty="0">
                <a:solidFill>
                  <a:schemeClr val="tx1"/>
                </a:solidFill>
              </a:rPr>
              <a:t>graph. All weights must be </a:t>
            </a:r>
            <a:r>
              <a:rPr lang="en-US" altLang="en-US" kern="0" dirty="0">
                <a:solidFill>
                  <a:srgbClr val="FF0000"/>
                </a:solidFill>
              </a:rPr>
              <a:t>nonnegative</a:t>
            </a:r>
            <a:r>
              <a:rPr lang="en-US" altLang="en-US" b="0" kern="0" dirty="0">
                <a:solidFill>
                  <a:schemeClr val="tx1"/>
                </a:solidFill>
              </a:rPr>
              <a:t>. </a:t>
            </a:r>
          </a:p>
          <a:p>
            <a:pPr marL="457200" indent="-457200" eaLnBrk="1" hangingPunct="1">
              <a:spcBef>
                <a:spcPts val="0"/>
              </a:spcBef>
              <a:defRPr/>
            </a:pPr>
            <a:endParaRPr lang="en-US" b="1" kern="0" dirty="0"/>
          </a:p>
        </p:txBody>
      </p:sp>
      <p:grpSp>
        <p:nvGrpSpPr>
          <p:cNvPr id="12" name="Group 11">
            <a:extLst>
              <a:ext uri="{FF2B5EF4-FFF2-40B4-BE49-F238E27FC236}">
                <a16:creationId xmlns:a16="http://schemas.microsoft.com/office/drawing/2014/main" id="{A656DA1D-BBD2-C82E-85E9-141E34DA586D}"/>
              </a:ext>
            </a:extLst>
          </p:cNvPr>
          <p:cNvGrpSpPr/>
          <p:nvPr/>
        </p:nvGrpSpPr>
        <p:grpSpPr>
          <a:xfrm>
            <a:off x="6954347" y="3063035"/>
            <a:ext cx="1732453" cy="1438088"/>
            <a:chOff x="6954347" y="3063035"/>
            <a:chExt cx="1732453" cy="1438088"/>
          </a:xfrm>
        </p:grpSpPr>
        <p:sp>
          <p:nvSpPr>
            <p:cNvPr id="3" name="TextBox 2">
              <a:extLst>
                <a:ext uri="{FF2B5EF4-FFF2-40B4-BE49-F238E27FC236}">
                  <a16:creationId xmlns:a16="http://schemas.microsoft.com/office/drawing/2014/main" id="{60B0F694-B4DA-A472-D5A0-816CE79E9390}"/>
                </a:ext>
              </a:extLst>
            </p:cNvPr>
            <p:cNvSpPr txBox="1"/>
            <p:nvPr/>
          </p:nvSpPr>
          <p:spPr>
            <a:xfrm>
              <a:off x="6954347" y="3580531"/>
              <a:ext cx="1195840" cy="369332"/>
            </a:xfrm>
            <a:prstGeom prst="rect">
              <a:avLst/>
            </a:prstGeom>
            <a:noFill/>
          </p:spPr>
          <p:txBody>
            <a:bodyPr wrap="none" rtlCol="0">
              <a:spAutoFit/>
            </a:bodyPr>
            <a:lstStyle/>
            <a:p>
              <a:r>
                <a:rPr lang="en-US" sz="1800" dirty="0"/>
                <a:t>G = (</a:t>
              </a:r>
              <a:r>
                <a:rPr lang="en-US" sz="1800" dirty="0">
                  <a:solidFill>
                    <a:srgbClr val="0033CC"/>
                  </a:solidFill>
                </a:rPr>
                <a:t>V</a:t>
              </a:r>
              <a:r>
                <a:rPr lang="en-US" sz="1800" dirty="0"/>
                <a:t>, </a:t>
              </a:r>
              <a:r>
                <a:rPr lang="en-US" sz="1800" dirty="0">
                  <a:solidFill>
                    <a:srgbClr val="FF0000"/>
                  </a:solidFill>
                </a:rPr>
                <a:t>E</a:t>
              </a:r>
              <a:r>
                <a:rPr lang="en-US" sz="1800" dirty="0"/>
                <a:t>)</a:t>
              </a:r>
            </a:p>
          </p:txBody>
        </p:sp>
        <p:sp>
          <p:nvSpPr>
            <p:cNvPr id="6" name="TextBox 5">
              <a:extLst>
                <a:ext uri="{FF2B5EF4-FFF2-40B4-BE49-F238E27FC236}">
                  <a16:creationId xmlns:a16="http://schemas.microsoft.com/office/drawing/2014/main" id="{0962BA39-C8CE-A87E-70CA-DFE3C3FE6067}"/>
                </a:ext>
              </a:extLst>
            </p:cNvPr>
            <p:cNvSpPr txBox="1"/>
            <p:nvPr/>
          </p:nvSpPr>
          <p:spPr>
            <a:xfrm>
              <a:off x="7670175" y="3063035"/>
              <a:ext cx="1016625" cy="338554"/>
            </a:xfrm>
            <a:prstGeom prst="rect">
              <a:avLst/>
            </a:prstGeom>
            <a:noFill/>
          </p:spPr>
          <p:txBody>
            <a:bodyPr wrap="none" rtlCol="0">
              <a:spAutoFit/>
            </a:bodyPr>
            <a:lstStyle/>
            <a:p>
              <a:r>
                <a:rPr lang="en-US" sz="1600" dirty="0">
                  <a:solidFill>
                    <a:srgbClr val="FF0000"/>
                  </a:solidFill>
                </a:rPr>
                <a:t>edge set</a:t>
              </a:r>
            </a:p>
          </p:txBody>
        </p:sp>
        <p:sp>
          <p:nvSpPr>
            <p:cNvPr id="7" name="TextBox 6">
              <a:extLst>
                <a:ext uri="{FF2B5EF4-FFF2-40B4-BE49-F238E27FC236}">
                  <a16:creationId xmlns:a16="http://schemas.microsoft.com/office/drawing/2014/main" id="{B3A8FFF0-E782-DC73-E3F5-14224619A6ED}"/>
                </a:ext>
              </a:extLst>
            </p:cNvPr>
            <p:cNvSpPr txBox="1"/>
            <p:nvPr/>
          </p:nvSpPr>
          <p:spPr>
            <a:xfrm>
              <a:off x="7098544" y="4162569"/>
              <a:ext cx="1143262" cy="338554"/>
            </a:xfrm>
            <a:prstGeom prst="rect">
              <a:avLst/>
            </a:prstGeom>
            <a:noFill/>
          </p:spPr>
          <p:txBody>
            <a:bodyPr wrap="none" rtlCol="0">
              <a:spAutoFit/>
            </a:bodyPr>
            <a:lstStyle/>
            <a:p>
              <a:r>
                <a:rPr lang="en-US" sz="1600" dirty="0">
                  <a:solidFill>
                    <a:srgbClr val="0033CC"/>
                  </a:solidFill>
                </a:rPr>
                <a:t>vertex set</a:t>
              </a:r>
            </a:p>
          </p:txBody>
        </p:sp>
        <p:cxnSp>
          <p:nvCxnSpPr>
            <p:cNvPr id="9" name="Straight Arrow Connector 8">
              <a:extLst>
                <a:ext uri="{FF2B5EF4-FFF2-40B4-BE49-F238E27FC236}">
                  <a16:creationId xmlns:a16="http://schemas.microsoft.com/office/drawing/2014/main" id="{A5E107C9-84DC-D690-6999-9F5372968A77}"/>
                </a:ext>
              </a:extLst>
            </p:cNvPr>
            <p:cNvCxnSpPr/>
            <p:nvPr/>
          </p:nvCxnSpPr>
          <p:spPr>
            <a:xfrm>
              <a:off x="7883237" y="3329831"/>
              <a:ext cx="0" cy="276039"/>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D3BB4E2A-3707-4C5B-0A29-E4BCE60C0AA9}"/>
                </a:ext>
              </a:extLst>
            </p:cNvPr>
            <p:cNvCxnSpPr>
              <a:cxnSpLocks/>
            </p:cNvCxnSpPr>
            <p:nvPr/>
          </p:nvCxnSpPr>
          <p:spPr>
            <a:xfrm flipV="1">
              <a:off x="7642465" y="3922153"/>
              <a:ext cx="0" cy="294185"/>
            </a:xfrm>
            <a:prstGeom prst="straightConnector1">
              <a:avLst/>
            </a:prstGeom>
            <a:ln w="19050">
              <a:solidFill>
                <a:srgbClr val="0033CC"/>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3419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5913" indent="-315913">
              <a:defRPr/>
            </a:pPr>
            <a:r>
              <a:rPr lang="en-US" altLang="en-US" sz="3600" dirty="0" err="1"/>
              <a:t>Dijkstra's</a:t>
            </a:r>
            <a:r>
              <a:rPr lang="en-US" altLang="en-US" sz="3600" dirty="0"/>
              <a:t> </a:t>
            </a:r>
            <a:r>
              <a:rPr sz="3600" dirty="0"/>
              <a:t>Algorithm</a:t>
            </a:r>
          </a:p>
        </p:txBody>
      </p:sp>
      <p:sp>
        <p:nvSpPr>
          <p:cNvPr id="67587" name="Content Placeholder 4"/>
          <p:cNvSpPr>
            <a:spLocks noGrp="1"/>
          </p:cNvSpPr>
          <p:nvPr>
            <p:ph sz="quarter" idx="17"/>
          </p:nvPr>
        </p:nvSpPr>
        <p:spPr>
          <a:xfrm>
            <a:off x="457200" y="1471613"/>
            <a:ext cx="8229600" cy="4762932"/>
          </a:xfrm>
        </p:spPr>
        <p:txBody>
          <a:bodyPr/>
          <a:lstStyle/>
          <a:p>
            <a:pPr marL="0" indent="0" eaLnBrk="1" hangingPunct="1">
              <a:lnSpc>
                <a:spcPct val="110000"/>
              </a:lnSpc>
              <a:buNone/>
            </a:pPr>
            <a:r>
              <a:rPr lang="en-US" altLang="en-US" b="1" dirty="0">
                <a:solidFill>
                  <a:schemeClr val="tx1"/>
                </a:solidFill>
              </a:rPr>
              <a:t>Dijkstra's algorithm keeps two sets of vertices: </a:t>
            </a:r>
          </a:p>
          <a:p>
            <a:pPr eaLnBrk="1" hangingPunct="1">
              <a:spcBef>
                <a:spcPts val="800"/>
              </a:spcBef>
            </a:pPr>
            <a:r>
              <a:rPr lang="en-US" altLang="en-US" b="1" dirty="0">
                <a:solidFill>
                  <a:srgbClr val="800000"/>
                </a:solidFill>
              </a:rPr>
              <a:t>S</a:t>
            </a:r>
            <a:r>
              <a:rPr lang="en-US" altLang="en-US" dirty="0">
                <a:solidFill>
                  <a:schemeClr val="tx1"/>
                </a:solidFill>
              </a:rPr>
              <a:t>: the set of vertices whose shortest paths from the source node have already been determined </a:t>
            </a:r>
          </a:p>
          <a:p>
            <a:pPr lvl="1" eaLnBrk="1" hangingPunct="1">
              <a:spcBef>
                <a:spcPts val="800"/>
              </a:spcBef>
            </a:pPr>
            <a:r>
              <a:rPr lang="en-US" altLang="en-US" dirty="0">
                <a:solidFill>
                  <a:schemeClr val="tx1"/>
                </a:solidFill>
              </a:rPr>
              <a:t>they form the tree</a:t>
            </a:r>
            <a:endParaRPr lang="en-US" altLang="en-US" dirty="0">
              <a:solidFill>
                <a:schemeClr val="tx1"/>
              </a:solidFill>
              <a:sym typeface="Webdings" panose="05030102010509060703" pitchFamily="18" charset="2"/>
            </a:endParaRPr>
          </a:p>
          <a:p>
            <a:pPr eaLnBrk="1" hangingPunct="1">
              <a:spcBef>
                <a:spcPts val="800"/>
              </a:spcBef>
            </a:pPr>
            <a:r>
              <a:rPr lang="en-US" altLang="en-US" b="1" dirty="0">
                <a:solidFill>
                  <a:srgbClr val="800000"/>
                </a:solidFill>
              </a:rPr>
              <a:t>V − S</a:t>
            </a:r>
            <a:r>
              <a:rPr lang="en-US" altLang="en-US" dirty="0">
                <a:solidFill>
                  <a:schemeClr val="tx1"/>
                </a:solidFill>
              </a:rPr>
              <a:t>: the remaining vertices</a:t>
            </a:r>
          </a:p>
          <a:p>
            <a:pPr marL="0" indent="0" eaLnBrk="1" hangingPunct="1">
              <a:spcBef>
                <a:spcPts val="0"/>
              </a:spcBef>
              <a:buNone/>
            </a:pPr>
            <a:endParaRPr lang="en-US" altLang="en-US" dirty="0"/>
          </a:p>
          <a:p>
            <a:pPr marL="0" indent="0" eaLnBrk="1" hangingPunct="1">
              <a:spcBef>
                <a:spcPts val="0"/>
              </a:spcBef>
              <a:buNone/>
            </a:pPr>
            <a:r>
              <a:rPr lang="en-US" altLang="en-US" b="1" dirty="0">
                <a:solidFill>
                  <a:schemeClr val="tx1"/>
                </a:solidFill>
              </a:rPr>
              <a:t>The other data structures needed are: </a:t>
            </a:r>
          </a:p>
          <a:p>
            <a:pPr eaLnBrk="1" hangingPunct="1">
              <a:spcBef>
                <a:spcPts val="800"/>
              </a:spcBef>
            </a:pPr>
            <a:r>
              <a:rPr lang="en-US" altLang="en-US" b="1" dirty="0">
                <a:solidFill>
                  <a:srgbClr val="0033CC"/>
                </a:solidFill>
              </a:rPr>
              <a:t>d</a:t>
            </a:r>
            <a:r>
              <a:rPr lang="en-US" altLang="en-US" dirty="0">
                <a:solidFill>
                  <a:schemeClr val="tx1"/>
                </a:solidFill>
              </a:rPr>
              <a:t>: an array of size |V| to store the estimated lengths of  shortest paths from the source node to all vertices</a:t>
            </a:r>
          </a:p>
          <a:p>
            <a:pPr eaLnBrk="1" hangingPunct="1">
              <a:spcBef>
                <a:spcPts val="800"/>
              </a:spcBef>
            </a:pPr>
            <a:r>
              <a:rPr lang="en-US" altLang="en-US" b="1" dirty="0">
                <a:solidFill>
                  <a:srgbClr val="0033CC"/>
                </a:solidFill>
              </a:rPr>
              <a:t>pi</a:t>
            </a:r>
            <a:r>
              <a:rPr lang="en-US" altLang="en-US" dirty="0">
                <a:solidFill>
                  <a:schemeClr val="tx1"/>
                </a:solidFill>
              </a:rPr>
              <a:t>: an array of size |V| to store the predecessors for each vertex</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587">
                                            <p:txEl>
                                              <p:pRg st="5" end="5"/>
                                            </p:txEl>
                                          </p:spTgt>
                                        </p:tgtEl>
                                        <p:attrNameLst>
                                          <p:attrName>style.visibility</p:attrName>
                                        </p:attrNameLst>
                                      </p:cBhvr>
                                      <p:to>
                                        <p:strVal val="visible"/>
                                      </p:to>
                                    </p:set>
                                    <p:animEffect transition="in" filter="fade">
                                      <p:cBhvr>
                                        <p:cTn id="7" dur="500"/>
                                        <p:tgtEl>
                                          <p:spTgt spid="67587">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7587">
                                            <p:txEl>
                                              <p:pRg st="6" end="6"/>
                                            </p:txEl>
                                          </p:spTgt>
                                        </p:tgtEl>
                                        <p:attrNameLst>
                                          <p:attrName>style.visibility</p:attrName>
                                        </p:attrNameLst>
                                      </p:cBhvr>
                                      <p:to>
                                        <p:strVal val="visible"/>
                                      </p:to>
                                    </p:set>
                                    <p:animEffect transition="in" filter="fade">
                                      <p:cBhvr>
                                        <p:cTn id="10" dur="500"/>
                                        <p:tgtEl>
                                          <p:spTgt spid="67587">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7587">
                                            <p:txEl>
                                              <p:pRg st="7" end="7"/>
                                            </p:txEl>
                                          </p:spTgt>
                                        </p:tgtEl>
                                        <p:attrNameLst>
                                          <p:attrName>style.visibility</p:attrName>
                                        </p:attrNameLst>
                                      </p:cBhvr>
                                      <p:to>
                                        <p:strVal val="visible"/>
                                      </p:to>
                                    </p:set>
                                    <p:animEffect transition="in" filter="fade">
                                      <p:cBhvr>
                                        <p:cTn id="13" dur="500"/>
                                        <p:tgtEl>
                                          <p:spTgt spid="675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E2001-CZ2001_Theme">
  <a:themeElements>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ubtle_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ubtle_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ubtle_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ubtle_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ubtle_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ubtle_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ubtle_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ubtle_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ubtle_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ubtle_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ubtle_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ubtle_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2001-CZ2001_Theme" id="{9D087CD1-7B06-477F-8FB9-5AE6E799AF00}" vid="{868BC101-385A-4406-A488-EB90545E06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CE2001-CZ2001_Theme</Template>
  <TotalTime>98040</TotalTime>
  <Words>4695</Words>
  <Application>Microsoft Macintosh PowerPoint</Application>
  <PresentationFormat>如螢幕大小 (4:3)</PresentationFormat>
  <Paragraphs>573</Paragraphs>
  <Slides>43</Slides>
  <Notes>7</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43</vt:i4>
      </vt:variant>
    </vt:vector>
  </HeadingPairs>
  <TitlesOfParts>
    <vt:vector size="51" baseType="lpstr">
      <vt:lpstr>Arial</vt:lpstr>
      <vt:lpstr>Cambria Math</vt:lpstr>
      <vt:lpstr>Monotype Sorts</vt:lpstr>
      <vt:lpstr>Open Sans Extrabold</vt:lpstr>
      <vt:lpstr>Times New Roman</vt:lpstr>
      <vt:lpstr>Verdana</vt:lpstr>
      <vt:lpstr>Wingdings</vt:lpstr>
      <vt:lpstr>CE2001-CZ2001_Theme</vt:lpstr>
      <vt:lpstr>SC2001/CE2101/ CZ2101: Algorithm Design and Analysis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CE2001/ CZ2001: Algorithms</dc:title>
  <cp:lastModifiedBy>Shang-Wei Lin</cp:lastModifiedBy>
  <cp:revision>20</cp:revision>
  <cp:lastPrinted>2002-08-21T09:28:02Z</cp:lastPrinted>
  <dcterms:created xsi:type="dcterms:W3CDTF">2001-07-09T23:30:57Z</dcterms:created>
  <dcterms:modified xsi:type="dcterms:W3CDTF">2022-09-02T06:00:21Z</dcterms:modified>
</cp:coreProperties>
</file>