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FEB460-F21D-2A88-2B4B-D07B12FA3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A0AA73-DFA4-1627-5403-F84635445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39C870-D4A3-2DD7-FDC7-7CCE0190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F781-4485-46FE-96A5-3AF1747718C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966E98-E64A-A137-ED3E-B84F9C1D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24A2DC-A68E-C827-E5D8-DD314C5A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E904-A900-46F5-B620-63C97404FC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49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24EAE-C0EA-9B69-B2C0-81BA710E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CC28A6-4D00-4D74-4B1F-84D0CB9A4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C655A-0596-12A0-B692-3DDB4507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F781-4485-46FE-96A5-3AF1747718C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7C8DC9-55C1-D9ED-E8DC-0FFFC358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600A30-6EB7-AC40-D433-CBDA300F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E904-A900-46F5-B620-63C97404FC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07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66F26E2-61ED-2719-3CA1-91DBDBC8C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7ACE82-6012-C901-04BF-3C8101504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F16C70-70EE-D1D8-A03F-AE7A66FF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F781-4485-46FE-96A5-3AF1747718C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36B5E9-62E8-4678-B661-6F1E61B0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D36833-6555-CE92-BE2A-DF24E105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E904-A900-46F5-B620-63C97404FC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74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20D98-E6E4-C66C-EAAB-E96F68F0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F04BBD-0206-477D-3ACC-A17C7689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BCD26-ABD5-8DC7-266E-6DC5F5AD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F781-4485-46FE-96A5-3AF1747718C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AF19CA-1FA6-9E1F-3E5C-BB0A365B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16F419-CB2B-ECB6-8F47-8B2AA833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E904-A900-46F5-B620-63C97404FC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58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C012C-1892-1611-44F4-54AD0493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2A2317-02F9-8EC1-D307-925DDE4A2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3025F3-B9DA-9DD0-09E5-7A6BD22C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F781-4485-46FE-96A5-3AF1747718C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CE29D5-87B1-BC14-AC89-3E59BF89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9819E4-A535-F6AA-0E39-1BEE8D3F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E904-A900-46F5-B620-63C97404FC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9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5532D-9904-8F1E-BF92-4B90168E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20A18-30FB-898F-AADD-1AE50B980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3419F2-B98C-E74A-413F-1043D5BFB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F320CB-CF76-F98E-916F-700BBA12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F781-4485-46FE-96A5-3AF1747718C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62AA38-99CC-CE31-C414-A036196D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EADF28-9964-3BBD-1E1E-32DBFD9A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E904-A900-46F5-B620-63C97404FC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36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FE1E87-044E-A7B7-7189-5F07A392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06D579-DB5A-F8E0-6EC1-BF25FD92A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CE9890-483A-5668-B423-C9F6A5536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826BB1-3E19-C308-A976-553A26CFC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6EA46D-3FE0-5F18-51B2-3C5F45E3E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BBD1784-CD34-AAB1-A468-54DB6999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F781-4485-46FE-96A5-3AF1747718C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D47C3D5-F8A4-B8EB-8506-385DD2B7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FC9B99-3BC6-67E3-6CBF-0FBA3E47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E904-A900-46F5-B620-63C97404FC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72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27E10-C8CD-4442-1CAA-E81DBE0E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1B6408-80AC-1144-094B-D309919B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F781-4485-46FE-96A5-3AF1747718C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17EA3F-218F-5204-17CC-45DF674E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B1C68E-1E7A-E2D4-1257-B6D52921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E904-A900-46F5-B620-63C97404FC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72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C252C6-6D2A-097B-81CB-68BA2279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F781-4485-46FE-96A5-3AF1747718C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63CDABB-A468-BC4A-71F2-ECFA4839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10EA2B-935F-8D51-04E2-9CC07654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E904-A900-46F5-B620-63C97404FC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79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CFF2E-03A6-E224-8496-BE18BBB0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F84BBD-1605-0499-4F30-CCBF48E37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E63B9B-37C9-7CFF-13CE-A033CBB2C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965F66-59C9-9040-DB3E-F0EBF327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F781-4485-46FE-96A5-3AF1747718C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AF9114-D2B7-DC95-CC9E-F2F5E4BE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C4905B-3179-0ACD-AC59-6C97CCF7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E904-A900-46F5-B620-63C97404FC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79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C3769-447F-DC04-4F29-66B436D9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A18B627-1683-41CC-6809-F18DEA64A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CB118A-7131-C299-F009-2B77118D4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2CFC46-39C7-8572-9D01-EDABBC5C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F781-4485-46FE-96A5-3AF1747718C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D64937-1887-1A33-3FCF-7E8A0AEB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CA0C6C-4F93-483D-9BD9-5A1DD73A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E904-A900-46F5-B620-63C97404FC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06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1E6B61-F409-AEFD-094E-9BEA95B8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22AC29-CBAF-4E30-B155-22F09E3AD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70D557-4786-0A3B-25AB-2E4C3481F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F781-4485-46FE-96A5-3AF1747718CC}" type="datetimeFigureOut">
              <a:rPr lang="fr-FR" smtClean="0"/>
              <a:t>18/11/2023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64CF82-7C64-BEF1-0BE3-686ED7D9A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813E80-CF97-DC32-7E3B-3F909D23D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5E904-A900-46F5-B620-63C97404FC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84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1A339-B842-2C03-A41A-A966DAEE1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9483"/>
            <a:ext cx="9144000" cy="2387600"/>
          </a:xfrm>
        </p:spPr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Segmentez des clients d’un site 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ECAD16-C4E7-458B-8C85-4C8982C3A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1061" y="4128702"/>
            <a:ext cx="9249878" cy="1913237"/>
          </a:xfrm>
        </p:spPr>
        <p:txBody>
          <a:bodyPr>
            <a:normAutofit/>
          </a:bodyPr>
          <a:lstStyle/>
          <a:p>
            <a:r>
              <a:rPr lang="fr-FR" sz="8000" dirty="0">
                <a:latin typeface="Gill Sans MT" panose="020B0502020104020203" pitchFamily="34" charset="0"/>
              </a:rPr>
              <a:t>OLIST</a:t>
            </a:r>
          </a:p>
        </p:txBody>
      </p:sp>
    </p:spTree>
    <p:extLst>
      <p:ext uri="{BB962C8B-B14F-4D97-AF65-F5344CB8AC3E}">
        <p14:creationId xmlns:p14="http://schemas.microsoft.com/office/powerpoint/2010/main" val="874466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CD2E25-59F2-6108-3847-C3BD50F48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83"/>
            <a:ext cx="10515600" cy="841592"/>
          </a:xfrm>
        </p:spPr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Résultats de l’optimisation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21D339-5BD7-4824-B13E-DC6E56CD7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28" y="2497531"/>
            <a:ext cx="6274903" cy="431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74C9ADB-55F8-8A35-FDDD-59AF4D912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28" y="880486"/>
            <a:ext cx="3949732" cy="1620403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14BD5FB-C054-6F9C-5900-45F51FDE6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686" y="1169244"/>
            <a:ext cx="5194434" cy="509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68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2208D-F330-7E3A-51F0-04F5B151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737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KMeans - Base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2BE2B0F-E59F-DDAC-F23B-542FB3869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828" y="3429000"/>
            <a:ext cx="516717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17CA1AA-E29F-747D-F602-861AF68A2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329" y="673769"/>
            <a:ext cx="4195341" cy="275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B74E692-A42E-E10F-AC75-A44FD2E20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6842"/>
            <a:ext cx="5167171" cy="348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CD923FA-C5B6-C257-AE08-2EF899526C59}"/>
              </a:ext>
            </a:extLst>
          </p:cNvPr>
          <p:cNvSpPr txBox="1"/>
          <p:nvPr/>
        </p:nvSpPr>
        <p:spPr>
          <a:xfrm>
            <a:off x="5249614" y="3705726"/>
            <a:ext cx="206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Gill Sans MT" panose="020B0502020104020203" pitchFamily="34" charset="0"/>
              </a:rPr>
              <a:t>K Optimisé = 5</a:t>
            </a:r>
          </a:p>
        </p:txBody>
      </p:sp>
    </p:spTree>
    <p:extLst>
      <p:ext uri="{BB962C8B-B14F-4D97-AF65-F5344CB8AC3E}">
        <p14:creationId xmlns:p14="http://schemas.microsoft.com/office/powerpoint/2010/main" val="5450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EF4F23-AF9B-9D11-8F5B-A77918BF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09"/>
            <a:ext cx="10515600" cy="64552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Résultats de l’optimisation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7D00FB-C595-9CD2-FA08-1D4E2B7A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1" y="863917"/>
            <a:ext cx="4946071" cy="1927409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016ACAFE-3A05-6002-42FC-E2EF0B98D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1" y="2791327"/>
            <a:ext cx="5903877" cy="406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EC97C46-05BE-25BF-1E42-934550618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54" y="1389221"/>
            <a:ext cx="5362436" cy="494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74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AAC8E-EF81-3510-DF4F-2EEBFFEB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1031"/>
          </a:xfrm>
        </p:spPr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KMeans - Logarithme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D56FCCE-9926-D865-A5C5-4DE9439F9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490" y="761031"/>
            <a:ext cx="4503019" cy="295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53F674D0-00F6-6955-915B-8940857BB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7144"/>
            <a:ext cx="4658627" cy="314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1FCF4C7E-D3D9-5FF3-775B-21B165F6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826" y="3715124"/>
            <a:ext cx="4790173" cy="317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2C863BD-5B0C-0857-A921-B3939724BC86}"/>
              </a:ext>
            </a:extLst>
          </p:cNvPr>
          <p:cNvSpPr txBox="1"/>
          <p:nvPr/>
        </p:nvSpPr>
        <p:spPr>
          <a:xfrm>
            <a:off x="5034651" y="4017691"/>
            <a:ext cx="212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Gill Sans MT" panose="020B0502020104020203" pitchFamily="34" charset="0"/>
              </a:rPr>
              <a:t>K Optimisé = 5</a:t>
            </a:r>
          </a:p>
        </p:txBody>
      </p:sp>
    </p:spTree>
    <p:extLst>
      <p:ext uri="{BB962C8B-B14F-4D97-AF65-F5344CB8AC3E}">
        <p14:creationId xmlns:p14="http://schemas.microsoft.com/office/powerpoint/2010/main" val="2358966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01723-6C73-BBA8-CEB5-84AF189F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6534"/>
          </a:xfrm>
        </p:spPr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Résultats de l’optimisation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839A72-C8EA-2B7B-8CE4-90316676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6798"/>
            <a:ext cx="4673695" cy="1834153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F059E4BB-F1E1-8861-63DE-E0E726C7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6091"/>
            <a:ext cx="5890661" cy="405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07999BB-4988-A4EA-559D-CD0C2FFA2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427" y="1097915"/>
            <a:ext cx="5058327" cy="528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16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4BA2D-8896-FA35-1B0E-5FCB8D90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8782"/>
          </a:xfrm>
        </p:spPr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DBSCAN</a:t>
            </a:r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78CBE737-0A1F-59B9-158C-B404E09C2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44" y="1107539"/>
            <a:ext cx="5527958" cy="561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77D56A6E-0705-C4CE-2AA8-8B1A8ACF8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99" y="1107540"/>
            <a:ext cx="5560097" cy="561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89CD402-66D0-42C0-9897-F756088C1013}"/>
              </a:ext>
            </a:extLst>
          </p:cNvPr>
          <p:cNvSpPr txBox="1"/>
          <p:nvPr/>
        </p:nvSpPr>
        <p:spPr>
          <a:xfrm>
            <a:off x="3253338" y="1742173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Epsilon Optimisé = </a:t>
            </a:r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79864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12CAF-896B-7C5B-E1F6-A92B95CD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7658"/>
          </a:xfrm>
        </p:spPr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Résultats de l’optimisation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497CFF-174C-7A30-ACF5-28C6E1FF1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5" y="847658"/>
            <a:ext cx="3810928" cy="2300087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D567E2E5-28A5-32FA-5C0D-AC3E862B0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4" y="3147745"/>
            <a:ext cx="5393966" cy="371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665AE07A-7E21-E08B-D863-925C426DC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985" y="1363103"/>
            <a:ext cx="5542695" cy="505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18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DCE6E-73FB-0D3F-7EFD-B66EC29E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fr-FR" dirty="0">
                <a:latin typeface="Gill Sans MT" panose="020B0502020104020203" pitchFamily="34" charset="0"/>
              </a:rPr>
              <a:t>Simulation réalisée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0A6E11-AF7A-C918-26ED-59E16611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Temps 0 = 01-01-2018</a:t>
            </a:r>
          </a:p>
          <a:p>
            <a:endParaRPr lang="fr-FR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Nombre de semaines de tests = 42</a:t>
            </a:r>
          </a:p>
          <a:p>
            <a:pPr marL="0" indent="0">
              <a:buNone/>
            </a:pPr>
            <a:endParaRPr lang="fr-FR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Choix d’un pallier</a:t>
            </a:r>
          </a:p>
          <a:p>
            <a:pPr marL="0" indent="0">
              <a:buNone/>
            </a:pPr>
            <a:endParaRPr lang="fr-FR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Calcul du nombre de jours</a:t>
            </a:r>
          </a:p>
        </p:txBody>
      </p:sp>
    </p:spTree>
    <p:extLst>
      <p:ext uri="{BB962C8B-B14F-4D97-AF65-F5344CB8AC3E}">
        <p14:creationId xmlns:p14="http://schemas.microsoft.com/office/powerpoint/2010/main" val="2603518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E5C445-C95F-DBDB-B96D-E3DC3CE2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KMeans - RFM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198E61-9190-7142-EBDE-C47A3B313AB2}"/>
              </a:ext>
            </a:extLst>
          </p:cNvPr>
          <p:cNvSpPr txBox="1"/>
          <p:nvPr/>
        </p:nvSpPr>
        <p:spPr>
          <a:xfrm>
            <a:off x="7478830" y="2983969"/>
            <a:ext cx="4831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Gill Sans MT" panose="020B0502020104020203" pitchFamily="34" charset="0"/>
              </a:rPr>
              <a:t>Temps de mise à jour : 14 jours</a:t>
            </a:r>
          </a:p>
        </p:txBody>
      </p:sp>
      <p:pic>
        <p:nvPicPr>
          <p:cNvPr id="11272" name="Picture 8">
            <a:extLst>
              <a:ext uri="{FF2B5EF4-FFF2-40B4-BE49-F238E27FC236}">
                <a16:creationId xmlns:a16="http://schemas.microsoft.com/office/drawing/2014/main" id="{18D55860-806A-23D9-D759-2E214AA0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12" y="1394315"/>
            <a:ext cx="6998718" cy="509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19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F83262-0644-27D1-152C-2A935B99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KMeans	 - Base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F258B7A-CDF4-D0AA-56D3-987187BA6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84" y="1494631"/>
            <a:ext cx="7071543" cy="5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0117A01-8FAC-6A08-5AEE-CA23944F8C3D}"/>
              </a:ext>
            </a:extLst>
          </p:cNvPr>
          <p:cNvSpPr txBox="1"/>
          <p:nvPr/>
        </p:nvSpPr>
        <p:spPr>
          <a:xfrm>
            <a:off x="7401827" y="3167390"/>
            <a:ext cx="4721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Gill Sans MT" panose="020B0502020104020203" pitchFamily="34" charset="0"/>
              </a:rPr>
              <a:t>Temps de mise à jour : 21 jours</a:t>
            </a:r>
          </a:p>
        </p:txBody>
      </p:sp>
    </p:spTree>
    <p:extLst>
      <p:ext uri="{BB962C8B-B14F-4D97-AF65-F5344CB8AC3E}">
        <p14:creationId xmlns:p14="http://schemas.microsoft.com/office/powerpoint/2010/main" val="297883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358881F-F2A9-4441-EB56-F5A43FEE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618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Comment segmenter les clients et quand mettre à jour la segmentation?</a:t>
            </a:r>
          </a:p>
        </p:txBody>
      </p:sp>
    </p:spTree>
    <p:extLst>
      <p:ext uri="{BB962C8B-B14F-4D97-AF65-F5344CB8AC3E}">
        <p14:creationId xmlns:p14="http://schemas.microsoft.com/office/powerpoint/2010/main" val="1065078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A7744-55FF-BE56-6981-D6DB53FB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909"/>
          </a:xfrm>
        </p:spPr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KMeans	- Logarithme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2EAC6E8-38E9-DACB-2978-904B9EA3E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34" y="1386038"/>
            <a:ext cx="7207393" cy="525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EA05BC5-FB53-999F-4027-C545D37865A5}"/>
              </a:ext>
            </a:extLst>
          </p:cNvPr>
          <p:cNvSpPr txBox="1"/>
          <p:nvPr/>
        </p:nvSpPr>
        <p:spPr>
          <a:xfrm>
            <a:off x="7556927" y="3167390"/>
            <a:ext cx="4721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Gill Sans MT" panose="020B0502020104020203" pitchFamily="34" charset="0"/>
              </a:rPr>
              <a:t>Temps de mise à jour : 21 jours</a:t>
            </a:r>
          </a:p>
        </p:txBody>
      </p:sp>
    </p:spTree>
    <p:extLst>
      <p:ext uri="{BB962C8B-B14F-4D97-AF65-F5344CB8AC3E}">
        <p14:creationId xmlns:p14="http://schemas.microsoft.com/office/powerpoint/2010/main" val="339792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2C4F0-5A63-D0AE-D23E-593C4404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latin typeface="Gill Sans MT" panose="020B0502020104020203" pitchFamily="34" charset="0"/>
              </a:rPr>
              <a:t>Réponse en 3 parties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50A740-6AA5-C35A-85AA-A8E9D9FA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296" y="2141537"/>
            <a:ext cx="7699408" cy="4351338"/>
          </a:xfrm>
        </p:spPr>
        <p:txBody>
          <a:bodyPr>
            <a:normAutofit/>
          </a:bodyPr>
          <a:lstStyle/>
          <a:p>
            <a:pPr marL="857250" indent="-857250" algn="ctr">
              <a:buFont typeface="+mj-lt"/>
              <a:buAutoNum type="romanUcPeriod"/>
            </a:pPr>
            <a:r>
              <a:rPr lang="fr-FR" sz="3600" dirty="0">
                <a:latin typeface="Gill Sans MT" panose="020B0502020104020203" pitchFamily="34" charset="0"/>
              </a:rPr>
              <a:t>Exploration des données</a:t>
            </a:r>
          </a:p>
          <a:p>
            <a:pPr marL="857250" indent="-857250" algn="ctr">
              <a:buFont typeface="+mj-lt"/>
              <a:buAutoNum type="romanUcPeriod"/>
            </a:pPr>
            <a:endParaRPr lang="fr-FR" sz="3600" dirty="0">
              <a:latin typeface="Gill Sans MT" panose="020B0502020104020203" pitchFamily="34" charset="0"/>
            </a:endParaRPr>
          </a:p>
          <a:p>
            <a:pPr marL="857250" indent="-857250" algn="ctr">
              <a:buFont typeface="+mj-lt"/>
              <a:buAutoNum type="romanUcPeriod"/>
            </a:pPr>
            <a:r>
              <a:rPr lang="fr-FR" sz="3600" dirty="0">
                <a:latin typeface="Gill Sans MT" panose="020B0502020104020203" pitchFamily="34" charset="0"/>
              </a:rPr>
              <a:t>Choix du modèle de clustering</a:t>
            </a:r>
          </a:p>
          <a:p>
            <a:pPr marL="857250" indent="-857250" algn="ctr">
              <a:buFont typeface="+mj-lt"/>
              <a:buAutoNum type="romanUcPeriod"/>
            </a:pPr>
            <a:endParaRPr lang="fr-FR" sz="3600" dirty="0">
              <a:latin typeface="Gill Sans MT" panose="020B0502020104020203" pitchFamily="34" charset="0"/>
            </a:endParaRPr>
          </a:p>
          <a:p>
            <a:pPr marL="857250" indent="-857250" algn="ctr">
              <a:buFont typeface="+mj-lt"/>
              <a:buAutoNum type="romanUcPeriod"/>
            </a:pPr>
            <a:r>
              <a:rPr lang="fr-FR" sz="3600" dirty="0">
                <a:latin typeface="Gill Sans MT" panose="020B0502020104020203" pitchFamily="34" charset="0"/>
              </a:rPr>
              <a:t>Simulation d’évolution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204591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6745AB-C144-838E-8F42-7EB74E4F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fr-FR" dirty="0">
                <a:latin typeface="Gill Sans MT" panose="020B0502020104020203" pitchFamily="34" charset="0"/>
              </a:rPr>
              <a:t>Exploration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6DA7B3-95BF-5627-B4C3-0D0A8328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9 Tableaux de Données</a:t>
            </a:r>
          </a:p>
          <a:p>
            <a:endParaRPr lang="fr-FR" dirty="0">
              <a:latin typeface="Gill Sans MT" panose="020B0502020104020203" pitchFamily="34" charset="0"/>
            </a:endParaRPr>
          </a:p>
          <a:p>
            <a:r>
              <a:rPr lang="fr-FR" dirty="0">
                <a:latin typeface="Gill Sans MT" panose="020B0502020104020203" pitchFamily="34" charset="0"/>
              </a:rPr>
              <a:t>Format des données : </a:t>
            </a:r>
            <a:r>
              <a:rPr lang="fr-FR" dirty="0" err="1">
                <a:latin typeface="Gill Sans MT" panose="020B0502020104020203" pitchFamily="34" charset="0"/>
              </a:rPr>
              <a:t>object</a:t>
            </a:r>
            <a:r>
              <a:rPr lang="fr-FR" dirty="0">
                <a:latin typeface="Gill Sans MT" panose="020B0502020104020203" pitchFamily="34" charset="0"/>
              </a:rPr>
              <a:t>, </a:t>
            </a:r>
            <a:r>
              <a:rPr lang="fr-FR" dirty="0" err="1">
                <a:latin typeface="Gill Sans MT" panose="020B0502020104020203" pitchFamily="34" charset="0"/>
              </a:rPr>
              <a:t>int</a:t>
            </a:r>
            <a:r>
              <a:rPr lang="fr-FR" dirty="0">
                <a:latin typeface="Gill Sans MT" panose="020B0502020104020203" pitchFamily="34" charset="0"/>
              </a:rPr>
              <a:t>, </a:t>
            </a:r>
            <a:r>
              <a:rPr lang="fr-FR" dirty="0" err="1">
                <a:latin typeface="Gill Sans MT" panose="020B0502020104020203" pitchFamily="34" charset="0"/>
              </a:rPr>
              <a:t>float</a:t>
            </a:r>
            <a:r>
              <a:rPr lang="fr-FR" dirty="0">
                <a:latin typeface="Gill Sans MT" panose="020B0502020104020203" pitchFamily="34" charset="0"/>
              </a:rPr>
              <a:t> ou </a:t>
            </a:r>
            <a:r>
              <a:rPr lang="fr-FR" dirty="0" err="1">
                <a:latin typeface="Gill Sans MT" panose="020B0502020104020203" pitchFamily="34" charset="0"/>
              </a:rPr>
              <a:t>datetime</a:t>
            </a:r>
            <a:endParaRPr lang="fr-FR" dirty="0">
              <a:latin typeface="Gill Sans MT" panose="020B0502020104020203" pitchFamily="34" charset="0"/>
            </a:endParaRPr>
          </a:p>
          <a:p>
            <a:endParaRPr lang="fr-FR" dirty="0">
              <a:latin typeface="Gill Sans MT" panose="020B0502020104020203" pitchFamily="34" charset="0"/>
            </a:endParaRPr>
          </a:p>
          <a:p>
            <a:r>
              <a:rPr lang="fr-FR" dirty="0">
                <a:latin typeface="Gill Sans MT" panose="020B0502020104020203" pitchFamily="34" charset="0"/>
              </a:rPr>
              <a:t>Taille des données : Très différent selon les tables</a:t>
            </a:r>
          </a:p>
          <a:p>
            <a:endParaRPr lang="fr-FR" dirty="0">
              <a:latin typeface="Gill Sans MT" panose="020B0502020104020203" pitchFamily="34" charset="0"/>
            </a:endParaRPr>
          </a:p>
          <a:p>
            <a:r>
              <a:rPr lang="fr-FR" dirty="0">
                <a:latin typeface="Gill Sans MT" panose="020B0502020104020203" pitchFamily="34" charset="0"/>
              </a:rPr>
              <a:t>Très peu de données vides</a:t>
            </a:r>
          </a:p>
          <a:p>
            <a:endParaRPr lang="fr-FR" dirty="0">
              <a:latin typeface="Gill Sans MT" panose="020B0502020104020203" pitchFamily="34" charset="0"/>
            </a:endParaRPr>
          </a:p>
          <a:p>
            <a:r>
              <a:rPr lang="fr-FR" dirty="0">
                <a:latin typeface="Gill Sans MT" panose="020B0502020104020203" pitchFamily="34" charset="0"/>
              </a:rPr>
              <a:t>Aucun duplicata sauf </a:t>
            </a:r>
            <a:r>
              <a:rPr lang="fr-FR" dirty="0" err="1">
                <a:latin typeface="Gill Sans MT" panose="020B0502020104020203" pitchFamily="34" charset="0"/>
              </a:rPr>
              <a:t>Geolocation</a:t>
            </a:r>
            <a:endParaRPr lang="fr-FR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4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525D2-FDD7-5F67-AF9A-52AD08ED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Distribution des données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663FF6-B8DE-110D-3B3C-C181086024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8" y="1685408"/>
            <a:ext cx="5859064" cy="435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C1A8E80-F88F-B556-8817-2987E063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940" y="1690688"/>
            <a:ext cx="58621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14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BED6B-B5FE-8F73-5D58-765A21BC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7398"/>
          </a:xfrm>
        </p:spPr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Evolution des données dans le temps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7386BFC-CECF-DA25-B97D-F27E2C28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5718"/>
            <a:ext cx="12192000" cy="31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55EDFBB-02B0-5606-5109-449C1BAFE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3255"/>
            <a:ext cx="12192000" cy="300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55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84893-3824-8978-3016-5F4262C4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latin typeface="Gill Sans MT" panose="020B0502020104020203" pitchFamily="34" charset="0"/>
              </a:rPr>
              <a:t>Feature</a:t>
            </a:r>
            <a:r>
              <a:rPr lang="fr-FR" dirty="0">
                <a:latin typeface="Gill Sans MT" panose="020B0502020104020203" pitchFamily="34" charset="0"/>
              </a:rPr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E6239F-0BA6-AD08-AE94-8ED4639CA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Fusion des </a:t>
            </a:r>
            <a:r>
              <a:rPr lang="fr-FR" dirty="0" err="1">
                <a:latin typeface="Gill Sans MT" panose="020B0502020104020203" pitchFamily="34" charset="0"/>
              </a:rPr>
              <a:t>DataFrame</a:t>
            </a:r>
            <a:endParaRPr lang="fr-FR" dirty="0">
              <a:latin typeface="Gill Sans MT" panose="020B0502020104020203" pitchFamily="34" charset="0"/>
            </a:endParaRPr>
          </a:p>
          <a:p>
            <a:endParaRPr lang="fr-FR" dirty="0">
              <a:latin typeface="Gill Sans MT" panose="020B0502020104020203" pitchFamily="34" charset="0"/>
            </a:endParaRPr>
          </a:p>
          <a:p>
            <a:r>
              <a:rPr lang="fr-FR" dirty="0">
                <a:latin typeface="Gill Sans MT" panose="020B0502020104020203" pitchFamily="34" charset="0"/>
              </a:rPr>
              <a:t>Regroupement par clients</a:t>
            </a:r>
          </a:p>
          <a:p>
            <a:endParaRPr lang="fr-FR" dirty="0">
              <a:latin typeface="Gill Sans MT" panose="020B0502020104020203" pitchFamily="34" charset="0"/>
            </a:endParaRPr>
          </a:p>
          <a:p>
            <a:r>
              <a:rPr lang="fr-FR" dirty="0">
                <a:latin typeface="Gill Sans MT" panose="020B0502020104020203" pitchFamily="34" charset="0"/>
              </a:rPr>
              <a:t>Remplissage des données manquantes</a:t>
            </a:r>
          </a:p>
          <a:p>
            <a:endParaRPr lang="fr-FR" dirty="0">
              <a:latin typeface="Gill Sans MT" panose="020B0502020104020203" pitchFamily="34" charset="0"/>
            </a:endParaRPr>
          </a:p>
          <a:p>
            <a:r>
              <a:rPr lang="fr-FR" dirty="0">
                <a:latin typeface="Gill Sans MT" panose="020B0502020104020203" pitchFamily="34" charset="0"/>
              </a:rPr>
              <a:t>Récupération des dernières occurrences</a:t>
            </a:r>
          </a:p>
          <a:p>
            <a:endParaRPr lang="fr-FR" dirty="0">
              <a:latin typeface="Gill Sans MT" panose="020B0502020104020203" pitchFamily="34" charset="0"/>
            </a:endParaRPr>
          </a:p>
          <a:p>
            <a:r>
              <a:rPr lang="fr-FR" dirty="0">
                <a:latin typeface="Gill Sans MT" panose="020B0502020104020203" pitchFamily="34" charset="0"/>
              </a:rPr>
              <a:t>Standardisation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183215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EDB21E-71C5-433D-275A-0BFA4195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fr-FR" dirty="0">
                <a:latin typeface="Gill Sans MT" panose="020B0502020104020203" pitchFamily="34" charset="0"/>
              </a:rPr>
              <a:t>Choix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5ACE62-05A9-D8A1-5AA7-F5B557FF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KMeans – RFM</a:t>
            </a:r>
          </a:p>
          <a:p>
            <a:endParaRPr lang="fr-FR" dirty="0">
              <a:latin typeface="Gill Sans MT" panose="020B0502020104020203" pitchFamily="34" charset="0"/>
            </a:endParaRPr>
          </a:p>
          <a:p>
            <a:r>
              <a:rPr lang="fr-FR" dirty="0">
                <a:latin typeface="Gill Sans MT" panose="020B0502020104020203" pitchFamily="34" charset="0"/>
              </a:rPr>
              <a:t>KMeans – Dernière note</a:t>
            </a:r>
          </a:p>
          <a:p>
            <a:endParaRPr lang="fr-FR" dirty="0">
              <a:latin typeface="Gill Sans MT" panose="020B0502020104020203" pitchFamily="34" charset="0"/>
            </a:endParaRPr>
          </a:p>
          <a:p>
            <a:r>
              <a:rPr lang="fr-FR" dirty="0">
                <a:latin typeface="Gill Sans MT" panose="020B0502020104020203" pitchFamily="34" charset="0"/>
              </a:rPr>
              <a:t>KMeans – Passage au logarithme</a:t>
            </a:r>
          </a:p>
          <a:p>
            <a:endParaRPr lang="fr-FR" dirty="0">
              <a:latin typeface="Gill Sans MT" panose="020B0502020104020203" pitchFamily="34" charset="0"/>
            </a:endParaRPr>
          </a:p>
          <a:p>
            <a:r>
              <a:rPr lang="fr-FR" dirty="0">
                <a:latin typeface="Gill Sans MT" panose="020B0502020104020203" pitchFamily="34" charset="0"/>
              </a:rPr>
              <a:t>DBSCAN </a:t>
            </a:r>
          </a:p>
        </p:txBody>
      </p:sp>
    </p:spTree>
    <p:extLst>
      <p:ext uri="{BB962C8B-B14F-4D97-AF65-F5344CB8AC3E}">
        <p14:creationId xmlns:p14="http://schemas.microsoft.com/office/powerpoint/2010/main" val="322319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CA5D9-D9C5-40EE-FEFD-8BD9E399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30964"/>
            <a:ext cx="10515600" cy="829861"/>
          </a:xfrm>
        </p:spPr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KMeans - RFM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1DCC56-6270-8E7E-CB62-DFE122632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548421"/>
            <a:ext cx="4908884" cy="330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1EE9AEF-8D93-862E-11F7-3604A98F0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322" y="3551432"/>
            <a:ext cx="4982678" cy="330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8EBABAE-C38B-FC7E-C64B-68A4E3D5A799}"/>
              </a:ext>
            </a:extLst>
          </p:cNvPr>
          <p:cNvSpPr txBox="1"/>
          <p:nvPr/>
        </p:nvSpPr>
        <p:spPr>
          <a:xfrm>
            <a:off x="4431632" y="3691713"/>
            <a:ext cx="325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Gill Sans MT" panose="020B0502020104020203" pitchFamily="34" charset="0"/>
              </a:rPr>
              <a:t>K Optimisé = 4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A9C89174-2224-DED5-7724-6E2DF7C7B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283" y="702644"/>
            <a:ext cx="4339434" cy="284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2629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211</Words>
  <Application>Microsoft Office PowerPoint</Application>
  <PresentationFormat>Grand écran</PresentationFormat>
  <Paragraphs>65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Gill Sans MT</vt:lpstr>
      <vt:lpstr>Thème Office</vt:lpstr>
      <vt:lpstr>Segmentez des clients d’un site e-commerce</vt:lpstr>
      <vt:lpstr>Comment segmenter les clients et quand mettre à jour la segmentation?</vt:lpstr>
      <vt:lpstr>Réponse en 3 parties :</vt:lpstr>
      <vt:lpstr>Exploration des données</vt:lpstr>
      <vt:lpstr>Distribution des données</vt:lpstr>
      <vt:lpstr>Evolution des données dans le temps</vt:lpstr>
      <vt:lpstr>Feature Engineering</vt:lpstr>
      <vt:lpstr>Choix du modèle</vt:lpstr>
      <vt:lpstr>KMeans - RFM</vt:lpstr>
      <vt:lpstr>Résultats de l’optimisation</vt:lpstr>
      <vt:lpstr>KMeans - Base</vt:lpstr>
      <vt:lpstr>Résultats de l’optimisation</vt:lpstr>
      <vt:lpstr>KMeans - Logarithme</vt:lpstr>
      <vt:lpstr>Résultats de l’optimisation</vt:lpstr>
      <vt:lpstr>DBSCAN</vt:lpstr>
      <vt:lpstr>Résultats de l’optimisation</vt:lpstr>
      <vt:lpstr>Simulation réalisée</vt:lpstr>
      <vt:lpstr>KMeans - RFM</vt:lpstr>
      <vt:lpstr>KMeans  - Base</vt:lpstr>
      <vt:lpstr>KMeans - Logarithme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Segmentez des clients d’un site e-commerce</dc:title>
  <dc:creator>Thomas Heneault</dc:creator>
  <cp:lastModifiedBy>Thomas Heneault</cp:lastModifiedBy>
  <cp:revision>6</cp:revision>
  <dcterms:created xsi:type="dcterms:W3CDTF">2023-11-18T23:31:18Z</dcterms:created>
  <dcterms:modified xsi:type="dcterms:W3CDTF">2023-11-18T23:53:07Z</dcterms:modified>
</cp:coreProperties>
</file>