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5" r:id="rId19"/>
    <p:sldId id="273" r:id="rId20"/>
    <p:sldId id="276" r:id="rId21"/>
    <p:sldId id="277" r:id="rId22"/>
    <p:sldId id="27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769" autoAdjust="0"/>
  </p:normalViewPr>
  <p:slideViewPr>
    <p:cSldViewPr snapToGrid="0">
      <p:cViewPr varScale="1">
        <p:scale>
          <a:sx n="77" d="100"/>
          <a:sy n="77" d="100"/>
        </p:scale>
        <p:origin x="18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23FB9-DEA9-4FA3-85F2-1823ACB9813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00E53595-6B1A-4EEE-969D-A5C6A7789993}">
      <dgm:prSet phldrT="[Texte]"/>
      <dgm:spPr/>
      <dgm:t>
        <a:bodyPr/>
        <a:lstStyle/>
        <a:p>
          <a:r>
            <a:rPr lang="fr-FR" dirty="0">
              <a:latin typeface="Gill Sans MT" panose="020B0502020104020203" pitchFamily="34" charset="0"/>
            </a:rPr>
            <a:t>Données nulles</a:t>
          </a:r>
        </a:p>
      </dgm:t>
    </dgm:pt>
    <dgm:pt modelId="{4D7DD6AF-9849-4D17-A97B-F9EE734ECE42}" type="parTrans" cxnId="{5454ABC3-9BFE-491B-9680-1FF1CC1D00A0}">
      <dgm:prSet/>
      <dgm:spPr/>
      <dgm:t>
        <a:bodyPr/>
        <a:lstStyle/>
        <a:p>
          <a:endParaRPr lang="fr-FR"/>
        </a:p>
      </dgm:t>
    </dgm:pt>
    <dgm:pt modelId="{9128C59B-3F48-4F85-9828-C17EE2A509BE}" type="sibTrans" cxnId="{5454ABC3-9BFE-491B-9680-1FF1CC1D00A0}">
      <dgm:prSet/>
      <dgm:spPr/>
      <dgm:t>
        <a:bodyPr/>
        <a:lstStyle/>
        <a:p>
          <a:endParaRPr lang="fr-FR"/>
        </a:p>
      </dgm:t>
    </dgm:pt>
    <dgm:pt modelId="{1BA6B5E1-2F11-40E2-9056-E6172BEFD094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Données dupliquées</a:t>
          </a:r>
          <a:endParaRPr lang="fr-FR" dirty="0">
            <a:latin typeface="Gill Sans MT" panose="020B0502020104020203" pitchFamily="34" charset="0"/>
          </a:endParaRPr>
        </a:p>
      </dgm:t>
    </dgm:pt>
    <dgm:pt modelId="{05AB4CD3-DB88-4D0F-B6E2-61DEC66A9B32}" type="parTrans" cxnId="{5B90097E-DB85-4447-99C1-88CE6638C85F}">
      <dgm:prSet/>
      <dgm:spPr/>
      <dgm:t>
        <a:bodyPr/>
        <a:lstStyle/>
        <a:p>
          <a:endParaRPr lang="fr-FR"/>
        </a:p>
      </dgm:t>
    </dgm:pt>
    <dgm:pt modelId="{DCE05F0A-4D28-4772-AC8C-609E014B4395}" type="sibTrans" cxnId="{5B90097E-DB85-4447-99C1-88CE6638C85F}">
      <dgm:prSet/>
      <dgm:spPr/>
      <dgm:t>
        <a:bodyPr/>
        <a:lstStyle/>
        <a:p>
          <a:endParaRPr lang="fr-FR"/>
        </a:p>
      </dgm:t>
    </dgm:pt>
    <dgm:pt modelId="{0A133356-EB48-44CB-A5FD-398DDA7394CB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Données à agréger</a:t>
          </a:r>
          <a:endParaRPr lang="fr-FR" dirty="0">
            <a:latin typeface="Gill Sans MT" panose="020B0502020104020203" pitchFamily="34" charset="0"/>
          </a:endParaRPr>
        </a:p>
      </dgm:t>
    </dgm:pt>
    <dgm:pt modelId="{C90D36B9-6411-477D-8C8C-E019628D797A}" type="parTrans" cxnId="{AFDD20F4-C244-4D05-9252-858B6A11E98A}">
      <dgm:prSet/>
      <dgm:spPr/>
      <dgm:t>
        <a:bodyPr/>
        <a:lstStyle/>
        <a:p>
          <a:endParaRPr lang="fr-FR"/>
        </a:p>
      </dgm:t>
    </dgm:pt>
    <dgm:pt modelId="{FF5E5FCB-F7DE-421D-AAD3-C0DA97F571CE}" type="sibTrans" cxnId="{AFDD20F4-C244-4D05-9252-858B6A11E98A}">
      <dgm:prSet/>
      <dgm:spPr/>
      <dgm:t>
        <a:bodyPr/>
        <a:lstStyle/>
        <a:p>
          <a:endParaRPr lang="fr-FR"/>
        </a:p>
      </dgm:t>
    </dgm:pt>
    <dgm:pt modelId="{220E6A85-70FF-4620-9ED3-3DA974F481B7}">
      <dgm:prSet phldrT="[Texte]"/>
      <dgm:spPr/>
      <dgm:t>
        <a:bodyPr/>
        <a:lstStyle/>
        <a:p>
          <a:r>
            <a:rPr lang="fr-FR" dirty="0">
              <a:latin typeface="Gill Sans MT" panose="020B0502020104020203" pitchFamily="34" charset="0"/>
            </a:rPr>
            <a:t>Données à fusionner</a:t>
          </a:r>
        </a:p>
      </dgm:t>
    </dgm:pt>
    <dgm:pt modelId="{E2FCFC82-6CD8-4C8C-9740-637359150B07}" type="parTrans" cxnId="{8BE217A3-9577-4808-BCD0-75D040517FD0}">
      <dgm:prSet/>
      <dgm:spPr/>
      <dgm:t>
        <a:bodyPr/>
        <a:lstStyle/>
        <a:p>
          <a:endParaRPr lang="fr-FR"/>
        </a:p>
      </dgm:t>
    </dgm:pt>
    <dgm:pt modelId="{56683AA1-47AF-458E-A4E5-BCAC8D498161}" type="sibTrans" cxnId="{8BE217A3-9577-4808-BCD0-75D040517FD0}">
      <dgm:prSet/>
      <dgm:spPr/>
      <dgm:t>
        <a:bodyPr/>
        <a:lstStyle/>
        <a:p>
          <a:endParaRPr lang="fr-FR"/>
        </a:p>
      </dgm:t>
    </dgm:pt>
    <dgm:pt modelId="{A44D9071-D87E-48D6-8815-4083E6DC4CB8}">
      <dgm:prSet phldrT="[Texte]"/>
      <dgm:spPr/>
      <dgm:t>
        <a:bodyPr/>
        <a:lstStyle/>
        <a:p>
          <a:r>
            <a:rPr lang="fr-FR" dirty="0">
              <a:latin typeface="Gill Sans MT" panose="020B0502020104020203" pitchFamily="34" charset="0"/>
            </a:rPr>
            <a:t>Corrélations</a:t>
          </a:r>
        </a:p>
      </dgm:t>
    </dgm:pt>
    <dgm:pt modelId="{415322A7-B921-4BA0-A467-5B5FF7030233}" type="parTrans" cxnId="{7085B0F1-9765-4DE7-90A5-75760D56EF0C}">
      <dgm:prSet/>
      <dgm:spPr/>
      <dgm:t>
        <a:bodyPr/>
        <a:lstStyle/>
        <a:p>
          <a:endParaRPr lang="fr-FR"/>
        </a:p>
      </dgm:t>
    </dgm:pt>
    <dgm:pt modelId="{66BE68BD-C6D7-40E7-B90E-85B3AD5367BC}" type="sibTrans" cxnId="{7085B0F1-9765-4DE7-90A5-75760D56EF0C}">
      <dgm:prSet/>
      <dgm:spPr/>
      <dgm:t>
        <a:bodyPr/>
        <a:lstStyle/>
        <a:p>
          <a:endParaRPr lang="fr-FR"/>
        </a:p>
      </dgm:t>
    </dgm:pt>
    <dgm:pt modelId="{71823DAF-878B-4083-8767-B174F0A775BC}">
      <dgm:prSet phldrT="[Texte]"/>
      <dgm:spPr/>
      <dgm:t>
        <a:bodyPr/>
        <a:lstStyle/>
        <a:p>
          <a:r>
            <a:rPr lang="fr-FR" dirty="0">
              <a:latin typeface="Gill Sans MT" panose="020B0502020104020203" pitchFamily="34" charset="0"/>
            </a:rPr>
            <a:t>Anomalies</a:t>
          </a:r>
        </a:p>
      </dgm:t>
    </dgm:pt>
    <dgm:pt modelId="{5225181C-0173-413B-8D31-772E80BDFD83}" type="parTrans" cxnId="{894ADAAA-1170-47C4-89FC-6902AE94AD05}">
      <dgm:prSet/>
      <dgm:spPr/>
      <dgm:t>
        <a:bodyPr/>
        <a:lstStyle/>
        <a:p>
          <a:endParaRPr lang="fr-FR"/>
        </a:p>
      </dgm:t>
    </dgm:pt>
    <dgm:pt modelId="{58A7F6D7-AB64-47CA-AD02-EA1F4E8D6B55}" type="sibTrans" cxnId="{894ADAAA-1170-47C4-89FC-6902AE94AD05}">
      <dgm:prSet/>
      <dgm:spPr/>
      <dgm:t>
        <a:bodyPr/>
        <a:lstStyle/>
        <a:p>
          <a:endParaRPr lang="fr-FR"/>
        </a:p>
      </dgm:t>
    </dgm:pt>
    <dgm:pt modelId="{9E73298E-0207-438C-AE3B-832B79BBDDE0}" type="pres">
      <dgm:prSet presAssocID="{D2723FB9-DEA9-4FA3-85F2-1823ACB9813C}" presName="diagram" presStyleCnt="0">
        <dgm:presLayoutVars>
          <dgm:dir/>
          <dgm:resizeHandles val="exact"/>
        </dgm:presLayoutVars>
      </dgm:prSet>
      <dgm:spPr/>
    </dgm:pt>
    <dgm:pt modelId="{77D426A8-E843-45CF-9290-316319BC0843}" type="pres">
      <dgm:prSet presAssocID="{00E53595-6B1A-4EEE-969D-A5C6A7789993}" presName="node" presStyleLbl="node1" presStyleIdx="0" presStyleCnt="6">
        <dgm:presLayoutVars>
          <dgm:bulletEnabled val="1"/>
        </dgm:presLayoutVars>
      </dgm:prSet>
      <dgm:spPr/>
    </dgm:pt>
    <dgm:pt modelId="{D317B4BD-CA0D-43D6-A2CB-3D09E021746C}" type="pres">
      <dgm:prSet presAssocID="{9128C59B-3F48-4F85-9828-C17EE2A509BE}" presName="sibTrans" presStyleCnt="0"/>
      <dgm:spPr/>
    </dgm:pt>
    <dgm:pt modelId="{AC2F8771-54BB-4B2E-B5DE-004F19243060}" type="pres">
      <dgm:prSet presAssocID="{1BA6B5E1-2F11-40E2-9056-E6172BEFD094}" presName="node" presStyleLbl="node1" presStyleIdx="1" presStyleCnt="6">
        <dgm:presLayoutVars>
          <dgm:bulletEnabled val="1"/>
        </dgm:presLayoutVars>
      </dgm:prSet>
      <dgm:spPr/>
    </dgm:pt>
    <dgm:pt modelId="{ABA0F1C3-4BEF-48B3-8C81-C29B5C896C41}" type="pres">
      <dgm:prSet presAssocID="{DCE05F0A-4D28-4772-AC8C-609E014B4395}" presName="sibTrans" presStyleCnt="0"/>
      <dgm:spPr/>
    </dgm:pt>
    <dgm:pt modelId="{6ECD57B2-D241-41DD-B799-4386A7679AC5}" type="pres">
      <dgm:prSet presAssocID="{0A133356-EB48-44CB-A5FD-398DDA7394CB}" presName="node" presStyleLbl="node1" presStyleIdx="2" presStyleCnt="6">
        <dgm:presLayoutVars>
          <dgm:bulletEnabled val="1"/>
        </dgm:presLayoutVars>
      </dgm:prSet>
      <dgm:spPr/>
    </dgm:pt>
    <dgm:pt modelId="{C2705108-4991-49D0-B7EC-73B17E52CA0F}" type="pres">
      <dgm:prSet presAssocID="{FF5E5FCB-F7DE-421D-AAD3-C0DA97F571CE}" presName="sibTrans" presStyleCnt="0"/>
      <dgm:spPr/>
    </dgm:pt>
    <dgm:pt modelId="{F2F0D0E2-5381-420D-8E4D-DD86436940C5}" type="pres">
      <dgm:prSet presAssocID="{220E6A85-70FF-4620-9ED3-3DA974F481B7}" presName="node" presStyleLbl="node1" presStyleIdx="3" presStyleCnt="6">
        <dgm:presLayoutVars>
          <dgm:bulletEnabled val="1"/>
        </dgm:presLayoutVars>
      </dgm:prSet>
      <dgm:spPr/>
    </dgm:pt>
    <dgm:pt modelId="{DB8FD862-11B3-412D-A25E-111ECB022613}" type="pres">
      <dgm:prSet presAssocID="{56683AA1-47AF-458E-A4E5-BCAC8D498161}" presName="sibTrans" presStyleCnt="0"/>
      <dgm:spPr/>
    </dgm:pt>
    <dgm:pt modelId="{8C7D8AA1-83F3-483D-996C-E64C9E587408}" type="pres">
      <dgm:prSet presAssocID="{71823DAF-878B-4083-8767-B174F0A775BC}" presName="node" presStyleLbl="node1" presStyleIdx="4" presStyleCnt="6">
        <dgm:presLayoutVars>
          <dgm:bulletEnabled val="1"/>
        </dgm:presLayoutVars>
      </dgm:prSet>
      <dgm:spPr/>
    </dgm:pt>
    <dgm:pt modelId="{ED66C98D-91CA-4202-A694-2541330C9078}" type="pres">
      <dgm:prSet presAssocID="{58A7F6D7-AB64-47CA-AD02-EA1F4E8D6B55}" presName="sibTrans" presStyleCnt="0"/>
      <dgm:spPr/>
    </dgm:pt>
    <dgm:pt modelId="{A99339D0-EF57-4D8F-995C-276759E12FC4}" type="pres">
      <dgm:prSet presAssocID="{A44D9071-D87E-48D6-8815-4083E6DC4CB8}" presName="node" presStyleLbl="node1" presStyleIdx="5" presStyleCnt="6">
        <dgm:presLayoutVars>
          <dgm:bulletEnabled val="1"/>
        </dgm:presLayoutVars>
      </dgm:prSet>
      <dgm:spPr/>
    </dgm:pt>
  </dgm:ptLst>
  <dgm:cxnLst>
    <dgm:cxn modelId="{D0C0C423-716E-4BFE-A3FA-C562F4207D27}" type="presOf" srcId="{D2723FB9-DEA9-4FA3-85F2-1823ACB9813C}" destId="{9E73298E-0207-438C-AE3B-832B79BBDDE0}" srcOrd="0" destOrd="0" presId="urn:microsoft.com/office/officeart/2005/8/layout/default"/>
    <dgm:cxn modelId="{79BB352E-BD97-4287-A9BD-A9A1D02AB5C9}" type="presOf" srcId="{220E6A85-70FF-4620-9ED3-3DA974F481B7}" destId="{F2F0D0E2-5381-420D-8E4D-DD86436940C5}" srcOrd="0" destOrd="0" presId="urn:microsoft.com/office/officeart/2005/8/layout/default"/>
    <dgm:cxn modelId="{41B4825B-CB64-4DEB-BD02-E405A3DE731C}" type="presOf" srcId="{1BA6B5E1-2F11-40E2-9056-E6172BEFD094}" destId="{AC2F8771-54BB-4B2E-B5DE-004F19243060}" srcOrd="0" destOrd="0" presId="urn:microsoft.com/office/officeart/2005/8/layout/default"/>
    <dgm:cxn modelId="{5B90097E-DB85-4447-99C1-88CE6638C85F}" srcId="{D2723FB9-DEA9-4FA3-85F2-1823ACB9813C}" destId="{1BA6B5E1-2F11-40E2-9056-E6172BEFD094}" srcOrd="1" destOrd="0" parTransId="{05AB4CD3-DB88-4D0F-B6E2-61DEC66A9B32}" sibTransId="{DCE05F0A-4D28-4772-AC8C-609E014B4395}"/>
    <dgm:cxn modelId="{67A48993-D85D-479E-A3FD-0CA491ECFED2}" type="presOf" srcId="{0A133356-EB48-44CB-A5FD-398DDA7394CB}" destId="{6ECD57B2-D241-41DD-B799-4386A7679AC5}" srcOrd="0" destOrd="0" presId="urn:microsoft.com/office/officeart/2005/8/layout/default"/>
    <dgm:cxn modelId="{8BE217A3-9577-4808-BCD0-75D040517FD0}" srcId="{D2723FB9-DEA9-4FA3-85F2-1823ACB9813C}" destId="{220E6A85-70FF-4620-9ED3-3DA974F481B7}" srcOrd="3" destOrd="0" parTransId="{E2FCFC82-6CD8-4C8C-9740-637359150B07}" sibTransId="{56683AA1-47AF-458E-A4E5-BCAC8D498161}"/>
    <dgm:cxn modelId="{894ADAAA-1170-47C4-89FC-6902AE94AD05}" srcId="{D2723FB9-DEA9-4FA3-85F2-1823ACB9813C}" destId="{71823DAF-878B-4083-8767-B174F0A775BC}" srcOrd="4" destOrd="0" parTransId="{5225181C-0173-413B-8D31-772E80BDFD83}" sibTransId="{58A7F6D7-AB64-47CA-AD02-EA1F4E8D6B55}"/>
    <dgm:cxn modelId="{8DA31DB4-3075-4395-938C-2F5588198692}" type="presOf" srcId="{71823DAF-878B-4083-8767-B174F0A775BC}" destId="{8C7D8AA1-83F3-483D-996C-E64C9E587408}" srcOrd="0" destOrd="0" presId="urn:microsoft.com/office/officeart/2005/8/layout/default"/>
    <dgm:cxn modelId="{5454ABC3-9BFE-491B-9680-1FF1CC1D00A0}" srcId="{D2723FB9-DEA9-4FA3-85F2-1823ACB9813C}" destId="{00E53595-6B1A-4EEE-969D-A5C6A7789993}" srcOrd="0" destOrd="0" parTransId="{4D7DD6AF-9849-4D17-A97B-F9EE734ECE42}" sibTransId="{9128C59B-3F48-4F85-9828-C17EE2A509BE}"/>
    <dgm:cxn modelId="{F19397C4-3B9F-4BAD-8EA7-87C6E7E1A25E}" type="presOf" srcId="{00E53595-6B1A-4EEE-969D-A5C6A7789993}" destId="{77D426A8-E843-45CF-9290-316319BC0843}" srcOrd="0" destOrd="0" presId="urn:microsoft.com/office/officeart/2005/8/layout/default"/>
    <dgm:cxn modelId="{84E760CC-2B0F-4FE0-BD74-AD118D0FD439}" type="presOf" srcId="{A44D9071-D87E-48D6-8815-4083E6DC4CB8}" destId="{A99339D0-EF57-4D8F-995C-276759E12FC4}" srcOrd="0" destOrd="0" presId="urn:microsoft.com/office/officeart/2005/8/layout/default"/>
    <dgm:cxn modelId="{7085B0F1-9765-4DE7-90A5-75760D56EF0C}" srcId="{D2723FB9-DEA9-4FA3-85F2-1823ACB9813C}" destId="{A44D9071-D87E-48D6-8815-4083E6DC4CB8}" srcOrd="5" destOrd="0" parTransId="{415322A7-B921-4BA0-A467-5B5FF7030233}" sibTransId="{66BE68BD-C6D7-40E7-B90E-85B3AD5367BC}"/>
    <dgm:cxn modelId="{AFDD20F4-C244-4D05-9252-858B6A11E98A}" srcId="{D2723FB9-DEA9-4FA3-85F2-1823ACB9813C}" destId="{0A133356-EB48-44CB-A5FD-398DDA7394CB}" srcOrd="2" destOrd="0" parTransId="{C90D36B9-6411-477D-8C8C-E019628D797A}" sibTransId="{FF5E5FCB-F7DE-421D-AAD3-C0DA97F571CE}"/>
    <dgm:cxn modelId="{141E3D36-6C53-4135-8B00-0D3C8E8077B0}" type="presParOf" srcId="{9E73298E-0207-438C-AE3B-832B79BBDDE0}" destId="{77D426A8-E843-45CF-9290-316319BC0843}" srcOrd="0" destOrd="0" presId="urn:microsoft.com/office/officeart/2005/8/layout/default"/>
    <dgm:cxn modelId="{C6843C3B-6EB8-485E-8684-8525957CCC96}" type="presParOf" srcId="{9E73298E-0207-438C-AE3B-832B79BBDDE0}" destId="{D317B4BD-CA0D-43D6-A2CB-3D09E021746C}" srcOrd="1" destOrd="0" presId="urn:microsoft.com/office/officeart/2005/8/layout/default"/>
    <dgm:cxn modelId="{E8A50031-FEE5-425A-AE44-A2794FDB2FFE}" type="presParOf" srcId="{9E73298E-0207-438C-AE3B-832B79BBDDE0}" destId="{AC2F8771-54BB-4B2E-B5DE-004F19243060}" srcOrd="2" destOrd="0" presId="urn:microsoft.com/office/officeart/2005/8/layout/default"/>
    <dgm:cxn modelId="{700F1200-5437-4DAD-8308-39038B006BC6}" type="presParOf" srcId="{9E73298E-0207-438C-AE3B-832B79BBDDE0}" destId="{ABA0F1C3-4BEF-48B3-8C81-C29B5C896C41}" srcOrd="3" destOrd="0" presId="urn:microsoft.com/office/officeart/2005/8/layout/default"/>
    <dgm:cxn modelId="{B41DAB4A-0DF4-4C44-927F-CB2320A09AC0}" type="presParOf" srcId="{9E73298E-0207-438C-AE3B-832B79BBDDE0}" destId="{6ECD57B2-D241-41DD-B799-4386A7679AC5}" srcOrd="4" destOrd="0" presId="urn:microsoft.com/office/officeart/2005/8/layout/default"/>
    <dgm:cxn modelId="{5F1B7E01-989F-4F0E-A8E2-146EE075ED03}" type="presParOf" srcId="{9E73298E-0207-438C-AE3B-832B79BBDDE0}" destId="{C2705108-4991-49D0-B7EC-73B17E52CA0F}" srcOrd="5" destOrd="0" presId="urn:microsoft.com/office/officeart/2005/8/layout/default"/>
    <dgm:cxn modelId="{E3817437-B31A-4D2B-B15B-C218A349D0FF}" type="presParOf" srcId="{9E73298E-0207-438C-AE3B-832B79BBDDE0}" destId="{F2F0D0E2-5381-420D-8E4D-DD86436940C5}" srcOrd="6" destOrd="0" presId="urn:microsoft.com/office/officeart/2005/8/layout/default"/>
    <dgm:cxn modelId="{CAAFD4DE-E7C7-46C8-BA12-2316164C5F06}" type="presParOf" srcId="{9E73298E-0207-438C-AE3B-832B79BBDDE0}" destId="{DB8FD862-11B3-412D-A25E-111ECB022613}" srcOrd="7" destOrd="0" presId="urn:microsoft.com/office/officeart/2005/8/layout/default"/>
    <dgm:cxn modelId="{541AE2C0-EC0D-4656-80BA-52C2B145B7E6}" type="presParOf" srcId="{9E73298E-0207-438C-AE3B-832B79BBDDE0}" destId="{8C7D8AA1-83F3-483D-996C-E64C9E587408}" srcOrd="8" destOrd="0" presId="urn:microsoft.com/office/officeart/2005/8/layout/default"/>
    <dgm:cxn modelId="{6F46097B-94AB-472C-A6E9-6381F1FDD2CC}" type="presParOf" srcId="{9E73298E-0207-438C-AE3B-832B79BBDDE0}" destId="{ED66C98D-91CA-4202-A694-2541330C9078}" srcOrd="9" destOrd="0" presId="urn:microsoft.com/office/officeart/2005/8/layout/default"/>
    <dgm:cxn modelId="{82119D15-0EE9-49BB-ABFB-2B73667E4A66}" type="presParOf" srcId="{9E73298E-0207-438C-AE3B-832B79BBDDE0}" destId="{A99339D0-EF57-4D8F-995C-276759E12FC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723FB9-DEA9-4FA3-85F2-1823ACB9813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00E53595-6B1A-4EEE-969D-A5C6A7789993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Encodage</a:t>
          </a:r>
          <a:endParaRPr lang="fr-FR" dirty="0">
            <a:latin typeface="Gill Sans MT" panose="020B0502020104020203" pitchFamily="34" charset="0"/>
          </a:endParaRPr>
        </a:p>
      </dgm:t>
    </dgm:pt>
    <dgm:pt modelId="{4D7DD6AF-9849-4D17-A97B-F9EE734ECE42}" type="parTrans" cxnId="{5454ABC3-9BFE-491B-9680-1FF1CC1D00A0}">
      <dgm:prSet/>
      <dgm:spPr/>
      <dgm:t>
        <a:bodyPr/>
        <a:lstStyle/>
        <a:p>
          <a:endParaRPr lang="fr-FR"/>
        </a:p>
      </dgm:t>
    </dgm:pt>
    <dgm:pt modelId="{9128C59B-3F48-4F85-9828-C17EE2A509BE}" type="sibTrans" cxnId="{5454ABC3-9BFE-491B-9680-1FF1CC1D00A0}">
      <dgm:prSet/>
      <dgm:spPr/>
      <dgm:t>
        <a:bodyPr/>
        <a:lstStyle/>
        <a:p>
          <a:endParaRPr lang="fr-FR"/>
        </a:p>
      </dgm:t>
    </dgm:pt>
    <dgm:pt modelId="{1BA6B5E1-2F11-40E2-9056-E6172BEFD094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Imputation</a:t>
          </a:r>
          <a:endParaRPr lang="fr-FR" dirty="0">
            <a:latin typeface="Gill Sans MT" panose="020B0502020104020203" pitchFamily="34" charset="0"/>
          </a:endParaRPr>
        </a:p>
      </dgm:t>
    </dgm:pt>
    <dgm:pt modelId="{05AB4CD3-DB88-4D0F-B6E2-61DEC66A9B32}" type="parTrans" cxnId="{5B90097E-DB85-4447-99C1-88CE6638C85F}">
      <dgm:prSet/>
      <dgm:spPr/>
      <dgm:t>
        <a:bodyPr/>
        <a:lstStyle/>
        <a:p>
          <a:endParaRPr lang="fr-FR"/>
        </a:p>
      </dgm:t>
    </dgm:pt>
    <dgm:pt modelId="{DCE05F0A-4D28-4772-AC8C-609E014B4395}" type="sibTrans" cxnId="{5B90097E-DB85-4447-99C1-88CE6638C85F}">
      <dgm:prSet/>
      <dgm:spPr/>
      <dgm:t>
        <a:bodyPr/>
        <a:lstStyle/>
        <a:p>
          <a:endParaRPr lang="fr-FR"/>
        </a:p>
      </dgm:t>
    </dgm:pt>
    <dgm:pt modelId="{0A133356-EB48-44CB-A5FD-398DDA7394CB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Scaling</a:t>
          </a:r>
          <a:endParaRPr lang="fr-FR" dirty="0">
            <a:latin typeface="Gill Sans MT" panose="020B0502020104020203" pitchFamily="34" charset="0"/>
          </a:endParaRPr>
        </a:p>
      </dgm:t>
    </dgm:pt>
    <dgm:pt modelId="{C90D36B9-6411-477D-8C8C-E019628D797A}" type="parTrans" cxnId="{AFDD20F4-C244-4D05-9252-858B6A11E98A}">
      <dgm:prSet/>
      <dgm:spPr/>
      <dgm:t>
        <a:bodyPr/>
        <a:lstStyle/>
        <a:p>
          <a:endParaRPr lang="fr-FR"/>
        </a:p>
      </dgm:t>
    </dgm:pt>
    <dgm:pt modelId="{FF5E5FCB-F7DE-421D-AAD3-C0DA97F571CE}" type="sibTrans" cxnId="{AFDD20F4-C244-4D05-9252-858B6A11E98A}">
      <dgm:prSet/>
      <dgm:spPr/>
      <dgm:t>
        <a:bodyPr/>
        <a:lstStyle/>
        <a:p>
          <a:endParaRPr lang="fr-FR"/>
        </a:p>
      </dgm:t>
    </dgm:pt>
    <dgm:pt modelId="{73701E29-3011-48D3-A113-1F473087B10C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Features Polynomiales</a:t>
          </a:r>
          <a:endParaRPr lang="fr-FR" dirty="0">
            <a:latin typeface="Gill Sans MT" panose="020B0502020104020203" pitchFamily="34" charset="0"/>
          </a:endParaRPr>
        </a:p>
      </dgm:t>
    </dgm:pt>
    <dgm:pt modelId="{D7521FCD-4BFF-4297-884E-6D856A3C1E55}" type="parTrans" cxnId="{40AE570E-6125-4CBB-B5D9-B205D5CA64AD}">
      <dgm:prSet/>
      <dgm:spPr/>
      <dgm:t>
        <a:bodyPr/>
        <a:lstStyle/>
        <a:p>
          <a:endParaRPr lang="fr-FR"/>
        </a:p>
      </dgm:t>
    </dgm:pt>
    <dgm:pt modelId="{4B8F0C25-52D6-453D-B214-D380788E041F}" type="sibTrans" cxnId="{40AE570E-6125-4CBB-B5D9-B205D5CA64AD}">
      <dgm:prSet/>
      <dgm:spPr/>
      <dgm:t>
        <a:bodyPr/>
        <a:lstStyle/>
        <a:p>
          <a:endParaRPr lang="fr-FR"/>
        </a:p>
      </dgm:t>
    </dgm:pt>
    <dgm:pt modelId="{8C8611F5-A8C0-42F4-B65E-BEF90D7EDF3F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Autres Features</a:t>
          </a:r>
          <a:endParaRPr lang="fr-FR" dirty="0">
            <a:latin typeface="Gill Sans MT" panose="020B0502020104020203" pitchFamily="34" charset="0"/>
          </a:endParaRPr>
        </a:p>
      </dgm:t>
    </dgm:pt>
    <dgm:pt modelId="{BB0B0C77-6C4A-478C-B65B-7BED5257CEC6}" type="parTrans" cxnId="{9C3EB44C-AAF8-46D4-B682-94F17472AB37}">
      <dgm:prSet/>
      <dgm:spPr/>
      <dgm:t>
        <a:bodyPr/>
        <a:lstStyle/>
        <a:p>
          <a:endParaRPr lang="fr-FR"/>
        </a:p>
      </dgm:t>
    </dgm:pt>
    <dgm:pt modelId="{781C3A10-2C10-471B-B884-D4D4E0216EBF}" type="sibTrans" cxnId="{9C3EB44C-AAF8-46D4-B682-94F17472AB37}">
      <dgm:prSet/>
      <dgm:spPr/>
      <dgm:t>
        <a:bodyPr/>
        <a:lstStyle/>
        <a:p>
          <a:endParaRPr lang="fr-FR"/>
        </a:p>
      </dgm:t>
    </dgm:pt>
    <dgm:pt modelId="{4E730D5A-CFDC-45B9-B326-48CCFCC18BDB}">
      <dgm:prSet phldrT="[Texte]"/>
      <dgm:spPr/>
      <dgm:t>
        <a:bodyPr/>
        <a:lstStyle/>
        <a:p>
          <a:r>
            <a:rPr lang="fr-FR">
              <a:latin typeface="Gill Sans MT" panose="020B0502020104020203" pitchFamily="34" charset="0"/>
            </a:rPr>
            <a:t>SMOTE</a:t>
          </a:r>
          <a:endParaRPr lang="fr-FR" dirty="0">
            <a:latin typeface="Gill Sans MT" panose="020B0502020104020203" pitchFamily="34" charset="0"/>
          </a:endParaRPr>
        </a:p>
      </dgm:t>
    </dgm:pt>
    <dgm:pt modelId="{016D2C22-610C-4142-A466-354A32BB2511}" type="parTrans" cxnId="{4C00C829-817C-46DD-9B64-C9F73471E874}">
      <dgm:prSet/>
      <dgm:spPr/>
      <dgm:t>
        <a:bodyPr/>
        <a:lstStyle/>
        <a:p>
          <a:endParaRPr lang="fr-FR"/>
        </a:p>
      </dgm:t>
    </dgm:pt>
    <dgm:pt modelId="{6430A738-C72E-445F-B256-CDF4CAB1E08B}" type="sibTrans" cxnId="{4C00C829-817C-46DD-9B64-C9F73471E874}">
      <dgm:prSet/>
      <dgm:spPr/>
      <dgm:t>
        <a:bodyPr/>
        <a:lstStyle/>
        <a:p>
          <a:endParaRPr lang="fr-FR"/>
        </a:p>
      </dgm:t>
    </dgm:pt>
    <dgm:pt modelId="{9E73298E-0207-438C-AE3B-832B79BBDDE0}" type="pres">
      <dgm:prSet presAssocID="{D2723FB9-DEA9-4FA3-85F2-1823ACB9813C}" presName="diagram" presStyleCnt="0">
        <dgm:presLayoutVars>
          <dgm:dir/>
          <dgm:resizeHandles val="exact"/>
        </dgm:presLayoutVars>
      </dgm:prSet>
      <dgm:spPr/>
    </dgm:pt>
    <dgm:pt modelId="{77D426A8-E843-45CF-9290-316319BC0843}" type="pres">
      <dgm:prSet presAssocID="{00E53595-6B1A-4EEE-969D-A5C6A7789993}" presName="node" presStyleLbl="node1" presStyleIdx="0" presStyleCnt="6">
        <dgm:presLayoutVars>
          <dgm:bulletEnabled val="1"/>
        </dgm:presLayoutVars>
      </dgm:prSet>
      <dgm:spPr/>
    </dgm:pt>
    <dgm:pt modelId="{D317B4BD-CA0D-43D6-A2CB-3D09E021746C}" type="pres">
      <dgm:prSet presAssocID="{9128C59B-3F48-4F85-9828-C17EE2A509BE}" presName="sibTrans" presStyleCnt="0"/>
      <dgm:spPr/>
    </dgm:pt>
    <dgm:pt modelId="{AC2F8771-54BB-4B2E-B5DE-004F19243060}" type="pres">
      <dgm:prSet presAssocID="{1BA6B5E1-2F11-40E2-9056-E6172BEFD094}" presName="node" presStyleLbl="node1" presStyleIdx="1" presStyleCnt="6">
        <dgm:presLayoutVars>
          <dgm:bulletEnabled val="1"/>
        </dgm:presLayoutVars>
      </dgm:prSet>
      <dgm:spPr/>
    </dgm:pt>
    <dgm:pt modelId="{ABA0F1C3-4BEF-48B3-8C81-C29B5C896C41}" type="pres">
      <dgm:prSet presAssocID="{DCE05F0A-4D28-4772-AC8C-609E014B4395}" presName="sibTrans" presStyleCnt="0"/>
      <dgm:spPr/>
    </dgm:pt>
    <dgm:pt modelId="{6ECD57B2-D241-41DD-B799-4386A7679AC5}" type="pres">
      <dgm:prSet presAssocID="{0A133356-EB48-44CB-A5FD-398DDA7394CB}" presName="node" presStyleLbl="node1" presStyleIdx="2" presStyleCnt="6">
        <dgm:presLayoutVars>
          <dgm:bulletEnabled val="1"/>
        </dgm:presLayoutVars>
      </dgm:prSet>
      <dgm:spPr/>
    </dgm:pt>
    <dgm:pt modelId="{41DA2291-1640-44A0-BC2E-4630D6E72AC6}" type="pres">
      <dgm:prSet presAssocID="{FF5E5FCB-F7DE-421D-AAD3-C0DA97F571CE}" presName="sibTrans" presStyleCnt="0"/>
      <dgm:spPr/>
    </dgm:pt>
    <dgm:pt modelId="{137D6D09-D674-46F4-B293-4CE1030E8631}" type="pres">
      <dgm:prSet presAssocID="{73701E29-3011-48D3-A113-1F473087B10C}" presName="node" presStyleLbl="node1" presStyleIdx="3" presStyleCnt="6">
        <dgm:presLayoutVars>
          <dgm:bulletEnabled val="1"/>
        </dgm:presLayoutVars>
      </dgm:prSet>
      <dgm:spPr/>
    </dgm:pt>
    <dgm:pt modelId="{232136DC-211C-4F37-AF85-A12981DEF457}" type="pres">
      <dgm:prSet presAssocID="{4B8F0C25-52D6-453D-B214-D380788E041F}" presName="sibTrans" presStyleCnt="0"/>
      <dgm:spPr/>
    </dgm:pt>
    <dgm:pt modelId="{936D7DDC-41FF-4977-9220-3B1FB25C70FD}" type="pres">
      <dgm:prSet presAssocID="{8C8611F5-A8C0-42F4-B65E-BEF90D7EDF3F}" presName="node" presStyleLbl="node1" presStyleIdx="4" presStyleCnt="6">
        <dgm:presLayoutVars>
          <dgm:bulletEnabled val="1"/>
        </dgm:presLayoutVars>
      </dgm:prSet>
      <dgm:spPr/>
    </dgm:pt>
    <dgm:pt modelId="{6D28EC51-A66A-4712-B145-B96013352E7B}" type="pres">
      <dgm:prSet presAssocID="{781C3A10-2C10-471B-B884-D4D4E0216EBF}" presName="sibTrans" presStyleCnt="0"/>
      <dgm:spPr/>
    </dgm:pt>
    <dgm:pt modelId="{0D34CD83-3BAF-475E-81F9-E4388D16EE9E}" type="pres">
      <dgm:prSet presAssocID="{4E730D5A-CFDC-45B9-B326-48CCFCC18BDB}" presName="node" presStyleLbl="node1" presStyleIdx="5" presStyleCnt="6">
        <dgm:presLayoutVars>
          <dgm:bulletEnabled val="1"/>
        </dgm:presLayoutVars>
      </dgm:prSet>
      <dgm:spPr/>
    </dgm:pt>
  </dgm:ptLst>
  <dgm:cxnLst>
    <dgm:cxn modelId="{40AE570E-6125-4CBB-B5D9-B205D5CA64AD}" srcId="{D2723FB9-DEA9-4FA3-85F2-1823ACB9813C}" destId="{73701E29-3011-48D3-A113-1F473087B10C}" srcOrd="3" destOrd="0" parTransId="{D7521FCD-4BFF-4297-884E-6D856A3C1E55}" sibTransId="{4B8F0C25-52D6-453D-B214-D380788E041F}"/>
    <dgm:cxn modelId="{7298F315-41D4-490E-8B0E-DEAF87759DC8}" type="presOf" srcId="{8C8611F5-A8C0-42F4-B65E-BEF90D7EDF3F}" destId="{936D7DDC-41FF-4977-9220-3B1FB25C70FD}" srcOrd="0" destOrd="0" presId="urn:microsoft.com/office/officeart/2005/8/layout/default"/>
    <dgm:cxn modelId="{D0C0C423-716E-4BFE-A3FA-C562F4207D27}" type="presOf" srcId="{D2723FB9-DEA9-4FA3-85F2-1823ACB9813C}" destId="{9E73298E-0207-438C-AE3B-832B79BBDDE0}" srcOrd="0" destOrd="0" presId="urn:microsoft.com/office/officeart/2005/8/layout/default"/>
    <dgm:cxn modelId="{4C00C829-817C-46DD-9B64-C9F73471E874}" srcId="{D2723FB9-DEA9-4FA3-85F2-1823ACB9813C}" destId="{4E730D5A-CFDC-45B9-B326-48CCFCC18BDB}" srcOrd="5" destOrd="0" parTransId="{016D2C22-610C-4142-A466-354A32BB2511}" sibTransId="{6430A738-C72E-445F-B256-CDF4CAB1E08B}"/>
    <dgm:cxn modelId="{8FACA73E-0420-4885-AB24-0AC0F54F0FE3}" type="presOf" srcId="{4E730D5A-CFDC-45B9-B326-48CCFCC18BDB}" destId="{0D34CD83-3BAF-475E-81F9-E4388D16EE9E}" srcOrd="0" destOrd="0" presId="urn:microsoft.com/office/officeart/2005/8/layout/default"/>
    <dgm:cxn modelId="{41B4825B-CB64-4DEB-BD02-E405A3DE731C}" type="presOf" srcId="{1BA6B5E1-2F11-40E2-9056-E6172BEFD094}" destId="{AC2F8771-54BB-4B2E-B5DE-004F19243060}" srcOrd="0" destOrd="0" presId="urn:microsoft.com/office/officeart/2005/8/layout/default"/>
    <dgm:cxn modelId="{9C3EB44C-AAF8-46D4-B682-94F17472AB37}" srcId="{D2723FB9-DEA9-4FA3-85F2-1823ACB9813C}" destId="{8C8611F5-A8C0-42F4-B65E-BEF90D7EDF3F}" srcOrd="4" destOrd="0" parTransId="{BB0B0C77-6C4A-478C-B65B-7BED5257CEC6}" sibTransId="{781C3A10-2C10-471B-B884-D4D4E0216EBF}"/>
    <dgm:cxn modelId="{5B90097E-DB85-4447-99C1-88CE6638C85F}" srcId="{D2723FB9-DEA9-4FA3-85F2-1823ACB9813C}" destId="{1BA6B5E1-2F11-40E2-9056-E6172BEFD094}" srcOrd="1" destOrd="0" parTransId="{05AB4CD3-DB88-4D0F-B6E2-61DEC66A9B32}" sibTransId="{DCE05F0A-4D28-4772-AC8C-609E014B4395}"/>
    <dgm:cxn modelId="{67A48993-D85D-479E-A3FD-0CA491ECFED2}" type="presOf" srcId="{0A133356-EB48-44CB-A5FD-398DDA7394CB}" destId="{6ECD57B2-D241-41DD-B799-4386A7679AC5}" srcOrd="0" destOrd="0" presId="urn:microsoft.com/office/officeart/2005/8/layout/default"/>
    <dgm:cxn modelId="{5454ABC3-9BFE-491B-9680-1FF1CC1D00A0}" srcId="{D2723FB9-DEA9-4FA3-85F2-1823ACB9813C}" destId="{00E53595-6B1A-4EEE-969D-A5C6A7789993}" srcOrd="0" destOrd="0" parTransId="{4D7DD6AF-9849-4D17-A97B-F9EE734ECE42}" sibTransId="{9128C59B-3F48-4F85-9828-C17EE2A509BE}"/>
    <dgm:cxn modelId="{F19397C4-3B9F-4BAD-8EA7-87C6E7E1A25E}" type="presOf" srcId="{00E53595-6B1A-4EEE-969D-A5C6A7789993}" destId="{77D426A8-E843-45CF-9290-316319BC0843}" srcOrd="0" destOrd="0" presId="urn:microsoft.com/office/officeart/2005/8/layout/default"/>
    <dgm:cxn modelId="{D44764EF-9100-4B49-BD9F-D883E0F76880}" type="presOf" srcId="{73701E29-3011-48D3-A113-1F473087B10C}" destId="{137D6D09-D674-46F4-B293-4CE1030E8631}" srcOrd="0" destOrd="0" presId="urn:microsoft.com/office/officeart/2005/8/layout/default"/>
    <dgm:cxn modelId="{AFDD20F4-C244-4D05-9252-858B6A11E98A}" srcId="{D2723FB9-DEA9-4FA3-85F2-1823ACB9813C}" destId="{0A133356-EB48-44CB-A5FD-398DDA7394CB}" srcOrd="2" destOrd="0" parTransId="{C90D36B9-6411-477D-8C8C-E019628D797A}" sibTransId="{FF5E5FCB-F7DE-421D-AAD3-C0DA97F571CE}"/>
    <dgm:cxn modelId="{141E3D36-6C53-4135-8B00-0D3C8E8077B0}" type="presParOf" srcId="{9E73298E-0207-438C-AE3B-832B79BBDDE0}" destId="{77D426A8-E843-45CF-9290-316319BC0843}" srcOrd="0" destOrd="0" presId="urn:microsoft.com/office/officeart/2005/8/layout/default"/>
    <dgm:cxn modelId="{C6843C3B-6EB8-485E-8684-8525957CCC96}" type="presParOf" srcId="{9E73298E-0207-438C-AE3B-832B79BBDDE0}" destId="{D317B4BD-CA0D-43D6-A2CB-3D09E021746C}" srcOrd="1" destOrd="0" presId="urn:microsoft.com/office/officeart/2005/8/layout/default"/>
    <dgm:cxn modelId="{E8A50031-FEE5-425A-AE44-A2794FDB2FFE}" type="presParOf" srcId="{9E73298E-0207-438C-AE3B-832B79BBDDE0}" destId="{AC2F8771-54BB-4B2E-B5DE-004F19243060}" srcOrd="2" destOrd="0" presId="urn:microsoft.com/office/officeart/2005/8/layout/default"/>
    <dgm:cxn modelId="{700F1200-5437-4DAD-8308-39038B006BC6}" type="presParOf" srcId="{9E73298E-0207-438C-AE3B-832B79BBDDE0}" destId="{ABA0F1C3-4BEF-48B3-8C81-C29B5C896C41}" srcOrd="3" destOrd="0" presId="urn:microsoft.com/office/officeart/2005/8/layout/default"/>
    <dgm:cxn modelId="{B41DAB4A-0DF4-4C44-927F-CB2320A09AC0}" type="presParOf" srcId="{9E73298E-0207-438C-AE3B-832B79BBDDE0}" destId="{6ECD57B2-D241-41DD-B799-4386A7679AC5}" srcOrd="4" destOrd="0" presId="urn:microsoft.com/office/officeart/2005/8/layout/default"/>
    <dgm:cxn modelId="{DBA02870-3815-42EB-A1C5-90A201FC8AD9}" type="presParOf" srcId="{9E73298E-0207-438C-AE3B-832B79BBDDE0}" destId="{41DA2291-1640-44A0-BC2E-4630D6E72AC6}" srcOrd="5" destOrd="0" presId="urn:microsoft.com/office/officeart/2005/8/layout/default"/>
    <dgm:cxn modelId="{79EB1626-B56F-4D5A-AB5A-B43096163407}" type="presParOf" srcId="{9E73298E-0207-438C-AE3B-832B79BBDDE0}" destId="{137D6D09-D674-46F4-B293-4CE1030E8631}" srcOrd="6" destOrd="0" presId="urn:microsoft.com/office/officeart/2005/8/layout/default"/>
    <dgm:cxn modelId="{927C965F-F4F2-4597-B0F6-5A5BC8695213}" type="presParOf" srcId="{9E73298E-0207-438C-AE3B-832B79BBDDE0}" destId="{232136DC-211C-4F37-AF85-A12981DEF457}" srcOrd="7" destOrd="0" presId="urn:microsoft.com/office/officeart/2005/8/layout/default"/>
    <dgm:cxn modelId="{A05B1201-139D-4438-B054-7F8641266C08}" type="presParOf" srcId="{9E73298E-0207-438C-AE3B-832B79BBDDE0}" destId="{936D7DDC-41FF-4977-9220-3B1FB25C70FD}" srcOrd="8" destOrd="0" presId="urn:microsoft.com/office/officeart/2005/8/layout/default"/>
    <dgm:cxn modelId="{AC659A8D-E766-4CC1-AA8A-3AE798EF36B6}" type="presParOf" srcId="{9E73298E-0207-438C-AE3B-832B79BBDDE0}" destId="{6D28EC51-A66A-4712-B145-B96013352E7B}" srcOrd="9" destOrd="0" presId="urn:microsoft.com/office/officeart/2005/8/layout/default"/>
    <dgm:cxn modelId="{5CDC4435-E1B7-4C54-870A-880E1486A3E1}" type="presParOf" srcId="{9E73298E-0207-438C-AE3B-832B79BBDDE0}" destId="{0D34CD83-3BAF-475E-81F9-E4388D16EE9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723FB9-DEA9-4FA3-85F2-1823ACB9813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00E53595-6B1A-4EEE-969D-A5C6A7789993}">
      <dgm:prSet phldrT="[Texte]" custT="1"/>
      <dgm:spPr/>
      <dgm:t>
        <a:bodyPr/>
        <a:lstStyle/>
        <a:p>
          <a:r>
            <a:rPr lang="fr-FR" sz="4000">
              <a:latin typeface="Gill Sans MT" panose="020B0502020104020203" pitchFamily="34" charset="0"/>
            </a:rPr>
            <a:t>Score métier</a:t>
          </a:r>
          <a:endParaRPr lang="fr-FR" sz="4000" dirty="0">
            <a:latin typeface="Gill Sans MT" panose="020B0502020104020203" pitchFamily="34" charset="0"/>
          </a:endParaRPr>
        </a:p>
      </dgm:t>
    </dgm:pt>
    <dgm:pt modelId="{4D7DD6AF-9849-4D17-A97B-F9EE734ECE42}" type="parTrans" cxnId="{5454ABC3-9BFE-491B-9680-1FF1CC1D00A0}">
      <dgm:prSet/>
      <dgm:spPr/>
      <dgm:t>
        <a:bodyPr/>
        <a:lstStyle/>
        <a:p>
          <a:endParaRPr lang="fr-FR" sz="4000"/>
        </a:p>
      </dgm:t>
    </dgm:pt>
    <dgm:pt modelId="{9128C59B-3F48-4F85-9828-C17EE2A509BE}" type="sibTrans" cxnId="{5454ABC3-9BFE-491B-9680-1FF1CC1D00A0}">
      <dgm:prSet/>
      <dgm:spPr/>
      <dgm:t>
        <a:bodyPr/>
        <a:lstStyle/>
        <a:p>
          <a:endParaRPr lang="fr-FR" sz="4000"/>
        </a:p>
      </dgm:t>
    </dgm:pt>
    <dgm:pt modelId="{69E22243-E37B-4E46-B17E-A6B2F905AFD2}">
      <dgm:prSet phldrT="[Texte]" custT="1"/>
      <dgm:spPr/>
      <dgm:t>
        <a:bodyPr/>
        <a:lstStyle/>
        <a:p>
          <a:r>
            <a:rPr lang="fr-FR" sz="4000">
              <a:latin typeface="Gill Sans MT" panose="020B0502020104020203" pitchFamily="34" charset="0"/>
            </a:rPr>
            <a:t>FBeta Score</a:t>
          </a:r>
          <a:endParaRPr lang="fr-FR" sz="4000" dirty="0">
            <a:latin typeface="Gill Sans MT" panose="020B0502020104020203" pitchFamily="34" charset="0"/>
          </a:endParaRPr>
        </a:p>
      </dgm:t>
    </dgm:pt>
    <dgm:pt modelId="{AE9B91C9-BF9B-4778-9DBE-2AE81EE0DB8E}" type="parTrans" cxnId="{B1431C98-DF1F-4693-BAD1-4EDA70B5E7D2}">
      <dgm:prSet/>
      <dgm:spPr/>
      <dgm:t>
        <a:bodyPr/>
        <a:lstStyle/>
        <a:p>
          <a:endParaRPr lang="fr-FR" sz="4000"/>
        </a:p>
      </dgm:t>
    </dgm:pt>
    <dgm:pt modelId="{946000A2-057F-4356-BBE5-9262A1B037E2}" type="sibTrans" cxnId="{B1431C98-DF1F-4693-BAD1-4EDA70B5E7D2}">
      <dgm:prSet/>
      <dgm:spPr/>
      <dgm:t>
        <a:bodyPr/>
        <a:lstStyle/>
        <a:p>
          <a:endParaRPr lang="fr-FR" sz="4000"/>
        </a:p>
      </dgm:t>
    </dgm:pt>
    <dgm:pt modelId="{CB850F73-C4AB-444B-BCBE-34B92EB479AF}">
      <dgm:prSet phldrT="[Texte]" custT="1"/>
      <dgm:spPr/>
      <dgm:t>
        <a:bodyPr/>
        <a:lstStyle/>
        <a:p>
          <a:r>
            <a:rPr lang="fr-FR" sz="4000">
              <a:latin typeface="Gill Sans MT" panose="020B0502020104020203" pitchFamily="34" charset="0"/>
            </a:rPr>
            <a:t>ROC_AUC</a:t>
          </a:r>
          <a:endParaRPr lang="fr-FR" sz="4000" dirty="0">
            <a:latin typeface="Gill Sans MT" panose="020B0502020104020203" pitchFamily="34" charset="0"/>
          </a:endParaRPr>
        </a:p>
      </dgm:t>
    </dgm:pt>
    <dgm:pt modelId="{431EA8CD-0F1C-4DD4-BCBB-0403071BB6F4}" type="parTrans" cxnId="{7F2EAF0B-9F39-48A9-AE11-2F7266345DCD}">
      <dgm:prSet/>
      <dgm:spPr/>
      <dgm:t>
        <a:bodyPr/>
        <a:lstStyle/>
        <a:p>
          <a:endParaRPr lang="fr-FR" sz="4000"/>
        </a:p>
      </dgm:t>
    </dgm:pt>
    <dgm:pt modelId="{DAB8D829-4AF9-43E5-9C0E-A2A58DFCEFCD}" type="sibTrans" cxnId="{7F2EAF0B-9F39-48A9-AE11-2F7266345DCD}">
      <dgm:prSet/>
      <dgm:spPr/>
      <dgm:t>
        <a:bodyPr/>
        <a:lstStyle/>
        <a:p>
          <a:endParaRPr lang="fr-FR" sz="4000"/>
        </a:p>
      </dgm:t>
    </dgm:pt>
    <dgm:pt modelId="{9E73298E-0207-438C-AE3B-832B79BBDDE0}" type="pres">
      <dgm:prSet presAssocID="{D2723FB9-DEA9-4FA3-85F2-1823ACB9813C}" presName="diagram" presStyleCnt="0">
        <dgm:presLayoutVars>
          <dgm:dir/>
          <dgm:resizeHandles val="exact"/>
        </dgm:presLayoutVars>
      </dgm:prSet>
      <dgm:spPr/>
    </dgm:pt>
    <dgm:pt modelId="{77D426A8-E843-45CF-9290-316319BC0843}" type="pres">
      <dgm:prSet presAssocID="{00E53595-6B1A-4EEE-969D-A5C6A7789993}" presName="node" presStyleLbl="node1" presStyleIdx="0" presStyleCnt="3">
        <dgm:presLayoutVars>
          <dgm:bulletEnabled val="1"/>
        </dgm:presLayoutVars>
      </dgm:prSet>
      <dgm:spPr/>
    </dgm:pt>
    <dgm:pt modelId="{492456C9-906F-4C10-B69B-A72F6AE683E9}" type="pres">
      <dgm:prSet presAssocID="{9128C59B-3F48-4F85-9828-C17EE2A509BE}" presName="sibTrans" presStyleCnt="0"/>
      <dgm:spPr/>
    </dgm:pt>
    <dgm:pt modelId="{37E143D8-9983-4333-9E98-C521E5BCBC15}" type="pres">
      <dgm:prSet presAssocID="{69E22243-E37B-4E46-B17E-A6B2F905AFD2}" presName="node" presStyleLbl="node1" presStyleIdx="1" presStyleCnt="3">
        <dgm:presLayoutVars>
          <dgm:bulletEnabled val="1"/>
        </dgm:presLayoutVars>
      </dgm:prSet>
      <dgm:spPr/>
    </dgm:pt>
    <dgm:pt modelId="{C198F2F9-0A43-4A65-AEA9-3483733093A0}" type="pres">
      <dgm:prSet presAssocID="{946000A2-057F-4356-BBE5-9262A1B037E2}" presName="sibTrans" presStyleCnt="0"/>
      <dgm:spPr/>
    </dgm:pt>
    <dgm:pt modelId="{A6959F50-B65C-4D68-846C-82D76B8CC046}" type="pres">
      <dgm:prSet presAssocID="{CB850F73-C4AB-444B-BCBE-34B92EB479AF}" presName="node" presStyleLbl="node1" presStyleIdx="2" presStyleCnt="3">
        <dgm:presLayoutVars>
          <dgm:bulletEnabled val="1"/>
        </dgm:presLayoutVars>
      </dgm:prSet>
      <dgm:spPr/>
    </dgm:pt>
  </dgm:ptLst>
  <dgm:cxnLst>
    <dgm:cxn modelId="{7F2EAF0B-9F39-48A9-AE11-2F7266345DCD}" srcId="{D2723FB9-DEA9-4FA3-85F2-1823ACB9813C}" destId="{CB850F73-C4AB-444B-BCBE-34B92EB479AF}" srcOrd="2" destOrd="0" parTransId="{431EA8CD-0F1C-4DD4-BCBB-0403071BB6F4}" sibTransId="{DAB8D829-4AF9-43E5-9C0E-A2A58DFCEFCD}"/>
    <dgm:cxn modelId="{D0C0C423-716E-4BFE-A3FA-C562F4207D27}" type="presOf" srcId="{D2723FB9-DEA9-4FA3-85F2-1823ACB9813C}" destId="{9E73298E-0207-438C-AE3B-832B79BBDDE0}" srcOrd="0" destOrd="0" presId="urn:microsoft.com/office/officeart/2005/8/layout/default"/>
    <dgm:cxn modelId="{F585328A-8532-4D0D-988C-6A3DB84309D0}" type="presOf" srcId="{CB850F73-C4AB-444B-BCBE-34B92EB479AF}" destId="{A6959F50-B65C-4D68-846C-82D76B8CC046}" srcOrd="0" destOrd="0" presId="urn:microsoft.com/office/officeart/2005/8/layout/default"/>
    <dgm:cxn modelId="{B1431C98-DF1F-4693-BAD1-4EDA70B5E7D2}" srcId="{D2723FB9-DEA9-4FA3-85F2-1823ACB9813C}" destId="{69E22243-E37B-4E46-B17E-A6B2F905AFD2}" srcOrd="1" destOrd="0" parTransId="{AE9B91C9-BF9B-4778-9DBE-2AE81EE0DB8E}" sibTransId="{946000A2-057F-4356-BBE5-9262A1B037E2}"/>
    <dgm:cxn modelId="{4B109EB7-AC29-4530-904B-0C4B2F9753F7}" type="presOf" srcId="{69E22243-E37B-4E46-B17E-A6B2F905AFD2}" destId="{37E143D8-9983-4333-9E98-C521E5BCBC15}" srcOrd="0" destOrd="0" presId="urn:microsoft.com/office/officeart/2005/8/layout/default"/>
    <dgm:cxn modelId="{5454ABC3-9BFE-491B-9680-1FF1CC1D00A0}" srcId="{D2723FB9-DEA9-4FA3-85F2-1823ACB9813C}" destId="{00E53595-6B1A-4EEE-969D-A5C6A7789993}" srcOrd="0" destOrd="0" parTransId="{4D7DD6AF-9849-4D17-A97B-F9EE734ECE42}" sibTransId="{9128C59B-3F48-4F85-9828-C17EE2A509BE}"/>
    <dgm:cxn modelId="{F19397C4-3B9F-4BAD-8EA7-87C6E7E1A25E}" type="presOf" srcId="{00E53595-6B1A-4EEE-969D-A5C6A7789993}" destId="{77D426A8-E843-45CF-9290-316319BC0843}" srcOrd="0" destOrd="0" presId="urn:microsoft.com/office/officeart/2005/8/layout/default"/>
    <dgm:cxn modelId="{141E3D36-6C53-4135-8B00-0D3C8E8077B0}" type="presParOf" srcId="{9E73298E-0207-438C-AE3B-832B79BBDDE0}" destId="{77D426A8-E843-45CF-9290-316319BC0843}" srcOrd="0" destOrd="0" presId="urn:microsoft.com/office/officeart/2005/8/layout/default"/>
    <dgm:cxn modelId="{E01D6202-D6D6-483C-87EF-5252A0B89DCF}" type="presParOf" srcId="{9E73298E-0207-438C-AE3B-832B79BBDDE0}" destId="{492456C9-906F-4C10-B69B-A72F6AE683E9}" srcOrd="1" destOrd="0" presId="urn:microsoft.com/office/officeart/2005/8/layout/default"/>
    <dgm:cxn modelId="{5D5F70B3-2646-403F-BFE7-7C61E7DBF670}" type="presParOf" srcId="{9E73298E-0207-438C-AE3B-832B79BBDDE0}" destId="{37E143D8-9983-4333-9E98-C521E5BCBC15}" srcOrd="2" destOrd="0" presId="urn:microsoft.com/office/officeart/2005/8/layout/default"/>
    <dgm:cxn modelId="{2812BF61-854F-41D5-A7E2-748D131CAC0E}" type="presParOf" srcId="{9E73298E-0207-438C-AE3B-832B79BBDDE0}" destId="{C198F2F9-0A43-4A65-AEA9-3483733093A0}" srcOrd="3" destOrd="0" presId="urn:microsoft.com/office/officeart/2005/8/layout/default"/>
    <dgm:cxn modelId="{8C440054-E4CB-4D58-B39B-38849617F191}" type="presParOf" srcId="{9E73298E-0207-438C-AE3B-832B79BBDDE0}" destId="{A6959F50-B65C-4D68-846C-82D76B8CC04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2E3D63-768B-4EA6-BD0C-FE75B4AC82A9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9882F4E5-9843-4CF3-8356-0AA53FDB4B1F}">
      <dgm:prSet phldrT="[Texte]" custT="1"/>
      <dgm:spPr/>
      <dgm:t>
        <a:bodyPr/>
        <a:lstStyle/>
        <a:p>
          <a:r>
            <a:rPr lang="fr-FR" sz="2800" dirty="0">
              <a:latin typeface="Gill Sans MT" panose="020B0502020104020203" pitchFamily="34" charset="0"/>
            </a:rPr>
            <a:t>Régression Logistique</a:t>
          </a:r>
        </a:p>
      </dgm:t>
    </dgm:pt>
    <dgm:pt modelId="{0C972FE0-D6B8-4235-87C6-C590A87C1A5A}" type="parTrans" cxnId="{996F3631-DFD8-41E7-B288-7F88A9F34718}">
      <dgm:prSet/>
      <dgm:spPr/>
      <dgm:t>
        <a:bodyPr/>
        <a:lstStyle/>
        <a:p>
          <a:endParaRPr lang="fr-FR" sz="2800"/>
        </a:p>
      </dgm:t>
    </dgm:pt>
    <dgm:pt modelId="{9BE77E87-DD13-48FF-929C-1429FF627FA3}" type="sibTrans" cxnId="{996F3631-DFD8-41E7-B288-7F88A9F34718}">
      <dgm:prSet/>
      <dgm:spPr/>
      <dgm:t>
        <a:bodyPr/>
        <a:lstStyle/>
        <a:p>
          <a:endParaRPr lang="fr-FR" sz="2800"/>
        </a:p>
      </dgm:t>
    </dgm:pt>
    <dgm:pt modelId="{CEC33752-5379-44C1-B638-14E37D854A97}">
      <dgm:prSet phldrT="[Texte]" custT="1"/>
      <dgm:spPr/>
      <dgm:t>
        <a:bodyPr/>
        <a:lstStyle/>
        <a:p>
          <a:r>
            <a:rPr lang="fr-FR" sz="2800" dirty="0" err="1">
              <a:latin typeface="Gill Sans MT" panose="020B0502020104020203" pitchFamily="34" charset="0"/>
            </a:rPr>
            <a:t>Random</a:t>
          </a:r>
          <a:r>
            <a:rPr lang="fr-FR" sz="2800" dirty="0">
              <a:latin typeface="Gill Sans MT" panose="020B0502020104020203" pitchFamily="34" charset="0"/>
            </a:rPr>
            <a:t> Forest</a:t>
          </a:r>
        </a:p>
      </dgm:t>
    </dgm:pt>
    <dgm:pt modelId="{87008351-2BDD-4F53-8B94-ABE57E082435}" type="parTrans" cxnId="{82809383-07AB-4A08-8995-DBA8F4B34801}">
      <dgm:prSet/>
      <dgm:spPr/>
      <dgm:t>
        <a:bodyPr/>
        <a:lstStyle/>
        <a:p>
          <a:endParaRPr lang="fr-FR" sz="2800"/>
        </a:p>
      </dgm:t>
    </dgm:pt>
    <dgm:pt modelId="{77A522BF-4496-4E59-A319-9836594FC5E0}" type="sibTrans" cxnId="{82809383-07AB-4A08-8995-DBA8F4B34801}">
      <dgm:prSet/>
      <dgm:spPr/>
      <dgm:t>
        <a:bodyPr/>
        <a:lstStyle/>
        <a:p>
          <a:endParaRPr lang="fr-FR" sz="2800"/>
        </a:p>
      </dgm:t>
    </dgm:pt>
    <dgm:pt modelId="{AB8F73B9-145E-475E-A129-528769EF4864}" type="pres">
      <dgm:prSet presAssocID="{F62E3D63-768B-4EA6-BD0C-FE75B4AC82A9}" presName="diagram" presStyleCnt="0">
        <dgm:presLayoutVars>
          <dgm:dir/>
          <dgm:resizeHandles val="exact"/>
        </dgm:presLayoutVars>
      </dgm:prSet>
      <dgm:spPr/>
    </dgm:pt>
    <dgm:pt modelId="{F53BC5CB-ECFE-484B-81C5-1B7176C4972B}" type="pres">
      <dgm:prSet presAssocID="{9882F4E5-9843-4CF3-8356-0AA53FDB4B1F}" presName="node" presStyleLbl="node1" presStyleIdx="0" presStyleCnt="2" custLinFactNeighborX="-48779" custLinFactNeighborY="-26">
        <dgm:presLayoutVars>
          <dgm:bulletEnabled val="1"/>
        </dgm:presLayoutVars>
      </dgm:prSet>
      <dgm:spPr/>
    </dgm:pt>
    <dgm:pt modelId="{807CDE3C-DA12-43CB-8245-C8C5EB0B0195}" type="pres">
      <dgm:prSet presAssocID="{9BE77E87-DD13-48FF-929C-1429FF627FA3}" presName="sibTrans" presStyleCnt="0"/>
      <dgm:spPr/>
    </dgm:pt>
    <dgm:pt modelId="{D50C7503-1E8C-4AA8-83DC-D50E77201F2D}" type="pres">
      <dgm:prSet presAssocID="{CEC33752-5379-44C1-B638-14E37D854A97}" presName="node" presStyleLbl="node1" presStyleIdx="1" presStyleCnt="2" custLinFactNeighborX="-20371" custLinFactNeighborY="-2521">
        <dgm:presLayoutVars>
          <dgm:bulletEnabled val="1"/>
        </dgm:presLayoutVars>
      </dgm:prSet>
      <dgm:spPr/>
    </dgm:pt>
  </dgm:ptLst>
  <dgm:cxnLst>
    <dgm:cxn modelId="{996F3631-DFD8-41E7-B288-7F88A9F34718}" srcId="{F62E3D63-768B-4EA6-BD0C-FE75B4AC82A9}" destId="{9882F4E5-9843-4CF3-8356-0AA53FDB4B1F}" srcOrd="0" destOrd="0" parTransId="{0C972FE0-D6B8-4235-87C6-C590A87C1A5A}" sibTransId="{9BE77E87-DD13-48FF-929C-1429FF627FA3}"/>
    <dgm:cxn modelId="{699DF736-C6E6-46C0-AC31-EF25D19A66D9}" type="presOf" srcId="{9882F4E5-9843-4CF3-8356-0AA53FDB4B1F}" destId="{F53BC5CB-ECFE-484B-81C5-1B7176C4972B}" srcOrd="0" destOrd="0" presId="urn:microsoft.com/office/officeart/2005/8/layout/default"/>
    <dgm:cxn modelId="{B10F3A68-9457-4AE4-B534-3D187308E4F7}" type="presOf" srcId="{CEC33752-5379-44C1-B638-14E37D854A97}" destId="{D50C7503-1E8C-4AA8-83DC-D50E77201F2D}" srcOrd="0" destOrd="0" presId="urn:microsoft.com/office/officeart/2005/8/layout/default"/>
    <dgm:cxn modelId="{82809383-07AB-4A08-8995-DBA8F4B34801}" srcId="{F62E3D63-768B-4EA6-BD0C-FE75B4AC82A9}" destId="{CEC33752-5379-44C1-B638-14E37D854A97}" srcOrd="1" destOrd="0" parTransId="{87008351-2BDD-4F53-8B94-ABE57E082435}" sibTransId="{77A522BF-4496-4E59-A319-9836594FC5E0}"/>
    <dgm:cxn modelId="{62CF56BA-D3FE-437C-BD64-9FCFE7693468}" type="presOf" srcId="{F62E3D63-768B-4EA6-BD0C-FE75B4AC82A9}" destId="{AB8F73B9-145E-475E-A129-528769EF4864}" srcOrd="0" destOrd="0" presId="urn:microsoft.com/office/officeart/2005/8/layout/default"/>
    <dgm:cxn modelId="{7C43C8DA-CF59-4029-804E-F043739E126F}" type="presParOf" srcId="{AB8F73B9-145E-475E-A129-528769EF4864}" destId="{F53BC5CB-ECFE-484B-81C5-1B7176C4972B}" srcOrd="0" destOrd="0" presId="urn:microsoft.com/office/officeart/2005/8/layout/default"/>
    <dgm:cxn modelId="{A561CFC4-2251-47F8-B167-BD5C0353A7A9}" type="presParOf" srcId="{AB8F73B9-145E-475E-A129-528769EF4864}" destId="{807CDE3C-DA12-43CB-8245-C8C5EB0B0195}" srcOrd="1" destOrd="0" presId="urn:microsoft.com/office/officeart/2005/8/layout/default"/>
    <dgm:cxn modelId="{56F5E534-DEE5-493D-A610-86FC11020EEE}" type="presParOf" srcId="{AB8F73B9-145E-475E-A129-528769EF4864}" destId="{D50C7503-1E8C-4AA8-83DC-D50E77201F2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A78186-1768-4EC5-8CD5-F167EBC40DF5}" type="doc">
      <dgm:prSet loTypeId="urn:microsoft.com/office/officeart/2005/8/layout/StepDownProcess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8E74A780-BB84-4AF3-B1AB-2E1EF453D11E}">
      <dgm:prSet phldrT="[Texte]"/>
      <dgm:spPr/>
      <dgm:t>
        <a:bodyPr/>
        <a:lstStyle/>
        <a:p>
          <a:r>
            <a:rPr lang="fr-FR" dirty="0" err="1">
              <a:latin typeface="Gill Sans MT" panose="020B0502020104020203" pitchFamily="34" charset="0"/>
            </a:rPr>
            <a:t>LGBMClassifier</a:t>
          </a:r>
          <a:endParaRPr lang="fr-FR" dirty="0">
            <a:latin typeface="Gill Sans MT" panose="020B0502020104020203" pitchFamily="34" charset="0"/>
          </a:endParaRPr>
        </a:p>
      </dgm:t>
    </dgm:pt>
    <dgm:pt modelId="{CFA6ECE7-BE26-4D7B-B2D4-042155BFCE5D}" type="parTrans" cxnId="{C2E412D6-E29E-40F8-8BFE-1CC54848B9B4}">
      <dgm:prSet/>
      <dgm:spPr/>
      <dgm:t>
        <a:bodyPr/>
        <a:lstStyle/>
        <a:p>
          <a:endParaRPr lang="fr-FR"/>
        </a:p>
      </dgm:t>
    </dgm:pt>
    <dgm:pt modelId="{58C07798-B268-4046-A82D-71C32E85BBF9}" type="sibTrans" cxnId="{C2E412D6-E29E-40F8-8BFE-1CC54848B9B4}">
      <dgm:prSet/>
      <dgm:spPr/>
      <dgm:t>
        <a:bodyPr/>
        <a:lstStyle/>
        <a:p>
          <a:endParaRPr lang="fr-FR"/>
        </a:p>
      </dgm:t>
    </dgm:pt>
    <dgm:pt modelId="{05B9C5F3-9F15-4499-A42B-D9E0EEA8163E}">
      <dgm:prSet phldrT="[Texte]"/>
      <dgm:spPr/>
      <dgm:t>
        <a:bodyPr/>
        <a:lstStyle/>
        <a:p>
          <a:r>
            <a:rPr lang="fr-FR" dirty="0">
              <a:latin typeface="Gill Sans MT" panose="020B0502020104020203" pitchFamily="34" charset="0"/>
            </a:rPr>
            <a:t>Données de Base</a:t>
          </a:r>
        </a:p>
      </dgm:t>
    </dgm:pt>
    <dgm:pt modelId="{F9DC6CAF-81FA-48DC-9CD9-D52F267DBB72}" type="parTrans" cxnId="{B8A3886B-DD1C-44A6-9DBF-99015F6D36BA}">
      <dgm:prSet/>
      <dgm:spPr/>
      <dgm:t>
        <a:bodyPr/>
        <a:lstStyle/>
        <a:p>
          <a:endParaRPr lang="fr-FR"/>
        </a:p>
      </dgm:t>
    </dgm:pt>
    <dgm:pt modelId="{3FEDFDA5-F824-4603-A924-79E83435675F}" type="sibTrans" cxnId="{B8A3886B-DD1C-44A6-9DBF-99015F6D36BA}">
      <dgm:prSet/>
      <dgm:spPr/>
      <dgm:t>
        <a:bodyPr/>
        <a:lstStyle/>
        <a:p>
          <a:endParaRPr lang="fr-FR"/>
        </a:p>
      </dgm:t>
    </dgm:pt>
    <dgm:pt modelId="{B61B10BB-3771-431C-A351-237CBB4580EE}">
      <dgm:prSet phldrT="[Texte]"/>
      <dgm:spPr/>
      <dgm:t>
        <a:bodyPr/>
        <a:lstStyle/>
        <a:p>
          <a:r>
            <a:rPr lang="fr-FR" dirty="0" err="1">
              <a:latin typeface="Gill Sans MT" panose="020B0502020104020203" pitchFamily="34" charset="0"/>
            </a:rPr>
            <a:t>LGBMClassifier</a:t>
          </a:r>
          <a:endParaRPr lang="fr-FR" dirty="0">
            <a:latin typeface="Gill Sans MT" panose="020B0502020104020203" pitchFamily="34" charset="0"/>
          </a:endParaRPr>
        </a:p>
      </dgm:t>
    </dgm:pt>
    <dgm:pt modelId="{A50CADC1-1506-49A1-AAA5-19E11AECE105}" type="parTrans" cxnId="{8AEE6282-63A2-49F8-9772-8B079DEA4EB4}">
      <dgm:prSet/>
      <dgm:spPr/>
      <dgm:t>
        <a:bodyPr/>
        <a:lstStyle/>
        <a:p>
          <a:endParaRPr lang="fr-FR"/>
        </a:p>
      </dgm:t>
    </dgm:pt>
    <dgm:pt modelId="{6E65A001-52A6-473B-BBDF-B521799A49C9}" type="sibTrans" cxnId="{8AEE6282-63A2-49F8-9772-8B079DEA4EB4}">
      <dgm:prSet/>
      <dgm:spPr/>
      <dgm:t>
        <a:bodyPr/>
        <a:lstStyle/>
        <a:p>
          <a:endParaRPr lang="fr-FR"/>
        </a:p>
      </dgm:t>
    </dgm:pt>
    <dgm:pt modelId="{DE70F54F-6DB1-4266-A304-5F36CCA289ED}">
      <dgm:prSet phldrT="[Texte]"/>
      <dgm:spPr/>
      <dgm:t>
        <a:bodyPr/>
        <a:lstStyle/>
        <a:p>
          <a:r>
            <a:rPr lang="fr-FR" dirty="0">
              <a:latin typeface="Gill Sans MT" panose="020B0502020104020203" pitchFamily="34" charset="0"/>
            </a:rPr>
            <a:t>Données Polynomiales</a:t>
          </a:r>
        </a:p>
      </dgm:t>
    </dgm:pt>
    <dgm:pt modelId="{0F36FEE6-C589-4C2F-89AE-9A92F7ECACFE}" type="parTrans" cxnId="{20F0C8E9-1DC6-4390-8341-A5AE1E6654B3}">
      <dgm:prSet/>
      <dgm:spPr/>
      <dgm:t>
        <a:bodyPr/>
        <a:lstStyle/>
        <a:p>
          <a:endParaRPr lang="fr-FR"/>
        </a:p>
      </dgm:t>
    </dgm:pt>
    <dgm:pt modelId="{EA7DC005-D7C4-4C37-B984-E3705E61A3C9}" type="sibTrans" cxnId="{20F0C8E9-1DC6-4390-8341-A5AE1E6654B3}">
      <dgm:prSet/>
      <dgm:spPr/>
      <dgm:t>
        <a:bodyPr/>
        <a:lstStyle/>
        <a:p>
          <a:endParaRPr lang="fr-FR"/>
        </a:p>
      </dgm:t>
    </dgm:pt>
    <dgm:pt modelId="{CA43F8EE-604C-4406-975C-95AD8B01B615}">
      <dgm:prSet phldrT="[Texte]"/>
      <dgm:spPr/>
      <dgm:t>
        <a:bodyPr/>
        <a:lstStyle/>
        <a:p>
          <a:r>
            <a:rPr lang="fr-FR" dirty="0" err="1">
              <a:latin typeface="Gill Sans MT" panose="020B0502020104020203" pitchFamily="34" charset="0"/>
            </a:rPr>
            <a:t>LGBMClassifier</a:t>
          </a:r>
          <a:endParaRPr lang="fr-FR" dirty="0">
            <a:latin typeface="Gill Sans MT" panose="020B0502020104020203" pitchFamily="34" charset="0"/>
          </a:endParaRPr>
        </a:p>
      </dgm:t>
    </dgm:pt>
    <dgm:pt modelId="{A6DF5004-FEE7-4B8D-985D-B5225877B1A9}" type="parTrans" cxnId="{313D13B9-5304-4526-9EC0-A86D8D76996D}">
      <dgm:prSet/>
      <dgm:spPr/>
      <dgm:t>
        <a:bodyPr/>
        <a:lstStyle/>
        <a:p>
          <a:endParaRPr lang="fr-FR"/>
        </a:p>
      </dgm:t>
    </dgm:pt>
    <dgm:pt modelId="{80296722-F94C-485F-A77E-50997C2855B9}" type="sibTrans" cxnId="{313D13B9-5304-4526-9EC0-A86D8D76996D}">
      <dgm:prSet/>
      <dgm:spPr/>
      <dgm:t>
        <a:bodyPr/>
        <a:lstStyle/>
        <a:p>
          <a:endParaRPr lang="fr-FR"/>
        </a:p>
      </dgm:t>
    </dgm:pt>
    <dgm:pt modelId="{DEA04941-4F16-4CB4-9D84-F80169206E79}">
      <dgm:prSet phldrT="[Texte]" custT="1"/>
      <dgm:spPr/>
      <dgm:t>
        <a:bodyPr/>
        <a:lstStyle/>
        <a:p>
          <a:r>
            <a:rPr lang="fr-FR" sz="2000" dirty="0">
              <a:latin typeface="Gill Sans MT" panose="020B0502020104020203" pitchFamily="34" charset="0"/>
            </a:rPr>
            <a:t>Données Complètes</a:t>
          </a:r>
        </a:p>
      </dgm:t>
    </dgm:pt>
    <dgm:pt modelId="{4CF7EB2F-79ED-4837-8D37-31DF1C650886}" type="parTrans" cxnId="{B7667794-9425-4EC3-96BB-1F9FC6B8BEB3}">
      <dgm:prSet/>
      <dgm:spPr/>
      <dgm:t>
        <a:bodyPr/>
        <a:lstStyle/>
        <a:p>
          <a:endParaRPr lang="fr-FR"/>
        </a:p>
      </dgm:t>
    </dgm:pt>
    <dgm:pt modelId="{51B03F97-5669-4449-A5EE-2AA8BEF86B66}" type="sibTrans" cxnId="{B7667794-9425-4EC3-96BB-1F9FC6B8BEB3}">
      <dgm:prSet/>
      <dgm:spPr/>
      <dgm:t>
        <a:bodyPr/>
        <a:lstStyle/>
        <a:p>
          <a:endParaRPr lang="fr-FR"/>
        </a:p>
      </dgm:t>
    </dgm:pt>
    <dgm:pt modelId="{CCE05148-4E95-4829-9DF6-9BE9299672EA}" type="pres">
      <dgm:prSet presAssocID="{C7A78186-1768-4EC5-8CD5-F167EBC40DF5}" presName="rootnode" presStyleCnt="0">
        <dgm:presLayoutVars>
          <dgm:chMax/>
          <dgm:chPref/>
          <dgm:dir/>
          <dgm:animLvl val="lvl"/>
        </dgm:presLayoutVars>
      </dgm:prSet>
      <dgm:spPr/>
    </dgm:pt>
    <dgm:pt modelId="{5B5C8C67-0C37-423F-9120-DDA441285DEC}" type="pres">
      <dgm:prSet presAssocID="{8E74A780-BB84-4AF3-B1AB-2E1EF453D11E}" presName="composite" presStyleCnt="0"/>
      <dgm:spPr/>
    </dgm:pt>
    <dgm:pt modelId="{F495162E-311C-4E0E-AE7D-1FFEC8D7868A}" type="pres">
      <dgm:prSet presAssocID="{8E74A780-BB84-4AF3-B1AB-2E1EF453D11E}" presName="bentUpArrow1" presStyleLbl="alignImgPlace1" presStyleIdx="0" presStyleCnt="2" custLinFactNeighborX="-48305" custLinFactNeighborY="4665"/>
      <dgm:spPr/>
    </dgm:pt>
    <dgm:pt modelId="{5AF6B1FD-B15E-4649-89A6-E3CD4AF66A45}" type="pres">
      <dgm:prSet presAssocID="{8E74A780-BB84-4AF3-B1AB-2E1EF453D11E}" presName="ParentText" presStyleLbl="node1" presStyleIdx="0" presStyleCnt="3" custScaleX="149303" custLinFactNeighborX="-33274" custLinFactNeighborY="864">
        <dgm:presLayoutVars>
          <dgm:chMax val="1"/>
          <dgm:chPref val="1"/>
          <dgm:bulletEnabled val="1"/>
        </dgm:presLayoutVars>
      </dgm:prSet>
      <dgm:spPr/>
    </dgm:pt>
    <dgm:pt modelId="{E8ACAD5A-E5F3-4B23-ACB0-0AB1F1ACF0CE}" type="pres">
      <dgm:prSet presAssocID="{8E74A780-BB84-4AF3-B1AB-2E1EF453D11E}" presName="ChildText" presStyleLbl="revTx" presStyleIdx="0" presStyleCnt="3" custScaleX="249290" custLinFactNeighborX="69520" custLinFactNeighborY="2138">
        <dgm:presLayoutVars>
          <dgm:chMax val="0"/>
          <dgm:chPref val="0"/>
          <dgm:bulletEnabled val="1"/>
        </dgm:presLayoutVars>
      </dgm:prSet>
      <dgm:spPr/>
    </dgm:pt>
    <dgm:pt modelId="{92AA5A29-41A3-4138-B1F6-95443FD5CEBC}" type="pres">
      <dgm:prSet presAssocID="{58C07798-B268-4046-A82D-71C32E85BBF9}" presName="sibTrans" presStyleCnt="0"/>
      <dgm:spPr/>
    </dgm:pt>
    <dgm:pt modelId="{29018868-0E8E-4C42-AE56-429A10C91F72}" type="pres">
      <dgm:prSet presAssocID="{B61B10BB-3771-431C-A351-237CBB4580EE}" presName="composite" presStyleCnt="0"/>
      <dgm:spPr/>
    </dgm:pt>
    <dgm:pt modelId="{1FEDBC89-FED9-4A75-A14B-FD36017F8D19}" type="pres">
      <dgm:prSet presAssocID="{B61B10BB-3771-431C-A351-237CBB4580EE}" presName="bentUpArrow1" presStyleLbl="alignImgPlace1" presStyleIdx="1" presStyleCnt="2" custLinFactNeighborX="-48305" custLinFactNeighborY="4665"/>
      <dgm:spPr/>
    </dgm:pt>
    <dgm:pt modelId="{B76F9BDB-C231-41B3-A645-F29046993DB9}" type="pres">
      <dgm:prSet presAssocID="{B61B10BB-3771-431C-A351-237CBB4580EE}" presName="ParentText" presStyleLbl="node1" presStyleIdx="1" presStyleCnt="3" custScaleX="152991" custLinFactNeighborX="-46583" custLinFactNeighborY="-3512">
        <dgm:presLayoutVars>
          <dgm:chMax val="1"/>
          <dgm:chPref val="1"/>
          <dgm:bulletEnabled val="1"/>
        </dgm:presLayoutVars>
      </dgm:prSet>
      <dgm:spPr/>
    </dgm:pt>
    <dgm:pt modelId="{FB9225AE-2D48-429C-9B3C-FAC7943C5140}" type="pres">
      <dgm:prSet presAssocID="{B61B10BB-3771-431C-A351-237CBB4580EE}" presName="ChildText" presStyleLbl="revTx" presStyleIdx="1" presStyleCnt="3" custScaleX="250823" custLinFactNeighborX="52404" custLinFactNeighborY="-3208">
        <dgm:presLayoutVars>
          <dgm:chMax val="0"/>
          <dgm:chPref val="0"/>
          <dgm:bulletEnabled val="1"/>
        </dgm:presLayoutVars>
      </dgm:prSet>
      <dgm:spPr/>
    </dgm:pt>
    <dgm:pt modelId="{53E3DDEC-E6BE-4D5A-8704-927DFAA8532D}" type="pres">
      <dgm:prSet presAssocID="{6E65A001-52A6-473B-BBDF-B521799A49C9}" presName="sibTrans" presStyleCnt="0"/>
      <dgm:spPr/>
    </dgm:pt>
    <dgm:pt modelId="{F670B41C-0167-4CAA-B043-D26466B3111B}" type="pres">
      <dgm:prSet presAssocID="{CA43F8EE-604C-4406-975C-95AD8B01B615}" presName="composite" presStyleCnt="0"/>
      <dgm:spPr/>
    </dgm:pt>
    <dgm:pt modelId="{9E1A399F-527D-4B6B-AC71-F884DD2A69CC}" type="pres">
      <dgm:prSet presAssocID="{CA43F8EE-604C-4406-975C-95AD8B01B615}" presName="ParentText" presStyleLbl="node1" presStyleIdx="2" presStyleCnt="3" custScaleX="164075" custLinFactNeighborX="-45373" custLinFactNeighborY="2593">
        <dgm:presLayoutVars>
          <dgm:chMax val="1"/>
          <dgm:chPref val="1"/>
          <dgm:bulletEnabled val="1"/>
        </dgm:presLayoutVars>
      </dgm:prSet>
      <dgm:spPr/>
    </dgm:pt>
    <dgm:pt modelId="{D7FA03D3-4538-473B-9B54-33E7579CCEE3}" type="pres">
      <dgm:prSet presAssocID="{CA43F8EE-604C-4406-975C-95AD8B01B615}" presName="FinalChildText" presStyleLbl="revTx" presStyleIdx="2" presStyleCnt="3" custScaleX="223388" custLinFactNeighborX="46774" custLinFactNeighborY="4277">
        <dgm:presLayoutVars>
          <dgm:chMax val="0"/>
          <dgm:chPref val="0"/>
          <dgm:bulletEnabled val="1"/>
        </dgm:presLayoutVars>
      </dgm:prSet>
      <dgm:spPr/>
    </dgm:pt>
  </dgm:ptLst>
  <dgm:cxnLst>
    <dgm:cxn modelId="{C194BF05-CAA5-4279-BDEC-B80E1B4B25BC}" type="presOf" srcId="{CA43F8EE-604C-4406-975C-95AD8B01B615}" destId="{9E1A399F-527D-4B6B-AC71-F884DD2A69CC}" srcOrd="0" destOrd="0" presId="urn:microsoft.com/office/officeart/2005/8/layout/StepDownProcess"/>
    <dgm:cxn modelId="{483F7C14-61F0-4B6D-B9A7-489048DB76E9}" type="presOf" srcId="{05B9C5F3-9F15-4499-A42B-D9E0EEA8163E}" destId="{E8ACAD5A-E5F3-4B23-ACB0-0AB1F1ACF0CE}" srcOrd="0" destOrd="0" presId="urn:microsoft.com/office/officeart/2005/8/layout/StepDownProcess"/>
    <dgm:cxn modelId="{2D38B266-202F-4A18-9310-FC7E7BBCACFF}" type="presOf" srcId="{B61B10BB-3771-431C-A351-237CBB4580EE}" destId="{B76F9BDB-C231-41B3-A645-F29046993DB9}" srcOrd="0" destOrd="0" presId="urn:microsoft.com/office/officeart/2005/8/layout/StepDownProcess"/>
    <dgm:cxn modelId="{B8A3886B-DD1C-44A6-9DBF-99015F6D36BA}" srcId="{8E74A780-BB84-4AF3-B1AB-2E1EF453D11E}" destId="{05B9C5F3-9F15-4499-A42B-D9E0EEA8163E}" srcOrd="0" destOrd="0" parTransId="{F9DC6CAF-81FA-48DC-9CD9-D52F267DBB72}" sibTransId="{3FEDFDA5-F824-4603-A924-79E83435675F}"/>
    <dgm:cxn modelId="{0AB7DD73-4842-4D9E-85C3-A62D8028A6CD}" type="presOf" srcId="{DE70F54F-6DB1-4266-A304-5F36CCA289ED}" destId="{FB9225AE-2D48-429C-9B3C-FAC7943C5140}" srcOrd="0" destOrd="0" presId="urn:microsoft.com/office/officeart/2005/8/layout/StepDownProcess"/>
    <dgm:cxn modelId="{8AEE6282-63A2-49F8-9772-8B079DEA4EB4}" srcId="{C7A78186-1768-4EC5-8CD5-F167EBC40DF5}" destId="{B61B10BB-3771-431C-A351-237CBB4580EE}" srcOrd="1" destOrd="0" parTransId="{A50CADC1-1506-49A1-AAA5-19E11AECE105}" sibTransId="{6E65A001-52A6-473B-BBDF-B521799A49C9}"/>
    <dgm:cxn modelId="{11771984-A68C-4E2D-9CA6-61AB8D965B53}" type="presOf" srcId="{DEA04941-4F16-4CB4-9D84-F80169206E79}" destId="{D7FA03D3-4538-473B-9B54-33E7579CCEE3}" srcOrd="0" destOrd="0" presId="urn:microsoft.com/office/officeart/2005/8/layout/StepDownProcess"/>
    <dgm:cxn modelId="{B7667794-9425-4EC3-96BB-1F9FC6B8BEB3}" srcId="{CA43F8EE-604C-4406-975C-95AD8B01B615}" destId="{DEA04941-4F16-4CB4-9D84-F80169206E79}" srcOrd="0" destOrd="0" parTransId="{4CF7EB2F-79ED-4837-8D37-31DF1C650886}" sibTransId="{51B03F97-5669-4449-A5EE-2AA8BEF86B66}"/>
    <dgm:cxn modelId="{313D13B9-5304-4526-9EC0-A86D8D76996D}" srcId="{C7A78186-1768-4EC5-8CD5-F167EBC40DF5}" destId="{CA43F8EE-604C-4406-975C-95AD8B01B615}" srcOrd="2" destOrd="0" parTransId="{A6DF5004-FEE7-4B8D-985D-B5225877B1A9}" sibTransId="{80296722-F94C-485F-A77E-50997C2855B9}"/>
    <dgm:cxn modelId="{C2E412D6-E29E-40F8-8BFE-1CC54848B9B4}" srcId="{C7A78186-1768-4EC5-8CD5-F167EBC40DF5}" destId="{8E74A780-BB84-4AF3-B1AB-2E1EF453D11E}" srcOrd="0" destOrd="0" parTransId="{CFA6ECE7-BE26-4D7B-B2D4-042155BFCE5D}" sibTransId="{58C07798-B268-4046-A82D-71C32E85BBF9}"/>
    <dgm:cxn modelId="{212AA5E8-14DF-407E-B61F-41FF0FFFDD0F}" type="presOf" srcId="{8E74A780-BB84-4AF3-B1AB-2E1EF453D11E}" destId="{5AF6B1FD-B15E-4649-89A6-E3CD4AF66A45}" srcOrd="0" destOrd="0" presId="urn:microsoft.com/office/officeart/2005/8/layout/StepDownProcess"/>
    <dgm:cxn modelId="{20F0C8E9-1DC6-4390-8341-A5AE1E6654B3}" srcId="{B61B10BB-3771-431C-A351-237CBB4580EE}" destId="{DE70F54F-6DB1-4266-A304-5F36CCA289ED}" srcOrd="0" destOrd="0" parTransId="{0F36FEE6-C589-4C2F-89AE-9A92F7ECACFE}" sibTransId="{EA7DC005-D7C4-4C37-B984-E3705E61A3C9}"/>
    <dgm:cxn modelId="{8161C2FA-C955-4693-8E10-E1949647EDB6}" type="presOf" srcId="{C7A78186-1768-4EC5-8CD5-F167EBC40DF5}" destId="{CCE05148-4E95-4829-9DF6-9BE9299672EA}" srcOrd="0" destOrd="0" presId="urn:microsoft.com/office/officeart/2005/8/layout/StepDownProcess"/>
    <dgm:cxn modelId="{343A1E01-1553-4DA3-8580-EE87E1E411F4}" type="presParOf" srcId="{CCE05148-4E95-4829-9DF6-9BE9299672EA}" destId="{5B5C8C67-0C37-423F-9120-DDA441285DEC}" srcOrd="0" destOrd="0" presId="urn:microsoft.com/office/officeart/2005/8/layout/StepDownProcess"/>
    <dgm:cxn modelId="{FB12D906-EFE0-49C0-AC80-47405E2F5C76}" type="presParOf" srcId="{5B5C8C67-0C37-423F-9120-DDA441285DEC}" destId="{F495162E-311C-4E0E-AE7D-1FFEC8D7868A}" srcOrd="0" destOrd="0" presId="urn:microsoft.com/office/officeart/2005/8/layout/StepDownProcess"/>
    <dgm:cxn modelId="{0C418C04-C3AD-4EAE-84CB-8A85E1EE5381}" type="presParOf" srcId="{5B5C8C67-0C37-423F-9120-DDA441285DEC}" destId="{5AF6B1FD-B15E-4649-89A6-E3CD4AF66A45}" srcOrd="1" destOrd="0" presId="urn:microsoft.com/office/officeart/2005/8/layout/StepDownProcess"/>
    <dgm:cxn modelId="{CAE4DB7D-8911-45BE-98AB-94524E44F65C}" type="presParOf" srcId="{5B5C8C67-0C37-423F-9120-DDA441285DEC}" destId="{E8ACAD5A-E5F3-4B23-ACB0-0AB1F1ACF0CE}" srcOrd="2" destOrd="0" presId="urn:microsoft.com/office/officeart/2005/8/layout/StepDownProcess"/>
    <dgm:cxn modelId="{02CED67E-5CC0-4DF5-BB35-BDE7AF7AFDBB}" type="presParOf" srcId="{CCE05148-4E95-4829-9DF6-9BE9299672EA}" destId="{92AA5A29-41A3-4138-B1F6-95443FD5CEBC}" srcOrd="1" destOrd="0" presId="urn:microsoft.com/office/officeart/2005/8/layout/StepDownProcess"/>
    <dgm:cxn modelId="{BBC69D0B-4361-490A-B64C-9E671DFF1C68}" type="presParOf" srcId="{CCE05148-4E95-4829-9DF6-9BE9299672EA}" destId="{29018868-0E8E-4C42-AE56-429A10C91F72}" srcOrd="2" destOrd="0" presId="urn:microsoft.com/office/officeart/2005/8/layout/StepDownProcess"/>
    <dgm:cxn modelId="{36D9FC99-DBCE-4F3C-83C0-9565FEAA28C8}" type="presParOf" srcId="{29018868-0E8E-4C42-AE56-429A10C91F72}" destId="{1FEDBC89-FED9-4A75-A14B-FD36017F8D19}" srcOrd="0" destOrd="0" presId="urn:microsoft.com/office/officeart/2005/8/layout/StepDownProcess"/>
    <dgm:cxn modelId="{1C91E4CF-6F05-4AF2-9E65-A8484A9B18C8}" type="presParOf" srcId="{29018868-0E8E-4C42-AE56-429A10C91F72}" destId="{B76F9BDB-C231-41B3-A645-F29046993DB9}" srcOrd="1" destOrd="0" presId="urn:microsoft.com/office/officeart/2005/8/layout/StepDownProcess"/>
    <dgm:cxn modelId="{B72F20D4-55EC-430C-ACA4-C4E191BF637A}" type="presParOf" srcId="{29018868-0E8E-4C42-AE56-429A10C91F72}" destId="{FB9225AE-2D48-429C-9B3C-FAC7943C5140}" srcOrd="2" destOrd="0" presId="urn:microsoft.com/office/officeart/2005/8/layout/StepDownProcess"/>
    <dgm:cxn modelId="{9DB01B92-B30F-43F3-BFA2-BACEE9A30E7A}" type="presParOf" srcId="{CCE05148-4E95-4829-9DF6-9BE9299672EA}" destId="{53E3DDEC-E6BE-4D5A-8704-927DFAA8532D}" srcOrd="3" destOrd="0" presId="urn:microsoft.com/office/officeart/2005/8/layout/StepDownProcess"/>
    <dgm:cxn modelId="{3CE368A8-F6D2-4498-B13D-32CE7A1EED7C}" type="presParOf" srcId="{CCE05148-4E95-4829-9DF6-9BE9299672EA}" destId="{F670B41C-0167-4CAA-B043-D26466B3111B}" srcOrd="4" destOrd="0" presId="urn:microsoft.com/office/officeart/2005/8/layout/StepDownProcess"/>
    <dgm:cxn modelId="{F68A4E2E-3DFD-4200-BDED-D7AC23406877}" type="presParOf" srcId="{F670B41C-0167-4CAA-B043-D26466B3111B}" destId="{9E1A399F-527D-4B6B-AC71-F884DD2A69CC}" srcOrd="0" destOrd="0" presId="urn:microsoft.com/office/officeart/2005/8/layout/StepDownProcess"/>
    <dgm:cxn modelId="{729CB6DD-24A3-4B8B-9A46-2F61D85AC25B}" type="presParOf" srcId="{F670B41C-0167-4CAA-B043-D26466B3111B}" destId="{D7FA03D3-4538-473B-9B54-33E7579CCEE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723FB9-DEA9-4FA3-85F2-1823ACB9813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2AA6B00-4318-4AFB-A4D3-386AA3E8932B}">
      <dgm:prSet/>
      <dgm:spPr/>
      <dgm:t>
        <a:bodyPr/>
        <a:lstStyle/>
        <a:p>
          <a:r>
            <a:rPr lang="fr-FR" dirty="0"/>
            <a:t>Calcul du poids</a:t>
          </a:r>
        </a:p>
      </dgm:t>
    </dgm:pt>
    <dgm:pt modelId="{104D0FA3-E10C-4CD9-A9BD-B2DA3B5A4446}" type="parTrans" cxnId="{167CF6A7-92CA-49B8-8436-C2DB277133F2}">
      <dgm:prSet/>
      <dgm:spPr/>
      <dgm:t>
        <a:bodyPr/>
        <a:lstStyle/>
        <a:p>
          <a:endParaRPr lang="fr-FR"/>
        </a:p>
      </dgm:t>
    </dgm:pt>
    <dgm:pt modelId="{4149C7D6-0178-4E40-99B2-4B2A1094F2C5}" type="sibTrans" cxnId="{167CF6A7-92CA-49B8-8436-C2DB277133F2}">
      <dgm:prSet/>
      <dgm:spPr/>
      <dgm:t>
        <a:bodyPr/>
        <a:lstStyle/>
        <a:p>
          <a:endParaRPr lang="fr-FR"/>
        </a:p>
      </dgm:t>
    </dgm:pt>
    <dgm:pt modelId="{B7E4D4DE-45DA-4D51-B406-C6369952A130}">
      <dgm:prSet/>
      <dgm:spPr/>
      <dgm:t>
        <a:bodyPr/>
        <a:lstStyle/>
        <a:p>
          <a:r>
            <a:rPr lang="fr-FR" dirty="0"/>
            <a:t>Recherche de seuil</a:t>
          </a:r>
        </a:p>
      </dgm:t>
    </dgm:pt>
    <dgm:pt modelId="{755D2F1F-9E53-4611-B046-038DEB304380}" type="parTrans" cxnId="{8B469151-D363-4695-B043-211B366440DD}">
      <dgm:prSet/>
      <dgm:spPr/>
      <dgm:t>
        <a:bodyPr/>
        <a:lstStyle/>
        <a:p>
          <a:endParaRPr lang="fr-FR"/>
        </a:p>
      </dgm:t>
    </dgm:pt>
    <dgm:pt modelId="{9CE126A2-EC80-4193-953E-B5C36C37C63F}" type="sibTrans" cxnId="{8B469151-D363-4695-B043-211B366440DD}">
      <dgm:prSet/>
      <dgm:spPr/>
      <dgm:t>
        <a:bodyPr/>
        <a:lstStyle/>
        <a:p>
          <a:endParaRPr lang="fr-FR"/>
        </a:p>
      </dgm:t>
    </dgm:pt>
    <dgm:pt modelId="{B1331BF9-4899-4AE7-87CE-1F36F6F0CD58}">
      <dgm:prSet/>
      <dgm:spPr/>
      <dgm:t>
        <a:bodyPr/>
        <a:lstStyle/>
        <a:p>
          <a:r>
            <a:rPr lang="fr-FR"/>
            <a:t>Recherche </a:t>
          </a:r>
          <a:r>
            <a:rPr lang="fr-FR" dirty="0"/>
            <a:t>de paramètres</a:t>
          </a:r>
        </a:p>
      </dgm:t>
    </dgm:pt>
    <dgm:pt modelId="{33386D3F-A90D-41DA-8DBC-944DF4993FF3}" type="parTrans" cxnId="{A6F53025-33A1-4C8C-8C77-EFE76094CC53}">
      <dgm:prSet/>
      <dgm:spPr/>
      <dgm:t>
        <a:bodyPr/>
        <a:lstStyle/>
        <a:p>
          <a:endParaRPr lang="fr-FR"/>
        </a:p>
      </dgm:t>
    </dgm:pt>
    <dgm:pt modelId="{1A34FF79-1F4F-437C-8CB2-3C1F3B599F08}" type="sibTrans" cxnId="{A6F53025-33A1-4C8C-8C77-EFE76094CC53}">
      <dgm:prSet/>
      <dgm:spPr/>
      <dgm:t>
        <a:bodyPr/>
        <a:lstStyle/>
        <a:p>
          <a:endParaRPr lang="fr-FR"/>
        </a:p>
      </dgm:t>
    </dgm:pt>
    <dgm:pt modelId="{15F003A1-E847-4D48-81A9-6273D6BF7E8D}">
      <dgm:prSet/>
      <dgm:spPr/>
      <dgm:t>
        <a:bodyPr/>
        <a:lstStyle/>
        <a:p>
          <a:r>
            <a:rPr lang="fr-FR" dirty="0"/>
            <a:t>Score métier</a:t>
          </a:r>
        </a:p>
      </dgm:t>
    </dgm:pt>
    <dgm:pt modelId="{997D0F0D-B2D9-491F-BBEC-5C8F0BD14CB8}" type="parTrans" cxnId="{3664737C-F8A2-4126-A496-726435EBDBD7}">
      <dgm:prSet/>
      <dgm:spPr/>
      <dgm:t>
        <a:bodyPr/>
        <a:lstStyle/>
        <a:p>
          <a:endParaRPr lang="fr-FR"/>
        </a:p>
      </dgm:t>
    </dgm:pt>
    <dgm:pt modelId="{AAAD4A02-5083-4982-A589-8154D1A9DB43}" type="sibTrans" cxnId="{3664737C-F8A2-4126-A496-726435EBDBD7}">
      <dgm:prSet/>
      <dgm:spPr/>
      <dgm:t>
        <a:bodyPr/>
        <a:lstStyle/>
        <a:p>
          <a:endParaRPr lang="fr-FR"/>
        </a:p>
      </dgm:t>
    </dgm:pt>
    <dgm:pt modelId="{9E73298E-0207-438C-AE3B-832B79BBDDE0}" type="pres">
      <dgm:prSet presAssocID="{D2723FB9-DEA9-4FA3-85F2-1823ACB9813C}" presName="diagram" presStyleCnt="0">
        <dgm:presLayoutVars>
          <dgm:dir/>
          <dgm:resizeHandles val="exact"/>
        </dgm:presLayoutVars>
      </dgm:prSet>
      <dgm:spPr/>
    </dgm:pt>
    <dgm:pt modelId="{B7DD87FD-5D49-46E8-BF33-49AA53A166A4}" type="pres">
      <dgm:prSet presAssocID="{15F003A1-E847-4D48-81A9-6273D6BF7E8D}" presName="node" presStyleLbl="node1" presStyleIdx="0" presStyleCnt="4">
        <dgm:presLayoutVars>
          <dgm:bulletEnabled val="1"/>
        </dgm:presLayoutVars>
      </dgm:prSet>
      <dgm:spPr/>
    </dgm:pt>
    <dgm:pt modelId="{2CDD0153-042B-47B5-9260-AF4096B4E6C9}" type="pres">
      <dgm:prSet presAssocID="{AAAD4A02-5083-4982-A589-8154D1A9DB43}" presName="sibTrans" presStyleCnt="0"/>
      <dgm:spPr/>
    </dgm:pt>
    <dgm:pt modelId="{2C1D4FC0-DB3C-427B-944E-56C33246C0AA}" type="pres">
      <dgm:prSet presAssocID="{D2AA6B00-4318-4AFB-A4D3-386AA3E8932B}" presName="node" presStyleLbl="node1" presStyleIdx="1" presStyleCnt="4">
        <dgm:presLayoutVars>
          <dgm:bulletEnabled val="1"/>
        </dgm:presLayoutVars>
      </dgm:prSet>
      <dgm:spPr/>
    </dgm:pt>
    <dgm:pt modelId="{BE3B7D88-8725-4277-BACE-0C2A5A5C390B}" type="pres">
      <dgm:prSet presAssocID="{4149C7D6-0178-4E40-99B2-4B2A1094F2C5}" presName="sibTrans" presStyleCnt="0"/>
      <dgm:spPr/>
    </dgm:pt>
    <dgm:pt modelId="{D26F7AF6-08CB-4D15-8455-024708AADCF3}" type="pres">
      <dgm:prSet presAssocID="{B1331BF9-4899-4AE7-87CE-1F36F6F0CD58}" presName="node" presStyleLbl="node1" presStyleIdx="2" presStyleCnt="4">
        <dgm:presLayoutVars>
          <dgm:bulletEnabled val="1"/>
        </dgm:presLayoutVars>
      </dgm:prSet>
      <dgm:spPr/>
    </dgm:pt>
    <dgm:pt modelId="{F9B881D5-833C-4480-AFFA-2A0048D00C2B}" type="pres">
      <dgm:prSet presAssocID="{1A34FF79-1F4F-437C-8CB2-3C1F3B599F08}" presName="sibTrans" presStyleCnt="0"/>
      <dgm:spPr/>
    </dgm:pt>
    <dgm:pt modelId="{83B39A8E-6BCC-4186-91E1-CA98266D0F68}" type="pres">
      <dgm:prSet presAssocID="{B7E4D4DE-45DA-4D51-B406-C6369952A130}" presName="node" presStyleLbl="node1" presStyleIdx="3" presStyleCnt="4">
        <dgm:presLayoutVars>
          <dgm:bulletEnabled val="1"/>
        </dgm:presLayoutVars>
      </dgm:prSet>
      <dgm:spPr/>
    </dgm:pt>
  </dgm:ptLst>
  <dgm:cxnLst>
    <dgm:cxn modelId="{D0C0C423-716E-4BFE-A3FA-C562F4207D27}" type="presOf" srcId="{D2723FB9-DEA9-4FA3-85F2-1823ACB9813C}" destId="{9E73298E-0207-438C-AE3B-832B79BBDDE0}" srcOrd="0" destOrd="0" presId="urn:microsoft.com/office/officeart/2005/8/layout/default"/>
    <dgm:cxn modelId="{A6F53025-33A1-4C8C-8C77-EFE76094CC53}" srcId="{D2723FB9-DEA9-4FA3-85F2-1823ACB9813C}" destId="{B1331BF9-4899-4AE7-87CE-1F36F6F0CD58}" srcOrd="2" destOrd="0" parTransId="{33386D3F-A90D-41DA-8DBC-944DF4993FF3}" sibTransId="{1A34FF79-1F4F-437C-8CB2-3C1F3B599F08}"/>
    <dgm:cxn modelId="{EB3DC03A-065E-4E9B-8A38-80DD9828FD45}" type="presOf" srcId="{B1331BF9-4899-4AE7-87CE-1F36F6F0CD58}" destId="{D26F7AF6-08CB-4D15-8455-024708AADCF3}" srcOrd="0" destOrd="0" presId="urn:microsoft.com/office/officeart/2005/8/layout/default"/>
    <dgm:cxn modelId="{1926856D-1083-4B3A-BFE3-B276E2B28907}" type="presOf" srcId="{B7E4D4DE-45DA-4D51-B406-C6369952A130}" destId="{83B39A8E-6BCC-4186-91E1-CA98266D0F68}" srcOrd="0" destOrd="0" presId="urn:microsoft.com/office/officeart/2005/8/layout/default"/>
    <dgm:cxn modelId="{8B469151-D363-4695-B043-211B366440DD}" srcId="{D2723FB9-DEA9-4FA3-85F2-1823ACB9813C}" destId="{B7E4D4DE-45DA-4D51-B406-C6369952A130}" srcOrd="3" destOrd="0" parTransId="{755D2F1F-9E53-4611-B046-038DEB304380}" sibTransId="{9CE126A2-EC80-4193-953E-B5C36C37C63F}"/>
    <dgm:cxn modelId="{861DF451-C766-45F1-B603-CD2CF28D0B16}" type="presOf" srcId="{15F003A1-E847-4D48-81A9-6273D6BF7E8D}" destId="{B7DD87FD-5D49-46E8-BF33-49AA53A166A4}" srcOrd="0" destOrd="0" presId="urn:microsoft.com/office/officeart/2005/8/layout/default"/>
    <dgm:cxn modelId="{3664737C-F8A2-4126-A496-726435EBDBD7}" srcId="{D2723FB9-DEA9-4FA3-85F2-1823ACB9813C}" destId="{15F003A1-E847-4D48-81A9-6273D6BF7E8D}" srcOrd="0" destOrd="0" parTransId="{997D0F0D-B2D9-491F-BBEC-5C8F0BD14CB8}" sibTransId="{AAAD4A02-5083-4982-A589-8154D1A9DB43}"/>
    <dgm:cxn modelId="{167CF6A7-92CA-49B8-8436-C2DB277133F2}" srcId="{D2723FB9-DEA9-4FA3-85F2-1823ACB9813C}" destId="{D2AA6B00-4318-4AFB-A4D3-386AA3E8932B}" srcOrd="1" destOrd="0" parTransId="{104D0FA3-E10C-4CD9-A9BD-B2DA3B5A4446}" sibTransId="{4149C7D6-0178-4E40-99B2-4B2A1094F2C5}"/>
    <dgm:cxn modelId="{73755AF9-CAEB-4576-93C1-F9F726A718D0}" type="presOf" srcId="{D2AA6B00-4318-4AFB-A4D3-386AA3E8932B}" destId="{2C1D4FC0-DB3C-427B-944E-56C33246C0AA}" srcOrd="0" destOrd="0" presId="urn:microsoft.com/office/officeart/2005/8/layout/default"/>
    <dgm:cxn modelId="{00B35FD6-7F9B-4873-B572-EFD54386FFC3}" type="presParOf" srcId="{9E73298E-0207-438C-AE3B-832B79BBDDE0}" destId="{B7DD87FD-5D49-46E8-BF33-49AA53A166A4}" srcOrd="0" destOrd="0" presId="urn:microsoft.com/office/officeart/2005/8/layout/default"/>
    <dgm:cxn modelId="{7C509A25-682E-4438-874E-54D6EC4A855A}" type="presParOf" srcId="{9E73298E-0207-438C-AE3B-832B79BBDDE0}" destId="{2CDD0153-042B-47B5-9260-AF4096B4E6C9}" srcOrd="1" destOrd="0" presId="urn:microsoft.com/office/officeart/2005/8/layout/default"/>
    <dgm:cxn modelId="{78F420A2-F610-4E55-B002-B52193080F1F}" type="presParOf" srcId="{9E73298E-0207-438C-AE3B-832B79BBDDE0}" destId="{2C1D4FC0-DB3C-427B-944E-56C33246C0AA}" srcOrd="2" destOrd="0" presId="urn:microsoft.com/office/officeart/2005/8/layout/default"/>
    <dgm:cxn modelId="{01AC8355-485C-4C41-ADB1-3404F125FD87}" type="presParOf" srcId="{9E73298E-0207-438C-AE3B-832B79BBDDE0}" destId="{BE3B7D88-8725-4277-BACE-0C2A5A5C390B}" srcOrd="3" destOrd="0" presId="urn:microsoft.com/office/officeart/2005/8/layout/default"/>
    <dgm:cxn modelId="{9B21A896-9950-441B-9451-18C0D1BFD658}" type="presParOf" srcId="{9E73298E-0207-438C-AE3B-832B79BBDDE0}" destId="{D26F7AF6-08CB-4D15-8455-024708AADCF3}" srcOrd="4" destOrd="0" presId="urn:microsoft.com/office/officeart/2005/8/layout/default"/>
    <dgm:cxn modelId="{D61855DE-22D1-44B1-97B3-AF3F9AE255F5}" type="presParOf" srcId="{9E73298E-0207-438C-AE3B-832B79BBDDE0}" destId="{F9B881D5-833C-4480-AFFA-2A0048D00C2B}" srcOrd="5" destOrd="0" presId="urn:microsoft.com/office/officeart/2005/8/layout/default"/>
    <dgm:cxn modelId="{66E462BB-352D-488E-A3C7-E6E7B721BA55}" type="presParOf" srcId="{9E73298E-0207-438C-AE3B-832B79BBDDE0}" destId="{83B39A8E-6BCC-4186-91E1-CA98266D0F6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723FB9-DEA9-4FA3-85F2-1823ACB9813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15F003A1-E847-4D48-81A9-6273D6BF7E8D}">
      <dgm:prSet/>
      <dgm:spPr/>
      <dgm:t>
        <a:bodyPr/>
        <a:lstStyle/>
        <a:p>
          <a:r>
            <a:rPr lang="fr-FR" dirty="0" err="1"/>
            <a:t>Experiments</a:t>
          </a:r>
          <a:endParaRPr lang="fr-FR" dirty="0"/>
        </a:p>
      </dgm:t>
    </dgm:pt>
    <dgm:pt modelId="{997D0F0D-B2D9-491F-BBEC-5C8F0BD14CB8}" type="parTrans" cxnId="{3664737C-F8A2-4126-A496-726435EBDBD7}">
      <dgm:prSet/>
      <dgm:spPr/>
      <dgm:t>
        <a:bodyPr/>
        <a:lstStyle/>
        <a:p>
          <a:endParaRPr lang="fr-FR"/>
        </a:p>
      </dgm:t>
    </dgm:pt>
    <dgm:pt modelId="{AAAD4A02-5083-4982-A589-8154D1A9DB43}" type="sibTrans" cxnId="{3664737C-F8A2-4126-A496-726435EBDBD7}">
      <dgm:prSet/>
      <dgm:spPr/>
      <dgm:t>
        <a:bodyPr/>
        <a:lstStyle/>
        <a:p>
          <a:endParaRPr lang="fr-FR"/>
        </a:p>
      </dgm:t>
    </dgm:pt>
    <dgm:pt modelId="{B0C34F2E-EBB7-4E61-92BD-42070E58466A}">
      <dgm:prSet/>
      <dgm:spPr/>
      <dgm:t>
        <a:bodyPr/>
        <a:lstStyle/>
        <a:p>
          <a:r>
            <a:rPr lang="fr-FR" dirty="0"/>
            <a:t>Versions</a:t>
          </a:r>
        </a:p>
      </dgm:t>
    </dgm:pt>
    <dgm:pt modelId="{54D24146-5D1E-401C-BD78-5F4FE2A1B3C5}" type="parTrans" cxnId="{A778C809-85A8-434D-88A2-B0DCA4256C81}">
      <dgm:prSet/>
      <dgm:spPr/>
      <dgm:t>
        <a:bodyPr/>
        <a:lstStyle/>
        <a:p>
          <a:endParaRPr lang="fr-FR"/>
        </a:p>
      </dgm:t>
    </dgm:pt>
    <dgm:pt modelId="{FC9AF283-2727-4DED-BE19-8F6475D33E2A}" type="sibTrans" cxnId="{A778C809-85A8-434D-88A2-B0DCA4256C81}">
      <dgm:prSet/>
      <dgm:spPr/>
      <dgm:t>
        <a:bodyPr/>
        <a:lstStyle/>
        <a:p>
          <a:endParaRPr lang="fr-FR"/>
        </a:p>
      </dgm:t>
    </dgm:pt>
    <dgm:pt modelId="{546A58A7-852C-4815-AF6A-62278B70BEFF}">
      <dgm:prSet/>
      <dgm:spPr/>
      <dgm:t>
        <a:bodyPr/>
        <a:lstStyle/>
        <a:p>
          <a:r>
            <a:rPr lang="fr-FR" dirty="0"/>
            <a:t>Paramètres</a:t>
          </a:r>
        </a:p>
      </dgm:t>
    </dgm:pt>
    <dgm:pt modelId="{2CF8B173-B231-48EC-BF23-0D3317ACA9E1}" type="parTrans" cxnId="{8809E37C-6A4B-4797-B0EC-93E5B7EAEDF3}">
      <dgm:prSet/>
      <dgm:spPr/>
      <dgm:t>
        <a:bodyPr/>
        <a:lstStyle/>
        <a:p>
          <a:endParaRPr lang="fr-FR"/>
        </a:p>
      </dgm:t>
    </dgm:pt>
    <dgm:pt modelId="{81305E7C-4F38-40D6-A7A9-BD5C2A2FF057}" type="sibTrans" cxnId="{8809E37C-6A4B-4797-B0EC-93E5B7EAEDF3}">
      <dgm:prSet/>
      <dgm:spPr/>
      <dgm:t>
        <a:bodyPr/>
        <a:lstStyle/>
        <a:p>
          <a:endParaRPr lang="fr-FR"/>
        </a:p>
      </dgm:t>
    </dgm:pt>
    <dgm:pt modelId="{66E31CD0-CC46-4F7D-91EC-20B1E2E9B8A3}">
      <dgm:prSet/>
      <dgm:spPr/>
      <dgm:t>
        <a:bodyPr/>
        <a:lstStyle/>
        <a:p>
          <a:r>
            <a:rPr lang="fr-FR" dirty="0"/>
            <a:t>Scores</a:t>
          </a:r>
        </a:p>
      </dgm:t>
    </dgm:pt>
    <dgm:pt modelId="{E00A6FCF-BA3F-44A9-8824-170DD776E837}" type="parTrans" cxnId="{1BF18810-7AB9-4503-9091-4F4EC3024DB5}">
      <dgm:prSet/>
      <dgm:spPr/>
      <dgm:t>
        <a:bodyPr/>
        <a:lstStyle/>
        <a:p>
          <a:endParaRPr lang="fr-FR"/>
        </a:p>
      </dgm:t>
    </dgm:pt>
    <dgm:pt modelId="{4B8C7E28-E01C-44EB-BEF4-E645273B29DE}" type="sibTrans" cxnId="{1BF18810-7AB9-4503-9091-4F4EC3024DB5}">
      <dgm:prSet/>
      <dgm:spPr/>
      <dgm:t>
        <a:bodyPr/>
        <a:lstStyle/>
        <a:p>
          <a:endParaRPr lang="fr-FR"/>
        </a:p>
      </dgm:t>
    </dgm:pt>
    <dgm:pt modelId="{9E73298E-0207-438C-AE3B-832B79BBDDE0}" type="pres">
      <dgm:prSet presAssocID="{D2723FB9-DEA9-4FA3-85F2-1823ACB9813C}" presName="diagram" presStyleCnt="0">
        <dgm:presLayoutVars>
          <dgm:dir/>
          <dgm:resizeHandles val="exact"/>
        </dgm:presLayoutVars>
      </dgm:prSet>
      <dgm:spPr/>
    </dgm:pt>
    <dgm:pt modelId="{B7DD87FD-5D49-46E8-BF33-49AA53A166A4}" type="pres">
      <dgm:prSet presAssocID="{15F003A1-E847-4D48-81A9-6273D6BF7E8D}" presName="node" presStyleLbl="node1" presStyleIdx="0" presStyleCnt="4" custLinFactX="-99724" custLinFactNeighborX="-100000" custLinFactNeighborY="-74">
        <dgm:presLayoutVars>
          <dgm:bulletEnabled val="1"/>
        </dgm:presLayoutVars>
      </dgm:prSet>
      <dgm:spPr/>
    </dgm:pt>
    <dgm:pt modelId="{E59A7814-1DC2-4AC3-92EA-2749EEDA430D}" type="pres">
      <dgm:prSet presAssocID="{AAAD4A02-5083-4982-A589-8154D1A9DB43}" presName="sibTrans" presStyleCnt="0"/>
      <dgm:spPr/>
    </dgm:pt>
    <dgm:pt modelId="{AFFC6D7F-5D45-4D2E-87C5-0EF7F57E485C}" type="pres">
      <dgm:prSet presAssocID="{B0C34F2E-EBB7-4E61-92BD-42070E58466A}" presName="node" presStyleLbl="node1" presStyleIdx="1" presStyleCnt="4" custLinFactNeighborX="-14447" custLinFactNeighborY="4085">
        <dgm:presLayoutVars>
          <dgm:bulletEnabled val="1"/>
        </dgm:presLayoutVars>
      </dgm:prSet>
      <dgm:spPr/>
    </dgm:pt>
    <dgm:pt modelId="{43A4C1FB-EB39-4F2C-ABB8-0F29665FCBD3}" type="pres">
      <dgm:prSet presAssocID="{FC9AF283-2727-4DED-BE19-8F6475D33E2A}" presName="sibTrans" presStyleCnt="0"/>
      <dgm:spPr/>
    </dgm:pt>
    <dgm:pt modelId="{C78F36BF-7547-4520-B396-764EE819D4B4}" type="pres">
      <dgm:prSet presAssocID="{546A58A7-852C-4815-AF6A-62278B70BEFF}" presName="node" presStyleLbl="node1" presStyleIdx="2" presStyleCnt="4" custLinFactNeighborX="29182" custLinFactNeighborY="1623">
        <dgm:presLayoutVars>
          <dgm:bulletEnabled val="1"/>
        </dgm:presLayoutVars>
      </dgm:prSet>
      <dgm:spPr/>
    </dgm:pt>
    <dgm:pt modelId="{B04AC744-4BCF-4395-AD5B-B6D00D5C6074}" type="pres">
      <dgm:prSet presAssocID="{81305E7C-4F38-40D6-A7A9-BD5C2A2FF057}" presName="sibTrans" presStyleCnt="0"/>
      <dgm:spPr/>
    </dgm:pt>
    <dgm:pt modelId="{34D65DC1-9231-4CE2-9CBC-1B28C09217CB}" type="pres">
      <dgm:prSet presAssocID="{66E31CD0-CC46-4F7D-91EC-20B1E2E9B8A3}" presName="node" presStyleLbl="node1" presStyleIdx="3" presStyleCnt="4" custLinFactNeighborX="82534">
        <dgm:presLayoutVars>
          <dgm:bulletEnabled val="1"/>
        </dgm:presLayoutVars>
      </dgm:prSet>
      <dgm:spPr/>
    </dgm:pt>
  </dgm:ptLst>
  <dgm:cxnLst>
    <dgm:cxn modelId="{A778C809-85A8-434D-88A2-B0DCA4256C81}" srcId="{D2723FB9-DEA9-4FA3-85F2-1823ACB9813C}" destId="{B0C34F2E-EBB7-4E61-92BD-42070E58466A}" srcOrd="1" destOrd="0" parTransId="{54D24146-5D1E-401C-BD78-5F4FE2A1B3C5}" sibTransId="{FC9AF283-2727-4DED-BE19-8F6475D33E2A}"/>
    <dgm:cxn modelId="{1BF18810-7AB9-4503-9091-4F4EC3024DB5}" srcId="{D2723FB9-DEA9-4FA3-85F2-1823ACB9813C}" destId="{66E31CD0-CC46-4F7D-91EC-20B1E2E9B8A3}" srcOrd="3" destOrd="0" parTransId="{E00A6FCF-BA3F-44A9-8824-170DD776E837}" sibTransId="{4B8C7E28-E01C-44EB-BEF4-E645273B29DE}"/>
    <dgm:cxn modelId="{D0C0C423-716E-4BFE-A3FA-C562F4207D27}" type="presOf" srcId="{D2723FB9-DEA9-4FA3-85F2-1823ACB9813C}" destId="{9E73298E-0207-438C-AE3B-832B79BBDDE0}" srcOrd="0" destOrd="0" presId="urn:microsoft.com/office/officeart/2005/8/layout/default"/>
    <dgm:cxn modelId="{835ADC33-BBF9-4B2F-B88C-896F5918110C}" type="presOf" srcId="{B0C34F2E-EBB7-4E61-92BD-42070E58466A}" destId="{AFFC6D7F-5D45-4D2E-87C5-0EF7F57E485C}" srcOrd="0" destOrd="0" presId="urn:microsoft.com/office/officeart/2005/8/layout/default"/>
    <dgm:cxn modelId="{861DF451-C766-45F1-B603-CD2CF28D0B16}" type="presOf" srcId="{15F003A1-E847-4D48-81A9-6273D6BF7E8D}" destId="{B7DD87FD-5D49-46E8-BF33-49AA53A166A4}" srcOrd="0" destOrd="0" presId="urn:microsoft.com/office/officeart/2005/8/layout/default"/>
    <dgm:cxn modelId="{3664737C-F8A2-4126-A496-726435EBDBD7}" srcId="{D2723FB9-DEA9-4FA3-85F2-1823ACB9813C}" destId="{15F003A1-E847-4D48-81A9-6273D6BF7E8D}" srcOrd="0" destOrd="0" parTransId="{997D0F0D-B2D9-491F-BBEC-5C8F0BD14CB8}" sibTransId="{AAAD4A02-5083-4982-A589-8154D1A9DB43}"/>
    <dgm:cxn modelId="{8809E37C-6A4B-4797-B0EC-93E5B7EAEDF3}" srcId="{D2723FB9-DEA9-4FA3-85F2-1823ACB9813C}" destId="{546A58A7-852C-4815-AF6A-62278B70BEFF}" srcOrd="2" destOrd="0" parTransId="{2CF8B173-B231-48EC-BF23-0D3317ACA9E1}" sibTransId="{81305E7C-4F38-40D6-A7A9-BD5C2A2FF057}"/>
    <dgm:cxn modelId="{F153E6AC-8161-4116-8E66-548413730B99}" type="presOf" srcId="{66E31CD0-CC46-4F7D-91EC-20B1E2E9B8A3}" destId="{34D65DC1-9231-4CE2-9CBC-1B28C09217CB}" srcOrd="0" destOrd="0" presId="urn:microsoft.com/office/officeart/2005/8/layout/default"/>
    <dgm:cxn modelId="{058CF0EF-0F2B-4A58-8078-51B0334EE887}" type="presOf" srcId="{546A58A7-852C-4815-AF6A-62278B70BEFF}" destId="{C78F36BF-7547-4520-B396-764EE819D4B4}" srcOrd="0" destOrd="0" presId="urn:microsoft.com/office/officeart/2005/8/layout/default"/>
    <dgm:cxn modelId="{00B35FD6-7F9B-4873-B572-EFD54386FFC3}" type="presParOf" srcId="{9E73298E-0207-438C-AE3B-832B79BBDDE0}" destId="{B7DD87FD-5D49-46E8-BF33-49AA53A166A4}" srcOrd="0" destOrd="0" presId="urn:microsoft.com/office/officeart/2005/8/layout/default"/>
    <dgm:cxn modelId="{57BAFB2F-8908-40E3-A7BE-97010BF5BC2B}" type="presParOf" srcId="{9E73298E-0207-438C-AE3B-832B79BBDDE0}" destId="{E59A7814-1DC2-4AC3-92EA-2749EEDA430D}" srcOrd="1" destOrd="0" presId="urn:microsoft.com/office/officeart/2005/8/layout/default"/>
    <dgm:cxn modelId="{E0B75B04-1E99-4CA3-93C5-E2CF2A1E70DB}" type="presParOf" srcId="{9E73298E-0207-438C-AE3B-832B79BBDDE0}" destId="{AFFC6D7F-5D45-4D2E-87C5-0EF7F57E485C}" srcOrd="2" destOrd="0" presId="urn:microsoft.com/office/officeart/2005/8/layout/default"/>
    <dgm:cxn modelId="{6BD342E9-C9EC-4F39-A8BE-C06B0532C6B5}" type="presParOf" srcId="{9E73298E-0207-438C-AE3B-832B79BBDDE0}" destId="{43A4C1FB-EB39-4F2C-ABB8-0F29665FCBD3}" srcOrd="3" destOrd="0" presId="urn:microsoft.com/office/officeart/2005/8/layout/default"/>
    <dgm:cxn modelId="{D8FEC743-F128-4E89-83D6-0AD72CA8E74A}" type="presParOf" srcId="{9E73298E-0207-438C-AE3B-832B79BBDDE0}" destId="{C78F36BF-7547-4520-B396-764EE819D4B4}" srcOrd="4" destOrd="0" presId="urn:microsoft.com/office/officeart/2005/8/layout/default"/>
    <dgm:cxn modelId="{2CA03187-0F3A-4901-A419-97AF7E46CA0D}" type="presParOf" srcId="{9E73298E-0207-438C-AE3B-832B79BBDDE0}" destId="{B04AC744-4BCF-4395-AD5B-B6D00D5C6074}" srcOrd="5" destOrd="0" presId="urn:microsoft.com/office/officeart/2005/8/layout/default"/>
    <dgm:cxn modelId="{4D168A00-8BE6-4DF0-82D5-6E4B74B6634C}" type="presParOf" srcId="{9E73298E-0207-438C-AE3B-832B79BBDDE0}" destId="{34D65DC1-9231-4CE2-9CBC-1B28C09217C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723FB9-DEA9-4FA3-85F2-1823ACB9813C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15F003A1-E847-4D48-81A9-6273D6BF7E8D}">
      <dgm:prSet/>
      <dgm:spPr/>
      <dgm:t>
        <a:bodyPr/>
        <a:lstStyle/>
        <a:p>
          <a:r>
            <a:rPr lang="fr-FR" dirty="0"/>
            <a:t>Entrainement</a:t>
          </a:r>
        </a:p>
      </dgm:t>
    </dgm:pt>
    <dgm:pt modelId="{997D0F0D-B2D9-491F-BBEC-5C8F0BD14CB8}" type="parTrans" cxnId="{3664737C-F8A2-4126-A496-726435EBDBD7}">
      <dgm:prSet/>
      <dgm:spPr/>
      <dgm:t>
        <a:bodyPr/>
        <a:lstStyle/>
        <a:p>
          <a:endParaRPr lang="fr-FR"/>
        </a:p>
      </dgm:t>
    </dgm:pt>
    <dgm:pt modelId="{AAAD4A02-5083-4982-A589-8154D1A9DB43}" type="sibTrans" cxnId="{3664737C-F8A2-4126-A496-726435EBDBD7}">
      <dgm:prSet/>
      <dgm:spPr/>
      <dgm:t>
        <a:bodyPr/>
        <a:lstStyle/>
        <a:p>
          <a:endParaRPr lang="fr-FR"/>
        </a:p>
      </dgm:t>
    </dgm:pt>
    <dgm:pt modelId="{B0C34F2E-EBB7-4E61-92BD-42070E58466A}">
      <dgm:prSet/>
      <dgm:spPr/>
      <dgm:t>
        <a:bodyPr/>
        <a:lstStyle/>
        <a:p>
          <a:r>
            <a:rPr lang="fr-FR" dirty="0"/>
            <a:t>Validation</a:t>
          </a:r>
        </a:p>
      </dgm:t>
    </dgm:pt>
    <dgm:pt modelId="{54D24146-5D1E-401C-BD78-5F4FE2A1B3C5}" type="parTrans" cxnId="{A778C809-85A8-434D-88A2-B0DCA4256C81}">
      <dgm:prSet/>
      <dgm:spPr/>
      <dgm:t>
        <a:bodyPr/>
        <a:lstStyle/>
        <a:p>
          <a:endParaRPr lang="fr-FR"/>
        </a:p>
      </dgm:t>
    </dgm:pt>
    <dgm:pt modelId="{FC9AF283-2727-4DED-BE19-8F6475D33E2A}" type="sibTrans" cxnId="{A778C809-85A8-434D-88A2-B0DCA4256C81}">
      <dgm:prSet/>
      <dgm:spPr/>
      <dgm:t>
        <a:bodyPr/>
        <a:lstStyle/>
        <a:p>
          <a:endParaRPr lang="fr-FR"/>
        </a:p>
      </dgm:t>
    </dgm:pt>
    <dgm:pt modelId="{9E73298E-0207-438C-AE3B-832B79BBDDE0}" type="pres">
      <dgm:prSet presAssocID="{D2723FB9-DEA9-4FA3-85F2-1823ACB9813C}" presName="diagram" presStyleCnt="0">
        <dgm:presLayoutVars>
          <dgm:dir/>
          <dgm:resizeHandles val="exact"/>
        </dgm:presLayoutVars>
      </dgm:prSet>
      <dgm:spPr/>
    </dgm:pt>
    <dgm:pt modelId="{B7DD87FD-5D49-46E8-BF33-49AA53A166A4}" type="pres">
      <dgm:prSet presAssocID="{15F003A1-E847-4D48-81A9-6273D6BF7E8D}" presName="node" presStyleLbl="node1" presStyleIdx="0" presStyleCnt="2" custLinFactX="-16960" custLinFactNeighborX="-100000" custLinFactNeighborY="-5535">
        <dgm:presLayoutVars>
          <dgm:bulletEnabled val="1"/>
        </dgm:presLayoutVars>
      </dgm:prSet>
      <dgm:spPr/>
    </dgm:pt>
    <dgm:pt modelId="{E59A7814-1DC2-4AC3-92EA-2749EEDA430D}" type="pres">
      <dgm:prSet presAssocID="{AAAD4A02-5083-4982-A589-8154D1A9DB43}" presName="sibTrans" presStyleCnt="0"/>
      <dgm:spPr/>
    </dgm:pt>
    <dgm:pt modelId="{AFFC6D7F-5D45-4D2E-87C5-0EF7F57E485C}" type="pres">
      <dgm:prSet presAssocID="{B0C34F2E-EBB7-4E61-92BD-42070E58466A}" presName="node" presStyleLbl="node1" presStyleIdx="1" presStyleCnt="2" custLinFactX="21052" custLinFactNeighborX="100000" custLinFactNeighborY="-507">
        <dgm:presLayoutVars>
          <dgm:bulletEnabled val="1"/>
        </dgm:presLayoutVars>
      </dgm:prSet>
      <dgm:spPr/>
    </dgm:pt>
  </dgm:ptLst>
  <dgm:cxnLst>
    <dgm:cxn modelId="{A778C809-85A8-434D-88A2-B0DCA4256C81}" srcId="{D2723FB9-DEA9-4FA3-85F2-1823ACB9813C}" destId="{B0C34F2E-EBB7-4E61-92BD-42070E58466A}" srcOrd="1" destOrd="0" parTransId="{54D24146-5D1E-401C-BD78-5F4FE2A1B3C5}" sibTransId="{FC9AF283-2727-4DED-BE19-8F6475D33E2A}"/>
    <dgm:cxn modelId="{D0C0C423-716E-4BFE-A3FA-C562F4207D27}" type="presOf" srcId="{D2723FB9-DEA9-4FA3-85F2-1823ACB9813C}" destId="{9E73298E-0207-438C-AE3B-832B79BBDDE0}" srcOrd="0" destOrd="0" presId="urn:microsoft.com/office/officeart/2005/8/layout/default"/>
    <dgm:cxn modelId="{835ADC33-BBF9-4B2F-B88C-896F5918110C}" type="presOf" srcId="{B0C34F2E-EBB7-4E61-92BD-42070E58466A}" destId="{AFFC6D7F-5D45-4D2E-87C5-0EF7F57E485C}" srcOrd="0" destOrd="0" presId="urn:microsoft.com/office/officeart/2005/8/layout/default"/>
    <dgm:cxn modelId="{861DF451-C766-45F1-B603-CD2CF28D0B16}" type="presOf" srcId="{15F003A1-E847-4D48-81A9-6273D6BF7E8D}" destId="{B7DD87FD-5D49-46E8-BF33-49AA53A166A4}" srcOrd="0" destOrd="0" presId="urn:microsoft.com/office/officeart/2005/8/layout/default"/>
    <dgm:cxn modelId="{3664737C-F8A2-4126-A496-726435EBDBD7}" srcId="{D2723FB9-DEA9-4FA3-85F2-1823ACB9813C}" destId="{15F003A1-E847-4D48-81A9-6273D6BF7E8D}" srcOrd="0" destOrd="0" parTransId="{997D0F0D-B2D9-491F-BBEC-5C8F0BD14CB8}" sibTransId="{AAAD4A02-5083-4982-A589-8154D1A9DB43}"/>
    <dgm:cxn modelId="{00B35FD6-7F9B-4873-B572-EFD54386FFC3}" type="presParOf" srcId="{9E73298E-0207-438C-AE3B-832B79BBDDE0}" destId="{B7DD87FD-5D49-46E8-BF33-49AA53A166A4}" srcOrd="0" destOrd="0" presId="urn:microsoft.com/office/officeart/2005/8/layout/default"/>
    <dgm:cxn modelId="{57BAFB2F-8908-40E3-A7BE-97010BF5BC2B}" type="presParOf" srcId="{9E73298E-0207-438C-AE3B-832B79BBDDE0}" destId="{E59A7814-1DC2-4AC3-92EA-2749EEDA430D}" srcOrd="1" destOrd="0" presId="urn:microsoft.com/office/officeart/2005/8/layout/default"/>
    <dgm:cxn modelId="{E0B75B04-1E99-4CA3-93C5-E2CF2A1E70DB}" type="presParOf" srcId="{9E73298E-0207-438C-AE3B-832B79BBDDE0}" destId="{AFFC6D7F-5D45-4D2E-87C5-0EF7F57E485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426A8-E843-45CF-9290-316319BC0843}">
      <dsp:nvSpPr>
        <dsp:cNvPr id="0" name=""/>
        <dsp:cNvSpPr/>
      </dsp:nvSpPr>
      <dsp:spPr>
        <a:xfrm>
          <a:off x="0" y="731573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Gill Sans MT" panose="020B0502020104020203" pitchFamily="34" charset="0"/>
            </a:rPr>
            <a:t>Données nulles</a:t>
          </a:r>
        </a:p>
      </dsp:txBody>
      <dsp:txXfrm>
        <a:off x="0" y="731573"/>
        <a:ext cx="2772833" cy="1663700"/>
      </dsp:txXfrm>
    </dsp:sp>
    <dsp:sp modelId="{AC2F8771-54BB-4B2E-B5DE-004F19243060}">
      <dsp:nvSpPr>
        <dsp:cNvPr id="0" name=""/>
        <dsp:cNvSpPr/>
      </dsp:nvSpPr>
      <dsp:spPr>
        <a:xfrm>
          <a:off x="3050116" y="731573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Données dupliquées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3050116" y="731573"/>
        <a:ext cx="2772833" cy="1663700"/>
      </dsp:txXfrm>
    </dsp:sp>
    <dsp:sp modelId="{6ECD57B2-D241-41DD-B799-4386A7679AC5}">
      <dsp:nvSpPr>
        <dsp:cNvPr id="0" name=""/>
        <dsp:cNvSpPr/>
      </dsp:nvSpPr>
      <dsp:spPr>
        <a:xfrm>
          <a:off x="6100233" y="731573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Données à agréger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6100233" y="731573"/>
        <a:ext cx="2772833" cy="1663700"/>
      </dsp:txXfrm>
    </dsp:sp>
    <dsp:sp modelId="{F2F0D0E2-5381-420D-8E4D-DD86436940C5}">
      <dsp:nvSpPr>
        <dsp:cNvPr id="0" name=""/>
        <dsp:cNvSpPr/>
      </dsp:nvSpPr>
      <dsp:spPr>
        <a:xfrm>
          <a:off x="0" y="2672556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Gill Sans MT" panose="020B0502020104020203" pitchFamily="34" charset="0"/>
            </a:rPr>
            <a:t>Données à fusionner</a:t>
          </a:r>
        </a:p>
      </dsp:txBody>
      <dsp:txXfrm>
        <a:off x="0" y="2672556"/>
        <a:ext cx="2772833" cy="1663700"/>
      </dsp:txXfrm>
    </dsp:sp>
    <dsp:sp modelId="{8C7D8AA1-83F3-483D-996C-E64C9E587408}">
      <dsp:nvSpPr>
        <dsp:cNvPr id="0" name=""/>
        <dsp:cNvSpPr/>
      </dsp:nvSpPr>
      <dsp:spPr>
        <a:xfrm>
          <a:off x="3050116" y="2672556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Gill Sans MT" panose="020B0502020104020203" pitchFamily="34" charset="0"/>
            </a:rPr>
            <a:t>Anomalies</a:t>
          </a:r>
        </a:p>
      </dsp:txBody>
      <dsp:txXfrm>
        <a:off x="3050116" y="2672556"/>
        <a:ext cx="2772833" cy="1663700"/>
      </dsp:txXfrm>
    </dsp:sp>
    <dsp:sp modelId="{A99339D0-EF57-4D8F-995C-276759E12FC4}">
      <dsp:nvSpPr>
        <dsp:cNvPr id="0" name=""/>
        <dsp:cNvSpPr/>
      </dsp:nvSpPr>
      <dsp:spPr>
        <a:xfrm>
          <a:off x="6100233" y="2672556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>
              <a:latin typeface="Gill Sans MT" panose="020B0502020104020203" pitchFamily="34" charset="0"/>
            </a:rPr>
            <a:t>Corrélations</a:t>
          </a:r>
        </a:p>
      </dsp:txBody>
      <dsp:txXfrm>
        <a:off x="6100233" y="2672556"/>
        <a:ext cx="2772833" cy="1663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426A8-E843-45CF-9290-316319BC0843}">
      <dsp:nvSpPr>
        <dsp:cNvPr id="0" name=""/>
        <dsp:cNvSpPr/>
      </dsp:nvSpPr>
      <dsp:spPr>
        <a:xfrm>
          <a:off x="0" y="731573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Encodage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0" y="731573"/>
        <a:ext cx="2772833" cy="1663700"/>
      </dsp:txXfrm>
    </dsp:sp>
    <dsp:sp modelId="{AC2F8771-54BB-4B2E-B5DE-004F19243060}">
      <dsp:nvSpPr>
        <dsp:cNvPr id="0" name=""/>
        <dsp:cNvSpPr/>
      </dsp:nvSpPr>
      <dsp:spPr>
        <a:xfrm>
          <a:off x="3050116" y="731573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Imputation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3050116" y="731573"/>
        <a:ext cx="2772833" cy="1663700"/>
      </dsp:txXfrm>
    </dsp:sp>
    <dsp:sp modelId="{6ECD57B2-D241-41DD-B799-4386A7679AC5}">
      <dsp:nvSpPr>
        <dsp:cNvPr id="0" name=""/>
        <dsp:cNvSpPr/>
      </dsp:nvSpPr>
      <dsp:spPr>
        <a:xfrm>
          <a:off x="6100233" y="731573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Scaling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6100233" y="731573"/>
        <a:ext cx="2772833" cy="1663700"/>
      </dsp:txXfrm>
    </dsp:sp>
    <dsp:sp modelId="{137D6D09-D674-46F4-B293-4CE1030E8631}">
      <dsp:nvSpPr>
        <dsp:cNvPr id="0" name=""/>
        <dsp:cNvSpPr/>
      </dsp:nvSpPr>
      <dsp:spPr>
        <a:xfrm>
          <a:off x="0" y="2672556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Features Polynomiales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0" y="2672556"/>
        <a:ext cx="2772833" cy="1663700"/>
      </dsp:txXfrm>
    </dsp:sp>
    <dsp:sp modelId="{936D7DDC-41FF-4977-9220-3B1FB25C70FD}">
      <dsp:nvSpPr>
        <dsp:cNvPr id="0" name=""/>
        <dsp:cNvSpPr/>
      </dsp:nvSpPr>
      <dsp:spPr>
        <a:xfrm>
          <a:off x="3050116" y="2672556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Autres Features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3050116" y="2672556"/>
        <a:ext cx="2772833" cy="1663700"/>
      </dsp:txXfrm>
    </dsp:sp>
    <dsp:sp modelId="{0D34CD83-3BAF-475E-81F9-E4388D16EE9E}">
      <dsp:nvSpPr>
        <dsp:cNvPr id="0" name=""/>
        <dsp:cNvSpPr/>
      </dsp:nvSpPr>
      <dsp:spPr>
        <a:xfrm>
          <a:off x="6100233" y="2672556"/>
          <a:ext cx="2772833" cy="16637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>
              <a:latin typeface="Gill Sans MT" panose="020B0502020104020203" pitchFamily="34" charset="0"/>
            </a:rPr>
            <a:t>SMOTE</a:t>
          </a:r>
          <a:endParaRPr lang="fr-FR" sz="3700" kern="1200" dirty="0">
            <a:latin typeface="Gill Sans MT" panose="020B0502020104020203" pitchFamily="34" charset="0"/>
          </a:endParaRPr>
        </a:p>
      </dsp:txBody>
      <dsp:txXfrm>
        <a:off x="6100233" y="2672556"/>
        <a:ext cx="2772833" cy="1663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426A8-E843-45CF-9290-316319BC0843}">
      <dsp:nvSpPr>
        <dsp:cNvPr id="0" name=""/>
        <dsp:cNvSpPr/>
      </dsp:nvSpPr>
      <dsp:spPr>
        <a:xfrm>
          <a:off x="346820" y="2188"/>
          <a:ext cx="3894964" cy="23369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>
              <a:latin typeface="Gill Sans MT" panose="020B0502020104020203" pitchFamily="34" charset="0"/>
            </a:rPr>
            <a:t>Score métier</a:t>
          </a:r>
          <a:endParaRPr lang="fr-FR" sz="4000" kern="1200" dirty="0">
            <a:latin typeface="Gill Sans MT" panose="020B0502020104020203" pitchFamily="34" charset="0"/>
          </a:endParaRPr>
        </a:p>
      </dsp:txBody>
      <dsp:txXfrm>
        <a:off x="346820" y="2188"/>
        <a:ext cx="3894964" cy="2336978"/>
      </dsp:txXfrm>
    </dsp:sp>
    <dsp:sp modelId="{37E143D8-9983-4333-9E98-C521E5BCBC15}">
      <dsp:nvSpPr>
        <dsp:cNvPr id="0" name=""/>
        <dsp:cNvSpPr/>
      </dsp:nvSpPr>
      <dsp:spPr>
        <a:xfrm>
          <a:off x="4631281" y="2188"/>
          <a:ext cx="3894964" cy="23369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>
              <a:latin typeface="Gill Sans MT" panose="020B0502020104020203" pitchFamily="34" charset="0"/>
            </a:rPr>
            <a:t>FBeta Score</a:t>
          </a:r>
          <a:endParaRPr lang="fr-FR" sz="4000" kern="1200" dirty="0">
            <a:latin typeface="Gill Sans MT" panose="020B0502020104020203" pitchFamily="34" charset="0"/>
          </a:endParaRPr>
        </a:p>
      </dsp:txBody>
      <dsp:txXfrm>
        <a:off x="4631281" y="2188"/>
        <a:ext cx="3894964" cy="2336978"/>
      </dsp:txXfrm>
    </dsp:sp>
    <dsp:sp modelId="{A6959F50-B65C-4D68-846C-82D76B8CC046}">
      <dsp:nvSpPr>
        <dsp:cNvPr id="0" name=""/>
        <dsp:cNvSpPr/>
      </dsp:nvSpPr>
      <dsp:spPr>
        <a:xfrm>
          <a:off x="2489051" y="2728663"/>
          <a:ext cx="3894964" cy="23369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>
              <a:latin typeface="Gill Sans MT" panose="020B0502020104020203" pitchFamily="34" charset="0"/>
            </a:rPr>
            <a:t>ROC_AUC</a:t>
          </a:r>
          <a:endParaRPr lang="fr-FR" sz="4000" kern="1200" dirty="0">
            <a:latin typeface="Gill Sans MT" panose="020B0502020104020203" pitchFamily="34" charset="0"/>
          </a:endParaRPr>
        </a:p>
      </dsp:txBody>
      <dsp:txXfrm>
        <a:off x="2489051" y="2728663"/>
        <a:ext cx="3894964" cy="2336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BC5CB-ECFE-484B-81C5-1B7176C4972B}">
      <dsp:nvSpPr>
        <dsp:cNvPr id="0" name=""/>
        <dsp:cNvSpPr/>
      </dsp:nvSpPr>
      <dsp:spPr>
        <a:xfrm>
          <a:off x="423823" y="5"/>
          <a:ext cx="2208104" cy="1324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Gill Sans MT" panose="020B0502020104020203" pitchFamily="34" charset="0"/>
            </a:rPr>
            <a:t>Régression Logistique</a:t>
          </a:r>
        </a:p>
      </dsp:txBody>
      <dsp:txXfrm>
        <a:off x="423823" y="5"/>
        <a:ext cx="2208104" cy="1324862"/>
      </dsp:txXfrm>
    </dsp:sp>
    <dsp:sp modelId="{D50C7503-1E8C-4AA8-83DC-D50E77201F2D}">
      <dsp:nvSpPr>
        <dsp:cNvPr id="0" name=""/>
        <dsp:cNvSpPr/>
      </dsp:nvSpPr>
      <dsp:spPr>
        <a:xfrm>
          <a:off x="3480016" y="0"/>
          <a:ext cx="2208104" cy="1324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latin typeface="Gill Sans MT" panose="020B0502020104020203" pitchFamily="34" charset="0"/>
            </a:rPr>
            <a:t>Random</a:t>
          </a:r>
          <a:r>
            <a:rPr lang="fr-FR" sz="2800" kern="1200" dirty="0">
              <a:latin typeface="Gill Sans MT" panose="020B0502020104020203" pitchFamily="34" charset="0"/>
            </a:rPr>
            <a:t> Forest</a:t>
          </a:r>
        </a:p>
      </dsp:txBody>
      <dsp:txXfrm>
        <a:off x="3480016" y="0"/>
        <a:ext cx="2208104" cy="1324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5162E-311C-4E0E-AE7D-1FFEC8D7868A}">
      <dsp:nvSpPr>
        <dsp:cNvPr id="0" name=""/>
        <dsp:cNvSpPr/>
      </dsp:nvSpPr>
      <dsp:spPr>
        <a:xfrm rot="5400000">
          <a:off x="769983" y="1112728"/>
          <a:ext cx="945118" cy="10759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6B1FD-B15E-4649-89A6-E3CD4AF66A45}">
      <dsp:nvSpPr>
        <dsp:cNvPr id="0" name=""/>
        <dsp:cNvSpPr/>
      </dsp:nvSpPr>
      <dsp:spPr>
        <a:xfrm>
          <a:off x="117730" y="30577"/>
          <a:ext cx="2375445" cy="11136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>
              <a:latin typeface="Gill Sans MT" panose="020B0502020104020203" pitchFamily="34" charset="0"/>
            </a:rPr>
            <a:t>LGBMClassifier</a:t>
          </a:r>
          <a:endParaRPr lang="fr-FR" sz="2600" kern="1200" dirty="0">
            <a:latin typeface="Gill Sans MT" panose="020B0502020104020203" pitchFamily="34" charset="0"/>
          </a:endParaRPr>
        </a:p>
      </dsp:txBody>
      <dsp:txXfrm>
        <a:off x="172104" y="84951"/>
        <a:ext cx="2266697" cy="1004916"/>
      </dsp:txXfrm>
    </dsp:sp>
    <dsp:sp modelId="{E8ACAD5A-E5F3-4B23-ACB0-0AB1F1ACF0CE}">
      <dsp:nvSpPr>
        <dsp:cNvPr id="0" name=""/>
        <dsp:cNvSpPr/>
      </dsp:nvSpPr>
      <dsp:spPr>
        <a:xfrm>
          <a:off x="2571057" y="146413"/>
          <a:ext cx="2884680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Gill Sans MT" panose="020B0502020104020203" pitchFamily="34" charset="0"/>
            </a:rPr>
            <a:t>Données de Base</a:t>
          </a:r>
        </a:p>
      </dsp:txBody>
      <dsp:txXfrm>
        <a:off x="2571057" y="146413"/>
        <a:ext cx="2884680" cy="900112"/>
      </dsp:txXfrm>
    </dsp:sp>
    <dsp:sp modelId="{1FEDBC89-FED9-4A75-A14B-FD36017F8D19}">
      <dsp:nvSpPr>
        <dsp:cNvPr id="0" name=""/>
        <dsp:cNvSpPr/>
      </dsp:nvSpPr>
      <dsp:spPr>
        <a:xfrm rot="5400000">
          <a:off x="2721316" y="2363740"/>
          <a:ext cx="945118" cy="10759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9BDB-C231-41B3-A645-F29046993DB9}">
      <dsp:nvSpPr>
        <dsp:cNvPr id="0" name=""/>
        <dsp:cNvSpPr/>
      </dsp:nvSpPr>
      <dsp:spPr>
        <a:xfrm>
          <a:off x="1827975" y="1232856"/>
          <a:ext cx="2434121" cy="11136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>
              <a:latin typeface="Gill Sans MT" panose="020B0502020104020203" pitchFamily="34" charset="0"/>
            </a:rPr>
            <a:t>LGBMClassifier</a:t>
          </a:r>
          <a:endParaRPr lang="fr-FR" sz="2600" kern="1200" dirty="0">
            <a:latin typeface="Gill Sans MT" panose="020B0502020104020203" pitchFamily="34" charset="0"/>
          </a:endParaRPr>
        </a:p>
      </dsp:txBody>
      <dsp:txXfrm>
        <a:off x="1882349" y="1287230"/>
        <a:ext cx="2325373" cy="1004916"/>
      </dsp:txXfrm>
    </dsp:sp>
    <dsp:sp modelId="{FB9225AE-2D48-429C-9B3C-FAC7943C5140}">
      <dsp:nvSpPr>
        <dsp:cNvPr id="0" name=""/>
        <dsp:cNvSpPr/>
      </dsp:nvSpPr>
      <dsp:spPr>
        <a:xfrm>
          <a:off x="4315460" y="1349305"/>
          <a:ext cx="2902419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Gill Sans MT" panose="020B0502020104020203" pitchFamily="34" charset="0"/>
            </a:rPr>
            <a:t>Données Polynomiales</a:t>
          </a:r>
        </a:p>
      </dsp:txBody>
      <dsp:txXfrm>
        <a:off x="4315460" y="1349305"/>
        <a:ext cx="2902419" cy="900112"/>
      </dsp:txXfrm>
    </dsp:sp>
    <dsp:sp modelId="{9E1A399F-527D-4B6B-AC71-F884DD2A69CC}">
      <dsp:nvSpPr>
        <dsp:cNvPr id="0" name=""/>
        <dsp:cNvSpPr/>
      </dsp:nvSpPr>
      <dsp:spPr>
        <a:xfrm>
          <a:off x="3769220" y="2543936"/>
          <a:ext cx="2610470" cy="111366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>
              <a:latin typeface="Gill Sans MT" panose="020B0502020104020203" pitchFamily="34" charset="0"/>
            </a:rPr>
            <a:t>LGBMClassifier</a:t>
          </a:r>
          <a:endParaRPr lang="fr-FR" sz="2600" kern="1200" dirty="0">
            <a:latin typeface="Gill Sans MT" panose="020B0502020104020203" pitchFamily="34" charset="0"/>
          </a:endParaRPr>
        </a:p>
      </dsp:txBody>
      <dsp:txXfrm>
        <a:off x="3823594" y="2598310"/>
        <a:ext cx="2501722" cy="1004916"/>
      </dsp:txXfrm>
    </dsp:sp>
    <dsp:sp modelId="{D7FA03D3-4538-473B-9B54-33E7579CCEE3}">
      <dsp:nvSpPr>
        <dsp:cNvPr id="0" name=""/>
        <dsp:cNvSpPr/>
      </dsp:nvSpPr>
      <dsp:spPr>
        <a:xfrm>
          <a:off x="6419214" y="2667692"/>
          <a:ext cx="2584953" cy="900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Gill Sans MT" panose="020B0502020104020203" pitchFamily="34" charset="0"/>
            </a:rPr>
            <a:t>Données Complètes</a:t>
          </a:r>
        </a:p>
      </dsp:txBody>
      <dsp:txXfrm>
        <a:off x="6419214" y="2667692"/>
        <a:ext cx="2584953" cy="900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87FD-5D49-46E8-BF33-49AA53A166A4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Score métier</a:t>
          </a:r>
        </a:p>
      </dsp:txBody>
      <dsp:txXfrm>
        <a:off x="1748064" y="2975"/>
        <a:ext cx="3342605" cy="2005563"/>
      </dsp:txXfrm>
    </dsp:sp>
    <dsp:sp modelId="{2C1D4FC0-DB3C-427B-944E-56C33246C0A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Calcul du poids</a:t>
          </a:r>
        </a:p>
      </dsp:txBody>
      <dsp:txXfrm>
        <a:off x="5424930" y="2975"/>
        <a:ext cx="3342605" cy="2005563"/>
      </dsp:txXfrm>
    </dsp:sp>
    <dsp:sp modelId="{D26F7AF6-08CB-4D15-8455-024708AADCF3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Recherche </a:t>
          </a:r>
          <a:r>
            <a:rPr lang="fr-FR" sz="4300" kern="1200" dirty="0"/>
            <a:t>de paramètres</a:t>
          </a:r>
        </a:p>
      </dsp:txBody>
      <dsp:txXfrm>
        <a:off x="1748064" y="2342799"/>
        <a:ext cx="3342605" cy="2005563"/>
      </dsp:txXfrm>
    </dsp:sp>
    <dsp:sp modelId="{83B39A8E-6BCC-4186-91E1-CA98266D0F68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Recherche de seuil</a:t>
          </a:r>
        </a:p>
      </dsp:txBody>
      <dsp:txXfrm>
        <a:off x="5424930" y="2342799"/>
        <a:ext cx="3342605" cy="200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87FD-5D49-46E8-BF33-49AA53A166A4}">
      <dsp:nvSpPr>
        <dsp:cNvPr id="0" name=""/>
        <dsp:cNvSpPr/>
      </dsp:nvSpPr>
      <dsp:spPr>
        <a:xfrm>
          <a:off x="0" y="2"/>
          <a:ext cx="1738378" cy="1043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Experiments</a:t>
          </a:r>
          <a:endParaRPr lang="fr-FR" sz="2400" kern="1200" dirty="0"/>
        </a:p>
      </dsp:txBody>
      <dsp:txXfrm>
        <a:off x="0" y="2"/>
        <a:ext cx="1738378" cy="1043027"/>
      </dsp:txXfrm>
    </dsp:sp>
    <dsp:sp modelId="{AFFC6D7F-5D45-4D2E-87C5-0EF7F57E485C}">
      <dsp:nvSpPr>
        <dsp:cNvPr id="0" name=""/>
        <dsp:cNvSpPr/>
      </dsp:nvSpPr>
      <dsp:spPr>
        <a:xfrm>
          <a:off x="3350691" y="1547"/>
          <a:ext cx="1738378" cy="1043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Versions</a:t>
          </a:r>
        </a:p>
      </dsp:txBody>
      <dsp:txXfrm>
        <a:off x="3350691" y="1547"/>
        <a:ext cx="1738378" cy="1043027"/>
      </dsp:txXfrm>
    </dsp:sp>
    <dsp:sp modelId="{C78F36BF-7547-4520-B396-764EE819D4B4}">
      <dsp:nvSpPr>
        <dsp:cNvPr id="0" name=""/>
        <dsp:cNvSpPr/>
      </dsp:nvSpPr>
      <dsp:spPr>
        <a:xfrm>
          <a:off x="6021345" y="1547"/>
          <a:ext cx="1738378" cy="1043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Paramètres</a:t>
          </a:r>
        </a:p>
      </dsp:txBody>
      <dsp:txXfrm>
        <a:off x="6021345" y="1547"/>
        <a:ext cx="1738378" cy="1043027"/>
      </dsp:txXfrm>
    </dsp:sp>
    <dsp:sp modelId="{34D65DC1-9231-4CE2-9CBC-1B28C09217CB}">
      <dsp:nvSpPr>
        <dsp:cNvPr id="0" name=""/>
        <dsp:cNvSpPr/>
      </dsp:nvSpPr>
      <dsp:spPr>
        <a:xfrm>
          <a:off x="8861021" y="773"/>
          <a:ext cx="1738378" cy="1043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Scores</a:t>
          </a:r>
        </a:p>
      </dsp:txBody>
      <dsp:txXfrm>
        <a:off x="8861021" y="773"/>
        <a:ext cx="1738378" cy="10430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87FD-5D49-46E8-BF33-49AA53A166A4}">
      <dsp:nvSpPr>
        <dsp:cNvPr id="0" name=""/>
        <dsp:cNvSpPr/>
      </dsp:nvSpPr>
      <dsp:spPr>
        <a:xfrm>
          <a:off x="832969" y="0"/>
          <a:ext cx="1740112" cy="10440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Entrainement</a:t>
          </a:r>
        </a:p>
      </dsp:txBody>
      <dsp:txXfrm>
        <a:off x="832969" y="0"/>
        <a:ext cx="1740112" cy="1044067"/>
      </dsp:txXfrm>
    </dsp:sp>
    <dsp:sp modelId="{AFFC6D7F-5D45-4D2E-87C5-0EF7F57E485C}">
      <dsp:nvSpPr>
        <dsp:cNvPr id="0" name=""/>
        <dsp:cNvSpPr/>
      </dsp:nvSpPr>
      <dsp:spPr>
        <a:xfrm>
          <a:off x="6888770" y="0"/>
          <a:ext cx="1740112" cy="10440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Validation</a:t>
          </a:r>
        </a:p>
      </dsp:txBody>
      <dsp:txXfrm>
        <a:off x="6888770" y="0"/>
        <a:ext cx="1740112" cy="1044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F51F0-C205-4621-80F0-C9B1AB1CE02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C4642-67E9-48DE-9420-A93D47697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12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principales des clients, plus des tableaux sur prêts précédents, mensualités, paiements par carte etc…</a:t>
            </a:r>
          </a:p>
          <a:p>
            <a:endParaRPr lang="fr-FR" dirty="0"/>
          </a:p>
          <a:p>
            <a:r>
              <a:rPr lang="fr-FR" dirty="0"/>
              <a:t>Quelques colonnes très vides dans des tableau de données annexes</a:t>
            </a:r>
          </a:p>
          <a:p>
            <a:endParaRPr lang="fr-FR" dirty="0"/>
          </a:p>
          <a:p>
            <a:r>
              <a:rPr lang="fr-FR" dirty="0"/>
              <a:t>Pas de données dupliquées</a:t>
            </a:r>
          </a:p>
          <a:p>
            <a:endParaRPr lang="fr-FR" dirty="0"/>
          </a:p>
          <a:p>
            <a:r>
              <a:rPr lang="fr-FR" dirty="0"/>
              <a:t>Données de prêts, notamment avec mensualités. </a:t>
            </a:r>
          </a:p>
          <a:p>
            <a:r>
              <a:rPr lang="fr-FR" dirty="0"/>
              <a:t>Principalement pris les moyennes pour chaque colonnes, pour les colonnes catégorielles = plus courante</a:t>
            </a:r>
          </a:p>
          <a:p>
            <a:endParaRPr lang="fr-FR" dirty="0"/>
          </a:p>
          <a:p>
            <a:r>
              <a:rPr lang="fr-FR" dirty="0"/>
              <a:t>Fusion des données par clients.</a:t>
            </a:r>
          </a:p>
          <a:p>
            <a:endParaRPr lang="fr-FR" dirty="0"/>
          </a:p>
          <a:p>
            <a:r>
              <a:rPr lang="fr-FR" dirty="0"/>
              <a:t>Anomalies, notamment au niveau des dates, naissance + date d’emploi.</a:t>
            </a:r>
          </a:p>
          <a:p>
            <a:endParaRPr lang="fr-FR" dirty="0"/>
          </a:p>
          <a:p>
            <a:r>
              <a:rPr lang="fr-FR" dirty="0"/>
              <a:t>Vérification s’il y a des corrélations entre les données et la Target =&gt; âge = corrélation positive. Ressources externes = corrélation négative</a:t>
            </a:r>
          </a:p>
          <a:p>
            <a:endParaRPr lang="fr-FR" dirty="0"/>
          </a:p>
          <a:p>
            <a:r>
              <a:rPr lang="fr-FR" dirty="0"/>
              <a:t>Target très déséquilibrée : 92 % de prêts accordés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73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réalisé sur la fonction de </a:t>
            </a:r>
            <a:r>
              <a:rPr lang="fr-FR" dirty="0" err="1"/>
              <a:t>scoring</a:t>
            </a:r>
            <a:r>
              <a:rPr lang="fr-FR" dirty="0"/>
              <a:t> que j’ai crée.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6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39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20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0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Encodage des données catégorielles :</a:t>
            </a:r>
          </a:p>
          <a:p>
            <a:r>
              <a:rPr lang="fr-FR" dirty="0"/>
              <a:t>	- si 2 valeurs, encodage binaire</a:t>
            </a:r>
          </a:p>
          <a:p>
            <a:r>
              <a:rPr lang="fr-FR" dirty="0"/>
              <a:t>	- sinon One-Hot-</a:t>
            </a:r>
            <a:r>
              <a:rPr lang="fr-FR" dirty="0" err="1"/>
              <a:t>Encoding</a:t>
            </a:r>
            <a:r>
              <a:rPr lang="fr-FR" dirty="0"/>
              <a:t> avec une colonne pour les valeurs nulles</a:t>
            </a:r>
          </a:p>
          <a:p>
            <a:endParaRPr lang="fr-FR" dirty="0"/>
          </a:p>
          <a:p>
            <a:r>
              <a:rPr lang="fr-FR" dirty="0"/>
              <a:t>Imputation pour le modèle de régression logistique par la médiane</a:t>
            </a:r>
          </a:p>
          <a:p>
            <a:endParaRPr lang="fr-FR" dirty="0"/>
          </a:p>
          <a:p>
            <a:r>
              <a:rPr lang="fr-FR" dirty="0" err="1"/>
              <a:t>Scaling</a:t>
            </a:r>
            <a:r>
              <a:rPr lang="fr-FR" dirty="0"/>
              <a:t> : pour les valeurs numériques = </a:t>
            </a:r>
            <a:r>
              <a:rPr lang="fr-FR" dirty="0" err="1"/>
              <a:t>MinMaxScaler</a:t>
            </a:r>
            <a:r>
              <a:rPr lang="fr-FR" dirty="0"/>
              <a:t> (mise à niveau des valeurs entre 0 et 1)</a:t>
            </a:r>
          </a:p>
          <a:p>
            <a:endParaRPr lang="fr-FR" dirty="0"/>
          </a:p>
          <a:p>
            <a:r>
              <a:rPr lang="fr-FR" dirty="0" err="1"/>
              <a:t>Features</a:t>
            </a:r>
            <a:r>
              <a:rPr lang="fr-FR" dirty="0"/>
              <a:t> polynomiales : niveau 3 avec les ressources externes et jours de naissance (colonnes avec le plus de corrélation =&gt; recherche d’un peu plus de corrélation pour aider à la prédiction)</a:t>
            </a:r>
          </a:p>
          <a:p>
            <a:endParaRPr lang="fr-FR" dirty="0"/>
          </a:p>
          <a:p>
            <a:r>
              <a:rPr lang="fr-FR" dirty="0"/>
              <a:t>Autres </a:t>
            </a:r>
            <a:r>
              <a:rPr lang="fr-FR" dirty="0" err="1"/>
              <a:t>features</a:t>
            </a:r>
            <a:r>
              <a:rPr lang="fr-FR" dirty="0"/>
              <a:t> : des pourcentages entre montants demandés et montants accordés, DPD (Days </a:t>
            </a:r>
            <a:r>
              <a:rPr lang="fr-FR" dirty="0" err="1"/>
              <a:t>past</a:t>
            </a:r>
            <a:r>
              <a:rPr lang="fr-FR" dirty="0"/>
              <a:t> due) et DBP (Days </a:t>
            </a:r>
            <a:r>
              <a:rPr lang="fr-FR" dirty="0" err="1"/>
              <a:t>before</a:t>
            </a:r>
            <a:r>
              <a:rPr lang="fr-FR" dirty="0"/>
              <a:t> due)</a:t>
            </a:r>
          </a:p>
          <a:p>
            <a:endParaRPr lang="fr-FR" dirty="0"/>
          </a:p>
          <a:p>
            <a:r>
              <a:rPr lang="fr-FR" dirty="0"/>
              <a:t>SMOTE : Pour le modèle de </a:t>
            </a:r>
            <a:r>
              <a:rPr lang="fr-FR" dirty="0" err="1"/>
              <a:t>RandomForest</a:t>
            </a:r>
            <a:r>
              <a:rPr lang="fr-FR" dirty="0"/>
              <a:t> qui est sensible aux Target déséquilibrées.</a:t>
            </a:r>
          </a:p>
          <a:p>
            <a:r>
              <a:rPr lang="fr-FR" dirty="0" err="1"/>
              <a:t>BorderSmote</a:t>
            </a:r>
            <a:r>
              <a:rPr lang="fr-FR" dirty="0"/>
              <a:t> : évite la superposition des données dupliquées.</a:t>
            </a:r>
          </a:p>
          <a:p>
            <a:r>
              <a:rPr lang="fr-FR" dirty="0"/>
              <a:t>Consiste à dupliquer des lignes de la classe en sous-nombre pour équilibré.</a:t>
            </a:r>
          </a:p>
          <a:p>
            <a:r>
              <a:rPr lang="fr-FR" dirty="0"/>
              <a:t>	- sensible aux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fr-FR" dirty="0"/>
              <a:t>	- peut augmenter l’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Résulats</a:t>
            </a:r>
            <a:r>
              <a:rPr lang="fr-FR" dirty="0"/>
              <a:t> du modèle : positif = client ne remboursera pas, négatif = client remboursera</a:t>
            </a:r>
          </a:p>
          <a:p>
            <a:endParaRPr lang="fr-FR" dirty="0"/>
          </a:p>
          <a:p>
            <a:r>
              <a:rPr lang="fr-FR" dirty="0"/>
              <a:t>On cherche à minimiser les faux-négatifs : prêts accordés alors que le client ne remboursera pas</a:t>
            </a:r>
          </a:p>
          <a:p>
            <a:endParaRPr lang="fr-FR" dirty="0"/>
          </a:p>
          <a:p>
            <a:r>
              <a:rPr lang="fr-FR" dirty="0"/>
              <a:t>Score métier : FN * 10 000 + FP * 1 000, on cherche le « coût » que les erreurs coûteront à l ’entreprise</a:t>
            </a:r>
          </a:p>
          <a:p>
            <a:endParaRPr lang="fr-FR" dirty="0"/>
          </a:p>
          <a:p>
            <a:r>
              <a:rPr lang="fr-FR" dirty="0" err="1"/>
              <a:t>Fbeta</a:t>
            </a:r>
            <a:r>
              <a:rPr lang="fr-FR" dirty="0"/>
              <a:t> score : beta de 2 pour mettre l’accent sur le </a:t>
            </a:r>
            <a:r>
              <a:rPr lang="fr-FR" dirty="0" err="1"/>
              <a:t>recall</a:t>
            </a:r>
            <a:r>
              <a:rPr lang="fr-FR" dirty="0"/>
              <a:t> qui correspond à la détection des faux négatifs</a:t>
            </a:r>
          </a:p>
          <a:p>
            <a:endParaRPr lang="fr-FR" dirty="0"/>
          </a:p>
          <a:p>
            <a:r>
              <a:rPr lang="fr-FR" dirty="0"/>
              <a:t>ROC_AUC : métrique plus générique qui est plus pour une vue d’ensemble mais pas spécifique à notre problème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79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71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le score est un coût, on cherche à le </a:t>
            </a:r>
            <a:r>
              <a:rPr lang="fr-FR" dirty="0" err="1"/>
              <a:t>minimisern</a:t>
            </a:r>
            <a:r>
              <a:rPr lang="fr-FR" dirty="0"/>
              <a:t> d’où le rajout de </a:t>
            </a:r>
            <a:r>
              <a:rPr lang="fr-FR" dirty="0" err="1"/>
              <a:t>greater_is_better</a:t>
            </a:r>
            <a:r>
              <a:rPr lang="fr-FR" dirty="0"/>
              <a:t> = False dans la création du scorer</a:t>
            </a:r>
          </a:p>
          <a:p>
            <a:endParaRPr lang="fr-FR" dirty="0"/>
          </a:p>
          <a:p>
            <a:r>
              <a:rPr lang="fr-FR" dirty="0"/>
              <a:t>Calcul du poids des classes de la Target : pour rééquilibrer le modèle</a:t>
            </a:r>
          </a:p>
          <a:p>
            <a:endParaRPr lang="fr-FR" dirty="0"/>
          </a:p>
          <a:p>
            <a:r>
              <a:rPr lang="fr-FR" dirty="0"/>
              <a:t>Recherche de paramètres via le </a:t>
            </a:r>
            <a:r>
              <a:rPr lang="fr-FR" dirty="0" err="1"/>
              <a:t>GridSearch</a:t>
            </a:r>
            <a:r>
              <a:rPr lang="fr-FR" dirty="0"/>
              <a:t> avec un refit sur le score métier</a:t>
            </a:r>
          </a:p>
          <a:p>
            <a:endParaRPr lang="fr-FR" dirty="0"/>
          </a:p>
          <a:p>
            <a:r>
              <a:rPr lang="fr-FR" dirty="0"/>
              <a:t>Recherche du seuil qui minimise le score métier avec les paramètres optimisés : 0,53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0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autres modèles : Enregistrements d’autres scores : précision, </a:t>
            </a:r>
            <a:r>
              <a:rPr lang="fr-FR" dirty="0" err="1"/>
              <a:t>recall</a:t>
            </a:r>
            <a:r>
              <a:rPr lang="fr-FR" dirty="0"/>
              <a:t>, </a:t>
            </a:r>
            <a:r>
              <a:rPr lang="fr-FR" dirty="0" err="1"/>
              <a:t>fbeta</a:t>
            </a:r>
            <a:r>
              <a:rPr lang="fr-FR" dirty="0"/>
              <a:t>, </a:t>
            </a:r>
            <a:r>
              <a:rPr lang="fr-FR" dirty="0" err="1"/>
              <a:t>roc_auc</a:t>
            </a:r>
            <a:r>
              <a:rPr lang="fr-FR" dirty="0"/>
              <a:t> et score métier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14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 une différence d’importance des </a:t>
            </a:r>
            <a:r>
              <a:rPr lang="fr-FR" dirty="0" err="1"/>
              <a:t>features</a:t>
            </a:r>
            <a:r>
              <a:rPr lang="fr-FR" dirty="0"/>
              <a:t> entre deux clients, bien que les principales </a:t>
            </a:r>
            <a:r>
              <a:rPr lang="fr-FR" dirty="0" err="1"/>
              <a:t>features</a:t>
            </a:r>
            <a:r>
              <a:rPr lang="fr-FR" dirty="0"/>
              <a:t> s’y retrouve.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2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de plusieurs branches à l’avancement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8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C4642-67E9-48DE-9420-A93D476978F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DFD63-FE3E-36E5-1C3D-4E4D66EAF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E048EC-C0D7-1844-1EA8-20B5D0740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F38B9-428E-C8DD-EE82-14B7D8B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718BE-82B0-7296-F189-52CC42DF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A8A5CD-9A1E-444E-5E04-2304D24D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70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FDE40-B90A-45A6-CBAB-32BB3F5F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503146-5D34-4F6F-88E8-A7772A20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4DF3F-D2A1-7028-D88C-F9A65B8E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E2DB5-C4E6-419A-B165-39A43B1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2EF9C-7E2F-0606-F686-9E2A29B1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7D2390-5222-33A8-1FCE-A927005F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EB1A45-5C1A-9E68-6179-18EC114A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D54DB-6BFB-AAB3-45A6-2C944343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11030-0C91-7429-90B4-3B0451A4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DB5E1-878C-3ED5-38B5-76173FE9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5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30D37-9B80-3B88-1847-35456BD7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99ADF-C349-4026-5F60-DDC14A20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98307-1AB5-965A-854B-DDE5E344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F4FBB-C800-51DF-8635-52B650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097C0-0CDB-7AED-D92E-69662607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24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41260-9240-FA64-186D-3BA7DD18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108B8-3129-AD0B-EE20-9F06801F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F3BEF-B4E1-6329-3F4C-46160824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2DACE-A6B0-D39E-DA22-72FA7631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FF4F4-3F1D-9204-703F-C8B3DEAC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2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7DD30-0829-F777-2D5A-0D6A2E1B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ED0EA-3C07-C382-F31F-520F69E3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93D4C8-CCCF-55C8-9177-7418BB480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1B078-7692-F42D-C342-143BE47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41D1B9-3708-1A7D-6482-BF936FC7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16852A-A692-9227-B148-41BF2B9D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2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71C41-EE69-9B5E-FFF9-838F774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01D6D-3B48-03E8-7E30-31663220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34CA10-9F43-6E9B-FECF-9E32DA4A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F4B427-F87E-AAA2-0DC7-E6DF2929E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2C30EB-5F97-CFBF-2894-28448F2D9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42E57F-A591-C516-EE35-6AA84304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891C7-C8FB-6668-2448-31EBEFB2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A4E21B-0F86-3BCB-179B-CBCA6B1C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6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9D98E-C4DF-D528-FBA0-08A0E475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F8C4C5-F2F0-ED60-4F63-95EB40FE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821CBC-088A-3140-716D-2431606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F40924-5659-A5A0-38B8-949787F5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91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C809F-EA6A-A411-B867-50BCCE4D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4BA8A3-A9D1-EF94-CA02-14ADDBFD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834976-33BF-1079-277F-CFC71D7C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4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3EC35-36BD-811D-15D8-3CAB1A8D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48B5E-610A-9A85-7822-C1B85465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3FD81D-1294-5FE8-E37C-DA2669028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9E8A2B-39B1-A4C6-19EE-0A85F635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3EA54-827B-950D-244B-B40485B8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B825A4-4988-D187-C461-9D55EDEE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F1416-8262-2428-9B5C-07E2333E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CFE9E0-8635-F282-983C-B9D110D4D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DF37ED-F09B-5C74-7B7C-76B246986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CD0175-A1F4-35E7-BD9B-09571206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4865FC-8C7C-7941-D2E8-C0062625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36B0BF-B397-D7D1-6D8F-3249D4F3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11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DB2B6C-0ECC-B95C-D9D8-D89D8E70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36CD1E-BA68-CFD1-0E39-15057B97F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720FA-E75A-DF7B-3F1B-47CDB031E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38CB-7039-4E9F-850C-FAFE830D3B1B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D8F63-83E3-FB92-587D-3C59716B6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17C04-9EA5-72D6-F7BD-9D0F703C2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C445-B220-4ED8-A2BF-7698770917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4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neault-IA/Home_Credit_Default_Risk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-credi-default-risk-2d75b983d33b.herokuap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5.png"/><Relationship Id="rId4" Type="http://schemas.openxmlformats.org/officeDocument/2006/relationships/diagramData" Target="../diagrams/data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8B188-57BB-9EDA-CBA8-EC3B4798B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Implémenter un modèle de </a:t>
            </a:r>
            <a:r>
              <a:rPr lang="fr-FR" dirty="0" err="1">
                <a:latin typeface="Gill Sans MT" panose="020B0502020104020203" pitchFamily="34" charset="0"/>
              </a:rPr>
              <a:t>Scoring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2CE89F-87CC-8B8D-45CE-8FD67878D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12"/>
            <a:ext cx="9144000" cy="1655762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Home </a:t>
            </a:r>
            <a:r>
              <a:rPr lang="fr-FR" dirty="0" err="1">
                <a:latin typeface="Gill Sans MT" panose="020B0502020104020203" pitchFamily="34" charset="0"/>
              </a:rPr>
              <a:t>Credit</a:t>
            </a:r>
            <a:r>
              <a:rPr lang="fr-FR" dirty="0">
                <a:latin typeface="Gill Sans MT" panose="020B0502020104020203" pitchFamily="34" charset="0"/>
              </a:rPr>
              <a:t> Default Risk</a:t>
            </a:r>
          </a:p>
        </p:txBody>
      </p:sp>
    </p:spTree>
    <p:extLst>
      <p:ext uri="{BB962C8B-B14F-4D97-AF65-F5344CB8AC3E}">
        <p14:creationId xmlns:p14="http://schemas.microsoft.com/office/powerpoint/2010/main" val="428306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08A63-BF33-6B59-1868-51D6FAE3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4576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Résultats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730E565-D4BE-629F-2660-7FD303FCD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445706"/>
              </p:ext>
            </p:extLst>
          </p:nvPr>
        </p:nvGraphicFramePr>
        <p:xfrm>
          <a:off x="1391051" y="907099"/>
          <a:ext cx="9390648" cy="104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C168345-EA42-2BC0-192F-8B9816A1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50304"/>
              </p:ext>
            </p:extLst>
          </p:nvPr>
        </p:nvGraphicFramePr>
        <p:xfrm>
          <a:off x="280203" y="2117092"/>
          <a:ext cx="55238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277">
                  <a:extLst>
                    <a:ext uri="{9D8B030D-6E8A-4147-A177-3AD203B41FA5}">
                      <a16:colId xmlns:a16="http://schemas.microsoft.com/office/drawing/2014/main" val="270239172"/>
                    </a:ext>
                  </a:extLst>
                </a:gridCol>
                <a:gridCol w="1841277">
                  <a:extLst>
                    <a:ext uri="{9D8B030D-6E8A-4147-A177-3AD203B41FA5}">
                      <a16:colId xmlns:a16="http://schemas.microsoft.com/office/drawing/2014/main" val="1601884462"/>
                    </a:ext>
                  </a:extLst>
                </a:gridCol>
                <a:gridCol w="1841277">
                  <a:extLst>
                    <a:ext uri="{9D8B030D-6E8A-4147-A177-3AD203B41FA5}">
                      <a16:colId xmlns:a16="http://schemas.microsoft.com/office/drawing/2014/main" val="3541914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Score Métier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</a:t>
                      </a:r>
                      <a:r>
                        <a:rPr lang="fr-FR" dirty="0" err="1"/>
                        <a:t>FBeta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ROC_AUC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~ 27M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0159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E337696-C869-39B6-41AE-FBCFC363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434"/>
              </p:ext>
            </p:extLst>
          </p:nvPr>
        </p:nvGraphicFramePr>
        <p:xfrm>
          <a:off x="6387966" y="2117092"/>
          <a:ext cx="55238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277">
                  <a:extLst>
                    <a:ext uri="{9D8B030D-6E8A-4147-A177-3AD203B41FA5}">
                      <a16:colId xmlns:a16="http://schemas.microsoft.com/office/drawing/2014/main" val="270239172"/>
                    </a:ext>
                  </a:extLst>
                </a:gridCol>
                <a:gridCol w="1841277">
                  <a:extLst>
                    <a:ext uri="{9D8B030D-6E8A-4147-A177-3AD203B41FA5}">
                      <a16:colId xmlns:a16="http://schemas.microsoft.com/office/drawing/2014/main" val="1601884462"/>
                    </a:ext>
                  </a:extLst>
                </a:gridCol>
                <a:gridCol w="1841277">
                  <a:extLst>
                    <a:ext uri="{9D8B030D-6E8A-4147-A177-3AD203B41FA5}">
                      <a16:colId xmlns:a16="http://schemas.microsoft.com/office/drawing/2014/main" val="3541914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Score Métier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</a:t>
                      </a:r>
                      <a:r>
                        <a:rPr lang="fr-FR" dirty="0" err="1"/>
                        <a:t>FBeta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ROC_AUC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~ 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0159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21B5738-FACB-BCAB-5A8C-DC2E6671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67" y="3010260"/>
            <a:ext cx="4925628" cy="384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ED5F1A-41B7-8142-3AA0-A056C7A0E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724" y="3692652"/>
            <a:ext cx="3126715" cy="17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0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47BB8-64F2-B64E-9B4D-9FD2CD90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664"/>
          </a:xfrm>
        </p:spPr>
        <p:txBody>
          <a:bodyPr/>
          <a:lstStyle/>
          <a:p>
            <a:pPr algn="ctr"/>
            <a:r>
              <a:rPr lang="fr-FR" dirty="0" err="1">
                <a:latin typeface="Gill Sans MT" panose="020B0502020104020203" pitchFamily="34" charset="0"/>
              </a:rPr>
              <a:t>Feature</a:t>
            </a:r>
            <a:r>
              <a:rPr lang="fr-FR" dirty="0">
                <a:latin typeface="Gill Sans MT" panose="020B0502020104020203" pitchFamily="34" charset="0"/>
              </a:rPr>
              <a:t> Importance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A7B63C-9EF4-6B7C-87F4-C79731B2E4B4}"/>
              </a:ext>
            </a:extLst>
          </p:cNvPr>
          <p:cNvSpPr txBox="1"/>
          <p:nvPr/>
        </p:nvSpPr>
        <p:spPr>
          <a:xfrm>
            <a:off x="5091763" y="924026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Globale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83B348-F031-5E1E-91DE-0E125ECC8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" y="1288093"/>
            <a:ext cx="4724828" cy="54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638A23-29E3-269B-3BEA-7D310819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1" y="1118600"/>
            <a:ext cx="4724829" cy="564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9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2379D9C-E9D4-AEF5-7596-8FE1BB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664"/>
          </a:xfrm>
        </p:spPr>
        <p:txBody>
          <a:bodyPr/>
          <a:lstStyle/>
          <a:p>
            <a:pPr algn="ctr"/>
            <a:r>
              <a:rPr lang="fr-FR" dirty="0" err="1">
                <a:latin typeface="Gill Sans MT" panose="020B0502020104020203" pitchFamily="34" charset="0"/>
              </a:rPr>
              <a:t>Feature</a:t>
            </a:r>
            <a:r>
              <a:rPr lang="fr-FR" dirty="0">
                <a:latin typeface="Gill Sans MT" panose="020B0502020104020203" pitchFamily="34" charset="0"/>
              </a:rPr>
              <a:t> Importance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B6E9A2-3188-596A-035E-F4DCE9E7BB75}"/>
              </a:ext>
            </a:extLst>
          </p:cNvPr>
          <p:cNvSpPr txBox="1"/>
          <p:nvPr/>
        </p:nvSpPr>
        <p:spPr>
          <a:xfrm>
            <a:off x="5091763" y="924026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Locale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7E5319-8259-8A5B-6DFC-323795D2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3" y="1433412"/>
            <a:ext cx="7540317" cy="25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9F97C6-FF06-BDD8-4E76-B4EC0DC0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3" y="4042163"/>
            <a:ext cx="7540317" cy="28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0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0CB1FE7-0B7A-3685-2757-954560C5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" y="960120"/>
            <a:ext cx="601579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5FE6C72-75A0-CA64-0FC0-F445E06F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93" y="960120"/>
            <a:ext cx="5919597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6B5353-727C-6714-42B1-69A47245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48" y="2675823"/>
            <a:ext cx="7024303" cy="3951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6229C3-C2D5-1D69-E9DF-70A783C0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8028"/>
            <a:ext cx="9144000" cy="1209525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Pipeline de Déploiement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48A386-0125-7B82-DC6F-0898D5BA5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3463" y="2287553"/>
            <a:ext cx="9144000" cy="1655762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Git, GitHub et Test unitaire</a:t>
            </a:r>
          </a:p>
        </p:txBody>
      </p:sp>
    </p:spTree>
    <p:extLst>
      <p:ext uri="{BB962C8B-B14F-4D97-AF65-F5344CB8AC3E}">
        <p14:creationId xmlns:p14="http://schemas.microsoft.com/office/powerpoint/2010/main" val="92815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85261-E1D3-C217-C424-8C0EEF9B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6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DD04CC-97E4-59F3-A316-6C5EBAD6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42" y="1625343"/>
            <a:ext cx="5102367" cy="41506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FC0B1B-C617-2D7B-4096-471EE35F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4" y="1625343"/>
            <a:ext cx="1794547" cy="11963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8FBCBC-1951-5032-8222-56D47A6D5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186" y="1625343"/>
            <a:ext cx="4567814" cy="44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33853-7A5F-E314-C43E-8FA90640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26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GitHub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500D6E-D2B7-131F-6FE5-B02FAC25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3" y="1153445"/>
            <a:ext cx="8176501" cy="53604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18CF9A-20C5-AD28-C81C-674A76154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81"/>
          <a:stretch/>
        </p:blipFill>
        <p:spPr>
          <a:xfrm>
            <a:off x="8369007" y="1204295"/>
            <a:ext cx="3729950" cy="52587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37E966-2D88-631F-446F-C44130B22091}"/>
              </a:ext>
            </a:extLst>
          </p:cNvPr>
          <p:cNvSpPr txBox="1"/>
          <p:nvPr/>
        </p:nvSpPr>
        <p:spPr>
          <a:xfrm>
            <a:off x="3047198" y="78411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https://github.com/Heneault-IA/Home_Credit_Default_Risk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33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031CB-68D5-1829-641C-12101D3C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68"/>
            <a:ext cx="10515600" cy="1117166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Test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8D7724-9FDD-67FE-E8FB-E24DDFF4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00" y="4521931"/>
            <a:ext cx="7440063" cy="1943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C1E568-A6AC-D9DB-279D-9900B441C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550" y="3706635"/>
            <a:ext cx="3400900" cy="6382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CB16BC-7C6B-FA6F-61D7-5AECFBA75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497" y="1303221"/>
            <a:ext cx="452500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222C30A-ACDD-3C94-9D73-A28D71249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D1B3740-9446-9333-61C8-6621AD0CC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3D68F4-1D61-38B4-A01C-7DA6E7E3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94" y="644893"/>
            <a:ext cx="9429611" cy="513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1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AE00E8C-B82A-0BC8-8900-98BFEEA2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2" y="1200912"/>
            <a:ext cx="2080862" cy="55489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2EA11AE-DCE5-E4E6-D31A-1DEE894E5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102" y="1200911"/>
            <a:ext cx="608596" cy="55489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DC2910B-3CFC-D092-F50C-E1530FB5E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271" y="1479118"/>
            <a:ext cx="5592900" cy="12727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F7D49B3-8A87-692F-9DE3-F9F60C463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675" y="3076526"/>
            <a:ext cx="2876951" cy="34580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AC536EA-749B-06DB-6316-0EF2B12DC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799" y="3983849"/>
            <a:ext cx="5185634" cy="82170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52187A-1E8E-C951-82B3-758945F5D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8265" y="3775340"/>
            <a:ext cx="1905266" cy="2000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8C5A1E8-E307-DAA4-B63F-71CA753571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5806" y="3076526"/>
            <a:ext cx="2600688" cy="20957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9157C26-AD3C-5F85-3F8D-020384D4F6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8506" y="1193692"/>
            <a:ext cx="2524477" cy="2381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E7F7DB-2912-F9E0-1B34-AB664FC0E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614" y="130045"/>
            <a:ext cx="2476846" cy="857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BBD424-6CF2-B311-B72C-42C61D8993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49058" y="158624"/>
            <a:ext cx="2067213" cy="8002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979DFC-8EC0-0D8E-C1FE-33A0FCEABE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0034" y="158624"/>
            <a:ext cx="290553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35EC-0602-220B-0378-41304114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819F02-A815-3111-98A3-25479AB2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66" y="2629959"/>
            <a:ext cx="76792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latin typeface="Gill Sans MT" panose="020B0502020104020203" pitchFamily="34" charset="0"/>
              </a:rPr>
              <a:t>Comment calculer la probabilité qu’un client rembourse son crédit</a:t>
            </a:r>
          </a:p>
        </p:txBody>
      </p:sp>
    </p:spTree>
    <p:extLst>
      <p:ext uri="{BB962C8B-B14F-4D97-AF65-F5344CB8AC3E}">
        <p14:creationId xmlns:p14="http://schemas.microsoft.com/office/powerpoint/2010/main" val="391682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8FCE9-4C7B-1266-25FB-C118C000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371" y="335898"/>
            <a:ext cx="9144000" cy="1572711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API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804C6D-4D27-C476-253C-5C2FB6DF8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API (interface de programmation) : définition, technos, exemples...">
            <a:extLst>
              <a:ext uri="{FF2B5EF4-FFF2-40B4-BE49-F238E27FC236}">
                <a16:creationId xmlns:a16="http://schemas.microsoft.com/office/drawing/2014/main" id="{F384BB3C-02E2-289C-826B-5EDC906CB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1" y="1908609"/>
            <a:ext cx="7334526" cy="4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15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C3D71-AC5D-069F-83D1-E0DC6B83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27151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Via Web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98189B-BA93-B6A0-6821-65D4FA476BCC}"/>
              </a:ext>
            </a:extLst>
          </p:cNvPr>
          <p:cNvSpPr txBox="1"/>
          <p:nvPr/>
        </p:nvSpPr>
        <p:spPr>
          <a:xfrm>
            <a:off x="3024806" y="892336"/>
            <a:ext cx="614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https://home-credi-default-risk-2d75b983d33b.herokuapp.com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6F2CC-EE7C-89D9-4760-E8B723310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25" y="1895895"/>
            <a:ext cx="3381847" cy="895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E0EC73-EC03-CA97-D0B8-BA46774BA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725" y="1377930"/>
            <a:ext cx="2146072" cy="52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4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83D94-F16F-1F19-FAC6-6D68268D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1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Via </a:t>
            </a:r>
            <a:r>
              <a:rPr lang="fr-FR" dirty="0" err="1">
                <a:latin typeface="Gill Sans MT" panose="020B0502020104020203" pitchFamily="34" charset="0"/>
              </a:rPr>
              <a:t>Streamlit</a:t>
            </a:r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7590F5-C599-A3D9-437D-740454CF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335009" cy="27054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94A1566-9880-5C1F-9FAA-BBC1164F0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029" y="2511521"/>
            <a:ext cx="234347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EE37-DAE5-362A-99F8-C014DE68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126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Présentation des données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0130332-51C0-EBFA-7FB4-F25BDC32A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021022"/>
              </p:ext>
            </p:extLst>
          </p:nvPr>
        </p:nvGraphicFramePr>
        <p:xfrm>
          <a:off x="1659466" y="1434044"/>
          <a:ext cx="8873067" cy="506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AC11480-10A0-AE38-A626-2004AEDEB0A6}"/>
              </a:ext>
            </a:extLst>
          </p:cNvPr>
          <p:cNvSpPr txBox="1"/>
          <p:nvPr/>
        </p:nvSpPr>
        <p:spPr>
          <a:xfrm>
            <a:off x="3964646" y="1358523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Gill Sans MT" panose="020B0502020104020203" pitchFamily="34" charset="0"/>
              </a:rPr>
              <a:t>8 Fichiers de données</a:t>
            </a:r>
          </a:p>
        </p:txBody>
      </p:sp>
    </p:spTree>
    <p:extLst>
      <p:ext uri="{BB962C8B-B14F-4D97-AF65-F5344CB8AC3E}">
        <p14:creationId xmlns:p14="http://schemas.microsoft.com/office/powerpoint/2010/main" val="396226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6F57-91E6-7E9A-9579-AAFD875F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Traitement des Données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3D6D48-82D5-E0ED-7E54-607F2DF9E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329545"/>
              </p:ext>
            </p:extLst>
          </p:nvPr>
        </p:nvGraphicFramePr>
        <p:xfrm>
          <a:off x="1659466" y="1434044"/>
          <a:ext cx="8873067" cy="506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937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50B66-C3BB-7576-56B8-E847FAE1D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8296"/>
            <a:ext cx="9144000" cy="1729289"/>
          </a:xfrm>
        </p:spPr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Modélisation</a:t>
            </a:r>
          </a:p>
        </p:txBody>
      </p:sp>
      <p:pic>
        <p:nvPicPr>
          <p:cNvPr id="5124" name="Picture 4" descr="Aucune description de photo disponible.">
            <a:extLst>
              <a:ext uri="{FF2B5EF4-FFF2-40B4-BE49-F238E27FC236}">
                <a16:creationId xmlns:a16="http://schemas.microsoft.com/office/drawing/2014/main" id="{4289E76F-5FF2-F6BD-6678-D9C87C7CD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55" b="97111" l="3108" r="94996">
                        <a14:foregroundMark x1="32232" y1="12069" x2="8112" y2="24557"/>
                        <a14:foregroundMark x1="8112" y1="24557" x2="3715" y2="39856"/>
                        <a14:foregroundMark x1="3715" y1="39856" x2="4928" y2="63165"/>
                        <a14:foregroundMark x1="4928" y1="63165" x2="10159" y2="75706"/>
                        <a14:foregroundMark x1="34997" y1="88881" x2="49632" y2="96644"/>
                        <a14:foregroundMark x1="10159" y1="75706" x2="34165" y2="88440"/>
                        <a14:foregroundMark x1="93915" y1="75228" x2="95754" y2="64609"/>
                        <a14:foregroundMark x1="95754" y1="64609" x2="96058" y2="33815"/>
                        <a14:foregroundMark x1="96058" y1="33815" x2="81653" y2="20880"/>
                        <a14:foregroundMark x1="81653" y1="20880" x2="50468" y2="3899"/>
                        <a14:foregroundMark x1="4170" y1="26527" x2="4928" y2="73670"/>
                        <a14:foregroundMark x1="42381" y1="92909" x2="49735" y2="96454"/>
                        <a14:foregroundMark x1="94769" y1="69928" x2="94996" y2="28496"/>
                        <a14:foregroundMark x1="21380" y1="67761" x2="21911" y2="70125"/>
                        <a14:foregroundMark x1="57316" y1="68812" x2="56027" y2="73014"/>
                        <a14:foregroundMark x1="68992" y1="69928" x2="69219" y2="74721"/>
                        <a14:foregroundMark x1="20167" y1="66185" x2="24943" y2="70781"/>
                        <a14:foregroundMark x1="26990" y1="67104" x2="20015" y2="76953"/>
                        <a14:foregroundMark x1="20015" y1="76953" x2="14936" y2="65003"/>
                        <a14:foregroundMark x1="14936" y1="65003" x2="29871" y2="69337"/>
                        <a14:foregroundMark x1="29871" y1="69337" x2="44579" y2="67170"/>
                        <a14:foregroundMark x1="44579" y1="67170" x2="59515" y2="55745"/>
                        <a14:foregroundMark x1="59515" y1="55745" x2="69598" y2="67630"/>
                        <a14:foregroundMark x1="69598" y1="67630" x2="86429" y2="71438"/>
                        <a14:foregroundMark x1="86429" y1="71438" x2="86202" y2="69271"/>
                        <a14:foregroundMark x1="63154" y1="47144" x2="52312" y2="54760"/>
                        <a14:foregroundMark x1="52312" y1="54760" x2="48446" y2="53907"/>
                        <a14:foregroundMark x1="62168" y1="44977" x2="63912" y2="56993"/>
                        <a14:foregroundMark x1="62926" y1="45174" x2="43139" y2="60538"/>
                        <a14:foregroundMark x1="64670" y1="44058" x2="41168" y2="58569"/>
                        <a14:foregroundMark x1="38893" y1="56533" x2="33813" y2="59422"/>
                        <a14:foregroundMark x1="11296" y1="63559" x2="11979" y2="74524"/>
                        <a14:foregroundMark x1="11979" y1="74524" x2="11524" y2="76297"/>
                        <a14:foregroundMark x1="16376" y1="74327" x2="15845" y2="67498"/>
                        <a14:foregroundMark x1="23427" y1="74524" x2="20167" y2="79120"/>
                        <a14:foregroundMark x1="27976" y1="71044" x2="21911" y2="78726"/>
                        <a14:foregroundMark x1="27976" y1="73211" x2="26232" y2="78070"/>
                        <a14:foregroundMark x1="32525" y1="63165" x2="32525" y2="74064"/>
                        <a14:foregroundMark x1="34572" y1="68418" x2="40106" y2="72554"/>
                        <a14:foregroundMark x1="35557" y1="67301" x2="38362" y2="65988"/>
                        <a14:foregroundMark x1="45944" y1="67104" x2="48446" y2="66842"/>
                        <a14:foregroundMark x1="44655" y1="67301" x2="46171" y2="74524"/>
                        <a14:foregroundMark x1="52995" y1="69928" x2="59894" y2="69468"/>
                        <a14:foregroundMark x1="59894" y1="68418" x2="54132" y2="78135"/>
                        <a14:foregroundMark x1="54132" y1="78135" x2="51478" y2="78267"/>
                        <a14:foregroundMark x1="59591" y1="72357" x2="56331" y2="77807"/>
                        <a14:foregroundMark x1="60121" y1="73408" x2="58605" y2="78267"/>
                        <a14:foregroundMark x1="60121" y1="68418" x2="60121" y2="66842"/>
                        <a14:foregroundMark x1="57847" y1="67761" x2="51024" y2="67104"/>
                        <a14:foregroundMark x1="52767" y1="71241" x2="55042" y2="74984"/>
                        <a14:foregroundMark x1="64443" y1="64215" x2="64670" y2="73867"/>
                        <a14:foregroundMark x1="65656" y1="68615" x2="68992" y2="67761"/>
                        <a14:foregroundMark x1="72024" y1="69468" x2="71266" y2="74524"/>
                        <a14:foregroundMark x1="75284" y1="74064" x2="75512" y2="70387"/>
                        <a14:foregroundMark x1="76042" y1="68615" x2="80061" y2="66842"/>
                        <a14:foregroundMark x1="81122" y1="67301" x2="83397" y2="69928"/>
                        <a14:foregroundMark x1="82866" y1="73211" x2="82866" y2="76297"/>
                        <a14:foregroundMark x1="84913" y1="69731" x2="89234" y2="67958"/>
                        <a14:foregroundMark x1="88476" y1="70584" x2="89462" y2="75378"/>
                        <a14:foregroundMark x1="43011" y1="6741" x2="49735" y2="3349"/>
                        <a14:backgroundMark x1="18650" y1="5975" x2="18650" y2="5975"/>
                        <a14:backgroundMark x1="46366" y1="3485" x2="1668" y2="10309"/>
                        <a14:backgroundMark x1="1668" y1="10309" x2="1668" y2="10309"/>
                        <a14:backgroundMark x1="14329" y1="80893" x2="21683" y2="85949"/>
                        <a14:backgroundMark x1="23958" y1="85949" x2="34268" y2="89626"/>
                        <a14:backgroundMark x1="35557" y1="92055" x2="48749" y2="97505"/>
                        <a14:backgroundMark x1="52767" y1="97505" x2="66187" y2="91596"/>
                        <a14:backgroundMark x1="65959" y1="90742" x2="77028" y2="85292"/>
                        <a14:backgroundMark x1="77331" y1="85030" x2="86202" y2="80236"/>
                        <a14:backgroundMark x1="86202" y1="81550" x2="91964" y2="78267"/>
                        <a14:backgroundMark x1="87718" y1="79383" x2="91964" y2="76953"/>
                        <a14:backgroundMark x1="91964" y1="77150" x2="93783" y2="76034"/>
                        <a14:backgroundMark x1="86657" y1="79580" x2="88476" y2="79777"/>
                        <a14:backgroundMark x1="80819" y1="83060" x2="75815" y2="86146"/>
                        <a14:backgroundMark x1="75284" y1="85686" x2="57544" y2="95338"/>
                        <a14:backgroundMark x1="64443" y1="90742" x2="61107" y2="93171"/>
                        <a14:backgroundMark x1="3412" y1="74721" x2="14784" y2="80039"/>
                        <a14:backgroundMark x1="18878" y1="82206" x2="24716" y2="86146"/>
                        <a14:backgroundMark x1="34041" y1="89888" x2="36846" y2="92252"/>
                        <a14:backgroundMark x1="65959" y1="89626" x2="63912" y2="90545"/>
                        <a14:backgroundMark x1="61410" y1="92055" x2="50720" y2="97768"/>
                        <a14:backgroundMark x1="93783" y1="76297" x2="94541" y2="75837"/>
                        <a14:backgroundMark x1="94238" y1="76034" x2="94238" y2="76034"/>
                        <a14:backgroundMark x1="92494" y1="77610" x2="94996" y2="75378"/>
                        <a14:backgroundMark x1="93252" y1="76297" x2="95754" y2="74984"/>
                        <a14:backgroundMark x1="93783" y1="75837" x2="95527" y2="74327"/>
                        <a14:backgroundMark x1="41395" y1="6632" x2="39651" y2="7485"/>
                        <a14:backgroundMark x1="42684" y1="6369" x2="40637" y2="6829"/>
                        <a14:backgroundMark x1="39651" y1="7485" x2="37301" y2="8995"/>
                        <a14:backgroundMark x1="37301" y1="8798" x2="34268" y2="10768"/>
                        <a14:backgroundMark x1="34268" y1="10309" x2="31994" y2="118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55" y="2298731"/>
            <a:ext cx="3804351" cy="43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DADA0B4-9BAC-9B01-538F-4163D2497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1" y="187770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5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E415-44ED-7599-FB54-D34E61AD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848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Scores utilisés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75B342A-7654-0EA0-4D28-B43474AB1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710008"/>
              </p:ext>
            </p:extLst>
          </p:nvPr>
        </p:nvGraphicFramePr>
        <p:xfrm>
          <a:off x="1659466" y="1434044"/>
          <a:ext cx="8873067" cy="506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38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8ACBC-C837-C6FB-B600-213E4445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43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Différents modèles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1D40A68-8F74-0DEB-7B24-E3EC97D39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804230"/>
              </p:ext>
            </p:extLst>
          </p:nvPr>
        </p:nvGraphicFramePr>
        <p:xfrm>
          <a:off x="494498" y="1565560"/>
          <a:ext cx="7638849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624DCFF1-463E-F2F5-4A12-B2EEF8D6A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876017"/>
              </p:ext>
            </p:extLst>
          </p:nvPr>
        </p:nvGraphicFramePr>
        <p:xfrm>
          <a:off x="2022373" y="2993456"/>
          <a:ext cx="9110046" cy="365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849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40733-9FC2-A432-7C0E-FB65FF47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Optimisation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EC48996-EA90-4B4F-ADD4-7E77E7691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23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53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D1F70-52B5-B245-9C22-E347831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latin typeface="Gill Sans MT" panose="020B0502020104020203" pitchFamily="34" charset="0"/>
              </a:rPr>
              <a:t>Tracking</a:t>
            </a:r>
            <a:r>
              <a:rPr lang="fr-FR" dirty="0">
                <a:latin typeface="Gill Sans MT" panose="020B0502020104020203" pitchFamily="34" charset="0"/>
              </a:rPr>
              <a:t> </a:t>
            </a:r>
            <a:r>
              <a:rPr lang="fr-FR" dirty="0" err="1">
                <a:latin typeface="Gill Sans MT" panose="020B0502020104020203" pitchFamily="34" charset="0"/>
              </a:rPr>
              <a:t>MLFlow</a:t>
            </a:r>
            <a:r>
              <a:rPr lang="fr-FR" dirty="0">
                <a:latin typeface="Gill Sans MT" panose="020B0502020104020203" pitchFamily="34" charset="0"/>
              </a:rPr>
              <a:t> UI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E3BF6A-2E7B-1C37-D858-DF470B70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7" y="3256884"/>
            <a:ext cx="3429479" cy="1952898"/>
          </a:xfrm>
          <a:prstGeom prst="rect">
            <a:avLst/>
          </a:prstGeom>
        </p:spPr>
      </p:pic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8BACFB85-3C17-ADCE-E446-BC3ADF38A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02389"/>
              </p:ext>
            </p:extLst>
          </p:nvPr>
        </p:nvGraphicFramePr>
        <p:xfrm>
          <a:off x="838201" y="1648218"/>
          <a:ext cx="10854266" cy="104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6F9580C1-B194-62B7-40BB-CF6F7CE691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6052" y="3256884"/>
            <a:ext cx="2664069" cy="195289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DF7DE00-5055-BC82-7D79-7808433A8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346" y="3256884"/>
            <a:ext cx="2276793" cy="26578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DE9C32-DCCC-1876-46A8-F9D759BE25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7364" y="3256884"/>
            <a:ext cx="300210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9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665</Words>
  <Application>Microsoft Office PowerPoint</Application>
  <PresentationFormat>Grand écran</PresentationFormat>
  <Paragraphs>138</Paragraphs>
  <Slides>22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Thème Office</vt:lpstr>
      <vt:lpstr>Implémenter un modèle de Scoring</vt:lpstr>
      <vt:lpstr>Problématique</vt:lpstr>
      <vt:lpstr>Présentation des données</vt:lpstr>
      <vt:lpstr>Traitement des Données</vt:lpstr>
      <vt:lpstr>Modélisation</vt:lpstr>
      <vt:lpstr>Scores utilisés</vt:lpstr>
      <vt:lpstr>Différents modèles</vt:lpstr>
      <vt:lpstr>Optimisation</vt:lpstr>
      <vt:lpstr>Tracking MLFlow UI</vt:lpstr>
      <vt:lpstr>Résultats</vt:lpstr>
      <vt:lpstr>Feature Importance</vt:lpstr>
      <vt:lpstr>Feature Importance</vt:lpstr>
      <vt:lpstr>Présentation PowerPoint</vt:lpstr>
      <vt:lpstr>Pipeline de Déploiement</vt:lpstr>
      <vt:lpstr>Git</vt:lpstr>
      <vt:lpstr>GitHub</vt:lpstr>
      <vt:lpstr>Test</vt:lpstr>
      <vt:lpstr>Présentation PowerPoint</vt:lpstr>
      <vt:lpstr>Présentation PowerPoint</vt:lpstr>
      <vt:lpstr>API</vt:lpstr>
      <vt:lpstr>Via Web</vt:lpstr>
      <vt:lpstr>Via 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Implémenter un modèle de Scoring</dc:title>
  <dc:creator>Thomas Heneault</dc:creator>
  <cp:lastModifiedBy>Thomas Heneault</cp:lastModifiedBy>
  <cp:revision>40</cp:revision>
  <dcterms:created xsi:type="dcterms:W3CDTF">2024-01-16T23:42:58Z</dcterms:created>
  <dcterms:modified xsi:type="dcterms:W3CDTF">2024-02-05T09:33:38Z</dcterms:modified>
</cp:coreProperties>
</file>