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67" autoAdjust="0"/>
  </p:normalViewPr>
  <p:slideViewPr>
    <p:cSldViewPr snapToGrid="0">
      <p:cViewPr varScale="1">
        <p:scale>
          <a:sx n="99" d="100"/>
          <a:sy n="99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pertoire%20Jupyter\Projets%20Formation\Projet%2010\User_Stories_Backl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pertoire%20Jupyter\Projets%20Formation\Projet%2010\User_Stories_Backlo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Dépenses et Gains</a:t>
            </a:r>
          </a:p>
        </c:rich>
      </c:tx>
      <c:layout>
        <c:manualLayout>
          <c:xMode val="edge"/>
          <c:yMode val="edge"/>
          <c:x val="0.39554741111906466"/>
          <c:y val="2.22222222222222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6021824544659191"/>
          <c:y val="8.91358024691358E-2"/>
          <c:w val="0.82200397677563031"/>
          <c:h val="0.85075298920968212"/>
        </c:manualLayout>
      </c:layout>
      <c:lineChart>
        <c:grouping val="standard"/>
        <c:varyColors val="0"/>
        <c:ser>
          <c:idx val="0"/>
          <c:order val="0"/>
          <c:tx>
            <c:strRef>
              <c:f>'Graphique Rentabilité'!$B$6</c:f>
              <c:strCache>
                <c:ptCount val="1"/>
                <c:pt idx="0">
                  <c:v>Gains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/>
          </c:spPr>
          <c:marker>
            <c:symbol val="diamond"/>
            <c:size val="5"/>
            <c:spPr>
              <a:noFill/>
              <a:ln>
                <a:noFill/>
              </a:ln>
              <a:effectLst/>
            </c:spPr>
          </c:marker>
          <c:val>
            <c:numRef>
              <c:f>'Graphique Rentabilité'!$B$7:$B$18</c:f>
              <c:numCache>
                <c:formatCode>_("€"* #,##0.00_);_("€"* \(#,##0.00\);_("€"* "-"??_);_(@_)</c:formatCode>
                <c:ptCount val="12"/>
                <c:pt idx="0">
                  <c:v>70000</c:v>
                </c:pt>
                <c:pt idx="1">
                  <c:v>71750</c:v>
                </c:pt>
                <c:pt idx="2">
                  <c:v>73543.75</c:v>
                </c:pt>
                <c:pt idx="3">
                  <c:v>75382.34375</c:v>
                </c:pt>
                <c:pt idx="4">
                  <c:v>77266.90234375</c:v>
                </c:pt>
                <c:pt idx="5">
                  <c:v>79198.574902343738</c:v>
                </c:pt>
                <c:pt idx="6">
                  <c:v>81178.53927490233</c:v>
                </c:pt>
                <c:pt idx="7">
                  <c:v>83208.002756774877</c:v>
                </c:pt>
                <c:pt idx="8">
                  <c:v>85288.202825694243</c:v>
                </c:pt>
                <c:pt idx="9">
                  <c:v>87420.40789633659</c:v>
                </c:pt>
                <c:pt idx="10">
                  <c:v>89605.918093745</c:v>
                </c:pt>
                <c:pt idx="11">
                  <c:v>91846.066046088614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64-4C1E-B85C-4B54B612B833}"/>
            </c:ext>
          </c:extLst>
        </c:ser>
        <c:ser>
          <c:idx val="1"/>
          <c:order val="1"/>
          <c:tx>
            <c:strRef>
              <c:f>'Graphique Rentabilité'!$C$6</c:f>
              <c:strCache>
                <c:ptCount val="1"/>
                <c:pt idx="0">
                  <c:v>Coûts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/>
          </c:spPr>
          <c:marker>
            <c:symbol val="triang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marker>
          <c:val>
            <c:numRef>
              <c:f>'Graphique Rentabilité'!$C$7:$C$18</c:f>
              <c:numCache>
                <c:formatCode>_("€"* #,##0.00_);_("€"* \(#,##0.00\);_("€"* "-"??_);_(@_)</c:formatCode>
                <c:ptCount val="12"/>
                <c:pt idx="0">
                  <c:v>483536.72104678891</c:v>
                </c:pt>
                <c:pt idx="1">
                  <c:v>18346.732557646894</c:v>
                </c:pt>
                <c:pt idx="2">
                  <c:v>18346.732557646894</c:v>
                </c:pt>
                <c:pt idx="3">
                  <c:v>18346.732557646894</c:v>
                </c:pt>
                <c:pt idx="4">
                  <c:v>18346.732557646894</c:v>
                </c:pt>
                <c:pt idx="5">
                  <c:v>18346.732557646894</c:v>
                </c:pt>
                <c:pt idx="6">
                  <c:v>18346.732557646894</c:v>
                </c:pt>
                <c:pt idx="7">
                  <c:v>18346.732557646894</c:v>
                </c:pt>
                <c:pt idx="8">
                  <c:v>18346.732557646894</c:v>
                </c:pt>
                <c:pt idx="9">
                  <c:v>18346.732557646894</c:v>
                </c:pt>
                <c:pt idx="10">
                  <c:v>18346.732557646894</c:v>
                </c:pt>
                <c:pt idx="11">
                  <c:v>18346.732557646894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64-4C1E-B85C-4B54B612B833}"/>
            </c:ext>
          </c:extLst>
        </c:ser>
        <c:ser>
          <c:idx val="2"/>
          <c:order val="2"/>
          <c:tx>
            <c:strRef>
              <c:f>'Graphique Rentabilité'!$D$6</c:f>
              <c:strCache>
                <c:ptCount val="1"/>
                <c:pt idx="0">
                  <c:v>Rentabilité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/>
          </c:spPr>
          <c:marker>
            <c:symbol val="square"/>
            <c:size val="5"/>
            <c:spPr>
              <a:gradFill flip="none" rotWithShape="1">
                <a:gsLst>
                  <a:gs pos="0">
                    <a:schemeClr val="accent4">
                      <a:shade val="30000"/>
                      <a:satMod val="115000"/>
                    </a:schemeClr>
                  </a:gs>
                  <a:gs pos="50000">
                    <a:schemeClr val="accent4">
                      <a:shade val="67500"/>
                      <a:satMod val="115000"/>
                    </a:schemeClr>
                  </a:gs>
                  <a:gs pos="100000">
                    <a:schemeClr val="accent4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accent4"/>
                </a:solidFill>
              </a:ln>
              <a:effectLst/>
            </c:spPr>
          </c:marker>
          <c:dLbls>
            <c:dLbl>
              <c:idx val="11"/>
              <c:layout>
                <c:manualLayout>
                  <c:x val="0"/>
                  <c:y val="-2.46913580246914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A64-4C1E-B85C-4B54B612B8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'Graphique Rentabilité'!$D$7:$D$18</c:f>
              <c:numCache>
                <c:formatCode>_("€"* #,##0.00_);_("€"* \(#,##0.00\);_("€"* "-"??_);_(@_)</c:formatCode>
                <c:ptCount val="12"/>
                <c:pt idx="0">
                  <c:v>-413536.72104678891</c:v>
                </c:pt>
                <c:pt idx="1">
                  <c:v>-360133.45360443578</c:v>
                </c:pt>
                <c:pt idx="2">
                  <c:v>-304936.43616208265</c:v>
                </c:pt>
                <c:pt idx="3">
                  <c:v>-247900.82496972953</c:v>
                </c:pt>
                <c:pt idx="4">
                  <c:v>-188980.65518362646</c:v>
                </c:pt>
                <c:pt idx="5">
                  <c:v>-128128.81283892965</c:v>
                </c:pt>
                <c:pt idx="6">
                  <c:v>-65297.006121674203</c:v>
                </c:pt>
                <c:pt idx="7">
                  <c:v>-435.73592254624236</c:v>
                </c:pt>
                <c:pt idx="8">
                  <c:v>66505.734345501056</c:v>
                </c:pt>
                <c:pt idx="9">
                  <c:v>135579.40968419076</c:v>
                </c:pt>
                <c:pt idx="10">
                  <c:v>206838.59522028884</c:v>
                </c:pt>
                <c:pt idx="11">
                  <c:v>280337.9287087305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A64-4C1E-B85C-4B54B612B8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8973392"/>
        <c:axId val="727418048"/>
      </c:lineChart>
      <c:catAx>
        <c:axId val="72897339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Mois</a:t>
                </a:r>
              </a:p>
            </c:rich>
          </c:tx>
          <c:layout>
            <c:manualLayout>
              <c:xMode val="edge"/>
              <c:yMode val="edge"/>
              <c:x val="0.50130902728068083"/>
              <c:y val="0.833715952172645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27418048"/>
        <c:crosses val="autoZero"/>
        <c:auto val="1"/>
        <c:lblAlgn val="ctr"/>
        <c:lblOffset val="100"/>
        <c:tickLblSkip val="1"/>
        <c:noMultiLvlLbl val="0"/>
      </c:catAx>
      <c:valAx>
        <c:axId val="727418048"/>
        <c:scaling>
          <c:orientation val="minMax"/>
          <c:min val="-50000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Total en Euros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_(&quot;€&quot;* #,##0_);_(&quot;€&quot;* \(#,##0\);_(&quot;€&quot;* &quot;-&quot;_);_(@_)" sourceLinked="0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2897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149059094885865"/>
          <c:y val="0.10401399825021872"/>
          <c:w val="0.1147720353137676"/>
          <c:h val="0.1181446485855934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Suivi des charge de travail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'Burndown Chart'!$B$2</c:f>
              <c:strCache>
                <c:ptCount val="1"/>
                <c:pt idx="0">
                  <c:v>Points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triangle"/>
            <c:size val="5"/>
            <c:spPr>
              <a:solidFill>
                <a:srgbClr val="00B0F0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'Burndown Chart'!$B$3:$B$21</c:f>
              <c:numCache>
                <c:formatCode>General</c:formatCode>
                <c:ptCount val="19"/>
                <c:pt idx="0">
                  <c:v>373</c:v>
                </c:pt>
                <c:pt idx="1">
                  <c:v>370</c:v>
                </c:pt>
                <c:pt idx="2">
                  <c:v>365</c:v>
                </c:pt>
                <c:pt idx="3">
                  <c:v>315</c:v>
                </c:pt>
                <c:pt idx="4">
                  <c:v>265</c:v>
                </c:pt>
                <c:pt idx="5">
                  <c:v>165</c:v>
                </c:pt>
                <c:pt idx="6">
                  <c:v>140</c:v>
                </c:pt>
                <c:pt idx="7">
                  <c:v>115</c:v>
                </c:pt>
                <c:pt idx="8">
                  <c:v>95</c:v>
                </c:pt>
                <c:pt idx="9">
                  <c:v>75</c:v>
                </c:pt>
                <c:pt idx="10">
                  <c:v>55</c:v>
                </c:pt>
                <c:pt idx="11">
                  <c:v>52</c:v>
                </c:pt>
                <c:pt idx="12">
                  <c:v>47</c:v>
                </c:pt>
                <c:pt idx="13">
                  <c:v>39</c:v>
                </c:pt>
                <c:pt idx="14">
                  <c:v>26</c:v>
                </c:pt>
                <c:pt idx="15">
                  <c:v>23</c:v>
                </c:pt>
                <c:pt idx="16">
                  <c:v>18</c:v>
                </c:pt>
                <c:pt idx="17">
                  <c:v>13</c:v>
                </c:pt>
                <c:pt idx="18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9D-4D93-87DB-DD227A06B4C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362303"/>
        <c:axId val="174307087"/>
      </c:lineChart>
      <c:catAx>
        <c:axId val="209736230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 de sprints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4307087"/>
        <c:crosses val="autoZero"/>
        <c:auto val="1"/>
        <c:lblAlgn val="ctr"/>
        <c:lblOffset val="100"/>
        <c:noMultiLvlLbl val="0"/>
      </c:catAx>
      <c:valAx>
        <c:axId val="17430708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 de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97362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3E9F83-A68A-4A6D-AE13-17DF70DF595C}" type="doc">
      <dgm:prSet loTypeId="urn:microsoft.com/office/officeart/2005/8/layout/defaul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2DBD1C22-EC6B-4796-9719-BA5BAD4D09C5}">
      <dgm:prSet phldrT="[Texte]"/>
      <dgm:spPr/>
      <dgm:t>
        <a:bodyPr/>
        <a:lstStyle/>
        <a:p>
          <a:r>
            <a:rPr lang="fr-FR" dirty="0"/>
            <a:t>Flexibilité</a:t>
          </a:r>
        </a:p>
      </dgm:t>
    </dgm:pt>
    <dgm:pt modelId="{12128356-3448-41E7-82FB-F3FDB7B74937}" type="parTrans" cxnId="{898CD240-846E-4149-A262-6E9AA6920257}">
      <dgm:prSet/>
      <dgm:spPr/>
      <dgm:t>
        <a:bodyPr/>
        <a:lstStyle/>
        <a:p>
          <a:endParaRPr lang="fr-FR"/>
        </a:p>
      </dgm:t>
    </dgm:pt>
    <dgm:pt modelId="{442CB66E-58CF-4215-B627-5748082D28A7}" type="sibTrans" cxnId="{898CD240-846E-4149-A262-6E9AA6920257}">
      <dgm:prSet/>
      <dgm:spPr/>
      <dgm:t>
        <a:bodyPr/>
        <a:lstStyle/>
        <a:p>
          <a:endParaRPr lang="fr-FR"/>
        </a:p>
      </dgm:t>
    </dgm:pt>
    <dgm:pt modelId="{0FD06845-E8D1-4EC8-86E9-C1417D3EEC1C}">
      <dgm:prSet/>
      <dgm:spPr/>
      <dgm:t>
        <a:bodyPr/>
        <a:lstStyle/>
        <a:p>
          <a:r>
            <a:rPr lang="fr-FR"/>
            <a:t>Satisfaction Client</a:t>
          </a:r>
          <a:endParaRPr lang="fr-FR" dirty="0"/>
        </a:p>
      </dgm:t>
    </dgm:pt>
    <dgm:pt modelId="{608732EA-1A2B-4E6E-82C9-33BEB91BA6FB}" type="parTrans" cxnId="{DAD4DEEE-F6D6-42FD-9F3E-77214B2372D6}">
      <dgm:prSet/>
      <dgm:spPr/>
      <dgm:t>
        <a:bodyPr/>
        <a:lstStyle/>
        <a:p>
          <a:endParaRPr lang="fr-FR"/>
        </a:p>
      </dgm:t>
    </dgm:pt>
    <dgm:pt modelId="{BFC95C96-DD3C-4147-B035-1C2F497345E3}" type="sibTrans" cxnId="{DAD4DEEE-F6D6-42FD-9F3E-77214B2372D6}">
      <dgm:prSet/>
      <dgm:spPr/>
      <dgm:t>
        <a:bodyPr/>
        <a:lstStyle/>
        <a:p>
          <a:endParaRPr lang="fr-FR"/>
        </a:p>
      </dgm:t>
    </dgm:pt>
    <dgm:pt modelId="{1A04BF74-EFD2-4485-A972-C9DBB9EEB63E}">
      <dgm:prSet/>
      <dgm:spPr/>
      <dgm:t>
        <a:bodyPr/>
        <a:lstStyle/>
        <a:p>
          <a:r>
            <a:rPr lang="fr-FR"/>
            <a:t>Réduction des risques</a:t>
          </a:r>
          <a:endParaRPr lang="fr-FR" dirty="0"/>
        </a:p>
      </dgm:t>
    </dgm:pt>
    <dgm:pt modelId="{E89ACD70-68CF-46FA-B2AA-E1271CEE1D92}" type="parTrans" cxnId="{5A0DCE2F-471A-4790-BD32-0A279C693A8A}">
      <dgm:prSet/>
      <dgm:spPr/>
      <dgm:t>
        <a:bodyPr/>
        <a:lstStyle/>
        <a:p>
          <a:endParaRPr lang="fr-FR"/>
        </a:p>
      </dgm:t>
    </dgm:pt>
    <dgm:pt modelId="{5C9AB672-EE58-4C4F-9FEA-2A35BD845A1A}" type="sibTrans" cxnId="{5A0DCE2F-471A-4790-BD32-0A279C693A8A}">
      <dgm:prSet/>
      <dgm:spPr/>
      <dgm:t>
        <a:bodyPr/>
        <a:lstStyle/>
        <a:p>
          <a:endParaRPr lang="fr-FR"/>
        </a:p>
      </dgm:t>
    </dgm:pt>
    <dgm:pt modelId="{DB6AE36A-C9BE-40CE-B412-853EB7962881}" type="pres">
      <dgm:prSet presAssocID="{1C3E9F83-A68A-4A6D-AE13-17DF70DF595C}" presName="diagram" presStyleCnt="0">
        <dgm:presLayoutVars>
          <dgm:dir/>
          <dgm:resizeHandles val="exact"/>
        </dgm:presLayoutVars>
      </dgm:prSet>
      <dgm:spPr/>
    </dgm:pt>
    <dgm:pt modelId="{7C3FAF76-E9B7-40FC-BCFC-6D846BBDF1E9}" type="pres">
      <dgm:prSet presAssocID="{2DBD1C22-EC6B-4796-9719-BA5BAD4D09C5}" presName="node" presStyleLbl="node1" presStyleIdx="0" presStyleCnt="3">
        <dgm:presLayoutVars>
          <dgm:bulletEnabled val="1"/>
        </dgm:presLayoutVars>
      </dgm:prSet>
      <dgm:spPr/>
    </dgm:pt>
    <dgm:pt modelId="{835223F2-1062-43ED-AD14-EFE17DAB8253}" type="pres">
      <dgm:prSet presAssocID="{442CB66E-58CF-4215-B627-5748082D28A7}" presName="sibTrans" presStyleCnt="0"/>
      <dgm:spPr/>
    </dgm:pt>
    <dgm:pt modelId="{C201F682-8469-407E-A960-36C43487CD0C}" type="pres">
      <dgm:prSet presAssocID="{0FD06845-E8D1-4EC8-86E9-C1417D3EEC1C}" presName="node" presStyleLbl="node1" presStyleIdx="1" presStyleCnt="3">
        <dgm:presLayoutVars>
          <dgm:bulletEnabled val="1"/>
        </dgm:presLayoutVars>
      </dgm:prSet>
      <dgm:spPr/>
    </dgm:pt>
    <dgm:pt modelId="{7C8C1622-6F64-459A-8633-30874CB87703}" type="pres">
      <dgm:prSet presAssocID="{BFC95C96-DD3C-4147-B035-1C2F497345E3}" presName="sibTrans" presStyleCnt="0"/>
      <dgm:spPr/>
    </dgm:pt>
    <dgm:pt modelId="{7F7ACBE1-D068-415B-8ADB-C8F6B4E72B26}" type="pres">
      <dgm:prSet presAssocID="{1A04BF74-EFD2-4485-A972-C9DBB9EEB63E}" presName="node" presStyleLbl="node1" presStyleIdx="2" presStyleCnt="3">
        <dgm:presLayoutVars>
          <dgm:bulletEnabled val="1"/>
        </dgm:presLayoutVars>
      </dgm:prSet>
      <dgm:spPr/>
    </dgm:pt>
  </dgm:ptLst>
  <dgm:cxnLst>
    <dgm:cxn modelId="{B9330C0C-FEB4-4E4A-9CCC-CD614BC8EB94}" type="presOf" srcId="{1C3E9F83-A68A-4A6D-AE13-17DF70DF595C}" destId="{DB6AE36A-C9BE-40CE-B412-853EB7962881}" srcOrd="0" destOrd="0" presId="urn:microsoft.com/office/officeart/2005/8/layout/default"/>
    <dgm:cxn modelId="{E9B76E2D-1232-4CC3-A3E8-C846E0965D1B}" type="presOf" srcId="{2DBD1C22-EC6B-4796-9719-BA5BAD4D09C5}" destId="{7C3FAF76-E9B7-40FC-BCFC-6D846BBDF1E9}" srcOrd="0" destOrd="0" presId="urn:microsoft.com/office/officeart/2005/8/layout/default"/>
    <dgm:cxn modelId="{5A0DCE2F-471A-4790-BD32-0A279C693A8A}" srcId="{1C3E9F83-A68A-4A6D-AE13-17DF70DF595C}" destId="{1A04BF74-EFD2-4485-A972-C9DBB9EEB63E}" srcOrd="2" destOrd="0" parTransId="{E89ACD70-68CF-46FA-B2AA-E1271CEE1D92}" sibTransId="{5C9AB672-EE58-4C4F-9FEA-2A35BD845A1A}"/>
    <dgm:cxn modelId="{6D225E3E-1207-4C65-B0E3-58845394374F}" type="presOf" srcId="{0FD06845-E8D1-4EC8-86E9-C1417D3EEC1C}" destId="{C201F682-8469-407E-A960-36C43487CD0C}" srcOrd="0" destOrd="0" presId="urn:microsoft.com/office/officeart/2005/8/layout/default"/>
    <dgm:cxn modelId="{898CD240-846E-4149-A262-6E9AA6920257}" srcId="{1C3E9F83-A68A-4A6D-AE13-17DF70DF595C}" destId="{2DBD1C22-EC6B-4796-9719-BA5BAD4D09C5}" srcOrd="0" destOrd="0" parTransId="{12128356-3448-41E7-82FB-F3FDB7B74937}" sibTransId="{442CB66E-58CF-4215-B627-5748082D28A7}"/>
    <dgm:cxn modelId="{8DDF3567-C298-483B-8AD9-DBFCF2B77C09}" type="presOf" srcId="{1A04BF74-EFD2-4485-A972-C9DBB9EEB63E}" destId="{7F7ACBE1-D068-415B-8ADB-C8F6B4E72B26}" srcOrd="0" destOrd="0" presId="urn:microsoft.com/office/officeart/2005/8/layout/default"/>
    <dgm:cxn modelId="{DAD4DEEE-F6D6-42FD-9F3E-77214B2372D6}" srcId="{1C3E9F83-A68A-4A6D-AE13-17DF70DF595C}" destId="{0FD06845-E8D1-4EC8-86E9-C1417D3EEC1C}" srcOrd="1" destOrd="0" parTransId="{608732EA-1A2B-4E6E-82C9-33BEB91BA6FB}" sibTransId="{BFC95C96-DD3C-4147-B035-1C2F497345E3}"/>
    <dgm:cxn modelId="{098D6E26-0927-41AB-B888-6C9FA30F40A3}" type="presParOf" srcId="{DB6AE36A-C9BE-40CE-B412-853EB7962881}" destId="{7C3FAF76-E9B7-40FC-BCFC-6D846BBDF1E9}" srcOrd="0" destOrd="0" presId="urn:microsoft.com/office/officeart/2005/8/layout/default"/>
    <dgm:cxn modelId="{B47BFE72-30B9-4A3E-9E7C-06DDD9E3F499}" type="presParOf" srcId="{DB6AE36A-C9BE-40CE-B412-853EB7962881}" destId="{835223F2-1062-43ED-AD14-EFE17DAB8253}" srcOrd="1" destOrd="0" presId="urn:microsoft.com/office/officeart/2005/8/layout/default"/>
    <dgm:cxn modelId="{DC6071AC-7B8B-4230-8DF7-B2030DB72D98}" type="presParOf" srcId="{DB6AE36A-C9BE-40CE-B412-853EB7962881}" destId="{C201F682-8469-407E-A960-36C43487CD0C}" srcOrd="2" destOrd="0" presId="urn:microsoft.com/office/officeart/2005/8/layout/default"/>
    <dgm:cxn modelId="{51EF9305-191A-4DF5-AC4A-3BA83AC4007C}" type="presParOf" srcId="{DB6AE36A-C9BE-40CE-B412-853EB7962881}" destId="{7C8C1622-6F64-459A-8633-30874CB87703}" srcOrd="3" destOrd="0" presId="urn:microsoft.com/office/officeart/2005/8/layout/default"/>
    <dgm:cxn modelId="{82B03B8F-C863-4398-93F4-68D95400611E}" type="presParOf" srcId="{DB6AE36A-C9BE-40CE-B412-853EB7962881}" destId="{7F7ACBE1-D068-415B-8ADB-C8F6B4E72B2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FDB1701-32C3-4607-A810-B8087D975191}" type="doc">
      <dgm:prSet loTypeId="urn:microsoft.com/office/officeart/2005/8/layout/defaul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0EB875D9-F5A6-4360-96A7-A5368F40E1F4}">
      <dgm:prSet phldrT="[Texte]"/>
      <dgm:spPr/>
      <dgm:t>
        <a:bodyPr/>
        <a:lstStyle/>
        <a:p>
          <a:r>
            <a:rPr lang="fr-FR" dirty="0"/>
            <a:t>Définir un emploi du temps</a:t>
          </a:r>
        </a:p>
      </dgm:t>
    </dgm:pt>
    <dgm:pt modelId="{23D8A494-645F-4983-B072-75D6B5E65222}" type="parTrans" cxnId="{BBB301FA-C0EE-4E16-9101-3E297681B9A2}">
      <dgm:prSet/>
      <dgm:spPr/>
      <dgm:t>
        <a:bodyPr/>
        <a:lstStyle/>
        <a:p>
          <a:endParaRPr lang="fr-FR"/>
        </a:p>
      </dgm:t>
    </dgm:pt>
    <dgm:pt modelId="{E32635C3-B63E-457A-A63E-F1D581BD8688}" type="sibTrans" cxnId="{BBB301FA-C0EE-4E16-9101-3E297681B9A2}">
      <dgm:prSet/>
      <dgm:spPr/>
      <dgm:t>
        <a:bodyPr/>
        <a:lstStyle/>
        <a:p>
          <a:endParaRPr lang="fr-FR"/>
        </a:p>
      </dgm:t>
    </dgm:pt>
    <dgm:pt modelId="{97DB0DC1-F3AF-4FFF-8245-282DDF5AAC90}">
      <dgm:prSet/>
      <dgm:spPr/>
      <dgm:t>
        <a:bodyPr/>
        <a:lstStyle/>
        <a:p>
          <a:r>
            <a:rPr lang="fr-FR"/>
            <a:t>Adapter la charge de travail aux deux projets</a:t>
          </a:r>
          <a:endParaRPr lang="fr-FR" dirty="0"/>
        </a:p>
      </dgm:t>
    </dgm:pt>
    <dgm:pt modelId="{61BF6079-E391-4DF7-812F-4860F893539F}" type="parTrans" cxnId="{B5A0713F-DFC4-41F8-8A89-D2F44C461677}">
      <dgm:prSet/>
      <dgm:spPr/>
      <dgm:t>
        <a:bodyPr/>
        <a:lstStyle/>
        <a:p>
          <a:endParaRPr lang="fr-FR"/>
        </a:p>
      </dgm:t>
    </dgm:pt>
    <dgm:pt modelId="{FE977CC2-CFCD-488E-A358-3B33183F5A5B}" type="sibTrans" cxnId="{B5A0713F-DFC4-41F8-8A89-D2F44C461677}">
      <dgm:prSet/>
      <dgm:spPr/>
      <dgm:t>
        <a:bodyPr/>
        <a:lstStyle/>
        <a:p>
          <a:endParaRPr lang="fr-FR"/>
        </a:p>
      </dgm:t>
    </dgm:pt>
    <dgm:pt modelId="{329262E4-0D1A-491E-9A35-BC3C3B0A136D}">
      <dgm:prSet/>
      <dgm:spPr/>
      <dgm:t>
        <a:bodyPr/>
        <a:lstStyle/>
        <a:p>
          <a:r>
            <a:rPr lang="fr-FR"/>
            <a:t>Bien communiquer entre les deux projets</a:t>
          </a:r>
          <a:endParaRPr lang="fr-FR" dirty="0"/>
        </a:p>
      </dgm:t>
    </dgm:pt>
    <dgm:pt modelId="{E6951058-83E8-4E90-A14C-BD67C18FEA1B}" type="parTrans" cxnId="{33413155-5D83-4C8E-A076-875C287FDC41}">
      <dgm:prSet/>
      <dgm:spPr/>
      <dgm:t>
        <a:bodyPr/>
        <a:lstStyle/>
        <a:p>
          <a:endParaRPr lang="fr-FR"/>
        </a:p>
      </dgm:t>
    </dgm:pt>
    <dgm:pt modelId="{22C3F762-656D-47EC-B3C7-1CD99EAFD96B}" type="sibTrans" cxnId="{33413155-5D83-4C8E-A076-875C287FDC41}">
      <dgm:prSet/>
      <dgm:spPr/>
      <dgm:t>
        <a:bodyPr/>
        <a:lstStyle/>
        <a:p>
          <a:endParaRPr lang="fr-FR"/>
        </a:p>
      </dgm:t>
    </dgm:pt>
    <dgm:pt modelId="{3197D044-4916-4034-A658-0DBAEC58ADC6}" type="pres">
      <dgm:prSet presAssocID="{AFDB1701-32C3-4607-A810-B8087D975191}" presName="diagram" presStyleCnt="0">
        <dgm:presLayoutVars>
          <dgm:dir/>
          <dgm:resizeHandles val="exact"/>
        </dgm:presLayoutVars>
      </dgm:prSet>
      <dgm:spPr/>
    </dgm:pt>
    <dgm:pt modelId="{1FC6D458-EC68-465A-B169-495E46B59DBC}" type="pres">
      <dgm:prSet presAssocID="{0EB875D9-F5A6-4360-96A7-A5368F40E1F4}" presName="node" presStyleLbl="node1" presStyleIdx="0" presStyleCnt="3">
        <dgm:presLayoutVars>
          <dgm:bulletEnabled val="1"/>
        </dgm:presLayoutVars>
      </dgm:prSet>
      <dgm:spPr/>
    </dgm:pt>
    <dgm:pt modelId="{DED987BA-6822-4C70-9226-ABB3B1A0DDBB}" type="pres">
      <dgm:prSet presAssocID="{E32635C3-B63E-457A-A63E-F1D581BD8688}" presName="sibTrans" presStyleCnt="0"/>
      <dgm:spPr/>
    </dgm:pt>
    <dgm:pt modelId="{E9FEFA64-3DFB-45AD-8DD1-F892B0EEE2C9}" type="pres">
      <dgm:prSet presAssocID="{97DB0DC1-F3AF-4FFF-8245-282DDF5AAC90}" presName="node" presStyleLbl="node1" presStyleIdx="1" presStyleCnt="3">
        <dgm:presLayoutVars>
          <dgm:bulletEnabled val="1"/>
        </dgm:presLayoutVars>
      </dgm:prSet>
      <dgm:spPr/>
    </dgm:pt>
    <dgm:pt modelId="{595AA7CC-4D73-4858-A476-4D0A323A9E5C}" type="pres">
      <dgm:prSet presAssocID="{FE977CC2-CFCD-488E-A358-3B33183F5A5B}" presName="sibTrans" presStyleCnt="0"/>
      <dgm:spPr/>
    </dgm:pt>
    <dgm:pt modelId="{006D2F95-7AB1-40EC-BB8A-7DF02EF044D2}" type="pres">
      <dgm:prSet presAssocID="{329262E4-0D1A-491E-9A35-BC3C3B0A136D}" presName="node" presStyleLbl="node1" presStyleIdx="2" presStyleCnt="3">
        <dgm:presLayoutVars>
          <dgm:bulletEnabled val="1"/>
        </dgm:presLayoutVars>
      </dgm:prSet>
      <dgm:spPr/>
    </dgm:pt>
  </dgm:ptLst>
  <dgm:cxnLst>
    <dgm:cxn modelId="{B5A0713F-DFC4-41F8-8A89-D2F44C461677}" srcId="{AFDB1701-32C3-4607-A810-B8087D975191}" destId="{97DB0DC1-F3AF-4FFF-8245-282DDF5AAC90}" srcOrd="1" destOrd="0" parTransId="{61BF6079-E391-4DF7-812F-4860F893539F}" sibTransId="{FE977CC2-CFCD-488E-A358-3B33183F5A5B}"/>
    <dgm:cxn modelId="{B9C16766-491A-4C42-BA6B-A0D2DBC90383}" type="presOf" srcId="{329262E4-0D1A-491E-9A35-BC3C3B0A136D}" destId="{006D2F95-7AB1-40EC-BB8A-7DF02EF044D2}" srcOrd="0" destOrd="0" presId="urn:microsoft.com/office/officeart/2005/8/layout/default"/>
    <dgm:cxn modelId="{CF566F68-CFCE-48BA-AAE2-0081A53C71B1}" type="presOf" srcId="{0EB875D9-F5A6-4360-96A7-A5368F40E1F4}" destId="{1FC6D458-EC68-465A-B169-495E46B59DBC}" srcOrd="0" destOrd="0" presId="urn:microsoft.com/office/officeart/2005/8/layout/default"/>
    <dgm:cxn modelId="{E945506B-472C-45A0-93B9-89C56102C087}" type="presOf" srcId="{AFDB1701-32C3-4607-A810-B8087D975191}" destId="{3197D044-4916-4034-A658-0DBAEC58ADC6}" srcOrd="0" destOrd="0" presId="urn:microsoft.com/office/officeart/2005/8/layout/default"/>
    <dgm:cxn modelId="{33413155-5D83-4C8E-A076-875C287FDC41}" srcId="{AFDB1701-32C3-4607-A810-B8087D975191}" destId="{329262E4-0D1A-491E-9A35-BC3C3B0A136D}" srcOrd="2" destOrd="0" parTransId="{E6951058-83E8-4E90-A14C-BD67C18FEA1B}" sibTransId="{22C3F762-656D-47EC-B3C7-1CD99EAFD96B}"/>
    <dgm:cxn modelId="{67A4BBD3-BB4E-434A-85B9-E50E439F26C7}" type="presOf" srcId="{97DB0DC1-F3AF-4FFF-8245-282DDF5AAC90}" destId="{E9FEFA64-3DFB-45AD-8DD1-F892B0EEE2C9}" srcOrd="0" destOrd="0" presId="urn:microsoft.com/office/officeart/2005/8/layout/default"/>
    <dgm:cxn modelId="{BBB301FA-C0EE-4E16-9101-3E297681B9A2}" srcId="{AFDB1701-32C3-4607-A810-B8087D975191}" destId="{0EB875D9-F5A6-4360-96A7-A5368F40E1F4}" srcOrd="0" destOrd="0" parTransId="{23D8A494-645F-4983-B072-75D6B5E65222}" sibTransId="{E32635C3-B63E-457A-A63E-F1D581BD8688}"/>
    <dgm:cxn modelId="{5A2D29E1-1582-41B7-BB6F-5E3E859CBE3D}" type="presParOf" srcId="{3197D044-4916-4034-A658-0DBAEC58ADC6}" destId="{1FC6D458-EC68-465A-B169-495E46B59DBC}" srcOrd="0" destOrd="0" presId="urn:microsoft.com/office/officeart/2005/8/layout/default"/>
    <dgm:cxn modelId="{F53DDEFD-6DEA-4DD7-BA32-3C70E63B5E12}" type="presParOf" srcId="{3197D044-4916-4034-A658-0DBAEC58ADC6}" destId="{DED987BA-6822-4C70-9226-ABB3B1A0DDBB}" srcOrd="1" destOrd="0" presId="urn:microsoft.com/office/officeart/2005/8/layout/default"/>
    <dgm:cxn modelId="{9E904B7F-4F80-40BD-A01E-8A1BA2A434FF}" type="presParOf" srcId="{3197D044-4916-4034-A658-0DBAEC58ADC6}" destId="{E9FEFA64-3DFB-45AD-8DD1-F892B0EEE2C9}" srcOrd="2" destOrd="0" presId="urn:microsoft.com/office/officeart/2005/8/layout/default"/>
    <dgm:cxn modelId="{1B35A010-4556-4055-AC54-315880A29921}" type="presParOf" srcId="{3197D044-4916-4034-A658-0DBAEC58ADC6}" destId="{595AA7CC-4D73-4858-A476-4D0A323A9E5C}" srcOrd="3" destOrd="0" presId="urn:microsoft.com/office/officeart/2005/8/layout/default"/>
    <dgm:cxn modelId="{B9E2BC43-D1AF-4B71-AD18-DC0643804A52}" type="presParOf" srcId="{3197D044-4916-4034-A658-0DBAEC58ADC6}" destId="{006D2F95-7AB1-40EC-BB8A-7DF02EF044D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70676CE-9A32-4CC5-A266-99E800ACA3D3}" type="doc">
      <dgm:prSet loTypeId="urn:microsoft.com/office/officeart/2005/8/layout/defaul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F2586711-F966-49EF-8982-62E791D0FC8C}">
      <dgm:prSet phldrT="[Texte]"/>
      <dgm:spPr/>
      <dgm:t>
        <a:bodyPr/>
        <a:lstStyle/>
        <a:p>
          <a:r>
            <a:rPr lang="fr-FR" dirty="0"/>
            <a:t>Politiques claires et disponibles</a:t>
          </a:r>
        </a:p>
      </dgm:t>
    </dgm:pt>
    <dgm:pt modelId="{4C1BB8A7-5B38-4BD8-9695-A7F64592C441}" type="parTrans" cxnId="{1165FA3B-6820-4628-9093-5E7CF43B29B9}">
      <dgm:prSet/>
      <dgm:spPr/>
      <dgm:t>
        <a:bodyPr/>
        <a:lstStyle/>
        <a:p>
          <a:endParaRPr lang="fr-FR"/>
        </a:p>
      </dgm:t>
    </dgm:pt>
    <dgm:pt modelId="{9E2D2497-DC3E-45B0-ABEF-7459768DA995}" type="sibTrans" cxnId="{1165FA3B-6820-4628-9093-5E7CF43B29B9}">
      <dgm:prSet/>
      <dgm:spPr/>
      <dgm:t>
        <a:bodyPr/>
        <a:lstStyle/>
        <a:p>
          <a:endParaRPr lang="fr-FR"/>
        </a:p>
      </dgm:t>
    </dgm:pt>
    <dgm:pt modelId="{EF1C87A8-99DB-4386-A754-A9665C593A71}">
      <dgm:prSet/>
      <dgm:spPr/>
      <dgm:t>
        <a:bodyPr/>
        <a:lstStyle/>
        <a:p>
          <a:r>
            <a:rPr lang="fr-FR"/>
            <a:t>Gestion des données facilitée</a:t>
          </a:r>
          <a:endParaRPr lang="fr-FR" dirty="0"/>
        </a:p>
      </dgm:t>
    </dgm:pt>
    <dgm:pt modelId="{315E14E1-8AFD-4EEE-AB4B-139AD794245B}" type="parTrans" cxnId="{50F48046-5DB0-4BCE-9499-105BD5F1B830}">
      <dgm:prSet/>
      <dgm:spPr/>
      <dgm:t>
        <a:bodyPr/>
        <a:lstStyle/>
        <a:p>
          <a:endParaRPr lang="fr-FR"/>
        </a:p>
      </dgm:t>
    </dgm:pt>
    <dgm:pt modelId="{1A327DF8-A094-4296-8445-D208D14C2602}" type="sibTrans" cxnId="{50F48046-5DB0-4BCE-9499-105BD5F1B830}">
      <dgm:prSet/>
      <dgm:spPr/>
      <dgm:t>
        <a:bodyPr/>
        <a:lstStyle/>
        <a:p>
          <a:endParaRPr lang="fr-FR"/>
        </a:p>
      </dgm:t>
    </dgm:pt>
    <dgm:pt modelId="{E13A1C9D-87F7-4C18-AF5C-341C924CD64F}">
      <dgm:prSet/>
      <dgm:spPr/>
      <dgm:t>
        <a:bodyPr/>
        <a:lstStyle/>
        <a:p>
          <a:r>
            <a:rPr lang="fr-FR"/>
            <a:t>Demander consentement</a:t>
          </a:r>
          <a:endParaRPr lang="fr-FR" dirty="0"/>
        </a:p>
      </dgm:t>
    </dgm:pt>
    <dgm:pt modelId="{5446B410-A3E0-48DA-A3D6-2ED800027DB0}" type="parTrans" cxnId="{AB691135-0C9F-4B76-8A5C-5A2E800E68D3}">
      <dgm:prSet/>
      <dgm:spPr/>
      <dgm:t>
        <a:bodyPr/>
        <a:lstStyle/>
        <a:p>
          <a:endParaRPr lang="fr-FR"/>
        </a:p>
      </dgm:t>
    </dgm:pt>
    <dgm:pt modelId="{0E9DF21B-6261-4DDB-91DE-0E1B6FAB2B3E}" type="sibTrans" cxnId="{AB691135-0C9F-4B76-8A5C-5A2E800E68D3}">
      <dgm:prSet/>
      <dgm:spPr/>
      <dgm:t>
        <a:bodyPr/>
        <a:lstStyle/>
        <a:p>
          <a:endParaRPr lang="fr-FR"/>
        </a:p>
      </dgm:t>
    </dgm:pt>
    <dgm:pt modelId="{F623AC27-DE10-4444-ADA6-6B4890C29DBD}" type="pres">
      <dgm:prSet presAssocID="{970676CE-9A32-4CC5-A266-99E800ACA3D3}" presName="diagram" presStyleCnt="0">
        <dgm:presLayoutVars>
          <dgm:dir/>
          <dgm:resizeHandles val="exact"/>
        </dgm:presLayoutVars>
      </dgm:prSet>
      <dgm:spPr/>
    </dgm:pt>
    <dgm:pt modelId="{E8CC8276-575A-49FD-B24E-42EEB13170C4}" type="pres">
      <dgm:prSet presAssocID="{F2586711-F966-49EF-8982-62E791D0FC8C}" presName="node" presStyleLbl="node1" presStyleIdx="0" presStyleCnt="3">
        <dgm:presLayoutVars>
          <dgm:bulletEnabled val="1"/>
        </dgm:presLayoutVars>
      </dgm:prSet>
      <dgm:spPr/>
    </dgm:pt>
    <dgm:pt modelId="{5D64D342-3FEA-43D2-B88F-0A467E779044}" type="pres">
      <dgm:prSet presAssocID="{9E2D2497-DC3E-45B0-ABEF-7459768DA995}" presName="sibTrans" presStyleCnt="0"/>
      <dgm:spPr/>
    </dgm:pt>
    <dgm:pt modelId="{066344BC-BCAE-491A-8E42-9F7AE6BBD8ED}" type="pres">
      <dgm:prSet presAssocID="{EF1C87A8-99DB-4386-A754-A9665C593A71}" presName="node" presStyleLbl="node1" presStyleIdx="1" presStyleCnt="3">
        <dgm:presLayoutVars>
          <dgm:bulletEnabled val="1"/>
        </dgm:presLayoutVars>
      </dgm:prSet>
      <dgm:spPr/>
    </dgm:pt>
    <dgm:pt modelId="{F54710A7-55A5-4118-ABEE-D65BFD749FFF}" type="pres">
      <dgm:prSet presAssocID="{1A327DF8-A094-4296-8445-D208D14C2602}" presName="sibTrans" presStyleCnt="0"/>
      <dgm:spPr/>
    </dgm:pt>
    <dgm:pt modelId="{5FA31D1B-F317-42A5-80ED-6A46565C04EC}" type="pres">
      <dgm:prSet presAssocID="{E13A1C9D-87F7-4C18-AF5C-341C924CD64F}" presName="node" presStyleLbl="node1" presStyleIdx="2" presStyleCnt="3">
        <dgm:presLayoutVars>
          <dgm:bulletEnabled val="1"/>
        </dgm:presLayoutVars>
      </dgm:prSet>
      <dgm:spPr/>
    </dgm:pt>
  </dgm:ptLst>
  <dgm:cxnLst>
    <dgm:cxn modelId="{752C9D2A-4739-413C-A597-576A01F36B1A}" type="presOf" srcId="{F2586711-F966-49EF-8982-62E791D0FC8C}" destId="{E8CC8276-575A-49FD-B24E-42EEB13170C4}" srcOrd="0" destOrd="0" presId="urn:microsoft.com/office/officeart/2005/8/layout/default"/>
    <dgm:cxn modelId="{AB691135-0C9F-4B76-8A5C-5A2E800E68D3}" srcId="{970676CE-9A32-4CC5-A266-99E800ACA3D3}" destId="{E13A1C9D-87F7-4C18-AF5C-341C924CD64F}" srcOrd="2" destOrd="0" parTransId="{5446B410-A3E0-48DA-A3D6-2ED800027DB0}" sibTransId="{0E9DF21B-6261-4DDB-91DE-0E1B6FAB2B3E}"/>
    <dgm:cxn modelId="{1165FA3B-6820-4628-9093-5E7CF43B29B9}" srcId="{970676CE-9A32-4CC5-A266-99E800ACA3D3}" destId="{F2586711-F966-49EF-8982-62E791D0FC8C}" srcOrd="0" destOrd="0" parTransId="{4C1BB8A7-5B38-4BD8-9695-A7F64592C441}" sibTransId="{9E2D2497-DC3E-45B0-ABEF-7459768DA995}"/>
    <dgm:cxn modelId="{50F48046-5DB0-4BCE-9499-105BD5F1B830}" srcId="{970676CE-9A32-4CC5-A266-99E800ACA3D3}" destId="{EF1C87A8-99DB-4386-A754-A9665C593A71}" srcOrd="1" destOrd="0" parTransId="{315E14E1-8AFD-4EEE-AB4B-139AD794245B}" sibTransId="{1A327DF8-A094-4296-8445-D208D14C2602}"/>
    <dgm:cxn modelId="{96018B94-3D30-4E11-BF0E-F7E0E3ED14E9}" type="presOf" srcId="{E13A1C9D-87F7-4C18-AF5C-341C924CD64F}" destId="{5FA31D1B-F317-42A5-80ED-6A46565C04EC}" srcOrd="0" destOrd="0" presId="urn:microsoft.com/office/officeart/2005/8/layout/default"/>
    <dgm:cxn modelId="{64C9BF97-3EB6-4C7A-81E8-84C5DF91F0C5}" type="presOf" srcId="{EF1C87A8-99DB-4386-A754-A9665C593A71}" destId="{066344BC-BCAE-491A-8E42-9F7AE6BBD8ED}" srcOrd="0" destOrd="0" presId="urn:microsoft.com/office/officeart/2005/8/layout/default"/>
    <dgm:cxn modelId="{55425AF9-C4AD-40ED-BCFF-936FE8B86E8D}" type="presOf" srcId="{970676CE-9A32-4CC5-A266-99E800ACA3D3}" destId="{F623AC27-DE10-4444-ADA6-6B4890C29DBD}" srcOrd="0" destOrd="0" presId="urn:microsoft.com/office/officeart/2005/8/layout/default"/>
    <dgm:cxn modelId="{C5F913B1-14F1-4312-AB33-74B62C193F39}" type="presParOf" srcId="{F623AC27-DE10-4444-ADA6-6B4890C29DBD}" destId="{E8CC8276-575A-49FD-B24E-42EEB13170C4}" srcOrd="0" destOrd="0" presId="urn:microsoft.com/office/officeart/2005/8/layout/default"/>
    <dgm:cxn modelId="{2267C154-12C8-4C3B-AA80-7636A23412FB}" type="presParOf" srcId="{F623AC27-DE10-4444-ADA6-6B4890C29DBD}" destId="{5D64D342-3FEA-43D2-B88F-0A467E779044}" srcOrd="1" destOrd="0" presId="urn:microsoft.com/office/officeart/2005/8/layout/default"/>
    <dgm:cxn modelId="{1C50B395-EF52-4A80-86DC-9C95AB6B724B}" type="presParOf" srcId="{F623AC27-DE10-4444-ADA6-6B4890C29DBD}" destId="{066344BC-BCAE-491A-8E42-9F7AE6BBD8ED}" srcOrd="2" destOrd="0" presId="urn:microsoft.com/office/officeart/2005/8/layout/default"/>
    <dgm:cxn modelId="{0D1F4928-6418-42AE-890A-43DCFD9B2F06}" type="presParOf" srcId="{F623AC27-DE10-4444-ADA6-6B4890C29DBD}" destId="{F54710A7-55A5-4118-ABEE-D65BFD749FFF}" srcOrd="3" destOrd="0" presId="urn:microsoft.com/office/officeart/2005/8/layout/default"/>
    <dgm:cxn modelId="{2A9A4560-2C78-4822-8404-15EF7C6B8916}" type="presParOf" srcId="{F623AC27-DE10-4444-ADA6-6B4890C29DBD}" destId="{5FA31D1B-F317-42A5-80ED-6A46565C04E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003FBBD-2256-4283-B6C2-C25823FFDC41}" type="doc">
      <dgm:prSet loTypeId="urn:microsoft.com/office/officeart/2005/8/layout/defaul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37ED4486-120E-4195-B11F-31351D50005D}">
      <dgm:prSet phldrT="[Texte]"/>
      <dgm:spPr/>
      <dgm:t>
        <a:bodyPr/>
        <a:lstStyle/>
        <a:p>
          <a:r>
            <a:rPr lang="fr-FR" dirty="0"/>
            <a:t>Projet rentable</a:t>
          </a:r>
        </a:p>
      </dgm:t>
    </dgm:pt>
    <dgm:pt modelId="{928AF3B9-5529-4CCD-B1CB-04BC52F9DA66}" type="parTrans" cxnId="{7B9F6477-BCFF-41B6-9B1E-CF441A1FC44E}">
      <dgm:prSet/>
      <dgm:spPr/>
      <dgm:t>
        <a:bodyPr/>
        <a:lstStyle/>
        <a:p>
          <a:endParaRPr lang="fr-FR"/>
        </a:p>
      </dgm:t>
    </dgm:pt>
    <dgm:pt modelId="{81A53307-136C-4EFF-82EC-14A1F84CF917}" type="sibTrans" cxnId="{7B9F6477-BCFF-41B6-9B1E-CF441A1FC44E}">
      <dgm:prSet/>
      <dgm:spPr/>
      <dgm:t>
        <a:bodyPr/>
        <a:lstStyle/>
        <a:p>
          <a:endParaRPr lang="fr-FR"/>
        </a:p>
      </dgm:t>
    </dgm:pt>
    <dgm:pt modelId="{805ABD8E-D713-41A3-AE8A-1DCA3AD0B09B}">
      <dgm:prSet/>
      <dgm:spPr/>
      <dgm:t>
        <a:bodyPr/>
        <a:lstStyle/>
        <a:p>
          <a:r>
            <a:rPr lang="fr-FR" dirty="0"/>
            <a:t>Organisation prévue et documentée</a:t>
          </a:r>
        </a:p>
      </dgm:t>
    </dgm:pt>
    <dgm:pt modelId="{1F8983A6-D4E5-4558-8A05-E880FEB0F27A}" type="parTrans" cxnId="{6B3D9B52-AD0A-4B12-8C58-A7F75D032DFA}">
      <dgm:prSet/>
      <dgm:spPr/>
      <dgm:t>
        <a:bodyPr/>
        <a:lstStyle/>
        <a:p>
          <a:endParaRPr lang="fr-FR"/>
        </a:p>
      </dgm:t>
    </dgm:pt>
    <dgm:pt modelId="{95F4BE70-0260-4B9B-8F8A-7D582CFD0C62}" type="sibTrans" cxnId="{6B3D9B52-AD0A-4B12-8C58-A7F75D032DFA}">
      <dgm:prSet/>
      <dgm:spPr/>
      <dgm:t>
        <a:bodyPr/>
        <a:lstStyle/>
        <a:p>
          <a:endParaRPr lang="fr-FR"/>
        </a:p>
      </dgm:t>
    </dgm:pt>
    <dgm:pt modelId="{F09D511F-B74D-4B8D-869B-14418C1DABA6}">
      <dgm:prSet/>
      <dgm:spPr/>
      <dgm:t>
        <a:bodyPr/>
        <a:lstStyle/>
        <a:p>
          <a:r>
            <a:rPr lang="fr-FR" dirty="0"/>
            <a:t>Contraintes prises en compte</a:t>
          </a:r>
        </a:p>
      </dgm:t>
    </dgm:pt>
    <dgm:pt modelId="{EF106F56-FAB0-4E98-966A-125869D9C460}" type="parTrans" cxnId="{9D2F5CEA-158B-4AC3-9399-64CB0B7228D6}">
      <dgm:prSet/>
      <dgm:spPr/>
      <dgm:t>
        <a:bodyPr/>
        <a:lstStyle/>
        <a:p>
          <a:endParaRPr lang="fr-FR"/>
        </a:p>
      </dgm:t>
    </dgm:pt>
    <dgm:pt modelId="{7A459FF3-4C4A-4E48-8AE8-D37F29011E64}" type="sibTrans" cxnId="{9D2F5CEA-158B-4AC3-9399-64CB0B7228D6}">
      <dgm:prSet/>
      <dgm:spPr/>
      <dgm:t>
        <a:bodyPr/>
        <a:lstStyle/>
        <a:p>
          <a:endParaRPr lang="fr-FR"/>
        </a:p>
      </dgm:t>
    </dgm:pt>
    <dgm:pt modelId="{46FF9101-1CBF-4B8B-A938-BC260970BB75}">
      <dgm:prSet phldrT="[Texte]"/>
      <dgm:spPr/>
      <dgm:t>
        <a:bodyPr/>
        <a:lstStyle/>
        <a:p>
          <a:r>
            <a:rPr lang="fr-FR"/>
            <a:t>Faisabilité discutée et approuvée</a:t>
          </a:r>
          <a:endParaRPr lang="fr-FR" dirty="0"/>
        </a:p>
      </dgm:t>
    </dgm:pt>
    <dgm:pt modelId="{6EFACF01-F6F4-4356-98C8-AD31049074F6}" type="parTrans" cxnId="{8E6F756C-0F17-484C-9634-867A26055C74}">
      <dgm:prSet/>
      <dgm:spPr/>
      <dgm:t>
        <a:bodyPr/>
        <a:lstStyle/>
        <a:p>
          <a:endParaRPr lang="fr-FR"/>
        </a:p>
      </dgm:t>
    </dgm:pt>
    <dgm:pt modelId="{7FC7E528-58F4-4A85-BA8F-9923993C0391}" type="sibTrans" cxnId="{8E6F756C-0F17-484C-9634-867A26055C74}">
      <dgm:prSet/>
      <dgm:spPr/>
      <dgm:t>
        <a:bodyPr/>
        <a:lstStyle/>
        <a:p>
          <a:endParaRPr lang="fr-FR"/>
        </a:p>
      </dgm:t>
    </dgm:pt>
    <dgm:pt modelId="{B346004F-7CE8-4249-9C8C-2AD19C613F67}" type="pres">
      <dgm:prSet presAssocID="{7003FBBD-2256-4283-B6C2-C25823FFDC41}" presName="diagram" presStyleCnt="0">
        <dgm:presLayoutVars>
          <dgm:dir/>
          <dgm:resizeHandles val="exact"/>
        </dgm:presLayoutVars>
      </dgm:prSet>
      <dgm:spPr/>
    </dgm:pt>
    <dgm:pt modelId="{3293932B-E03D-438F-B4CA-45FBA6F21E2E}" type="pres">
      <dgm:prSet presAssocID="{37ED4486-120E-4195-B11F-31351D50005D}" presName="node" presStyleLbl="node1" presStyleIdx="0" presStyleCnt="4" custLinFactNeighborX="-249" custLinFactNeighborY="296">
        <dgm:presLayoutVars>
          <dgm:bulletEnabled val="1"/>
        </dgm:presLayoutVars>
      </dgm:prSet>
      <dgm:spPr/>
    </dgm:pt>
    <dgm:pt modelId="{82136B87-4173-4A57-882C-5333488D3EA5}" type="pres">
      <dgm:prSet presAssocID="{81A53307-136C-4EFF-82EC-14A1F84CF917}" presName="sibTrans" presStyleCnt="0"/>
      <dgm:spPr/>
    </dgm:pt>
    <dgm:pt modelId="{A53D1A8A-717B-42A2-9404-2E95FB272111}" type="pres">
      <dgm:prSet presAssocID="{46FF9101-1CBF-4B8B-A938-BC260970BB75}" presName="node" presStyleLbl="node1" presStyleIdx="1" presStyleCnt="4">
        <dgm:presLayoutVars>
          <dgm:bulletEnabled val="1"/>
        </dgm:presLayoutVars>
      </dgm:prSet>
      <dgm:spPr/>
    </dgm:pt>
    <dgm:pt modelId="{114ADAD0-AC44-44A6-8426-C81E47C8A933}" type="pres">
      <dgm:prSet presAssocID="{7FC7E528-58F4-4A85-BA8F-9923993C0391}" presName="sibTrans" presStyleCnt="0"/>
      <dgm:spPr/>
    </dgm:pt>
    <dgm:pt modelId="{29CBAF0D-D5E8-4A7E-AB27-2896EBD55750}" type="pres">
      <dgm:prSet presAssocID="{805ABD8E-D713-41A3-AE8A-1DCA3AD0B09B}" presName="node" presStyleLbl="node1" presStyleIdx="2" presStyleCnt="4">
        <dgm:presLayoutVars>
          <dgm:bulletEnabled val="1"/>
        </dgm:presLayoutVars>
      </dgm:prSet>
      <dgm:spPr/>
    </dgm:pt>
    <dgm:pt modelId="{8BBF07B7-A45A-4B9A-A8E6-8234335A2EFC}" type="pres">
      <dgm:prSet presAssocID="{95F4BE70-0260-4B9B-8F8A-7D582CFD0C62}" presName="sibTrans" presStyleCnt="0"/>
      <dgm:spPr/>
    </dgm:pt>
    <dgm:pt modelId="{08EF0333-AD8E-4428-9B52-A2F6BAC15D21}" type="pres">
      <dgm:prSet presAssocID="{F09D511F-B74D-4B8D-869B-14418C1DABA6}" presName="node" presStyleLbl="node1" presStyleIdx="3" presStyleCnt="4">
        <dgm:presLayoutVars>
          <dgm:bulletEnabled val="1"/>
        </dgm:presLayoutVars>
      </dgm:prSet>
      <dgm:spPr/>
    </dgm:pt>
  </dgm:ptLst>
  <dgm:cxnLst>
    <dgm:cxn modelId="{2A00BC0C-EB53-4B59-A9DB-F96FCD271D11}" type="presOf" srcId="{805ABD8E-D713-41A3-AE8A-1DCA3AD0B09B}" destId="{29CBAF0D-D5E8-4A7E-AB27-2896EBD55750}" srcOrd="0" destOrd="0" presId="urn:microsoft.com/office/officeart/2005/8/layout/default"/>
    <dgm:cxn modelId="{47E9CA0D-D386-4BF7-9C1D-9D878D6D629D}" type="presOf" srcId="{46FF9101-1CBF-4B8B-A938-BC260970BB75}" destId="{A53D1A8A-717B-42A2-9404-2E95FB272111}" srcOrd="0" destOrd="0" presId="urn:microsoft.com/office/officeart/2005/8/layout/default"/>
    <dgm:cxn modelId="{8E6F756C-0F17-484C-9634-867A26055C74}" srcId="{7003FBBD-2256-4283-B6C2-C25823FFDC41}" destId="{46FF9101-1CBF-4B8B-A938-BC260970BB75}" srcOrd="1" destOrd="0" parTransId="{6EFACF01-F6F4-4356-98C8-AD31049074F6}" sibTransId="{7FC7E528-58F4-4A85-BA8F-9923993C0391}"/>
    <dgm:cxn modelId="{6B3D9B52-AD0A-4B12-8C58-A7F75D032DFA}" srcId="{7003FBBD-2256-4283-B6C2-C25823FFDC41}" destId="{805ABD8E-D713-41A3-AE8A-1DCA3AD0B09B}" srcOrd="2" destOrd="0" parTransId="{1F8983A6-D4E5-4558-8A05-E880FEB0F27A}" sibTransId="{95F4BE70-0260-4B9B-8F8A-7D582CFD0C62}"/>
    <dgm:cxn modelId="{7B9F6477-BCFF-41B6-9B1E-CF441A1FC44E}" srcId="{7003FBBD-2256-4283-B6C2-C25823FFDC41}" destId="{37ED4486-120E-4195-B11F-31351D50005D}" srcOrd="0" destOrd="0" parTransId="{928AF3B9-5529-4CCD-B1CB-04BC52F9DA66}" sibTransId="{81A53307-136C-4EFF-82EC-14A1F84CF917}"/>
    <dgm:cxn modelId="{E1F8BD58-5EBB-4611-8A6F-0A8E61BE1083}" type="presOf" srcId="{7003FBBD-2256-4283-B6C2-C25823FFDC41}" destId="{B346004F-7CE8-4249-9C8C-2AD19C613F67}" srcOrd="0" destOrd="0" presId="urn:microsoft.com/office/officeart/2005/8/layout/default"/>
    <dgm:cxn modelId="{52584F79-83E1-4621-B1AE-B47D1A2E7F2D}" type="presOf" srcId="{F09D511F-B74D-4B8D-869B-14418C1DABA6}" destId="{08EF0333-AD8E-4428-9B52-A2F6BAC15D21}" srcOrd="0" destOrd="0" presId="urn:microsoft.com/office/officeart/2005/8/layout/default"/>
    <dgm:cxn modelId="{78B5D094-FB26-4BFD-B1FA-46CB1447EE3E}" type="presOf" srcId="{37ED4486-120E-4195-B11F-31351D50005D}" destId="{3293932B-E03D-438F-B4CA-45FBA6F21E2E}" srcOrd="0" destOrd="0" presId="urn:microsoft.com/office/officeart/2005/8/layout/default"/>
    <dgm:cxn modelId="{9D2F5CEA-158B-4AC3-9399-64CB0B7228D6}" srcId="{7003FBBD-2256-4283-B6C2-C25823FFDC41}" destId="{F09D511F-B74D-4B8D-869B-14418C1DABA6}" srcOrd="3" destOrd="0" parTransId="{EF106F56-FAB0-4E98-966A-125869D9C460}" sibTransId="{7A459FF3-4C4A-4E48-8AE8-D37F29011E64}"/>
    <dgm:cxn modelId="{40601ECD-FE40-4804-B2EA-333A06C95B0A}" type="presParOf" srcId="{B346004F-7CE8-4249-9C8C-2AD19C613F67}" destId="{3293932B-E03D-438F-B4CA-45FBA6F21E2E}" srcOrd="0" destOrd="0" presId="urn:microsoft.com/office/officeart/2005/8/layout/default"/>
    <dgm:cxn modelId="{2E371869-A80C-4C71-B71F-AF3A705322D6}" type="presParOf" srcId="{B346004F-7CE8-4249-9C8C-2AD19C613F67}" destId="{82136B87-4173-4A57-882C-5333488D3EA5}" srcOrd="1" destOrd="0" presId="urn:microsoft.com/office/officeart/2005/8/layout/default"/>
    <dgm:cxn modelId="{F6C4924E-1EC9-4007-B724-B762FEABE500}" type="presParOf" srcId="{B346004F-7CE8-4249-9C8C-2AD19C613F67}" destId="{A53D1A8A-717B-42A2-9404-2E95FB272111}" srcOrd="2" destOrd="0" presId="urn:microsoft.com/office/officeart/2005/8/layout/default"/>
    <dgm:cxn modelId="{B6E4F46C-AAFD-48D6-8ADB-7E69D050B800}" type="presParOf" srcId="{B346004F-7CE8-4249-9C8C-2AD19C613F67}" destId="{114ADAD0-AC44-44A6-8426-C81E47C8A933}" srcOrd="3" destOrd="0" presId="urn:microsoft.com/office/officeart/2005/8/layout/default"/>
    <dgm:cxn modelId="{0FE54207-549F-4A84-956A-5743748561FE}" type="presParOf" srcId="{B346004F-7CE8-4249-9C8C-2AD19C613F67}" destId="{29CBAF0D-D5E8-4A7E-AB27-2896EBD55750}" srcOrd="4" destOrd="0" presId="urn:microsoft.com/office/officeart/2005/8/layout/default"/>
    <dgm:cxn modelId="{61DFE696-1A02-4DF8-9DBC-A5ACE993E45C}" type="presParOf" srcId="{B346004F-7CE8-4249-9C8C-2AD19C613F67}" destId="{8BBF07B7-A45A-4B9A-A8E6-8234335A2EFC}" srcOrd="5" destOrd="0" presId="urn:microsoft.com/office/officeart/2005/8/layout/default"/>
    <dgm:cxn modelId="{157A2ACB-6C7C-4469-A4E7-CDF688F0E254}" type="presParOf" srcId="{B346004F-7CE8-4249-9C8C-2AD19C613F67}" destId="{08EF0333-AD8E-4428-9B52-A2F6BAC15D2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167359-5E3F-43A5-AB69-FB7FB13C1D72}" type="doc">
      <dgm:prSet loTypeId="urn:microsoft.com/office/officeart/2005/8/layout/defaul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D07F71F5-E83A-40DC-94A0-0E11BBFF21B2}">
      <dgm:prSet phldrT="[Texte]"/>
      <dgm:spPr/>
      <dgm:t>
        <a:bodyPr/>
        <a:lstStyle/>
        <a:p>
          <a:r>
            <a:rPr lang="fr-FR" dirty="0"/>
            <a:t>User Stories</a:t>
          </a:r>
        </a:p>
      </dgm:t>
    </dgm:pt>
    <dgm:pt modelId="{EFB49D50-09CF-48A2-AA2D-4079C9FE1FE0}" type="parTrans" cxnId="{E448D1BB-1547-4CF6-8E7B-429690B40A54}">
      <dgm:prSet/>
      <dgm:spPr/>
      <dgm:t>
        <a:bodyPr/>
        <a:lstStyle/>
        <a:p>
          <a:endParaRPr lang="fr-FR"/>
        </a:p>
      </dgm:t>
    </dgm:pt>
    <dgm:pt modelId="{D2FEE1B8-213F-4616-91D0-0139251BD510}" type="sibTrans" cxnId="{E448D1BB-1547-4CF6-8E7B-429690B40A54}">
      <dgm:prSet/>
      <dgm:spPr/>
      <dgm:t>
        <a:bodyPr/>
        <a:lstStyle/>
        <a:p>
          <a:endParaRPr lang="fr-FR"/>
        </a:p>
      </dgm:t>
    </dgm:pt>
    <dgm:pt modelId="{7299ED72-4CDD-4B73-830B-E2E4B67F806C}">
      <dgm:prSet/>
      <dgm:spPr/>
      <dgm:t>
        <a:bodyPr/>
        <a:lstStyle/>
        <a:p>
          <a:r>
            <a:rPr lang="fr-FR" dirty="0" err="1"/>
            <a:t>Backlogs</a:t>
          </a:r>
          <a:endParaRPr lang="fr-FR" dirty="0"/>
        </a:p>
        <a:p>
          <a:r>
            <a:rPr lang="fr-FR" dirty="0"/>
            <a:t>Sprints</a:t>
          </a:r>
        </a:p>
      </dgm:t>
    </dgm:pt>
    <dgm:pt modelId="{AAF6DA4F-922F-458F-9F43-3E417A1667B6}" type="parTrans" cxnId="{946474BA-86B0-447B-AF41-C92D2E8F4148}">
      <dgm:prSet/>
      <dgm:spPr/>
      <dgm:t>
        <a:bodyPr/>
        <a:lstStyle/>
        <a:p>
          <a:endParaRPr lang="fr-FR"/>
        </a:p>
      </dgm:t>
    </dgm:pt>
    <dgm:pt modelId="{1D81D8B3-ED60-49B5-9ADB-3833126A83C5}" type="sibTrans" cxnId="{946474BA-86B0-447B-AF41-C92D2E8F4148}">
      <dgm:prSet/>
      <dgm:spPr/>
      <dgm:t>
        <a:bodyPr/>
        <a:lstStyle/>
        <a:p>
          <a:endParaRPr lang="fr-FR"/>
        </a:p>
      </dgm:t>
    </dgm:pt>
    <dgm:pt modelId="{9F0E682A-1E92-466E-8F3F-22B11303FC9D}">
      <dgm:prSet/>
      <dgm:spPr/>
      <dgm:t>
        <a:bodyPr/>
        <a:lstStyle/>
        <a:p>
          <a:r>
            <a:rPr lang="fr-FR"/>
            <a:t>Un Scrum Master et Une Equipe Autonome</a:t>
          </a:r>
          <a:endParaRPr lang="fr-FR" dirty="0"/>
        </a:p>
      </dgm:t>
    </dgm:pt>
    <dgm:pt modelId="{305E1BC8-6509-4A32-B80D-429A7C1FA16E}" type="parTrans" cxnId="{E30AF6C9-F378-4989-8239-C806B5D24872}">
      <dgm:prSet/>
      <dgm:spPr/>
      <dgm:t>
        <a:bodyPr/>
        <a:lstStyle/>
        <a:p>
          <a:endParaRPr lang="fr-FR"/>
        </a:p>
      </dgm:t>
    </dgm:pt>
    <dgm:pt modelId="{B7BE5AA7-796D-4E88-854E-088417734185}" type="sibTrans" cxnId="{E30AF6C9-F378-4989-8239-C806B5D24872}">
      <dgm:prSet/>
      <dgm:spPr/>
      <dgm:t>
        <a:bodyPr/>
        <a:lstStyle/>
        <a:p>
          <a:endParaRPr lang="fr-FR"/>
        </a:p>
      </dgm:t>
    </dgm:pt>
    <dgm:pt modelId="{CC4CC431-91FF-4578-8031-BD263B7F00F8}">
      <dgm:prSet/>
      <dgm:spPr/>
      <dgm:t>
        <a:bodyPr/>
        <a:lstStyle/>
        <a:p>
          <a:r>
            <a:rPr lang="fr-FR"/>
            <a:t>Retours Continus</a:t>
          </a:r>
          <a:endParaRPr lang="fr-FR" dirty="0"/>
        </a:p>
      </dgm:t>
    </dgm:pt>
    <dgm:pt modelId="{8955CA6F-343B-46A0-B0F4-4CB950678183}" type="parTrans" cxnId="{3EE461C8-92FA-41D7-BBC6-402982EDA0E9}">
      <dgm:prSet/>
      <dgm:spPr/>
      <dgm:t>
        <a:bodyPr/>
        <a:lstStyle/>
        <a:p>
          <a:endParaRPr lang="fr-FR"/>
        </a:p>
      </dgm:t>
    </dgm:pt>
    <dgm:pt modelId="{B324F4A6-9C00-4254-A60A-F619C2E0D8DB}" type="sibTrans" cxnId="{3EE461C8-92FA-41D7-BBC6-402982EDA0E9}">
      <dgm:prSet/>
      <dgm:spPr/>
      <dgm:t>
        <a:bodyPr/>
        <a:lstStyle/>
        <a:p>
          <a:endParaRPr lang="fr-FR"/>
        </a:p>
      </dgm:t>
    </dgm:pt>
    <dgm:pt modelId="{A9EB6978-9BF9-40E7-9004-DECFC579CB1C}" type="pres">
      <dgm:prSet presAssocID="{86167359-5E3F-43A5-AB69-FB7FB13C1D72}" presName="diagram" presStyleCnt="0">
        <dgm:presLayoutVars>
          <dgm:dir/>
          <dgm:resizeHandles val="exact"/>
        </dgm:presLayoutVars>
      </dgm:prSet>
      <dgm:spPr/>
    </dgm:pt>
    <dgm:pt modelId="{6973FCB4-1004-4C91-8C84-8B872F9BB3A7}" type="pres">
      <dgm:prSet presAssocID="{D07F71F5-E83A-40DC-94A0-0E11BBFF21B2}" presName="node" presStyleLbl="node1" presStyleIdx="0" presStyleCnt="4">
        <dgm:presLayoutVars>
          <dgm:bulletEnabled val="1"/>
        </dgm:presLayoutVars>
      </dgm:prSet>
      <dgm:spPr/>
    </dgm:pt>
    <dgm:pt modelId="{354CBC4A-CFF2-48A0-A9A5-57807FAD4ADD}" type="pres">
      <dgm:prSet presAssocID="{D2FEE1B8-213F-4616-91D0-0139251BD510}" presName="sibTrans" presStyleCnt="0"/>
      <dgm:spPr/>
    </dgm:pt>
    <dgm:pt modelId="{6ED701F2-668B-46D6-B6F9-3FA4C87707DE}" type="pres">
      <dgm:prSet presAssocID="{7299ED72-4CDD-4B73-830B-E2E4B67F806C}" presName="node" presStyleLbl="node1" presStyleIdx="1" presStyleCnt="4">
        <dgm:presLayoutVars>
          <dgm:bulletEnabled val="1"/>
        </dgm:presLayoutVars>
      </dgm:prSet>
      <dgm:spPr/>
    </dgm:pt>
    <dgm:pt modelId="{3972BAFB-A55E-427A-96EE-0FA5086B2641}" type="pres">
      <dgm:prSet presAssocID="{1D81D8B3-ED60-49B5-9ADB-3833126A83C5}" presName="sibTrans" presStyleCnt="0"/>
      <dgm:spPr/>
    </dgm:pt>
    <dgm:pt modelId="{4D75CBA6-60F5-4CA3-A1B3-F2AE941D246C}" type="pres">
      <dgm:prSet presAssocID="{9F0E682A-1E92-466E-8F3F-22B11303FC9D}" presName="node" presStyleLbl="node1" presStyleIdx="2" presStyleCnt="4">
        <dgm:presLayoutVars>
          <dgm:bulletEnabled val="1"/>
        </dgm:presLayoutVars>
      </dgm:prSet>
      <dgm:spPr/>
    </dgm:pt>
    <dgm:pt modelId="{2AC25260-6DE1-494A-B22F-2E3983352C5E}" type="pres">
      <dgm:prSet presAssocID="{B7BE5AA7-796D-4E88-854E-088417734185}" presName="sibTrans" presStyleCnt="0"/>
      <dgm:spPr/>
    </dgm:pt>
    <dgm:pt modelId="{58BE404A-541F-45DC-B0BC-C82D3F426367}" type="pres">
      <dgm:prSet presAssocID="{CC4CC431-91FF-4578-8031-BD263B7F00F8}" presName="node" presStyleLbl="node1" presStyleIdx="3" presStyleCnt="4">
        <dgm:presLayoutVars>
          <dgm:bulletEnabled val="1"/>
        </dgm:presLayoutVars>
      </dgm:prSet>
      <dgm:spPr/>
    </dgm:pt>
  </dgm:ptLst>
  <dgm:cxnLst>
    <dgm:cxn modelId="{A51F8E53-96B1-4AE2-9116-7F0CEAB72F02}" type="presOf" srcId="{CC4CC431-91FF-4578-8031-BD263B7F00F8}" destId="{58BE404A-541F-45DC-B0BC-C82D3F426367}" srcOrd="0" destOrd="0" presId="urn:microsoft.com/office/officeart/2005/8/layout/default"/>
    <dgm:cxn modelId="{39E6008E-3A3C-42B5-AA33-5BAD698AF1E8}" type="presOf" srcId="{86167359-5E3F-43A5-AB69-FB7FB13C1D72}" destId="{A9EB6978-9BF9-40E7-9004-DECFC579CB1C}" srcOrd="0" destOrd="0" presId="urn:microsoft.com/office/officeart/2005/8/layout/default"/>
    <dgm:cxn modelId="{946474BA-86B0-447B-AF41-C92D2E8F4148}" srcId="{86167359-5E3F-43A5-AB69-FB7FB13C1D72}" destId="{7299ED72-4CDD-4B73-830B-E2E4B67F806C}" srcOrd="1" destOrd="0" parTransId="{AAF6DA4F-922F-458F-9F43-3E417A1667B6}" sibTransId="{1D81D8B3-ED60-49B5-9ADB-3833126A83C5}"/>
    <dgm:cxn modelId="{E448D1BB-1547-4CF6-8E7B-429690B40A54}" srcId="{86167359-5E3F-43A5-AB69-FB7FB13C1D72}" destId="{D07F71F5-E83A-40DC-94A0-0E11BBFF21B2}" srcOrd="0" destOrd="0" parTransId="{EFB49D50-09CF-48A2-AA2D-4079C9FE1FE0}" sibTransId="{D2FEE1B8-213F-4616-91D0-0139251BD510}"/>
    <dgm:cxn modelId="{E5B2DFC4-5E34-48A3-9520-761CA7AFDE8F}" type="presOf" srcId="{D07F71F5-E83A-40DC-94A0-0E11BBFF21B2}" destId="{6973FCB4-1004-4C91-8C84-8B872F9BB3A7}" srcOrd="0" destOrd="0" presId="urn:microsoft.com/office/officeart/2005/8/layout/default"/>
    <dgm:cxn modelId="{3EE461C8-92FA-41D7-BBC6-402982EDA0E9}" srcId="{86167359-5E3F-43A5-AB69-FB7FB13C1D72}" destId="{CC4CC431-91FF-4578-8031-BD263B7F00F8}" srcOrd="3" destOrd="0" parTransId="{8955CA6F-343B-46A0-B0F4-4CB950678183}" sibTransId="{B324F4A6-9C00-4254-A60A-F619C2E0D8DB}"/>
    <dgm:cxn modelId="{E30AF6C9-F378-4989-8239-C806B5D24872}" srcId="{86167359-5E3F-43A5-AB69-FB7FB13C1D72}" destId="{9F0E682A-1E92-466E-8F3F-22B11303FC9D}" srcOrd="2" destOrd="0" parTransId="{305E1BC8-6509-4A32-B80D-429A7C1FA16E}" sibTransId="{B7BE5AA7-796D-4E88-854E-088417734185}"/>
    <dgm:cxn modelId="{98DBC1DB-3769-4AF5-97CD-747B1B6FA99B}" type="presOf" srcId="{7299ED72-4CDD-4B73-830B-E2E4B67F806C}" destId="{6ED701F2-668B-46D6-B6F9-3FA4C87707DE}" srcOrd="0" destOrd="0" presId="urn:microsoft.com/office/officeart/2005/8/layout/default"/>
    <dgm:cxn modelId="{A570ACEA-3C3D-4CD2-A2AE-4E53084BFBA4}" type="presOf" srcId="{9F0E682A-1E92-466E-8F3F-22B11303FC9D}" destId="{4D75CBA6-60F5-4CA3-A1B3-F2AE941D246C}" srcOrd="0" destOrd="0" presId="urn:microsoft.com/office/officeart/2005/8/layout/default"/>
    <dgm:cxn modelId="{4F9F9ECE-F475-459E-B529-BA77CAD7F3A5}" type="presParOf" srcId="{A9EB6978-9BF9-40E7-9004-DECFC579CB1C}" destId="{6973FCB4-1004-4C91-8C84-8B872F9BB3A7}" srcOrd="0" destOrd="0" presId="urn:microsoft.com/office/officeart/2005/8/layout/default"/>
    <dgm:cxn modelId="{80B9F652-B313-4688-8E8F-BA46AF11A57A}" type="presParOf" srcId="{A9EB6978-9BF9-40E7-9004-DECFC579CB1C}" destId="{354CBC4A-CFF2-48A0-A9A5-57807FAD4ADD}" srcOrd="1" destOrd="0" presId="urn:microsoft.com/office/officeart/2005/8/layout/default"/>
    <dgm:cxn modelId="{22611F54-EE62-4B0B-9DBA-F86D35001EAE}" type="presParOf" srcId="{A9EB6978-9BF9-40E7-9004-DECFC579CB1C}" destId="{6ED701F2-668B-46D6-B6F9-3FA4C87707DE}" srcOrd="2" destOrd="0" presId="urn:microsoft.com/office/officeart/2005/8/layout/default"/>
    <dgm:cxn modelId="{2633161D-05A8-468A-9153-B1E0319DE750}" type="presParOf" srcId="{A9EB6978-9BF9-40E7-9004-DECFC579CB1C}" destId="{3972BAFB-A55E-427A-96EE-0FA5086B2641}" srcOrd="3" destOrd="0" presId="urn:microsoft.com/office/officeart/2005/8/layout/default"/>
    <dgm:cxn modelId="{D9A72A09-FBE1-419A-B3FE-E10AD19A4DCC}" type="presParOf" srcId="{A9EB6978-9BF9-40E7-9004-DECFC579CB1C}" destId="{4D75CBA6-60F5-4CA3-A1B3-F2AE941D246C}" srcOrd="4" destOrd="0" presId="urn:microsoft.com/office/officeart/2005/8/layout/default"/>
    <dgm:cxn modelId="{46D07EE5-0044-4ACC-AD59-05F3B9A48197}" type="presParOf" srcId="{A9EB6978-9BF9-40E7-9004-DECFC579CB1C}" destId="{2AC25260-6DE1-494A-B22F-2E3983352C5E}" srcOrd="5" destOrd="0" presId="urn:microsoft.com/office/officeart/2005/8/layout/default"/>
    <dgm:cxn modelId="{818914C9-A960-41E7-ABEC-05865FFA6CF4}" type="presParOf" srcId="{A9EB6978-9BF9-40E7-9004-DECFC579CB1C}" destId="{58BE404A-541F-45DC-B0BC-C82D3F42636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503AD3-42C1-4C80-AC3F-EFFFB7F0FC2A}" type="doc">
      <dgm:prSet loTypeId="urn:microsoft.com/office/officeart/2005/8/layout/hProcess9" loCatId="process" qsTypeId="urn:microsoft.com/office/officeart/2005/8/quickstyle/simple3" qsCatId="simple" csTypeId="urn:microsoft.com/office/officeart/2005/8/colors/accent6_2" csCatId="accent6" phldr="1"/>
      <dgm:spPr/>
    </dgm:pt>
    <dgm:pt modelId="{27420C85-237D-47CE-81A6-1A7587F54AAD}">
      <dgm:prSet phldrT="[Texte]"/>
      <dgm:spPr/>
      <dgm:t>
        <a:bodyPr/>
        <a:lstStyle/>
        <a:p>
          <a:r>
            <a:rPr lang="fr-FR" dirty="0"/>
            <a:t>Début de Sprint</a:t>
          </a:r>
        </a:p>
      </dgm:t>
    </dgm:pt>
    <dgm:pt modelId="{F3BA5236-A409-4610-A038-545276F0963D}" type="parTrans" cxnId="{95753573-2F2B-4F7F-8831-1CB235A3C167}">
      <dgm:prSet/>
      <dgm:spPr/>
      <dgm:t>
        <a:bodyPr/>
        <a:lstStyle/>
        <a:p>
          <a:endParaRPr lang="fr-FR"/>
        </a:p>
      </dgm:t>
    </dgm:pt>
    <dgm:pt modelId="{33F41834-5F32-4AFA-8897-53C8C1070DED}" type="sibTrans" cxnId="{95753573-2F2B-4F7F-8831-1CB235A3C167}">
      <dgm:prSet/>
      <dgm:spPr/>
      <dgm:t>
        <a:bodyPr/>
        <a:lstStyle/>
        <a:p>
          <a:endParaRPr lang="fr-FR"/>
        </a:p>
      </dgm:t>
    </dgm:pt>
    <dgm:pt modelId="{D9B40487-EDA1-4E55-A9E1-7C2BF9C24E85}">
      <dgm:prSet phldrT="[Texte]"/>
      <dgm:spPr/>
      <dgm:t>
        <a:bodyPr/>
        <a:lstStyle/>
        <a:p>
          <a:r>
            <a:rPr lang="fr-FR" dirty="0"/>
            <a:t>Quotidien</a:t>
          </a:r>
        </a:p>
      </dgm:t>
    </dgm:pt>
    <dgm:pt modelId="{46276C94-CBEC-4260-A855-1657A4194ECC}" type="parTrans" cxnId="{49EA8C7B-EDD5-45CB-A941-88626291F19B}">
      <dgm:prSet/>
      <dgm:spPr/>
      <dgm:t>
        <a:bodyPr/>
        <a:lstStyle/>
        <a:p>
          <a:endParaRPr lang="fr-FR"/>
        </a:p>
      </dgm:t>
    </dgm:pt>
    <dgm:pt modelId="{9445ACE5-85E9-46F6-90D8-94B0DA401FF7}" type="sibTrans" cxnId="{49EA8C7B-EDD5-45CB-A941-88626291F19B}">
      <dgm:prSet/>
      <dgm:spPr/>
      <dgm:t>
        <a:bodyPr/>
        <a:lstStyle/>
        <a:p>
          <a:endParaRPr lang="fr-FR"/>
        </a:p>
      </dgm:t>
    </dgm:pt>
    <dgm:pt modelId="{44198B37-28B7-423B-8234-DAD8B2E10F73}">
      <dgm:prSet phldrT="[Texte]"/>
      <dgm:spPr/>
      <dgm:t>
        <a:bodyPr/>
        <a:lstStyle/>
        <a:p>
          <a:r>
            <a:rPr lang="fr-FR" dirty="0"/>
            <a:t>Fin de Sprint</a:t>
          </a:r>
        </a:p>
      </dgm:t>
    </dgm:pt>
    <dgm:pt modelId="{4D40C816-D000-45BA-B733-B5F837C3F7B6}" type="parTrans" cxnId="{6BF8E3F3-BF02-4E20-922A-6DD067A93761}">
      <dgm:prSet/>
      <dgm:spPr/>
      <dgm:t>
        <a:bodyPr/>
        <a:lstStyle/>
        <a:p>
          <a:endParaRPr lang="fr-FR"/>
        </a:p>
      </dgm:t>
    </dgm:pt>
    <dgm:pt modelId="{857CB967-8F0B-477D-A1F5-85486B5CD1E2}" type="sibTrans" cxnId="{6BF8E3F3-BF02-4E20-922A-6DD067A93761}">
      <dgm:prSet/>
      <dgm:spPr/>
      <dgm:t>
        <a:bodyPr/>
        <a:lstStyle/>
        <a:p>
          <a:endParaRPr lang="fr-FR"/>
        </a:p>
      </dgm:t>
    </dgm:pt>
    <dgm:pt modelId="{B689A5C6-1C70-42AF-A121-EF7D230EF56F}">
      <dgm:prSet phldrT="[Texte]"/>
      <dgm:spPr/>
      <dgm:t>
        <a:bodyPr/>
        <a:lstStyle/>
        <a:p>
          <a:r>
            <a:rPr lang="fr-FR" dirty="0"/>
            <a:t>Sprint </a:t>
          </a:r>
          <a:r>
            <a:rPr lang="fr-FR" dirty="0" err="1"/>
            <a:t>review</a:t>
          </a:r>
          <a:endParaRPr lang="fr-FR" dirty="0"/>
        </a:p>
      </dgm:t>
    </dgm:pt>
    <dgm:pt modelId="{3C9A4FB9-6E00-4F72-9234-DD97F0BB3D74}" type="parTrans" cxnId="{119DE59A-1B18-4CA6-A16A-0A51FEA67E2F}">
      <dgm:prSet/>
      <dgm:spPr/>
      <dgm:t>
        <a:bodyPr/>
        <a:lstStyle/>
        <a:p>
          <a:endParaRPr lang="fr-FR"/>
        </a:p>
      </dgm:t>
    </dgm:pt>
    <dgm:pt modelId="{2630AB02-AE1F-4DA5-9CF2-103E54285F8D}" type="sibTrans" cxnId="{119DE59A-1B18-4CA6-A16A-0A51FEA67E2F}">
      <dgm:prSet/>
      <dgm:spPr/>
      <dgm:t>
        <a:bodyPr/>
        <a:lstStyle/>
        <a:p>
          <a:endParaRPr lang="fr-FR"/>
        </a:p>
      </dgm:t>
    </dgm:pt>
    <dgm:pt modelId="{2CA10CCD-22A6-49DC-B7CF-C707C5A6E3B6}">
      <dgm:prSet phldrT="[Texte]"/>
      <dgm:spPr/>
      <dgm:t>
        <a:bodyPr/>
        <a:lstStyle/>
        <a:p>
          <a:r>
            <a:rPr lang="fr-FR" dirty="0"/>
            <a:t>Planification</a:t>
          </a:r>
        </a:p>
      </dgm:t>
    </dgm:pt>
    <dgm:pt modelId="{8445467A-7C3A-4170-98E6-46F2B676148C}" type="parTrans" cxnId="{C645167B-7016-4FE7-8974-D519937B91D9}">
      <dgm:prSet/>
      <dgm:spPr/>
      <dgm:t>
        <a:bodyPr/>
        <a:lstStyle/>
        <a:p>
          <a:endParaRPr lang="fr-FR"/>
        </a:p>
      </dgm:t>
    </dgm:pt>
    <dgm:pt modelId="{7D3F9C4F-DA9F-4C2E-8563-679FB372A927}" type="sibTrans" cxnId="{C645167B-7016-4FE7-8974-D519937B91D9}">
      <dgm:prSet/>
      <dgm:spPr/>
      <dgm:t>
        <a:bodyPr/>
        <a:lstStyle/>
        <a:p>
          <a:endParaRPr lang="fr-FR"/>
        </a:p>
      </dgm:t>
    </dgm:pt>
    <dgm:pt modelId="{AC90EF4E-EF4E-4F03-A9B8-18312CE2DD47}">
      <dgm:prSet phldrT="[Texte]"/>
      <dgm:spPr/>
      <dgm:t>
        <a:bodyPr/>
        <a:lstStyle/>
        <a:p>
          <a:r>
            <a:rPr lang="fr-FR" dirty="0"/>
            <a:t>Daily Scrum</a:t>
          </a:r>
        </a:p>
      </dgm:t>
    </dgm:pt>
    <dgm:pt modelId="{3540DDDE-1E03-4446-B46D-048E759F6E25}" type="parTrans" cxnId="{21BF8FC2-15DA-4485-86D4-70ED21736B58}">
      <dgm:prSet/>
      <dgm:spPr/>
      <dgm:t>
        <a:bodyPr/>
        <a:lstStyle/>
        <a:p>
          <a:endParaRPr lang="fr-FR"/>
        </a:p>
      </dgm:t>
    </dgm:pt>
    <dgm:pt modelId="{2377A7E8-E1D5-4B06-A73F-F478D174861F}" type="sibTrans" cxnId="{21BF8FC2-15DA-4485-86D4-70ED21736B58}">
      <dgm:prSet/>
      <dgm:spPr/>
      <dgm:t>
        <a:bodyPr/>
        <a:lstStyle/>
        <a:p>
          <a:endParaRPr lang="fr-FR"/>
        </a:p>
      </dgm:t>
    </dgm:pt>
    <dgm:pt modelId="{52DE5CD1-AB32-4B73-8043-19867EE91688}">
      <dgm:prSet phldrT="[Texte]"/>
      <dgm:spPr/>
      <dgm:t>
        <a:bodyPr/>
        <a:lstStyle/>
        <a:p>
          <a:r>
            <a:rPr lang="fr-FR" dirty="0"/>
            <a:t>Rétrospective</a:t>
          </a:r>
        </a:p>
      </dgm:t>
    </dgm:pt>
    <dgm:pt modelId="{7DE43BEF-3263-44CC-8E5E-11C692ED9BFD}" type="parTrans" cxnId="{E9C695D0-A69B-416D-A6CB-E6BB1BD79D52}">
      <dgm:prSet/>
      <dgm:spPr/>
      <dgm:t>
        <a:bodyPr/>
        <a:lstStyle/>
        <a:p>
          <a:endParaRPr lang="fr-FR"/>
        </a:p>
      </dgm:t>
    </dgm:pt>
    <dgm:pt modelId="{A2A7082C-1833-4671-A5C0-0C02AE8F2A6D}" type="sibTrans" cxnId="{E9C695D0-A69B-416D-A6CB-E6BB1BD79D52}">
      <dgm:prSet/>
      <dgm:spPr/>
      <dgm:t>
        <a:bodyPr/>
        <a:lstStyle/>
        <a:p>
          <a:endParaRPr lang="fr-FR"/>
        </a:p>
      </dgm:t>
    </dgm:pt>
    <dgm:pt modelId="{9C450DD4-35F7-4563-8AEA-EAF9C7289E8C}" type="pres">
      <dgm:prSet presAssocID="{F6503AD3-42C1-4C80-AC3F-EFFFB7F0FC2A}" presName="CompostProcess" presStyleCnt="0">
        <dgm:presLayoutVars>
          <dgm:dir/>
          <dgm:resizeHandles val="exact"/>
        </dgm:presLayoutVars>
      </dgm:prSet>
      <dgm:spPr/>
    </dgm:pt>
    <dgm:pt modelId="{C7BAE55E-D3CB-4A83-AB71-6D00B6B39F8F}" type="pres">
      <dgm:prSet presAssocID="{F6503AD3-42C1-4C80-AC3F-EFFFB7F0FC2A}" presName="arrow" presStyleLbl="bgShp" presStyleIdx="0" presStyleCnt="1"/>
      <dgm:spPr/>
    </dgm:pt>
    <dgm:pt modelId="{22165C93-AE83-4EA6-B10A-734EBD67FDC2}" type="pres">
      <dgm:prSet presAssocID="{F6503AD3-42C1-4C80-AC3F-EFFFB7F0FC2A}" presName="linearProcess" presStyleCnt="0"/>
      <dgm:spPr/>
    </dgm:pt>
    <dgm:pt modelId="{F963FF7D-05B3-472C-B5E7-140A3998866C}" type="pres">
      <dgm:prSet presAssocID="{27420C85-237D-47CE-81A6-1A7587F54AAD}" presName="textNode" presStyleLbl="node1" presStyleIdx="0" presStyleCnt="3" custScaleX="117683" custLinFactNeighborX="-5137" custLinFactNeighborY="-387">
        <dgm:presLayoutVars>
          <dgm:bulletEnabled val="1"/>
        </dgm:presLayoutVars>
      </dgm:prSet>
      <dgm:spPr/>
    </dgm:pt>
    <dgm:pt modelId="{19C27FBE-018D-443D-B5E8-1E1672074D61}" type="pres">
      <dgm:prSet presAssocID="{33F41834-5F32-4AFA-8897-53C8C1070DED}" presName="sibTrans" presStyleCnt="0"/>
      <dgm:spPr/>
    </dgm:pt>
    <dgm:pt modelId="{57FBF236-3AA4-49DC-AE0F-59BC98030896}" type="pres">
      <dgm:prSet presAssocID="{D9B40487-EDA1-4E55-A9E1-7C2BF9C24E85}" presName="textNode" presStyleLbl="node1" presStyleIdx="1" presStyleCnt="3">
        <dgm:presLayoutVars>
          <dgm:bulletEnabled val="1"/>
        </dgm:presLayoutVars>
      </dgm:prSet>
      <dgm:spPr/>
    </dgm:pt>
    <dgm:pt modelId="{04105A6E-8C21-4CC1-A022-4AECCCFCD0DB}" type="pres">
      <dgm:prSet presAssocID="{9445ACE5-85E9-46F6-90D8-94B0DA401FF7}" presName="sibTrans" presStyleCnt="0"/>
      <dgm:spPr/>
    </dgm:pt>
    <dgm:pt modelId="{68B0DE60-77DF-4779-8D2C-2D7BEDBEB418}" type="pres">
      <dgm:prSet presAssocID="{44198B37-28B7-423B-8234-DAD8B2E10F7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1D2C201-231F-4A68-8E9B-EA1462E5949D}" type="presOf" srcId="{2CA10CCD-22A6-49DC-B7CF-C707C5A6E3B6}" destId="{F963FF7D-05B3-472C-B5E7-140A3998866C}" srcOrd="0" destOrd="1" presId="urn:microsoft.com/office/officeart/2005/8/layout/hProcess9"/>
    <dgm:cxn modelId="{A1D2F938-58DE-4793-90D5-BE05A6D87DD4}" type="presOf" srcId="{52DE5CD1-AB32-4B73-8043-19867EE91688}" destId="{68B0DE60-77DF-4779-8D2C-2D7BEDBEB418}" srcOrd="0" destOrd="2" presId="urn:microsoft.com/office/officeart/2005/8/layout/hProcess9"/>
    <dgm:cxn modelId="{08B8515B-C531-453B-9384-5F3C39137F6D}" type="presOf" srcId="{27420C85-237D-47CE-81A6-1A7587F54AAD}" destId="{F963FF7D-05B3-472C-B5E7-140A3998866C}" srcOrd="0" destOrd="0" presId="urn:microsoft.com/office/officeart/2005/8/layout/hProcess9"/>
    <dgm:cxn modelId="{93D2C541-82FB-405D-B46A-F346A8253F63}" type="presOf" srcId="{F6503AD3-42C1-4C80-AC3F-EFFFB7F0FC2A}" destId="{9C450DD4-35F7-4563-8AEA-EAF9C7289E8C}" srcOrd="0" destOrd="0" presId="urn:microsoft.com/office/officeart/2005/8/layout/hProcess9"/>
    <dgm:cxn modelId="{95753573-2F2B-4F7F-8831-1CB235A3C167}" srcId="{F6503AD3-42C1-4C80-AC3F-EFFFB7F0FC2A}" destId="{27420C85-237D-47CE-81A6-1A7587F54AAD}" srcOrd="0" destOrd="0" parTransId="{F3BA5236-A409-4610-A038-545276F0963D}" sibTransId="{33F41834-5F32-4AFA-8897-53C8C1070DED}"/>
    <dgm:cxn modelId="{C645167B-7016-4FE7-8974-D519937B91D9}" srcId="{27420C85-237D-47CE-81A6-1A7587F54AAD}" destId="{2CA10CCD-22A6-49DC-B7CF-C707C5A6E3B6}" srcOrd="0" destOrd="0" parTransId="{8445467A-7C3A-4170-98E6-46F2B676148C}" sibTransId="{7D3F9C4F-DA9F-4C2E-8563-679FB372A927}"/>
    <dgm:cxn modelId="{49EA8C7B-EDD5-45CB-A941-88626291F19B}" srcId="{F6503AD3-42C1-4C80-AC3F-EFFFB7F0FC2A}" destId="{D9B40487-EDA1-4E55-A9E1-7C2BF9C24E85}" srcOrd="1" destOrd="0" parTransId="{46276C94-CBEC-4260-A855-1657A4194ECC}" sibTransId="{9445ACE5-85E9-46F6-90D8-94B0DA401FF7}"/>
    <dgm:cxn modelId="{98CF738D-E6EE-45BA-A829-E71B4F18BA90}" type="presOf" srcId="{B689A5C6-1C70-42AF-A121-EF7D230EF56F}" destId="{68B0DE60-77DF-4779-8D2C-2D7BEDBEB418}" srcOrd="0" destOrd="1" presId="urn:microsoft.com/office/officeart/2005/8/layout/hProcess9"/>
    <dgm:cxn modelId="{351DC399-BCE4-4CE5-8E22-10ACFD6BD06C}" type="presOf" srcId="{AC90EF4E-EF4E-4F03-A9B8-18312CE2DD47}" destId="{57FBF236-3AA4-49DC-AE0F-59BC98030896}" srcOrd="0" destOrd="1" presId="urn:microsoft.com/office/officeart/2005/8/layout/hProcess9"/>
    <dgm:cxn modelId="{119DE59A-1B18-4CA6-A16A-0A51FEA67E2F}" srcId="{44198B37-28B7-423B-8234-DAD8B2E10F73}" destId="{B689A5C6-1C70-42AF-A121-EF7D230EF56F}" srcOrd="0" destOrd="0" parTransId="{3C9A4FB9-6E00-4F72-9234-DD97F0BB3D74}" sibTransId="{2630AB02-AE1F-4DA5-9CF2-103E54285F8D}"/>
    <dgm:cxn modelId="{058E67B6-93C0-4D94-A025-5C102A30D1D6}" type="presOf" srcId="{D9B40487-EDA1-4E55-A9E1-7C2BF9C24E85}" destId="{57FBF236-3AA4-49DC-AE0F-59BC98030896}" srcOrd="0" destOrd="0" presId="urn:microsoft.com/office/officeart/2005/8/layout/hProcess9"/>
    <dgm:cxn modelId="{21BF8FC2-15DA-4485-86D4-70ED21736B58}" srcId="{D9B40487-EDA1-4E55-A9E1-7C2BF9C24E85}" destId="{AC90EF4E-EF4E-4F03-A9B8-18312CE2DD47}" srcOrd="0" destOrd="0" parTransId="{3540DDDE-1E03-4446-B46D-048E759F6E25}" sibTransId="{2377A7E8-E1D5-4B06-A73F-F478D174861F}"/>
    <dgm:cxn modelId="{E9C695D0-A69B-416D-A6CB-E6BB1BD79D52}" srcId="{44198B37-28B7-423B-8234-DAD8B2E10F73}" destId="{52DE5CD1-AB32-4B73-8043-19867EE91688}" srcOrd="1" destOrd="0" parTransId="{7DE43BEF-3263-44CC-8E5E-11C692ED9BFD}" sibTransId="{A2A7082C-1833-4671-A5C0-0C02AE8F2A6D}"/>
    <dgm:cxn modelId="{CA9727D5-9FF3-4255-8110-DAC4667A4D45}" type="presOf" srcId="{44198B37-28B7-423B-8234-DAD8B2E10F73}" destId="{68B0DE60-77DF-4779-8D2C-2D7BEDBEB418}" srcOrd="0" destOrd="0" presId="urn:microsoft.com/office/officeart/2005/8/layout/hProcess9"/>
    <dgm:cxn modelId="{6BF8E3F3-BF02-4E20-922A-6DD067A93761}" srcId="{F6503AD3-42C1-4C80-AC3F-EFFFB7F0FC2A}" destId="{44198B37-28B7-423B-8234-DAD8B2E10F73}" srcOrd="2" destOrd="0" parTransId="{4D40C816-D000-45BA-B733-B5F837C3F7B6}" sibTransId="{857CB967-8F0B-477D-A1F5-85486B5CD1E2}"/>
    <dgm:cxn modelId="{5FA800F6-E19D-482A-AA9F-76E63FEEE452}" type="presParOf" srcId="{9C450DD4-35F7-4563-8AEA-EAF9C7289E8C}" destId="{C7BAE55E-D3CB-4A83-AB71-6D00B6B39F8F}" srcOrd="0" destOrd="0" presId="urn:microsoft.com/office/officeart/2005/8/layout/hProcess9"/>
    <dgm:cxn modelId="{336037B7-347C-4E59-819F-EFE967931225}" type="presParOf" srcId="{9C450DD4-35F7-4563-8AEA-EAF9C7289E8C}" destId="{22165C93-AE83-4EA6-B10A-734EBD67FDC2}" srcOrd="1" destOrd="0" presId="urn:microsoft.com/office/officeart/2005/8/layout/hProcess9"/>
    <dgm:cxn modelId="{5D7DC160-27A8-458B-84E5-1512138CE5F2}" type="presParOf" srcId="{22165C93-AE83-4EA6-B10A-734EBD67FDC2}" destId="{F963FF7D-05B3-472C-B5E7-140A3998866C}" srcOrd="0" destOrd="0" presId="urn:microsoft.com/office/officeart/2005/8/layout/hProcess9"/>
    <dgm:cxn modelId="{849ACF1F-1189-4585-AE35-E9E2B456E550}" type="presParOf" srcId="{22165C93-AE83-4EA6-B10A-734EBD67FDC2}" destId="{19C27FBE-018D-443D-B5E8-1E1672074D61}" srcOrd="1" destOrd="0" presId="urn:microsoft.com/office/officeart/2005/8/layout/hProcess9"/>
    <dgm:cxn modelId="{2B71A172-08BA-4428-A216-BEEA509D5CCB}" type="presParOf" srcId="{22165C93-AE83-4EA6-B10A-734EBD67FDC2}" destId="{57FBF236-3AA4-49DC-AE0F-59BC98030896}" srcOrd="2" destOrd="0" presId="urn:microsoft.com/office/officeart/2005/8/layout/hProcess9"/>
    <dgm:cxn modelId="{A9D70147-5816-4CFE-99C2-5D41A1ADE18A}" type="presParOf" srcId="{22165C93-AE83-4EA6-B10A-734EBD67FDC2}" destId="{04105A6E-8C21-4CC1-A022-4AECCCFCD0DB}" srcOrd="3" destOrd="0" presId="urn:microsoft.com/office/officeart/2005/8/layout/hProcess9"/>
    <dgm:cxn modelId="{B7B7BF57-4043-4345-AFAE-074A4F88E9B3}" type="presParOf" srcId="{22165C93-AE83-4EA6-B10A-734EBD67FDC2}" destId="{68B0DE60-77DF-4779-8D2C-2D7BEDBEB41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45D631-5CD1-4B09-BB74-5CC8EF044210}" type="doc">
      <dgm:prSet loTypeId="urn:microsoft.com/office/officeart/2005/8/layout/process4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AA151BA3-5DE6-4D02-8EC2-763883B37542}">
      <dgm:prSet phldrT="[Texte]"/>
      <dgm:spPr/>
      <dgm:t>
        <a:bodyPr/>
        <a:lstStyle/>
        <a:p>
          <a:r>
            <a:rPr lang="fr-FR" dirty="0"/>
            <a:t>Connexion</a:t>
          </a:r>
        </a:p>
      </dgm:t>
    </dgm:pt>
    <dgm:pt modelId="{397391E2-D1B4-439A-A1C4-5BBD84A46CA2}" type="parTrans" cxnId="{FF7435B3-002A-4D68-A9E0-18F2898EE57F}">
      <dgm:prSet/>
      <dgm:spPr/>
      <dgm:t>
        <a:bodyPr/>
        <a:lstStyle/>
        <a:p>
          <a:endParaRPr lang="fr-FR"/>
        </a:p>
      </dgm:t>
    </dgm:pt>
    <dgm:pt modelId="{66788108-9F88-44EC-A634-44A1E51C239D}" type="sibTrans" cxnId="{FF7435B3-002A-4D68-A9E0-18F2898EE57F}">
      <dgm:prSet/>
      <dgm:spPr/>
      <dgm:t>
        <a:bodyPr/>
        <a:lstStyle/>
        <a:p>
          <a:endParaRPr lang="fr-FR"/>
        </a:p>
      </dgm:t>
    </dgm:pt>
    <dgm:pt modelId="{F67CC412-806E-41BC-8FA3-B893E8E18A31}">
      <dgm:prSet phldrT="[Texte]"/>
      <dgm:spPr/>
      <dgm:t>
        <a:bodyPr/>
        <a:lstStyle/>
        <a:p>
          <a:r>
            <a:rPr lang="fr-FR" dirty="0"/>
            <a:t>Gestion des Photos</a:t>
          </a:r>
        </a:p>
      </dgm:t>
    </dgm:pt>
    <dgm:pt modelId="{8E7AF007-3E56-4D26-B2F8-E22E78C9472E}" type="parTrans" cxnId="{89C9CF7B-DE16-45F7-B5FF-0500E7FDFE9C}">
      <dgm:prSet/>
      <dgm:spPr/>
      <dgm:t>
        <a:bodyPr/>
        <a:lstStyle/>
        <a:p>
          <a:endParaRPr lang="fr-FR"/>
        </a:p>
      </dgm:t>
    </dgm:pt>
    <dgm:pt modelId="{CB31FC36-046D-4C20-984D-5AB524940520}" type="sibTrans" cxnId="{89C9CF7B-DE16-45F7-B5FF-0500E7FDFE9C}">
      <dgm:prSet/>
      <dgm:spPr/>
      <dgm:t>
        <a:bodyPr/>
        <a:lstStyle/>
        <a:p>
          <a:endParaRPr lang="fr-FR"/>
        </a:p>
      </dgm:t>
    </dgm:pt>
    <dgm:pt modelId="{2405EBB7-0E75-4D19-9223-E950F174BDF1}">
      <dgm:prSet phldrT="[Texte]"/>
      <dgm:spPr/>
      <dgm:t>
        <a:bodyPr/>
        <a:lstStyle/>
        <a:p>
          <a:r>
            <a:rPr lang="fr-FR" dirty="0"/>
            <a:t>Modélisation</a:t>
          </a:r>
        </a:p>
      </dgm:t>
    </dgm:pt>
    <dgm:pt modelId="{C4893274-1945-4C60-9808-1E8C88A15B21}" type="parTrans" cxnId="{08B52843-E17E-4153-A957-9C33EED6D2B2}">
      <dgm:prSet/>
      <dgm:spPr/>
      <dgm:t>
        <a:bodyPr/>
        <a:lstStyle/>
        <a:p>
          <a:endParaRPr lang="fr-FR"/>
        </a:p>
      </dgm:t>
    </dgm:pt>
    <dgm:pt modelId="{8DDBF23B-368A-46DE-9453-F21566775D1A}" type="sibTrans" cxnId="{08B52843-E17E-4153-A957-9C33EED6D2B2}">
      <dgm:prSet/>
      <dgm:spPr/>
      <dgm:t>
        <a:bodyPr/>
        <a:lstStyle/>
        <a:p>
          <a:endParaRPr lang="fr-FR"/>
        </a:p>
      </dgm:t>
    </dgm:pt>
    <dgm:pt modelId="{B1E5BC3D-3340-468E-85BF-8553FF492465}">
      <dgm:prSet phldrT="[Texte]"/>
      <dgm:spPr/>
      <dgm:t>
        <a:bodyPr/>
        <a:lstStyle/>
        <a:p>
          <a:r>
            <a:rPr lang="fr-FR" dirty="0"/>
            <a:t>Approbation Utilisateur</a:t>
          </a:r>
        </a:p>
      </dgm:t>
    </dgm:pt>
    <dgm:pt modelId="{142614B0-75E4-400C-AB3E-57DB3AE91AF2}" type="parTrans" cxnId="{DF201C6F-9CAD-48B1-B90D-E629276DA50C}">
      <dgm:prSet/>
      <dgm:spPr/>
      <dgm:t>
        <a:bodyPr/>
        <a:lstStyle/>
        <a:p>
          <a:endParaRPr lang="fr-FR"/>
        </a:p>
      </dgm:t>
    </dgm:pt>
    <dgm:pt modelId="{5FEF89D5-C3A6-4452-8059-639FDDC00851}" type="sibTrans" cxnId="{DF201C6F-9CAD-48B1-B90D-E629276DA50C}">
      <dgm:prSet/>
      <dgm:spPr/>
      <dgm:t>
        <a:bodyPr/>
        <a:lstStyle/>
        <a:p>
          <a:endParaRPr lang="fr-FR"/>
        </a:p>
      </dgm:t>
    </dgm:pt>
    <dgm:pt modelId="{4D823FCA-CE62-4E1C-891D-834DD23BF3E5}">
      <dgm:prSet phldrT="[Texte]"/>
      <dgm:spPr/>
      <dgm:t>
        <a:bodyPr/>
        <a:lstStyle/>
        <a:p>
          <a:r>
            <a:rPr lang="fr-FR" dirty="0"/>
            <a:t>Modification et Choix de l’Utilisateur</a:t>
          </a:r>
        </a:p>
      </dgm:t>
    </dgm:pt>
    <dgm:pt modelId="{5B416ED0-929F-41FD-B393-96CCF87330EB}" type="parTrans" cxnId="{85FD766B-95EA-4CA1-B5FF-C6748491DD41}">
      <dgm:prSet/>
      <dgm:spPr/>
      <dgm:t>
        <a:bodyPr/>
        <a:lstStyle/>
        <a:p>
          <a:endParaRPr lang="fr-FR"/>
        </a:p>
      </dgm:t>
    </dgm:pt>
    <dgm:pt modelId="{EFA20460-56F8-40D1-A911-76B2B8BAD429}" type="sibTrans" cxnId="{85FD766B-95EA-4CA1-B5FF-C6748491DD41}">
      <dgm:prSet/>
      <dgm:spPr/>
      <dgm:t>
        <a:bodyPr/>
        <a:lstStyle/>
        <a:p>
          <a:endParaRPr lang="fr-FR"/>
        </a:p>
      </dgm:t>
    </dgm:pt>
    <dgm:pt modelId="{57ED765C-EC10-4F55-9655-711F0E6C8970}">
      <dgm:prSet phldrT="[Texte]"/>
      <dgm:spPr/>
      <dgm:t>
        <a:bodyPr/>
        <a:lstStyle/>
        <a:p>
          <a:r>
            <a:rPr lang="fr-FR" dirty="0"/>
            <a:t>Traitement de l’Achat</a:t>
          </a:r>
        </a:p>
      </dgm:t>
    </dgm:pt>
    <dgm:pt modelId="{7CB92691-AF8F-46BE-A452-4D88771BA7E1}" type="parTrans" cxnId="{91B81F8F-EA1E-495E-8DBF-337430FB1D7E}">
      <dgm:prSet/>
      <dgm:spPr/>
      <dgm:t>
        <a:bodyPr/>
        <a:lstStyle/>
        <a:p>
          <a:endParaRPr lang="fr-FR"/>
        </a:p>
      </dgm:t>
    </dgm:pt>
    <dgm:pt modelId="{DA58F25D-7F9E-4D9B-9193-80AAC310EA99}" type="sibTrans" cxnId="{91B81F8F-EA1E-495E-8DBF-337430FB1D7E}">
      <dgm:prSet/>
      <dgm:spPr/>
      <dgm:t>
        <a:bodyPr/>
        <a:lstStyle/>
        <a:p>
          <a:endParaRPr lang="fr-FR"/>
        </a:p>
      </dgm:t>
    </dgm:pt>
    <dgm:pt modelId="{EA1D8DED-DFDC-45CC-ACFC-CB350F0EE3D1}">
      <dgm:prSet phldrT="[Texte]"/>
      <dgm:spPr/>
      <dgm:t>
        <a:bodyPr/>
        <a:lstStyle/>
        <a:p>
          <a:r>
            <a:rPr lang="fr-FR" dirty="0"/>
            <a:t>Gestion des données sensibles</a:t>
          </a:r>
        </a:p>
      </dgm:t>
    </dgm:pt>
    <dgm:pt modelId="{A0A9F9C2-5F0F-40D1-9FB1-1B4D620CB80F}" type="parTrans" cxnId="{827F2E63-5C70-48FE-A5C2-2ECE1F218F35}">
      <dgm:prSet/>
      <dgm:spPr/>
      <dgm:t>
        <a:bodyPr/>
        <a:lstStyle/>
        <a:p>
          <a:endParaRPr lang="fr-FR"/>
        </a:p>
      </dgm:t>
    </dgm:pt>
    <dgm:pt modelId="{C2B8D526-D0AF-4494-8020-BDC7794CCD21}" type="sibTrans" cxnId="{827F2E63-5C70-48FE-A5C2-2ECE1F218F35}">
      <dgm:prSet/>
      <dgm:spPr/>
      <dgm:t>
        <a:bodyPr/>
        <a:lstStyle/>
        <a:p>
          <a:endParaRPr lang="fr-FR"/>
        </a:p>
      </dgm:t>
    </dgm:pt>
    <dgm:pt modelId="{806E725E-FA27-4926-ACDC-CF3C083BEF72}" type="pres">
      <dgm:prSet presAssocID="{4B45D631-5CD1-4B09-BB74-5CC8EF044210}" presName="Name0" presStyleCnt="0">
        <dgm:presLayoutVars>
          <dgm:dir/>
          <dgm:animLvl val="lvl"/>
          <dgm:resizeHandles val="exact"/>
        </dgm:presLayoutVars>
      </dgm:prSet>
      <dgm:spPr/>
    </dgm:pt>
    <dgm:pt modelId="{21FC1AE0-552B-452E-8B61-43894E961C1F}" type="pres">
      <dgm:prSet presAssocID="{EA1D8DED-DFDC-45CC-ACFC-CB350F0EE3D1}" presName="boxAndChildren" presStyleCnt="0"/>
      <dgm:spPr/>
    </dgm:pt>
    <dgm:pt modelId="{B528E748-664B-462C-91DC-0C9C976D6C56}" type="pres">
      <dgm:prSet presAssocID="{EA1D8DED-DFDC-45CC-ACFC-CB350F0EE3D1}" presName="parentTextBox" presStyleLbl="node1" presStyleIdx="0" presStyleCnt="7"/>
      <dgm:spPr/>
    </dgm:pt>
    <dgm:pt modelId="{47D2ADD9-B35A-4775-B318-AF99F3119DA7}" type="pres">
      <dgm:prSet presAssocID="{DA58F25D-7F9E-4D9B-9193-80AAC310EA99}" presName="sp" presStyleCnt="0"/>
      <dgm:spPr/>
    </dgm:pt>
    <dgm:pt modelId="{95CD567A-6DDB-4CEB-B82B-69D9242B3092}" type="pres">
      <dgm:prSet presAssocID="{57ED765C-EC10-4F55-9655-711F0E6C8970}" presName="arrowAndChildren" presStyleCnt="0"/>
      <dgm:spPr/>
    </dgm:pt>
    <dgm:pt modelId="{543B642C-59D3-4E2E-A607-BB0CC0C237C2}" type="pres">
      <dgm:prSet presAssocID="{57ED765C-EC10-4F55-9655-711F0E6C8970}" presName="parentTextArrow" presStyleLbl="node1" presStyleIdx="1" presStyleCnt="7"/>
      <dgm:spPr/>
    </dgm:pt>
    <dgm:pt modelId="{20442553-A2B6-4CA3-B751-6F471890C3A0}" type="pres">
      <dgm:prSet presAssocID="{EFA20460-56F8-40D1-A911-76B2B8BAD429}" presName="sp" presStyleCnt="0"/>
      <dgm:spPr/>
    </dgm:pt>
    <dgm:pt modelId="{25F1D0DF-E2A4-4CF8-8CA1-EF8623018F49}" type="pres">
      <dgm:prSet presAssocID="{4D823FCA-CE62-4E1C-891D-834DD23BF3E5}" presName="arrowAndChildren" presStyleCnt="0"/>
      <dgm:spPr/>
    </dgm:pt>
    <dgm:pt modelId="{D567F6FF-E39C-4699-AF49-0DB788E44D25}" type="pres">
      <dgm:prSet presAssocID="{4D823FCA-CE62-4E1C-891D-834DD23BF3E5}" presName="parentTextArrow" presStyleLbl="node1" presStyleIdx="2" presStyleCnt="7"/>
      <dgm:spPr/>
    </dgm:pt>
    <dgm:pt modelId="{D8FF1786-C876-4803-89B5-1CF7393D240C}" type="pres">
      <dgm:prSet presAssocID="{5FEF89D5-C3A6-4452-8059-639FDDC00851}" presName="sp" presStyleCnt="0"/>
      <dgm:spPr/>
    </dgm:pt>
    <dgm:pt modelId="{9D36980C-CD76-47C4-A48E-124B49127640}" type="pres">
      <dgm:prSet presAssocID="{B1E5BC3D-3340-468E-85BF-8553FF492465}" presName="arrowAndChildren" presStyleCnt="0"/>
      <dgm:spPr/>
    </dgm:pt>
    <dgm:pt modelId="{6566C193-86F9-4690-9750-878D33800855}" type="pres">
      <dgm:prSet presAssocID="{B1E5BC3D-3340-468E-85BF-8553FF492465}" presName="parentTextArrow" presStyleLbl="node1" presStyleIdx="3" presStyleCnt="7"/>
      <dgm:spPr/>
    </dgm:pt>
    <dgm:pt modelId="{5F8C4175-F884-47EF-91E6-FFE25A6BBF74}" type="pres">
      <dgm:prSet presAssocID="{8DDBF23B-368A-46DE-9453-F21566775D1A}" presName="sp" presStyleCnt="0"/>
      <dgm:spPr/>
    </dgm:pt>
    <dgm:pt modelId="{DA44FA8C-1BDC-49BA-AEC8-75A57581CBDC}" type="pres">
      <dgm:prSet presAssocID="{2405EBB7-0E75-4D19-9223-E950F174BDF1}" presName="arrowAndChildren" presStyleCnt="0"/>
      <dgm:spPr/>
    </dgm:pt>
    <dgm:pt modelId="{44832F49-3D98-4206-AAD5-156C64AD338C}" type="pres">
      <dgm:prSet presAssocID="{2405EBB7-0E75-4D19-9223-E950F174BDF1}" presName="parentTextArrow" presStyleLbl="node1" presStyleIdx="4" presStyleCnt="7"/>
      <dgm:spPr/>
    </dgm:pt>
    <dgm:pt modelId="{E9D9B203-4AF4-40C0-8410-E96C1EDF1CCA}" type="pres">
      <dgm:prSet presAssocID="{CB31FC36-046D-4C20-984D-5AB524940520}" presName="sp" presStyleCnt="0"/>
      <dgm:spPr/>
    </dgm:pt>
    <dgm:pt modelId="{785B6132-3E6C-4ED1-BBEA-4BA46E38A22C}" type="pres">
      <dgm:prSet presAssocID="{F67CC412-806E-41BC-8FA3-B893E8E18A31}" presName="arrowAndChildren" presStyleCnt="0"/>
      <dgm:spPr/>
    </dgm:pt>
    <dgm:pt modelId="{6B3B68A8-CEB4-4677-8005-351F16EBCFD7}" type="pres">
      <dgm:prSet presAssocID="{F67CC412-806E-41BC-8FA3-B893E8E18A31}" presName="parentTextArrow" presStyleLbl="node1" presStyleIdx="5" presStyleCnt="7"/>
      <dgm:spPr/>
    </dgm:pt>
    <dgm:pt modelId="{C4AAB64F-2762-46B8-9B05-26E3036A5E43}" type="pres">
      <dgm:prSet presAssocID="{66788108-9F88-44EC-A634-44A1E51C239D}" presName="sp" presStyleCnt="0"/>
      <dgm:spPr/>
    </dgm:pt>
    <dgm:pt modelId="{F8498A41-CFE1-4282-900E-C7DBF62F1623}" type="pres">
      <dgm:prSet presAssocID="{AA151BA3-5DE6-4D02-8EC2-763883B37542}" presName="arrowAndChildren" presStyleCnt="0"/>
      <dgm:spPr/>
    </dgm:pt>
    <dgm:pt modelId="{4D6AC5D8-3048-4541-81A7-6BF8177FEA8A}" type="pres">
      <dgm:prSet presAssocID="{AA151BA3-5DE6-4D02-8EC2-763883B37542}" presName="parentTextArrow" presStyleLbl="node1" presStyleIdx="6" presStyleCnt="7"/>
      <dgm:spPr/>
    </dgm:pt>
  </dgm:ptLst>
  <dgm:cxnLst>
    <dgm:cxn modelId="{A1A17121-07A0-4E16-9250-AC4EB4D33909}" type="presOf" srcId="{4B45D631-5CD1-4B09-BB74-5CC8EF044210}" destId="{806E725E-FA27-4926-ACDC-CF3C083BEF72}" srcOrd="0" destOrd="0" presId="urn:microsoft.com/office/officeart/2005/8/layout/process4"/>
    <dgm:cxn modelId="{6ACA863E-2695-4C5F-883D-40121B6ECC23}" type="presOf" srcId="{F67CC412-806E-41BC-8FA3-B893E8E18A31}" destId="{6B3B68A8-CEB4-4677-8005-351F16EBCFD7}" srcOrd="0" destOrd="0" presId="urn:microsoft.com/office/officeart/2005/8/layout/process4"/>
    <dgm:cxn modelId="{08B52843-E17E-4153-A957-9C33EED6D2B2}" srcId="{4B45D631-5CD1-4B09-BB74-5CC8EF044210}" destId="{2405EBB7-0E75-4D19-9223-E950F174BDF1}" srcOrd="2" destOrd="0" parTransId="{C4893274-1945-4C60-9808-1E8C88A15B21}" sibTransId="{8DDBF23B-368A-46DE-9453-F21566775D1A}"/>
    <dgm:cxn modelId="{827F2E63-5C70-48FE-A5C2-2ECE1F218F35}" srcId="{4B45D631-5CD1-4B09-BB74-5CC8EF044210}" destId="{EA1D8DED-DFDC-45CC-ACFC-CB350F0EE3D1}" srcOrd="6" destOrd="0" parTransId="{A0A9F9C2-5F0F-40D1-9FB1-1B4D620CB80F}" sibTransId="{C2B8D526-D0AF-4494-8020-BDC7794CCD21}"/>
    <dgm:cxn modelId="{FC98A466-6F17-4D50-B195-6C260325215E}" type="presOf" srcId="{AA151BA3-5DE6-4D02-8EC2-763883B37542}" destId="{4D6AC5D8-3048-4541-81A7-6BF8177FEA8A}" srcOrd="0" destOrd="0" presId="urn:microsoft.com/office/officeart/2005/8/layout/process4"/>
    <dgm:cxn modelId="{85FD766B-95EA-4CA1-B5FF-C6748491DD41}" srcId="{4B45D631-5CD1-4B09-BB74-5CC8EF044210}" destId="{4D823FCA-CE62-4E1C-891D-834DD23BF3E5}" srcOrd="4" destOrd="0" parTransId="{5B416ED0-929F-41FD-B393-96CCF87330EB}" sibTransId="{EFA20460-56F8-40D1-A911-76B2B8BAD429}"/>
    <dgm:cxn modelId="{DF201C6F-9CAD-48B1-B90D-E629276DA50C}" srcId="{4B45D631-5CD1-4B09-BB74-5CC8EF044210}" destId="{B1E5BC3D-3340-468E-85BF-8553FF492465}" srcOrd="3" destOrd="0" parTransId="{142614B0-75E4-400C-AB3E-57DB3AE91AF2}" sibTransId="{5FEF89D5-C3A6-4452-8059-639FDDC00851}"/>
    <dgm:cxn modelId="{A9D95153-6B63-411D-8E8C-157C827593F9}" type="presOf" srcId="{2405EBB7-0E75-4D19-9223-E950F174BDF1}" destId="{44832F49-3D98-4206-AAD5-156C64AD338C}" srcOrd="0" destOrd="0" presId="urn:microsoft.com/office/officeart/2005/8/layout/process4"/>
    <dgm:cxn modelId="{89C9CF7B-DE16-45F7-B5FF-0500E7FDFE9C}" srcId="{4B45D631-5CD1-4B09-BB74-5CC8EF044210}" destId="{F67CC412-806E-41BC-8FA3-B893E8E18A31}" srcOrd="1" destOrd="0" parTransId="{8E7AF007-3E56-4D26-B2F8-E22E78C9472E}" sibTransId="{CB31FC36-046D-4C20-984D-5AB524940520}"/>
    <dgm:cxn modelId="{A9C2547F-8A4F-475D-8818-751632C30FF0}" type="presOf" srcId="{EA1D8DED-DFDC-45CC-ACFC-CB350F0EE3D1}" destId="{B528E748-664B-462C-91DC-0C9C976D6C56}" srcOrd="0" destOrd="0" presId="urn:microsoft.com/office/officeart/2005/8/layout/process4"/>
    <dgm:cxn modelId="{91B81F8F-EA1E-495E-8DBF-337430FB1D7E}" srcId="{4B45D631-5CD1-4B09-BB74-5CC8EF044210}" destId="{57ED765C-EC10-4F55-9655-711F0E6C8970}" srcOrd="5" destOrd="0" parTransId="{7CB92691-AF8F-46BE-A452-4D88771BA7E1}" sibTransId="{DA58F25D-7F9E-4D9B-9193-80AAC310EA99}"/>
    <dgm:cxn modelId="{FF7435B3-002A-4D68-A9E0-18F2898EE57F}" srcId="{4B45D631-5CD1-4B09-BB74-5CC8EF044210}" destId="{AA151BA3-5DE6-4D02-8EC2-763883B37542}" srcOrd="0" destOrd="0" parTransId="{397391E2-D1B4-439A-A1C4-5BBD84A46CA2}" sibTransId="{66788108-9F88-44EC-A634-44A1E51C239D}"/>
    <dgm:cxn modelId="{9C89A3C3-A729-4697-885D-A53CAD43F4FC}" type="presOf" srcId="{57ED765C-EC10-4F55-9655-711F0E6C8970}" destId="{543B642C-59D3-4E2E-A607-BB0CC0C237C2}" srcOrd="0" destOrd="0" presId="urn:microsoft.com/office/officeart/2005/8/layout/process4"/>
    <dgm:cxn modelId="{5E6525E9-7EA3-4018-ADFA-8F4E876E039A}" type="presOf" srcId="{4D823FCA-CE62-4E1C-891D-834DD23BF3E5}" destId="{D567F6FF-E39C-4699-AF49-0DB788E44D25}" srcOrd="0" destOrd="0" presId="urn:microsoft.com/office/officeart/2005/8/layout/process4"/>
    <dgm:cxn modelId="{8D7FB0EE-F43A-4AE6-9C16-F1CA164F8FEB}" type="presOf" srcId="{B1E5BC3D-3340-468E-85BF-8553FF492465}" destId="{6566C193-86F9-4690-9750-878D33800855}" srcOrd="0" destOrd="0" presId="urn:microsoft.com/office/officeart/2005/8/layout/process4"/>
    <dgm:cxn modelId="{1D5DE0D6-F5F6-4683-A1D9-C29EB59FE76A}" type="presParOf" srcId="{806E725E-FA27-4926-ACDC-CF3C083BEF72}" destId="{21FC1AE0-552B-452E-8B61-43894E961C1F}" srcOrd="0" destOrd="0" presId="urn:microsoft.com/office/officeart/2005/8/layout/process4"/>
    <dgm:cxn modelId="{D24820BA-B8FB-432E-866F-AC0AA86F040C}" type="presParOf" srcId="{21FC1AE0-552B-452E-8B61-43894E961C1F}" destId="{B528E748-664B-462C-91DC-0C9C976D6C56}" srcOrd="0" destOrd="0" presId="urn:microsoft.com/office/officeart/2005/8/layout/process4"/>
    <dgm:cxn modelId="{D9FF2406-7130-40FE-B3CA-30E4B1AA248C}" type="presParOf" srcId="{806E725E-FA27-4926-ACDC-CF3C083BEF72}" destId="{47D2ADD9-B35A-4775-B318-AF99F3119DA7}" srcOrd="1" destOrd="0" presId="urn:microsoft.com/office/officeart/2005/8/layout/process4"/>
    <dgm:cxn modelId="{3985DC13-D5C5-40A8-AEAD-354D98C5F7C8}" type="presParOf" srcId="{806E725E-FA27-4926-ACDC-CF3C083BEF72}" destId="{95CD567A-6DDB-4CEB-B82B-69D9242B3092}" srcOrd="2" destOrd="0" presId="urn:microsoft.com/office/officeart/2005/8/layout/process4"/>
    <dgm:cxn modelId="{819F6F59-E05B-4E3B-A497-1C3DC80329D7}" type="presParOf" srcId="{95CD567A-6DDB-4CEB-B82B-69D9242B3092}" destId="{543B642C-59D3-4E2E-A607-BB0CC0C237C2}" srcOrd="0" destOrd="0" presId="urn:microsoft.com/office/officeart/2005/8/layout/process4"/>
    <dgm:cxn modelId="{B574E254-BCC1-458B-A4E2-0604C4E94870}" type="presParOf" srcId="{806E725E-FA27-4926-ACDC-CF3C083BEF72}" destId="{20442553-A2B6-4CA3-B751-6F471890C3A0}" srcOrd="3" destOrd="0" presId="urn:microsoft.com/office/officeart/2005/8/layout/process4"/>
    <dgm:cxn modelId="{E6907982-BE16-4DCA-AB9C-61FFA7BCBC44}" type="presParOf" srcId="{806E725E-FA27-4926-ACDC-CF3C083BEF72}" destId="{25F1D0DF-E2A4-4CF8-8CA1-EF8623018F49}" srcOrd="4" destOrd="0" presId="urn:microsoft.com/office/officeart/2005/8/layout/process4"/>
    <dgm:cxn modelId="{BB544F06-022A-4F41-9E37-672DD17B78F5}" type="presParOf" srcId="{25F1D0DF-E2A4-4CF8-8CA1-EF8623018F49}" destId="{D567F6FF-E39C-4699-AF49-0DB788E44D25}" srcOrd="0" destOrd="0" presId="urn:microsoft.com/office/officeart/2005/8/layout/process4"/>
    <dgm:cxn modelId="{FEEE305F-E566-441A-9C72-57B87BA14169}" type="presParOf" srcId="{806E725E-FA27-4926-ACDC-CF3C083BEF72}" destId="{D8FF1786-C876-4803-89B5-1CF7393D240C}" srcOrd="5" destOrd="0" presId="urn:microsoft.com/office/officeart/2005/8/layout/process4"/>
    <dgm:cxn modelId="{B55EA4FC-A80C-4058-8C6D-B3D1A853E0B0}" type="presParOf" srcId="{806E725E-FA27-4926-ACDC-CF3C083BEF72}" destId="{9D36980C-CD76-47C4-A48E-124B49127640}" srcOrd="6" destOrd="0" presId="urn:microsoft.com/office/officeart/2005/8/layout/process4"/>
    <dgm:cxn modelId="{6D30FD29-E04D-412C-B3DC-31675FED67CF}" type="presParOf" srcId="{9D36980C-CD76-47C4-A48E-124B49127640}" destId="{6566C193-86F9-4690-9750-878D33800855}" srcOrd="0" destOrd="0" presId="urn:microsoft.com/office/officeart/2005/8/layout/process4"/>
    <dgm:cxn modelId="{E4BE3E06-B68B-448B-88B4-64C763DF65BD}" type="presParOf" srcId="{806E725E-FA27-4926-ACDC-CF3C083BEF72}" destId="{5F8C4175-F884-47EF-91E6-FFE25A6BBF74}" srcOrd="7" destOrd="0" presId="urn:microsoft.com/office/officeart/2005/8/layout/process4"/>
    <dgm:cxn modelId="{FCAAA332-55F7-464C-834A-67299B2C94C9}" type="presParOf" srcId="{806E725E-FA27-4926-ACDC-CF3C083BEF72}" destId="{DA44FA8C-1BDC-49BA-AEC8-75A57581CBDC}" srcOrd="8" destOrd="0" presId="urn:microsoft.com/office/officeart/2005/8/layout/process4"/>
    <dgm:cxn modelId="{4ABA891E-4DFA-40D3-B098-EB7B04F7EA4D}" type="presParOf" srcId="{DA44FA8C-1BDC-49BA-AEC8-75A57581CBDC}" destId="{44832F49-3D98-4206-AAD5-156C64AD338C}" srcOrd="0" destOrd="0" presId="urn:microsoft.com/office/officeart/2005/8/layout/process4"/>
    <dgm:cxn modelId="{78186768-273E-4856-9F22-EE68B0DE4F5A}" type="presParOf" srcId="{806E725E-FA27-4926-ACDC-CF3C083BEF72}" destId="{E9D9B203-4AF4-40C0-8410-E96C1EDF1CCA}" srcOrd="9" destOrd="0" presId="urn:microsoft.com/office/officeart/2005/8/layout/process4"/>
    <dgm:cxn modelId="{77E83673-4841-489B-9690-A562204D7599}" type="presParOf" srcId="{806E725E-FA27-4926-ACDC-CF3C083BEF72}" destId="{785B6132-3E6C-4ED1-BBEA-4BA46E38A22C}" srcOrd="10" destOrd="0" presId="urn:microsoft.com/office/officeart/2005/8/layout/process4"/>
    <dgm:cxn modelId="{D7CB6B1D-67D4-4180-A9A7-0EE028270BE1}" type="presParOf" srcId="{785B6132-3E6C-4ED1-BBEA-4BA46E38A22C}" destId="{6B3B68A8-CEB4-4677-8005-351F16EBCFD7}" srcOrd="0" destOrd="0" presId="urn:microsoft.com/office/officeart/2005/8/layout/process4"/>
    <dgm:cxn modelId="{8E08FE1A-F772-47D2-B59E-9C88BC6ABFA5}" type="presParOf" srcId="{806E725E-FA27-4926-ACDC-CF3C083BEF72}" destId="{C4AAB64F-2762-46B8-9B05-26E3036A5E43}" srcOrd="11" destOrd="0" presId="urn:microsoft.com/office/officeart/2005/8/layout/process4"/>
    <dgm:cxn modelId="{B0708BA4-AC07-4ED7-A33E-4D3D5E2E3680}" type="presParOf" srcId="{806E725E-FA27-4926-ACDC-CF3C083BEF72}" destId="{F8498A41-CFE1-4282-900E-C7DBF62F1623}" srcOrd="12" destOrd="0" presId="urn:microsoft.com/office/officeart/2005/8/layout/process4"/>
    <dgm:cxn modelId="{49859690-9504-4D18-B64C-F7DF2C36420B}" type="presParOf" srcId="{F8498A41-CFE1-4282-900E-C7DBF62F1623}" destId="{4D6AC5D8-3048-4541-81A7-6BF8177FEA8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45D631-5CD1-4B09-BB74-5CC8EF044210}" type="doc">
      <dgm:prSet loTypeId="urn:microsoft.com/office/officeart/2005/8/layout/process4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AA151BA3-5DE6-4D02-8EC2-763883B37542}">
      <dgm:prSet phldrT="[Texte]"/>
      <dgm:spPr/>
      <dgm:t>
        <a:bodyPr/>
        <a:lstStyle/>
        <a:p>
          <a:r>
            <a:rPr lang="fr-FR" dirty="0"/>
            <a:t>1 Sprint</a:t>
          </a:r>
        </a:p>
      </dgm:t>
    </dgm:pt>
    <dgm:pt modelId="{397391E2-D1B4-439A-A1C4-5BBD84A46CA2}" type="parTrans" cxnId="{FF7435B3-002A-4D68-A9E0-18F2898EE57F}">
      <dgm:prSet/>
      <dgm:spPr/>
      <dgm:t>
        <a:bodyPr/>
        <a:lstStyle/>
        <a:p>
          <a:endParaRPr lang="fr-FR"/>
        </a:p>
      </dgm:t>
    </dgm:pt>
    <dgm:pt modelId="{66788108-9F88-44EC-A634-44A1E51C239D}" type="sibTrans" cxnId="{FF7435B3-002A-4D68-A9E0-18F2898EE57F}">
      <dgm:prSet/>
      <dgm:spPr/>
      <dgm:t>
        <a:bodyPr/>
        <a:lstStyle/>
        <a:p>
          <a:endParaRPr lang="fr-FR"/>
        </a:p>
      </dgm:t>
    </dgm:pt>
    <dgm:pt modelId="{F67CC412-806E-41BC-8FA3-B893E8E18A31}">
      <dgm:prSet phldrT="[Texte]"/>
      <dgm:spPr/>
      <dgm:t>
        <a:bodyPr/>
        <a:lstStyle/>
        <a:p>
          <a:r>
            <a:rPr lang="fr-FR" dirty="0"/>
            <a:t>2 Sprints</a:t>
          </a:r>
        </a:p>
      </dgm:t>
    </dgm:pt>
    <dgm:pt modelId="{8E7AF007-3E56-4D26-B2F8-E22E78C9472E}" type="parTrans" cxnId="{89C9CF7B-DE16-45F7-B5FF-0500E7FDFE9C}">
      <dgm:prSet/>
      <dgm:spPr/>
      <dgm:t>
        <a:bodyPr/>
        <a:lstStyle/>
        <a:p>
          <a:endParaRPr lang="fr-FR"/>
        </a:p>
      </dgm:t>
    </dgm:pt>
    <dgm:pt modelId="{CB31FC36-046D-4C20-984D-5AB524940520}" type="sibTrans" cxnId="{89C9CF7B-DE16-45F7-B5FF-0500E7FDFE9C}">
      <dgm:prSet/>
      <dgm:spPr/>
      <dgm:t>
        <a:bodyPr/>
        <a:lstStyle/>
        <a:p>
          <a:endParaRPr lang="fr-FR"/>
        </a:p>
      </dgm:t>
    </dgm:pt>
    <dgm:pt modelId="{2405EBB7-0E75-4D19-9223-E950F174BDF1}">
      <dgm:prSet phldrT="[Texte]"/>
      <dgm:spPr/>
      <dgm:t>
        <a:bodyPr/>
        <a:lstStyle/>
        <a:p>
          <a:r>
            <a:rPr lang="fr-FR" dirty="0"/>
            <a:t>5 Sprints</a:t>
          </a:r>
        </a:p>
      </dgm:t>
    </dgm:pt>
    <dgm:pt modelId="{C4893274-1945-4C60-9808-1E8C88A15B21}" type="parTrans" cxnId="{08B52843-E17E-4153-A957-9C33EED6D2B2}">
      <dgm:prSet/>
      <dgm:spPr/>
      <dgm:t>
        <a:bodyPr/>
        <a:lstStyle/>
        <a:p>
          <a:endParaRPr lang="fr-FR"/>
        </a:p>
      </dgm:t>
    </dgm:pt>
    <dgm:pt modelId="{8DDBF23B-368A-46DE-9453-F21566775D1A}" type="sibTrans" cxnId="{08B52843-E17E-4153-A957-9C33EED6D2B2}">
      <dgm:prSet/>
      <dgm:spPr/>
      <dgm:t>
        <a:bodyPr/>
        <a:lstStyle/>
        <a:p>
          <a:endParaRPr lang="fr-FR"/>
        </a:p>
      </dgm:t>
    </dgm:pt>
    <dgm:pt modelId="{B1E5BC3D-3340-468E-85BF-8553FF492465}">
      <dgm:prSet phldrT="[Texte]"/>
      <dgm:spPr/>
      <dgm:t>
        <a:bodyPr/>
        <a:lstStyle/>
        <a:p>
          <a:r>
            <a:rPr lang="fr-FR" dirty="0"/>
            <a:t> 1 Sprint</a:t>
          </a:r>
        </a:p>
      </dgm:t>
    </dgm:pt>
    <dgm:pt modelId="{142614B0-75E4-400C-AB3E-57DB3AE91AF2}" type="parTrans" cxnId="{DF201C6F-9CAD-48B1-B90D-E629276DA50C}">
      <dgm:prSet/>
      <dgm:spPr/>
      <dgm:t>
        <a:bodyPr/>
        <a:lstStyle/>
        <a:p>
          <a:endParaRPr lang="fr-FR"/>
        </a:p>
      </dgm:t>
    </dgm:pt>
    <dgm:pt modelId="{5FEF89D5-C3A6-4452-8059-639FDDC00851}" type="sibTrans" cxnId="{DF201C6F-9CAD-48B1-B90D-E629276DA50C}">
      <dgm:prSet/>
      <dgm:spPr/>
      <dgm:t>
        <a:bodyPr/>
        <a:lstStyle/>
        <a:p>
          <a:endParaRPr lang="fr-FR"/>
        </a:p>
      </dgm:t>
    </dgm:pt>
    <dgm:pt modelId="{4D823FCA-CE62-4E1C-891D-834DD23BF3E5}">
      <dgm:prSet phldrT="[Texte]"/>
      <dgm:spPr/>
      <dgm:t>
        <a:bodyPr/>
        <a:lstStyle/>
        <a:p>
          <a:r>
            <a:rPr lang="fr-FR" dirty="0"/>
            <a:t>2 Sprints</a:t>
          </a:r>
        </a:p>
      </dgm:t>
    </dgm:pt>
    <dgm:pt modelId="{5B416ED0-929F-41FD-B393-96CCF87330EB}" type="parTrans" cxnId="{85FD766B-95EA-4CA1-B5FF-C6748491DD41}">
      <dgm:prSet/>
      <dgm:spPr/>
      <dgm:t>
        <a:bodyPr/>
        <a:lstStyle/>
        <a:p>
          <a:endParaRPr lang="fr-FR"/>
        </a:p>
      </dgm:t>
    </dgm:pt>
    <dgm:pt modelId="{EFA20460-56F8-40D1-A911-76B2B8BAD429}" type="sibTrans" cxnId="{85FD766B-95EA-4CA1-B5FF-C6748491DD41}">
      <dgm:prSet/>
      <dgm:spPr/>
      <dgm:t>
        <a:bodyPr/>
        <a:lstStyle/>
        <a:p>
          <a:endParaRPr lang="fr-FR"/>
        </a:p>
      </dgm:t>
    </dgm:pt>
    <dgm:pt modelId="{57ED765C-EC10-4F55-9655-711F0E6C8970}">
      <dgm:prSet phldrT="[Texte]"/>
      <dgm:spPr/>
      <dgm:t>
        <a:bodyPr/>
        <a:lstStyle/>
        <a:p>
          <a:r>
            <a:rPr lang="fr-FR" dirty="0"/>
            <a:t>3 Sprints</a:t>
          </a:r>
        </a:p>
      </dgm:t>
    </dgm:pt>
    <dgm:pt modelId="{7CB92691-AF8F-46BE-A452-4D88771BA7E1}" type="parTrans" cxnId="{91B81F8F-EA1E-495E-8DBF-337430FB1D7E}">
      <dgm:prSet/>
      <dgm:spPr/>
      <dgm:t>
        <a:bodyPr/>
        <a:lstStyle/>
        <a:p>
          <a:endParaRPr lang="fr-FR"/>
        </a:p>
      </dgm:t>
    </dgm:pt>
    <dgm:pt modelId="{DA58F25D-7F9E-4D9B-9193-80AAC310EA99}" type="sibTrans" cxnId="{91B81F8F-EA1E-495E-8DBF-337430FB1D7E}">
      <dgm:prSet/>
      <dgm:spPr/>
      <dgm:t>
        <a:bodyPr/>
        <a:lstStyle/>
        <a:p>
          <a:endParaRPr lang="fr-FR"/>
        </a:p>
      </dgm:t>
    </dgm:pt>
    <dgm:pt modelId="{EA1D8DED-DFDC-45CC-ACFC-CB350F0EE3D1}">
      <dgm:prSet phldrT="[Texte]"/>
      <dgm:spPr/>
      <dgm:t>
        <a:bodyPr/>
        <a:lstStyle/>
        <a:p>
          <a:r>
            <a:rPr lang="fr-FR" dirty="0"/>
            <a:t>5 Sprints</a:t>
          </a:r>
        </a:p>
      </dgm:t>
    </dgm:pt>
    <dgm:pt modelId="{A0A9F9C2-5F0F-40D1-9FB1-1B4D620CB80F}" type="parTrans" cxnId="{827F2E63-5C70-48FE-A5C2-2ECE1F218F35}">
      <dgm:prSet/>
      <dgm:spPr/>
      <dgm:t>
        <a:bodyPr/>
        <a:lstStyle/>
        <a:p>
          <a:endParaRPr lang="fr-FR"/>
        </a:p>
      </dgm:t>
    </dgm:pt>
    <dgm:pt modelId="{C2B8D526-D0AF-4494-8020-BDC7794CCD21}" type="sibTrans" cxnId="{827F2E63-5C70-48FE-A5C2-2ECE1F218F35}">
      <dgm:prSet/>
      <dgm:spPr/>
      <dgm:t>
        <a:bodyPr/>
        <a:lstStyle/>
        <a:p>
          <a:endParaRPr lang="fr-FR"/>
        </a:p>
      </dgm:t>
    </dgm:pt>
    <dgm:pt modelId="{806E725E-FA27-4926-ACDC-CF3C083BEF72}" type="pres">
      <dgm:prSet presAssocID="{4B45D631-5CD1-4B09-BB74-5CC8EF044210}" presName="Name0" presStyleCnt="0">
        <dgm:presLayoutVars>
          <dgm:dir/>
          <dgm:animLvl val="lvl"/>
          <dgm:resizeHandles val="exact"/>
        </dgm:presLayoutVars>
      </dgm:prSet>
      <dgm:spPr/>
    </dgm:pt>
    <dgm:pt modelId="{21FC1AE0-552B-452E-8B61-43894E961C1F}" type="pres">
      <dgm:prSet presAssocID="{EA1D8DED-DFDC-45CC-ACFC-CB350F0EE3D1}" presName="boxAndChildren" presStyleCnt="0"/>
      <dgm:spPr/>
    </dgm:pt>
    <dgm:pt modelId="{B528E748-664B-462C-91DC-0C9C976D6C56}" type="pres">
      <dgm:prSet presAssocID="{EA1D8DED-DFDC-45CC-ACFC-CB350F0EE3D1}" presName="parentTextBox" presStyleLbl="node1" presStyleIdx="0" presStyleCnt="7"/>
      <dgm:spPr/>
    </dgm:pt>
    <dgm:pt modelId="{47D2ADD9-B35A-4775-B318-AF99F3119DA7}" type="pres">
      <dgm:prSet presAssocID="{DA58F25D-7F9E-4D9B-9193-80AAC310EA99}" presName="sp" presStyleCnt="0"/>
      <dgm:spPr/>
    </dgm:pt>
    <dgm:pt modelId="{95CD567A-6DDB-4CEB-B82B-69D9242B3092}" type="pres">
      <dgm:prSet presAssocID="{57ED765C-EC10-4F55-9655-711F0E6C8970}" presName="arrowAndChildren" presStyleCnt="0"/>
      <dgm:spPr/>
    </dgm:pt>
    <dgm:pt modelId="{543B642C-59D3-4E2E-A607-BB0CC0C237C2}" type="pres">
      <dgm:prSet presAssocID="{57ED765C-EC10-4F55-9655-711F0E6C8970}" presName="parentTextArrow" presStyleLbl="node1" presStyleIdx="1" presStyleCnt="7"/>
      <dgm:spPr/>
    </dgm:pt>
    <dgm:pt modelId="{20442553-A2B6-4CA3-B751-6F471890C3A0}" type="pres">
      <dgm:prSet presAssocID="{EFA20460-56F8-40D1-A911-76B2B8BAD429}" presName="sp" presStyleCnt="0"/>
      <dgm:spPr/>
    </dgm:pt>
    <dgm:pt modelId="{25F1D0DF-E2A4-4CF8-8CA1-EF8623018F49}" type="pres">
      <dgm:prSet presAssocID="{4D823FCA-CE62-4E1C-891D-834DD23BF3E5}" presName="arrowAndChildren" presStyleCnt="0"/>
      <dgm:spPr/>
    </dgm:pt>
    <dgm:pt modelId="{D567F6FF-E39C-4699-AF49-0DB788E44D25}" type="pres">
      <dgm:prSet presAssocID="{4D823FCA-CE62-4E1C-891D-834DD23BF3E5}" presName="parentTextArrow" presStyleLbl="node1" presStyleIdx="2" presStyleCnt="7"/>
      <dgm:spPr/>
    </dgm:pt>
    <dgm:pt modelId="{D8FF1786-C876-4803-89B5-1CF7393D240C}" type="pres">
      <dgm:prSet presAssocID="{5FEF89D5-C3A6-4452-8059-639FDDC00851}" presName="sp" presStyleCnt="0"/>
      <dgm:spPr/>
    </dgm:pt>
    <dgm:pt modelId="{9D36980C-CD76-47C4-A48E-124B49127640}" type="pres">
      <dgm:prSet presAssocID="{B1E5BC3D-3340-468E-85BF-8553FF492465}" presName="arrowAndChildren" presStyleCnt="0"/>
      <dgm:spPr/>
    </dgm:pt>
    <dgm:pt modelId="{6566C193-86F9-4690-9750-878D33800855}" type="pres">
      <dgm:prSet presAssocID="{B1E5BC3D-3340-468E-85BF-8553FF492465}" presName="parentTextArrow" presStyleLbl="node1" presStyleIdx="3" presStyleCnt="7"/>
      <dgm:spPr/>
    </dgm:pt>
    <dgm:pt modelId="{5F8C4175-F884-47EF-91E6-FFE25A6BBF74}" type="pres">
      <dgm:prSet presAssocID="{8DDBF23B-368A-46DE-9453-F21566775D1A}" presName="sp" presStyleCnt="0"/>
      <dgm:spPr/>
    </dgm:pt>
    <dgm:pt modelId="{DA44FA8C-1BDC-49BA-AEC8-75A57581CBDC}" type="pres">
      <dgm:prSet presAssocID="{2405EBB7-0E75-4D19-9223-E950F174BDF1}" presName="arrowAndChildren" presStyleCnt="0"/>
      <dgm:spPr/>
    </dgm:pt>
    <dgm:pt modelId="{44832F49-3D98-4206-AAD5-156C64AD338C}" type="pres">
      <dgm:prSet presAssocID="{2405EBB7-0E75-4D19-9223-E950F174BDF1}" presName="parentTextArrow" presStyleLbl="node1" presStyleIdx="4" presStyleCnt="7"/>
      <dgm:spPr/>
    </dgm:pt>
    <dgm:pt modelId="{E9D9B203-4AF4-40C0-8410-E96C1EDF1CCA}" type="pres">
      <dgm:prSet presAssocID="{CB31FC36-046D-4C20-984D-5AB524940520}" presName="sp" presStyleCnt="0"/>
      <dgm:spPr/>
    </dgm:pt>
    <dgm:pt modelId="{785B6132-3E6C-4ED1-BBEA-4BA46E38A22C}" type="pres">
      <dgm:prSet presAssocID="{F67CC412-806E-41BC-8FA3-B893E8E18A31}" presName="arrowAndChildren" presStyleCnt="0"/>
      <dgm:spPr/>
    </dgm:pt>
    <dgm:pt modelId="{6B3B68A8-CEB4-4677-8005-351F16EBCFD7}" type="pres">
      <dgm:prSet presAssocID="{F67CC412-806E-41BC-8FA3-B893E8E18A31}" presName="parentTextArrow" presStyleLbl="node1" presStyleIdx="5" presStyleCnt="7"/>
      <dgm:spPr/>
    </dgm:pt>
    <dgm:pt modelId="{C4AAB64F-2762-46B8-9B05-26E3036A5E43}" type="pres">
      <dgm:prSet presAssocID="{66788108-9F88-44EC-A634-44A1E51C239D}" presName="sp" presStyleCnt="0"/>
      <dgm:spPr/>
    </dgm:pt>
    <dgm:pt modelId="{F8498A41-CFE1-4282-900E-C7DBF62F1623}" type="pres">
      <dgm:prSet presAssocID="{AA151BA3-5DE6-4D02-8EC2-763883B37542}" presName="arrowAndChildren" presStyleCnt="0"/>
      <dgm:spPr/>
    </dgm:pt>
    <dgm:pt modelId="{4D6AC5D8-3048-4541-81A7-6BF8177FEA8A}" type="pres">
      <dgm:prSet presAssocID="{AA151BA3-5DE6-4D02-8EC2-763883B37542}" presName="parentTextArrow" presStyleLbl="node1" presStyleIdx="6" presStyleCnt="7"/>
      <dgm:spPr/>
    </dgm:pt>
  </dgm:ptLst>
  <dgm:cxnLst>
    <dgm:cxn modelId="{A1A17121-07A0-4E16-9250-AC4EB4D33909}" type="presOf" srcId="{4B45D631-5CD1-4B09-BB74-5CC8EF044210}" destId="{806E725E-FA27-4926-ACDC-CF3C083BEF72}" srcOrd="0" destOrd="0" presId="urn:microsoft.com/office/officeart/2005/8/layout/process4"/>
    <dgm:cxn modelId="{6ACA863E-2695-4C5F-883D-40121B6ECC23}" type="presOf" srcId="{F67CC412-806E-41BC-8FA3-B893E8E18A31}" destId="{6B3B68A8-CEB4-4677-8005-351F16EBCFD7}" srcOrd="0" destOrd="0" presId="urn:microsoft.com/office/officeart/2005/8/layout/process4"/>
    <dgm:cxn modelId="{08B52843-E17E-4153-A957-9C33EED6D2B2}" srcId="{4B45D631-5CD1-4B09-BB74-5CC8EF044210}" destId="{2405EBB7-0E75-4D19-9223-E950F174BDF1}" srcOrd="2" destOrd="0" parTransId="{C4893274-1945-4C60-9808-1E8C88A15B21}" sibTransId="{8DDBF23B-368A-46DE-9453-F21566775D1A}"/>
    <dgm:cxn modelId="{827F2E63-5C70-48FE-A5C2-2ECE1F218F35}" srcId="{4B45D631-5CD1-4B09-BB74-5CC8EF044210}" destId="{EA1D8DED-DFDC-45CC-ACFC-CB350F0EE3D1}" srcOrd="6" destOrd="0" parTransId="{A0A9F9C2-5F0F-40D1-9FB1-1B4D620CB80F}" sibTransId="{C2B8D526-D0AF-4494-8020-BDC7794CCD21}"/>
    <dgm:cxn modelId="{FC98A466-6F17-4D50-B195-6C260325215E}" type="presOf" srcId="{AA151BA3-5DE6-4D02-8EC2-763883B37542}" destId="{4D6AC5D8-3048-4541-81A7-6BF8177FEA8A}" srcOrd="0" destOrd="0" presId="urn:microsoft.com/office/officeart/2005/8/layout/process4"/>
    <dgm:cxn modelId="{85FD766B-95EA-4CA1-B5FF-C6748491DD41}" srcId="{4B45D631-5CD1-4B09-BB74-5CC8EF044210}" destId="{4D823FCA-CE62-4E1C-891D-834DD23BF3E5}" srcOrd="4" destOrd="0" parTransId="{5B416ED0-929F-41FD-B393-96CCF87330EB}" sibTransId="{EFA20460-56F8-40D1-A911-76B2B8BAD429}"/>
    <dgm:cxn modelId="{DF201C6F-9CAD-48B1-B90D-E629276DA50C}" srcId="{4B45D631-5CD1-4B09-BB74-5CC8EF044210}" destId="{B1E5BC3D-3340-468E-85BF-8553FF492465}" srcOrd="3" destOrd="0" parTransId="{142614B0-75E4-400C-AB3E-57DB3AE91AF2}" sibTransId="{5FEF89D5-C3A6-4452-8059-639FDDC00851}"/>
    <dgm:cxn modelId="{A9D95153-6B63-411D-8E8C-157C827593F9}" type="presOf" srcId="{2405EBB7-0E75-4D19-9223-E950F174BDF1}" destId="{44832F49-3D98-4206-AAD5-156C64AD338C}" srcOrd="0" destOrd="0" presId="urn:microsoft.com/office/officeart/2005/8/layout/process4"/>
    <dgm:cxn modelId="{89C9CF7B-DE16-45F7-B5FF-0500E7FDFE9C}" srcId="{4B45D631-5CD1-4B09-BB74-5CC8EF044210}" destId="{F67CC412-806E-41BC-8FA3-B893E8E18A31}" srcOrd="1" destOrd="0" parTransId="{8E7AF007-3E56-4D26-B2F8-E22E78C9472E}" sibTransId="{CB31FC36-046D-4C20-984D-5AB524940520}"/>
    <dgm:cxn modelId="{A9C2547F-8A4F-475D-8818-751632C30FF0}" type="presOf" srcId="{EA1D8DED-DFDC-45CC-ACFC-CB350F0EE3D1}" destId="{B528E748-664B-462C-91DC-0C9C976D6C56}" srcOrd="0" destOrd="0" presId="urn:microsoft.com/office/officeart/2005/8/layout/process4"/>
    <dgm:cxn modelId="{91B81F8F-EA1E-495E-8DBF-337430FB1D7E}" srcId="{4B45D631-5CD1-4B09-BB74-5CC8EF044210}" destId="{57ED765C-EC10-4F55-9655-711F0E6C8970}" srcOrd="5" destOrd="0" parTransId="{7CB92691-AF8F-46BE-A452-4D88771BA7E1}" sibTransId="{DA58F25D-7F9E-4D9B-9193-80AAC310EA99}"/>
    <dgm:cxn modelId="{FF7435B3-002A-4D68-A9E0-18F2898EE57F}" srcId="{4B45D631-5CD1-4B09-BB74-5CC8EF044210}" destId="{AA151BA3-5DE6-4D02-8EC2-763883B37542}" srcOrd="0" destOrd="0" parTransId="{397391E2-D1B4-439A-A1C4-5BBD84A46CA2}" sibTransId="{66788108-9F88-44EC-A634-44A1E51C239D}"/>
    <dgm:cxn modelId="{9C89A3C3-A729-4697-885D-A53CAD43F4FC}" type="presOf" srcId="{57ED765C-EC10-4F55-9655-711F0E6C8970}" destId="{543B642C-59D3-4E2E-A607-BB0CC0C237C2}" srcOrd="0" destOrd="0" presId="urn:microsoft.com/office/officeart/2005/8/layout/process4"/>
    <dgm:cxn modelId="{5E6525E9-7EA3-4018-ADFA-8F4E876E039A}" type="presOf" srcId="{4D823FCA-CE62-4E1C-891D-834DD23BF3E5}" destId="{D567F6FF-E39C-4699-AF49-0DB788E44D25}" srcOrd="0" destOrd="0" presId="urn:microsoft.com/office/officeart/2005/8/layout/process4"/>
    <dgm:cxn modelId="{8D7FB0EE-F43A-4AE6-9C16-F1CA164F8FEB}" type="presOf" srcId="{B1E5BC3D-3340-468E-85BF-8553FF492465}" destId="{6566C193-86F9-4690-9750-878D33800855}" srcOrd="0" destOrd="0" presId="urn:microsoft.com/office/officeart/2005/8/layout/process4"/>
    <dgm:cxn modelId="{1D5DE0D6-F5F6-4683-A1D9-C29EB59FE76A}" type="presParOf" srcId="{806E725E-FA27-4926-ACDC-CF3C083BEF72}" destId="{21FC1AE0-552B-452E-8B61-43894E961C1F}" srcOrd="0" destOrd="0" presId="urn:microsoft.com/office/officeart/2005/8/layout/process4"/>
    <dgm:cxn modelId="{D24820BA-B8FB-432E-866F-AC0AA86F040C}" type="presParOf" srcId="{21FC1AE0-552B-452E-8B61-43894E961C1F}" destId="{B528E748-664B-462C-91DC-0C9C976D6C56}" srcOrd="0" destOrd="0" presId="urn:microsoft.com/office/officeart/2005/8/layout/process4"/>
    <dgm:cxn modelId="{D9FF2406-7130-40FE-B3CA-30E4B1AA248C}" type="presParOf" srcId="{806E725E-FA27-4926-ACDC-CF3C083BEF72}" destId="{47D2ADD9-B35A-4775-B318-AF99F3119DA7}" srcOrd="1" destOrd="0" presId="urn:microsoft.com/office/officeart/2005/8/layout/process4"/>
    <dgm:cxn modelId="{3985DC13-D5C5-40A8-AEAD-354D98C5F7C8}" type="presParOf" srcId="{806E725E-FA27-4926-ACDC-CF3C083BEF72}" destId="{95CD567A-6DDB-4CEB-B82B-69D9242B3092}" srcOrd="2" destOrd="0" presId="urn:microsoft.com/office/officeart/2005/8/layout/process4"/>
    <dgm:cxn modelId="{819F6F59-E05B-4E3B-A497-1C3DC80329D7}" type="presParOf" srcId="{95CD567A-6DDB-4CEB-B82B-69D9242B3092}" destId="{543B642C-59D3-4E2E-A607-BB0CC0C237C2}" srcOrd="0" destOrd="0" presId="urn:microsoft.com/office/officeart/2005/8/layout/process4"/>
    <dgm:cxn modelId="{B574E254-BCC1-458B-A4E2-0604C4E94870}" type="presParOf" srcId="{806E725E-FA27-4926-ACDC-CF3C083BEF72}" destId="{20442553-A2B6-4CA3-B751-6F471890C3A0}" srcOrd="3" destOrd="0" presId="urn:microsoft.com/office/officeart/2005/8/layout/process4"/>
    <dgm:cxn modelId="{E6907982-BE16-4DCA-AB9C-61FFA7BCBC44}" type="presParOf" srcId="{806E725E-FA27-4926-ACDC-CF3C083BEF72}" destId="{25F1D0DF-E2A4-4CF8-8CA1-EF8623018F49}" srcOrd="4" destOrd="0" presId="urn:microsoft.com/office/officeart/2005/8/layout/process4"/>
    <dgm:cxn modelId="{BB544F06-022A-4F41-9E37-672DD17B78F5}" type="presParOf" srcId="{25F1D0DF-E2A4-4CF8-8CA1-EF8623018F49}" destId="{D567F6FF-E39C-4699-AF49-0DB788E44D25}" srcOrd="0" destOrd="0" presId="urn:microsoft.com/office/officeart/2005/8/layout/process4"/>
    <dgm:cxn modelId="{FEEE305F-E566-441A-9C72-57B87BA14169}" type="presParOf" srcId="{806E725E-FA27-4926-ACDC-CF3C083BEF72}" destId="{D8FF1786-C876-4803-89B5-1CF7393D240C}" srcOrd="5" destOrd="0" presId="urn:microsoft.com/office/officeart/2005/8/layout/process4"/>
    <dgm:cxn modelId="{B55EA4FC-A80C-4058-8C6D-B3D1A853E0B0}" type="presParOf" srcId="{806E725E-FA27-4926-ACDC-CF3C083BEF72}" destId="{9D36980C-CD76-47C4-A48E-124B49127640}" srcOrd="6" destOrd="0" presId="urn:microsoft.com/office/officeart/2005/8/layout/process4"/>
    <dgm:cxn modelId="{6D30FD29-E04D-412C-B3DC-31675FED67CF}" type="presParOf" srcId="{9D36980C-CD76-47C4-A48E-124B49127640}" destId="{6566C193-86F9-4690-9750-878D33800855}" srcOrd="0" destOrd="0" presId="urn:microsoft.com/office/officeart/2005/8/layout/process4"/>
    <dgm:cxn modelId="{E4BE3E06-B68B-448B-88B4-64C763DF65BD}" type="presParOf" srcId="{806E725E-FA27-4926-ACDC-CF3C083BEF72}" destId="{5F8C4175-F884-47EF-91E6-FFE25A6BBF74}" srcOrd="7" destOrd="0" presId="urn:microsoft.com/office/officeart/2005/8/layout/process4"/>
    <dgm:cxn modelId="{FCAAA332-55F7-464C-834A-67299B2C94C9}" type="presParOf" srcId="{806E725E-FA27-4926-ACDC-CF3C083BEF72}" destId="{DA44FA8C-1BDC-49BA-AEC8-75A57581CBDC}" srcOrd="8" destOrd="0" presId="urn:microsoft.com/office/officeart/2005/8/layout/process4"/>
    <dgm:cxn modelId="{4ABA891E-4DFA-40D3-B098-EB7B04F7EA4D}" type="presParOf" srcId="{DA44FA8C-1BDC-49BA-AEC8-75A57581CBDC}" destId="{44832F49-3D98-4206-AAD5-156C64AD338C}" srcOrd="0" destOrd="0" presId="urn:microsoft.com/office/officeart/2005/8/layout/process4"/>
    <dgm:cxn modelId="{78186768-273E-4856-9F22-EE68B0DE4F5A}" type="presParOf" srcId="{806E725E-FA27-4926-ACDC-CF3C083BEF72}" destId="{E9D9B203-4AF4-40C0-8410-E96C1EDF1CCA}" srcOrd="9" destOrd="0" presId="urn:microsoft.com/office/officeart/2005/8/layout/process4"/>
    <dgm:cxn modelId="{77E83673-4841-489B-9690-A562204D7599}" type="presParOf" srcId="{806E725E-FA27-4926-ACDC-CF3C083BEF72}" destId="{785B6132-3E6C-4ED1-BBEA-4BA46E38A22C}" srcOrd="10" destOrd="0" presId="urn:microsoft.com/office/officeart/2005/8/layout/process4"/>
    <dgm:cxn modelId="{D7CB6B1D-67D4-4180-A9A7-0EE028270BE1}" type="presParOf" srcId="{785B6132-3E6C-4ED1-BBEA-4BA46E38A22C}" destId="{6B3B68A8-CEB4-4677-8005-351F16EBCFD7}" srcOrd="0" destOrd="0" presId="urn:microsoft.com/office/officeart/2005/8/layout/process4"/>
    <dgm:cxn modelId="{8E08FE1A-F772-47D2-B59E-9C88BC6ABFA5}" type="presParOf" srcId="{806E725E-FA27-4926-ACDC-CF3C083BEF72}" destId="{C4AAB64F-2762-46B8-9B05-26E3036A5E43}" srcOrd="11" destOrd="0" presId="urn:microsoft.com/office/officeart/2005/8/layout/process4"/>
    <dgm:cxn modelId="{B0708BA4-AC07-4ED7-A33E-4D3D5E2E3680}" type="presParOf" srcId="{806E725E-FA27-4926-ACDC-CF3C083BEF72}" destId="{F8498A41-CFE1-4282-900E-C7DBF62F1623}" srcOrd="12" destOrd="0" presId="urn:microsoft.com/office/officeart/2005/8/layout/process4"/>
    <dgm:cxn modelId="{49859690-9504-4D18-B64C-F7DF2C36420B}" type="presParOf" srcId="{F8498A41-CFE1-4282-900E-C7DBF62F1623}" destId="{4D6AC5D8-3048-4541-81A7-6BF8177FEA8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0B66B2-FAEC-4DF0-BCF4-0D7F888EDBB6}" type="doc">
      <dgm:prSet loTypeId="urn:microsoft.com/office/officeart/2005/8/layout/defaul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F49EB10C-DE56-4C6E-9782-5D262A9A47C7}">
      <dgm:prSet phldrT="[Texte]"/>
      <dgm:spPr/>
      <dgm:t>
        <a:bodyPr/>
        <a:lstStyle/>
        <a:p>
          <a:pPr>
            <a:buFont typeface="+mj-lt"/>
            <a:buAutoNum type="arabicPeriod"/>
          </a:pPr>
          <a:r>
            <a:rPr lang="fr-FR" dirty="0"/>
            <a:t>Uniquement les données nécessaires</a:t>
          </a:r>
        </a:p>
      </dgm:t>
    </dgm:pt>
    <dgm:pt modelId="{735D5BFA-3764-4D65-A5FF-EB8648A16958}" type="parTrans" cxnId="{6559773C-5AF8-4E16-A17E-727B66476EE8}">
      <dgm:prSet/>
      <dgm:spPr/>
      <dgm:t>
        <a:bodyPr/>
        <a:lstStyle/>
        <a:p>
          <a:endParaRPr lang="fr-FR"/>
        </a:p>
      </dgm:t>
    </dgm:pt>
    <dgm:pt modelId="{19A09CBA-9018-4904-8DF3-D08B08D96281}" type="sibTrans" cxnId="{6559773C-5AF8-4E16-A17E-727B66476EE8}">
      <dgm:prSet/>
      <dgm:spPr/>
      <dgm:t>
        <a:bodyPr/>
        <a:lstStyle/>
        <a:p>
          <a:endParaRPr lang="fr-FR"/>
        </a:p>
      </dgm:t>
    </dgm:pt>
    <dgm:pt modelId="{34D36EB1-9926-4499-8B97-D55F2F4A5E98}">
      <dgm:prSet/>
      <dgm:spPr/>
      <dgm:t>
        <a:bodyPr/>
        <a:lstStyle/>
        <a:p>
          <a:r>
            <a:rPr lang="fr-FR" dirty="0"/>
            <a:t>Transparence</a:t>
          </a:r>
        </a:p>
      </dgm:t>
    </dgm:pt>
    <dgm:pt modelId="{C90B830C-0829-4E11-BD27-048F22A013A4}" type="parTrans" cxnId="{4F46C01D-3A50-47C8-BA13-5CD0555A9641}">
      <dgm:prSet/>
      <dgm:spPr/>
      <dgm:t>
        <a:bodyPr/>
        <a:lstStyle/>
        <a:p>
          <a:endParaRPr lang="fr-FR"/>
        </a:p>
      </dgm:t>
    </dgm:pt>
    <dgm:pt modelId="{9861E7AF-0A1D-4720-81D0-BDB40997BBA8}" type="sibTrans" cxnId="{4F46C01D-3A50-47C8-BA13-5CD0555A9641}">
      <dgm:prSet/>
      <dgm:spPr/>
      <dgm:t>
        <a:bodyPr/>
        <a:lstStyle/>
        <a:p>
          <a:endParaRPr lang="fr-FR"/>
        </a:p>
      </dgm:t>
    </dgm:pt>
    <dgm:pt modelId="{732B0F97-4353-420C-BC5C-90BD72BE234B}">
      <dgm:prSet/>
      <dgm:spPr/>
      <dgm:t>
        <a:bodyPr/>
        <a:lstStyle/>
        <a:p>
          <a:r>
            <a:rPr lang="fr-FR" dirty="0"/>
            <a:t>Droit des personnes</a:t>
          </a:r>
        </a:p>
      </dgm:t>
    </dgm:pt>
    <dgm:pt modelId="{582C608B-53B5-42AD-9108-B290DF985093}" type="parTrans" cxnId="{A1DBD9BD-92DF-4F35-ACC2-BFAD29F50F5F}">
      <dgm:prSet/>
      <dgm:spPr/>
      <dgm:t>
        <a:bodyPr/>
        <a:lstStyle/>
        <a:p>
          <a:endParaRPr lang="fr-FR"/>
        </a:p>
      </dgm:t>
    </dgm:pt>
    <dgm:pt modelId="{2C999888-0759-4660-BD94-8AD1501B9AC6}" type="sibTrans" cxnId="{A1DBD9BD-92DF-4F35-ACC2-BFAD29F50F5F}">
      <dgm:prSet/>
      <dgm:spPr/>
      <dgm:t>
        <a:bodyPr/>
        <a:lstStyle/>
        <a:p>
          <a:endParaRPr lang="fr-FR"/>
        </a:p>
      </dgm:t>
    </dgm:pt>
    <dgm:pt modelId="{5CDA58CC-90AB-465A-9E15-F6B677B5CD5F}">
      <dgm:prSet/>
      <dgm:spPr/>
      <dgm:t>
        <a:bodyPr/>
        <a:lstStyle/>
        <a:p>
          <a:r>
            <a:rPr lang="fr-FR"/>
            <a:t>Maîtrise des données	</a:t>
          </a:r>
          <a:endParaRPr lang="fr-FR" dirty="0"/>
        </a:p>
      </dgm:t>
    </dgm:pt>
    <dgm:pt modelId="{54DC1E87-EE30-46EA-A96B-4CFCC951A6EE}" type="parTrans" cxnId="{FAD03A59-5F0F-4DD8-8985-13989DE61B82}">
      <dgm:prSet/>
      <dgm:spPr/>
      <dgm:t>
        <a:bodyPr/>
        <a:lstStyle/>
        <a:p>
          <a:endParaRPr lang="fr-FR"/>
        </a:p>
      </dgm:t>
    </dgm:pt>
    <dgm:pt modelId="{2B40FF48-9C51-4C7C-AF99-969A667A571C}" type="sibTrans" cxnId="{FAD03A59-5F0F-4DD8-8985-13989DE61B82}">
      <dgm:prSet/>
      <dgm:spPr/>
      <dgm:t>
        <a:bodyPr/>
        <a:lstStyle/>
        <a:p>
          <a:endParaRPr lang="fr-FR"/>
        </a:p>
      </dgm:t>
    </dgm:pt>
    <dgm:pt modelId="{96D846D7-F28C-4E72-86DD-7380FA155CA5}">
      <dgm:prSet/>
      <dgm:spPr/>
      <dgm:t>
        <a:bodyPr/>
        <a:lstStyle/>
        <a:p>
          <a:r>
            <a:rPr lang="fr-FR"/>
            <a:t>Identifiez les risques	</a:t>
          </a:r>
          <a:endParaRPr lang="fr-FR" dirty="0"/>
        </a:p>
      </dgm:t>
    </dgm:pt>
    <dgm:pt modelId="{C1F11CBA-C113-402A-9444-946756B17341}" type="parTrans" cxnId="{3B794102-9D9A-4110-8BC4-7D06B53BD4E0}">
      <dgm:prSet/>
      <dgm:spPr/>
      <dgm:t>
        <a:bodyPr/>
        <a:lstStyle/>
        <a:p>
          <a:endParaRPr lang="fr-FR"/>
        </a:p>
      </dgm:t>
    </dgm:pt>
    <dgm:pt modelId="{CF39D46E-0DE0-4657-8432-4D7C73248201}" type="sibTrans" cxnId="{3B794102-9D9A-4110-8BC4-7D06B53BD4E0}">
      <dgm:prSet/>
      <dgm:spPr/>
      <dgm:t>
        <a:bodyPr/>
        <a:lstStyle/>
        <a:p>
          <a:endParaRPr lang="fr-FR"/>
        </a:p>
      </dgm:t>
    </dgm:pt>
    <dgm:pt modelId="{F54F1444-8987-40D7-8E6E-19F14BEF60E8}">
      <dgm:prSet/>
      <dgm:spPr/>
      <dgm:t>
        <a:bodyPr/>
        <a:lstStyle/>
        <a:p>
          <a:r>
            <a:rPr lang="fr-FR" dirty="0"/>
            <a:t>Sécuriser les données	</a:t>
          </a:r>
        </a:p>
      </dgm:t>
    </dgm:pt>
    <dgm:pt modelId="{ABF99B4F-AE07-49F2-84E9-ACB454348BBE}" type="parTrans" cxnId="{839D1CA2-60E0-4018-B281-FE8A86B0A707}">
      <dgm:prSet/>
      <dgm:spPr/>
      <dgm:t>
        <a:bodyPr/>
        <a:lstStyle/>
        <a:p>
          <a:endParaRPr lang="fr-FR"/>
        </a:p>
      </dgm:t>
    </dgm:pt>
    <dgm:pt modelId="{0BCBDBA1-438B-4387-B256-D64644881F91}" type="sibTrans" cxnId="{839D1CA2-60E0-4018-B281-FE8A86B0A707}">
      <dgm:prSet/>
      <dgm:spPr/>
      <dgm:t>
        <a:bodyPr/>
        <a:lstStyle/>
        <a:p>
          <a:endParaRPr lang="fr-FR"/>
        </a:p>
      </dgm:t>
    </dgm:pt>
    <dgm:pt modelId="{CEA4F733-9FE2-4617-99F3-1EE6505BA2A3}" type="pres">
      <dgm:prSet presAssocID="{2A0B66B2-FAEC-4DF0-BCF4-0D7F888EDBB6}" presName="diagram" presStyleCnt="0">
        <dgm:presLayoutVars>
          <dgm:dir/>
          <dgm:resizeHandles val="exact"/>
        </dgm:presLayoutVars>
      </dgm:prSet>
      <dgm:spPr/>
    </dgm:pt>
    <dgm:pt modelId="{EA3EF29C-D80D-44A0-B326-E50D968DA3EE}" type="pres">
      <dgm:prSet presAssocID="{F49EB10C-DE56-4C6E-9782-5D262A9A47C7}" presName="node" presStyleLbl="node1" presStyleIdx="0" presStyleCnt="6" custLinFactNeighborX="-34108" custLinFactNeighborY="368">
        <dgm:presLayoutVars>
          <dgm:bulletEnabled val="1"/>
        </dgm:presLayoutVars>
      </dgm:prSet>
      <dgm:spPr/>
    </dgm:pt>
    <dgm:pt modelId="{48751B65-4484-4631-8BD2-72388D28F176}" type="pres">
      <dgm:prSet presAssocID="{19A09CBA-9018-4904-8DF3-D08B08D96281}" presName="sibTrans" presStyleCnt="0"/>
      <dgm:spPr/>
    </dgm:pt>
    <dgm:pt modelId="{97122D58-5783-4840-ABCF-A2292CF2E542}" type="pres">
      <dgm:prSet presAssocID="{34D36EB1-9926-4499-8B97-D55F2F4A5E98}" presName="node" presStyleLbl="node1" presStyleIdx="1" presStyleCnt="6" custLinFactNeighborX="33074" custLinFactNeighborY="574">
        <dgm:presLayoutVars>
          <dgm:bulletEnabled val="1"/>
        </dgm:presLayoutVars>
      </dgm:prSet>
      <dgm:spPr/>
    </dgm:pt>
    <dgm:pt modelId="{26171105-E788-446E-A9DB-96F1164187E0}" type="pres">
      <dgm:prSet presAssocID="{9861E7AF-0A1D-4720-81D0-BDB40997BBA8}" presName="sibTrans" presStyleCnt="0"/>
      <dgm:spPr/>
    </dgm:pt>
    <dgm:pt modelId="{A9F74DF6-0F31-48EF-ABB5-D610ABC69AEC}" type="pres">
      <dgm:prSet presAssocID="{732B0F97-4353-420C-BC5C-90BD72BE234B}" presName="node" presStyleLbl="node1" presStyleIdx="2" presStyleCnt="6" custLinFactNeighborX="-34797" custLinFactNeighborY="-5168">
        <dgm:presLayoutVars>
          <dgm:bulletEnabled val="1"/>
        </dgm:presLayoutVars>
      </dgm:prSet>
      <dgm:spPr/>
    </dgm:pt>
    <dgm:pt modelId="{0B7E7123-CA23-4CBB-AB5A-785F7B3FF702}" type="pres">
      <dgm:prSet presAssocID="{2C999888-0759-4660-BD94-8AD1501B9AC6}" presName="sibTrans" presStyleCnt="0"/>
      <dgm:spPr/>
    </dgm:pt>
    <dgm:pt modelId="{5E231E85-03A1-47A6-ADE0-4B6445BCF5E3}" type="pres">
      <dgm:prSet presAssocID="{5CDA58CC-90AB-465A-9E15-F6B677B5CD5F}" presName="node" presStyleLbl="node1" presStyleIdx="3" presStyleCnt="6" custLinFactNeighborX="33074" custLinFactNeighborY="-4019">
        <dgm:presLayoutVars>
          <dgm:bulletEnabled val="1"/>
        </dgm:presLayoutVars>
      </dgm:prSet>
      <dgm:spPr/>
    </dgm:pt>
    <dgm:pt modelId="{23996560-F79A-449C-944C-0A1492BB4085}" type="pres">
      <dgm:prSet presAssocID="{2B40FF48-9C51-4C7C-AF99-969A667A571C}" presName="sibTrans" presStyleCnt="0"/>
      <dgm:spPr/>
    </dgm:pt>
    <dgm:pt modelId="{A1D4C331-A987-4071-AB31-71ABB39763C4}" type="pres">
      <dgm:prSet presAssocID="{96D846D7-F28C-4E72-86DD-7380FA155CA5}" presName="node" presStyleLbl="node1" presStyleIdx="4" presStyleCnt="6" custLinFactNeighborX="-35830" custLinFactNeighborY="-8613">
        <dgm:presLayoutVars>
          <dgm:bulletEnabled val="1"/>
        </dgm:presLayoutVars>
      </dgm:prSet>
      <dgm:spPr/>
    </dgm:pt>
    <dgm:pt modelId="{03AA351E-733F-4B57-9BB4-739BF450A497}" type="pres">
      <dgm:prSet presAssocID="{CF39D46E-0DE0-4657-8432-4D7C73248201}" presName="sibTrans" presStyleCnt="0"/>
      <dgm:spPr/>
    </dgm:pt>
    <dgm:pt modelId="{F828909E-BF5F-4889-9866-5B688E15CDC9}" type="pres">
      <dgm:prSet presAssocID="{F54F1444-8987-40D7-8E6E-19F14BEF60E8}" presName="node" presStyleLbl="node1" presStyleIdx="5" presStyleCnt="6" custLinFactNeighborX="33419" custLinFactNeighborY="-8613">
        <dgm:presLayoutVars>
          <dgm:bulletEnabled val="1"/>
        </dgm:presLayoutVars>
      </dgm:prSet>
      <dgm:spPr/>
    </dgm:pt>
  </dgm:ptLst>
  <dgm:cxnLst>
    <dgm:cxn modelId="{3B794102-9D9A-4110-8BC4-7D06B53BD4E0}" srcId="{2A0B66B2-FAEC-4DF0-BCF4-0D7F888EDBB6}" destId="{96D846D7-F28C-4E72-86DD-7380FA155CA5}" srcOrd="4" destOrd="0" parTransId="{C1F11CBA-C113-402A-9444-946756B17341}" sibTransId="{CF39D46E-0DE0-4657-8432-4D7C73248201}"/>
    <dgm:cxn modelId="{4F46C01D-3A50-47C8-BA13-5CD0555A9641}" srcId="{2A0B66B2-FAEC-4DF0-BCF4-0D7F888EDBB6}" destId="{34D36EB1-9926-4499-8B97-D55F2F4A5E98}" srcOrd="1" destOrd="0" parTransId="{C90B830C-0829-4E11-BD27-048F22A013A4}" sibTransId="{9861E7AF-0A1D-4720-81D0-BDB40997BBA8}"/>
    <dgm:cxn modelId="{6559773C-5AF8-4E16-A17E-727B66476EE8}" srcId="{2A0B66B2-FAEC-4DF0-BCF4-0D7F888EDBB6}" destId="{F49EB10C-DE56-4C6E-9782-5D262A9A47C7}" srcOrd="0" destOrd="0" parTransId="{735D5BFA-3764-4D65-A5FF-EB8648A16958}" sibTransId="{19A09CBA-9018-4904-8DF3-D08B08D96281}"/>
    <dgm:cxn modelId="{5D02F46C-23EC-46B4-B41F-444BD8F51570}" type="presOf" srcId="{34D36EB1-9926-4499-8B97-D55F2F4A5E98}" destId="{97122D58-5783-4840-ABCF-A2292CF2E542}" srcOrd="0" destOrd="0" presId="urn:microsoft.com/office/officeart/2005/8/layout/default"/>
    <dgm:cxn modelId="{C58A7777-FEEC-49AE-ADBA-DD24A5672526}" type="presOf" srcId="{F49EB10C-DE56-4C6E-9782-5D262A9A47C7}" destId="{EA3EF29C-D80D-44A0-B326-E50D968DA3EE}" srcOrd="0" destOrd="0" presId="urn:microsoft.com/office/officeart/2005/8/layout/default"/>
    <dgm:cxn modelId="{FAD03A59-5F0F-4DD8-8985-13989DE61B82}" srcId="{2A0B66B2-FAEC-4DF0-BCF4-0D7F888EDBB6}" destId="{5CDA58CC-90AB-465A-9E15-F6B677B5CD5F}" srcOrd="3" destOrd="0" parTransId="{54DC1E87-EE30-46EA-A96B-4CFCC951A6EE}" sibTransId="{2B40FF48-9C51-4C7C-AF99-969A667A571C}"/>
    <dgm:cxn modelId="{E62A7F86-5096-4307-A244-9B86C8140D53}" type="presOf" srcId="{96D846D7-F28C-4E72-86DD-7380FA155CA5}" destId="{A1D4C331-A987-4071-AB31-71ABB39763C4}" srcOrd="0" destOrd="0" presId="urn:microsoft.com/office/officeart/2005/8/layout/default"/>
    <dgm:cxn modelId="{D532428D-BCAA-4C31-BE28-5914EF1610C1}" type="presOf" srcId="{5CDA58CC-90AB-465A-9E15-F6B677B5CD5F}" destId="{5E231E85-03A1-47A6-ADE0-4B6445BCF5E3}" srcOrd="0" destOrd="0" presId="urn:microsoft.com/office/officeart/2005/8/layout/default"/>
    <dgm:cxn modelId="{839D1CA2-60E0-4018-B281-FE8A86B0A707}" srcId="{2A0B66B2-FAEC-4DF0-BCF4-0D7F888EDBB6}" destId="{F54F1444-8987-40D7-8E6E-19F14BEF60E8}" srcOrd="5" destOrd="0" parTransId="{ABF99B4F-AE07-49F2-84E9-ACB454348BBE}" sibTransId="{0BCBDBA1-438B-4387-B256-D64644881F91}"/>
    <dgm:cxn modelId="{A1DBD9BD-92DF-4F35-ACC2-BFAD29F50F5F}" srcId="{2A0B66B2-FAEC-4DF0-BCF4-0D7F888EDBB6}" destId="{732B0F97-4353-420C-BC5C-90BD72BE234B}" srcOrd="2" destOrd="0" parTransId="{582C608B-53B5-42AD-9108-B290DF985093}" sibTransId="{2C999888-0759-4660-BD94-8AD1501B9AC6}"/>
    <dgm:cxn modelId="{2C13B4C3-DF74-43A2-B165-68836937C85B}" type="presOf" srcId="{F54F1444-8987-40D7-8E6E-19F14BEF60E8}" destId="{F828909E-BF5F-4889-9866-5B688E15CDC9}" srcOrd="0" destOrd="0" presId="urn:microsoft.com/office/officeart/2005/8/layout/default"/>
    <dgm:cxn modelId="{41F7C3C7-1AE6-4032-BCE6-5CFE36A2005E}" type="presOf" srcId="{732B0F97-4353-420C-BC5C-90BD72BE234B}" destId="{A9F74DF6-0F31-48EF-ABB5-D610ABC69AEC}" srcOrd="0" destOrd="0" presId="urn:microsoft.com/office/officeart/2005/8/layout/default"/>
    <dgm:cxn modelId="{998DF8D2-1E18-40C2-A9B5-8F711D6C4128}" type="presOf" srcId="{2A0B66B2-FAEC-4DF0-BCF4-0D7F888EDBB6}" destId="{CEA4F733-9FE2-4617-99F3-1EE6505BA2A3}" srcOrd="0" destOrd="0" presId="urn:microsoft.com/office/officeart/2005/8/layout/default"/>
    <dgm:cxn modelId="{00383547-61D4-412D-8EFB-FCFABC570BA1}" type="presParOf" srcId="{CEA4F733-9FE2-4617-99F3-1EE6505BA2A3}" destId="{EA3EF29C-D80D-44A0-B326-E50D968DA3EE}" srcOrd="0" destOrd="0" presId="urn:microsoft.com/office/officeart/2005/8/layout/default"/>
    <dgm:cxn modelId="{F26C6D67-2E89-4974-B279-1AA2B0AF15C9}" type="presParOf" srcId="{CEA4F733-9FE2-4617-99F3-1EE6505BA2A3}" destId="{48751B65-4484-4631-8BD2-72388D28F176}" srcOrd="1" destOrd="0" presId="urn:microsoft.com/office/officeart/2005/8/layout/default"/>
    <dgm:cxn modelId="{EA5E0EAA-B72D-4074-B627-C954568C9F8E}" type="presParOf" srcId="{CEA4F733-9FE2-4617-99F3-1EE6505BA2A3}" destId="{97122D58-5783-4840-ABCF-A2292CF2E542}" srcOrd="2" destOrd="0" presId="urn:microsoft.com/office/officeart/2005/8/layout/default"/>
    <dgm:cxn modelId="{D9871656-DF24-4EC9-87EA-E803DBA8E17C}" type="presParOf" srcId="{CEA4F733-9FE2-4617-99F3-1EE6505BA2A3}" destId="{26171105-E788-446E-A9DB-96F1164187E0}" srcOrd="3" destOrd="0" presId="urn:microsoft.com/office/officeart/2005/8/layout/default"/>
    <dgm:cxn modelId="{DE4A202B-E612-47D9-982F-72284269D027}" type="presParOf" srcId="{CEA4F733-9FE2-4617-99F3-1EE6505BA2A3}" destId="{A9F74DF6-0F31-48EF-ABB5-D610ABC69AEC}" srcOrd="4" destOrd="0" presId="urn:microsoft.com/office/officeart/2005/8/layout/default"/>
    <dgm:cxn modelId="{483F0CBE-53F9-4325-9F69-256B744ABCCC}" type="presParOf" srcId="{CEA4F733-9FE2-4617-99F3-1EE6505BA2A3}" destId="{0B7E7123-CA23-4CBB-AB5A-785F7B3FF702}" srcOrd="5" destOrd="0" presId="urn:microsoft.com/office/officeart/2005/8/layout/default"/>
    <dgm:cxn modelId="{1B880B01-8AB6-4FE5-925A-401749FF3990}" type="presParOf" srcId="{CEA4F733-9FE2-4617-99F3-1EE6505BA2A3}" destId="{5E231E85-03A1-47A6-ADE0-4B6445BCF5E3}" srcOrd="6" destOrd="0" presId="urn:microsoft.com/office/officeart/2005/8/layout/default"/>
    <dgm:cxn modelId="{22AABD22-8573-460D-94DE-D98EA0A49156}" type="presParOf" srcId="{CEA4F733-9FE2-4617-99F3-1EE6505BA2A3}" destId="{23996560-F79A-449C-944C-0A1492BB4085}" srcOrd="7" destOrd="0" presId="urn:microsoft.com/office/officeart/2005/8/layout/default"/>
    <dgm:cxn modelId="{A599A051-FE73-4A54-B5A8-466D34F650B1}" type="presParOf" srcId="{CEA4F733-9FE2-4617-99F3-1EE6505BA2A3}" destId="{A1D4C331-A987-4071-AB31-71ABB39763C4}" srcOrd="8" destOrd="0" presId="urn:microsoft.com/office/officeart/2005/8/layout/default"/>
    <dgm:cxn modelId="{13604F3D-11F6-4685-9CF1-54E8FC32B0D2}" type="presParOf" srcId="{CEA4F733-9FE2-4617-99F3-1EE6505BA2A3}" destId="{03AA351E-733F-4B57-9BB4-739BF450A497}" srcOrd="9" destOrd="0" presId="urn:microsoft.com/office/officeart/2005/8/layout/default"/>
    <dgm:cxn modelId="{BA5B73D8-53CB-420D-A337-ECBDE6A2C682}" type="presParOf" srcId="{CEA4F733-9FE2-4617-99F3-1EE6505BA2A3}" destId="{F828909E-BF5F-4889-9866-5B688E15CDC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B4E9CC-C91C-49A5-A140-2EE7B432D42E}" type="doc">
      <dgm:prSet loTypeId="urn:microsoft.com/office/officeart/2005/8/layout/defaul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D9F2DA72-416B-42C2-9513-EDBFAB533187}">
      <dgm:prSet phldrT="[Texte]"/>
      <dgm:spPr/>
      <dgm:t>
        <a:bodyPr/>
        <a:lstStyle/>
        <a:p>
          <a:r>
            <a:rPr lang="fr-FR" dirty="0"/>
            <a:t>Planification réaliste</a:t>
          </a:r>
        </a:p>
      </dgm:t>
    </dgm:pt>
    <dgm:pt modelId="{3D4756BC-99F1-4BF6-ABDB-DB2DCE3A3F7B}" type="parTrans" cxnId="{D3AF9F17-E825-4FB9-8B87-69F1C1410B58}">
      <dgm:prSet/>
      <dgm:spPr/>
      <dgm:t>
        <a:bodyPr/>
        <a:lstStyle/>
        <a:p>
          <a:endParaRPr lang="fr-FR"/>
        </a:p>
      </dgm:t>
    </dgm:pt>
    <dgm:pt modelId="{0878476E-E1FB-40B2-BB8D-79B0D9964AFE}" type="sibTrans" cxnId="{D3AF9F17-E825-4FB9-8B87-69F1C1410B58}">
      <dgm:prSet/>
      <dgm:spPr/>
      <dgm:t>
        <a:bodyPr/>
        <a:lstStyle/>
        <a:p>
          <a:endParaRPr lang="fr-FR"/>
        </a:p>
      </dgm:t>
    </dgm:pt>
    <dgm:pt modelId="{FA6AABB0-31C4-4417-B216-21C60D43E701}">
      <dgm:prSet/>
      <dgm:spPr/>
      <dgm:t>
        <a:bodyPr/>
        <a:lstStyle/>
        <a:p>
          <a:r>
            <a:rPr lang="fr-FR"/>
            <a:t>Allocation des ressources</a:t>
          </a:r>
          <a:endParaRPr lang="fr-FR" dirty="0"/>
        </a:p>
      </dgm:t>
    </dgm:pt>
    <dgm:pt modelId="{541CE7F4-278E-4E77-836A-AB64004CA127}" type="parTrans" cxnId="{D147DB81-ACCC-46CF-989C-B784E80982C1}">
      <dgm:prSet/>
      <dgm:spPr/>
      <dgm:t>
        <a:bodyPr/>
        <a:lstStyle/>
        <a:p>
          <a:endParaRPr lang="fr-FR"/>
        </a:p>
      </dgm:t>
    </dgm:pt>
    <dgm:pt modelId="{9499F7CC-3ED1-4694-9BE7-4B95E731FEC1}" type="sibTrans" cxnId="{D147DB81-ACCC-46CF-989C-B784E80982C1}">
      <dgm:prSet/>
      <dgm:spPr/>
      <dgm:t>
        <a:bodyPr/>
        <a:lstStyle/>
        <a:p>
          <a:endParaRPr lang="fr-FR"/>
        </a:p>
      </dgm:t>
    </dgm:pt>
    <dgm:pt modelId="{F13C5874-DC86-4405-9DB5-C4760CA66B4A}">
      <dgm:prSet/>
      <dgm:spPr/>
      <dgm:t>
        <a:bodyPr/>
        <a:lstStyle/>
        <a:p>
          <a:r>
            <a:rPr lang="fr-FR" dirty="0"/>
            <a:t>Priorisation des fonctionnalités</a:t>
          </a:r>
        </a:p>
      </dgm:t>
    </dgm:pt>
    <dgm:pt modelId="{D269ACDA-8285-4926-BEE5-DF403611F8BC}" type="parTrans" cxnId="{160A0204-AADC-4A1C-91D3-D82B051A72A8}">
      <dgm:prSet/>
      <dgm:spPr/>
      <dgm:t>
        <a:bodyPr/>
        <a:lstStyle/>
        <a:p>
          <a:endParaRPr lang="fr-FR"/>
        </a:p>
      </dgm:t>
    </dgm:pt>
    <dgm:pt modelId="{A9590332-7945-473B-AA72-F824983A5986}" type="sibTrans" cxnId="{160A0204-AADC-4A1C-91D3-D82B051A72A8}">
      <dgm:prSet/>
      <dgm:spPr/>
      <dgm:t>
        <a:bodyPr/>
        <a:lstStyle/>
        <a:p>
          <a:endParaRPr lang="fr-FR"/>
        </a:p>
      </dgm:t>
    </dgm:pt>
    <dgm:pt modelId="{995EB91F-BFC8-4170-9B7B-3FBA86025EAE}" type="pres">
      <dgm:prSet presAssocID="{C2B4E9CC-C91C-49A5-A140-2EE7B432D42E}" presName="diagram" presStyleCnt="0">
        <dgm:presLayoutVars>
          <dgm:dir/>
          <dgm:resizeHandles val="exact"/>
        </dgm:presLayoutVars>
      </dgm:prSet>
      <dgm:spPr/>
    </dgm:pt>
    <dgm:pt modelId="{954CE3AE-99CF-438F-B019-059E92C40669}" type="pres">
      <dgm:prSet presAssocID="{D9F2DA72-416B-42C2-9513-EDBFAB533187}" presName="node" presStyleLbl="node1" presStyleIdx="0" presStyleCnt="3">
        <dgm:presLayoutVars>
          <dgm:bulletEnabled val="1"/>
        </dgm:presLayoutVars>
      </dgm:prSet>
      <dgm:spPr/>
    </dgm:pt>
    <dgm:pt modelId="{12394A35-387F-4C37-98C5-3B4DFAE2B274}" type="pres">
      <dgm:prSet presAssocID="{0878476E-E1FB-40B2-BB8D-79B0D9964AFE}" presName="sibTrans" presStyleCnt="0"/>
      <dgm:spPr/>
    </dgm:pt>
    <dgm:pt modelId="{EAD03D5A-5090-4C08-A77A-7056E5A01739}" type="pres">
      <dgm:prSet presAssocID="{FA6AABB0-31C4-4417-B216-21C60D43E701}" presName="node" presStyleLbl="node1" presStyleIdx="1" presStyleCnt="3">
        <dgm:presLayoutVars>
          <dgm:bulletEnabled val="1"/>
        </dgm:presLayoutVars>
      </dgm:prSet>
      <dgm:spPr/>
    </dgm:pt>
    <dgm:pt modelId="{A3E8832E-91F3-4552-81AF-D196DAD4A04A}" type="pres">
      <dgm:prSet presAssocID="{9499F7CC-3ED1-4694-9BE7-4B95E731FEC1}" presName="sibTrans" presStyleCnt="0"/>
      <dgm:spPr/>
    </dgm:pt>
    <dgm:pt modelId="{ED816C89-1EBF-4B8E-B379-7967343371AB}" type="pres">
      <dgm:prSet presAssocID="{F13C5874-DC86-4405-9DB5-C4760CA66B4A}" presName="node" presStyleLbl="node1" presStyleIdx="2" presStyleCnt="3">
        <dgm:presLayoutVars>
          <dgm:bulletEnabled val="1"/>
        </dgm:presLayoutVars>
      </dgm:prSet>
      <dgm:spPr/>
    </dgm:pt>
  </dgm:ptLst>
  <dgm:cxnLst>
    <dgm:cxn modelId="{160A0204-AADC-4A1C-91D3-D82B051A72A8}" srcId="{C2B4E9CC-C91C-49A5-A140-2EE7B432D42E}" destId="{F13C5874-DC86-4405-9DB5-C4760CA66B4A}" srcOrd="2" destOrd="0" parTransId="{D269ACDA-8285-4926-BEE5-DF403611F8BC}" sibTransId="{A9590332-7945-473B-AA72-F824983A5986}"/>
    <dgm:cxn modelId="{D3AF9F17-E825-4FB9-8B87-69F1C1410B58}" srcId="{C2B4E9CC-C91C-49A5-A140-2EE7B432D42E}" destId="{D9F2DA72-416B-42C2-9513-EDBFAB533187}" srcOrd="0" destOrd="0" parTransId="{3D4756BC-99F1-4BF6-ABDB-DB2DCE3A3F7B}" sibTransId="{0878476E-E1FB-40B2-BB8D-79B0D9964AFE}"/>
    <dgm:cxn modelId="{CDD21066-0659-4996-B057-57299F948F9E}" type="presOf" srcId="{F13C5874-DC86-4405-9DB5-C4760CA66B4A}" destId="{ED816C89-1EBF-4B8E-B379-7967343371AB}" srcOrd="0" destOrd="0" presId="urn:microsoft.com/office/officeart/2005/8/layout/default"/>
    <dgm:cxn modelId="{CA0BFD52-76C0-4357-9B25-924D4D7E1B1D}" type="presOf" srcId="{C2B4E9CC-C91C-49A5-A140-2EE7B432D42E}" destId="{995EB91F-BFC8-4170-9B7B-3FBA86025EAE}" srcOrd="0" destOrd="0" presId="urn:microsoft.com/office/officeart/2005/8/layout/default"/>
    <dgm:cxn modelId="{D147DB81-ACCC-46CF-989C-B784E80982C1}" srcId="{C2B4E9CC-C91C-49A5-A140-2EE7B432D42E}" destId="{FA6AABB0-31C4-4417-B216-21C60D43E701}" srcOrd="1" destOrd="0" parTransId="{541CE7F4-278E-4E77-836A-AB64004CA127}" sibTransId="{9499F7CC-3ED1-4694-9BE7-4B95E731FEC1}"/>
    <dgm:cxn modelId="{4EE67592-DFF0-4266-A543-788A3DB19FDD}" type="presOf" srcId="{D9F2DA72-416B-42C2-9513-EDBFAB533187}" destId="{954CE3AE-99CF-438F-B019-059E92C40669}" srcOrd="0" destOrd="0" presId="urn:microsoft.com/office/officeart/2005/8/layout/default"/>
    <dgm:cxn modelId="{99CD6DB1-0FA6-4EEA-BE0C-19A27F532B5D}" type="presOf" srcId="{FA6AABB0-31C4-4417-B216-21C60D43E701}" destId="{EAD03D5A-5090-4C08-A77A-7056E5A01739}" srcOrd="0" destOrd="0" presId="urn:microsoft.com/office/officeart/2005/8/layout/default"/>
    <dgm:cxn modelId="{6E9B734D-5BD1-4C17-ABA5-84BF9AA261F6}" type="presParOf" srcId="{995EB91F-BFC8-4170-9B7B-3FBA86025EAE}" destId="{954CE3AE-99CF-438F-B019-059E92C40669}" srcOrd="0" destOrd="0" presId="urn:microsoft.com/office/officeart/2005/8/layout/default"/>
    <dgm:cxn modelId="{103C4166-B899-4B5A-8382-6D17B01E4250}" type="presParOf" srcId="{995EB91F-BFC8-4170-9B7B-3FBA86025EAE}" destId="{12394A35-387F-4C37-98C5-3B4DFAE2B274}" srcOrd="1" destOrd="0" presId="urn:microsoft.com/office/officeart/2005/8/layout/default"/>
    <dgm:cxn modelId="{0EA95577-638C-40AB-A113-49614853BE46}" type="presParOf" srcId="{995EB91F-BFC8-4170-9B7B-3FBA86025EAE}" destId="{EAD03D5A-5090-4C08-A77A-7056E5A01739}" srcOrd="2" destOrd="0" presId="urn:microsoft.com/office/officeart/2005/8/layout/default"/>
    <dgm:cxn modelId="{E6885A74-8C3E-45A9-BE41-BD1C6DEC63DD}" type="presParOf" srcId="{995EB91F-BFC8-4170-9B7B-3FBA86025EAE}" destId="{A3E8832E-91F3-4552-81AF-D196DAD4A04A}" srcOrd="3" destOrd="0" presId="urn:microsoft.com/office/officeart/2005/8/layout/default"/>
    <dgm:cxn modelId="{C1A1E5BB-3424-4E46-A298-A8CADDB3AF75}" type="presParOf" srcId="{995EB91F-BFC8-4170-9B7B-3FBA86025EAE}" destId="{ED816C89-1EBF-4B8E-B379-7967343371A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B4E9CC-C91C-49A5-A140-2EE7B432D42E}" type="doc">
      <dgm:prSet loTypeId="urn:microsoft.com/office/officeart/2005/8/layout/defaul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D9F2DA72-416B-42C2-9513-EDBFAB533187}">
      <dgm:prSet phldrT="[Texte]"/>
      <dgm:spPr/>
      <dgm:t>
        <a:bodyPr/>
        <a:lstStyle/>
        <a:p>
          <a:r>
            <a:rPr lang="fr-FR" dirty="0"/>
            <a:t>Monter en compétences</a:t>
          </a:r>
        </a:p>
      </dgm:t>
    </dgm:pt>
    <dgm:pt modelId="{3D4756BC-99F1-4BF6-ABDB-DB2DCE3A3F7B}" type="parTrans" cxnId="{D3AF9F17-E825-4FB9-8B87-69F1C1410B58}">
      <dgm:prSet/>
      <dgm:spPr/>
      <dgm:t>
        <a:bodyPr/>
        <a:lstStyle/>
        <a:p>
          <a:endParaRPr lang="fr-FR"/>
        </a:p>
      </dgm:t>
    </dgm:pt>
    <dgm:pt modelId="{0878476E-E1FB-40B2-BB8D-79B0D9964AFE}" type="sibTrans" cxnId="{D3AF9F17-E825-4FB9-8B87-69F1C1410B58}">
      <dgm:prSet/>
      <dgm:spPr/>
      <dgm:t>
        <a:bodyPr/>
        <a:lstStyle/>
        <a:p>
          <a:endParaRPr lang="fr-FR"/>
        </a:p>
      </dgm:t>
    </dgm:pt>
    <dgm:pt modelId="{C7A635B1-F616-454F-87D1-750A5F24A1F0}">
      <dgm:prSet/>
      <dgm:spPr/>
      <dgm:t>
        <a:bodyPr/>
        <a:lstStyle/>
        <a:p>
          <a:r>
            <a:rPr lang="fr-FR" dirty="0"/>
            <a:t>Trouver 2</a:t>
          </a:r>
          <a:r>
            <a:rPr lang="fr-FR" baseline="30000" dirty="0"/>
            <a:t>ème</a:t>
          </a:r>
          <a:r>
            <a:rPr lang="fr-FR" dirty="0"/>
            <a:t> Sous-traitant</a:t>
          </a:r>
        </a:p>
      </dgm:t>
    </dgm:pt>
    <dgm:pt modelId="{71D920FA-1AB9-4804-BBF9-C0031AEF4E59}" type="parTrans" cxnId="{9470D3A8-CED0-442B-A390-FFA34FCEF0A7}">
      <dgm:prSet/>
      <dgm:spPr/>
      <dgm:t>
        <a:bodyPr/>
        <a:lstStyle/>
        <a:p>
          <a:endParaRPr lang="fr-FR"/>
        </a:p>
      </dgm:t>
    </dgm:pt>
    <dgm:pt modelId="{7DB732E8-21AD-4931-BFBF-EB6935540DE5}" type="sibTrans" cxnId="{9470D3A8-CED0-442B-A390-FFA34FCEF0A7}">
      <dgm:prSet/>
      <dgm:spPr/>
      <dgm:t>
        <a:bodyPr/>
        <a:lstStyle/>
        <a:p>
          <a:endParaRPr lang="fr-FR"/>
        </a:p>
      </dgm:t>
    </dgm:pt>
    <dgm:pt modelId="{995EB91F-BFC8-4170-9B7B-3FBA86025EAE}" type="pres">
      <dgm:prSet presAssocID="{C2B4E9CC-C91C-49A5-A140-2EE7B432D42E}" presName="diagram" presStyleCnt="0">
        <dgm:presLayoutVars>
          <dgm:dir/>
          <dgm:resizeHandles val="exact"/>
        </dgm:presLayoutVars>
      </dgm:prSet>
      <dgm:spPr/>
    </dgm:pt>
    <dgm:pt modelId="{954CE3AE-99CF-438F-B019-059E92C40669}" type="pres">
      <dgm:prSet presAssocID="{D9F2DA72-416B-42C2-9513-EDBFAB533187}" presName="node" presStyleLbl="node1" presStyleIdx="0" presStyleCnt="2">
        <dgm:presLayoutVars>
          <dgm:bulletEnabled val="1"/>
        </dgm:presLayoutVars>
      </dgm:prSet>
      <dgm:spPr/>
    </dgm:pt>
    <dgm:pt modelId="{B0E6DBE8-2C11-45AE-AFE9-EF345010D7DA}" type="pres">
      <dgm:prSet presAssocID="{0878476E-E1FB-40B2-BB8D-79B0D9964AFE}" presName="sibTrans" presStyleCnt="0"/>
      <dgm:spPr/>
    </dgm:pt>
    <dgm:pt modelId="{31F06AF8-136F-43C5-AD5F-3CEC39C56E6E}" type="pres">
      <dgm:prSet presAssocID="{C7A635B1-F616-454F-87D1-750A5F24A1F0}" presName="node" presStyleLbl="node1" presStyleIdx="1" presStyleCnt="2">
        <dgm:presLayoutVars>
          <dgm:bulletEnabled val="1"/>
        </dgm:presLayoutVars>
      </dgm:prSet>
      <dgm:spPr/>
    </dgm:pt>
  </dgm:ptLst>
  <dgm:cxnLst>
    <dgm:cxn modelId="{D3AF9F17-E825-4FB9-8B87-69F1C1410B58}" srcId="{C2B4E9CC-C91C-49A5-A140-2EE7B432D42E}" destId="{D9F2DA72-416B-42C2-9513-EDBFAB533187}" srcOrd="0" destOrd="0" parTransId="{3D4756BC-99F1-4BF6-ABDB-DB2DCE3A3F7B}" sibTransId="{0878476E-E1FB-40B2-BB8D-79B0D9964AFE}"/>
    <dgm:cxn modelId="{CA0BFD52-76C0-4357-9B25-924D4D7E1B1D}" type="presOf" srcId="{C2B4E9CC-C91C-49A5-A140-2EE7B432D42E}" destId="{995EB91F-BFC8-4170-9B7B-3FBA86025EAE}" srcOrd="0" destOrd="0" presId="urn:microsoft.com/office/officeart/2005/8/layout/default"/>
    <dgm:cxn modelId="{E7666673-7D47-4BD8-A868-EDFB9E979BA6}" type="presOf" srcId="{C7A635B1-F616-454F-87D1-750A5F24A1F0}" destId="{31F06AF8-136F-43C5-AD5F-3CEC39C56E6E}" srcOrd="0" destOrd="0" presId="urn:microsoft.com/office/officeart/2005/8/layout/default"/>
    <dgm:cxn modelId="{4EE67592-DFF0-4266-A543-788A3DB19FDD}" type="presOf" srcId="{D9F2DA72-416B-42C2-9513-EDBFAB533187}" destId="{954CE3AE-99CF-438F-B019-059E92C40669}" srcOrd="0" destOrd="0" presId="urn:microsoft.com/office/officeart/2005/8/layout/default"/>
    <dgm:cxn modelId="{9470D3A8-CED0-442B-A390-FFA34FCEF0A7}" srcId="{C2B4E9CC-C91C-49A5-A140-2EE7B432D42E}" destId="{C7A635B1-F616-454F-87D1-750A5F24A1F0}" srcOrd="1" destOrd="0" parTransId="{71D920FA-1AB9-4804-BBF9-C0031AEF4E59}" sibTransId="{7DB732E8-21AD-4931-BFBF-EB6935540DE5}"/>
    <dgm:cxn modelId="{6E9B734D-5BD1-4C17-ABA5-84BF9AA261F6}" type="presParOf" srcId="{995EB91F-BFC8-4170-9B7B-3FBA86025EAE}" destId="{954CE3AE-99CF-438F-B019-059E92C40669}" srcOrd="0" destOrd="0" presId="urn:microsoft.com/office/officeart/2005/8/layout/default"/>
    <dgm:cxn modelId="{828EB41A-1655-451F-A9BB-C3FDE6BCD713}" type="presParOf" srcId="{995EB91F-BFC8-4170-9B7B-3FBA86025EAE}" destId="{B0E6DBE8-2C11-45AE-AFE9-EF345010D7DA}" srcOrd="1" destOrd="0" presId="urn:microsoft.com/office/officeart/2005/8/layout/default"/>
    <dgm:cxn modelId="{750C7126-2379-410D-ABE9-F831B7172F5E}" type="presParOf" srcId="{995EB91F-BFC8-4170-9B7B-3FBA86025EAE}" destId="{31F06AF8-136F-43C5-AD5F-3CEC39C56E6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B4E9CC-C91C-49A5-A140-2EE7B432D42E}" type="doc">
      <dgm:prSet loTypeId="urn:microsoft.com/office/officeart/2005/8/layout/defaul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D9F2DA72-416B-42C2-9513-EDBFAB533187}">
      <dgm:prSet phldrT="[Texte]"/>
      <dgm:spPr/>
      <dgm:t>
        <a:bodyPr/>
        <a:lstStyle/>
        <a:p>
          <a:r>
            <a:rPr lang="fr-FR" dirty="0"/>
            <a:t>Chiffrement des données</a:t>
          </a:r>
        </a:p>
      </dgm:t>
    </dgm:pt>
    <dgm:pt modelId="{3D4756BC-99F1-4BF6-ABDB-DB2DCE3A3F7B}" type="parTrans" cxnId="{D3AF9F17-E825-4FB9-8B87-69F1C1410B58}">
      <dgm:prSet/>
      <dgm:spPr/>
      <dgm:t>
        <a:bodyPr/>
        <a:lstStyle/>
        <a:p>
          <a:endParaRPr lang="fr-FR"/>
        </a:p>
      </dgm:t>
    </dgm:pt>
    <dgm:pt modelId="{0878476E-E1FB-40B2-BB8D-79B0D9964AFE}" type="sibTrans" cxnId="{D3AF9F17-E825-4FB9-8B87-69F1C1410B58}">
      <dgm:prSet/>
      <dgm:spPr/>
      <dgm:t>
        <a:bodyPr/>
        <a:lstStyle/>
        <a:p>
          <a:endParaRPr lang="fr-FR"/>
        </a:p>
      </dgm:t>
    </dgm:pt>
    <dgm:pt modelId="{14304FF1-683B-4AC8-8EA4-ED0A25C856CE}">
      <dgm:prSet/>
      <dgm:spPr/>
      <dgm:t>
        <a:bodyPr/>
        <a:lstStyle/>
        <a:p>
          <a:r>
            <a:rPr lang="fr-FR"/>
            <a:t>Gestion des accès</a:t>
          </a:r>
          <a:endParaRPr lang="fr-FR" dirty="0"/>
        </a:p>
      </dgm:t>
    </dgm:pt>
    <dgm:pt modelId="{73F75C48-B855-4698-ABAA-58635148B079}" type="parTrans" cxnId="{F50C8DCE-B287-42AD-BC10-BBD73D589A0C}">
      <dgm:prSet/>
      <dgm:spPr/>
      <dgm:t>
        <a:bodyPr/>
        <a:lstStyle/>
        <a:p>
          <a:endParaRPr lang="fr-FR"/>
        </a:p>
      </dgm:t>
    </dgm:pt>
    <dgm:pt modelId="{1B7CE4CC-561F-4BFB-B7FA-1BEA852BC44F}" type="sibTrans" cxnId="{F50C8DCE-B287-42AD-BC10-BBD73D589A0C}">
      <dgm:prSet/>
      <dgm:spPr/>
      <dgm:t>
        <a:bodyPr/>
        <a:lstStyle/>
        <a:p>
          <a:endParaRPr lang="fr-FR"/>
        </a:p>
      </dgm:t>
    </dgm:pt>
    <dgm:pt modelId="{9149F2A5-3577-455B-A64C-8B54E211E228}">
      <dgm:prSet/>
      <dgm:spPr/>
      <dgm:t>
        <a:bodyPr/>
        <a:lstStyle/>
        <a:p>
          <a:r>
            <a:rPr lang="fr-FR"/>
            <a:t>Surveillance des activités suspectes</a:t>
          </a:r>
          <a:endParaRPr lang="fr-FR" dirty="0"/>
        </a:p>
      </dgm:t>
    </dgm:pt>
    <dgm:pt modelId="{8D557578-0201-4265-B3A2-AEFFA62962FC}" type="parTrans" cxnId="{133BB929-0E9B-4068-876E-265DA5CF9D77}">
      <dgm:prSet/>
      <dgm:spPr/>
      <dgm:t>
        <a:bodyPr/>
        <a:lstStyle/>
        <a:p>
          <a:endParaRPr lang="fr-FR"/>
        </a:p>
      </dgm:t>
    </dgm:pt>
    <dgm:pt modelId="{EABC0322-CAC4-4C38-89AD-DBA7C5C89CA1}" type="sibTrans" cxnId="{133BB929-0E9B-4068-876E-265DA5CF9D77}">
      <dgm:prSet/>
      <dgm:spPr/>
      <dgm:t>
        <a:bodyPr/>
        <a:lstStyle/>
        <a:p>
          <a:endParaRPr lang="fr-FR"/>
        </a:p>
      </dgm:t>
    </dgm:pt>
    <dgm:pt modelId="{995EB91F-BFC8-4170-9B7B-3FBA86025EAE}" type="pres">
      <dgm:prSet presAssocID="{C2B4E9CC-C91C-49A5-A140-2EE7B432D42E}" presName="diagram" presStyleCnt="0">
        <dgm:presLayoutVars>
          <dgm:dir/>
          <dgm:resizeHandles val="exact"/>
        </dgm:presLayoutVars>
      </dgm:prSet>
      <dgm:spPr/>
    </dgm:pt>
    <dgm:pt modelId="{954CE3AE-99CF-438F-B019-059E92C40669}" type="pres">
      <dgm:prSet presAssocID="{D9F2DA72-416B-42C2-9513-EDBFAB533187}" presName="node" presStyleLbl="node1" presStyleIdx="0" presStyleCnt="3">
        <dgm:presLayoutVars>
          <dgm:bulletEnabled val="1"/>
        </dgm:presLayoutVars>
      </dgm:prSet>
      <dgm:spPr/>
    </dgm:pt>
    <dgm:pt modelId="{B0E6DBE8-2C11-45AE-AFE9-EF345010D7DA}" type="pres">
      <dgm:prSet presAssocID="{0878476E-E1FB-40B2-BB8D-79B0D9964AFE}" presName="sibTrans" presStyleCnt="0"/>
      <dgm:spPr/>
    </dgm:pt>
    <dgm:pt modelId="{39B8D1DB-9A6D-4013-9475-9A740383A977}" type="pres">
      <dgm:prSet presAssocID="{14304FF1-683B-4AC8-8EA4-ED0A25C856CE}" presName="node" presStyleLbl="node1" presStyleIdx="1" presStyleCnt="3">
        <dgm:presLayoutVars>
          <dgm:bulletEnabled val="1"/>
        </dgm:presLayoutVars>
      </dgm:prSet>
      <dgm:spPr/>
    </dgm:pt>
    <dgm:pt modelId="{9CD691A0-2B49-4050-9C5B-7C06702DA8A8}" type="pres">
      <dgm:prSet presAssocID="{1B7CE4CC-561F-4BFB-B7FA-1BEA852BC44F}" presName="sibTrans" presStyleCnt="0"/>
      <dgm:spPr/>
    </dgm:pt>
    <dgm:pt modelId="{73F87DC4-BF7C-4F89-8849-2C4944C200F9}" type="pres">
      <dgm:prSet presAssocID="{9149F2A5-3577-455B-A64C-8B54E211E228}" presName="node" presStyleLbl="node1" presStyleIdx="2" presStyleCnt="3">
        <dgm:presLayoutVars>
          <dgm:bulletEnabled val="1"/>
        </dgm:presLayoutVars>
      </dgm:prSet>
      <dgm:spPr/>
    </dgm:pt>
  </dgm:ptLst>
  <dgm:cxnLst>
    <dgm:cxn modelId="{D3AF9F17-E825-4FB9-8B87-69F1C1410B58}" srcId="{C2B4E9CC-C91C-49A5-A140-2EE7B432D42E}" destId="{D9F2DA72-416B-42C2-9513-EDBFAB533187}" srcOrd="0" destOrd="0" parTransId="{3D4756BC-99F1-4BF6-ABDB-DB2DCE3A3F7B}" sibTransId="{0878476E-E1FB-40B2-BB8D-79B0D9964AFE}"/>
    <dgm:cxn modelId="{133BB929-0E9B-4068-876E-265DA5CF9D77}" srcId="{C2B4E9CC-C91C-49A5-A140-2EE7B432D42E}" destId="{9149F2A5-3577-455B-A64C-8B54E211E228}" srcOrd="2" destOrd="0" parTransId="{8D557578-0201-4265-B3A2-AEFFA62962FC}" sibTransId="{EABC0322-CAC4-4C38-89AD-DBA7C5C89CA1}"/>
    <dgm:cxn modelId="{52DF1148-F8EF-41C2-8E6F-52A2435BDF04}" type="presOf" srcId="{14304FF1-683B-4AC8-8EA4-ED0A25C856CE}" destId="{39B8D1DB-9A6D-4013-9475-9A740383A977}" srcOrd="0" destOrd="0" presId="urn:microsoft.com/office/officeart/2005/8/layout/default"/>
    <dgm:cxn modelId="{CA0BFD52-76C0-4357-9B25-924D4D7E1B1D}" type="presOf" srcId="{C2B4E9CC-C91C-49A5-A140-2EE7B432D42E}" destId="{995EB91F-BFC8-4170-9B7B-3FBA86025EAE}" srcOrd="0" destOrd="0" presId="urn:microsoft.com/office/officeart/2005/8/layout/default"/>
    <dgm:cxn modelId="{30100D8C-3C4E-4289-86BA-FC1F6CD8E210}" type="presOf" srcId="{9149F2A5-3577-455B-A64C-8B54E211E228}" destId="{73F87DC4-BF7C-4F89-8849-2C4944C200F9}" srcOrd="0" destOrd="0" presId="urn:microsoft.com/office/officeart/2005/8/layout/default"/>
    <dgm:cxn modelId="{4EE67592-DFF0-4266-A543-788A3DB19FDD}" type="presOf" srcId="{D9F2DA72-416B-42C2-9513-EDBFAB533187}" destId="{954CE3AE-99CF-438F-B019-059E92C40669}" srcOrd="0" destOrd="0" presId="urn:microsoft.com/office/officeart/2005/8/layout/default"/>
    <dgm:cxn modelId="{F50C8DCE-B287-42AD-BC10-BBD73D589A0C}" srcId="{C2B4E9CC-C91C-49A5-A140-2EE7B432D42E}" destId="{14304FF1-683B-4AC8-8EA4-ED0A25C856CE}" srcOrd="1" destOrd="0" parTransId="{73F75C48-B855-4698-ABAA-58635148B079}" sibTransId="{1B7CE4CC-561F-4BFB-B7FA-1BEA852BC44F}"/>
    <dgm:cxn modelId="{6E9B734D-5BD1-4C17-ABA5-84BF9AA261F6}" type="presParOf" srcId="{995EB91F-BFC8-4170-9B7B-3FBA86025EAE}" destId="{954CE3AE-99CF-438F-B019-059E92C40669}" srcOrd="0" destOrd="0" presId="urn:microsoft.com/office/officeart/2005/8/layout/default"/>
    <dgm:cxn modelId="{828EB41A-1655-451F-A9BB-C3FDE6BCD713}" type="presParOf" srcId="{995EB91F-BFC8-4170-9B7B-3FBA86025EAE}" destId="{B0E6DBE8-2C11-45AE-AFE9-EF345010D7DA}" srcOrd="1" destOrd="0" presId="urn:microsoft.com/office/officeart/2005/8/layout/default"/>
    <dgm:cxn modelId="{E21B8351-B33B-4011-AA88-6937C31FD820}" type="presParOf" srcId="{995EB91F-BFC8-4170-9B7B-3FBA86025EAE}" destId="{39B8D1DB-9A6D-4013-9475-9A740383A977}" srcOrd="2" destOrd="0" presId="urn:microsoft.com/office/officeart/2005/8/layout/default"/>
    <dgm:cxn modelId="{A5CDCF47-F949-4A88-AA8D-7C65D904DA6D}" type="presParOf" srcId="{995EB91F-BFC8-4170-9B7B-3FBA86025EAE}" destId="{9CD691A0-2B49-4050-9C5B-7C06702DA8A8}" srcOrd="3" destOrd="0" presId="urn:microsoft.com/office/officeart/2005/8/layout/default"/>
    <dgm:cxn modelId="{202472E1-AE2C-4D46-9E98-09198A365CBB}" type="presParOf" srcId="{995EB91F-BFC8-4170-9B7B-3FBA86025EAE}" destId="{73F87DC4-BF7C-4F89-8849-2C4944C200F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FAF76-E9B7-40FC-BCFC-6D846BBDF1E9}">
      <dsp:nvSpPr>
        <dsp:cNvPr id="0" name=""/>
        <dsp:cNvSpPr/>
      </dsp:nvSpPr>
      <dsp:spPr>
        <a:xfrm>
          <a:off x="992" y="194138"/>
          <a:ext cx="3869531" cy="2321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900" kern="1200" dirty="0"/>
            <a:t>Flexibilité</a:t>
          </a:r>
        </a:p>
      </dsp:txBody>
      <dsp:txXfrm>
        <a:off x="992" y="194138"/>
        <a:ext cx="3869531" cy="2321718"/>
      </dsp:txXfrm>
    </dsp:sp>
    <dsp:sp modelId="{C201F682-8469-407E-A960-36C43487CD0C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900" kern="1200"/>
            <a:t>Satisfaction Client</a:t>
          </a:r>
          <a:endParaRPr lang="fr-FR" sz="5900" kern="1200" dirty="0"/>
        </a:p>
      </dsp:txBody>
      <dsp:txXfrm>
        <a:off x="4257476" y="194138"/>
        <a:ext cx="3869531" cy="2321718"/>
      </dsp:txXfrm>
    </dsp:sp>
    <dsp:sp modelId="{7F7ACBE1-D068-415B-8ADB-C8F6B4E72B26}">
      <dsp:nvSpPr>
        <dsp:cNvPr id="0" name=""/>
        <dsp:cNvSpPr/>
      </dsp:nvSpPr>
      <dsp:spPr>
        <a:xfrm>
          <a:off x="2129234" y="2902810"/>
          <a:ext cx="3869531" cy="2321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900" kern="1200"/>
            <a:t>Réduction des risques</a:t>
          </a:r>
          <a:endParaRPr lang="fr-FR" sz="5900" kern="1200" dirty="0"/>
        </a:p>
      </dsp:txBody>
      <dsp:txXfrm>
        <a:off x="2129234" y="2902810"/>
        <a:ext cx="3869531" cy="23217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6D458-EC68-465A-B169-495E46B59DBC}">
      <dsp:nvSpPr>
        <dsp:cNvPr id="0" name=""/>
        <dsp:cNvSpPr/>
      </dsp:nvSpPr>
      <dsp:spPr>
        <a:xfrm>
          <a:off x="992" y="194138"/>
          <a:ext cx="3869531" cy="2321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Définir un emploi du temps</a:t>
          </a:r>
        </a:p>
      </dsp:txBody>
      <dsp:txXfrm>
        <a:off x="992" y="194138"/>
        <a:ext cx="3869531" cy="2321718"/>
      </dsp:txXfrm>
    </dsp:sp>
    <dsp:sp modelId="{E9FEFA64-3DFB-45AD-8DD1-F892B0EEE2C9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/>
            <a:t>Adapter la charge de travail aux deux projets</a:t>
          </a:r>
          <a:endParaRPr lang="fr-FR" sz="3800" kern="1200" dirty="0"/>
        </a:p>
      </dsp:txBody>
      <dsp:txXfrm>
        <a:off x="4257476" y="194138"/>
        <a:ext cx="3869531" cy="2321718"/>
      </dsp:txXfrm>
    </dsp:sp>
    <dsp:sp modelId="{006D2F95-7AB1-40EC-BB8A-7DF02EF044D2}">
      <dsp:nvSpPr>
        <dsp:cNvPr id="0" name=""/>
        <dsp:cNvSpPr/>
      </dsp:nvSpPr>
      <dsp:spPr>
        <a:xfrm>
          <a:off x="2129234" y="2902810"/>
          <a:ext cx="3869531" cy="2321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/>
            <a:t>Bien communiquer entre les deux projets</a:t>
          </a:r>
          <a:endParaRPr lang="fr-FR" sz="3800" kern="1200" dirty="0"/>
        </a:p>
      </dsp:txBody>
      <dsp:txXfrm>
        <a:off x="2129234" y="2902810"/>
        <a:ext cx="3869531" cy="23217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C8276-575A-49FD-B24E-42EEB13170C4}">
      <dsp:nvSpPr>
        <dsp:cNvPr id="0" name=""/>
        <dsp:cNvSpPr/>
      </dsp:nvSpPr>
      <dsp:spPr>
        <a:xfrm>
          <a:off x="992" y="194138"/>
          <a:ext cx="3869531" cy="2321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/>
            <a:t>Politiques claires et disponibles</a:t>
          </a:r>
        </a:p>
      </dsp:txBody>
      <dsp:txXfrm>
        <a:off x="992" y="194138"/>
        <a:ext cx="3869531" cy="2321718"/>
      </dsp:txXfrm>
    </dsp:sp>
    <dsp:sp modelId="{066344BC-BCAE-491A-8E42-9F7AE6BBD8ED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/>
            <a:t>Gestion des données facilitée</a:t>
          </a:r>
          <a:endParaRPr lang="fr-FR" sz="4700" kern="1200" dirty="0"/>
        </a:p>
      </dsp:txBody>
      <dsp:txXfrm>
        <a:off x="4257476" y="194138"/>
        <a:ext cx="3869531" cy="2321718"/>
      </dsp:txXfrm>
    </dsp:sp>
    <dsp:sp modelId="{5FA31D1B-F317-42A5-80ED-6A46565C04EC}">
      <dsp:nvSpPr>
        <dsp:cNvPr id="0" name=""/>
        <dsp:cNvSpPr/>
      </dsp:nvSpPr>
      <dsp:spPr>
        <a:xfrm>
          <a:off x="2129234" y="2902810"/>
          <a:ext cx="3869531" cy="2321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/>
            <a:t>Demander consentement</a:t>
          </a:r>
          <a:endParaRPr lang="fr-FR" sz="4700" kern="1200" dirty="0"/>
        </a:p>
      </dsp:txBody>
      <dsp:txXfrm>
        <a:off x="2129234" y="2902810"/>
        <a:ext cx="3869531" cy="23217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3932B-E03D-438F-B4CA-45FBA6F21E2E}">
      <dsp:nvSpPr>
        <dsp:cNvPr id="0" name=""/>
        <dsp:cNvSpPr/>
      </dsp:nvSpPr>
      <dsp:spPr>
        <a:xfrm>
          <a:off x="0" y="201010"/>
          <a:ext cx="3869531" cy="2321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/>
            <a:t>Projet rentable</a:t>
          </a:r>
        </a:p>
      </dsp:txBody>
      <dsp:txXfrm>
        <a:off x="0" y="201010"/>
        <a:ext cx="3869531" cy="2321718"/>
      </dsp:txXfrm>
    </dsp:sp>
    <dsp:sp modelId="{A53D1A8A-717B-42A2-9404-2E95FB272111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Faisabilité discutée et approuvée</a:t>
          </a:r>
          <a:endParaRPr lang="fr-FR" sz="4800" kern="1200" dirty="0"/>
        </a:p>
      </dsp:txBody>
      <dsp:txXfrm>
        <a:off x="4257476" y="194138"/>
        <a:ext cx="3869531" cy="2321718"/>
      </dsp:txXfrm>
    </dsp:sp>
    <dsp:sp modelId="{29CBAF0D-D5E8-4A7E-AB27-2896EBD55750}">
      <dsp:nvSpPr>
        <dsp:cNvPr id="0" name=""/>
        <dsp:cNvSpPr/>
      </dsp:nvSpPr>
      <dsp:spPr>
        <a:xfrm>
          <a:off x="992" y="2902810"/>
          <a:ext cx="3869531" cy="2321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/>
            <a:t>Organisation prévue et documentée</a:t>
          </a:r>
        </a:p>
      </dsp:txBody>
      <dsp:txXfrm>
        <a:off x="992" y="2902810"/>
        <a:ext cx="3869531" cy="2321718"/>
      </dsp:txXfrm>
    </dsp:sp>
    <dsp:sp modelId="{08EF0333-AD8E-4428-9B52-A2F6BAC15D21}">
      <dsp:nvSpPr>
        <dsp:cNvPr id="0" name=""/>
        <dsp:cNvSpPr/>
      </dsp:nvSpPr>
      <dsp:spPr>
        <a:xfrm>
          <a:off x="4257476" y="2902810"/>
          <a:ext cx="3869531" cy="2321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/>
            <a:t>Contraintes prises en compte</a:t>
          </a:r>
        </a:p>
      </dsp:txBody>
      <dsp:txXfrm>
        <a:off x="4257476" y="2902810"/>
        <a:ext cx="3869531" cy="232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3FCB4-1004-4C91-8C84-8B872F9BB3A7}">
      <dsp:nvSpPr>
        <dsp:cNvPr id="0" name=""/>
        <dsp:cNvSpPr/>
      </dsp:nvSpPr>
      <dsp:spPr>
        <a:xfrm>
          <a:off x="992" y="194138"/>
          <a:ext cx="3869531" cy="2321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User Stories</a:t>
          </a:r>
        </a:p>
      </dsp:txBody>
      <dsp:txXfrm>
        <a:off x="992" y="194138"/>
        <a:ext cx="3869531" cy="2321718"/>
      </dsp:txXfrm>
    </dsp:sp>
    <dsp:sp modelId="{6ED701F2-668B-46D6-B6F9-3FA4C87707DE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 err="1"/>
            <a:t>Backlogs</a:t>
          </a:r>
          <a:endParaRPr lang="fr-FR" sz="3900" kern="1200" dirty="0"/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Sprints</a:t>
          </a:r>
        </a:p>
      </dsp:txBody>
      <dsp:txXfrm>
        <a:off x="4257476" y="194138"/>
        <a:ext cx="3869531" cy="2321718"/>
      </dsp:txXfrm>
    </dsp:sp>
    <dsp:sp modelId="{4D75CBA6-60F5-4CA3-A1B3-F2AE941D246C}">
      <dsp:nvSpPr>
        <dsp:cNvPr id="0" name=""/>
        <dsp:cNvSpPr/>
      </dsp:nvSpPr>
      <dsp:spPr>
        <a:xfrm>
          <a:off x="992" y="2902810"/>
          <a:ext cx="3869531" cy="2321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Un Scrum Master et Une Equipe Autonome</a:t>
          </a:r>
          <a:endParaRPr lang="fr-FR" sz="3900" kern="1200" dirty="0"/>
        </a:p>
      </dsp:txBody>
      <dsp:txXfrm>
        <a:off x="992" y="2902810"/>
        <a:ext cx="3869531" cy="2321718"/>
      </dsp:txXfrm>
    </dsp:sp>
    <dsp:sp modelId="{58BE404A-541F-45DC-B0BC-C82D3F426367}">
      <dsp:nvSpPr>
        <dsp:cNvPr id="0" name=""/>
        <dsp:cNvSpPr/>
      </dsp:nvSpPr>
      <dsp:spPr>
        <a:xfrm>
          <a:off x="4257476" y="2902810"/>
          <a:ext cx="3869531" cy="2321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Retours Continus</a:t>
          </a:r>
          <a:endParaRPr lang="fr-FR" sz="3900" kern="1200" dirty="0"/>
        </a:p>
      </dsp:txBody>
      <dsp:txXfrm>
        <a:off x="4257476" y="2902810"/>
        <a:ext cx="3869531" cy="2321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AE55E-D3CB-4A83-AB71-6D00B6B39F8F}">
      <dsp:nvSpPr>
        <dsp:cNvPr id="0" name=""/>
        <dsp:cNvSpPr/>
      </dsp:nvSpPr>
      <dsp:spPr>
        <a:xfrm>
          <a:off x="806132" y="0"/>
          <a:ext cx="9136168" cy="5463507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963FF7D-05B3-472C-B5E7-140A3998866C}">
      <dsp:nvSpPr>
        <dsp:cNvPr id="0" name=""/>
        <dsp:cNvSpPr/>
      </dsp:nvSpPr>
      <dsp:spPr>
        <a:xfrm>
          <a:off x="0" y="1630594"/>
          <a:ext cx="3775307" cy="218540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Début de Sprint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000" kern="1200" dirty="0"/>
            <a:t>Planification</a:t>
          </a:r>
        </a:p>
      </dsp:txBody>
      <dsp:txXfrm>
        <a:off x="106683" y="1737277"/>
        <a:ext cx="3561941" cy="1972036"/>
      </dsp:txXfrm>
    </dsp:sp>
    <dsp:sp modelId="{57FBF236-3AA4-49DC-AE0F-59BC98030896}">
      <dsp:nvSpPr>
        <dsp:cNvPr id="0" name=""/>
        <dsp:cNvSpPr/>
      </dsp:nvSpPr>
      <dsp:spPr>
        <a:xfrm>
          <a:off x="4053839" y="1639052"/>
          <a:ext cx="3208030" cy="218540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Quotidien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000" kern="1200" dirty="0"/>
            <a:t>Daily Scrum</a:t>
          </a:r>
        </a:p>
      </dsp:txBody>
      <dsp:txXfrm>
        <a:off x="4160522" y="1745735"/>
        <a:ext cx="2994664" cy="1972036"/>
      </dsp:txXfrm>
    </dsp:sp>
    <dsp:sp modelId="{68B0DE60-77DF-4779-8D2C-2D7BEDBEB418}">
      <dsp:nvSpPr>
        <dsp:cNvPr id="0" name=""/>
        <dsp:cNvSpPr/>
      </dsp:nvSpPr>
      <dsp:spPr>
        <a:xfrm>
          <a:off x="7536354" y="1639052"/>
          <a:ext cx="3208030" cy="218540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Fin de Sprint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000" kern="1200" dirty="0"/>
            <a:t>Sprint </a:t>
          </a:r>
          <a:r>
            <a:rPr lang="fr-FR" sz="3000" kern="1200" dirty="0" err="1"/>
            <a:t>review</a:t>
          </a:r>
          <a:endParaRPr lang="fr-FR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000" kern="1200" dirty="0"/>
            <a:t>Rétrospective</a:t>
          </a:r>
        </a:p>
      </dsp:txBody>
      <dsp:txXfrm>
        <a:off x="7643037" y="1745735"/>
        <a:ext cx="2994664" cy="19720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8E748-664B-462C-91DC-0C9C976D6C56}">
      <dsp:nvSpPr>
        <dsp:cNvPr id="0" name=""/>
        <dsp:cNvSpPr/>
      </dsp:nvSpPr>
      <dsp:spPr>
        <a:xfrm>
          <a:off x="0" y="4914730"/>
          <a:ext cx="7228573" cy="5378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Gestion des données sensibles</a:t>
          </a:r>
        </a:p>
      </dsp:txBody>
      <dsp:txXfrm>
        <a:off x="0" y="4914730"/>
        <a:ext cx="7228573" cy="537816"/>
      </dsp:txXfrm>
    </dsp:sp>
    <dsp:sp modelId="{543B642C-59D3-4E2E-A607-BB0CC0C237C2}">
      <dsp:nvSpPr>
        <dsp:cNvPr id="0" name=""/>
        <dsp:cNvSpPr/>
      </dsp:nvSpPr>
      <dsp:spPr>
        <a:xfrm rot="10800000">
          <a:off x="0" y="4095636"/>
          <a:ext cx="7228573" cy="827161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Traitement de l’Achat</a:t>
          </a:r>
        </a:p>
      </dsp:txBody>
      <dsp:txXfrm rot="10800000">
        <a:off x="0" y="4095636"/>
        <a:ext cx="7228573" cy="537464"/>
      </dsp:txXfrm>
    </dsp:sp>
    <dsp:sp modelId="{D567F6FF-E39C-4699-AF49-0DB788E44D25}">
      <dsp:nvSpPr>
        <dsp:cNvPr id="0" name=""/>
        <dsp:cNvSpPr/>
      </dsp:nvSpPr>
      <dsp:spPr>
        <a:xfrm rot="10800000">
          <a:off x="0" y="3276542"/>
          <a:ext cx="7228573" cy="827161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Modification et Choix de l’Utilisateur</a:t>
          </a:r>
        </a:p>
      </dsp:txBody>
      <dsp:txXfrm rot="10800000">
        <a:off x="0" y="3276542"/>
        <a:ext cx="7228573" cy="537464"/>
      </dsp:txXfrm>
    </dsp:sp>
    <dsp:sp modelId="{6566C193-86F9-4690-9750-878D33800855}">
      <dsp:nvSpPr>
        <dsp:cNvPr id="0" name=""/>
        <dsp:cNvSpPr/>
      </dsp:nvSpPr>
      <dsp:spPr>
        <a:xfrm rot="10800000">
          <a:off x="0" y="2457447"/>
          <a:ext cx="7228573" cy="827161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Approbation Utilisateur</a:t>
          </a:r>
        </a:p>
      </dsp:txBody>
      <dsp:txXfrm rot="10800000">
        <a:off x="0" y="2457447"/>
        <a:ext cx="7228573" cy="537464"/>
      </dsp:txXfrm>
    </dsp:sp>
    <dsp:sp modelId="{44832F49-3D98-4206-AAD5-156C64AD338C}">
      <dsp:nvSpPr>
        <dsp:cNvPr id="0" name=""/>
        <dsp:cNvSpPr/>
      </dsp:nvSpPr>
      <dsp:spPr>
        <a:xfrm rot="10800000">
          <a:off x="0" y="1638353"/>
          <a:ext cx="7228573" cy="827161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Modélisation</a:t>
          </a:r>
        </a:p>
      </dsp:txBody>
      <dsp:txXfrm rot="10800000">
        <a:off x="0" y="1638353"/>
        <a:ext cx="7228573" cy="537464"/>
      </dsp:txXfrm>
    </dsp:sp>
    <dsp:sp modelId="{6B3B68A8-CEB4-4677-8005-351F16EBCFD7}">
      <dsp:nvSpPr>
        <dsp:cNvPr id="0" name=""/>
        <dsp:cNvSpPr/>
      </dsp:nvSpPr>
      <dsp:spPr>
        <a:xfrm rot="10800000">
          <a:off x="0" y="819259"/>
          <a:ext cx="7228573" cy="827161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Gestion des Photos</a:t>
          </a:r>
        </a:p>
      </dsp:txBody>
      <dsp:txXfrm rot="10800000">
        <a:off x="0" y="819259"/>
        <a:ext cx="7228573" cy="537464"/>
      </dsp:txXfrm>
    </dsp:sp>
    <dsp:sp modelId="{4D6AC5D8-3048-4541-81A7-6BF8177FEA8A}">
      <dsp:nvSpPr>
        <dsp:cNvPr id="0" name=""/>
        <dsp:cNvSpPr/>
      </dsp:nvSpPr>
      <dsp:spPr>
        <a:xfrm rot="10800000">
          <a:off x="0" y="165"/>
          <a:ext cx="7228573" cy="827161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Connexion</a:t>
          </a:r>
        </a:p>
      </dsp:txBody>
      <dsp:txXfrm rot="10800000">
        <a:off x="0" y="165"/>
        <a:ext cx="7228573" cy="5374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8E748-664B-462C-91DC-0C9C976D6C56}">
      <dsp:nvSpPr>
        <dsp:cNvPr id="0" name=""/>
        <dsp:cNvSpPr/>
      </dsp:nvSpPr>
      <dsp:spPr>
        <a:xfrm>
          <a:off x="0" y="4914730"/>
          <a:ext cx="4304097" cy="5378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5 Sprints</a:t>
          </a:r>
        </a:p>
      </dsp:txBody>
      <dsp:txXfrm>
        <a:off x="0" y="4914730"/>
        <a:ext cx="4304097" cy="537816"/>
      </dsp:txXfrm>
    </dsp:sp>
    <dsp:sp modelId="{543B642C-59D3-4E2E-A607-BB0CC0C237C2}">
      <dsp:nvSpPr>
        <dsp:cNvPr id="0" name=""/>
        <dsp:cNvSpPr/>
      </dsp:nvSpPr>
      <dsp:spPr>
        <a:xfrm rot="10800000">
          <a:off x="0" y="4095636"/>
          <a:ext cx="4304097" cy="827161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3 Sprints</a:t>
          </a:r>
        </a:p>
      </dsp:txBody>
      <dsp:txXfrm rot="10800000">
        <a:off x="0" y="4095636"/>
        <a:ext cx="4304097" cy="537464"/>
      </dsp:txXfrm>
    </dsp:sp>
    <dsp:sp modelId="{D567F6FF-E39C-4699-AF49-0DB788E44D25}">
      <dsp:nvSpPr>
        <dsp:cNvPr id="0" name=""/>
        <dsp:cNvSpPr/>
      </dsp:nvSpPr>
      <dsp:spPr>
        <a:xfrm rot="10800000">
          <a:off x="0" y="3276542"/>
          <a:ext cx="4304097" cy="827161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2 Sprints</a:t>
          </a:r>
        </a:p>
      </dsp:txBody>
      <dsp:txXfrm rot="10800000">
        <a:off x="0" y="3276542"/>
        <a:ext cx="4304097" cy="537464"/>
      </dsp:txXfrm>
    </dsp:sp>
    <dsp:sp modelId="{6566C193-86F9-4690-9750-878D33800855}">
      <dsp:nvSpPr>
        <dsp:cNvPr id="0" name=""/>
        <dsp:cNvSpPr/>
      </dsp:nvSpPr>
      <dsp:spPr>
        <a:xfrm rot="10800000">
          <a:off x="0" y="2457447"/>
          <a:ext cx="4304097" cy="827161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 1 Sprint</a:t>
          </a:r>
        </a:p>
      </dsp:txBody>
      <dsp:txXfrm rot="10800000">
        <a:off x="0" y="2457447"/>
        <a:ext cx="4304097" cy="537464"/>
      </dsp:txXfrm>
    </dsp:sp>
    <dsp:sp modelId="{44832F49-3D98-4206-AAD5-156C64AD338C}">
      <dsp:nvSpPr>
        <dsp:cNvPr id="0" name=""/>
        <dsp:cNvSpPr/>
      </dsp:nvSpPr>
      <dsp:spPr>
        <a:xfrm rot="10800000">
          <a:off x="0" y="1638353"/>
          <a:ext cx="4304097" cy="827161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5 Sprints</a:t>
          </a:r>
        </a:p>
      </dsp:txBody>
      <dsp:txXfrm rot="10800000">
        <a:off x="0" y="1638353"/>
        <a:ext cx="4304097" cy="537464"/>
      </dsp:txXfrm>
    </dsp:sp>
    <dsp:sp modelId="{6B3B68A8-CEB4-4677-8005-351F16EBCFD7}">
      <dsp:nvSpPr>
        <dsp:cNvPr id="0" name=""/>
        <dsp:cNvSpPr/>
      </dsp:nvSpPr>
      <dsp:spPr>
        <a:xfrm rot="10800000">
          <a:off x="0" y="819259"/>
          <a:ext cx="4304097" cy="827161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2 Sprints</a:t>
          </a:r>
        </a:p>
      </dsp:txBody>
      <dsp:txXfrm rot="10800000">
        <a:off x="0" y="819259"/>
        <a:ext cx="4304097" cy="537464"/>
      </dsp:txXfrm>
    </dsp:sp>
    <dsp:sp modelId="{4D6AC5D8-3048-4541-81A7-6BF8177FEA8A}">
      <dsp:nvSpPr>
        <dsp:cNvPr id="0" name=""/>
        <dsp:cNvSpPr/>
      </dsp:nvSpPr>
      <dsp:spPr>
        <a:xfrm rot="10800000">
          <a:off x="0" y="165"/>
          <a:ext cx="4304097" cy="827161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1 Sprint</a:t>
          </a:r>
        </a:p>
      </dsp:txBody>
      <dsp:txXfrm rot="10800000">
        <a:off x="0" y="165"/>
        <a:ext cx="4304097" cy="5374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EF29C-D80D-44A0-B326-E50D968DA3EE}">
      <dsp:nvSpPr>
        <dsp:cNvPr id="0" name=""/>
        <dsp:cNvSpPr/>
      </dsp:nvSpPr>
      <dsp:spPr>
        <a:xfrm>
          <a:off x="396311" y="9624"/>
          <a:ext cx="2793797" cy="167627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3500" kern="1200" dirty="0"/>
            <a:t>Uniquement les données nécessaires</a:t>
          </a:r>
        </a:p>
      </dsp:txBody>
      <dsp:txXfrm>
        <a:off x="396311" y="9624"/>
        <a:ext cx="2793797" cy="1676278"/>
      </dsp:txXfrm>
    </dsp:sp>
    <dsp:sp modelId="{97122D58-5783-4840-ABCF-A2292CF2E542}">
      <dsp:nvSpPr>
        <dsp:cNvPr id="0" name=""/>
        <dsp:cNvSpPr/>
      </dsp:nvSpPr>
      <dsp:spPr>
        <a:xfrm>
          <a:off x="5346417" y="13077"/>
          <a:ext cx="2793797" cy="167627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Transparence</a:t>
          </a:r>
        </a:p>
      </dsp:txBody>
      <dsp:txXfrm>
        <a:off x="5346417" y="13077"/>
        <a:ext cx="2793797" cy="1676278"/>
      </dsp:txXfrm>
    </dsp:sp>
    <dsp:sp modelId="{A9F74DF6-0F31-48EF-ABB5-D610ABC69AEC}">
      <dsp:nvSpPr>
        <dsp:cNvPr id="0" name=""/>
        <dsp:cNvSpPr/>
      </dsp:nvSpPr>
      <dsp:spPr>
        <a:xfrm>
          <a:off x="377062" y="1872484"/>
          <a:ext cx="2793797" cy="167627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Droit des personnes</a:t>
          </a:r>
        </a:p>
      </dsp:txBody>
      <dsp:txXfrm>
        <a:off x="377062" y="1872484"/>
        <a:ext cx="2793797" cy="1676278"/>
      </dsp:txXfrm>
    </dsp:sp>
    <dsp:sp modelId="{5E231E85-03A1-47A6-ADE0-4B6445BCF5E3}">
      <dsp:nvSpPr>
        <dsp:cNvPr id="0" name=""/>
        <dsp:cNvSpPr/>
      </dsp:nvSpPr>
      <dsp:spPr>
        <a:xfrm>
          <a:off x="5346417" y="1891744"/>
          <a:ext cx="2793797" cy="167627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Maîtrise des données	</a:t>
          </a:r>
          <a:endParaRPr lang="fr-FR" sz="3500" kern="1200" dirty="0"/>
        </a:p>
      </dsp:txBody>
      <dsp:txXfrm>
        <a:off x="5346417" y="1891744"/>
        <a:ext cx="2793797" cy="1676278"/>
      </dsp:txXfrm>
    </dsp:sp>
    <dsp:sp modelId="{A1D4C331-A987-4071-AB31-71ABB39763C4}">
      <dsp:nvSpPr>
        <dsp:cNvPr id="0" name=""/>
        <dsp:cNvSpPr/>
      </dsp:nvSpPr>
      <dsp:spPr>
        <a:xfrm>
          <a:off x="348202" y="3770394"/>
          <a:ext cx="2793797" cy="167627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Identifiez les risques	</a:t>
          </a:r>
          <a:endParaRPr lang="fr-FR" sz="3500" kern="1200" dirty="0"/>
        </a:p>
      </dsp:txBody>
      <dsp:txXfrm>
        <a:off x="348202" y="3770394"/>
        <a:ext cx="2793797" cy="1676278"/>
      </dsp:txXfrm>
    </dsp:sp>
    <dsp:sp modelId="{F828909E-BF5F-4889-9866-5B688E15CDC9}">
      <dsp:nvSpPr>
        <dsp:cNvPr id="0" name=""/>
        <dsp:cNvSpPr/>
      </dsp:nvSpPr>
      <dsp:spPr>
        <a:xfrm>
          <a:off x="5356056" y="3770394"/>
          <a:ext cx="2793797" cy="167627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Sécuriser les données	</a:t>
          </a:r>
        </a:p>
      </dsp:txBody>
      <dsp:txXfrm>
        <a:off x="5356056" y="3770394"/>
        <a:ext cx="2793797" cy="16762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CE3AE-99CF-438F-B019-059E92C40669}">
      <dsp:nvSpPr>
        <dsp:cNvPr id="0" name=""/>
        <dsp:cNvSpPr/>
      </dsp:nvSpPr>
      <dsp:spPr>
        <a:xfrm>
          <a:off x="196850" y="155"/>
          <a:ext cx="3682999" cy="220980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/>
            <a:t>Planification réaliste</a:t>
          </a:r>
        </a:p>
      </dsp:txBody>
      <dsp:txXfrm>
        <a:off x="196850" y="155"/>
        <a:ext cx="3682999" cy="2209800"/>
      </dsp:txXfrm>
    </dsp:sp>
    <dsp:sp modelId="{EAD03D5A-5090-4C08-A77A-7056E5A01739}">
      <dsp:nvSpPr>
        <dsp:cNvPr id="0" name=""/>
        <dsp:cNvSpPr/>
      </dsp:nvSpPr>
      <dsp:spPr>
        <a:xfrm>
          <a:off x="4248150" y="155"/>
          <a:ext cx="3682999" cy="220980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/>
            <a:t>Allocation des ressources</a:t>
          </a:r>
          <a:endParaRPr lang="fr-FR" sz="4400" kern="1200" dirty="0"/>
        </a:p>
      </dsp:txBody>
      <dsp:txXfrm>
        <a:off x="4248150" y="155"/>
        <a:ext cx="3682999" cy="2209800"/>
      </dsp:txXfrm>
    </dsp:sp>
    <dsp:sp modelId="{ED816C89-1EBF-4B8E-B379-7967343371AB}">
      <dsp:nvSpPr>
        <dsp:cNvPr id="0" name=""/>
        <dsp:cNvSpPr/>
      </dsp:nvSpPr>
      <dsp:spPr>
        <a:xfrm>
          <a:off x="2222500" y="2578255"/>
          <a:ext cx="3682999" cy="220980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/>
            <a:t>Priorisation des fonctionnalités</a:t>
          </a:r>
        </a:p>
      </dsp:txBody>
      <dsp:txXfrm>
        <a:off x="2222500" y="2578255"/>
        <a:ext cx="3682999" cy="22098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CE3AE-99CF-438F-B019-059E92C40669}">
      <dsp:nvSpPr>
        <dsp:cNvPr id="0" name=""/>
        <dsp:cNvSpPr/>
      </dsp:nvSpPr>
      <dsp:spPr>
        <a:xfrm>
          <a:off x="992" y="1233246"/>
          <a:ext cx="3869531" cy="2321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/>
            <a:t>Monter en compétences</a:t>
          </a:r>
        </a:p>
      </dsp:txBody>
      <dsp:txXfrm>
        <a:off x="992" y="1233246"/>
        <a:ext cx="3869531" cy="2321718"/>
      </dsp:txXfrm>
    </dsp:sp>
    <dsp:sp modelId="{31F06AF8-136F-43C5-AD5F-3CEC39C56E6E}">
      <dsp:nvSpPr>
        <dsp:cNvPr id="0" name=""/>
        <dsp:cNvSpPr/>
      </dsp:nvSpPr>
      <dsp:spPr>
        <a:xfrm>
          <a:off x="4257476" y="1233246"/>
          <a:ext cx="3869531" cy="2321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/>
            <a:t>Trouver 2</a:t>
          </a:r>
          <a:r>
            <a:rPr lang="fr-FR" sz="5100" kern="1200" baseline="30000" dirty="0"/>
            <a:t>ème</a:t>
          </a:r>
          <a:r>
            <a:rPr lang="fr-FR" sz="5100" kern="1200" dirty="0"/>
            <a:t> Sous-traitant</a:t>
          </a:r>
        </a:p>
      </dsp:txBody>
      <dsp:txXfrm>
        <a:off x="4257476" y="1233246"/>
        <a:ext cx="3869531" cy="23217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CE3AE-99CF-438F-B019-059E92C40669}">
      <dsp:nvSpPr>
        <dsp:cNvPr id="0" name=""/>
        <dsp:cNvSpPr/>
      </dsp:nvSpPr>
      <dsp:spPr>
        <a:xfrm>
          <a:off x="992" y="194138"/>
          <a:ext cx="3869531" cy="2321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/>
            <a:t>Chiffrement des données</a:t>
          </a:r>
        </a:p>
      </dsp:txBody>
      <dsp:txXfrm>
        <a:off x="992" y="194138"/>
        <a:ext cx="3869531" cy="2321718"/>
      </dsp:txXfrm>
    </dsp:sp>
    <dsp:sp modelId="{39B8D1DB-9A6D-4013-9475-9A740383A977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Gestion des accès</a:t>
          </a:r>
          <a:endParaRPr lang="fr-FR" sz="4800" kern="1200" dirty="0"/>
        </a:p>
      </dsp:txBody>
      <dsp:txXfrm>
        <a:off x="4257476" y="194138"/>
        <a:ext cx="3869531" cy="2321718"/>
      </dsp:txXfrm>
    </dsp:sp>
    <dsp:sp modelId="{73F87DC4-BF7C-4F89-8849-2C4944C200F9}">
      <dsp:nvSpPr>
        <dsp:cNvPr id="0" name=""/>
        <dsp:cNvSpPr/>
      </dsp:nvSpPr>
      <dsp:spPr>
        <a:xfrm>
          <a:off x="2129234" y="2902810"/>
          <a:ext cx="3869531" cy="2321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Surveillance des activités suspectes</a:t>
          </a:r>
          <a:endParaRPr lang="fr-FR" sz="4800" kern="1200" dirty="0"/>
        </a:p>
      </dsp:txBody>
      <dsp:txXfrm>
        <a:off x="2129234" y="2902810"/>
        <a:ext cx="3869531" cy="232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F44E8-63B3-4733-B753-1770F87F6ABB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B9356-13A2-4B34-A225-60147A46B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6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9356-13A2-4B34-A225-60147A46BAA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06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Chaque User Stories obtient un score en fonction de sa complexité (réalisé en groupe avec les équipes concernées)</a:t>
            </a:r>
          </a:p>
          <a:p>
            <a:endParaRPr lang="fr-FR" dirty="0"/>
          </a:p>
          <a:p>
            <a:r>
              <a:rPr lang="fr-FR" dirty="0"/>
              <a:t>Une fois qu’elles sont réparties en sprint, on a une complexité de projet totale, ici 373. et au fur et à mesure que les sprints se finissent, la complexité restante va diminuer.</a:t>
            </a:r>
          </a:p>
          <a:p>
            <a:endParaRPr lang="fr-FR" dirty="0"/>
          </a:p>
          <a:p>
            <a:r>
              <a:rPr lang="fr-FR" dirty="0"/>
              <a:t>Ici, on a une courbe théorique, si tout se passe comme prévu.</a:t>
            </a:r>
          </a:p>
          <a:p>
            <a:endParaRPr lang="fr-FR" dirty="0"/>
          </a:p>
          <a:p>
            <a:r>
              <a:rPr lang="fr-FR" dirty="0"/>
              <a:t>On va pouvoir rajouter la courbe réelle qui va suivre cette courbe mais qui pourra passer légèrement au-dessus ou en-dessous en fonction des réalisations des sprints.</a:t>
            </a:r>
          </a:p>
          <a:p>
            <a:endParaRPr lang="fr-FR" dirty="0"/>
          </a:p>
          <a:p>
            <a:r>
              <a:rPr lang="fr-FR" dirty="0"/>
              <a:t>Il ne faut pas qu’elle s’éloigne de trop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9356-13A2-4B34-A225-60147A46BAA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752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19 sprint au total pour le projet de 2 semaines chacune, soit 190 jours ouvrés, environ 9 mois de développement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9356-13A2-4B34-A225-60147A46BAA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114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Concernant les données sensibles, comme nous allons traiter des photos d’utilisateurs, on aura des contraintes supplémentaires.</a:t>
            </a:r>
          </a:p>
          <a:p>
            <a:endParaRPr lang="fr-FR" dirty="0"/>
          </a:p>
          <a:p>
            <a:r>
              <a:rPr lang="fr-FR" dirty="0"/>
              <a:t>Données nécessaires : photo Ok mais date et lieu de prise de photo non utiles donc à ne pas garder</a:t>
            </a:r>
          </a:p>
          <a:p>
            <a:endParaRPr lang="fr-FR" dirty="0"/>
          </a:p>
          <a:p>
            <a:r>
              <a:rPr lang="fr-FR" dirty="0"/>
              <a:t>Droit des personnes : droit à l’oubli, droit d’accès aux données</a:t>
            </a:r>
          </a:p>
          <a:p>
            <a:endParaRPr lang="fr-FR" dirty="0"/>
          </a:p>
          <a:p>
            <a:r>
              <a:rPr lang="fr-FR" dirty="0"/>
              <a:t>Les risques : la sécurité, les demandes de clients</a:t>
            </a:r>
          </a:p>
          <a:p>
            <a:endParaRPr lang="fr-FR" dirty="0"/>
          </a:p>
          <a:p>
            <a:r>
              <a:rPr lang="fr-FR" dirty="0"/>
              <a:t>Transparence : consentement, accès et gestion des données</a:t>
            </a:r>
          </a:p>
          <a:p>
            <a:endParaRPr lang="fr-FR" dirty="0"/>
          </a:p>
          <a:p>
            <a:r>
              <a:rPr lang="fr-FR" dirty="0"/>
              <a:t>Maîtrise : </a:t>
            </a:r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garantir la sécurité, la confidentialité, l'intégrité et la légitimité</a:t>
            </a:r>
          </a:p>
          <a:p>
            <a:endParaRPr lang="fr-FR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fr-FR" dirty="0"/>
              <a:t>Sécuriser les données : gestion des accès, chiffrement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9356-13A2-4B34-A225-60147A46BAA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259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 :Ne pas proposer de pantalons aux femmes si pas de photos de femme en pantalon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9356-13A2-4B34-A225-60147A46BAA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932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9356-13A2-4B34-A225-60147A46BAA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103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Délais à respecter car concurrent planifie même application</a:t>
            </a:r>
          </a:p>
          <a:p>
            <a:endParaRPr lang="fr-FR" dirty="0"/>
          </a:p>
          <a:p>
            <a:r>
              <a:rPr lang="fr-FR" dirty="0"/>
              <a:t>Prévention = diapo</a:t>
            </a:r>
          </a:p>
          <a:p>
            <a:endParaRPr lang="fr-FR" dirty="0"/>
          </a:p>
          <a:p>
            <a:r>
              <a:rPr lang="fr-FR" dirty="0"/>
              <a:t>Correction = augmenter ressources (externes), modifier le planning au fur et à mesure, communiquer plus souvent/rapidement en cas de difficultés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9356-13A2-4B34-A225-60147A46BAA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900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Besoin d’un sous-traitant pour la partie Data-Science, car note Data-</a:t>
            </a:r>
            <a:r>
              <a:rPr lang="fr-FR" dirty="0" err="1"/>
              <a:t>Scientist</a:t>
            </a:r>
            <a:r>
              <a:rPr lang="fr-FR" dirty="0"/>
              <a:t> est débutant</a:t>
            </a:r>
          </a:p>
          <a:p>
            <a:r>
              <a:rPr lang="fr-FR" dirty="0"/>
              <a:t>Possibilité qu’il soit absent</a:t>
            </a:r>
          </a:p>
          <a:p>
            <a:endParaRPr lang="fr-FR" dirty="0"/>
          </a:p>
          <a:p>
            <a:r>
              <a:rPr lang="fr-FR" dirty="0"/>
              <a:t>Prévention = Diapo</a:t>
            </a:r>
          </a:p>
          <a:p>
            <a:endParaRPr lang="fr-FR" dirty="0"/>
          </a:p>
          <a:p>
            <a:r>
              <a:rPr lang="fr-FR" dirty="0"/>
              <a:t>Correction = Trouver un deuxième sous-traitant, en cas de rendez-vous manquer, prévoir prochaine intervention plus longue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9356-13A2-4B34-A225-60147A46BAA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970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Données personnelles sensibles donc sécurisation importante :</a:t>
            </a:r>
          </a:p>
          <a:p>
            <a:endParaRPr lang="fr-FR" dirty="0"/>
          </a:p>
          <a:p>
            <a:r>
              <a:rPr lang="fr-FR" dirty="0"/>
              <a:t>Prévention = Diapo</a:t>
            </a:r>
          </a:p>
          <a:p>
            <a:endParaRPr lang="fr-FR" dirty="0"/>
          </a:p>
          <a:p>
            <a:r>
              <a:rPr lang="fr-FR" dirty="0"/>
              <a:t>Correction = Audit de sécurité, correction des vulnérabilités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9356-13A2-4B34-A225-60147A46BAA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6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Développeurs prévus sur une autre application urgente :</a:t>
            </a:r>
          </a:p>
          <a:p>
            <a:endParaRPr lang="fr-FR" dirty="0"/>
          </a:p>
          <a:p>
            <a:r>
              <a:rPr lang="fr-FR" dirty="0"/>
              <a:t>Risque = Moins de dispo pour notre application</a:t>
            </a:r>
          </a:p>
          <a:p>
            <a:endParaRPr lang="fr-FR" dirty="0"/>
          </a:p>
          <a:p>
            <a:r>
              <a:rPr lang="fr-FR" dirty="0"/>
              <a:t>Prévention = Diapo</a:t>
            </a:r>
          </a:p>
          <a:p>
            <a:endParaRPr lang="fr-FR" dirty="0"/>
          </a:p>
          <a:p>
            <a:r>
              <a:rPr lang="fr-FR" dirty="0"/>
              <a:t>Correction = rattraper temps sur d’autres créneaux, prévoir équipe externe (nécessite bonne communication)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9356-13A2-4B34-A225-60147A46BAA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438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Concernant la gestion de leurs données personnelles de type photo</a:t>
            </a:r>
          </a:p>
          <a:p>
            <a:endParaRPr lang="fr-FR" dirty="0"/>
          </a:p>
          <a:p>
            <a:r>
              <a:rPr lang="fr-FR" dirty="0"/>
              <a:t>Prévention = Diapo</a:t>
            </a:r>
          </a:p>
          <a:p>
            <a:endParaRPr lang="fr-FR" dirty="0"/>
          </a:p>
          <a:p>
            <a:r>
              <a:rPr lang="fr-FR" dirty="0"/>
              <a:t>Correction = Modification des politiques, les rendre disponibles depuis l’application, modifier l’affichage.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9356-13A2-4B34-A225-60147A46BAA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12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Coûts initiaux importants, mais en prenant un gain moyen au premier mois (70K €).</a:t>
            </a:r>
          </a:p>
          <a:p>
            <a:r>
              <a:rPr lang="fr-FR" dirty="0"/>
              <a:t>Une augmentation régulière de 2,5% par mois pour arriver aux 30% d’augmentations prévus par le service Marketing</a:t>
            </a:r>
          </a:p>
          <a:p>
            <a:endParaRPr lang="fr-FR" dirty="0"/>
          </a:p>
          <a:p>
            <a:r>
              <a:rPr lang="fr-FR" dirty="0"/>
              <a:t>On atteint un remboursement du coût de développement et de maintenance au 9</a:t>
            </a:r>
            <a:r>
              <a:rPr lang="fr-FR" baseline="30000" dirty="0"/>
              <a:t>ème</a:t>
            </a:r>
            <a:r>
              <a:rPr lang="fr-FR" dirty="0"/>
              <a:t> mois (environ 66K € de bénéfices)</a:t>
            </a:r>
          </a:p>
          <a:p>
            <a:r>
              <a:rPr lang="fr-FR" dirty="0"/>
              <a:t>Et un gain d’environ 280 K €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9356-13A2-4B34-A225-60147A46BAA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616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Projet rentable en 9 mois et fort bénéficiaire par la suite</a:t>
            </a:r>
          </a:p>
          <a:p>
            <a:endParaRPr lang="fr-FR" dirty="0"/>
          </a:p>
          <a:p>
            <a:r>
              <a:rPr lang="fr-FR" dirty="0"/>
              <a:t>Faisabilité du projet discuté avec les parties prenantes et les équipes de développement</a:t>
            </a:r>
          </a:p>
          <a:p>
            <a:endParaRPr lang="fr-FR" dirty="0"/>
          </a:p>
          <a:p>
            <a:r>
              <a:rPr lang="fr-FR" dirty="0"/>
              <a:t>Organisation discutée également et planning réaliste</a:t>
            </a:r>
          </a:p>
          <a:p>
            <a:endParaRPr lang="fr-FR" dirty="0"/>
          </a:p>
          <a:p>
            <a:r>
              <a:rPr lang="fr-FR" dirty="0"/>
              <a:t>Principaux risques et difficultés prévues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9356-13A2-4B34-A225-60147A46BAA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166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9356-13A2-4B34-A225-60147A46BAA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351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3 serveurs utilisés pour réaliser le modèle d’Intelligence Artificielle qui permettra de faire des recommandation :</a:t>
            </a:r>
          </a:p>
          <a:p>
            <a:r>
              <a:rPr lang="fr-FR" dirty="0"/>
              <a:t>	- modélisation</a:t>
            </a:r>
          </a:p>
          <a:p>
            <a:r>
              <a:rPr lang="fr-FR" dirty="0"/>
              <a:t>	- stockage des données</a:t>
            </a:r>
          </a:p>
          <a:p>
            <a:r>
              <a:rPr lang="fr-FR" dirty="0"/>
              <a:t>	- Base de données</a:t>
            </a:r>
          </a:p>
          <a:p>
            <a:endParaRPr lang="fr-FR" dirty="0"/>
          </a:p>
          <a:p>
            <a:r>
              <a:rPr lang="fr-FR" dirty="0"/>
              <a:t>6 services :</a:t>
            </a:r>
          </a:p>
          <a:p>
            <a:r>
              <a:rPr lang="fr-FR" dirty="0"/>
              <a:t>	- Sécurité : </a:t>
            </a:r>
            <a:r>
              <a:rPr lang="fr-FR" dirty="0" err="1"/>
              <a:t>Ddos</a:t>
            </a:r>
            <a:r>
              <a:rPr lang="fr-FR" dirty="0"/>
              <a:t>, Firewall, Active Directory</a:t>
            </a:r>
          </a:p>
          <a:p>
            <a:r>
              <a:rPr lang="fr-FR" dirty="0"/>
              <a:t>	- Accès à distance : VPN</a:t>
            </a:r>
          </a:p>
          <a:p>
            <a:r>
              <a:rPr lang="fr-FR" dirty="0"/>
              <a:t>	- Développement : 1 service pour application et 1 pour les tests</a:t>
            </a:r>
          </a:p>
          <a:p>
            <a:endParaRPr lang="fr-FR" dirty="0"/>
          </a:p>
          <a:p>
            <a:r>
              <a:rPr lang="fr-FR" dirty="0"/>
              <a:t>Serveurs tous situés en France Centrale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9356-13A2-4B34-A225-60147A46BAA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607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9356-13A2-4B34-A225-60147A46BAA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822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une période de temps définie pendant laquelle une équipe Scrum travaille sur un ensemble de fonctionnalités définies.</a:t>
            </a:r>
          </a:p>
          <a:p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L'objectif principal d'une itération est de produire un incrément potentiellement livrable du produit</a:t>
            </a:r>
          </a:p>
          <a:p>
            <a:endParaRPr lang="fr-FR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S'adapter aux changements de manière continue tout au long du projet.</a:t>
            </a:r>
          </a:p>
          <a:p>
            <a:endParaRPr lang="fr-FR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Favoriser une communication constante entre les membres de l'équipe et les parties prenantes.</a:t>
            </a:r>
          </a:p>
          <a:p>
            <a:endParaRPr lang="fr-FR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Travailler en cycles courts, 2 semaines, pour livrer des fonctionnalités opérationnelles fréquentes.</a:t>
            </a:r>
          </a:p>
          <a:p>
            <a:endParaRPr lang="fr-FR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9356-13A2-4B34-A225-60147A46BAA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862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S'ajuster rapidement aux changements de priorités et aux nouvelles exigences du client.</a:t>
            </a:r>
          </a:p>
          <a:p>
            <a:endParaRPr lang="fr-FR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Impliquer le client tout au long du processus pour répondre constamment à ses besoins.</a:t>
            </a:r>
          </a:p>
          <a:p>
            <a:endParaRPr lang="fr-FR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Identifier et résoudre les problèmes rapidement grâce à des itérations fréquentes.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9356-13A2-4B34-A225-60147A46BAA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224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User Stories : Traduction des besoins des utilisateurs en tâches et fonctionnalités à développer, du point de vue de l’utilisateur</a:t>
            </a:r>
          </a:p>
          <a:p>
            <a:r>
              <a:rPr lang="fr-FR" dirty="0"/>
              <a:t>Ex : Je veux pouvoir me connecter avec mon adresse mail</a:t>
            </a:r>
          </a:p>
          <a:p>
            <a:endParaRPr lang="fr-FR" dirty="0"/>
          </a:p>
          <a:p>
            <a:r>
              <a:rPr lang="fr-FR" dirty="0" err="1"/>
              <a:t>Backlogs</a:t>
            </a:r>
            <a:r>
              <a:rPr lang="fr-FR" dirty="0"/>
              <a:t> : organisation des tâches, définies dans les </a:t>
            </a:r>
            <a:r>
              <a:rPr lang="fr-FR" dirty="0" err="1"/>
              <a:t>users</a:t>
            </a:r>
            <a:r>
              <a:rPr lang="fr-FR" dirty="0"/>
              <a:t> stories, à réaliser, en fonction de leur nécessité, de leur complexité</a:t>
            </a:r>
          </a:p>
          <a:p>
            <a:r>
              <a:rPr lang="fr-FR" dirty="0"/>
              <a:t>Ex : connexion mail : - nécessaire mais pas complexe</a:t>
            </a:r>
          </a:p>
          <a:p>
            <a:r>
              <a:rPr lang="fr-FR" dirty="0"/>
              <a:t>Envoyer des recommandations d’articles à des amis : pas nécessaire, plus complexe</a:t>
            </a:r>
          </a:p>
          <a:p>
            <a:endParaRPr lang="fr-FR" dirty="0"/>
          </a:p>
          <a:p>
            <a:r>
              <a:rPr lang="fr-FR" dirty="0"/>
              <a:t>Sprints : Découpage du temps de travail en périodes définies et quels </a:t>
            </a:r>
            <a:r>
              <a:rPr lang="fr-FR" dirty="0" err="1"/>
              <a:t>backlogs</a:t>
            </a:r>
            <a:r>
              <a:rPr lang="fr-FR" dirty="0"/>
              <a:t> on fait durant quel sprint</a:t>
            </a:r>
          </a:p>
          <a:p>
            <a:endParaRPr lang="fr-FR" dirty="0"/>
          </a:p>
          <a:p>
            <a:r>
              <a:rPr lang="fr-FR" dirty="0"/>
              <a:t>Scrum Master : responsable du bon déroulé du projet, gère la communication, les réunions, l’accès aux ressources</a:t>
            </a:r>
          </a:p>
          <a:p>
            <a:endParaRPr lang="fr-FR" dirty="0"/>
          </a:p>
          <a:p>
            <a:r>
              <a:rPr lang="fr-FR" dirty="0"/>
              <a:t>Equipe qui travaille sur les tâches définies de manière autonome</a:t>
            </a:r>
          </a:p>
          <a:p>
            <a:endParaRPr lang="fr-FR" dirty="0"/>
          </a:p>
          <a:p>
            <a:r>
              <a:rPr lang="fr-FR" dirty="0"/>
              <a:t>Retours sur difficultés, problèmes rencontrés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9356-13A2-4B34-A225-60147A46BAA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247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Planification du Sprint : En début de sprint on planifie des tâches à réaliser par les équipes concernées et on les distribue en fonction des contraintes de chacun</a:t>
            </a:r>
          </a:p>
          <a:p>
            <a:endParaRPr lang="fr-FR" dirty="0"/>
          </a:p>
          <a:p>
            <a:r>
              <a:rPr lang="fr-FR" dirty="0"/>
              <a:t>Daily Scrum : Réunion de 15-20 min le matin en équipe ou séparée, qui permet de vérifier l’avancée, les difficultés, les réussites</a:t>
            </a:r>
          </a:p>
          <a:p>
            <a:endParaRPr lang="fr-FR" dirty="0"/>
          </a:p>
          <a:p>
            <a:r>
              <a:rPr lang="fr-FR" dirty="0"/>
              <a:t>Sprint </a:t>
            </a:r>
            <a:r>
              <a:rPr lang="fr-FR" dirty="0" err="1"/>
              <a:t>Review</a:t>
            </a:r>
            <a:r>
              <a:rPr lang="fr-FR" dirty="0"/>
              <a:t> : En fin de sprint, montre aux parties prenantes les fonctionnalités qui ont été développées et intégrées.</a:t>
            </a:r>
          </a:p>
          <a:p>
            <a:endParaRPr lang="fr-FR" dirty="0"/>
          </a:p>
          <a:p>
            <a:r>
              <a:rPr lang="fr-FR" dirty="0"/>
              <a:t>Rétrospective : Entre les équipes participantes du sprint, on regarde comment il s’est déroulé, et on réfléchit à des axes d’amélioration.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B9356-13A2-4B34-A225-60147A46BAA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26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40CF1-7CCF-1EED-FC37-26C69E15C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998113-FEAF-891B-F3CC-FCCA94281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E90D8-10D5-EECD-8096-70843665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7474-A30A-42D4-9259-709154C2A80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A00193-E9BE-19AF-064D-FA2604B1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F4C416-1DA7-6AE7-8394-F56B42B6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F6A-E3F4-420C-A720-77567C72E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24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B5C7BA-7FAE-1B87-33A6-C6E86073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B750A0-65FF-E8B2-C0EF-E3141A2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AFF936-FC5E-881F-0E86-845379CC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7474-A30A-42D4-9259-709154C2A80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F7097F-FD49-ED53-516C-360B83C9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F2F3A4-7E9B-40A5-1FD0-5AF8E686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F6A-E3F4-420C-A720-77567C72E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0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4A16D0-15AC-A6A0-AEB1-889476534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B7E2B9-1582-DC51-6FBE-26EE8B38D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FB90E5-B201-A7D1-F91F-1C3F117D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7474-A30A-42D4-9259-709154C2A80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CEE33A-735B-F3AD-DDAD-DB26AF39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CFC8CE-966E-D968-47FF-C0CC49DB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F6A-E3F4-420C-A720-77567C72E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95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58972-93DC-925E-F12E-23694D52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72D996-0356-D2BD-E4BD-A57C3A37F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455E98-882E-EBAA-57DA-8E41B9C7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7474-A30A-42D4-9259-709154C2A80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6C5DAB-32C9-6EE8-1A81-55633442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40C311-20AD-DEFD-AE1A-3B986569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F6A-E3F4-420C-A720-77567C72E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25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B3680-DDA2-9AF1-A526-F841578E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73577-91BB-A9B1-0DC7-BEB3B69DF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2730EB-C681-31D8-D5B2-61A61687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7474-A30A-42D4-9259-709154C2A80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C97449-078F-52CB-EF16-72ABCBDF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FC3F7B-F907-27DA-90D9-53B97EBD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F6A-E3F4-420C-A720-77567C72E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73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E54A7-132F-146C-6637-3E622787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14995D-3F99-9BD6-9E20-FCC0369C8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F5972D-EE91-0E8A-E413-72EF50757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3E7C9C-B4BB-7D8C-D23A-E7C519CC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7474-A30A-42D4-9259-709154C2A80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15979C-E46F-FD44-EDE5-592746AA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9DEC0A-FE29-C4E7-53E4-91F404EE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F6A-E3F4-420C-A720-77567C72E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79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73CA4-4A1D-ACFC-EFC1-E65067C7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8D7F2B-32D9-43F0-D96E-88F4BB87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708C43-BEE7-7F79-89A3-D45B62ED0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EC20B-FC0B-5E2C-87CE-1ABB4E339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EDD168B-C6F6-A3D5-A00C-0E700339F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2566EF-AD56-8A87-79A8-53EA8A5C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7474-A30A-42D4-9259-709154C2A80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833E8D-787C-F4F1-F58C-C9C3FB17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97071E-8CA7-E136-D71F-31C3E7A1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F6A-E3F4-420C-A720-77567C72E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74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02B86-0AF6-3ADB-9926-CBAC5A67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BAD414-1457-CF2D-B9C1-2319CF51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7474-A30A-42D4-9259-709154C2A80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A48C4A-C574-994D-B21A-85961C49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1E9D1-DBA3-4089-FE27-6D14C227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F6A-E3F4-420C-A720-77567C72E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10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C46D53-3EE4-D2F1-0E51-A0253AC3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7474-A30A-42D4-9259-709154C2A80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CB7E10-6B8F-0A7C-5120-18AE516D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44EB63-D377-EBDF-E114-2A146532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F6A-E3F4-420C-A720-77567C72E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54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23596-8B8D-56D6-CD42-7C8826E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CEDB5E-7C49-11B2-4BDC-CFB75B192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6B2C38-189D-CA66-2309-8B2F117EE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E206BE-5A10-D344-60F7-F9097C4E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7474-A30A-42D4-9259-709154C2A80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9A217A-AE2A-E8E3-F101-962C8E6A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FBBF37-5CF9-EA38-0708-3677198F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F6A-E3F4-420C-A720-77567C72E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9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426FE-AA7A-3A4E-2ED7-4A1E1AA4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DDFA2B-9636-6CCD-9199-B5F92DB57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4EC6FC-4126-BDF0-CD67-5CA9366F5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13E731-4402-01FC-2C3C-4C035C6E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7474-A30A-42D4-9259-709154C2A80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5797FC-7724-5BA7-B503-0CA61041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E4E3CF-0E6E-7669-EF86-A2D7D763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F6A-E3F4-420C-A720-77567C72E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77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D04D3B-A440-A8AE-423E-EABD5904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0E6046-1D12-1DF6-75DA-4FAFA494F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4F62E8-E79F-D9AB-5213-145FC8D52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A7474-A30A-42D4-9259-709154C2A80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B46F5E-32A6-895B-01DE-BB24B6E6A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55A3BC-23A7-12F8-81E5-87D20938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C8F6A-E3F4-420C-A720-77567C72E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47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hyperlink" Target="Heneault_Thomas_3_presentation_022024.pptx#-1,16,Gestion des risqu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AD42E-27AA-ED5D-6B2C-69DB547A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543C85-58A0-48E5-6634-70CD48EDB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238" y="1078523"/>
            <a:ext cx="10603523" cy="5676314"/>
          </a:xfrm>
        </p:spPr>
        <p:txBody>
          <a:bodyPr numCol="1">
            <a:normAutofit/>
          </a:bodyPr>
          <a:lstStyle/>
          <a:p>
            <a:r>
              <a:rPr lang="fr-FR" sz="3200" u="sng" dirty="0">
                <a:solidFill>
                  <a:schemeClr val="accent6">
                    <a:lumMod val="20000"/>
                    <a:lumOff val="8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Rentabilité chiffrée </a:t>
            </a:r>
            <a:r>
              <a:rPr lang="fr-FR" sz="3200" dirty="0"/>
              <a:t>: Application remboursée en 9 mois et 236K € de bénéfices en 1 an.</a:t>
            </a:r>
          </a:p>
          <a:p>
            <a:r>
              <a:rPr lang="fr-FR" sz="3200" u="sng" dirty="0">
                <a:solidFill>
                  <a:schemeClr val="accent6">
                    <a:lumMod val="20000"/>
                    <a:lumOff val="8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Ressources prises en compte </a:t>
            </a:r>
            <a:r>
              <a:rPr lang="fr-FR" sz="3200" dirty="0"/>
              <a:t>: 8 profils nécessaires, 190 jours ouvrés, utilisation du Cloud Azure.</a:t>
            </a:r>
          </a:p>
          <a:p>
            <a:r>
              <a:rPr lang="fr-FR" sz="3200" u="sng" dirty="0">
                <a:solidFill>
                  <a:schemeClr val="accent6">
                    <a:lumMod val="20000"/>
                    <a:lumOff val="8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Gestion avec la méthode agile Scrum </a:t>
            </a:r>
            <a:r>
              <a:rPr lang="fr-FR" sz="3200" dirty="0"/>
              <a:t>: flexibilité, communication, satisfaction client sont les 3 axes privilégiés.</a:t>
            </a:r>
          </a:p>
          <a:p>
            <a:r>
              <a:rPr lang="fr-FR" sz="3200" u="sng" dirty="0">
                <a:solidFill>
                  <a:schemeClr val="accent6">
                    <a:lumMod val="20000"/>
                    <a:lumOff val="8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 particulière à la RGPD </a:t>
            </a:r>
            <a:r>
              <a:rPr lang="fr-FR" sz="3200" dirty="0"/>
              <a:t>: Déclaration CNIL, Enjeux de biais et de gestion des données personnelles définis.</a:t>
            </a:r>
          </a:p>
          <a:p>
            <a:r>
              <a:rPr lang="fr-FR" sz="3200" u="sng" dirty="0">
                <a:solidFill>
                  <a:schemeClr val="accent6">
                    <a:lumMod val="20000"/>
                    <a:lumOff val="80000"/>
                  </a:schemeClr>
                </a:solidFill>
                <a:hlinkClick r:id="rId7" action="ppaction://hlinkpres?slideindex=16&amp;slidetitle=Gestion des risqu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Gestion des risques </a:t>
            </a:r>
            <a:r>
              <a:rPr lang="fr-FR" sz="3200" dirty="0"/>
              <a:t>: 5 risques majeurs détectés, prévention et réaction prises en compte.</a:t>
            </a:r>
          </a:p>
        </p:txBody>
      </p:sp>
    </p:spTree>
    <p:extLst>
      <p:ext uri="{BB962C8B-B14F-4D97-AF65-F5344CB8AC3E}">
        <p14:creationId xmlns:p14="http://schemas.microsoft.com/office/powerpoint/2010/main" val="619039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1386B-7365-97A9-C030-131597FA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/>
          <a:lstStyle/>
          <a:p>
            <a:r>
              <a:rPr lang="fr-FR" dirty="0"/>
              <a:t>Organisation et Suivi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231740A0-EB7E-F7B8-C76A-8780976BFE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49991"/>
              </p:ext>
            </p:extLst>
          </p:nvPr>
        </p:nvGraphicFramePr>
        <p:xfrm>
          <a:off x="721783" y="1269999"/>
          <a:ext cx="10748434" cy="5463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901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42A33-6B41-7E67-A2B3-ADD99CB1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Suivi des charges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8F9FCEC-709D-AB53-7187-8429B4366B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404996"/>
              </p:ext>
            </p:extLst>
          </p:nvPr>
        </p:nvGraphicFramePr>
        <p:xfrm>
          <a:off x="778443" y="1629578"/>
          <a:ext cx="10635114" cy="4559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6866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8D0D8-87B2-EBD5-AA1C-45BD8868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25"/>
            <a:ext cx="10515600" cy="1325563"/>
          </a:xfrm>
        </p:spPr>
        <p:txBody>
          <a:bodyPr/>
          <a:lstStyle/>
          <a:p>
            <a:r>
              <a:rPr lang="fr-FR" dirty="0"/>
              <a:t>Contenu des Sprints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9424762A-39AA-A927-165B-96A6FDEF9A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129095"/>
              </p:ext>
            </p:extLst>
          </p:nvPr>
        </p:nvGraphicFramePr>
        <p:xfrm>
          <a:off x="770021" y="1405288"/>
          <a:ext cx="7228573" cy="545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Espace réservé du contenu 7">
            <a:extLst>
              <a:ext uri="{FF2B5EF4-FFF2-40B4-BE49-F238E27FC236}">
                <a16:creationId xmlns:a16="http://schemas.microsoft.com/office/drawing/2014/main" id="{99722ED0-D39F-BC04-E127-C56098131D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286561"/>
              </p:ext>
            </p:extLst>
          </p:nvPr>
        </p:nvGraphicFramePr>
        <p:xfrm>
          <a:off x="6505073" y="1405288"/>
          <a:ext cx="4304097" cy="545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3878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227FC-7CB4-B447-E389-11308527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/>
              <a:t>RGPD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22F35F3-7D92-80A9-429C-380F6C2A5C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619144"/>
              </p:ext>
            </p:extLst>
          </p:nvPr>
        </p:nvGraphicFramePr>
        <p:xfrm>
          <a:off x="1813292" y="1114302"/>
          <a:ext cx="8565415" cy="5594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9706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A1B10-F44A-9CAF-8E78-B848D505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Enjeu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7F729C-7B98-5764-2E9B-E43981DC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48" y="1753886"/>
            <a:ext cx="9335703" cy="4358156"/>
          </a:xfrm>
        </p:spPr>
        <p:txBody>
          <a:bodyPr>
            <a:normAutofit/>
          </a:bodyPr>
          <a:lstStyle/>
          <a:p>
            <a:r>
              <a:rPr lang="fr-FR" dirty="0"/>
              <a:t>Biais du modèle :</a:t>
            </a:r>
          </a:p>
          <a:p>
            <a:pPr lvl="2"/>
            <a:r>
              <a:rPr lang="fr-FR" sz="2400" dirty="0"/>
              <a:t>Attention aux discriminations et inégalités des données</a:t>
            </a:r>
          </a:p>
          <a:p>
            <a:pPr lvl="2"/>
            <a:r>
              <a:rPr lang="fr-FR" sz="2400" dirty="0"/>
              <a:t>Biais influent sur prédictions</a:t>
            </a:r>
          </a:p>
          <a:p>
            <a:pPr lvl="2"/>
            <a:r>
              <a:rPr lang="fr-FR" sz="2400" dirty="0"/>
              <a:t>Mesures :</a:t>
            </a:r>
          </a:p>
          <a:p>
            <a:pPr lvl="4"/>
            <a:r>
              <a:rPr lang="fr-FR" sz="2200" dirty="0"/>
              <a:t>Audit régulier</a:t>
            </a:r>
          </a:p>
          <a:p>
            <a:pPr lvl="4"/>
            <a:r>
              <a:rPr lang="fr-FR" sz="2200" dirty="0"/>
              <a:t>Contrôler la diversité des données</a:t>
            </a:r>
          </a:p>
          <a:p>
            <a:pPr lvl="4"/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529901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FC4E1-9B0C-6A66-7C7F-9EBFFC79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Enjeu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CF360-C0AB-D71D-0263-E4A0CC75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/>
              <a:t>Collecte de données personnelles : </a:t>
            </a:r>
          </a:p>
          <a:p>
            <a:pPr lvl="2"/>
            <a:r>
              <a:rPr lang="fr-FR" sz="2400" dirty="0"/>
              <a:t>Attention aux nombre de données nécessaires</a:t>
            </a:r>
          </a:p>
          <a:p>
            <a:pPr lvl="2"/>
            <a:r>
              <a:rPr lang="fr-FR" sz="2400" dirty="0"/>
              <a:t>Possible attente à la vie privée des utilisateurs</a:t>
            </a:r>
          </a:p>
          <a:p>
            <a:pPr lvl="2"/>
            <a:r>
              <a:rPr lang="fr-FR" sz="2400" dirty="0"/>
              <a:t>Mesures :</a:t>
            </a:r>
          </a:p>
          <a:p>
            <a:pPr lvl="4"/>
            <a:r>
              <a:rPr lang="fr-FR" sz="2200" dirty="0"/>
              <a:t>Collecte contrôlée</a:t>
            </a:r>
          </a:p>
          <a:p>
            <a:pPr lvl="4"/>
            <a:r>
              <a:rPr lang="fr-FR" sz="2200" dirty="0"/>
              <a:t>Normes de sécurité</a:t>
            </a:r>
          </a:p>
          <a:p>
            <a:pPr lvl="4"/>
            <a:r>
              <a:rPr lang="fr-FR" sz="2200" dirty="0"/>
              <a:t>Informer les utilisateurs</a:t>
            </a:r>
          </a:p>
          <a:p>
            <a:pPr lvl="4"/>
            <a:r>
              <a:rPr lang="fr-FR" sz="2200" dirty="0"/>
              <a:t>Serveurs hébergés en 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9603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F5DC322-827F-5ECB-CF12-69F63B108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Gestion des risques</a:t>
            </a:r>
          </a:p>
        </p:txBody>
      </p:sp>
    </p:spTree>
    <p:extLst>
      <p:ext uri="{BB962C8B-B14F-4D97-AF65-F5344CB8AC3E}">
        <p14:creationId xmlns:p14="http://schemas.microsoft.com/office/powerpoint/2010/main" val="246252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E658-5349-B9FB-13FD-CCE32B7B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43"/>
            <a:ext cx="10515600" cy="1325563"/>
          </a:xfrm>
        </p:spPr>
        <p:txBody>
          <a:bodyPr/>
          <a:lstStyle/>
          <a:p>
            <a:r>
              <a:rPr lang="fr-FR" dirty="0"/>
              <a:t>Délais Courts 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6A12E1C-CD13-FFD1-EF8E-DCD57C1194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6750832"/>
              </p:ext>
            </p:extLst>
          </p:nvPr>
        </p:nvGraphicFramePr>
        <p:xfrm>
          <a:off x="2032000" y="1430806"/>
          <a:ext cx="8128000" cy="4788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7260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9CB67-E794-E2A0-AC70-413331E5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26"/>
            <a:ext cx="10515600" cy="1325563"/>
          </a:xfrm>
        </p:spPr>
        <p:txBody>
          <a:bodyPr/>
          <a:lstStyle/>
          <a:p>
            <a:r>
              <a:rPr lang="fr-FR" dirty="0"/>
              <a:t>Sous-traitant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9EBB028-8E19-52C4-F470-14ABECBB9B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42475"/>
              </p:ext>
            </p:extLst>
          </p:nvPr>
        </p:nvGraphicFramePr>
        <p:xfrm>
          <a:off x="2032000" y="1304580"/>
          <a:ext cx="8128000" cy="4788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3356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161C8-1C72-93FF-49D9-AD382740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770"/>
            <a:ext cx="10515600" cy="1325563"/>
          </a:xfrm>
        </p:spPr>
        <p:txBody>
          <a:bodyPr/>
          <a:lstStyle/>
          <a:p>
            <a:r>
              <a:rPr lang="fr-FR" dirty="0"/>
              <a:t>Sécurisation des données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177C645-A5C1-2721-A58F-2CABB80D03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1933566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196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F0E69-DD57-52EC-8A88-8452CDF8C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265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Application mobile de recommandation de vêtements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656944-D68C-099D-4B50-BA7956348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005"/>
            <a:ext cx="9144000" cy="1655762"/>
          </a:xfrm>
        </p:spPr>
        <p:txBody>
          <a:bodyPr/>
          <a:lstStyle/>
          <a:p>
            <a:endParaRPr lang="fr-FR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741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963D30-C2FF-A73D-F7A4-6EFC8560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304"/>
            <a:ext cx="10515600" cy="1325563"/>
          </a:xfrm>
        </p:spPr>
        <p:txBody>
          <a:bodyPr/>
          <a:lstStyle/>
          <a:p>
            <a:r>
              <a:rPr lang="fr-FR" dirty="0"/>
              <a:t>Développeurs sur autre application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A3A9524-0570-A5FD-6FC3-A1CF5DCAD5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492077"/>
              </p:ext>
            </p:extLst>
          </p:nvPr>
        </p:nvGraphicFramePr>
        <p:xfrm>
          <a:off x="2032000" y="117205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9977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076BD-BABD-EDF3-381D-76C3493C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275"/>
            <a:ext cx="10515600" cy="1325563"/>
          </a:xfrm>
        </p:spPr>
        <p:txBody>
          <a:bodyPr/>
          <a:lstStyle/>
          <a:p>
            <a:r>
              <a:rPr lang="fr-FR" dirty="0"/>
              <a:t>Rassurer les clients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80543E3-F852-6187-5864-8EFE77BFF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011016"/>
              </p:ext>
            </p:extLst>
          </p:nvPr>
        </p:nvGraphicFramePr>
        <p:xfrm>
          <a:off x="2032000" y="132605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1750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0F247-59A0-5F36-0EA4-5A082F12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18"/>
            <a:ext cx="10515600" cy="1325563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BE64A75-E338-C836-25BE-8D94A6EE7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680687"/>
              </p:ext>
            </p:extLst>
          </p:nvPr>
        </p:nvGraphicFramePr>
        <p:xfrm>
          <a:off x="1954998" y="11528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400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F58C8-7452-6156-6228-2D9CD1B9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18"/>
            <a:ext cx="10515600" cy="1325563"/>
          </a:xfrm>
        </p:spPr>
        <p:txBody>
          <a:bodyPr/>
          <a:lstStyle/>
          <a:p>
            <a:r>
              <a:rPr lang="fr-FR" dirty="0"/>
              <a:t>Objectifs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FCE1647-1FA2-4978-90B1-B4C118663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6184"/>
              </p:ext>
            </p:extLst>
          </p:nvPr>
        </p:nvGraphicFramePr>
        <p:xfrm>
          <a:off x="203385" y="3077961"/>
          <a:ext cx="3757689" cy="160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785">
                  <a:extLst>
                    <a:ext uri="{9D8B030D-6E8A-4147-A177-3AD203B41FA5}">
                      <a16:colId xmlns:a16="http://schemas.microsoft.com/office/drawing/2014/main" val="3261351777"/>
                    </a:ext>
                  </a:extLst>
                </a:gridCol>
                <a:gridCol w="1241659">
                  <a:extLst>
                    <a:ext uri="{9D8B030D-6E8A-4147-A177-3AD203B41FA5}">
                      <a16:colId xmlns:a16="http://schemas.microsoft.com/office/drawing/2014/main" val="3770352787"/>
                    </a:ext>
                  </a:extLst>
                </a:gridCol>
                <a:gridCol w="1226245">
                  <a:extLst>
                    <a:ext uri="{9D8B030D-6E8A-4147-A177-3AD203B41FA5}">
                      <a16:colId xmlns:a16="http://schemas.microsoft.com/office/drawing/2014/main" val="3059954528"/>
                    </a:ext>
                  </a:extLst>
                </a:gridCol>
              </a:tblGrid>
              <a:tr h="477655">
                <a:tc>
                  <a:txBody>
                    <a:bodyPr/>
                    <a:lstStyle/>
                    <a:p>
                      <a:r>
                        <a:rPr lang="fr-FR" dirty="0"/>
                        <a:t>Période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Coûts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932806"/>
                  </a:ext>
                </a:extLst>
              </a:tr>
              <a:tr h="376399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r>
                        <a:rPr lang="fr-FR" baseline="30000" dirty="0"/>
                        <a:t>er</a:t>
                      </a:r>
                      <a:r>
                        <a:rPr lang="fr-FR" dirty="0"/>
                        <a:t> 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466K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70K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67789"/>
                  </a:ext>
                </a:extLst>
              </a:tr>
              <a:tr h="376399"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  <a:r>
                        <a:rPr lang="fr-FR" baseline="30000" dirty="0"/>
                        <a:t>ème</a:t>
                      </a:r>
                      <a:r>
                        <a:rPr lang="fr-FR" dirty="0"/>
                        <a:t> 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630K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696K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432327"/>
                  </a:ext>
                </a:extLst>
              </a:tr>
              <a:tr h="376399">
                <a:tc>
                  <a:txBody>
                    <a:bodyPr/>
                    <a:lstStyle/>
                    <a:p>
                      <a:r>
                        <a:rPr lang="fr-FR" dirty="0"/>
                        <a:t>1 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685K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965K€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37102"/>
                  </a:ext>
                </a:extLst>
              </a:tr>
            </a:tbl>
          </a:graphicData>
        </a:graphic>
      </p:graphicFrame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5FBED1F0-6AE8-7868-2B89-D1BD282581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80447"/>
              </p:ext>
            </p:extLst>
          </p:nvPr>
        </p:nvGraphicFramePr>
        <p:xfrm>
          <a:off x="4130490" y="1309637"/>
          <a:ext cx="7858125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459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7B7E87-F88E-6242-6AF3-EB038808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387"/>
            <a:ext cx="10515600" cy="1325563"/>
          </a:xfrm>
        </p:spPr>
        <p:txBody>
          <a:bodyPr/>
          <a:lstStyle/>
          <a:p>
            <a:r>
              <a:rPr lang="fr-FR" dirty="0"/>
              <a:t>Ressources Humaines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C0C0AA-81CB-B7BE-026D-4DF214280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839"/>
            <a:ext cx="10515600" cy="4351338"/>
          </a:xfrm>
        </p:spPr>
        <p:txBody>
          <a:bodyPr/>
          <a:lstStyle/>
          <a:p>
            <a:r>
              <a:rPr lang="fr-FR" dirty="0"/>
              <a:t>8 profils nécessaires : </a:t>
            </a:r>
          </a:p>
          <a:p>
            <a:pPr lvl="1"/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A8D47BE2-4B67-AD86-C5B6-FF3B6837F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282066"/>
              </p:ext>
            </p:extLst>
          </p:nvPr>
        </p:nvGraphicFramePr>
        <p:xfrm>
          <a:off x="4929205" y="2113839"/>
          <a:ext cx="5052194" cy="306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097">
                  <a:extLst>
                    <a:ext uri="{9D8B030D-6E8A-4147-A177-3AD203B41FA5}">
                      <a16:colId xmlns:a16="http://schemas.microsoft.com/office/drawing/2014/main" val="2849472768"/>
                    </a:ext>
                  </a:extLst>
                </a:gridCol>
                <a:gridCol w="2526097">
                  <a:extLst>
                    <a:ext uri="{9D8B030D-6E8A-4147-A177-3AD203B41FA5}">
                      <a16:colId xmlns:a16="http://schemas.microsoft.com/office/drawing/2014/main" val="3497308578"/>
                    </a:ext>
                  </a:extLst>
                </a:gridCol>
              </a:tblGrid>
              <a:tr h="332727">
                <a:tc>
                  <a:txBody>
                    <a:bodyPr/>
                    <a:lstStyle/>
                    <a:p>
                      <a:r>
                        <a:rPr lang="fr-FR" dirty="0"/>
                        <a:t>Profils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Temps de Travail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361117"/>
                  </a:ext>
                </a:extLst>
              </a:tr>
              <a:tr h="332727">
                <a:tc>
                  <a:txBody>
                    <a:bodyPr/>
                    <a:lstStyle/>
                    <a:p>
                      <a:r>
                        <a:rPr lang="fr-FR" dirty="0"/>
                        <a:t>Ingénieur Cloud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103 jours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48063"/>
                  </a:ext>
                </a:extLst>
              </a:tr>
              <a:tr h="33272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Développeur mobile :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 jours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9861676"/>
                  </a:ext>
                </a:extLst>
              </a:tr>
              <a:tr h="33272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Spécialiste sécurité :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17,5 jours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4478630"/>
                  </a:ext>
                </a:extLst>
              </a:tr>
              <a:tr h="33272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Data 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Scientist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: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 jours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3826159"/>
                  </a:ext>
                </a:extLst>
              </a:tr>
              <a:tr h="33272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Data 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Engineer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: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 jours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3822460"/>
                  </a:ext>
                </a:extLst>
              </a:tr>
              <a:tr h="332727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Désigner UI/UX :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 jours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2963850"/>
                  </a:ext>
                </a:extLst>
              </a:tr>
              <a:tr h="332727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Spécialiste logistique :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1,5 jours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0650209"/>
                  </a:ext>
                </a:extLst>
              </a:tr>
              <a:tr h="332727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Juriste/conformité :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 jours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3923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49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8FAB9-6B5D-1F58-0AC7-499EEDC3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2A6EE1-CD9F-1ED1-0D9F-7A50C3AF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du Cloud Azure :</a:t>
            </a:r>
          </a:p>
          <a:p>
            <a:endParaRPr lang="fr-FR" dirty="0"/>
          </a:p>
          <a:p>
            <a:pPr lvl="1"/>
            <a:r>
              <a:rPr lang="fr-FR" dirty="0"/>
              <a:t> 3 Serveurs pour la recommandation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6 Services pour l’application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Serveurs situés en France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2CBB0E-17E1-8675-B5BA-240A30A22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782094"/>
            <a:ext cx="4876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6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1893B-EEDC-D887-04B9-7BBD10C7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Financières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DEE2D-B0E2-B170-50F7-A851BFCED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Coûts Initiaux :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Coûts annuels :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582F847-69A4-1AED-598E-A601C7DC4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92124"/>
              </p:ext>
            </p:extLst>
          </p:nvPr>
        </p:nvGraphicFramePr>
        <p:xfrm>
          <a:off x="3984861" y="1821325"/>
          <a:ext cx="7368941" cy="1133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500">
                  <a:extLst>
                    <a:ext uri="{9D8B030D-6E8A-4147-A177-3AD203B41FA5}">
                      <a16:colId xmlns:a16="http://schemas.microsoft.com/office/drawing/2014/main" val="1122637810"/>
                    </a:ext>
                  </a:extLst>
                </a:gridCol>
                <a:gridCol w="2227998">
                  <a:extLst>
                    <a:ext uri="{9D8B030D-6E8A-4147-A177-3AD203B41FA5}">
                      <a16:colId xmlns:a16="http://schemas.microsoft.com/office/drawing/2014/main" val="1373864580"/>
                    </a:ext>
                  </a:extLst>
                </a:gridCol>
                <a:gridCol w="1575818">
                  <a:extLst>
                    <a:ext uri="{9D8B030D-6E8A-4147-A177-3AD203B41FA5}">
                      <a16:colId xmlns:a16="http://schemas.microsoft.com/office/drawing/2014/main" val="1515996805"/>
                    </a:ext>
                  </a:extLst>
                </a:gridCol>
                <a:gridCol w="1259625">
                  <a:extLst>
                    <a:ext uri="{9D8B030D-6E8A-4147-A177-3AD203B41FA5}">
                      <a16:colId xmlns:a16="http://schemas.microsoft.com/office/drawing/2014/main" val="1452964847"/>
                    </a:ext>
                  </a:extLst>
                </a:gridCol>
              </a:tblGrid>
              <a:tr h="64635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Ressources Humaines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Ressources Modélisation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Ressources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Total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094157"/>
                  </a:ext>
                </a:extLst>
              </a:tr>
              <a:tr h="48727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134K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236K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96K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466K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194227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D7DDACB-3A78-9228-0CE7-E34FE01F2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77799"/>
              </p:ext>
            </p:extLst>
          </p:nvPr>
        </p:nvGraphicFramePr>
        <p:xfrm>
          <a:off x="3984859" y="3432328"/>
          <a:ext cx="7368941" cy="1133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500">
                  <a:extLst>
                    <a:ext uri="{9D8B030D-6E8A-4147-A177-3AD203B41FA5}">
                      <a16:colId xmlns:a16="http://schemas.microsoft.com/office/drawing/2014/main" val="1122637810"/>
                    </a:ext>
                  </a:extLst>
                </a:gridCol>
                <a:gridCol w="2227998">
                  <a:extLst>
                    <a:ext uri="{9D8B030D-6E8A-4147-A177-3AD203B41FA5}">
                      <a16:colId xmlns:a16="http://schemas.microsoft.com/office/drawing/2014/main" val="1373864580"/>
                    </a:ext>
                  </a:extLst>
                </a:gridCol>
                <a:gridCol w="1575818">
                  <a:extLst>
                    <a:ext uri="{9D8B030D-6E8A-4147-A177-3AD203B41FA5}">
                      <a16:colId xmlns:a16="http://schemas.microsoft.com/office/drawing/2014/main" val="1515996805"/>
                    </a:ext>
                  </a:extLst>
                </a:gridCol>
                <a:gridCol w="1259625">
                  <a:extLst>
                    <a:ext uri="{9D8B030D-6E8A-4147-A177-3AD203B41FA5}">
                      <a16:colId xmlns:a16="http://schemas.microsoft.com/office/drawing/2014/main" val="1452964847"/>
                    </a:ext>
                  </a:extLst>
                </a:gridCol>
              </a:tblGrid>
              <a:tr h="64635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Ressources Humaines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Ressources Modélisation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Ressources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Total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094157"/>
                  </a:ext>
                </a:extLst>
              </a:tr>
              <a:tr h="48727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55K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70K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95K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220K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194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90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CC80F-E1DC-6684-4C57-3A95FBC4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622"/>
            <a:ext cx="10515600" cy="1325563"/>
          </a:xfrm>
        </p:spPr>
        <p:txBody>
          <a:bodyPr/>
          <a:lstStyle/>
          <a:p>
            <a:r>
              <a:rPr lang="fr-FR" dirty="0"/>
              <a:t>Gestion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1D7AE4-15A4-F4B2-84C9-DA5C52906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Méthode Scrum : </a:t>
            </a:r>
          </a:p>
          <a:p>
            <a:pPr marL="0" indent="0">
              <a:buNone/>
            </a:pPr>
            <a:r>
              <a:rPr lang="fr-FR" dirty="0"/>
              <a:t>	Approche itérative et collaborative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3 axes :	- flexibilité</a:t>
            </a:r>
          </a:p>
          <a:p>
            <a:pPr marL="0" indent="0">
              <a:buNone/>
            </a:pPr>
            <a:r>
              <a:rPr lang="fr-FR" dirty="0"/>
              <a:t>			- communication</a:t>
            </a:r>
          </a:p>
          <a:p>
            <a:pPr marL="0" indent="0">
              <a:buNone/>
            </a:pPr>
            <a:r>
              <a:rPr lang="fr-FR" dirty="0"/>
              <a:t>			- satisfaction client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Itérations courtes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B3905F5-1EDD-7F25-5F07-D682F22AB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886" y="1282517"/>
            <a:ext cx="4397804" cy="48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0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517D5D-5C47-5350-53B9-BC7A6FB7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00"/>
            <a:ext cx="10515600" cy="1325563"/>
          </a:xfrm>
        </p:spPr>
        <p:txBody>
          <a:bodyPr/>
          <a:lstStyle/>
          <a:p>
            <a:r>
              <a:rPr lang="fr-FR" dirty="0"/>
              <a:t>Les avantages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88415C9E-F597-6130-1DCE-EACDD839F2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5440942"/>
              </p:ext>
            </p:extLst>
          </p:nvPr>
        </p:nvGraphicFramePr>
        <p:xfrm>
          <a:off x="2032000" y="127793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236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58677-E654-2C67-8157-72D06609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17"/>
            <a:ext cx="10515600" cy="1325563"/>
          </a:xfrm>
        </p:spPr>
        <p:txBody>
          <a:bodyPr/>
          <a:lstStyle/>
          <a:p>
            <a:r>
              <a:rPr lang="fr-FR" dirty="0"/>
              <a:t>Les concepts principaux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BC5CEEE-4DC6-11E9-D228-6BA90A26F9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592615"/>
              </p:ext>
            </p:extLst>
          </p:nvPr>
        </p:nvGraphicFramePr>
        <p:xfrm>
          <a:off x="2032000" y="125708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5050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Gill.potx" id="{5D4A5153-8677-4ADD-8462-9F05847F2E7E}" vid="{822A59F8-811C-44BD-BCC6-C4FD0EB5774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ModèleGill</Template>
  <TotalTime>1018</TotalTime>
  <Words>1461</Words>
  <Application>Microsoft Office PowerPoint</Application>
  <PresentationFormat>Grand écran</PresentationFormat>
  <Paragraphs>296</Paragraphs>
  <Slides>22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Söhne</vt:lpstr>
      <vt:lpstr>Thème Office</vt:lpstr>
      <vt:lpstr>Résumé</vt:lpstr>
      <vt:lpstr>Application mobile de recommandation de vêtements</vt:lpstr>
      <vt:lpstr>Objectifs</vt:lpstr>
      <vt:lpstr>Ressources Humaines</vt:lpstr>
      <vt:lpstr>Ressources Techniques</vt:lpstr>
      <vt:lpstr>Ressources Financières</vt:lpstr>
      <vt:lpstr>Gestion du Projet</vt:lpstr>
      <vt:lpstr>Les avantages</vt:lpstr>
      <vt:lpstr>Les concepts principaux</vt:lpstr>
      <vt:lpstr>Organisation et Suivi</vt:lpstr>
      <vt:lpstr>Suivi des charges</vt:lpstr>
      <vt:lpstr>Contenu des Sprints</vt:lpstr>
      <vt:lpstr>RGPD</vt:lpstr>
      <vt:lpstr>1er Enjeu</vt:lpstr>
      <vt:lpstr>2ème Enjeu</vt:lpstr>
      <vt:lpstr>Gestion des risques</vt:lpstr>
      <vt:lpstr>Délais Courts </vt:lpstr>
      <vt:lpstr>Sous-traitant</vt:lpstr>
      <vt:lpstr>Sécurisation des données</vt:lpstr>
      <vt:lpstr>Développeurs sur autre application</vt:lpstr>
      <vt:lpstr>Rassurer les clients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Résumé</dc:title>
  <dc:creator>Thomas Heneault</dc:creator>
  <cp:lastModifiedBy>Thomas Heneault</cp:lastModifiedBy>
  <cp:revision>55</cp:revision>
  <dcterms:created xsi:type="dcterms:W3CDTF">2024-02-18T10:22:43Z</dcterms:created>
  <dcterms:modified xsi:type="dcterms:W3CDTF">2024-02-20T11:45:19Z</dcterms:modified>
</cp:coreProperties>
</file>