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4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9" r:id="rId9"/>
    <p:sldId id="262" r:id="rId10"/>
    <p:sldId id="263" r:id="rId11"/>
    <p:sldId id="264" r:id="rId12"/>
    <p:sldId id="273" r:id="rId13"/>
    <p:sldId id="270" r:id="rId14"/>
    <p:sldId id="271" r:id="rId15"/>
    <p:sldId id="272" r:id="rId16"/>
    <p:sldId id="266" r:id="rId17"/>
    <p:sldId id="267" r:id="rId18"/>
    <p:sldId id="274" r:id="rId19"/>
    <p:sldId id="275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5757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3400" autoAdjust="0"/>
  </p:normalViewPr>
  <p:slideViewPr>
    <p:cSldViewPr snapToGrid="0">
      <p:cViewPr varScale="1">
        <p:scale>
          <a:sx n="72" d="100"/>
          <a:sy n="72" d="100"/>
        </p:scale>
        <p:origin x="20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A1DC1C-C0B5-41DB-A440-80FAD6BE94D2}" type="doc">
      <dgm:prSet loTypeId="urn:microsoft.com/office/officeart/2005/8/layout/vList4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fr-FR"/>
        </a:p>
      </dgm:t>
    </dgm:pt>
    <dgm:pt modelId="{FBBBF906-FC8F-4A49-8C90-E6BE76A6C833}">
      <dgm:prSet phldrT="[Texte]"/>
      <dgm:spPr/>
      <dgm:t>
        <a:bodyPr/>
        <a:lstStyle/>
        <a:p>
          <a:r>
            <a:rPr lang="fr-FR" dirty="0"/>
            <a:t>Stockage des données</a:t>
          </a:r>
        </a:p>
      </dgm:t>
    </dgm:pt>
    <dgm:pt modelId="{3904027C-C607-4D2C-BDB8-EF4BABE989AC}" type="parTrans" cxnId="{2EFB2452-4AE8-4927-9284-A7936C054A0D}">
      <dgm:prSet/>
      <dgm:spPr/>
      <dgm:t>
        <a:bodyPr/>
        <a:lstStyle/>
        <a:p>
          <a:endParaRPr lang="fr-FR"/>
        </a:p>
      </dgm:t>
    </dgm:pt>
    <dgm:pt modelId="{EDA91B04-1565-485E-B076-241113CB44EA}" type="sibTrans" cxnId="{2EFB2452-4AE8-4927-9284-A7936C054A0D}">
      <dgm:prSet/>
      <dgm:spPr/>
      <dgm:t>
        <a:bodyPr/>
        <a:lstStyle/>
        <a:p>
          <a:endParaRPr lang="fr-FR"/>
        </a:p>
      </dgm:t>
    </dgm:pt>
    <dgm:pt modelId="{D6502011-E349-4F76-BF79-201C06DF209D}">
      <dgm:prSet phldrT="[Texte]"/>
      <dgm:spPr/>
      <dgm:t>
        <a:bodyPr/>
        <a:lstStyle/>
        <a:p>
          <a:r>
            <a:rPr lang="fr-FR" dirty="0"/>
            <a:t>Serveurs S3</a:t>
          </a:r>
        </a:p>
      </dgm:t>
    </dgm:pt>
    <dgm:pt modelId="{B2A738FC-B4DA-4743-853E-F5E052D01787}" type="parTrans" cxnId="{0D7E0DE9-31D6-414E-BBA2-5337616D2B05}">
      <dgm:prSet/>
      <dgm:spPr/>
      <dgm:t>
        <a:bodyPr/>
        <a:lstStyle/>
        <a:p>
          <a:endParaRPr lang="fr-FR"/>
        </a:p>
      </dgm:t>
    </dgm:pt>
    <dgm:pt modelId="{35855B4B-6447-4244-B557-DA0CA4D3EB25}" type="sibTrans" cxnId="{0D7E0DE9-31D6-414E-BBA2-5337616D2B05}">
      <dgm:prSet/>
      <dgm:spPr/>
      <dgm:t>
        <a:bodyPr/>
        <a:lstStyle/>
        <a:p>
          <a:endParaRPr lang="fr-FR"/>
        </a:p>
      </dgm:t>
    </dgm:pt>
    <dgm:pt modelId="{1634067A-DD81-4CCD-9830-99C6BBABD9A4}">
      <dgm:prSet phldrT="[Texte]"/>
      <dgm:spPr/>
      <dgm:t>
        <a:bodyPr/>
        <a:lstStyle/>
        <a:p>
          <a:r>
            <a:rPr lang="fr-FR" dirty="0"/>
            <a:t>Traitement des données</a:t>
          </a:r>
        </a:p>
      </dgm:t>
    </dgm:pt>
    <dgm:pt modelId="{120DC787-4CE3-479B-BAB5-44B9836CFBC5}" type="parTrans" cxnId="{8B73CAB3-DE5F-452D-A20B-27C273890222}">
      <dgm:prSet/>
      <dgm:spPr/>
      <dgm:t>
        <a:bodyPr/>
        <a:lstStyle/>
        <a:p>
          <a:endParaRPr lang="fr-FR"/>
        </a:p>
      </dgm:t>
    </dgm:pt>
    <dgm:pt modelId="{96574772-D55D-46A8-BC17-F9A631B4960C}" type="sibTrans" cxnId="{8B73CAB3-DE5F-452D-A20B-27C273890222}">
      <dgm:prSet/>
      <dgm:spPr/>
      <dgm:t>
        <a:bodyPr/>
        <a:lstStyle/>
        <a:p>
          <a:endParaRPr lang="fr-FR"/>
        </a:p>
      </dgm:t>
    </dgm:pt>
    <dgm:pt modelId="{0AC0034A-6930-4C50-87D9-29AF263A406B}">
      <dgm:prSet phldrT="[Texte]"/>
      <dgm:spPr/>
      <dgm:t>
        <a:bodyPr/>
        <a:lstStyle/>
        <a:p>
          <a:r>
            <a:rPr lang="fr-FR" dirty="0"/>
            <a:t>Clusters EMR</a:t>
          </a:r>
        </a:p>
      </dgm:t>
    </dgm:pt>
    <dgm:pt modelId="{1B3A42A7-11FD-4756-AAFE-A457B0770E8E}" type="parTrans" cxnId="{7B3FB173-F44B-403C-8310-C606F03756A0}">
      <dgm:prSet/>
      <dgm:spPr/>
      <dgm:t>
        <a:bodyPr/>
        <a:lstStyle/>
        <a:p>
          <a:endParaRPr lang="fr-FR"/>
        </a:p>
      </dgm:t>
    </dgm:pt>
    <dgm:pt modelId="{76C4B2D3-D18E-4A4C-B916-A64747624DAF}" type="sibTrans" cxnId="{7B3FB173-F44B-403C-8310-C606F03756A0}">
      <dgm:prSet/>
      <dgm:spPr/>
      <dgm:t>
        <a:bodyPr/>
        <a:lstStyle/>
        <a:p>
          <a:endParaRPr lang="fr-FR"/>
        </a:p>
      </dgm:t>
    </dgm:pt>
    <dgm:pt modelId="{F37AC99D-CD1E-489A-8BC1-473E6544A18F}">
      <dgm:prSet phldrT="[Texte]"/>
      <dgm:spPr/>
      <dgm:t>
        <a:bodyPr/>
        <a:lstStyle/>
        <a:p>
          <a:r>
            <a:rPr lang="fr-FR" dirty="0"/>
            <a:t>Gestion des accès </a:t>
          </a:r>
        </a:p>
      </dgm:t>
    </dgm:pt>
    <dgm:pt modelId="{B12F628F-6D54-44C4-A629-C0444FF64F61}" type="parTrans" cxnId="{511D6AE2-65AF-4C6A-87F0-A5DF322C6702}">
      <dgm:prSet/>
      <dgm:spPr/>
      <dgm:t>
        <a:bodyPr/>
        <a:lstStyle/>
        <a:p>
          <a:endParaRPr lang="fr-FR"/>
        </a:p>
      </dgm:t>
    </dgm:pt>
    <dgm:pt modelId="{15C1E4DA-4F18-480D-B341-5348BE9B900C}" type="sibTrans" cxnId="{511D6AE2-65AF-4C6A-87F0-A5DF322C6702}">
      <dgm:prSet/>
      <dgm:spPr/>
      <dgm:t>
        <a:bodyPr/>
        <a:lstStyle/>
        <a:p>
          <a:endParaRPr lang="fr-FR"/>
        </a:p>
      </dgm:t>
    </dgm:pt>
    <dgm:pt modelId="{938EFF56-3AF8-4B46-B21D-81FCB579AD4A}">
      <dgm:prSet phldrT="[Texte]"/>
      <dgm:spPr/>
      <dgm:t>
        <a:bodyPr/>
        <a:lstStyle/>
        <a:p>
          <a:r>
            <a:rPr lang="fr-FR" dirty="0"/>
            <a:t>IAM</a:t>
          </a:r>
        </a:p>
      </dgm:t>
    </dgm:pt>
    <dgm:pt modelId="{6C8CA53A-C87E-4976-AEE5-B6084FA5D6E2}" type="parTrans" cxnId="{651449A3-8181-4561-B9C9-25D9D87B7543}">
      <dgm:prSet/>
      <dgm:spPr/>
      <dgm:t>
        <a:bodyPr/>
        <a:lstStyle/>
        <a:p>
          <a:endParaRPr lang="fr-FR"/>
        </a:p>
      </dgm:t>
    </dgm:pt>
    <dgm:pt modelId="{6DEC9C07-3E22-4F08-A402-28D2A1DFD4B0}" type="sibTrans" cxnId="{651449A3-8181-4561-B9C9-25D9D87B7543}">
      <dgm:prSet/>
      <dgm:spPr/>
      <dgm:t>
        <a:bodyPr/>
        <a:lstStyle/>
        <a:p>
          <a:endParaRPr lang="fr-FR"/>
        </a:p>
      </dgm:t>
    </dgm:pt>
    <dgm:pt modelId="{52BBC401-DC03-4437-B909-F887A44C9A57}" type="pres">
      <dgm:prSet presAssocID="{09A1DC1C-C0B5-41DB-A440-80FAD6BE94D2}" presName="linear" presStyleCnt="0">
        <dgm:presLayoutVars>
          <dgm:dir/>
          <dgm:resizeHandles val="exact"/>
        </dgm:presLayoutVars>
      </dgm:prSet>
      <dgm:spPr/>
    </dgm:pt>
    <dgm:pt modelId="{80C1B310-1667-4DAD-8635-62AABE7ECA69}" type="pres">
      <dgm:prSet presAssocID="{FBBBF906-FC8F-4A49-8C90-E6BE76A6C833}" presName="comp" presStyleCnt="0"/>
      <dgm:spPr/>
    </dgm:pt>
    <dgm:pt modelId="{A79BD78B-554E-46C0-BFC4-BDE0EFEC2C45}" type="pres">
      <dgm:prSet presAssocID="{FBBBF906-FC8F-4A49-8C90-E6BE76A6C833}" presName="box" presStyleLbl="node1" presStyleIdx="0" presStyleCnt="3"/>
      <dgm:spPr/>
    </dgm:pt>
    <dgm:pt modelId="{30228875-B461-4425-BF9E-C84E989F3853}" type="pres">
      <dgm:prSet presAssocID="{FBBBF906-FC8F-4A49-8C90-E6BE76A6C833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0" b="-10000"/>
          </a:stretch>
        </a:blipFill>
      </dgm:spPr>
    </dgm:pt>
    <dgm:pt modelId="{447455A0-EFF9-4476-876B-BAC1D5E148F4}" type="pres">
      <dgm:prSet presAssocID="{FBBBF906-FC8F-4A49-8C90-E6BE76A6C833}" presName="text" presStyleLbl="node1" presStyleIdx="0" presStyleCnt="3">
        <dgm:presLayoutVars>
          <dgm:bulletEnabled val="1"/>
        </dgm:presLayoutVars>
      </dgm:prSet>
      <dgm:spPr/>
    </dgm:pt>
    <dgm:pt modelId="{AFB59014-9194-4272-B840-130B70C61F4B}" type="pres">
      <dgm:prSet presAssocID="{EDA91B04-1565-485E-B076-241113CB44EA}" presName="spacer" presStyleCnt="0"/>
      <dgm:spPr/>
    </dgm:pt>
    <dgm:pt modelId="{A8AE5086-A4D7-4E1E-B69B-F0DA3F4A29D4}" type="pres">
      <dgm:prSet presAssocID="{1634067A-DD81-4CCD-9830-99C6BBABD9A4}" presName="comp" presStyleCnt="0"/>
      <dgm:spPr/>
    </dgm:pt>
    <dgm:pt modelId="{5EFE81C5-2A57-4E96-A1B2-A3A8BF2BF695}" type="pres">
      <dgm:prSet presAssocID="{1634067A-DD81-4CCD-9830-99C6BBABD9A4}" presName="box" presStyleLbl="node1" presStyleIdx="1" presStyleCnt="3"/>
      <dgm:spPr/>
    </dgm:pt>
    <dgm:pt modelId="{32742556-D7A7-44EC-A7EE-6685A74175B3}" type="pres">
      <dgm:prSet presAssocID="{1634067A-DD81-4CCD-9830-99C6BBABD9A4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0" b="-10000"/>
          </a:stretch>
        </a:blipFill>
      </dgm:spPr>
    </dgm:pt>
    <dgm:pt modelId="{1207C3FE-3602-40DC-8882-D3ABA7F8DAD2}" type="pres">
      <dgm:prSet presAssocID="{1634067A-DD81-4CCD-9830-99C6BBABD9A4}" presName="text" presStyleLbl="node1" presStyleIdx="1" presStyleCnt="3">
        <dgm:presLayoutVars>
          <dgm:bulletEnabled val="1"/>
        </dgm:presLayoutVars>
      </dgm:prSet>
      <dgm:spPr/>
    </dgm:pt>
    <dgm:pt modelId="{A1600633-3075-41E6-9624-2D778AEADBE9}" type="pres">
      <dgm:prSet presAssocID="{96574772-D55D-46A8-BC17-F9A631B4960C}" presName="spacer" presStyleCnt="0"/>
      <dgm:spPr/>
    </dgm:pt>
    <dgm:pt modelId="{3BBA558B-32A7-43C7-ADA3-998C4A8A3380}" type="pres">
      <dgm:prSet presAssocID="{F37AC99D-CD1E-489A-8BC1-473E6544A18F}" presName="comp" presStyleCnt="0"/>
      <dgm:spPr/>
    </dgm:pt>
    <dgm:pt modelId="{A8387C77-D85A-4BD9-8437-39EFBCAD3A0E}" type="pres">
      <dgm:prSet presAssocID="{F37AC99D-CD1E-489A-8BC1-473E6544A18F}" presName="box" presStyleLbl="node1" presStyleIdx="2" presStyleCnt="3"/>
      <dgm:spPr/>
    </dgm:pt>
    <dgm:pt modelId="{D1119053-99CC-40AA-A33F-2B464C77B93A}" type="pres">
      <dgm:prSet presAssocID="{F37AC99D-CD1E-489A-8BC1-473E6544A18F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0" b="-10000"/>
          </a:stretch>
        </a:blipFill>
      </dgm:spPr>
    </dgm:pt>
    <dgm:pt modelId="{13AE3245-8FEA-49A3-B7D4-43CF28B79C77}" type="pres">
      <dgm:prSet presAssocID="{F37AC99D-CD1E-489A-8BC1-473E6544A18F}" presName="text" presStyleLbl="node1" presStyleIdx="2" presStyleCnt="3">
        <dgm:presLayoutVars>
          <dgm:bulletEnabled val="1"/>
        </dgm:presLayoutVars>
      </dgm:prSet>
      <dgm:spPr/>
    </dgm:pt>
  </dgm:ptLst>
  <dgm:cxnLst>
    <dgm:cxn modelId="{96266E04-19AB-4FA7-BE8D-2C6B6487249F}" type="presOf" srcId="{1634067A-DD81-4CCD-9830-99C6BBABD9A4}" destId="{5EFE81C5-2A57-4E96-A1B2-A3A8BF2BF695}" srcOrd="0" destOrd="0" presId="urn:microsoft.com/office/officeart/2005/8/layout/vList4"/>
    <dgm:cxn modelId="{C2DDB729-494D-446A-95E5-93D1603E7DF2}" type="presOf" srcId="{F37AC99D-CD1E-489A-8BC1-473E6544A18F}" destId="{13AE3245-8FEA-49A3-B7D4-43CF28B79C77}" srcOrd="1" destOrd="0" presId="urn:microsoft.com/office/officeart/2005/8/layout/vList4"/>
    <dgm:cxn modelId="{4C12E862-FCA5-4649-8579-960612EA7AB5}" type="presOf" srcId="{0AC0034A-6930-4C50-87D9-29AF263A406B}" destId="{5EFE81C5-2A57-4E96-A1B2-A3A8BF2BF695}" srcOrd="0" destOrd="1" presId="urn:microsoft.com/office/officeart/2005/8/layout/vList4"/>
    <dgm:cxn modelId="{E4692D4B-B107-4EE9-BFBA-30C03808DBC5}" type="presOf" srcId="{938EFF56-3AF8-4B46-B21D-81FCB579AD4A}" destId="{A8387C77-D85A-4BD9-8437-39EFBCAD3A0E}" srcOrd="0" destOrd="1" presId="urn:microsoft.com/office/officeart/2005/8/layout/vList4"/>
    <dgm:cxn modelId="{F92B916B-D990-44AD-880A-754671AEE464}" type="presOf" srcId="{D6502011-E349-4F76-BF79-201C06DF209D}" destId="{447455A0-EFF9-4476-876B-BAC1D5E148F4}" srcOrd="1" destOrd="1" presId="urn:microsoft.com/office/officeart/2005/8/layout/vList4"/>
    <dgm:cxn modelId="{C242846D-F23C-4DD1-AC9F-CAD48768D754}" type="presOf" srcId="{FBBBF906-FC8F-4A49-8C90-E6BE76A6C833}" destId="{A79BD78B-554E-46C0-BFC4-BDE0EFEC2C45}" srcOrd="0" destOrd="0" presId="urn:microsoft.com/office/officeart/2005/8/layout/vList4"/>
    <dgm:cxn modelId="{2EFB2452-4AE8-4927-9284-A7936C054A0D}" srcId="{09A1DC1C-C0B5-41DB-A440-80FAD6BE94D2}" destId="{FBBBF906-FC8F-4A49-8C90-E6BE76A6C833}" srcOrd="0" destOrd="0" parTransId="{3904027C-C607-4D2C-BDB8-EF4BABE989AC}" sibTransId="{EDA91B04-1565-485E-B076-241113CB44EA}"/>
    <dgm:cxn modelId="{7B3FB173-F44B-403C-8310-C606F03756A0}" srcId="{1634067A-DD81-4CCD-9830-99C6BBABD9A4}" destId="{0AC0034A-6930-4C50-87D9-29AF263A406B}" srcOrd="0" destOrd="0" parTransId="{1B3A42A7-11FD-4756-AAFE-A457B0770E8E}" sibTransId="{76C4B2D3-D18E-4A4C-B916-A64747624DAF}"/>
    <dgm:cxn modelId="{243BDC7E-A472-47A6-B71A-F6F004CA3F17}" type="presOf" srcId="{1634067A-DD81-4CCD-9830-99C6BBABD9A4}" destId="{1207C3FE-3602-40DC-8882-D3ABA7F8DAD2}" srcOrd="1" destOrd="0" presId="urn:microsoft.com/office/officeart/2005/8/layout/vList4"/>
    <dgm:cxn modelId="{C834889E-3482-40BC-8A46-8E4B45ACCA60}" type="presOf" srcId="{F37AC99D-CD1E-489A-8BC1-473E6544A18F}" destId="{A8387C77-D85A-4BD9-8437-39EFBCAD3A0E}" srcOrd="0" destOrd="0" presId="urn:microsoft.com/office/officeart/2005/8/layout/vList4"/>
    <dgm:cxn modelId="{651449A3-8181-4561-B9C9-25D9D87B7543}" srcId="{F37AC99D-CD1E-489A-8BC1-473E6544A18F}" destId="{938EFF56-3AF8-4B46-B21D-81FCB579AD4A}" srcOrd="0" destOrd="0" parTransId="{6C8CA53A-C87E-4976-AEE5-B6084FA5D6E2}" sibTransId="{6DEC9C07-3E22-4F08-A402-28D2A1DFD4B0}"/>
    <dgm:cxn modelId="{B828EAB0-100A-4908-AA93-1A783FA352BA}" type="presOf" srcId="{D6502011-E349-4F76-BF79-201C06DF209D}" destId="{A79BD78B-554E-46C0-BFC4-BDE0EFEC2C45}" srcOrd="0" destOrd="1" presId="urn:microsoft.com/office/officeart/2005/8/layout/vList4"/>
    <dgm:cxn modelId="{8B73CAB3-DE5F-452D-A20B-27C273890222}" srcId="{09A1DC1C-C0B5-41DB-A440-80FAD6BE94D2}" destId="{1634067A-DD81-4CCD-9830-99C6BBABD9A4}" srcOrd="1" destOrd="0" parTransId="{120DC787-4CE3-479B-BAB5-44B9836CFBC5}" sibTransId="{96574772-D55D-46A8-BC17-F9A631B4960C}"/>
    <dgm:cxn modelId="{3560A4B9-8290-40BC-AA13-FB5DA01F0ED2}" type="presOf" srcId="{FBBBF906-FC8F-4A49-8C90-E6BE76A6C833}" destId="{447455A0-EFF9-4476-876B-BAC1D5E148F4}" srcOrd="1" destOrd="0" presId="urn:microsoft.com/office/officeart/2005/8/layout/vList4"/>
    <dgm:cxn modelId="{B663FCCE-3304-43F2-9584-665F396893B2}" type="presOf" srcId="{0AC0034A-6930-4C50-87D9-29AF263A406B}" destId="{1207C3FE-3602-40DC-8882-D3ABA7F8DAD2}" srcOrd="1" destOrd="1" presId="urn:microsoft.com/office/officeart/2005/8/layout/vList4"/>
    <dgm:cxn modelId="{267B4BD3-4A6D-40A7-9EE7-A4512874269F}" type="presOf" srcId="{938EFF56-3AF8-4B46-B21D-81FCB579AD4A}" destId="{13AE3245-8FEA-49A3-B7D4-43CF28B79C77}" srcOrd="1" destOrd="1" presId="urn:microsoft.com/office/officeart/2005/8/layout/vList4"/>
    <dgm:cxn modelId="{37DDBCD9-193A-451E-8276-9074DBE15038}" type="presOf" srcId="{09A1DC1C-C0B5-41DB-A440-80FAD6BE94D2}" destId="{52BBC401-DC03-4437-B909-F887A44C9A57}" srcOrd="0" destOrd="0" presId="urn:microsoft.com/office/officeart/2005/8/layout/vList4"/>
    <dgm:cxn modelId="{511D6AE2-65AF-4C6A-87F0-A5DF322C6702}" srcId="{09A1DC1C-C0B5-41DB-A440-80FAD6BE94D2}" destId="{F37AC99D-CD1E-489A-8BC1-473E6544A18F}" srcOrd="2" destOrd="0" parTransId="{B12F628F-6D54-44C4-A629-C0444FF64F61}" sibTransId="{15C1E4DA-4F18-480D-B341-5348BE9B900C}"/>
    <dgm:cxn modelId="{0D7E0DE9-31D6-414E-BBA2-5337616D2B05}" srcId="{FBBBF906-FC8F-4A49-8C90-E6BE76A6C833}" destId="{D6502011-E349-4F76-BF79-201C06DF209D}" srcOrd="0" destOrd="0" parTransId="{B2A738FC-B4DA-4743-853E-F5E052D01787}" sibTransId="{35855B4B-6447-4244-B557-DA0CA4D3EB25}"/>
    <dgm:cxn modelId="{DE44B180-4D62-4922-8F62-5D17710712C4}" type="presParOf" srcId="{52BBC401-DC03-4437-B909-F887A44C9A57}" destId="{80C1B310-1667-4DAD-8635-62AABE7ECA69}" srcOrd="0" destOrd="0" presId="urn:microsoft.com/office/officeart/2005/8/layout/vList4"/>
    <dgm:cxn modelId="{405B05FC-7AFB-42DA-AB3B-0E7C773CDDBE}" type="presParOf" srcId="{80C1B310-1667-4DAD-8635-62AABE7ECA69}" destId="{A79BD78B-554E-46C0-BFC4-BDE0EFEC2C45}" srcOrd="0" destOrd="0" presId="urn:microsoft.com/office/officeart/2005/8/layout/vList4"/>
    <dgm:cxn modelId="{AE3E3933-313A-44C1-A1A8-D49724451BCA}" type="presParOf" srcId="{80C1B310-1667-4DAD-8635-62AABE7ECA69}" destId="{30228875-B461-4425-BF9E-C84E989F3853}" srcOrd="1" destOrd="0" presId="urn:microsoft.com/office/officeart/2005/8/layout/vList4"/>
    <dgm:cxn modelId="{244EA089-B332-4F24-9254-E2B9B66AF3F7}" type="presParOf" srcId="{80C1B310-1667-4DAD-8635-62AABE7ECA69}" destId="{447455A0-EFF9-4476-876B-BAC1D5E148F4}" srcOrd="2" destOrd="0" presId="urn:microsoft.com/office/officeart/2005/8/layout/vList4"/>
    <dgm:cxn modelId="{07C99343-35D8-424E-8DB9-EDAE1C88E7EF}" type="presParOf" srcId="{52BBC401-DC03-4437-B909-F887A44C9A57}" destId="{AFB59014-9194-4272-B840-130B70C61F4B}" srcOrd="1" destOrd="0" presId="urn:microsoft.com/office/officeart/2005/8/layout/vList4"/>
    <dgm:cxn modelId="{622C4A4D-11F6-4E41-864F-7122AE4B01C6}" type="presParOf" srcId="{52BBC401-DC03-4437-B909-F887A44C9A57}" destId="{A8AE5086-A4D7-4E1E-B69B-F0DA3F4A29D4}" srcOrd="2" destOrd="0" presId="urn:microsoft.com/office/officeart/2005/8/layout/vList4"/>
    <dgm:cxn modelId="{A9D317E9-C420-4DA2-A30B-E9E4A50A2C81}" type="presParOf" srcId="{A8AE5086-A4D7-4E1E-B69B-F0DA3F4A29D4}" destId="{5EFE81C5-2A57-4E96-A1B2-A3A8BF2BF695}" srcOrd="0" destOrd="0" presId="urn:microsoft.com/office/officeart/2005/8/layout/vList4"/>
    <dgm:cxn modelId="{88F0AF52-9B95-4BA0-89AD-27277E42D8F5}" type="presParOf" srcId="{A8AE5086-A4D7-4E1E-B69B-F0DA3F4A29D4}" destId="{32742556-D7A7-44EC-A7EE-6685A74175B3}" srcOrd="1" destOrd="0" presId="urn:microsoft.com/office/officeart/2005/8/layout/vList4"/>
    <dgm:cxn modelId="{4B44C750-4A5F-40A9-8D9D-3D1326139F19}" type="presParOf" srcId="{A8AE5086-A4D7-4E1E-B69B-F0DA3F4A29D4}" destId="{1207C3FE-3602-40DC-8882-D3ABA7F8DAD2}" srcOrd="2" destOrd="0" presId="urn:microsoft.com/office/officeart/2005/8/layout/vList4"/>
    <dgm:cxn modelId="{2279AE8A-8D86-4920-858F-BBEB9EFE8AED}" type="presParOf" srcId="{52BBC401-DC03-4437-B909-F887A44C9A57}" destId="{A1600633-3075-41E6-9624-2D778AEADBE9}" srcOrd="3" destOrd="0" presId="urn:microsoft.com/office/officeart/2005/8/layout/vList4"/>
    <dgm:cxn modelId="{4768306D-4348-4FAF-AF62-F4D89B793536}" type="presParOf" srcId="{52BBC401-DC03-4437-B909-F887A44C9A57}" destId="{3BBA558B-32A7-43C7-ADA3-998C4A8A3380}" srcOrd="4" destOrd="0" presId="urn:microsoft.com/office/officeart/2005/8/layout/vList4"/>
    <dgm:cxn modelId="{888B3719-5E5F-48D6-BC34-A6B9106491C1}" type="presParOf" srcId="{3BBA558B-32A7-43C7-ADA3-998C4A8A3380}" destId="{A8387C77-D85A-4BD9-8437-39EFBCAD3A0E}" srcOrd="0" destOrd="0" presId="urn:microsoft.com/office/officeart/2005/8/layout/vList4"/>
    <dgm:cxn modelId="{8CAB0F30-DA98-4C3B-BB8B-91A793700C83}" type="presParOf" srcId="{3BBA558B-32A7-43C7-ADA3-998C4A8A3380}" destId="{D1119053-99CC-40AA-A33F-2B464C77B93A}" srcOrd="1" destOrd="0" presId="urn:microsoft.com/office/officeart/2005/8/layout/vList4"/>
    <dgm:cxn modelId="{A323BB39-C9D9-45B9-99FE-674AC66510E8}" type="presParOf" srcId="{3BBA558B-32A7-43C7-ADA3-998C4A8A3380}" destId="{13AE3245-8FEA-49A3-B7D4-43CF28B79C7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16D882F-BBD3-4516-AE15-EB3C36F629E6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39D22D35-FF27-48C8-B0EF-683F543179C6}">
      <dgm:prSet phldrT="[Texte]"/>
      <dgm:spPr/>
      <dgm:t>
        <a:bodyPr/>
        <a:lstStyle/>
        <a:p>
          <a:r>
            <a:rPr lang="fr-FR" dirty="0"/>
            <a:t>Séparation</a:t>
          </a:r>
        </a:p>
      </dgm:t>
    </dgm:pt>
    <dgm:pt modelId="{93EE08B5-E255-4E5E-8040-EE6B6D6CBF54}" type="parTrans" cxnId="{1521B228-E170-4C44-B387-17A4A1C29D00}">
      <dgm:prSet/>
      <dgm:spPr/>
      <dgm:t>
        <a:bodyPr/>
        <a:lstStyle/>
        <a:p>
          <a:endParaRPr lang="fr-FR"/>
        </a:p>
      </dgm:t>
    </dgm:pt>
    <dgm:pt modelId="{79254704-6577-4BD6-9B09-9A84CA4454D3}" type="sibTrans" cxnId="{1521B228-E170-4C44-B387-17A4A1C29D00}">
      <dgm:prSet/>
      <dgm:spPr/>
      <dgm:t>
        <a:bodyPr/>
        <a:lstStyle/>
        <a:p>
          <a:endParaRPr lang="fr-FR"/>
        </a:p>
      </dgm:t>
    </dgm:pt>
    <dgm:pt modelId="{0DE801BD-9325-4775-BF6B-2092A8CC5483}">
      <dgm:prSet phldrT="[Texte]"/>
      <dgm:spPr/>
      <dgm:t>
        <a:bodyPr/>
        <a:lstStyle/>
        <a:p>
          <a:r>
            <a:rPr lang="fr-FR" dirty="0"/>
            <a:t>Prédiction</a:t>
          </a:r>
        </a:p>
      </dgm:t>
    </dgm:pt>
    <dgm:pt modelId="{4CC848D3-99B1-490B-850D-ECBEBAB1F175}" type="parTrans" cxnId="{399CFEC0-FD04-45FE-872C-82CD76CD0CC1}">
      <dgm:prSet/>
      <dgm:spPr/>
      <dgm:t>
        <a:bodyPr/>
        <a:lstStyle/>
        <a:p>
          <a:endParaRPr lang="fr-FR"/>
        </a:p>
      </dgm:t>
    </dgm:pt>
    <dgm:pt modelId="{2BDFCFB2-77F4-4D11-9AF3-5C0C64E63259}" type="sibTrans" cxnId="{399CFEC0-FD04-45FE-872C-82CD76CD0CC1}">
      <dgm:prSet/>
      <dgm:spPr/>
      <dgm:t>
        <a:bodyPr/>
        <a:lstStyle/>
        <a:p>
          <a:endParaRPr lang="fr-FR"/>
        </a:p>
      </dgm:t>
    </dgm:pt>
    <dgm:pt modelId="{9E12D963-93CF-4CBE-AC10-B50E8EC08B92}">
      <dgm:prSet phldrT="[Texte]"/>
      <dgm:spPr/>
      <dgm:t>
        <a:bodyPr/>
        <a:lstStyle/>
        <a:p>
          <a:r>
            <a:rPr lang="fr-FR" dirty="0"/>
            <a:t>Aplatissement</a:t>
          </a:r>
        </a:p>
      </dgm:t>
    </dgm:pt>
    <dgm:pt modelId="{1F927321-1605-4380-B5EF-57CDAC3EEDF4}" type="parTrans" cxnId="{70A0C3E1-CB41-406E-B9E2-4B21722F8B17}">
      <dgm:prSet/>
      <dgm:spPr/>
      <dgm:t>
        <a:bodyPr/>
        <a:lstStyle/>
        <a:p>
          <a:endParaRPr lang="fr-FR"/>
        </a:p>
      </dgm:t>
    </dgm:pt>
    <dgm:pt modelId="{68FD1003-E50E-4FE9-9D80-694C028EAB2A}" type="sibTrans" cxnId="{70A0C3E1-CB41-406E-B9E2-4B21722F8B17}">
      <dgm:prSet/>
      <dgm:spPr/>
      <dgm:t>
        <a:bodyPr/>
        <a:lstStyle/>
        <a:p>
          <a:endParaRPr lang="fr-FR"/>
        </a:p>
      </dgm:t>
    </dgm:pt>
    <dgm:pt modelId="{DBC325C9-750D-43E3-A25D-256AEDBE8FB3}">
      <dgm:prSet phldrT="[Texte]"/>
      <dgm:spPr/>
      <dgm:t>
        <a:bodyPr/>
        <a:lstStyle/>
        <a:p>
          <a:r>
            <a:rPr lang="fr-FR" dirty="0"/>
            <a:t>Conversion</a:t>
          </a:r>
        </a:p>
      </dgm:t>
    </dgm:pt>
    <dgm:pt modelId="{30E5813C-46A8-4677-9E7B-27A2DCF746F8}" type="parTrans" cxnId="{76EB0E1C-CE01-4BBD-8826-A2F98DF28DD9}">
      <dgm:prSet/>
      <dgm:spPr/>
      <dgm:t>
        <a:bodyPr/>
        <a:lstStyle/>
        <a:p>
          <a:endParaRPr lang="fr-FR"/>
        </a:p>
      </dgm:t>
    </dgm:pt>
    <dgm:pt modelId="{54997559-1AE3-4778-AB98-CE52BA877A3D}" type="sibTrans" cxnId="{76EB0E1C-CE01-4BBD-8826-A2F98DF28DD9}">
      <dgm:prSet/>
      <dgm:spPr/>
      <dgm:t>
        <a:bodyPr/>
        <a:lstStyle/>
        <a:p>
          <a:endParaRPr lang="fr-FR"/>
        </a:p>
      </dgm:t>
    </dgm:pt>
    <dgm:pt modelId="{E00DB21C-A8CA-4089-BAAB-0D9093B0AAB8}" type="pres">
      <dgm:prSet presAssocID="{316D882F-BBD3-4516-AE15-EB3C36F629E6}" presName="Name0" presStyleCnt="0">
        <dgm:presLayoutVars>
          <dgm:dir/>
          <dgm:resizeHandles val="exact"/>
        </dgm:presLayoutVars>
      </dgm:prSet>
      <dgm:spPr/>
    </dgm:pt>
    <dgm:pt modelId="{62171548-4D79-4978-BEBE-FB6F6312BD5F}" type="pres">
      <dgm:prSet presAssocID="{39D22D35-FF27-48C8-B0EF-683F543179C6}" presName="node" presStyleLbl="node1" presStyleIdx="0" presStyleCnt="4">
        <dgm:presLayoutVars>
          <dgm:bulletEnabled val="1"/>
        </dgm:presLayoutVars>
      </dgm:prSet>
      <dgm:spPr/>
    </dgm:pt>
    <dgm:pt modelId="{486E7459-446E-424F-AB44-7E64D61709B2}" type="pres">
      <dgm:prSet presAssocID="{79254704-6577-4BD6-9B09-9A84CA4454D3}" presName="sibTrans" presStyleLbl="sibTrans2D1" presStyleIdx="0" presStyleCnt="3"/>
      <dgm:spPr/>
    </dgm:pt>
    <dgm:pt modelId="{0F15FA2F-C831-4F3D-9AA7-6D48AB258D80}" type="pres">
      <dgm:prSet presAssocID="{79254704-6577-4BD6-9B09-9A84CA4454D3}" presName="connectorText" presStyleLbl="sibTrans2D1" presStyleIdx="0" presStyleCnt="3"/>
      <dgm:spPr/>
    </dgm:pt>
    <dgm:pt modelId="{4FC5E16A-4C44-4ECF-8925-42AEF35E9167}" type="pres">
      <dgm:prSet presAssocID="{0DE801BD-9325-4775-BF6B-2092A8CC5483}" presName="node" presStyleLbl="node1" presStyleIdx="1" presStyleCnt="4" custLinFactNeighborX="15408" custLinFactNeighborY="1027">
        <dgm:presLayoutVars>
          <dgm:bulletEnabled val="1"/>
        </dgm:presLayoutVars>
      </dgm:prSet>
      <dgm:spPr/>
    </dgm:pt>
    <dgm:pt modelId="{789A5C51-614C-4FB7-AD6B-71A5C4B23E8C}" type="pres">
      <dgm:prSet presAssocID="{2BDFCFB2-77F4-4D11-9AF3-5C0C64E63259}" presName="sibTrans" presStyleLbl="sibTrans2D1" presStyleIdx="1" presStyleCnt="3"/>
      <dgm:spPr/>
    </dgm:pt>
    <dgm:pt modelId="{0CF67FDD-2C82-4DFF-8C5A-0234442E8C0B}" type="pres">
      <dgm:prSet presAssocID="{2BDFCFB2-77F4-4D11-9AF3-5C0C64E63259}" presName="connectorText" presStyleLbl="sibTrans2D1" presStyleIdx="1" presStyleCnt="3"/>
      <dgm:spPr/>
    </dgm:pt>
    <dgm:pt modelId="{789AE488-4B5F-4610-815B-417FB2A50A53}" type="pres">
      <dgm:prSet presAssocID="{9E12D963-93CF-4CBE-AC10-B50E8EC08B92}" presName="node" presStyleLbl="node1" presStyleIdx="2" presStyleCnt="4">
        <dgm:presLayoutVars>
          <dgm:bulletEnabled val="1"/>
        </dgm:presLayoutVars>
      </dgm:prSet>
      <dgm:spPr/>
    </dgm:pt>
    <dgm:pt modelId="{76FB2B89-0947-4F5D-B11A-4EB969D515FB}" type="pres">
      <dgm:prSet presAssocID="{68FD1003-E50E-4FE9-9D80-694C028EAB2A}" presName="sibTrans" presStyleLbl="sibTrans2D1" presStyleIdx="2" presStyleCnt="3"/>
      <dgm:spPr/>
    </dgm:pt>
    <dgm:pt modelId="{EC1EE397-83C8-4AD1-A7C9-DB90BE21CB52}" type="pres">
      <dgm:prSet presAssocID="{68FD1003-E50E-4FE9-9D80-694C028EAB2A}" presName="connectorText" presStyleLbl="sibTrans2D1" presStyleIdx="2" presStyleCnt="3"/>
      <dgm:spPr/>
    </dgm:pt>
    <dgm:pt modelId="{432EEB69-7DDF-4DE5-9740-79F06B372EE9}" type="pres">
      <dgm:prSet presAssocID="{DBC325C9-750D-43E3-A25D-256AEDBE8FB3}" presName="node" presStyleLbl="node1" presStyleIdx="3" presStyleCnt="4">
        <dgm:presLayoutVars>
          <dgm:bulletEnabled val="1"/>
        </dgm:presLayoutVars>
      </dgm:prSet>
      <dgm:spPr/>
    </dgm:pt>
  </dgm:ptLst>
  <dgm:cxnLst>
    <dgm:cxn modelId="{76EB0E1C-CE01-4BBD-8826-A2F98DF28DD9}" srcId="{316D882F-BBD3-4516-AE15-EB3C36F629E6}" destId="{DBC325C9-750D-43E3-A25D-256AEDBE8FB3}" srcOrd="3" destOrd="0" parTransId="{30E5813C-46A8-4677-9E7B-27A2DCF746F8}" sibTransId="{54997559-1AE3-4778-AB98-CE52BA877A3D}"/>
    <dgm:cxn modelId="{F14C3921-4020-4299-8FAA-AA080A8EF607}" type="presOf" srcId="{39D22D35-FF27-48C8-B0EF-683F543179C6}" destId="{62171548-4D79-4978-BEBE-FB6F6312BD5F}" srcOrd="0" destOrd="0" presId="urn:microsoft.com/office/officeart/2005/8/layout/process1"/>
    <dgm:cxn modelId="{1521B228-E170-4C44-B387-17A4A1C29D00}" srcId="{316D882F-BBD3-4516-AE15-EB3C36F629E6}" destId="{39D22D35-FF27-48C8-B0EF-683F543179C6}" srcOrd="0" destOrd="0" parTransId="{93EE08B5-E255-4E5E-8040-EE6B6D6CBF54}" sibTransId="{79254704-6577-4BD6-9B09-9A84CA4454D3}"/>
    <dgm:cxn modelId="{01E1BD61-510D-44C8-8B61-AC6C2A1CC317}" type="presOf" srcId="{2BDFCFB2-77F4-4D11-9AF3-5C0C64E63259}" destId="{789A5C51-614C-4FB7-AD6B-71A5C4B23E8C}" srcOrd="0" destOrd="0" presId="urn:microsoft.com/office/officeart/2005/8/layout/process1"/>
    <dgm:cxn modelId="{2843A962-CC31-48D4-826E-506482B70298}" type="presOf" srcId="{68FD1003-E50E-4FE9-9D80-694C028EAB2A}" destId="{76FB2B89-0947-4F5D-B11A-4EB969D515FB}" srcOrd="0" destOrd="0" presId="urn:microsoft.com/office/officeart/2005/8/layout/process1"/>
    <dgm:cxn modelId="{99FAD865-EE4C-45D9-BED8-9BFC123B08A3}" type="presOf" srcId="{0DE801BD-9325-4775-BF6B-2092A8CC5483}" destId="{4FC5E16A-4C44-4ECF-8925-42AEF35E9167}" srcOrd="0" destOrd="0" presId="urn:microsoft.com/office/officeart/2005/8/layout/process1"/>
    <dgm:cxn modelId="{5414734C-9BCF-447D-BF6A-82D4BB0ED757}" type="presOf" srcId="{316D882F-BBD3-4516-AE15-EB3C36F629E6}" destId="{E00DB21C-A8CA-4089-BAAB-0D9093B0AAB8}" srcOrd="0" destOrd="0" presId="urn:microsoft.com/office/officeart/2005/8/layout/process1"/>
    <dgm:cxn modelId="{B01D6C4F-CE51-49EF-A8DA-BFE74B88D74A}" type="presOf" srcId="{9E12D963-93CF-4CBE-AC10-B50E8EC08B92}" destId="{789AE488-4B5F-4610-815B-417FB2A50A53}" srcOrd="0" destOrd="0" presId="urn:microsoft.com/office/officeart/2005/8/layout/process1"/>
    <dgm:cxn modelId="{D71F0B52-ECF1-473C-A230-348EE365F029}" type="presOf" srcId="{79254704-6577-4BD6-9B09-9A84CA4454D3}" destId="{0F15FA2F-C831-4F3D-9AA7-6D48AB258D80}" srcOrd="1" destOrd="0" presId="urn:microsoft.com/office/officeart/2005/8/layout/process1"/>
    <dgm:cxn modelId="{9A17D59D-9608-4D35-AB08-4861EB1016F5}" type="presOf" srcId="{79254704-6577-4BD6-9B09-9A84CA4454D3}" destId="{486E7459-446E-424F-AB44-7E64D61709B2}" srcOrd="0" destOrd="0" presId="urn:microsoft.com/office/officeart/2005/8/layout/process1"/>
    <dgm:cxn modelId="{F3B537A2-DB4C-4BD8-B99F-0C9A233BB5BE}" type="presOf" srcId="{68FD1003-E50E-4FE9-9D80-694C028EAB2A}" destId="{EC1EE397-83C8-4AD1-A7C9-DB90BE21CB52}" srcOrd="1" destOrd="0" presId="urn:microsoft.com/office/officeart/2005/8/layout/process1"/>
    <dgm:cxn modelId="{DC7DF1B8-06AE-4CED-9354-3D161DC713DB}" type="presOf" srcId="{2BDFCFB2-77F4-4D11-9AF3-5C0C64E63259}" destId="{0CF67FDD-2C82-4DFF-8C5A-0234442E8C0B}" srcOrd="1" destOrd="0" presId="urn:microsoft.com/office/officeart/2005/8/layout/process1"/>
    <dgm:cxn modelId="{399CFEC0-FD04-45FE-872C-82CD76CD0CC1}" srcId="{316D882F-BBD3-4516-AE15-EB3C36F629E6}" destId="{0DE801BD-9325-4775-BF6B-2092A8CC5483}" srcOrd="1" destOrd="0" parTransId="{4CC848D3-99B1-490B-850D-ECBEBAB1F175}" sibTransId="{2BDFCFB2-77F4-4D11-9AF3-5C0C64E63259}"/>
    <dgm:cxn modelId="{70A0C3E1-CB41-406E-B9E2-4B21722F8B17}" srcId="{316D882F-BBD3-4516-AE15-EB3C36F629E6}" destId="{9E12D963-93CF-4CBE-AC10-B50E8EC08B92}" srcOrd="2" destOrd="0" parTransId="{1F927321-1605-4380-B5EF-57CDAC3EEDF4}" sibTransId="{68FD1003-E50E-4FE9-9D80-694C028EAB2A}"/>
    <dgm:cxn modelId="{530701E4-AA2A-4A91-AE54-4E88AD87F9E4}" type="presOf" srcId="{DBC325C9-750D-43E3-A25D-256AEDBE8FB3}" destId="{432EEB69-7DDF-4DE5-9740-79F06B372EE9}" srcOrd="0" destOrd="0" presId="urn:microsoft.com/office/officeart/2005/8/layout/process1"/>
    <dgm:cxn modelId="{4C5F296F-C418-4D96-A7AA-1C47A6D3E6E8}" type="presParOf" srcId="{E00DB21C-A8CA-4089-BAAB-0D9093B0AAB8}" destId="{62171548-4D79-4978-BEBE-FB6F6312BD5F}" srcOrd="0" destOrd="0" presId="urn:microsoft.com/office/officeart/2005/8/layout/process1"/>
    <dgm:cxn modelId="{8E5CFEAD-F62C-4AE8-BAC0-72DA86838FF6}" type="presParOf" srcId="{E00DB21C-A8CA-4089-BAAB-0D9093B0AAB8}" destId="{486E7459-446E-424F-AB44-7E64D61709B2}" srcOrd="1" destOrd="0" presId="urn:microsoft.com/office/officeart/2005/8/layout/process1"/>
    <dgm:cxn modelId="{CAABC84D-A078-4035-8E5F-4DC94E2194F7}" type="presParOf" srcId="{486E7459-446E-424F-AB44-7E64D61709B2}" destId="{0F15FA2F-C831-4F3D-9AA7-6D48AB258D80}" srcOrd="0" destOrd="0" presId="urn:microsoft.com/office/officeart/2005/8/layout/process1"/>
    <dgm:cxn modelId="{E443A425-6F89-45BB-BD49-3D0DFEB6766A}" type="presParOf" srcId="{E00DB21C-A8CA-4089-BAAB-0D9093B0AAB8}" destId="{4FC5E16A-4C44-4ECF-8925-42AEF35E9167}" srcOrd="2" destOrd="0" presId="urn:microsoft.com/office/officeart/2005/8/layout/process1"/>
    <dgm:cxn modelId="{09A0EACA-637C-4694-9FB5-757E64D4F6BB}" type="presParOf" srcId="{E00DB21C-A8CA-4089-BAAB-0D9093B0AAB8}" destId="{789A5C51-614C-4FB7-AD6B-71A5C4B23E8C}" srcOrd="3" destOrd="0" presId="urn:microsoft.com/office/officeart/2005/8/layout/process1"/>
    <dgm:cxn modelId="{550D3AC2-6517-42FE-90D1-BD094AB58D7D}" type="presParOf" srcId="{789A5C51-614C-4FB7-AD6B-71A5C4B23E8C}" destId="{0CF67FDD-2C82-4DFF-8C5A-0234442E8C0B}" srcOrd="0" destOrd="0" presId="urn:microsoft.com/office/officeart/2005/8/layout/process1"/>
    <dgm:cxn modelId="{1AECFFEF-A398-4F7B-9D67-5F1E7F440D90}" type="presParOf" srcId="{E00DB21C-A8CA-4089-BAAB-0D9093B0AAB8}" destId="{789AE488-4B5F-4610-815B-417FB2A50A53}" srcOrd="4" destOrd="0" presId="urn:microsoft.com/office/officeart/2005/8/layout/process1"/>
    <dgm:cxn modelId="{D2642758-1B5C-45E4-8866-D6191887897E}" type="presParOf" srcId="{E00DB21C-A8CA-4089-BAAB-0D9093B0AAB8}" destId="{76FB2B89-0947-4F5D-B11A-4EB969D515FB}" srcOrd="5" destOrd="0" presId="urn:microsoft.com/office/officeart/2005/8/layout/process1"/>
    <dgm:cxn modelId="{A579AF19-F81F-4C66-B52B-09904EFD6BA0}" type="presParOf" srcId="{76FB2B89-0947-4F5D-B11A-4EB969D515FB}" destId="{EC1EE397-83C8-4AD1-A7C9-DB90BE21CB52}" srcOrd="0" destOrd="0" presId="urn:microsoft.com/office/officeart/2005/8/layout/process1"/>
    <dgm:cxn modelId="{31016FF2-E25E-44A7-94E0-190A6D008A18}" type="presParOf" srcId="{E00DB21C-A8CA-4089-BAAB-0D9093B0AAB8}" destId="{432EEB69-7DDF-4DE5-9740-79F06B372EE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16D882F-BBD3-4516-AE15-EB3C36F629E6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39D22D35-FF27-48C8-B0EF-683F543179C6}">
      <dgm:prSet phldrT="[Texte]"/>
      <dgm:spPr/>
      <dgm:t>
        <a:bodyPr/>
        <a:lstStyle/>
        <a:p>
          <a:r>
            <a:rPr lang="fr-FR" dirty="0"/>
            <a:t>Regroupement</a:t>
          </a:r>
        </a:p>
      </dgm:t>
    </dgm:pt>
    <dgm:pt modelId="{93EE08B5-E255-4E5E-8040-EE6B6D6CBF54}" type="parTrans" cxnId="{1521B228-E170-4C44-B387-17A4A1C29D00}">
      <dgm:prSet/>
      <dgm:spPr/>
      <dgm:t>
        <a:bodyPr/>
        <a:lstStyle/>
        <a:p>
          <a:endParaRPr lang="fr-FR"/>
        </a:p>
      </dgm:t>
    </dgm:pt>
    <dgm:pt modelId="{79254704-6577-4BD6-9B09-9A84CA4454D3}" type="sibTrans" cxnId="{1521B228-E170-4C44-B387-17A4A1C29D00}">
      <dgm:prSet/>
      <dgm:spPr/>
      <dgm:t>
        <a:bodyPr/>
        <a:lstStyle/>
        <a:p>
          <a:endParaRPr lang="fr-FR"/>
        </a:p>
      </dgm:t>
    </dgm:pt>
    <dgm:pt modelId="{96C23409-2861-4161-AE7A-313426D0577A}">
      <dgm:prSet phldrT="[Texte]"/>
      <dgm:spPr/>
      <dgm:t>
        <a:bodyPr/>
        <a:lstStyle/>
        <a:p>
          <a:r>
            <a:rPr lang="fr-FR" dirty="0"/>
            <a:t>DataFrame</a:t>
          </a:r>
        </a:p>
      </dgm:t>
    </dgm:pt>
    <dgm:pt modelId="{B398FC30-C9BC-471E-8395-9C9A741FD84F}" type="parTrans" cxnId="{1D4103A2-E512-488D-95A2-2A9BDEDF87C5}">
      <dgm:prSet/>
      <dgm:spPr/>
      <dgm:t>
        <a:bodyPr/>
        <a:lstStyle/>
        <a:p>
          <a:endParaRPr lang="fr-FR"/>
        </a:p>
      </dgm:t>
    </dgm:pt>
    <dgm:pt modelId="{9CB6B300-4715-4764-8C5B-C6A4B7F6967C}" type="sibTrans" cxnId="{1D4103A2-E512-488D-95A2-2A9BDEDF87C5}">
      <dgm:prSet/>
      <dgm:spPr/>
      <dgm:t>
        <a:bodyPr/>
        <a:lstStyle/>
        <a:p>
          <a:endParaRPr lang="fr-FR"/>
        </a:p>
      </dgm:t>
    </dgm:pt>
    <dgm:pt modelId="{E00DB21C-A8CA-4089-BAAB-0D9093B0AAB8}" type="pres">
      <dgm:prSet presAssocID="{316D882F-BBD3-4516-AE15-EB3C36F629E6}" presName="Name0" presStyleCnt="0">
        <dgm:presLayoutVars>
          <dgm:dir/>
          <dgm:resizeHandles val="exact"/>
        </dgm:presLayoutVars>
      </dgm:prSet>
      <dgm:spPr/>
    </dgm:pt>
    <dgm:pt modelId="{62171548-4D79-4978-BEBE-FB6F6312BD5F}" type="pres">
      <dgm:prSet presAssocID="{39D22D35-FF27-48C8-B0EF-683F543179C6}" presName="node" presStyleLbl="node1" presStyleIdx="0" presStyleCnt="2">
        <dgm:presLayoutVars>
          <dgm:bulletEnabled val="1"/>
        </dgm:presLayoutVars>
      </dgm:prSet>
      <dgm:spPr/>
    </dgm:pt>
    <dgm:pt modelId="{5172E709-7377-490D-8E64-1D8ADEDB00AC}" type="pres">
      <dgm:prSet presAssocID="{79254704-6577-4BD6-9B09-9A84CA4454D3}" presName="sibTrans" presStyleLbl="sibTrans2D1" presStyleIdx="0" presStyleCnt="1"/>
      <dgm:spPr/>
    </dgm:pt>
    <dgm:pt modelId="{DF2F45EA-F84B-4542-B8A5-08A5152484FE}" type="pres">
      <dgm:prSet presAssocID="{79254704-6577-4BD6-9B09-9A84CA4454D3}" presName="connectorText" presStyleLbl="sibTrans2D1" presStyleIdx="0" presStyleCnt="1"/>
      <dgm:spPr/>
    </dgm:pt>
    <dgm:pt modelId="{6D5A0EE3-49F9-457E-9CD8-6697C9503A58}" type="pres">
      <dgm:prSet presAssocID="{96C23409-2861-4161-AE7A-313426D0577A}" presName="node" presStyleLbl="node1" presStyleIdx="1" presStyleCnt="2">
        <dgm:presLayoutVars>
          <dgm:bulletEnabled val="1"/>
        </dgm:presLayoutVars>
      </dgm:prSet>
      <dgm:spPr/>
    </dgm:pt>
  </dgm:ptLst>
  <dgm:cxnLst>
    <dgm:cxn modelId="{3DED3F01-BC6B-4111-82FC-96CAE520CA06}" type="presOf" srcId="{96C23409-2861-4161-AE7A-313426D0577A}" destId="{6D5A0EE3-49F9-457E-9CD8-6697C9503A58}" srcOrd="0" destOrd="0" presId="urn:microsoft.com/office/officeart/2005/8/layout/process1"/>
    <dgm:cxn modelId="{F14C3921-4020-4299-8FAA-AA080A8EF607}" type="presOf" srcId="{39D22D35-FF27-48C8-B0EF-683F543179C6}" destId="{62171548-4D79-4978-BEBE-FB6F6312BD5F}" srcOrd="0" destOrd="0" presId="urn:microsoft.com/office/officeart/2005/8/layout/process1"/>
    <dgm:cxn modelId="{1521B228-E170-4C44-B387-17A4A1C29D00}" srcId="{316D882F-BBD3-4516-AE15-EB3C36F629E6}" destId="{39D22D35-FF27-48C8-B0EF-683F543179C6}" srcOrd="0" destOrd="0" parTransId="{93EE08B5-E255-4E5E-8040-EE6B6D6CBF54}" sibTransId="{79254704-6577-4BD6-9B09-9A84CA4454D3}"/>
    <dgm:cxn modelId="{C989542D-EC5C-4346-9CA2-BD3274A44FE3}" type="presOf" srcId="{79254704-6577-4BD6-9B09-9A84CA4454D3}" destId="{DF2F45EA-F84B-4542-B8A5-08A5152484FE}" srcOrd="1" destOrd="0" presId="urn:microsoft.com/office/officeart/2005/8/layout/process1"/>
    <dgm:cxn modelId="{5414734C-9BCF-447D-BF6A-82D4BB0ED757}" type="presOf" srcId="{316D882F-BBD3-4516-AE15-EB3C36F629E6}" destId="{E00DB21C-A8CA-4089-BAAB-0D9093B0AAB8}" srcOrd="0" destOrd="0" presId="urn:microsoft.com/office/officeart/2005/8/layout/process1"/>
    <dgm:cxn modelId="{1D4103A2-E512-488D-95A2-2A9BDEDF87C5}" srcId="{316D882F-BBD3-4516-AE15-EB3C36F629E6}" destId="{96C23409-2861-4161-AE7A-313426D0577A}" srcOrd="1" destOrd="0" parTransId="{B398FC30-C9BC-471E-8395-9C9A741FD84F}" sibTransId="{9CB6B300-4715-4764-8C5B-C6A4B7F6967C}"/>
    <dgm:cxn modelId="{0110B5D7-32A1-458C-8D6B-C13872219E98}" type="presOf" srcId="{79254704-6577-4BD6-9B09-9A84CA4454D3}" destId="{5172E709-7377-490D-8E64-1D8ADEDB00AC}" srcOrd="0" destOrd="0" presId="urn:microsoft.com/office/officeart/2005/8/layout/process1"/>
    <dgm:cxn modelId="{4C5F296F-C418-4D96-A7AA-1C47A6D3E6E8}" type="presParOf" srcId="{E00DB21C-A8CA-4089-BAAB-0D9093B0AAB8}" destId="{62171548-4D79-4978-BEBE-FB6F6312BD5F}" srcOrd="0" destOrd="0" presId="urn:microsoft.com/office/officeart/2005/8/layout/process1"/>
    <dgm:cxn modelId="{1B46903D-29E3-426B-A718-0A7D6EF70FF0}" type="presParOf" srcId="{E00DB21C-A8CA-4089-BAAB-0D9093B0AAB8}" destId="{5172E709-7377-490D-8E64-1D8ADEDB00AC}" srcOrd="1" destOrd="0" presId="urn:microsoft.com/office/officeart/2005/8/layout/process1"/>
    <dgm:cxn modelId="{61A8E764-011F-4E58-9269-F3FA4DF5B20B}" type="presParOf" srcId="{5172E709-7377-490D-8E64-1D8ADEDB00AC}" destId="{DF2F45EA-F84B-4542-B8A5-08A5152484FE}" srcOrd="0" destOrd="0" presId="urn:microsoft.com/office/officeart/2005/8/layout/process1"/>
    <dgm:cxn modelId="{7FD6A714-2E3D-4939-B02D-94F07D09E478}" type="presParOf" srcId="{E00DB21C-A8CA-4089-BAAB-0D9093B0AAB8}" destId="{6D5A0EE3-49F9-457E-9CD8-6697C9503A5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8B39B16-FBBA-40E5-82E7-BE041027BBD5}" type="doc">
      <dgm:prSet loTypeId="urn:microsoft.com/office/officeart/2005/8/layout/bProcess3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9243A29C-825C-4AC6-8C5A-BCF354609BBB}">
      <dgm:prSet phldrT="[Texte]"/>
      <dgm:spPr/>
      <dgm:t>
        <a:bodyPr/>
        <a:lstStyle/>
        <a:p>
          <a:r>
            <a:rPr lang="fr-FR" dirty="0"/>
            <a:t>Taille des </a:t>
          </a:r>
          <a:r>
            <a:rPr lang="fr-FR" dirty="0" err="1"/>
            <a:t>Features</a:t>
          </a:r>
          <a:r>
            <a:rPr lang="fr-FR" dirty="0"/>
            <a:t> : 1280</a:t>
          </a:r>
        </a:p>
      </dgm:t>
    </dgm:pt>
    <dgm:pt modelId="{BAB7EA4B-8809-46CA-8D67-D3305B3E756F}" type="parTrans" cxnId="{6B931120-D9F2-45A8-833F-BD4A4FE5188B}">
      <dgm:prSet/>
      <dgm:spPr/>
      <dgm:t>
        <a:bodyPr/>
        <a:lstStyle/>
        <a:p>
          <a:endParaRPr lang="fr-FR"/>
        </a:p>
      </dgm:t>
    </dgm:pt>
    <dgm:pt modelId="{EC416A5B-288B-44B2-B589-8EB875CBE440}" type="sibTrans" cxnId="{6B931120-D9F2-45A8-833F-BD4A4FE5188B}">
      <dgm:prSet/>
      <dgm:spPr/>
      <dgm:t>
        <a:bodyPr/>
        <a:lstStyle/>
        <a:p>
          <a:endParaRPr lang="fr-FR"/>
        </a:p>
      </dgm:t>
    </dgm:pt>
    <dgm:pt modelId="{6FEC2C69-5C3C-45A9-A44C-3FC9E418F617}">
      <dgm:prSet phldrT="[Texte]"/>
      <dgm:spPr/>
      <dgm:t>
        <a:bodyPr/>
        <a:lstStyle/>
        <a:p>
          <a:r>
            <a:rPr lang="fr-FR" dirty="0"/>
            <a:t>Conversion en vecteurs</a:t>
          </a:r>
        </a:p>
      </dgm:t>
    </dgm:pt>
    <dgm:pt modelId="{B2DDC896-A5AE-4386-8181-5DFB321F0106}" type="parTrans" cxnId="{C430C587-7FA2-44CE-ACA6-1E295BD3385D}">
      <dgm:prSet/>
      <dgm:spPr/>
      <dgm:t>
        <a:bodyPr/>
        <a:lstStyle/>
        <a:p>
          <a:endParaRPr lang="fr-FR"/>
        </a:p>
      </dgm:t>
    </dgm:pt>
    <dgm:pt modelId="{DE170B0D-12E4-4A1C-96C6-A0B21F839CC6}" type="sibTrans" cxnId="{C430C587-7FA2-44CE-ACA6-1E295BD3385D}">
      <dgm:prSet/>
      <dgm:spPr/>
      <dgm:t>
        <a:bodyPr/>
        <a:lstStyle/>
        <a:p>
          <a:endParaRPr lang="fr-FR"/>
        </a:p>
      </dgm:t>
    </dgm:pt>
    <dgm:pt modelId="{7CAA79FD-3A80-43D8-A795-142E5C402C00}">
      <dgm:prSet phldrT="[Texte]"/>
      <dgm:spPr/>
      <dgm:t>
        <a:bodyPr/>
        <a:lstStyle/>
        <a:p>
          <a:r>
            <a:rPr lang="fr-FR" dirty="0"/>
            <a:t>PCA (k=2)</a:t>
          </a:r>
        </a:p>
      </dgm:t>
    </dgm:pt>
    <dgm:pt modelId="{0D5F999D-F299-4D9E-B046-4BDDA44F83F2}" type="parTrans" cxnId="{346DEF03-8ACE-4944-8CE8-AF96CB0825DF}">
      <dgm:prSet/>
      <dgm:spPr/>
      <dgm:t>
        <a:bodyPr/>
        <a:lstStyle/>
        <a:p>
          <a:endParaRPr lang="fr-FR"/>
        </a:p>
      </dgm:t>
    </dgm:pt>
    <dgm:pt modelId="{D6DF753C-5EAC-4BD4-8BFB-FCEAC979E203}" type="sibTrans" cxnId="{346DEF03-8ACE-4944-8CE8-AF96CB0825DF}">
      <dgm:prSet/>
      <dgm:spPr/>
      <dgm:t>
        <a:bodyPr/>
        <a:lstStyle/>
        <a:p>
          <a:endParaRPr lang="fr-FR"/>
        </a:p>
      </dgm:t>
    </dgm:pt>
    <dgm:pt modelId="{B66E15E5-10D3-407E-99BA-FF7FDBC1903C}" type="pres">
      <dgm:prSet presAssocID="{C8B39B16-FBBA-40E5-82E7-BE041027BBD5}" presName="Name0" presStyleCnt="0">
        <dgm:presLayoutVars>
          <dgm:dir/>
          <dgm:resizeHandles val="exact"/>
        </dgm:presLayoutVars>
      </dgm:prSet>
      <dgm:spPr/>
    </dgm:pt>
    <dgm:pt modelId="{60C6413B-7497-4F85-B399-188C42868ACB}" type="pres">
      <dgm:prSet presAssocID="{9243A29C-825C-4AC6-8C5A-BCF354609BBB}" presName="node" presStyleLbl="node1" presStyleIdx="0" presStyleCnt="3">
        <dgm:presLayoutVars>
          <dgm:bulletEnabled val="1"/>
        </dgm:presLayoutVars>
      </dgm:prSet>
      <dgm:spPr/>
    </dgm:pt>
    <dgm:pt modelId="{D8A7F4E8-ED48-4E68-A5ED-9A99BF3DB2BE}" type="pres">
      <dgm:prSet presAssocID="{EC416A5B-288B-44B2-B589-8EB875CBE440}" presName="sibTrans" presStyleLbl="sibTrans1D1" presStyleIdx="0" presStyleCnt="2"/>
      <dgm:spPr/>
    </dgm:pt>
    <dgm:pt modelId="{DDDC59AC-97E4-4576-9129-B08D02959653}" type="pres">
      <dgm:prSet presAssocID="{EC416A5B-288B-44B2-B589-8EB875CBE440}" presName="connectorText" presStyleLbl="sibTrans1D1" presStyleIdx="0" presStyleCnt="2"/>
      <dgm:spPr/>
    </dgm:pt>
    <dgm:pt modelId="{AF407BDF-ED66-4CA1-80C5-000B7D417B79}" type="pres">
      <dgm:prSet presAssocID="{6FEC2C69-5C3C-45A9-A44C-3FC9E418F617}" presName="node" presStyleLbl="node1" presStyleIdx="1" presStyleCnt="3">
        <dgm:presLayoutVars>
          <dgm:bulletEnabled val="1"/>
        </dgm:presLayoutVars>
      </dgm:prSet>
      <dgm:spPr/>
    </dgm:pt>
    <dgm:pt modelId="{3C1C619D-8605-48B6-963E-9435E42C2AB2}" type="pres">
      <dgm:prSet presAssocID="{DE170B0D-12E4-4A1C-96C6-A0B21F839CC6}" presName="sibTrans" presStyleLbl="sibTrans1D1" presStyleIdx="1" presStyleCnt="2"/>
      <dgm:spPr/>
    </dgm:pt>
    <dgm:pt modelId="{193DD998-98AC-4349-B959-B62EE6763766}" type="pres">
      <dgm:prSet presAssocID="{DE170B0D-12E4-4A1C-96C6-A0B21F839CC6}" presName="connectorText" presStyleLbl="sibTrans1D1" presStyleIdx="1" presStyleCnt="2"/>
      <dgm:spPr/>
    </dgm:pt>
    <dgm:pt modelId="{F4F40C4C-7488-4920-B920-FC392ABDDF0A}" type="pres">
      <dgm:prSet presAssocID="{7CAA79FD-3A80-43D8-A795-142E5C402C00}" presName="node" presStyleLbl="node1" presStyleIdx="2" presStyleCnt="3">
        <dgm:presLayoutVars>
          <dgm:bulletEnabled val="1"/>
        </dgm:presLayoutVars>
      </dgm:prSet>
      <dgm:spPr/>
    </dgm:pt>
  </dgm:ptLst>
  <dgm:cxnLst>
    <dgm:cxn modelId="{346DEF03-8ACE-4944-8CE8-AF96CB0825DF}" srcId="{C8B39B16-FBBA-40E5-82E7-BE041027BBD5}" destId="{7CAA79FD-3A80-43D8-A795-142E5C402C00}" srcOrd="2" destOrd="0" parTransId="{0D5F999D-F299-4D9E-B046-4BDDA44F83F2}" sibTransId="{D6DF753C-5EAC-4BD4-8BFB-FCEAC979E203}"/>
    <dgm:cxn modelId="{2E8ED80C-29DD-4109-9FAE-A2056415252F}" type="presOf" srcId="{DE170B0D-12E4-4A1C-96C6-A0B21F839CC6}" destId="{193DD998-98AC-4349-B959-B62EE6763766}" srcOrd="1" destOrd="0" presId="urn:microsoft.com/office/officeart/2005/8/layout/bProcess3"/>
    <dgm:cxn modelId="{6B931120-D9F2-45A8-833F-BD4A4FE5188B}" srcId="{C8B39B16-FBBA-40E5-82E7-BE041027BBD5}" destId="{9243A29C-825C-4AC6-8C5A-BCF354609BBB}" srcOrd="0" destOrd="0" parTransId="{BAB7EA4B-8809-46CA-8D67-D3305B3E756F}" sibTransId="{EC416A5B-288B-44B2-B589-8EB875CBE440}"/>
    <dgm:cxn modelId="{04E6963E-54BB-4AF2-96F4-766C41417486}" type="presOf" srcId="{6FEC2C69-5C3C-45A9-A44C-3FC9E418F617}" destId="{AF407BDF-ED66-4CA1-80C5-000B7D417B79}" srcOrd="0" destOrd="0" presId="urn:microsoft.com/office/officeart/2005/8/layout/bProcess3"/>
    <dgm:cxn modelId="{3638CF43-F2A9-47C7-A452-C06D36814D03}" type="presOf" srcId="{DE170B0D-12E4-4A1C-96C6-A0B21F839CC6}" destId="{3C1C619D-8605-48B6-963E-9435E42C2AB2}" srcOrd="0" destOrd="0" presId="urn:microsoft.com/office/officeart/2005/8/layout/bProcess3"/>
    <dgm:cxn modelId="{5A2B9167-A2F7-45AB-B6C5-B57E42E382FF}" type="presOf" srcId="{EC416A5B-288B-44B2-B589-8EB875CBE440}" destId="{DDDC59AC-97E4-4576-9129-B08D02959653}" srcOrd="1" destOrd="0" presId="urn:microsoft.com/office/officeart/2005/8/layout/bProcess3"/>
    <dgm:cxn modelId="{A472F149-B2F5-40F6-87C6-215D4D5E2C09}" type="presOf" srcId="{7CAA79FD-3A80-43D8-A795-142E5C402C00}" destId="{F4F40C4C-7488-4920-B920-FC392ABDDF0A}" srcOrd="0" destOrd="0" presId="urn:microsoft.com/office/officeart/2005/8/layout/bProcess3"/>
    <dgm:cxn modelId="{F362A17C-8285-40C8-B8E0-AE66C743B9C3}" type="presOf" srcId="{9243A29C-825C-4AC6-8C5A-BCF354609BBB}" destId="{60C6413B-7497-4F85-B399-188C42868ACB}" srcOrd="0" destOrd="0" presId="urn:microsoft.com/office/officeart/2005/8/layout/bProcess3"/>
    <dgm:cxn modelId="{C430C587-7FA2-44CE-ACA6-1E295BD3385D}" srcId="{C8B39B16-FBBA-40E5-82E7-BE041027BBD5}" destId="{6FEC2C69-5C3C-45A9-A44C-3FC9E418F617}" srcOrd="1" destOrd="0" parTransId="{B2DDC896-A5AE-4386-8181-5DFB321F0106}" sibTransId="{DE170B0D-12E4-4A1C-96C6-A0B21F839CC6}"/>
    <dgm:cxn modelId="{172FDDF8-5757-492C-ACB9-B5694B848801}" type="presOf" srcId="{C8B39B16-FBBA-40E5-82E7-BE041027BBD5}" destId="{B66E15E5-10D3-407E-99BA-FF7FDBC1903C}" srcOrd="0" destOrd="0" presId="urn:microsoft.com/office/officeart/2005/8/layout/bProcess3"/>
    <dgm:cxn modelId="{E7C6ADFD-E93C-4530-A5B1-24B26B57D4B7}" type="presOf" srcId="{EC416A5B-288B-44B2-B589-8EB875CBE440}" destId="{D8A7F4E8-ED48-4E68-A5ED-9A99BF3DB2BE}" srcOrd="0" destOrd="0" presId="urn:microsoft.com/office/officeart/2005/8/layout/bProcess3"/>
    <dgm:cxn modelId="{75ECD8AC-8892-4938-B6D1-7FB72AA2B9F2}" type="presParOf" srcId="{B66E15E5-10D3-407E-99BA-FF7FDBC1903C}" destId="{60C6413B-7497-4F85-B399-188C42868ACB}" srcOrd="0" destOrd="0" presId="urn:microsoft.com/office/officeart/2005/8/layout/bProcess3"/>
    <dgm:cxn modelId="{C50F6ED9-AAEF-4DE2-AD2F-0501CC046D21}" type="presParOf" srcId="{B66E15E5-10D3-407E-99BA-FF7FDBC1903C}" destId="{D8A7F4E8-ED48-4E68-A5ED-9A99BF3DB2BE}" srcOrd="1" destOrd="0" presId="urn:microsoft.com/office/officeart/2005/8/layout/bProcess3"/>
    <dgm:cxn modelId="{6DB2C565-BC82-4357-831E-B9277DD8E9B5}" type="presParOf" srcId="{D8A7F4E8-ED48-4E68-A5ED-9A99BF3DB2BE}" destId="{DDDC59AC-97E4-4576-9129-B08D02959653}" srcOrd="0" destOrd="0" presId="urn:microsoft.com/office/officeart/2005/8/layout/bProcess3"/>
    <dgm:cxn modelId="{DB948824-7FC9-4C86-9DF8-C8791ACE6655}" type="presParOf" srcId="{B66E15E5-10D3-407E-99BA-FF7FDBC1903C}" destId="{AF407BDF-ED66-4CA1-80C5-000B7D417B79}" srcOrd="2" destOrd="0" presId="urn:microsoft.com/office/officeart/2005/8/layout/bProcess3"/>
    <dgm:cxn modelId="{8E0D6FB7-47A4-4B5E-8312-BF294BEACA13}" type="presParOf" srcId="{B66E15E5-10D3-407E-99BA-FF7FDBC1903C}" destId="{3C1C619D-8605-48B6-963E-9435E42C2AB2}" srcOrd="3" destOrd="0" presId="urn:microsoft.com/office/officeart/2005/8/layout/bProcess3"/>
    <dgm:cxn modelId="{3943DD09-BF8A-43E1-9C27-99D5DEB44F65}" type="presParOf" srcId="{3C1C619D-8605-48B6-963E-9435E42C2AB2}" destId="{193DD998-98AC-4349-B959-B62EE6763766}" srcOrd="0" destOrd="0" presId="urn:microsoft.com/office/officeart/2005/8/layout/bProcess3"/>
    <dgm:cxn modelId="{A23ACAA3-8DBF-4941-BFFA-75E5993D50F8}" type="presParOf" srcId="{B66E15E5-10D3-407E-99BA-FF7FDBC1903C}" destId="{F4F40C4C-7488-4920-B920-FC392ABDDF0A}" srcOrd="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50A444C-8E8F-4657-B104-8B3C1397F1A3}" type="doc">
      <dgm:prSet loTypeId="urn:microsoft.com/office/officeart/2005/8/layout/bProcess3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F7CE42F2-A372-46B0-939D-FB1C9CEA4B52}">
      <dgm:prSet phldrT="[Texte]"/>
      <dgm:spPr/>
      <dgm:t>
        <a:bodyPr/>
        <a:lstStyle/>
        <a:p>
          <a:r>
            <a:rPr lang="fr-FR" dirty="0"/>
            <a:t>Conversion en </a:t>
          </a:r>
          <a:r>
            <a:rPr lang="fr-FR" dirty="0" err="1"/>
            <a:t>Array</a:t>
          </a:r>
          <a:endParaRPr lang="fr-FR" dirty="0"/>
        </a:p>
      </dgm:t>
    </dgm:pt>
    <dgm:pt modelId="{9804834D-8EBE-4A4F-9E24-F519DB1C6845}" type="parTrans" cxnId="{9D166D88-65C6-4DD3-89AD-A830C8B9B142}">
      <dgm:prSet/>
      <dgm:spPr/>
      <dgm:t>
        <a:bodyPr/>
        <a:lstStyle/>
        <a:p>
          <a:endParaRPr lang="fr-FR"/>
        </a:p>
      </dgm:t>
    </dgm:pt>
    <dgm:pt modelId="{6DA8E74B-3E95-4AFE-BDA9-BE9BBCCC4043}" type="sibTrans" cxnId="{9D166D88-65C6-4DD3-89AD-A830C8B9B142}">
      <dgm:prSet/>
      <dgm:spPr/>
      <dgm:t>
        <a:bodyPr/>
        <a:lstStyle/>
        <a:p>
          <a:endParaRPr lang="fr-FR"/>
        </a:p>
      </dgm:t>
    </dgm:pt>
    <dgm:pt modelId="{C8EAE80D-5966-4840-9DFC-FCECBC94D33A}">
      <dgm:prSet phldrT="[Texte]"/>
      <dgm:spPr/>
      <dgm:t>
        <a:bodyPr/>
        <a:lstStyle/>
        <a:p>
          <a:r>
            <a:rPr lang="fr-FR" dirty="0"/>
            <a:t>Suppression anciennes colonnes</a:t>
          </a:r>
        </a:p>
      </dgm:t>
    </dgm:pt>
    <dgm:pt modelId="{8C0F760C-7932-486F-9DEC-0EEDA55DE57B}" type="parTrans" cxnId="{ACEEA3FE-E669-4642-A0E1-F85104B5F66D}">
      <dgm:prSet/>
      <dgm:spPr/>
      <dgm:t>
        <a:bodyPr/>
        <a:lstStyle/>
        <a:p>
          <a:endParaRPr lang="fr-FR"/>
        </a:p>
      </dgm:t>
    </dgm:pt>
    <dgm:pt modelId="{11708E0B-6490-4C5A-8A8E-D7EB999DBBD9}" type="sibTrans" cxnId="{ACEEA3FE-E669-4642-A0E1-F85104B5F66D}">
      <dgm:prSet/>
      <dgm:spPr/>
      <dgm:t>
        <a:bodyPr/>
        <a:lstStyle/>
        <a:p>
          <a:endParaRPr lang="fr-FR"/>
        </a:p>
      </dgm:t>
    </dgm:pt>
    <dgm:pt modelId="{5FF9FF4D-43F1-4206-97B8-638378C36FAF}">
      <dgm:prSet phldrT="[Texte]"/>
      <dgm:spPr/>
      <dgm:t>
        <a:bodyPr/>
        <a:lstStyle/>
        <a:p>
          <a:r>
            <a:rPr lang="fr-FR" dirty="0"/>
            <a:t>Changement de noms des colonnes</a:t>
          </a:r>
        </a:p>
      </dgm:t>
    </dgm:pt>
    <dgm:pt modelId="{B1DF1054-F7B6-4D73-BA44-AED8AB419AE0}" type="parTrans" cxnId="{050F4A9F-95A1-45E3-89D0-54B18160D229}">
      <dgm:prSet/>
      <dgm:spPr/>
      <dgm:t>
        <a:bodyPr/>
        <a:lstStyle/>
        <a:p>
          <a:endParaRPr lang="fr-FR"/>
        </a:p>
      </dgm:t>
    </dgm:pt>
    <dgm:pt modelId="{09BB8335-8D0C-4A1A-A5A7-1E6863753AD5}" type="sibTrans" cxnId="{050F4A9F-95A1-45E3-89D0-54B18160D229}">
      <dgm:prSet/>
      <dgm:spPr/>
      <dgm:t>
        <a:bodyPr/>
        <a:lstStyle/>
        <a:p>
          <a:endParaRPr lang="fr-FR"/>
        </a:p>
      </dgm:t>
    </dgm:pt>
    <dgm:pt modelId="{ED8E4521-D9D9-4894-953B-95BC6D5297CC}" type="pres">
      <dgm:prSet presAssocID="{F50A444C-8E8F-4657-B104-8B3C1397F1A3}" presName="Name0" presStyleCnt="0">
        <dgm:presLayoutVars>
          <dgm:dir/>
          <dgm:resizeHandles val="exact"/>
        </dgm:presLayoutVars>
      </dgm:prSet>
      <dgm:spPr/>
    </dgm:pt>
    <dgm:pt modelId="{89032797-6A69-4E0A-A2FC-6745FF1030A1}" type="pres">
      <dgm:prSet presAssocID="{F7CE42F2-A372-46B0-939D-FB1C9CEA4B52}" presName="node" presStyleLbl="node1" presStyleIdx="0" presStyleCnt="3">
        <dgm:presLayoutVars>
          <dgm:bulletEnabled val="1"/>
        </dgm:presLayoutVars>
      </dgm:prSet>
      <dgm:spPr/>
    </dgm:pt>
    <dgm:pt modelId="{D063320E-540B-4F9A-86AE-68DEE41DC533}" type="pres">
      <dgm:prSet presAssocID="{6DA8E74B-3E95-4AFE-BDA9-BE9BBCCC4043}" presName="sibTrans" presStyleLbl="sibTrans1D1" presStyleIdx="0" presStyleCnt="2"/>
      <dgm:spPr/>
    </dgm:pt>
    <dgm:pt modelId="{E91CE5DF-6337-4302-B6BB-8AC00ACA00AA}" type="pres">
      <dgm:prSet presAssocID="{6DA8E74B-3E95-4AFE-BDA9-BE9BBCCC4043}" presName="connectorText" presStyleLbl="sibTrans1D1" presStyleIdx="0" presStyleCnt="2"/>
      <dgm:spPr/>
    </dgm:pt>
    <dgm:pt modelId="{2EF43D62-5ADC-486E-B394-3A77977C4683}" type="pres">
      <dgm:prSet presAssocID="{C8EAE80D-5966-4840-9DFC-FCECBC94D33A}" presName="node" presStyleLbl="node1" presStyleIdx="1" presStyleCnt="3">
        <dgm:presLayoutVars>
          <dgm:bulletEnabled val="1"/>
        </dgm:presLayoutVars>
      </dgm:prSet>
      <dgm:spPr/>
    </dgm:pt>
    <dgm:pt modelId="{97E4E2E7-39C6-4478-9DA5-04918E74699D}" type="pres">
      <dgm:prSet presAssocID="{11708E0B-6490-4C5A-8A8E-D7EB999DBBD9}" presName="sibTrans" presStyleLbl="sibTrans1D1" presStyleIdx="1" presStyleCnt="2"/>
      <dgm:spPr/>
    </dgm:pt>
    <dgm:pt modelId="{F9F26BF0-F24A-439F-B760-039CB9FB2B10}" type="pres">
      <dgm:prSet presAssocID="{11708E0B-6490-4C5A-8A8E-D7EB999DBBD9}" presName="connectorText" presStyleLbl="sibTrans1D1" presStyleIdx="1" presStyleCnt="2"/>
      <dgm:spPr/>
    </dgm:pt>
    <dgm:pt modelId="{99C2A11D-8FD1-4BA7-84CB-F711F7C8F6FC}" type="pres">
      <dgm:prSet presAssocID="{5FF9FF4D-43F1-4206-97B8-638378C36FAF}" presName="node" presStyleLbl="node1" presStyleIdx="2" presStyleCnt="3">
        <dgm:presLayoutVars>
          <dgm:bulletEnabled val="1"/>
        </dgm:presLayoutVars>
      </dgm:prSet>
      <dgm:spPr/>
    </dgm:pt>
  </dgm:ptLst>
  <dgm:cxnLst>
    <dgm:cxn modelId="{885DBA0A-689D-4855-AECD-96D34CA735D7}" type="presOf" srcId="{11708E0B-6490-4C5A-8A8E-D7EB999DBBD9}" destId="{97E4E2E7-39C6-4478-9DA5-04918E74699D}" srcOrd="0" destOrd="0" presId="urn:microsoft.com/office/officeart/2005/8/layout/bProcess3"/>
    <dgm:cxn modelId="{60FC654C-4F6A-412D-9EB0-842363C29CEE}" type="presOf" srcId="{6DA8E74B-3E95-4AFE-BDA9-BE9BBCCC4043}" destId="{E91CE5DF-6337-4302-B6BB-8AC00ACA00AA}" srcOrd="1" destOrd="0" presId="urn:microsoft.com/office/officeart/2005/8/layout/bProcess3"/>
    <dgm:cxn modelId="{E011104F-4CC4-44A5-BF5B-5C4E5C0A6E98}" type="presOf" srcId="{C8EAE80D-5966-4840-9DFC-FCECBC94D33A}" destId="{2EF43D62-5ADC-486E-B394-3A77977C4683}" srcOrd="0" destOrd="0" presId="urn:microsoft.com/office/officeart/2005/8/layout/bProcess3"/>
    <dgm:cxn modelId="{455E0D7B-CCF3-4BF4-86AC-F7B6B337925F}" type="presOf" srcId="{F7CE42F2-A372-46B0-939D-FB1C9CEA4B52}" destId="{89032797-6A69-4E0A-A2FC-6745FF1030A1}" srcOrd="0" destOrd="0" presId="urn:microsoft.com/office/officeart/2005/8/layout/bProcess3"/>
    <dgm:cxn modelId="{125A3885-79C9-46CB-9554-783E17BC1D0B}" type="presOf" srcId="{F50A444C-8E8F-4657-B104-8B3C1397F1A3}" destId="{ED8E4521-D9D9-4894-953B-95BC6D5297CC}" srcOrd="0" destOrd="0" presId="urn:microsoft.com/office/officeart/2005/8/layout/bProcess3"/>
    <dgm:cxn modelId="{9D166D88-65C6-4DD3-89AD-A830C8B9B142}" srcId="{F50A444C-8E8F-4657-B104-8B3C1397F1A3}" destId="{F7CE42F2-A372-46B0-939D-FB1C9CEA4B52}" srcOrd="0" destOrd="0" parTransId="{9804834D-8EBE-4A4F-9E24-F519DB1C6845}" sibTransId="{6DA8E74B-3E95-4AFE-BDA9-BE9BBCCC4043}"/>
    <dgm:cxn modelId="{F392A595-3AA9-40BA-B9F3-4DBB41467D0B}" type="presOf" srcId="{11708E0B-6490-4C5A-8A8E-D7EB999DBBD9}" destId="{F9F26BF0-F24A-439F-B760-039CB9FB2B10}" srcOrd="1" destOrd="0" presId="urn:microsoft.com/office/officeart/2005/8/layout/bProcess3"/>
    <dgm:cxn modelId="{B2C9379D-2ECA-42B7-AA0D-A669F4DE1406}" type="presOf" srcId="{6DA8E74B-3E95-4AFE-BDA9-BE9BBCCC4043}" destId="{D063320E-540B-4F9A-86AE-68DEE41DC533}" srcOrd="0" destOrd="0" presId="urn:microsoft.com/office/officeart/2005/8/layout/bProcess3"/>
    <dgm:cxn modelId="{FB7D959D-C2EB-41A4-835B-D635C67D74F4}" type="presOf" srcId="{5FF9FF4D-43F1-4206-97B8-638378C36FAF}" destId="{99C2A11D-8FD1-4BA7-84CB-F711F7C8F6FC}" srcOrd="0" destOrd="0" presId="urn:microsoft.com/office/officeart/2005/8/layout/bProcess3"/>
    <dgm:cxn modelId="{050F4A9F-95A1-45E3-89D0-54B18160D229}" srcId="{F50A444C-8E8F-4657-B104-8B3C1397F1A3}" destId="{5FF9FF4D-43F1-4206-97B8-638378C36FAF}" srcOrd="2" destOrd="0" parTransId="{B1DF1054-F7B6-4D73-BA44-AED8AB419AE0}" sibTransId="{09BB8335-8D0C-4A1A-A5A7-1E6863753AD5}"/>
    <dgm:cxn modelId="{ACEEA3FE-E669-4642-A0E1-F85104B5F66D}" srcId="{F50A444C-8E8F-4657-B104-8B3C1397F1A3}" destId="{C8EAE80D-5966-4840-9DFC-FCECBC94D33A}" srcOrd="1" destOrd="0" parTransId="{8C0F760C-7932-486F-9DEC-0EEDA55DE57B}" sibTransId="{11708E0B-6490-4C5A-8A8E-D7EB999DBBD9}"/>
    <dgm:cxn modelId="{5CE4C598-23CF-4C5D-949C-284210FCC1C5}" type="presParOf" srcId="{ED8E4521-D9D9-4894-953B-95BC6D5297CC}" destId="{89032797-6A69-4E0A-A2FC-6745FF1030A1}" srcOrd="0" destOrd="0" presId="urn:microsoft.com/office/officeart/2005/8/layout/bProcess3"/>
    <dgm:cxn modelId="{D2A88A14-9B74-405B-9D57-24CA0C029BCC}" type="presParOf" srcId="{ED8E4521-D9D9-4894-953B-95BC6D5297CC}" destId="{D063320E-540B-4F9A-86AE-68DEE41DC533}" srcOrd="1" destOrd="0" presId="urn:microsoft.com/office/officeart/2005/8/layout/bProcess3"/>
    <dgm:cxn modelId="{0EC1C965-C44D-4AE2-90B2-E6E5BA2AF605}" type="presParOf" srcId="{D063320E-540B-4F9A-86AE-68DEE41DC533}" destId="{E91CE5DF-6337-4302-B6BB-8AC00ACA00AA}" srcOrd="0" destOrd="0" presId="urn:microsoft.com/office/officeart/2005/8/layout/bProcess3"/>
    <dgm:cxn modelId="{706581A9-D735-42D0-A50E-ABAE17E535EF}" type="presParOf" srcId="{ED8E4521-D9D9-4894-953B-95BC6D5297CC}" destId="{2EF43D62-5ADC-486E-B394-3A77977C4683}" srcOrd="2" destOrd="0" presId="urn:microsoft.com/office/officeart/2005/8/layout/bProcess3"/>
    <dgm:cxn modelId="{C0F538FA-09C6-4CA1-B9FF-B16C8D711B49}" type="presParOf" srcId="{ED8E4521-D9D9-4894-953B-95BC6D5297CC}" destId="{97E4E2E7-39C6-4478-9DA5-04918E74699D}" srcOrd="3" destOrd="0" presId="urn:microsoft.com/office/officeart/2005/8/layout/bProcess3"/>
    <dgm:cxn modelId="{D62D09BB-62AD-4889-AA4C-A6CED7159C29}" type="presParOf" srcId="{97E4E2E7-39C6-4478-9DA5-04918E74699D}" destId="{F9F26BF0-F24A-439F-B760-039CB9FB2B10}" srcOrd="0" destOrd="0" presId="urn:microsoft.com/office/officeart/2005/8/layout/bProcess3"/>
    <dgm:cxn modelId="{15086C36-1EF3-4796-9D75-E4FF68AD9AEE}" type="presParOf" srcId="{ED8E4521-D9D9-4894-953B-95BC6D5297CC}" destId="{99C2A11D-8FD1-4BA7-84CB-F711F7C8F6FC}" srcOrd="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DAA4077-967D-40D3-A103-23AF8841848F}" type="doc">
      <dgm:prSet loTypeId="urn:microsoft.com/office/officeart/2005/8/layout/hierarchy4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C6F92BE4-0820-4CDF-B88F-8FD4AF59F846}">
      <dgm:prSet phldrT="[Texte]"/>
      <dgm:spPr/>
      <dgm:t>
        <a:bodyPr/>
        <a:lstStyle/>
        <a:p>
          <a:r>
            <a:rPr lang="fr-FR" dirty="0"/>
            <a:t>Avantages</a:t>
          </a:r>
        </a:p>
      </dgm:t>
    </dgm:pt>
    <dgm:pt modelId="{1F2D4610-D32C-4EEC-AB5B-AF931BC1CC2D}" type="parTrans" cxnId="{4E631922-8FE6-45D5-ACD5-78D023DA8DDA}">
      <dgm:prSet/>
      <dgm:spPr/>
      <dgm:t>
        <a:bodyPr/>
        <a:lstStyle/>
        <a:p>
          <a:endParaRPr lang="fr-FR"/>
        </a:p>
      </dgm:t>
    </dgm:pt>
    <dgm:pt modelId="{663783AF-C45C-447C-959F-C3CD4B608AAA}" type="sibTrans" cxnId="{4E631922-8FE6-45D5-ACD5-78D023DA8DDA}">
      <dgm:prSet/>
      <dgm:spPr/>
      <dgm:t>
        <a:bodyPr/>
        <a:lstStyle/>
        <a:p>
          <a:endParaRPr lang="fr-FR"/>
        </a:p>
      </dgm:t>
    </dgm:pt>
    <dgm:pt modelId="{19310F1C-D39A-48A9-9CB3-4EDAE77EAC7B}">
      <dgm:prSet phldrT="[Texte]"/>
      <dgm:spPr/>
      <dgm:t>
        <a:bodyPr/>
        <a:lstStyle/>
        <a:p>
          <a:r>
            <a:rPr lang="fr-FR" dirty="0"/>
            <a:t>Regroupement des services</a:t>
          </a:r>
        </a:p>
      </dgm:t>
    </dgm:pt>
    <dgm:pt modelId="{C10D6F63-DFB3-485C-AB09-7F5C5793D381}" type="parTrans" cxnId="{8247C714-AC3D-4D96-AE74-93948F161C60}">
      <dgm:prSet/>
      <dgm:spPr/>
      <dgm:t>
        <a:bodyPr/>
        <a:lstStyle/>
        <a:p>
          <a:endParaRPr lang="fr-FR"/>
        </a:p>
      </dgm:t>
    </dgm:pt>
    <dgm:pt modelId="{B3FC8DCC-FE0D-4AC6-A9D6-9E4C5E1238E6}" type="sibTrans" cxnId="{8247C714-AC3D-4D96-AE74-93948F161C60}">
      <dgm:prSet/>
      <dgm:spPr/>
      <dgm:t>
        <a:bodyPr/>
        <a:lstStyle/>
        <a:p>
          <a:endParaRPr lang="fr-FR"/>
        </a:p>
      </dgm:t>
    </dgm:pt>
    <dgm:pt modelId="{3C85D4DB-9C0E-457C-BA3A-9C643F3DA675}">
      <dgm:prSet phldrT="[Texte]"/>
      <dgm:spPr>
        <a:solidFill>
          <a:srgbClr val="FB5757"/>
        </a:solidFill>
      </dgm:spPr>
      <dgm:t>
        <a:bodyPr/>
        <a:lstStyle/>
        <a:p>
          <a:r>
            <a:rPr lang="fr-FR" dirty="0"/>
            <a:t>Coût</a:t>
          </a:r>
        </a:p>
      </dgm:t>
    </dgm:pt>
    <dgm:pt modelId="{8F0AE314-B30C-4DB9-8CF0-D159B4247892}" type="parTrans" cxnId="{4F227CDD-7536-4E5A-81FA-6913530A4723}">
      <dgm:prSet/>
      <dgm:spPr/>
      <dgm:t>
        <a:bodyPr/>
        <a:lstStyle/>
        <a:p>
          <a:endParaRPr lang="fr-FR"/>
        </a:p>
      </dgm:t>
    </dgm:pt>
    <dgm:pt modelId="{6AD4F8D9-03EB-426C-80DA-DB7785CA3132}" type="sibTrans" cxnId="{4F227CDD-7536-4E5A-81FA-6913530A4723}">
      <dgm:prSet/>
      <dgm:spPr/>
      <dgm:t>
        <a:bodyPr/>
        <a:lstStyle/>
        <a:p>
          <a:endParaRPr lang="fr-FR"/>
        </a:p>
      </dgm:t>
    </dgm:pt>
    <dgm:pt modelId="{796C5517-99EA-4638-9F29-D89173F270A2}">
      <dgm:prSet phldrT="[Texte]"/>
      <dgm:spPr>
        <a:solidFill>
          <a:srgbClr val="FB5757"/>
        </a:solidFill>
      </dgm:spPr>
      <dgm:t>
        <a:bodyPr/>
        <a:lstStyle/>
        <a:p>
          <a:r>
            <a:rPr lang="fr-FR" dirty="0"/>
            <a:t>Inconvénients</a:t>
          </a:r>
        </a:p>
      </dgm:t>
    </dgm:pt>
    <dgm:pt modelId="{6191D4BE-BD2C-4644-B18E-0256D1D77167}" type="parTrans" cxnId="{F7617922-2515-4725-9D0A-BD18E9CA3D49}">
      <dgm:prSet/>
      <dgm:spPr/>
      <dgm:t>
        <a:bodyPr/>
        <a:lstStyle/>
        <a:p>
          <a:endParaRPr lang="fr-FR"/>
        </a:p>
      </dgm:t>
    </dgm:pt>
    <dgm:pt modelId="{8DD70A43-FDD5-404C-98AF-E7D878E881F2}" type="sibTrans" cxnId="{F7617922-2515-4725-9D0A-BD18E9CA3D49}">
      <dgm:prSet/>
      <dgm:spPr/>
      <dgm:t>
        <a:bodyPr/>
        <a:lstStyle/>
        <a:p>
          <a:endParaRPr lang="fr-FR"/>
        </a:p>
      </dgm:t>
    </dgm:pt>
    <dgm:pt modelId="{DF92D198-852E-4767-A88D-90B2A7E31E7D}">
      <dgm:prSet phldrT="[Texte]"/>
      <dgm:spPr/>
      <dgm:t>
        <a:bodyPr/>
        <a:lstStyle/>
        <a:p>
          <a:r>
            <a:rPr lang="fr-FR" dirty="0"/>
            <a:t>Scalabilité</a:t>
          </a:r>
        </a:p>
      </dgm:t>
    </dgm:pt>
    <dgm:pt modelId="{8CA79181-7D55-4B05-A739-02BAA22174F6}" type="parTrans" cxnId="{F0354317-D0D9-4B7C-9667-7C48DDF53EDA}">
      <dgm:prSet/>
      <dgm:spPr/>
      <dgm:t>
        <a:bodyPr/>
        <a:lstStyle/>
        <a:p>
          <a:endParaRPr lang="fr-FR"/>
        </a:p>
      </dgm:t>
    </dgm:pt>
    <dgm:pt modelId="{AFA053FC-610F-4C18-A059-DCCF85DA3688}" type="sibTrans" cxnId="{F0354317-D0D9-4B7C-9667-7C48DDF53EDA}">
      <dgm:prSet/>
      <dgm:spPr/>
      <dgm:t>
        <a:bodyPr/>
        <a:lstStyle/>
        <a:p>
          <a:endParaRPr lang="fr-FR"/>
        </a:p>
      </dgm:t>
    </dgm:pt>
    <dgm:pt modelId="{DC61EE3F-2501-4C56-8B53-69FBC876CA9D}">
      <dgm:prSet phldrT="[Texte]"/>
      <dgm:spPr/>
      <dgm:t>
        <a:bodyPr/>
        <a:lstStyle/>
        <a:p>
          <a:r>
            <a:rPr lang="fr-FR" dirty="0"/>
            <a:t>Adaptabilité des services</a:t>
          </a:r>
        </a:p>
      </dgm:t>
    </dgm:pt>
    <dgm:pt modelId="{122F55A0-BCBE-4C49-B468-047091076082}" type="parTrans" cxnId="{471CF4C2-41BF-434F-948A-8F7221B648FD}">
      <dgm:prSet/>
      <dgm:spPr/>
      <dgm:t>
        <a:bodyPr/>
        <a:lstStyle/>
        <a:p>
          <a:endParaRPr lang="fr-FR"/>
        </a:p>
      </dgm:t>
    </dgm:pt>
    <dgm:pt modelId="{298D66C8-8BBE-4006-AB45-79875BBECAA7}" type="sibTrans" cxnId="{471CF4C2-41BF-434F-948A-8F7221B648FD}">
      <dgm:prSet/>
      <dgm:spPr/>
      <dgm:t>
        <a:bodyPr/>
        <a:lstStyle/>
        <a:p>
          <a:endParaRPr lang="fr-FR"/>
        </a:p>
      </dgm:t>
    </dgm:pt>
    <dgm:pt modelId="{CE6F191D-F6B6-4B71-9EE5-2246825CD90A}">
      <dgm:prSet phldrT="[Texte]"/>
      <dgm:spPr>
        <a:solidFill>
          <a:srgbClr val="FB5757"/>
        </a:solidFill>
      </dgm:spPr>
      <dgm:t>
        <a:bodyPr/>
        <a:lstStyle/>
        <a:p>
          <a:r>
            <a:rPr lang="fr-FR" dirty="0"/>
            <a:t>Différence du langage</a:t>
          </a:r>
        </a:p>
      </dgm:t>
    </dgm:pt>
    <dgm:pt modelId="{DCF5F3A7-6D07-4739-B89C-E6E9A51D0E52}" type="parTrans" cxnId="{58D662A1-0CD4-4DC3-9185-9FD75DA50379}">
      <dgm:prSet/>
      <dgm:spPr/>
      <dgm:t>
        <a:bodyPr/>
        <a:lstStyle/>
        <a:p>
          <a:endParaRPr lang="fr-FR"/>
        </a:p>
      </dgm:t>
    </dgm:pt>
    <dgm:pt modelId="{918F6823-0562-4999-BB9D-56D41E113373}" type="sibTrans" cxnId="{58D662A1-0CD4-4DC3-9185-9FD75DA50379}">
      <dgm:prSet/>
      <dgm:spPr/>
      <dgm:t>
        <a:bodyPr/>
        <a:lstStyle/>
        <a:p>
          <a:endParaRPr lang="fr-FR"/>
        </a:p>
      </dgm:t>
    </dgm:pt>
    <dgm:pt modelId="{E3891DD0-924C-4328-AA8C-99555CA2EC55}" type="pres">
      <dgm:prSet presAssocID="{8DAA4077-967D-40D3-A103-23AF8841848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BB786C2-B415-4964-B199-211B1667F32B}" type="pres">
      <dgm:prSet presAssocID="{C6F92BE4-0820-4CDF-B88F-8FD4AF59F846}" presName="vertOne" presStyleCnt="0"/>
      <dgm:spPr/>
    </dgm:pt>
    <dgm:pt modelId="{5108E4E7-E572-4B3D-A972-089DF8245E2C}" type="pres">
      <dgm:prSet presAssocID="{C6F92BE4-0820-4CDF-B88F-8FD4AF59F846}" presName="txOne" presStyleLbl="node0" presStyleIdx="0" presStyleCnt="2">
        <dgm:presLayoutVars>
          <dgm:chPref val="3"/>
        </dgm:presLayoutVars>
      </dgm:prSet>
      <dgm:spPr/>
    </dgm:pt>
    <dgm:pt modelId="{4275FB16-6ACD-4660-8BD8-754FBD9C9343}" type="pres">
      <dgm:prSet presAssocID="{C6F92BE4-0820-4CDF-B88F-8FD4AF59F846}" presName="parTransOne" presStyleCnt="0"/>
      <dgm:spPr/>
    </dgm:pt>
    <dgm:pt modelId="{27E05F1F-FA1A-4BF7-90DB-145CD90E5163}" type="pres">
      <dgm:prSet presAssocID="{C6F92BE4-0820-4CDF-B88F-8FD4AF59F846}" presName="horzOne" presStyleCnt="0"/>
      <dgm:spPr/>
    </dgm:pt>
    <dgm:pt modelId="{764761E5-B32B-4897-913E-98549E2B790F}" type="pres">
      <dgm:prSet presAssocID="{19310F1C-D39A-48A9-9CB3-4EDAE77EAC7B}" presName="vertTwo" presStyleCnt="0"/>
      <dgm:spPr/>
    </dgm:pt>
    <dgm:pt modelId="{AD28AC13-3128-4B0B-A97F-882174543E42}" type="pres">
      <dgm:prSet presAssocID="{19310F1C-D39A-48A9-9CB3-4EDAE77EAC7B}" presName="txTwo" presStyleLbl="node2" presStyleIdx="0" presStyleCnt="5">
        <dgm:presLayoutVars>
          <dgm:chPref val="3"/>
        </dgm:presLayoutVars>
      </dgm:prSet>
      <dgm:spPr/>
    </dgm:pt>
    <dgm:pt modelId="{624DB697-66BB-4BC1-BF41-3CB3A512FE7E}" type="pres">
      <dgm:prSet presAssocID="{19310F1C-D39A-48A9-9CB3-4EDAE77EAC7B}" presName="horzTwo" presStyleCnt="0"/>
      <dgm:spPr/>
    </dgm:pt>
    <dgm:pt modelId="{F24379BA-E438-4AAD-9E9F-BCA7392E9965}" type="pres">
      <dgm:prSet presAssocID="{B3FC8DCC-FE0D-4AC6-A9D6-9E4C5E1238E6}" presName="sibSpaceTwo" presStyleCnt="0"/>
      <dgm:spPr/>
    </dgm:pt>
    <dgm:pt modelId="{BCC9F252-D227-41E0-A835-E37A4CAF11B7}" type="pres">
      <dgm:prSet presAssocID="{DF92D198-852E-4767-A88D-90B2A7E31E7D}" presName="vertTwo" presStyleCnt="0"/>
      <dgm:spPr/>
    </dgm:pt>
    <dgm:pt modelId="{72FE01A8-AE50-44CF-9B4D-444C8CE930C1}" type="pres">
      <dgm:prSet presAssocID="{DF92D198-852E-4767-A88D-90B2A7E31E7D}" presName="txTwo" presStyleLbl="node2" presStyleIdx="1" presStyleCnt="5">
        <dgm:presLayoutVars>
          <dgm:chPref val="3"/>
        </dgm:presLayoutVars>
      </dgm:prSet>
      <dgm:spPr/>
    </dgm:pt>
    <dgm:pt modelId="{F2057EDA-6EC5-411F-9BBD-AA8CEF97D3BC}" type="pres">
      <dgm:prSet presAssocID="{DF92D198-852E-4767-A88D-90B2A7E31E7D}" presName="horzTwo" presStyleCnt="0"/>
      <dgm:spPr/>
    </dgm:pt>
    <dgm:pt modelId="{E956AFFF-5637-4596-B74B-21A8BF27B153}" type="pres">
      <dgm:prSet presAssocID="{AFA053FC-610F-4C18-A059-DCCF85DA3688}" presName="sibSpaceTwo" presStyleCnt="0"/>
      <dgm:spPr/>
    </dgm:pt>
    <dgm:pt modelId="{A49332B3-10F3-4AE1-A079-388F86D8BEE9}" type="pres">
      <dgm:prSet presAssocID="{DC61EE3F-2501-4C56-8B53-69FBC876CA9D}" presName="vertTwo" presStyleCnt="0"/>
      <dgm:spPr/>
    </dgm:pt>
    <dgm:pt modelId="{A5CDCA70-9CDE-4044-9CF1-F3B1C7FD4851}" type="pres">
      <dgm:prSet presAssocID="{DC61EE3F-2501-4C56-8B53-69FBC876CA9D}" presName="txTwo" presStyleLbl="node2" presStyleIdx="2" presStyleCnt="5">
        <dgm:presLayoutVars>
          <dgm:chPref val="3"/>
        </dgm:presLayoutVars>
      </dgm:prSet>
      <dgm:spPr/>
    </dgm:pt>
    <dgm:pt modelId="{39E6AC66-12F1-45B2-9955-B579E8BAEB2B}" type="pres">
      <dgm:prSet presAssocID="{DC61EE3F-2501-4C56-8B53-69FBC876CA9D}" presName="horzTwo" presStyleCnt="0"/>
      <dgm:spPr/>
    </dgm:pt>
    <dgm:pt modelId="{72A986ED-DFD4-4662-8090-AC48F6466F40}" type="pres">
      <dgm:prSet presAssocID="{663783AF-C45C-447C-959F-C3CD4B608AAA}" presName="sibSpaceOne" presStyleCnt="0"/>
      <dgm:spPr/>
    </dgm:pt>
    <dgm:pt modelId="{55895099-C280-4023-9013-52BC0D7808B3}" type="pres">
      <dgm:prSet presAssocID="{796C5517-99EA-4638-9F29-D89173F270A2}" presName="vertOne" presStyleCnt="0"/>
      <dgm:spPr/>
    </dgm:pt>
    <dgm:pt modelId="{EB954242-96AE-4413-8A50-1E56DDE74C06}" type="pres">
      <dgm:prSet presAssocID="{796C5517-99EA-4638-9F29-D89173F270A2}" presName="txOne" presStyleLbl="node0" presStyleIdx="1" presStyleCnt="2">
        <dgm:presLayoutVars>
          <dgm:chPref val="3"/>
        </dgm:presLayoutVars>
      </dgm:prSet>
      <dgm:spPr/>
    </dgm:pt>
    <dgm:pt modelId="{2EA7AFA0-C63D-4ABE-AF04-B429FA8E479B}" type="pres">
      <dgm:prSet presAssocID="{796C5517-99EA-4638-9F29-D89173F270A2}" presName="parTransOne" presStyleCnt="0"/>
      <dgm:spPr/>
    </dgm:pt>
    <dgm:pt modelId="{486B5ED2-5724-49E4-A0B5-253BF5615840}" type="pres">
      <dgm:prSet presAssocID="{796C5517-99EA-4638-9F29-D89173F270A2}" presName="horzOne" presStyleCnt="0"/>
      <dgm:spPr/>
    </dgm:pt>
    <dgm:pt modelId="{80DA1DF2-CB02-4F90-B834-8AE8F7EBE1A6}" type="pres">
      <dgm:prSet presAssocID="{3C85D4DB-9C0E-457C-BA3A-9C643F3DA675}" presName="vertTwo" presStyleCnt="0"/>
      <dgm:spPr/>
    </dgm:pt>
    <dgm:pt modelId="{C44C5EAC-70FA-43E5-ACE4-C0F107491A02}" type="pres">
      <dgm:prSet presAssocID="{3C85D4DB-9C0E-457C-BA3A-9C643F3DA675}" presName="txTwo" presStyleLbl="node2" presStyleIdx="3" presStyleCnt="5">
        <dgm:presLayoutVars>
          <dgm:chPref val="3"/>
        </dgm:presLayoutVars>
      </dgm:prSet>
      <dgm:spPr/>
    </dgm:pt>
    <dgm:pt modelId="{1ABA2C7D-6975-4332-87F1-48256121DAE3}" type="pres">
      <dgm:prSet presAssocID="{3C85D4DB-9C0E-457C-BA3A-9C643F3DA675}" presName="horzTwo" presStyleCnt="0"/>
      <dgm:spPr/>
    </dgm:pt>
    <dgm:pt modelId="{0F117BDE-BFFB-44DD-82D2-72CFDA371E5A}" type="pres">
      <dgm:prSet presAssocID="{6AD4F8D9-03EB-426C-80DA-DB7785CA3132}" presName="sibSpaceTwo" presStyleCnt="0"/>
      <dgm:spPr/>
    </dgm:pt>
    <dgm:pt modelId="{1AA2A74E-C5F2-4D53-8B12-815B00C1E8C0}" type="pres">
      <dgm:prSet presAssocID="{CE6F191D-F6B6-4B71-9EE5-2246825CD90A}" presName="vertTwo" presStyleCnt="0"/>
      <dgm:spPr/>
    </dgm:pt>
    <dgm:pt modelId="{A47715E2-5AAF-4146-973A-81ACF758146C}" type="pres">
      <dgm:prSet presAssocID="{CE6F191D-F6B6-4B71-9EE5-2246825CD90A}" presName="txTwo" presStyleLbl="node2" presStyleIdx="4" presStyleCnt="5">
        <dgm:presLayoutVars>
          <dgm:chPref val="3"/>
        </dgm:presLayoutVars>
      </dgm:prSet>
      <dgm:spPr/>
    </dgm:pt>
    <dgm:pt modelId="{55DF4BC7-0D5D-4B52-B1DC-388C8BD22AE6}" type="pres">
      <dgm:prSet presAssocID="{CE6F191D-F6B6-4B71-9EE5-2246825CD90A}" presName="horzTwo" presStyleCnt="0"/>
      <dgm:spPr/>
    </dgm:pt>
  </dgm:ptLst>
  <dgm:cxnLst>
    <dgm:cxn modelId="{B7323C00-F858-4A23-BC3D-A6D592847346}" type="presOf" srcId="{CE6F191D-F6B6-4B71-9EE5-2246825CD90A}" destId="{A47715E2-5AAF-4146-973A-81ACF758146C}" srcOrd="0" destOrd="0" presId="urn:microsoft.com/office/officeart/2005/8/layout/hierarchy4"/>
    <dgm:cxn modelId="{8247C714-AC3D-4D96-AE74-93948F161C60}" srcId="{C6F92BE4-0820-4CDF-B88F-8FD4AF59F846}" destId="{19310F1C-D39A-48A9-9CB3-4EDAE77EAC7B}" srcOrd="0" destOrd="0" parTransId="{C10D6F63-DFB3-485C-AB09-7F5C5793D381}" sibTransId="{B3FC8DCC-FE0D-4AC6-A9D6-9E4C5E1238E6}"/>
    <dgm:cxn modelId="{41C43C16-B790-402F-B314-A49D9A286C9B}" type="presOf" srcId="{C6F92BE4-0820-4CDF-B88F-8FD4AF59F846}" destId="{5108E4E7-E572-4B3D-A972-089DF8245E2C}" srcOrd="0" destOrd="0" presId="urn:microsoft.com/office/officeart/2005/8/layout/hierarchy4"/>
    <dgm:cxn modelId="{F0354317-D0D9-4B7C-9667-7C48DDF53EDA}" srcId="{C6F92BE4-0820-4CDF-B88F-8FD4AF59F846}" destId="{DF92D198-852E-4767-A88D-90B2A7E31E7D}" srcOrd="1" destOrd="0" parTransId="{8CA79181-7D55-4B05-A739-02BAA22174F6}" sibTransId="{AFA053FC-610F-4C18-A059-DCCF85DA3688}"/>
    <dgm:cxn modelId="{73FABF17-AA20-43B9-8CB0-589B06B38058}" type="presOf" srcId="{3C85D4DB-9C0E-457C-BA3A-9C643F3DA675}" destId="{C44C5EAC-70FA-43E5-ACE4-C0F107491A02}" srcOrd="0" destOrd="0" presId="urn:microsoft.com/office/officeart/2005/8/layout/hierarchy4"/>
    <dgm:cxn modelId="{4A01BF1E-7499-468A-80B5-249849C45084}" type="presOf" srcId="{DC61EE3F-2501-4C56-8B53-69FBC876CA9D}" destId="{A5CDCA70-9CDE-4044-9CF1-F3B1C7FD4851}" srcOrd="0" destOrd="0" presId="urn:microsoft.com/office/officeart/2005/8/layout/hierarchy4"/>
    <dgm:cxn modelId="{4E631922-8FE6-45D5-ACD5-78D023DA8DDA}" srcId="{8DAA4077-967D-40D3-A103-23AF8841848F}" destId="{C6F92BE4-0820-4CDF-B88F-8FD4AF59F846}" srcOrd="0" destOrd="0" parTransId="{1F2D4610-D32C-4EEC-AB5B-AF931BC1CC2D}" sibTransId="{663783AF-C45C-447C-959F-C3CD4B608AAA}"/>
    <dgm:cxn modelId="{F7617922-2515-4725-9D0A-BD18E9CA3D49}" srcId="{8DAA4077-967D-40D3-A103-23AF8841848F}" destId="{796C5517-99EA-4638-9F29-D89173F270A2}" srcOrd="1" destOrd="0" parTransId="{6191D4BE-BD2C-4644-B18E-0256D1D77167}" sibTransId="{8DD70A43-FDD5-404C-98AF-E7D878E881F2}"/>
    <dgm:cxn modelId="{0EC1A63A-4863-4E3D-9C6A-7700A924C916}" type="presOf" srcId="{19310F1C-D39A-48A9-9CB3-4EDAE77EAC7B}" destId="{AD28AC13-3128-4B0B-A97F-882174543E42}" srcOrd="0" destOrd="0" presId="urn:microsoft.com/office/officeart/2005/8/layout/hierarchy4"/>
    <dgm:cxn modelId="{E466F35B-4D95-4EDC-A374-1A9C0E2E750B}" type="presOf" srcId="{796C5517-99EA-4638-9F29-D89173F270A2}" destId="{EB954242-96AE-4413-8A50-1E56DDE74C06}" srcOrd="0" destOrd="0" presId="urn:microsoft.com/office/officeart/2005/8/layout/hierarchy4"/>
    <dgm:cxn modelId="{D4A6825A-B05C-4388-90FA-09F1ADA60152}" type="presOf" srcId="{DF92D198-852E-4767-A88D-90B2A7E31E7D}" destId="{72FE01A8-AE50-44CF-9B4D-444C8CE930C1}" srcOrd="0" destOrd="0" presId="urn:microsoft.com/office/officeart/2005/8/layout/hierarchy4"/>
    <dgm:cxn modelId="{58D662A1-0CD4-4DC3-9185-9FD75DA50379}" srcId="{796C5517-99EA-4638-9F29-D89173F270A2}" destId="{CE6F191D-F6B6-4B71-9EE5-2246825CD90A}" srcOrd="1" destOrd="0" parTransId="{DCF5F3A7-6D07-4739-B89C-E6E9A51D0E52}" sibTransId="{918F6823-0562-4999-BB9D-56D41E113373}"/>
    <dgm:cxn modelId="{471CF4C2-41BF-434F-948A-8F7221B648FD}" srcId="{C6F92BE4-0820-4CDF-B88F-8FD4AF59F846}" destId="{DC61EE3F-2501-4C56-8B53-69FBC876CA9D}" srcOrd="2" destOrd="0" parTransId="{122F55A0-BCBE-4C49-B468-047091076082}" sibTransId="{298D66C8-8BBE-4006-AB45-79875BBECAA7}"/>
    <dgm:cxn modelId="{4F227CDD-7536-4E5A-81FA-6913530A4723}" srcId="{796C5517-99EA-4638-9F29-D89173F270A2}" destId="{3C85D4DB-9C0E-457C-BA3A-9C643F3DA675}" srcOrd="0" destOrd="0" parTransId="{8F0AE314-B30C-4DB9-8CF0-D159B4247892}" sibTransId="{6AD4F8D9-03EB-426C-80DA-DB7785CA3132}"/>
    <dgm:cxn modelId="{D26131FB-8192-4D4C-AF71-1B9C2157C6B4}" type="presOf" srcId="{8DAA4077-967D-40D3-A103-23AF8841848F}" destId="{E3891DD0-924C-4328-AA8C-99555CA2EC55}" srcOrd="0" destOrd="0" presId="urn:microsoft.com/office/officeart/2005/8/layout/hierarchy4"/>
    <dgm:cxn modelId="{30CFBCB8-6E04-470D-A54A-3BC59AF89956}" type="presParOf" srcId="{E3891DD0-924C-4328-AA8C-99555CA2EC55}" destId="{8BB786C2-B415-4964-B199-211B1667F32B}" srcOrd="0" destOrd="0" presId="urn:microsoft.com/office/officeart/2005/8/layout/hierarchy4"/>
    <dgm:cxn modelId="{52A451F4-C05D-439E-A4A0-30CCA8D506B7}" type="presParOf" srcId="{8BB786C2-B415-4964-B199-211B1667F32B}" destId="{5108E4E7-E572-4B3D-A972-089DF8245E2C}" srcOrd="0" destOrd="0" presId="urn:microsoft.com/office/officeart/2005/8/layout/hierarchy4"/>
    <dgm:cxn modelId="{847E353C-C98B-4E22-9563-82828AB6F0E9}" type="presParOf" srcId="{8BB786C2-B415-4964-B199-211B1667F32B}" destId="{4275FB16-6ACD-4660-8BD8-754FBD9C9343}" srcOrd="1" destOrd="0" presId="urn:microsoft.com/office/officeart/2005/8/layout/hierarchy4"/>
    <dgm:cxn modelId="{3A68E331-252B-4303-92F9-B35E426C8481}" type="presParOf" srcId="{8BB786C2-B415-4964-B199-211B1667F32B}" destId="{27E05F1F-FA1A-4BF7-90DB-145CD90E5163}" srcOrd="2" destOrd="0" presId="urn:microsoft.com/office/officeart/2005/8/layout/hierarchy4"/>
    <dgm:cxn modelId="{616F5D5D-CC14-42E6-8956-47FFCC03C04B}" type="presParOf" srcId="{27E05F1F-FA1A-4BF7-90DB-145CD90E5163}" destId="{764761E5-B32B-4897-913E-98549E2B790F}" srcOrd="0" destOrd="0" presId="urn:microsoft.com/office/officeart/2005/8/layout/hierarchy4"/>
    <dgm:cxn modelId="{87FB2071-0A07-401E-BB72-6F559EB2DEEE}" type="presParOf" srcId="{764761E5-B32B-4897-913E-98549E2B790F}" destId="{AD28AC13-3128-4B0B-A97F-882174543E42}" srcOrd="0" destOrd="0" presId="urn:microsoft.com/office/officeart/2005/8/layout/hierarchy4"/>
    <dgm:cxn modelId="{0A1DB68D-6BDC-4379-B545-65B833733C8D}" type="presParOf" srcId="{764761E5-B32B-4897-913E-98549E2B790F}" destId="{624DB697-66BB-4BC1-BF41-3CB3A512FE7E}" srcOrd="1" destOrd="0" presId="urn:microsoft.com/office/officeart/2005/8/layout/hierarchy4"/>
    <dgm:cxn modelId="{552D9C48-9B59-4F4F-B57C-1EB0D79B238A}" type="presParOf" srcId="{27E05F1F-FA1A-4BF7-90DB-145CD90E5163}" destId="{F24379BA-E438-4AAD-9E9F-BCA7392E9965}" srcOrd="1" destOrd="0" presId="urn:microsoft.com/office/officeart/2005/8/layout/hierarchy4"/>
    <dgm:cxn modelId="{D742BE1E-6C88-4E7A-98F4-EB027251621A}" type="presParOf" srcId="{27E05F1F-FA1A-4BF7-90DB-145CD90E5163}" destId="{BCC9F252-D227-41E0-A835-E37A4CAF11B7}" srcOrd="2" destOrd="0" presId="urn:microsoft.com/office/officeart/2005/8/layout/hierarchy4"/>
    <dgm:cxn modelId="{EFCC8036-7D06-4E25-847C-64AC29A22C42}" type="presParOf" srcId="{BCC9F252-D227-41E0-A835-E37A4CAF11B7}" destId="{72FE01A8-AE50-44CF-9B4D-444C8CE930C1}" srcOrd="0" destOrd="0" presId="urn:microsoft.com/office/officeart/2005/8/layout/hierarchy4"/>
    <dgm:cxn modelId="{D72D53AE-D824-405E-8DC7-63CDE801CF82}" type="presParOf" srcId="{BCC9F252-D227-41E0-A835-E37A4CAF11B7}" destId="{F2057EDA-6EC5-411F-9BBD-AA8CEF97D3BC}" srcOrd="1" destOrd="0" presId="urn:microsoft.com/office/officeart/2005/8/layout/hierarchy4"/>
    <dgm:cxn modelId="{A8D71EE6-A97D-4E7A-9F2E-13AFC6A05CB8}" type="presParOf" srcId="{27E05F1F-FA1A-4BF7-90DB-145CD90E5163}" destId="{E956AFFF-5637-4596-B74B-21A8BF27B153}" srcOrd="3" destOrd="0" presId="urn:microsoft.com/office/officeart/2005/8/layout/hierarchy4"/>
    <dgm:cxn modelId="{3EA310F0-87AA-4635-A469-1404FECA0718}" type="presParOf" srcId="{27E05F1F-FA1A-4BF7-90DB-145CD90E5163}" destId="{A49332B3-10F3-4AE1-A079-388F86D8BEE9}" srcOrd="4" destOrd="0" presId="urn:microsoft.com/office/officeart/2005/8/layout/hierarchy4"/>
    <dgm:cxn modelId="{F3438FD2-1DE2-4C6F-8DAF-540C9FC118EB}" type="presParOf" srcId="{A49332B3-10F3-4AE1-A079-388F86D8BEE9}" destId="{A5CDCA70-9CDE-4044-9CF1-F3B1C7FD4851}" srcOrd="0" destOrd="0" presId="urn:microsoft.com/office/officeart/2005/8/layout/hierarchy4"/>
    <dgm:cxn modelId="{12D2B6BC-1FD1-47B6-8E79-EFC55BD5A492}" type="presParOf" srcId="{A49332B3-10F3-4AE1-A079-388F86D8BEE9}" destId="{39E6AC66-12F1-45B2-9955-B579E8BAEB2B}" srcOrd="1" destOrd="0" presId="urn:microsoft.com/office/officeart/2005/8/layout/hierarchy4"/>
    <dgm:cxn modelId="{71DA3249-F648-4382-95CE-C045D382681E}" type="presParOf" srcId="{E3891DD0-924C-4328-AA8C-99555CA2EC55}" destId="{72A986ED-DFD4-4662-8090-AC48F6466F40}" srcOrd="1" destOrd="0" presId="urn:microsoft.com/office/officeart/2005/8/layout/hierarchy4"/>
    <dgm:cxn modelId="{F0A904D6-28D8-4E86-929E-D11265E07B0C}" type="presParOf" srcId="{E3891DD0-924C-4328-AA8C-99555CA2EC55}" destId="{55895099-C280-4023-9013-52BC0D7808B3}" srcOrd="2" destOrd="0" presId="urn:microsoft.com/office/officeart/2005/8/layout/hierarchy4"/>
    <dgm:cxn modelId="{F96ACC90-13FB-48BA-B3EA-EB501D6D944B}" type="presParOf" srcId="{55895099-C280-4023-9013-52BC0D7808B3}" destId="{EB954242-96AE-4413-8A50-1E56DDE74C06}" srcOrd="0" destOrd="0" presId="urn:microsoft.com/office/officeart/2005/8/layout/hierarchy4"/>
    <dgm:cxn modelId="{60ED30C5-AC51-45DC-AE27-7991F1777186}" type="presParOf" srcId="{55895099-C280-4023-9013-52BC0D7808B3}" destId="{2EA7AFA0-C63D-4ABE-AF04-B429FA8E479B}" srcOrd="1" destOrd="0" presId="urn:microsoft.com/office/officeart/2005/8/layout/hierarchy4"/>
    <dgm:cxn modelId="{2489D6A6-533F-44B7-AC79-A7AB85EE6A5F}" type="presParOf" srcId="{55895099-C280-4023-9013-52BC0D7808B3}" destId="{486B5ED2-5724-49E4-A0B5-253BF5615840}" srcOrd="2" destOrd="0" presId="urn:microsoft.com/office/officeart/2005/8/layout/hierarchy4"/>
    <dgm:cxn modelId="{E1D260FF-A25C-41A5-91CA-6D373C90F8C5}" type="presParOf" srcId="{486B5ED2-5724-49E4-A0B5-253BF5615840}" destId="{80DA1DF2-CB02-4F90-B834-8AE8F7EBE1A6}" srcOrd="0" destOrd="0" presId="urn:microsoft.com/office/officeart/2005/8/layout/hierarchy4"/>
    <dgm:cxn modelId="{039984AF-8A12-4F5C-B90B-9DBBD79E9F2F}" type="presParOf" srcId="{80DA1DF2-CB02-4F90-B834-8AE8F7EBE1A6}" destId="{C44C5EAC-70FA-43E5-ACE4-C0F107491A02}" srcOrd="0" destOrd="0" presId="urn:microsoft.com/office/officeart/2005/8/layout/hierarchy4"/>
    <dgm:cxn modelId="{B81DD9D4-3BC8-4178-85D0-A94887A53551}" type="presParOf" srcId="{80DA1DF2-CB02-4F90-B834-8AE8F7EBE1A6}" destId="{1ABA2C7D-6975-4332-87F1-48256121DAE3}" srcOrd="1" destOrd="0" presId="urn:microsoft.com/office/officeart/2005/8/layout/hierarchy4"/>
    <dgm:cxn modelId="{D6E3F13C-E4E9-4CC6-958C-0A6E6C8184FA}" type="presParOf" srcId="{486B5ED2-5724-49E4-A0B5-253BF5615840}" destId="{0F117BDE-BFFB-44DD-82D2-72CFDA371E5A}" srcOrd="1" destOrd="0" presId="urn:microsoft.com/office/officeart/2005/8/layout/hierarchy4"/>
    <dgm:cxn modelId="{EC5DB102-1AD3-4CED-8DD3-F49C927BE72B}" type="presParOf" srcId="{486B5ED2-5724-49E4-A0B5-253BF5615840}" destId="{1AA2A74E-C5F2-4D53-8B12-815B00C1E8C0}" srcOrd="2" destOrd="0" presId="urn:microsoft.com/office/officeart/2005/8/layout/hierarchy4"/>
    <dgm:cxn modelId="{D3B45C99-78DB-480C-A06C-8CF80BBB91E9}" type="presParOf" srcId="{1AA2A74E-C5F2-4D53-8B12-815B00C1E8C0}" destId="{A47715E2-5AAF-4146-973A-81ACF758146C}" srcOrd="0" destOrd="0" presId="urn:microsoft.com/office/officeart/2005/8/layout/hierarchy4"/>
    <dgm:cxn modelId="{CE53E563-17EB-4D48-8215-409AC8030A3E}" type="presParOf" srcId="{1AA2A74E-C5F2-4D53-8B12-815B00C1E8C0}" destId="{55DF4BC7-0D5D-4B52-B1DC-388C8BD22AE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01E293-214E-4BBB-B52E-531FC606BBD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96B05EB8-4B35-42B2-B5AB-0A7B4424469D}">
      <dgm:prSet phldrT="[Texte]"/>
      <dgm:spPr/>
      <dgm:t>
        <a:bodyPr/>
        <a:lstStyle/>
        <a:p>
          <a:r>
            <a:rPr lang="fr-FR" dirty="0"/>
            <a:t>Logs</a:t>
          </a:r>
        </a:p>
      </dgm:t>
    </dgm:pt>
    <dgm:pt modelId="{6A5CF6E9-B0F7-4D33-BD99-8E774DDF8101}" type="parTrans" cxnId="{FA69E43E-FDF5-4843-B5EC-6585719C5E28}">
      <dgm:prSet/>
      <dgm:spPr/>
      <dgm:t>
        <a:bodyPr/>
        <a:lstStyle/>
        <a:p>
          <a:endParaRPr lang="fr-FR"/>
        </a:p>
      </dgm:t>
    </dgm:pt>
    <dgm:pt modelId="{AD760799-2A1F-46CB-8266-F0A9636E9BAC}" type="sibTrans" cxnId="{FA69E43E-FDF5-4843-B5EC-6585719C5E28}">
      <dgm:prSet/>
      <dgm:spPr/>
      <dgm:t>
        <a:bodyPr/>
        <a:lstStyle/>
        <a:p>
          <a:endParaRPr lang="fr-FR"/>
        </a:p>
      </dgm:t>
    </dgm:pt>
    <dgm:pt modelId="{30807E9A-FCDE-457C-99CE-C3B9A7552C09}">
      <dgm:prSet phldrT="[Texte]"/>
      <dgm:spPr/>
      <dgm:t>
        <a:bodyPr/>
        <a:lstStyle/>
        <a:p>
          <a:r>
            <a:rPr lang="fr-FR" dirty="0" err="1"/>
            <a:t>Jupyter</a:t>
          </a:r>
          <a:endParaRPr lang="fr-FR" dirty="0"/>
        </a:p>
      </dgm:t>
    </dgm:pt>
    <dgm:pt modelId="{0E184C6B-EB1D-419E-BE98-342DC5B53A91}" type="parTrans" cxnId="{18002BC0-201C-4C04-B1BB-C909BBB43B33}">
      <dgm:prSet/>
      <dgm:spPr/>
      <dgm:t>
        <a:bodyPr/>
        <a:lstStyle/>
        <a:p>
          <a:endParaRPr lang="fr-FR"/>
        </a:p>
      </dgm:t>
    </dgm:pt>
    <dgm:pt modelId="{50AE21A0-0B92-4EB5-863A-E6F4F83233D7}" type="sibTrans" cxnId="{18002BC0-201C-4C04-B1BB-C909BBB43B33}">
      <dgm:prSet/>
      <dgm:spPr/>
      <dgm:t>
        <a:bodyPr/>
        <a:lstStyle/>
        <a:p>
          <a:endParaRPr lang="fr-FR"/>
        </a:p>
      </dgm:t>
    </dgm:pt>
    <dgm:pt modelId="{D5C35CBA-1A32-4131-A359-2FBDF1D44165}">
      <dgm:prSet phldrT="[Texte]"/>
      <dgm:spPr/>
      <dgm:t>
        <a:bodyPr/>
        <a:lstStyle/>
        <a:p>
          <a:r>
            <a:rPr lang="fr-FR" dirty="0" err="1"/>
            <a:t>Results</a:t>
          </a:r>
          <a:endParaRPr lang="fr-FR" dirty="0"/>
        </a:p>
      </dgm:t>
    </dgm:pt>
    <dgm:pt modelId="{C20E5DAE-0D08-4B07-8B97-9141B9D9DC91}" type="parTrans" cxnId="{DC7BE51C-F6BB-414F-8984-35B33758275E}">
      <dgm:prSet/>
      <dgm:spPr/>
      <dgm:t>
        <a:bodyPr/>
        <a:lstStyle/>
        <a:p>
          <a:endParaRPr lang="fr-FR"/>
        </a:p>
      </dgm:t>
    </dgm:pt>
    <dgm:pt modelId="{8C851E06-F76B-4063-92F0-CF31E1D1F90C}" type="sibTrans" cxnId="{DC7BE51C-F6BB-414F-8984-35B33758275E}">
      <dgm:prSet/>
      <dgm:spPr/>
      <dgm:t>
        <a:bodyPr/>
        <a:lstStyle/>
        <a:p>
          <a:endParaRPr lang="fr-FR"/>
        </a:p>
      </dgm:t>
    </dgm:pt>
    <dgm:pt modelId="{6C7EA288-BB2F-4F0F-8092-CF386857553D}">
      <dgm:prSet phldrT="[Texte]"/>
      <dgm:spPr/>
      <dgm:t>
        <a:bodyPr/>
        <a:lstStyle/>
        <a:p>
          <a:r>
            <a:rPr lang="fr-FR" dirty="0"/>
            <a:t>P9-DATA</a:t>
          </a:r>
        </a:p>
      </dgm:t>
    </dgm:pt>
    <dgm:pt modelId="{27CF95F4-7B89-44BD-B756-0435A1B0EBD2}" type="parTrans" cxnId="{B6515018-4AEE-4D40-A842-6D59852BB383}">
      <dgm:prSet/>
      <dgm:spPr/>
      <dgm:t>
        <a:bodyPr/>
        <a:lstStyle/>
        <a:p>
          <a:endParaRPr lang="fr-FR"/>
        </a:p>
      </dgm:t>
    </dgm:pt>
    <dgm:pt modelId="{98DA8A69-1120-4EF5-A569-CCFCE4C813B2}" type="sibTrans" cxnId="{B6515018-4AEE-4D40-A842-6D59852BB383}">
      <dgm:prSet/>
      <dgm:spPr/>
      <dgm:t>
        <a:bodyPr/>
        <a:lstStyle/>
        <a:p>
          <a:endParaRPr lang="fr-FR"/>
        </a:p>
      </dgm:t>
    </dgm:pt>
    <dgm:pt modelId="{F7553A86-47A4-40F6-87DB-B570F54437D4}">
      <dgm:prSet phldrT="[Texte]"/>
      <dgm:spPr/>
      <dgm:t>
        <a:bodyPr/>
        <a:lstStyle/>
        <a:p>
          <a:r>
            <a:rPr lang="fr-FR" dirty="0"/>
            <a:t>Scripts</a:t>
          </a:r>
        </a:p>
      </dgm:t>
    </dgm:pt>
    <dgm:pt modelId="{07EA57F3-AD96-4720-802C-54030F0A85B8}" type="parTrans" cxnId="{610F5A9D-EA50-4F45-95FE-30C9F4A43BAF}">
      <dgm:prSet/>
      <dgm:spPr/>
      <dgm:t>
        <a:bodyPr/>
        <a:lstStyle/>
        <a:p>
          <a:endParaRPr lang="fr-FR"/>
        </a:p>
      </dgm:t>
    </dgm:pt>
    <dgm:pt modelId="{EE0C5200-2704-4A24-9F35-A0542EEC4511}" type="sibTrans" cxnId="{610F5A9D-EA50-4F45-95FE-30C9F4A43BAF}">
      <dgm:prSet/>
      <dgm:spPr/>
      <dgm:t>
        <a:bodyPr/>
        <a:lstStyle/>
        <a:p>
          <a:endParaRPr lang="fr-FR"/>
        </a:p>
      </dgm:t>
    </dgm:pt>
    <dgm:pt modelId="{1EBF0AD3-2265-4C83-BCF3-5C18033CB29B}">
      <dgm:prSet phldrT="[Texte]"/>
      <dgm:spPr/>
      <dgm:t>
        <a:bodyPr/>
        <a:lstStyle/>
        <a:p>
          <a:r>
            <a:rPr lang="fr-FR" dirty="0"/>
            <a:t>Training</a:t>
          </a:r>
        </a:p>
      </dgm:t>
    </dgm:pt>
    <dgm:pt modelId="{E6CF3AF6-0E71-4E55-827B-CF1DFD4D294D}" type="parTrans" cxnId="{3786F109-50C2-4495-830B-98EEE8CF3845}">
      <dgm:prSet/>
      <dgm:spPr/>
      <dgm:t>
        <a:bodyPr/>
        <a:lstStyle/>
        <a:p>
          <a:endParaRPr lang="fr-FR"/>
        </a:p>
      </dgm:t>
    </dgm:pt>
    <dgm:pt modelId="{58A9DFED-3D34-4904-89FE-785DF9A48C26}" type="sibTrans" cxnId="{3786F109-50C2-4495-830B-98EEE8CF3845}">
      <dgm:prSet/>
      <dgm:spPr/>
      <dgm:t>
        <a:bodyPr/>
        <a:lstStyle/>
        <a:p>
          <a:endParaRPr lang="fr-FR"/>
        </a:p>
      </dgm:t>
    </dgm:pt>
    <dgm:pt modelId="{471D5A81-16CB-49DF-B93A-63B16C413963}">
      <dgm:prSet phldrT="[Texte]"/>
      <dgm:spPr/>
      <dgm:t>
        <a:bodyPr/>
        <a:lstStyle/>
        <a:p>
          <a:r>
            <a:rPr lang="fr-FR" dirty="0" err="1"/>
            <a:t>Jovyan</a:t>
          </a:r>
          <a:endParaRPr lang="fr-FR" dirty="0"/>
        </a:p>
      </dgm:t>
    </dgm:pt>
    <dgm:pt modelId="{5882B617-EC29-4E33-9124-95AD1A56B6DB}" type="parTrans" cxnId="{780972E0-1B17-46BC-9FF3-E0E3439B629C}">
      <dgm:prSet/>
      <dgm:spPr/>
      <dgm:t>
        <a:bodyPr/>
        <a:lstStyle/>
        <a:p>
          <a:endParaRPr lang="fr-FR"/>
        </a:p>
      </dgm:t>
    </dgm:pt>
    <dgm:pt modelId="{7BBA393C-C9C5-46CD-AB0F-78F8C774C3A9}" type="sibTrans" cxnId="{780972E0-1B17-46BC-9FF3-E0E3439B629C}">
      <dgm:prSet/>
      <dgm:spPr/>
      <dgm:t>
        <a:bodyPr/>
        <a:lstStyle/>
        <a:p>
          <a:endParaRPr lang="fr-FR"/>
        </a:p>
      </dgm:t>
    </dgm:pt>
    <dgm:pt modelId="{9089CEFE-6A9F-48D4-834B-A399AF821900}">
      <dgm:prSet phldrT="[Texte]"/>
      <dgm:spPr/>
      <dgm:t>
        <a:bodyPr/>
        <a:lstStyle/>
        <a:p>
          <a:r>
            <a:rPr lang="fr-FR" dirty="0"/>
            <a:t>Notebook</a:t>
          </a:r>
        </a:p>
      </dgm:t>
    </dgm:pt>
    <dgm:pt modelId="{93A8ED00-35CD-4937-AC7C-512584CFE593}" type="parTrans" cxnId="{3628D0CC-22E3-40E5-B4F6-5238659F631A}">
      <dgm:prSet/>
      <dgm:spPr/>
      <dgm:t>
        <a:bodyPr/>
        <a:lstStyle/>
        <a:p>
          <a:endParaRPr lang="fr-FR"/>
        </a:p>
      </dgm:t>
    </dgm:pt>
    <dgm:pt modelId="{797A3109-959F-429C-BF42-27D4DE74BE93}" type="sibTrans" cxnId="{3628D0CC-22E3-40E5-B4F6-5238659F631A}">
      <dgm:prSet/>
      <dgm:spPr/>
      <dgm:t>
        <a:bodyPr/>
        <a:lstStyle/>
        <a:p>
          <a:endParaRPr lang="fr-FR"/>
        </a:p>
      </dgm:t>
    </dgm:pt>
    <dgm:pt modelId="{FF2BB083-5FBD-42DA-833F-E966D91066F0}">
      <dgm:prSet phldrT="[Texte]"/>
      <dgm:spPr/>
      <dgm:t>
        <a:bodyPr/>
        <a:lstStyle/>
        <a:p>
          <a:r>
            <a:rPr lang="fr-FR" dirty="0"/>
            <a:t>Fichiers Parquet</a:t>
          </a:r>
        </a:p>
      </dgm:t>
    </dgm:pt>
    <dgm:pt modelId="{7BC1D93B-F586-413E-BE02-0CF202D3D363}" type="parTrans" cxnId="{19E760A7-4F83-403E-A2CD-242293EF87BF}">
      <dgm:prSet/>
      <dgm:spPr/>
      <dgm:t>
        <a:bodyPr/>
        <a:lstStyle/>
        <a:p>
          <a:endParaRPr lang="fr-FR"/>
        </a:p>
      </dgm:t>
    </dgm:pt>
    <dgm:pt modelId="{B4385E58-6246-42B2-A2EA-8D9A9C5CA1EB}" type="sibTrans" cxnId="{19E760A7-4F83-403E-A2CD-242293EF87BF}">
      <dgm:prSet/>
      <dgm:spPr/>
      <dgm:t>
        <a:bodyPr/>
        <a:lstStyle/>
        <a:p>
          <a:endParaRPr lang="fr-FR"/>
        </a:p>
      </dgm:t>
    </dgm:pt>
    <dgm:pt modelId="{DB580AEF-519C-488C-B8F2-B7BB35F00176}">
      <dgm:prSet phldrT="[Texte]"/>
      <dgm:spPr/>
      <dgm:t>
        <a:bodyPr/>
        <a:lstStyle/>
        <a:p>
          <a:r>
            <a:rPr lang="fr-FR" dirty="0"/>
            <a:t>Bootstrap</a:t>
          </a:r>
        </a:p>
      </dgm:t>
    </dgm:pt>
    <dgm:pt modelId="{E86A6662-2B5E-4D86-8739-18E3F6B91522}" type="parTrans" cxnId="{89D31BE3-766F-48F6-B4ED-316BF2BD3BF5}">
      <dgm:prSet/>
      <dgm:spPr/>
      <dgm:t>
        <a:bodyPr/>
        <a:lstStyle/>
        <a:p>
          <a:endParaRPr lang="fr-FR"/>
        </a:p>
      </dgm:t>
    </dgm:pt>
    <dgm:pt modelId="{25136B4D-C3C8-41A4-9630-1C66C599763D}" type="sibTrans" cxnId="{89D31BE3-766F-48F6-B4ED-316BF2BD3BF5}">
      <dgm:prSet/>
      <dgm:spPr/>
      <dgm:t>
        <a:bodyPr/>
        <a:lstStyle/>
        <a:p>
          <a:endParaRPr lang="fr-FR"/>
        </a:p>
      </dgm:t>
    </dgm:pt>
    <dgm:pt modelId="{90A5CD3B-F45A-439D-AAFB-4956F613E0D7}">
      <dgm:prSet phldrT="[Texte]"/>
      <dgm:spPr/>
      <dgm:t>
        <a:bodyPr/>
        <a:lstStyle/>
        <a:p>
          <a:r>
            <a:rPr lang="fr-FR" dirty="0"/>
            <a:t>Persistance</a:t>
          </a:r>
        </a:p>
      </dgm:t>
    </dgm:pt>
    <dgm:pt modelId="{88520BAC-717B-4ED3-8B81-2144E5809604}" type="parTrans" cxnId="{1882C13E-9626-4122-A8EE-0C6B2CF57049}">
      <dgm:prSet/>
      <dgm:spPr/>
      <dgm:t>
        <a:bodyPr/>
        <a:lstStyle/>
        <a:p>
          <a:endParaRPr lang="fr-FR"/>
        </a:p>
      </dgm:t>
    </dgm:pt>
    <dgm:pt modelId="{A9A679F8-EF96-401E-8EB6-FFDECE1081A1}" type="sibTrans" cxnId="{1882C13E-9626-4122-A8EE-0C6B2CF57049}">
      <dgm:prSet/>
      <dgm:spPr/>
      <dgm:t>
        <a:bodyPr/>
        <a:lstStyle/>
        <a:p>
          <a:endParaRPr lang="fr-FR"/>
        </a:p>
      </dgm:t>
    </dgm:pt>
    <dgm:pt modelId="{8ED34C49-4741-4346-9F23-CBEB9EAE97A0}">
      <dgm:prSet phldrT="[Texte]"/>
      <dgm:spPr/>
      <dgm:t>
        <a:bodyPr/>
        <a:lstStyle/>
        <a:p>
          <a:r>
            <a:rPr lang="fr-FR" dirty="0"/>
            <a:t>Images</a:t>
          </a:r>
        </a:p>
      </dgm:t>
    </dgm:pt>
    <dgm:pt modelId="{482782AD-ACBB-4A31-B2A9-79252C285D04}" type="parTrans" cxnId="{87BAF0FD-35E7-4971-B87E-35467827DB65}">
      <dgm:prSet/>
      <dgm:spPr/>
      <dgm:t>
        <a:bodyPr/>
        <a:lstStyle/>
        <a:p>
          <a:endParaRPr lang="fr-FR"/>
        </a:p>
      </dgm:t>
    </dgm:pt>
    <dgm:pt modelId="{AF9AF76F-5C94-4BC9-855A-4BCD80724404}" type="sibTrans" cxnId="{87BAF0FD-35E7-4971-B87E-35467827DB65}">
      <dgm:prSet/>
      <dgm:spPr/>
      <dgm:t>
        <a:bodyPr/>
        <a:lstStyle/>
        <a:p>
          <a:endParaRPr lang="fr-FR"/>
        </a:p>
      </dgm:t>
    </dgm:pt>
    <dgm:pt modelId="{7DE6C3B4-072C-4ABE-BC2D-78288073B5AE}" type="pres">
      <dgm:prSet presAssocID="{BE01E293-214E-4BBB-B52E-531FC606BBD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47B7DE2-62B4-4A6A-84B6-4378A499316A}" type="pres">
      <dgm:prSet presAssocID="{96B05EB8-4B35-42B2-B5AB-0A7B4424469D}" presName="hierRoot1" presStyleCnt="0">
        <dgm:presLayoutVars>
          <dgm:hierBranch val="init"/>
        </dgm:presLayoutVars>
      </dgm:prSet>
      <dgm:spPr/>
    </dgm:pt>
    <dgm:pt modelId="{A309ED25-6B16-40B1-9671-B50BA045E311}" type="pres">
      <dgm:prSet presAssocID="{96B05EB8-4B35-42B2-B5AB-0A7B4424469D}" presName="rootComposite1" presStyleCnt="0"/>
      <dgm:spPr/>
    </dgm:pt>
    <dgm:pt modelId="{D96EAD36-E5FE-4B62-A35B-24D7F8E4E29B}" type="pres">
      <dgm:prSet presAssocID="{96B05EB8-4B35-42B2-B5AB-0A7B4424469D}" presName="rootText1" presStyleLbl="node0" presStyleIdx="0" presStyleCnt="2">
        <dgm:presLayoutVars>
          <dgm:chPref val="3"/>
        </dgm:presLayoutVars>
      </dgm:prSet>
      <dgm:spPr/>
    </dgm:pt>
    <dgm:pt modelId="{8A4B6302-6FFF-4405-BBD4-79A0D44CF9C0}" type="pres">
      <dgm:prSet presAssocID="{96B05EB8-4B35-42B2-B5AB-0A7B4424469D}" presName="rootConnector1" presStyleLbl="node1" presStyleIdx="0" presStyleCnt="0"/>
      <dgm:spPr/>
    </dgm:pt>
    <dgm:pt modelId="{44412EB3-1C49-4EB6-B5D7-62F6264C4F94}" type="pres">
      <dgm:prSet presAssocID="{96B05EB8-4B35-42B2-B5AB-0A7B4424469D}" presName="hierChild2" presStyleCnt="0"/>
      <dgm:spPr/>
    </dgm:pt>
    <dgm:pt modelId="{ACF6430E-0F7A-471A-8845-342C0B9069CA}" type="pres">
      <dgm:prSet presAssocID="{96B05EB8-4B35-42B2-B5AB-0A7B4424469D}" presName="hierChild3" presStyleCnt="0"/>
      <dgm:spPr/>
    </dgm:pt>
    <dgm:pt modelId="{8E0600E2-67BF-4AD9-9434-6C13B7EBFA65}" type="pres">
      <dgm:prSet presAssocID="{6C7EA288-BB2F-4F0F-8092-CF386857553D}" presName="hierRoot1" presStyleCnt="0">
        <dgm:presLayoutVars>
          <dgm:hierBranch val="init"/>
        </dgm:presLayoutVars>
      </dgm:prSet>
      <dgm:spPr/>
    </dgm:pt>
    <dgm:pt modelId="{657D0557-809F-4426-ABB3-B7F9C26827A1}" type="pres">
      <dgm:prSet presAssocID="{6C7EA288-BB2F-4F0F-8092-CF386857553D}" presName="rootComposite1" presStyleCnt="0"/>
      <dgm:spPr/>
    </dgm:pt>
    <dgm:pt modelId="{03B7CC45-F155-4C90-AAB6-D8FDBC5C0099}" type="pres">
      <dgm:prSet presAssocID="{6C7EA288-BB2F-4F0F-8092-CF386857553D}" presName="rootText1" presStyleLbl="node0" presStyleIdx="1" presStyleCnt="2">
        <dgm:presLayoutVars>
          <dgm:chPref val="3"/>
        </dgm:presLayoutVars>
      </dgm:prSet>
      <dgm:spPr/>
    </dgm:pt>
    <dgm:pt modelId="{BCF98BBF-FF70-4E76-A0CE-ECEED1EAA443}" type="pres">
      <dgm:prSet presAssocID="{6C7EA288-BB2F-4F0F-8092-CF386857553D}" presName="rootConnector1" presStyleLbl="node1" presStyleIdx="0" presStyleCnt="0"/>
      <dgm:spPr/>
    </dgm:pt>
    <dgm:pt modelId="{B38DB6C3-0076-43AF-9C7C-4446720FD447}" type="pres">
      <dgm:prSet presAssocID="{6C7EA288-BB2F-4F0F-8092-CF386857553D}" presName="hierChild2" presStyleCnt="0"/>
      <dgm:spPr/>
    </dgm:pt>
    <dgm:pt modelId="{E0D9855B-204E-4629-8371-59FD2ACFB009}" type="pres">
      <dgm:prSet presAssocID="{0E184C6B-EB1D-419E-BE98-342DC5B53A91}" presName="Name37" presStyleLbl="parChTrans1D2" presStyleIdx="0" presStyleCnt="4"/>
      <dgm:spPr/>
    </dgm:pt>
    <dgm:pt modelId="{9C65FDB6-D78B-4F3D-89C6-79E9B9D42F29}" type="pres">
      <dgm:prSet presAssocID="{30807E9A-FCDE-457C-99CE-C3B9A7552C09}" presName="hierRoot2" presStyleCnt="0">
        <dgm:presLayoutVars>
          <dgm:hierBranch val="init"/>
        </dgm:presLayoutVars>
      </dgm:prSet>
      <dgm:spPr/>
    </dgm:pt>
    <dgm:pt modelId="{D34B1454-7628-4368-85CA-C5AB54266861}" type="pres">
      <dgm:prSet presAssocID="{30807E9A-FCDE-457C-99CE-C3B9A7552C09}" presName="rootComposite" presStyleCnt="0"/>
      <dgm:spPr/>
    </dgm:pt>
    <dgm:pt modelId="{13B21B1B-4602-437F-B725-D64681FA0B04}" type="pres">
      <dgm:prSet presAssocID="{30807E9A-FCDE-457C-99CE-C3B9A7552C09}" presName="rootText" presStyleLbl="node2" presStyleIdx="0" presStyleCnt="4">
        <dgm:presLayoutVars>
          <dgm:chPref val="3"/>
        </dgm:presLayoutVars>
      </dgm:prSet>
      <dgm:spPr/>
    </dgm:pt>
    <dgm:pt modelId="{32BCA84E-EA53-4AF3-AB8A-5F46F419BBE9}" type="pres">
      <dgm:prSet presAssocID="{30807E9A-FCDE-457C-99CE-C3B9A7552C09}" presName="rootConnector" presStyleLbl="node2" presStyleIdx="0" presStyleCnt="4"/>
      <dgm:spPr/>
    </dgm:pt>
    <dgm:pt modelId="{B6B68C23-7D65-438E-90C2-E8307F84FD4E}" type="pres">
      <dgm:prSet presAssocID="{30807E9A-FCDE-457C-99CE-C3B9A7552C09}" presName="hierChild4" presStyleCnt="0"/>
      <dgm:spPr/>
    </dgm:pt>
    <dgm:pt modelId="{48622B5D-18F2-470C-A182-0CACF2D10EB4}" type="pres">
      <dgm:prSet presAssocID="{5882B617-EC29-4E33-9124-95AD1A56B6DB}" presName="Name37" presStyleLbl="parChTrans1D3" presStyleIdx="0" presStyleCnt="5"/>
      <dgm:spPr/>
    </dgm:pt>
    <dgm:pt modelId="{41D6B27D-0B73-4260-A19A-C9229E3E4A5F}" type="pres">
      <dgm:prSet presAssocID="{471D5A81-16CB-49DF-B93A-63B16C413963}" presName="hierRoot2" presStyleCnt="0">
        <dgm:presLayoutVars>
          <dgm:hierBranch val="r"/>
        </dgm:presLayoutVars>
      </dgm:prSet>
      <dgm:spPr/>
    </dgm:pt>
    <dgm:pt modelId="{2DFD2FFF-2AB0-4594-A3F0-F6378B13DA51}" type="pres">
      <dgm:prSet presAssocID="{471D5A81-16CB-49DF-B93A-63B16C413963}" presName="rootComposite" presStyleCnt="0"/>
      <dgm:spPr/>
    </dgm:pt>
    <dgm:pt modelId="{192F2FCC-F853-4D9A-B736-C39217B1689C}" type="pres">
      <dgm:prSet presAssocID="{471D5A81-16CB-49DF-B93A-63B16C413963}" presName="rootText" presStyleLbl="node3" presStyleIdx="0" presStyleCnt="5">
        <dgm:presLayoutVars>
          <dgm:chPref val="3"/>
        </dgm:presLayoutVars>
      </dgm:prSet>
      <dgm:spPr/>
    </dgm:pt>
    <dgm:pt modelId="{FF171D1F-EF60-45F7-8218-3D2EDD4C64B4}" type="pres">
      <dgm:prSet presAssocID="{471D5A81-16CB-49DF-B93A-63B16C413963}" presName="rootConnector" presStyleLbl="node3" presStyleIdx="0" presStyleCnt="5"/>
      <dgm:spPr/>
    </dgm:pt>
    <dgm:pt modelId="{29C1257B-3220-4827-82F4-3E43C0F8947A}" type="pres">
      <dgm:prSet presAssocID="{471D5A81-16CB-49DF-B93A-63B16C413963}" presName="hierChild4" presStyleCnt="0"/>
      <dgm:spPr/>
    </dgm:pt>
    <dgm:pt modelId="{43C574E1-51B0-4B56-9C28-7FA541FE3137}" type="pres">
      <dgm:prSet presAssocID="{93A8ED00-35CD-4937-AC7C-512584CFE593}" presName="Name50" presStyleLbl="parChTrans1D4" presStyleIdx="0" presStyleCnt="1"/>
      <dgm:spPr/>
    </dgm:pt>
    <dgm:pt modelId="{3A92EBFF-DDF4-4156-93F8-47741DC49A5C}" type="pres">
      <dgm:prSet presAssocID="{9089CEFE-6A9F-48D4-834B-A399AF821900}" presName="hierRoot2" presStyleCnt="0">
        <dgm:presLayoutVars>
          <dgm:hierBranch val="init"/>
        </dgm:presLayoutVars>
      </dgm:prSet>
      <dgm:spPr/>
    </dgm:pt>
    <dgm:pt modelId="{C6847E05-7A8A-454B-AB09-407F4BDA849E}" type="pres">
      <dgm:prSet presAssocID="{9089CEFE-6A9F-48D4-834B-A399AF821900}" presName="rootComposite" presStyleCnt="0"/>
      <dgm:spPr/>
    </dgm:pt>
    <dgm:pt modelId="{10523F88-CE19-4DF8-A07B-94477459F6BD}" type="pres">
      <dgm:prSet presAssocID="{9089CEFE-6A9F-48D4-834B-A399AF821900}" presName="rootText" presStyleLbl="node4" presStyleIdx="0" presStyleCnt="1" custLinFactNeighborX="-2041" custLinFactNeighborY="-6939">
        <dgm:presLayoutVars>
          <dgm:chPref val="3"/>
        </dgm:presLayoutVars>
      </dgm:prSet>
      <dgm:spPr/>
    </dgm:pt>
    <dgm:pt modelId="{7CFADAFC-0D18-4AB7-8705-FC378EE4009A}" type="pres">
      <dgm:prSet presAssocID="{9089CEFE-6A9F-48D4-834B-A399AF821900}" presName="rootConnector" presStyleLbl="node4" presStyleIdx="0" presStyleCnt="1"/>
      <dgm:spPr/>
    </dgm:pt>
    <dgm:pt modelId="{41BBA28F-A7F7-4974-AA71-E187BFCD9EB3}" type="pres">
      <dgm:prSet presAssocID="{9089CEFE-6A9F-48D4-834B-A399AF821900}" presName="hierChild4" presStyleCnt="0"/>
      <dgm:spPr/>
    </dgm:pt>
    <dgm:pt modelId="{99592424-EC11-4334-AC74-EFA6C6629DBE}" type="pres">
      <dgm:prSet presAssocID="{9089CEFE-6A9F-48D4-834B-A399AF821900}" presName="hierChild5" presStyleCnt="0"/>
      <dgm:spPr/>
    </dgm:pt>
    <dgm:pt modelId="{CAC93553-0FC6-48CB-9DEF-56D2B7D7119C}" type="pres">
      <dgm:prSet presAssocID="{471D5A81-16CB-49DF-B93A-63B16C413963}" presName="hierChild5" presStyleCnt="0"/>
      <dgm:spPr/>
    </dgm:pt>
    <dgm:pt modelId="{373A9432-B09C-4AAE-893F-4543CCFA50E1}" type="pres">
      <dgm:prSet presAssocID="{30807E9A-FCDE-457C-99CE-C3B9A7552C09}" presName="hierChild5" presStyleCnt="0"/>
      <dgm:spPr/>
    </dgm:pt>
    <dgm:pt modelId="{B96C766C-B630-4A49-9013-A4A9CCA81EB0}" type="pres">
      <dgm:prSet presAssocID="{C20E5DAE-0D08-4B07-8B97-9141B9D9DC91}" presName="Name37" presStyleLbl="parChTrans1D2" presStyleIdx="1" presStyleCnt="4"/>
      <dgm:spPr/>
    </dgm:pt>
    <dgm:pt modelId="{CF91DB9A-53DA-4F53-9DE0-E5DACA75ED5C}" type="pres">
      <dgm:prSet presAssocID="{D5C35CBA-1A32-4131-A359-2FBDF1D44165}" presName="hierRoot2" presStyleCnt="0">
        <dgm:presLayoutVars>
          <dgm:hierBranch val="init"/>
        </dgm:presLayoutVars>
      </dgm:prSet>
      <dgm:spPr/>
    </dgm:pt>
    <dgm:pt modelId="{3036FA6E-9138-4339-B737-E1ACB0A9C654}" type="pres">
      <dgm:prSet presAssocID="{D5C35CBA-1A32-4131-A359-2FBDF1D44165}" presName="rootComposite" presStyleCnt="0"/>
      <dgm:spPr/>
    </dgm:pt>
    <dgm:pt modelId="{BD7301A9-4D8C-4C97-9606-6F5883F3D519}" type="pres">
      <dgm:prSet presAssocID="{D5C35CBA-1A32-4131-A359-2FBDF1D44165}" presName="rootText" presStyleLbl="node2" presStyleIdx="1" presStyleCnt="4">
        <dgm:presLayoutVars>
          <dgm:chPref val="3"/>
        </dgm:presLayoutVars>
      </dgm:prSet>
      <dgm:spPr/>
    </dgm:pt>
    <dgm:pt modelId="{2A66AC91-977A-49EF-BCE0-781F43C919EA}" type="pres">
      <dgm:prSet presAssocID="{D5C35CBA-1A32-4131-A359-2FBDF1D44165}" presName="rootConnector" presStyleLbl="node2" presStyleIdx="1" presStyleCnt="4"/>
      <dgm:spPr/>
    </dgm:pt>
    <dgm:pt modelId="{D47EB4D5-5EA6-4EDE-9CF9-DB4D2FEA58D8}" type="pres">
      <dgm:prSet presAssocID="{D5C35CBA-1A32-4131-A359-2FBDF1D44165}" presName="hierChild4" presStyleCnt="0"/>
      <dgm:spPr/>
    </dgm:pt>
    <dgm:pt modelId="{B7A26FD9-25DD-4D9F-BB16-59EA340040FA}" type="pres">
      <dgm:prSet presAssocID="{7BC1D93B-F586-413E-BE02-0CF202D3D363}" presName="Name37" presStyleLbl="parChTrans1D3" presStyleIdx="1" presStyleCnt="5"/>
      <dgm:spPr/>
    </dgm:pt>
    <dgm:pt modelId="{BEC50AB0-647D-4A4F-8062-63729DF9E04C}" type="pres">
      <dgm:prSet presAssocID="{FF2BB083-5FBD-42DA-833F-E966D91066F0}" presName="hierRoot2" presStyleCnt="0">
        <dgm:presLayoutVars>
          <dgm:hierBranch val="init"/>
        </dgm:presLayoutVars>
      </dgm:prSet>
      <dgm:spPr/>
    </dgm:pt>
    <dgm:pt modelId="{3F263636-45FE-4F54-AC6A-EB5B444E3B94}" type="pres">
      <dgm:prSet presAssocID="{FF2BB083-5FBD-42DA-833F-E966D91066F0}" presName="rootComposite" presStyleCnt="0"/>
      <dgm:spPr/>
    </dgm:pt>
    <dgm:pt modelId="{03F04F1D-0BCE-4C60-80E9-367BC76D34FD}" type="pres">
      <dgm:prSet presAssocID="{FF2BB083-5FBD-42DA-833F-E966D91066F0}" presName="rootText" presStyleLbl="node3" presStyleIdx="1" presStyleCnt="5">
        <dgm:presLayoutVars>
          <dgm:chPref val="3"/>
        </dgm:presLayoutVars>
      </dgm:prSet>
      <dgm:spPr/>
    </dgm:pt>
    <dgm:pt modelId="{C7666D9B-4D79-41E5-AEA1-C14EE81B8B68}" type="pres">
      <dgm:prSet presAssocID="{FF2BB083-5FBD-42DA-833F-E966D91066F0}" presName="rootConnector" presStyleLbl="node3" presStyleIdx="1" presStyleCnt="5"/>
      <dgm:spPr/>
    </dgm:pt>
    <dgm:pt modelId="{B3328C9D-683B-47A6-9F65-DAF42DA0E198}" type="pres">
      <dgm:prSet presAssocID="{FF2BB083-5FBD-42DA-833F-E966D91066F0}" presName="hierChild4" presStyleCnt="0"/>
      <dgm:spPr/>
    </dgm:pt>
    <dgm:pt modelId="{18EEDB9E-ECAB-48D0-832F-433F3DCB9E1E}" type="pres">
      <dgm:prSet presAssocID="{FF2BB083-5FBD-42DA-833F-E966D91066F0}" presName="hierChild5" presStyleCnt="0"/>
      <dgm:spPr/>
    </dgm:pt>
    <dgm:pt modelId="{E96F40A2-E3CB-46F8-AE71-CA05F6DD2C34}" type="pres">
      <dgm:prSet presAssocID="{D5C35CBA-1A32-4131-A359-2FBDF1D44165}" presName="hierChild5" presStyleCnt="0"/>
      <dgm:spPr/>
    </dgm:pt>
    <dgm:pt modelId="{38F3169D-9313-428B-8F9F-5AEC4A28B992}" type="pres">
      <dgm:prSet presAssocID="{07EA57F3-AD96-4720-802C-54030F0A85B8}" presName="Name37" presStyleLbl="parChTrans1D2" presStyleIdx="2" presStyleCnt="4"/>
      <dgm:spPr/>
    </dgm:pt>
    <dgm:pt modelId="{32C75482-2CE5-4A08-A289-23C3D511BC6C}" type="pres">
      <dgm:prSet presAssocID="{F7553A86-47A4-40F6-87DB-B570F54437D4}" presName="hierRoot2" presStyleCnt="0">
        <dgm:presLayoutVars>
          <dgm:hierBranch val="init"/>
        </dgm:presLayoutVars>
      </dgm:prSet>
      <dgm:spPr/>
    </dgm:pt>
    <dgm:pt modelId="{E3A9E6B1-9096-42E0-B481-A9C1D3CD08F7}" type="pres">
      <dgm:prSet presAssocID="{F7553A86-47A4-40F6-87DB-B570F54437D4}" presName="rootComposite" presStyleCnt="0"/>
      <dgm:spPr/>
    </dgm:pt>
    <dgm:pt modelId="{DB182FED-8A21-43DD-9320-79FEA762B949}" type="pres">
      <dgm:prSet presAssocID="{F7553A86-47A4-40F6-87DB-B570F54437D4}" presName="rootText" presStyleLbl="node2" presStyleIdx="2" presStyleCnt="4">
        <dgm:presLayoutVars>
          <dgm:chPref val="3"/>
        </dgm:presLayoutVars>
      </dgm:prSet>
      <dgm:spPr/>
    </dgm:pt>
    <dgm:pt modelId="{E507AD78-B95F-4971-AA60-E216E4E6ADC4}" type="pres">
      <dgm:prSet presAssocID="{F7553A86-47A4-40F6-87DB-B570F54437D4}" presName="rootConnector" presStyleLbl="node2" presStyleIdx="2" presStyleCnt="4"/>
      <dgm:spPr/>
    </dgm:pt>
    <dgm:pt modelId="{14571416-4731-4A21-9CD2-D731E449EF7F}" type="pres">
      <dgm:prSet presAssocID="{F7553A86-47A4-40F6-87DB-B570F54437D4}" presName="hierChild4" presStyleCnt="0"/>
      <dgm:spPr/>
    </dgm:pt>
    <dgm:pt modelId="{96A6FD0E-0AEC-4B5A-8AB0-C7FD69221115}" type="pres">
      <dgm:prSet presAssocID="{E86A6662-2B5E-4D86-8739-18E3F6B91522}" presName="Name37" presStyleLbl="parChTrans1D3" presStyleIdx="2" presStyleCnt="5"/>
      <dgm:spPr/>
    </dgm:pt>
    <dgm:pt modelId="{D8D99CBA-A8F1-4852-B7C9-798569884BE8}" type="pres">
      <dgm:prSet presAssocID="{DB580AEF-519C-488C-B8F2-B7BB35F00176}" presName="hierRoot2" presStyleCnt="0">
        <dgm:presLayoutVars>
          <dgm:hierBranch val="init"/>
        </dgm:presLayoutVars>
      </dgm:prSet>
      <dgm:spPr/>
    </dgm:pt>
    <dgm:pt modelId="{247B0FE7-0A0D-47C6-8341-B2242B3E08D3}" type="pres">
      <dgm:prSet presAssocID="{DB580AEF-519C-488C-B8F2-B7BB35F00176}" presName="rootComposite" presStyleCnt="0"/>
      <dgm:spPr/>
    </dgm:pt>
    <dgm:pt modelId="{D91610AA-FC34-4491-A44A-7363E60E73FE}" type="pres">
      <dgm:prSet presAssocID="{DB580AEF-519C-488C-B8F2-B7BB35F00176}" presName="rootText" presStyleLbl="node3" presStyleIdx="2" presStyleCnt="5">
        <dgm:presLayoutVars>
          <dgm:chPref val="3"/>
        </dgm:presLayoutVars>
      </dgm:prSet>
      <dgm:spPr/>
    </dgm:pt>
    <dgm:pt modelId="{87C62134-6834-43F0-99FA-B3736FC58B3B}" type="pres">
      <dgm:prSet presAssocID="{DB580AEF-519C-488C-B8F2-B7BB35F00176}" presName="rootConnector" presStyleLbl="node3" presStyleIdx="2" presStyleCnt="5"/>
      <dgm:spPr/>
    </dgm:pt>
    <dgm:pt modelId="{D7D582B5-D935-46D6-B70F-89B76FAB74EF}" type="pres">
      <dgm:prSet presAssocID="{DB580AEF-519C-488C-B8F2-B7BB35F00176}" presName="hierChild4" presStyleCnt="0"/>
      <dgm:spPr/>
    </dgm:pt>
    <dgm:pt modelId="{D1D903F2-0DEE-4761-8D75-C72EBB51E0B9}" type="pres">
      <dgm:prSet presAssocID="{DB580AEF-519C-488C-B8F2-B7BB35F00176}" presName="hierChild5" presStyleCnt="0"/>
      <dgm:spPr/>
    </dgm:pt>
    <dgm:pt modelId="{A5EF2B62-7734-452B-BC7F-1AA42495C2BB}" type="pres">
      <dgm:prSet presAssocID="{88520BAC-717B-4ED3-8B81-2144E5809604}" presName="Name37" presStyleLbl="parChTrans1D3" presStyleIdx="3" presStyleCnt="5"/>
      <dgm:spPr/>
    </dgm:pt>
    <dgm:pt modelId="{C054D08B-951A-4689-81A5-9C675776171B}" type="pres">
      <dgm:prSet presAssocID="{90A5CD3B-F45A-439D-AAFB-4956F613E0D7}" presName="hierRoot2" presStyleCnt="0">
        <dgm:presLayoutVars>
          <dgm:hierBranch val="init"/>
        </dgm:presLayoutVars>
      </dgm:prSet>
      <dgm:spPr/>
    </dgm:pt>
    <dgm:pt modelId="{5D337F82-64D2-4CB8-9C83-63AA894FFCAF}" type="pres">
      <dgm:prSet presAssocID="{90A5CD3B-F45A-439D-AAFB-4956F613E0D7}" presName="rootComposite" presStyleCnt="0"/>
      <dgm:spPr/>
    </dgm:pt>
    <dgm:pt modelId="{23AE9CC5-385D-4980-A97F-DAC22561C403}" type="pres">
      <dgm:prSet presAssocID="{90A5CD3B-F45A-439D-AAFB-4956F613E0D7}" presName="rootText" presStyleLbl="node3" presStyleIdx="3" presStyleCnt="5">
        <dgm:presLayoutVars>
          <dgm:chPref val="3"/>
        </dgm:presLayoutVars>
      </dgm:prSet>
      <dgm:spPr/>
    </dgm:pt>
    <dgm:pt modelId="{83000100-47E3-4FA2-A133-7321EAB6FB9B}" type="pres">
      <dgm:prSet presAssocID="{90A5CD3B-F45A-439D-AAFB-4956F613E0D7}" presName="rootConnector" presStyleLbl="node3" presStyleIdx="3" presStyleCnt="5"/>
      <dgm:spPr/>
    </dgm:pt>
    <dgm:pt modelId="{A6E4A7F8-74C7-4F71-83FC-499700753DC5}" type="pres">
      <dgm:prSet presAssocID="{90A5CD3B-F45A-439D-AAFB-4956F613E0D7}" presName="hierChild4" presStyleCnt="0"/>
      <dgm:spPr/>
    </dgm:pt>
    <dgm:pt modelId="{657EA074-CA70-44BF-BD91-20FF6746FD65}" type="pres">
      <dgm:prSet presAssocID="{90A5CD3B-F45A-439D-AAFB-4956F613E0D7}" presName="hierChild5" presStyleCnt="0"/>
      <dgm:spPr/>
    </dgm:pt>
    <dgm:pt modelId="{E7B9425C-D988-4751-9906-359F47096F8C}" type="pres">
      <dgm:prSet presAssocID="{F7553A86-47A4-40F6-87DB-B570F54437D4}" presName="hierChild5" presStyleCnt="0"/>
      <dgm:spPr/>
    </dgm:pt>
    <dgm:pt modelId="{D266D79A-8B3D-402A-BA86-BBBFF22AEB9A}" type="pres">
      <dgm:prSet presAssocID="{E6CF3AF6-0E71-4E55-827B-CF1DFD4D294D}" presName="Name37" presStyleLbl="parChTrans1D2" presStyleIdx="3" presStyleCnt="4"/>
      <dgm:spPr/>
    </dgm:pt>
    <dgm:pt modelId="{BF94608C-21FD-4DF4-9FF8-B2825A4CD4F3}" type="pres">
      <dgm:prSet presAssocID="{1EBF0AD3-2265-4C83-BCF3-5C18033CB29B}" presName="hierRoot2" presStyleCnt="0">
        <dgm:presLayoutVars>
          <dgm:hierBranch val="init"/>
        </dgm:presLayoutVars>
      </dgm:prSet>
      <dgm:spPr/>
    </dgm:pt>
    <dgm:pt modelId="{5D4F795B-F862-4E77-8C09-2E0557D88CE1}" type="pres">
      <dgm:prSet presAssocID="{1EBF0AD3-2265-4C83-BCF3-5C18033CB29B}" presName="rootComposite" presStyleCnt="0"/>
      <dgm:spPr/>
    </dgm:pt>
    <dgm:pt modelId="{228B53F1-00D3-4A99-BE2C-A3217947B065}" type="pres">
      <dgm:prSet presAssocID="{1EBF0AD3-2265-4C83-BCF3-5C18033CB29B}" presName="rootText" presStyleLbl="node2" presStyleIdx="3" presStyleCnt="4">
        <dgm:presLayoutVars>
          <dgm:chPref val="3"/>
        </dgm:presLayoutVars>
      </dgm:prSet>
      <dgm:spPr/>
    </dgm:pt>
    <dgm:pt modelId="{EBAD9B82-E42E-4FE0-A51D-BD300AC7F9AA}" type="pres">
      <dgm:prSet presAssocID="{1EBF0AD3-2265-4C83-BCF3-5C18033CB29B}" presName="rootConnector" presStyleLbl="node2" presStyleIdx="3" presStyleCnt="4"/>
      <dgm:spPr/>
    </dgm:pt>
    <dgm:pt modelId="{40FD133C-3501-4C9D-A86D-CF109E3B6D20}" type="pres">
      <dgm:prSet presAssocID="{1EBF0AD3-2265-4C83-BCF3-5C18033CB29B}" presName="hierChild4" presStyleCnt="0"/>
      <dgm:spPr/>
    </dgm:pt>
    <dgm:pt modelId="{D9C9542D-8377-4CC3-83C6-D59277719798}" type="pres">
      <dgm:prSet presAssocID="{482782AD-ACBB-4A31-B2A9-79252C285D04}" presName="Name37" presStyleLbl="parChTrans1D3" presStyleIdx="4" presStyleCnt="5"/>
      <dgm:spPr/>
    </dgm:pt>
    <dgm:pt modelId="{61A9A7D9-1BC0-44EC-8A39-FB12257F9ABB}" type="pres">
      <dgm:prSet presAssocID="{8ED34C49-4741-4346-9F23-CBEB9EAE97A0}" presName="hierRoot2" presStyleCnt="0">
        <dgm:presLayoutVars>
          <dgm:hierBranch val="init"/>
        </dgm:presLayoutVars>
      </dgm:prSet>
      <dgm:spPr/>
    </dgm:pt>
    <dgm:pt modelId="{043969C3-D8EE-41E7-860F-3B22D3D6DE07}" type="pres">
      <dgm:prSet presAssocID="{8ED34C49-4741-4346-9F23-CBEB9EAE97A0}" presName="rootComposite" presStyleCnt="0"/>
      <dgm:spPr/>
    </dgm:pt>
    <dgm:pt modelId="{33CC2A30-AD07-4CF5-A6A0-DBB72774D225}" type="pres">
      <dgm:prSet presAssocID="{8ED34C49-4741-4346-9F23-CBEB9EAE97A0}" presName="rootText" presStyleLbl="node3" presStyleIdx="4" presStyleCnt="5">
        <dgm:presLayoutVars>
          <dgm:chPref val="3"/>
        </dgm:presLayoutVars>
      </dgm:prSet>
      <dgm:spPr/>
    </dgm:pt>
    <dgm:pt modelId="{05C26BC2-9F4C-4D30-A367-FCA1C3F08452}" type="pres">
      <dgm:prSet presAssocID="{8ED34C49-4741-4346-9F23-CBEB9EAE97A0}" presName="rootConnector" presStyleLbl="node3" presStyleIdx="4" presStyleCnt="5"/>
      <dgm:spPr/>
    </dgm:pt>
    <dgm:pt modelId="{83DA0564-2CA1-420D-9213-061C4CD294B9}" type="pres">
      <dgm:prSet presAssocID="{8ED34C49-4741-4346-9F23-CBEB9EAE97A0}" presName="hierChild4" presStyleCnt="0"/>
      <dgm:spPr/>
    </dgm:pt>
    <dgm:pt modelId="{9ECD7F58-932F-459C-83F1-17F6701CAB4D}" type="pres">
      <dgm:prSet presAssocID="{8ED34C49-4741-4346-9F23-CBEB9EAE97A0}" presName="hierChild5" presStyleCnt="0"/>
      <dgm:spPr/>
    </dgm:pt>
    <dgm:pt modelId="{E59B2261-473B-4BD1-8CBB-FE01B23728E2}" type="pres">
      <dgm:prSet presAssocID="{1EBF0AD3-2265-4C83-BCF3-5C18033CB29B}" presName="hierChild5" presStyleCnt="0"/>
      <dgm:spPr/>
    </dgm:pt>
    <dgm:pt modelId="{1046772C-21EB-43A1-AE70-42DCEA2CC557}" type="pres">
      <dgm:prSet presAssocID="{6C7EA288-BB2F-4F0F-8092-CF386857553D}" presName="hierChild3" presStyleCnt="0"/>
      <dgm:spPr/>
    </dgm:pt>
  </dgm:ptLst>
  <dgm:cxnLst>
    <dgm:cxn modelId="{3786F109-50C2-4495-830B-98EEE8CF3845}" srcId="{6C7EA288-BB2F-4F0F-8092-CF386857553D}" destId="{1EBF0AD3-2265-4C83-BCF3-5C18033CB29B}" srcOrd="3" destOrd="0" parTransId="{E6CF3AF6-0E71-4E55-827B-CF1DFD4D294D}" sibTransId="{58A9DFED-3D34-4904-89FE-785DF9A48C26}"/>
    <dgm:cxn modelId="{A0EE640E-65FE-40A0-8D0A-105134A1795A}" type="presOf" srcId="{C20E5DAE-0D08-4B07-8B97-9141B9D9DC91}" destId="{B96C766C-B630-4A49-9013-A4A9CCA81EB0}" srcOrd="0" destOrd="0" presId="urn:microsoft.com/office/officeart/2005/8/layout/orgChart1"/>
    <dgm:cxn modelId="{B6515018-4AEE-4D40-A842-6D59852BB383}" srcId="{BE01E293-214E-4BBB-B52E-531FC606BBD8}" destId="{6C7EA288-BB2F-4F0F-8092-CF386857553D}" srcOrd="1" destOrd="0" parTransId="{27CF95F4-7B89-44BD-B756-0435A1B0EBD2}" sibTransId="{98DA8A69-1120-4EF5-A569-CCFCE4C813B2}"/>
    <dgm:cxn modelId="{88874A19-7B20-4A28-A737-7983F9430101}" type="presOf" srcId="{30807E9A-FCDE-457C-99CE-C3B9A7552C09}" destId="{32BCA84E-EA53-4AF3-AB8A-5F46F419BBE9}" srcOrd="1" destOrd="0" presId="urn:microsoft.com/office/officeart/2005/8/layout/orgChart1"/>
    <dgm:cxn modelId="{DB73C419-87EE-48BD-957E-E59863282E1D}" type="presOf" srcId="{30807E9A-FCDE-457C-99CE-C3B9A7552C09}" destId="{13B21B1B-4602-437F-B725-D64681FA0B04}" srcOrd="0" destOrd="0" presId="urn:microsoft.com/office/officeart/2005/8/layout/orgChart1"/>
    <dgm:cxn modelId="{DC7BE51C-F6BB-414F-8984-35B33758275E}" srcId="{6C7EA288-BB2F-4F0F-8092-CF386857553D}" destId="{D5C35CBA-1A32-4131-A359-2FBDF1D44165}" srcOrd="1" destOrd="0" parTransId="{C20E5DAE-0D08-4B07-8B97-9141B9D9DC91}" sibTransId="{8C851E06-F76B-4063-92F0-CF31E1D1F90C}"/>
    <dgm:cxn modelId="{3F8E3B22-DBF8-47A6-A8C1-DEB5D67EFA06}" type="presOf" srcId="{96B05EB8-4B35-42B2-B5AB-0A7B4424469D}" destId="{D96EAD36-E5FE-4B62-A35B-24D7F8E4E29B}" srcOrd="0" destOrd="0" presId="urn:microsoft.com/office/officeart/2005/8/layout/orgChart1"/>
    <dgm:cxn modelId="{17574126-2BEB-4A7F-8AA2-6F59FDA21DD8}" type="presOf" srcId="{DB580AEF-519C-488C-B8F2-B7BB35F00176}" destId="{D91610AA-FC34-4491-A44A-7363E60E73FE}" srcOrd="0" destOrd="0" presId="urn:microsoft.com/office/officeart/2005/8/layout/orgChart1"/>
    <dgm:cxn modelId="{2BEEAE26-8E99-47CF-A6E3-9D752831A026}" type="presOf" srcId="{93A8ED00-35CD-4937-AC7C-512584CFE593}" destId="{43C574E1-51B0-4B56-9C28-7FA541FE3137}" srcOrd="0" destOrd="0" presId="urn:microsoft.com/office/officeart/2005/8/layout/orgChart1"/>
    <dgm:cxn modelId="{E5711B2E-EB82-4795-84B2-9E50737D29A0}" type="presOf" srcId="{6C7EA288-BB2F-4F0F-8092-CF386857553D}" destId="{03B7CC45-F155-4C90-AAB6-D8FDBC5C0099}" srcOrd="0" destOrd="0" presId="urn:microsoft.com/office/officeart/2005/8/layout/orgChart1"/>
    <dgm:cxn modelId="{1882C13E-9626-4122-A8EE-0C6B2CF57049}" srcId="{F7553A86-47A4-40F6-87DB-B570F54437D4}" destId="{90A5CD3B-F45A-439D-AAFB-4956F613E0D7}" srcOrd="1" destOrd="0" parTransId="{88520BAC-717B-4ED3-8B81-2144E5809604}" sibTransId="{A9A679F8-EF96-401E-8EB6-FFDECE1081A1}"/>
    <dgm:cxn modelId="{FA69E43E-FDF5-4843-B5EC-6585719C5E28}" srcId="{BE01E293-214E-4BBB-B52E-531FC606BBD8}" destId="{96B05EB8-4B35-42B2-B5AB-0A7B4424469D}" srcOrd="0" destOrd="0" parTransId="{6A5CF6E9-B0F7-4D33-BD99-8E774DDF8101}" sibTransId="{AD760799-2A1F-46CB-8266-F0A9636E9BAC}"/>
    <dgm:cxn modelId="{67092240-B149-404E-AF12-3686545017DA}" type="presOf" srcId="{FF2BB083-5FBD-42DA-833F-E966D91066F0}" destId="{03F04F1D-0BCE-4C60-80E9-367BC76D34FD}" srcOrd="0" destOrd="0" presId="urn:microsoft.com/office/officeart/2005/8/layout/orgChart1"/>
    <dgm:cxn modelId="{5A2A6240-F056-4F42-AC75-210D47F8C41B}" type="presOf" srcId="{9089CEFE-6A9F-48D4-834B-A399AF821900}" destId="{7CFADAFC-0D18-4AB7-8705-FC378EE4009A}" srcOrd="1" destOrd="0" presId="urn:microsoft.com/office/officeart/2005/8/layout/orgChart1"/>
    <dgm:cxn modelId="{0BB5AB5C-9C10-4B39-A144-FAA2D5C80C67}" type="presOf" srcId="{D5C35CBA-1A32-4131-A359-2FBDF1D44165}" destId="{2A66AC91-977A-49EF-BCE0-781F43C919EA}" srcOrd="1" destOrd="0" presId="urn:microsoft.com/office/officeart/2005/8/layout/orgChart1"/>
    <dgm:cxn modelId="{30F3D05E-34FC-4137-BC1A-9AFFDADE620C}" type="presOf" srcId="{482782AD-ACBB-4A31-B2A9-79252C285D04}" destId="{D9C9542D-8377-4CC3-83C6-D59277719798}" srcOrd="0" destOrd="0" presId="urn:microsoft.com/office/officeart/2005/8/layout/orgChart1"/>
    <dgm:cxn modelId="{E0DE3842-2C97-448D-B523-D5DB147AD15B}" type="presOf" srcId="{E86A6662-2B5E-4D86-8739-18E3F6B91522}" destId="{96A6FD0E-0AEC-4B5A-8AB0-C7FD69221115}" srcOrd="0" destOrd="0" presId="urn:microsoft.com/office/officeart/2005/8/layout/orgChart1"/>
    <dgm:cxn modelId="{1FA3A86A-5EFD-461A-B7D7-B5FFBF6858C1}" type="presOf" srcId="{90A5CD3B-F45A-439D-AAFB-4956F613E0D7}" destId="{23AE9CC5-385D-4980-A97F-DAC22561C403}" srcOrd="0" destOrd="0" presId="urn:microsoft.com/office/officeart/2005/8/layout/orgChart1"/>
    <dgm:cxn modelId="{C08E1054-10DB-4C64-943E-BF5AE576F533}" type="presOf" srcId="{96B05EB8-4B35-42B2-B5AB-0A7B4424469D}" destId="{8A4B6302-6FFF-4405-BBD4-79A0D44CF9C0}" srcOrd="1" destOrd="0" presId="urn:microsoft.com/office/officeart/2005/8/layout/orgChart1"/>
    <dgm:cxn modelId="{48976278-C8F7-4F51-BF51-9119893522F1}" type="presOf" srcId="{6C7EA288-BB2F-4F0F-8092-CF386857553D}" destId="{BCF98BBF-FF70-4E76-A0CE-ECEED1EAA443}" srcOrd="1" destOrd="0" presId="urn:microsoft.com/office/officeart/2005/8/layout/orgChart1"/>
    <dgm:cxn modelId="{2941F37A-793D-4340-9311-1901A26A5B9B}" type="presOf" srcId="{D5C35CBA-1A32-4131-A359-2FBDF1D44165}" destId="{BD7301A9-4D8C-4C97-9606-6F5883F3D519}" srcOrd="0" destOrd="0" presId="urn:microsoft.com/office/officeart/2005/8/layout/orgChart1"/>
    <dgm:cxn modelId="{F467FD8C-4B4E-4D84-A7FE-FB1E9F6BE04F}" type="presOf" srcId="{E6CF3AF6-0E71-4E55-827B-CF1DFD4D294D}" destId="{D266D79A-8B3D-402A-BA86-BBBFF22AEB9A}" srcOrd="0" destOrd="0" presId="urn:microsoft.com/office/officeart/2005/8/layout/orgChart1"/>
    <dgm:cxn modelId="{E730E18F-419F-4BAB-8A0E-8D5A310FBE03}" type="presOf" srcId="{0E184C6B-EB1D-419E-BE98-342DC5B53A91}" destId="{E0D9855B-204E-4629-8371-59FD2ACFB009}" srcOrd="0" destOrd="0" presId="urn:microsoft.com/office/officeart/2005/8/layout/orgChart1"/>
    <dgm:cxn modelId="{9894EF96-00BB-48D6-9743-89EA4EE97B9E}" type="presOf" srcId="{7BC1D93B-F586-413E-BE02-0CF202D3D363}" destId="{B7A26FD9-25DD-4D9F-BB16-59EA340040FA}" srcOrd="0" destOrd="0" presId="urn:microsoft.com/office/officeart/2005/8/layout/orgChart1"/>
    <dgm:cxn modelId="{161E7499-5DBC-45D2-BB93-5347C47FB317}" type="presOf" srcId="{5882B617-EC29-4E33-9124-95AD1A56B6DB}" destId="{48622B5D-18F2-470C-A182-0CACF2D10EB4}" srcOrd="0" destOrd="0" presId="urn:microsoft.com/office/officeart/2005/8/layout/orgChart1"/>
    <dgm:cxn modelId="{1EB26D9B-F3C4-457A-9168-57EC05F35C0A}" type="presOf" srcId="{9089CEFE-6A9F-48D4-834B-A399AF821900}" destId="{10523F88-CE19-4DF8-A07B-94477459F6BD}" srcOrd="0" destOrd="0" presId="urn:microsoft.com/office/officeart/2005/8/layout/orgChart1"/>
    <dgm:cxn modelId="{9D7B069C-975D-48E5-AA2E-22D1F1E7F6E1}" type="presOf" srcId="{471D5A81-16CB-49DF-B93A-63B16C413963}" destId="{192F2FCC-F853-4D9A-B736-C39217B1689C}" srcOrd="0" destOrd="0" presId="urn:microsoft.com/office/officeart/2005/8/layout/orgChart1"/>
    <dgm:cxn modelId="{610F5A9D-EA50-4F45-95FE-30C9F4A43BAF}" srcId="{6C7EA288-BB2F-4F0F-8092-CF386857553D}" destId="{F7553A86-47A4-40F6-87DB-B570F54437D4}" srcOrd="2" destOrd="0" parTransId="{07EA57F3-AD96-4720-802C-54030F0A85B8}" sibTransId="{EE0C5200-2704-4A24-9F35-A0542EEC4511}"/>
    <dgm:cxn modelId="{0D2843A3-7338-4FD1-8309-3AA63006CE91}" type="presOf" srcId="{FF2BB083-5FBD-42DA-833F-E966D91066F0}" destId="{C7666D9B-4D79-41E5-AEA1-C14EE81B8B68}" srcOrd="1" destOrd="0" presId="urn:microsoft.com/office/officeart/2005/8/layout/orgChart1"/>
    <dgm:cxn modelId="{19E760A7-4F83-403E-A2CD-242293EF87BF}" srcId="{D5C35CBA-1A32-4131-A359-2FBDF1D44165}" destId="{FF2BB083-5FBD-42DA-833F-E966D91066F0}" srcOrd="0" destOrd="0" parTransId="{7BC1D93B-F586-413E-BE02-0CF202D3D363}" sibTransId="{B4385E58-6246-42B2-A2EA-8D9A9C5CA1EB}"/>
    <dgm:cxn modelId="{42B9F9AF-8548-45D8-8CA0-5BC74367E8DC}" type="presOf" srcId="{07EA57F3-AD96-4720-802C-54030F0A85B8}" destId="{38F3169D-9313-428B-8F9F-5AEC4A28B992}" srcOrd="0" destOrd="0" presId="urn:microsoft.com/office/officeart/2005/8/layout/orgChart1"/>
    <dgm:cxn modelId="{209B50BE-84CD-4C5A-BF6D-09489B491479}" type="presOf" srcId="{DB580AEF-519C-488C-B8F2-B7BB35F00176}" destId="{87C62134-6834-43F0-99FA-B3736FC58B3B}" srcOrd="1" destOrd="0" presId="urn:microsoft.com/office/officeart/2005/8/layout/orgChart1"/>
    <dgm:cxn modelId="{18002BC0-201C-4C04-B1BB-C909BBB43B33}" srcId="{6C7EA288-BB2F-4F0F-8092-CF386857553D}" destId="{30807E9A-FCDE-457C-99CE-C3B9A7552C09}" srcOrd="0" destOrd="0" parTransId="{0E184C6B-EB1D-419E-BE98-342DC5B53A91}" sibTransId="{50AE21A0-0B92-4EB5-863A-E6F4F83233D7}"/>
    <dgm:cxn modelId="{238C9CC6-9ED6-4707-9972-165EC431FA7F}" type="presOf" srcId="{88520BAC-717B-4ED3-8B81-2144E5809604}" destId="{A5EF2B62-7734-452B-BC7F-1AA42495C2BB}" srcOrd="0" destOrd="0" presId="urn:microsoft.com/office/officeart/2005/8/layout/orgChart1"/>
    <dgm:cxn modelId="{A7BA39C7-2E13-4B2C-A9D6-15F9E7D271BB}" type="presOf" srcId="{F7553A86-47A4-40F6-87DB-B570F54437D4}" destId="{DB182FED-8A21-43DD-9320-79FEA762B949}" srcOrd="0" destOrd="0" presId="urn:microsoft.com/office/officeart/2005/8/layout/orgChart1"/>
    <dgm:cxn modelId="{C4F6E7C8-AB4B-4763-9CFF-F98AE4538F74}" type="presOf" srcId="{BE01E293-214E-4BBB-B52E-531FC606BBD8}" destId="{7DE6C3B4-072C-4ABE-BC2D-78288073B5AE}" srcOrd="0" destOrd="0" presId="urn:microsoft.com/office/officeart/2005/8/layout/orgChart1"/>
    <dgm:cxn modelId="{3628D0CC-22E3-40E5-B4F6-5238659F631A}" srcId="{471D5A81-16CB-49DF-B93A-63B16C413963}" destId="{9089CEFE-6A9F-48D4-834B-A399AF821900}" srcOrd="0" destOrd="0" parTransId="{93A8ED00-35CD-4937-AC7C-512584CFE593}" sibTransId="{797A3109-959F-429C-BF42-27D4DE74BE93}"/>
    <dgm:cxn modelId="{403CE0D7-D7F9-4697-8E65-89A668C38DCD}" type="presOf" srcId="{90A5CD3B-F45A-439D-AAFB-4956F613E0D7}" destId="{83000100-47E3-4FA2-A133-7321EAB6FB9B}" srcOrd="1" destOrd="0" presId="urn:microsoft.com/office/officeart/2005/8/layout/orgChart1"/>
    <dgm:cxn modelId="{D6F27CDE-E3C2-43CD-9CAF-4BEB03D15C9B}" type="presOf" srcId="{1EBF0AD3-2265-4C83-BCF3-5C18033CB29B}" destId="{EBAD9B82-E42E-4FE0-A51D-BD300AC7F9AA}" srcOrd="1" destOrd="0" presId="urn:microsoft.com/office/officeart/2005/8/layout/orgChart1"/>
    <dgm:cxn modelId="{780972E0-1B17-46BC-9FF3-E0E3439B629C}" srcId="{30807E9A-FCDE-457C-99CE-C3B9A7552C09}" destId="{471D5A81-16CB-49DF-B93A-63B16C413963}" srcOrd="0" destOrd="0" parTransId="{5882B617-EC29-4E33-9124-95AD1A56B6DB}" sibTransId="{7BBA393C-C9C5-46CD-AB0F-78F8C774C3A9}"/>
    <dgm:cxn modelId="{89D31BE3-766F-48F6-B4ED-316BF2BD3BF5}" srcId="{F7553A86-47A4-40F6-87DB-B570F54437D4}" destId="{DB580AEF-519C-488C-B8F2-B7BB35F00176}" srcOrd="0" destOrd="0" parTransId="{E86A6662-2B5E-4D86-8739-18E3F6B91522}" sibTransId="{25136B4D-C3C8-41A4-9630-1C66C599763D}"/>
    <dgm:cxn modelId="{D0DD93EE-CA6D-41AF-80D7-A0BDA2D7E5B4}" type="presOf" srcId="{8ED34C49-4741-4346-9F23-CBEB9EAE97A0}" destId="{05C26BC2-9F4C-4D30-A367-FCA1C3F08452}" srcOrd="1" destOrd="0" presId="urn:microsoft.com/office/officeart/2005/8/layout/orgChart1"/>
    <dgm:cxn modelId="{316579F9-3491-4EE3-9300-FC027093C059}" type="presOf" srcId="{471D5A81-16CB-49DF-B93A-63B16C413963}" destId="{FF171D1F-EF60-45F7-8218-3D2EDD4C64B4}" srcOrd="1" destOrd="0" presId="urn:microsoft.com/office/officeart/2005/8/layout/orgChart1"/>
    <dgm:cxn modelId="{3F7DD1F9-0537-4B1C-B747-D57698804163}" type="presOf" srcId="{F7553A86-47A4-40F6-87DB-B570F54437D4}" destId="{E507AD78-B95F-4971-AA60-E216E4E6ADC4}" srcOrd="1" destOrd="0" presId="urn:microsoft.com/office/officeart/2005/8/layout/orgChart1"/>
    <dgm:cxn modelId="{110545FA-7176-4CAF-BFA9-299042E666E4}" type="presOf" srcId="{8ED34C49-4741-4346-9F23-CBEB9EAE97A0}" destId="{33CC2A30-AD07-4CF5-A6A0-DBB72774D225}" srcOrd="0" destOrd="0" presId="urn:microsoft.com/office/officeart/2005/8/layout/orgChart1"/>
    <dgm:cxn modelId="{373721FB-1A29-4F04-84EA-C342918AC3A0}" type="presOf" srcId="{1EBF0AD3-2265-4C83-BCF3-5C18033CB29B}" destId="{228B53F1-00D3-4A99-BE2C-A3217947B065}" srcOrd="0" destOrd="0" presId="urn:microsoft.com/office/officeart/2005/8/layout/orgChart1"/>
    <dgm:cxn modelId="{87BAF0FD-35E7-4971-B87E-35467827DB65}" srcId="{1EBF0AD3-2265-4C83-BCF3-5C18033CB29B}" destId="{8ED34C49-4741-4346-9F23-CBEB9EAE97A0}" srcOrd="0" destOrd="0" parTransId="{482782AD-ACBB-4A31-B2A9-79252C285D04}" sibTransId="{AF9AF76F-5C94-4BC9-855A-4BCD80724404}"/>
    <dgm:cxn modelId="{4AC9D136-A41C-4307-8A93-903DB065A10C}" type="presParOf" srcId="{7DE6C3B4-072C-4ABE-BC2D-78288073B5AE}" destId="{F47B7DE2-62B4-4A6A-84B6-4378A499316A}" srcOrd="0" destOrd="0" presId="urn:microsoft.com/office/officeart/2005/8/layout/orgChart1"/>
    <dgm:cxn modelId="{F0EBD451-D5C7-4E34-9FD7-FE07BC14B115}" type="presParOf" srcId="{F47B7DE2-62B4-4A6A-84B6-4378A499316A}" destId="{A309ED25-6B16-40B1-9671-B50BA045E311}" srcOrd="0" destOrd="0" presId="urn:microsoft.com/office/officeart/2005/8/layout/orgChart1"/>
    <dgm:cxn modelId="{CD2245A9-6A39-467D-B893-E5814AB49960}" type="presParOf" srcId="{A309ED25-6B16-40B1-9671-B50BA045E311}" destId="{D96EAD36-E5FE-4B62-A35B-24D7F8E4E29B}" srcOrd="0" destOrd="0" presId="urn:microsoft.com/office/officeart/2005/8/layout/orgChart1"/>
    <dgm:cxn modelId="{52A2821D-896C-4C49-979A-CB8E55CD8744}" type="presParOf" srcId="{A309ED25-6B16-40B1-9671-B50BA045E311}" destId="{8A4B6302-6FFF-4405-BBD4-79A0D44CF9C0}" srcOrd="1" destOrd="0" presId="urn:microsoft.com/office/officeart/2005/8/layout/orgChart1"/>
    <dgm:cxn modelId="{359199C0-6900-4B78-86EA-5F28B4C80D5E}" type="presParOf" srcId="{F47B7DE2-62B4-4A6A-84B6-4378A499316A}" destId="{44412EB3-1C49-4EB6-B5D7-62F6264C4F94}" srcOrd="1" destOrd="0" presId="urn:microsoft.com/office/officeart/2005/8/layout/orgChart1"/>
    <dgm:cxn modelId="{F4705AEF-15A8-4C50-BF4F-C74F5C9AA4EB}" type="presParOf" srcId="{F47B7DE2-62B4-4A6A-84B6-4378A499316A}" destId="{ACF6430E-0F7A-471A-8845-342C0B9069CA}" srcOrd="2" destOrd="0" presId="urn:microsoft.com/office/officeart/2005/8/layout/orgChart1"/>
    <dgm:cxn modelId="{1639EC9E-1B21-4272-AECF-0745AACEEC7A}" type="presParOf" srcId="{7DE6C3B4-072C-4ABE-BC2D-78288073B5AE}" destId="{8E0600E2-67BF-4AD9-9434-6C13B7EBFA65}" srcOrd="1" destOrd="0" presId="urn:microsoft.com/office/officeart/2005/8/layout/orgChart1"/>
    <dgm:cxn modelId="{3270CA4F-FBC1-4028-9ADC-1CA4822E6778}" type="presParOf" srcId="{8E0600E2-67BF-4AD9-9434-6C13B7EBFA65}" destId="{657D0557-809F-4426-ABB3-B7F9C26827A1}" srcOrd="0" destOrd="0" presId="urn:microsoft.com/office/officeart/2005/8/layout/orgChart1"/>
    <dgm:cxn modelId="{B84A1DE1-612B-4E0C-AC6E-3D4B9FE0471D}" type="presParOf" srcId="{657D0557-809F-4426-ABB3-B7F9C26827A1}" destId="{03B7CC45-F155-4C90-AAB6-D8FDBC5C0099}" srcOrd="0" destOrd="0" presId="urn:microsoft.com/office/officeart/2005/8/layout/orgChart1"/>
    <dgm:cxn modelId="{BE3488AC-D7EC-4DA8-8405-8BD7EAF74B70}" type="presParOf" srcId="{657D0557-809F-4426-ABB3-B7F9C26827A1}" destId="{BCF98BBF-FF70-4E76-A0CE-ECEED1EAA443}" srcOrd="1" destOrd="0" presId="urn:microsoft.com/office/officeart/2005/8/layout/orgChart1"/>
    <dgm:cxn modelId="{09E09D72-8804-4E06-B729-35D7CEDAACC8}" type="presParOf" srcId="{8E0600E2-67BF-4AD9-9434-6C13B7EBFA65}" destId="{B38DB6C3-0076-43AF-9C7C-4446720FD447}" srcOrd="1" destOrd="0" presId="urn:microsoft.com/office/officeart/2005/8/layout/orgChart1"/>
    <dgm:cxn modelId="{E1ADE827-27A8-4C47-BF44-E0DBCD67EEE6}" type="presParOf" srcId="{B38DB6C3-0076-43AF-9C7C-4446720FD447}" destId="{E0D9855B-204E-4629-8371-59FD2ACFB009}" srcOrd="0" destOrd="0" presId="urn:microsoft.com/office/officeart/2005/8/layout/orgChart1"/>
    <dgm:cxn modelId="{9FA76D17-F422-4A70-A422-12CFE4B761C1}" type="presParOf" srcId="{B38DB6C3-0076-43AF-9C7C-4446720FD447}" destId="{9C65FDB6-D78B-4F3D-89C6-79E9B9D42F29}" srcOrd="1" destOrd="0" presId="urn:microsoft.com/office/officeart/2005/8/layout/orgChart1"/>
    <dgm:cxn modelId="{D2B344D9-484C-4B0F-93D5-9D97F9BE9EF3}" type="presParOf" srcId="{9C65FDB6-D78B-4F3D-89C6-79E9B9D42F29}" destId="{D34B1454-7628-4368-85CA-C5AB54266861}" srcOrd="0" destOrd="0" presId="urn:microsoft.com/office/officeart/2005/8/layout/orgChart1"/>
    <dgm:cxn modelId="{648132EF-DB21-42DA-92A7-292E15C143A7}" type="presParOf" srcId="{D34B1454-7628-4368-85CA-C5AB54266861}" destId="{13B21B1B-4602-437F-B725-D64681FA0B04}" srcOrd="0" destOrd="0" presId="urn:microsoft.com/office/officeart/2005/8/layout/orgChart1"/>
    <dgm:cxn modelId="{55B71CE5-8AFE-49F4-87A3-5858BDFD9FE4}" type="presParOf" srcId="{D34B1454-7628-4368-85CA-C5AB54266861}" destId="{32BCA84E-EA53-4AF3-AB8A-5F46F419BBE9}" srcOrd="1" destOrd="0" presId="urn:microsoft.com/office/officeart/2005/8/layout/orgChart1"/>
    <dgm:cxn modelId="{BAB2A291-88B8-4612-B4DE-88B94C6721DC}" type="presParOf" srcId="{9C65FDB6-D78B-4F3D-89C6-79E9B9D42F29}" destId="{B6B68C23-7D65-438E-90C2-E8307F84FD4E}" srcOrd="1" destOrd="0" presId="urn:microsoft.com/office/officeart/2005/8/layout/orgChart1"/>
    <dgm:cxn modelId="{F95A29A9-0B6A-4488-B6CD-3F066DE87DD8}" type="presParOf" srcId="{B6B68C23-7D65-438E-90C2-E8307F84FD4E}" destId="{48622B5D-18F2-470C-A182-0CACF2D10EB4}" srcOrd="0" destOrd="0" presId="urn:microsoft.com/office/officeart/2005/8/layout/orgChart1"/>
    <dgm:cxn modelId="{EBE1D834-F063-46B9-9045-FDEBBE7E7B53}" type="presParOf" srcId="{B6B68C23-7D65-438E-90C2-E8307F84FD4E}" destId="{41D6B27D-0B73-4260-A19A-C9229E3E4A5F}" srcOrd="1" destOrd="0" presId="urn:microsoft.com/office/officeart/2005/8/layout/orgChart1"/>
    <dgm:cxn modelId="{82428262-B2AE-44ED-BE68-ED51448F5853}" type="presParOf" srcId="{41D6B27D-0B73-4260-A19A-C9229E3E4A5F}" destId="{2DFD2FFF-2AB0-4594-A3F0-F6378B13DA51}" srcOrd="0" destOrd="0" presId="urn:microsoft.com/office/officeart/2005/8/layout/orgChart1"/>
    <dgm:cxn modelId="{11687AED-69B0-46CB-8651-160A9B644B5F}" type="presParOf" srcId="{2DFD2FFF-2AB0-4594-A3F0-F6378B13DA51}" destId="{192F2FCC-F853-4D9A-B736-C39217B1689C}" srcOrd="0" destOrd="0" presId="urn:microsoft.com/office/officeart/2005/8/layout/orgChart1"/>
    <dgm:cxn modelId="{4A0CF60C-0309-45A7-8100-D87E8F8BEC80}" type="presParOf" srcId="{2DFD2FFF-2AB0-4594-A3F0-F6378B13DA51}" destId="{FF171D1F-EF60-45F7-8218-3D2EDD4C64B4}" srcOrd="1" destOrd="0" presId="urn:microsoft.com/office/officeart/2005/8/layout/orgChart1"/>
    <dgm:cxn modelId="{B9EF7EC1-4D17-4D81-9E02-CD1A03068BA8}" type="presParOf" srcId="{41D6B27D-0B73-4260-A19A-C9229E3E4A5F}" destId="{29C1257B-3220-4827-82F4-3E43C0F8947A}" srcOrd="1" destOrd="0" presId="urn:microsoft.com/office/officeart/2005/8/layout/orgChart1"/>
    <dgm:cxn modelId="{B047C706-CE01-4CE2-B9CF-8EBE941E6C46}" type="presParOf" srcId="{29C1257B-3220-4827-82F4-3E43C0F8947A}" destId="{43C574E1-51B0-4B56-9C28-7FA541FE3137}" srcOrd="0" destOrd="0" presId="urn:microsoft.com/office/officeart/2005/8/layout/orgChart1"/>
    <dgm:cxn modelId="{B481B947-249E-4703-ACD8-2131EB270B0B}" type="presParOf" srcId="{29C1257B-3220-4827-82F4-3E43C0F8947A}" destId="{3A92EBFF-DDF4-4156-93F8-47741DC49A5C}" srcOrd="1" destOrd="0" presId="urn:microsoft.com/office/officeart/2005/8/layout/orgChart1"/>
    <dgm:cxn modelId="{7A847630-CD22-411C-8EFB-841C8A3EC840}" type="presParOf" srcId="{3A92EBFF-DDF4-4156-93F8-47741DC49A5C}" destId="{C6847E05-7A8A-454B-AB09-407F4BDA849E}" srcOrd="0" destOrd="0" presId="urn:microsoft.com/office/officeart/2005/8/layout/orgChart1"/>
    <dgm:cxn modelId="{516D5321-6DF5-4B7F-82A7-33307442DB1A}" type="presParOf" srcId="{C6847E05-7A8A-454B-AB09-407F4BDA849E}" destId="{10523F88-CE19-4DF8-A07B-94477459F6BD}" srcOrd="0" destOrd="0" presId="urn:microsoft.com/office/officeart/2005/8/layout/orgChart1"/>
    <dgm:cxn modelId="{C8E7EEB7-B6AE-4F28-A119-D373F64EDE30}" type="presParOf" srcId="{C6847E05-7A8A-454B-AB09-407F4BDA849E}" destId="{7CFADAFC-0D18-4AB7-8705-FC378EE4009A}" srcOrd="1" destOrd="0" presId="urn:microsoft.com/office/officeart/2005/8/layout/orgChart1"/>
    <dgm:cxn modelId="{6B0561B8-5CCB-4101-8F56-C62303A2DD27}" type="presParOf" srcId="{3A92EBFF-DDF4-4156-93F8-47741DC49A5C}" destId="{41BBA28F-A7F7-4974-AA71-E187BFCD9EB3}" srcOrd="1" destOrd="0" presId="urn:microsoft.com/office/officeart/2005/8/layout/orgChart1"/>
    <dgm:cxn modelId="{C391CB1C-7CC6-4236-B2D7-CAD1E6C33924}" type="presParOf" srcId="{3A92EBFF-DDF4-4156-93F8-47741DC49A5C}" destId="{99592424-EC11-4334-AC74-EFA6C6629DBE}" srcOrd="2" destOrd="0" presId="urn:microsoft.com/office/officeart/2005/8/layout/orgChart1"/>
    <dgm:cxn modelId="{6584E3B9-F5A8-4354-B71F-15ABBA0F66E0}" type="presParOf" srcId="{41D6B27D-0B73-4260-A19A-C9229E3E4A5F}" destId="{CAC93553-0FC6-48CB-9DEF-56D2B7D7119C}" srcOrd="2" destOrd="0" presId="urn:microsoft.com/office/officeart/2005/8/layout/orgChart1"/>
    <dgm:cxn modelId="{AB473A71-FCCA-4C76-865E-16F52AC9DE61}" type="presParOf" srcId="{9C65FDB6-D78B-4F3D-89C6-79E9B9D42F29}" destId="{373A9432-B09C-4AAE-893F-4543CCFA50E1}" srcOrd="2" destOrd="0" presId="urn:microsoft.com/office/officeart/2005/8/layout/orgChart1"/>
    <dgm:cxn modelId="{55839B5D-69D1-4012-A95F-FD489EE4417B}" type="presParOf" srcId="{B38DB6C3-0076-43AF-9C7C-4446720FD447}" destId="{B96C766C-B630-4A49-9013-A4A9CCA81EB0}" srcOrd="2" destOrd="0" presId="urn:microsoft.com/office/officeart/2005/8/layout/orgChart1"/>
    <dgm:cxn modelId="{B506BE77-777C-4349-9E00-5F4370EFD1A9}" type="presParOf" srcId="{B38DB6C3-0076-43AF-9C7C-4446720FD447}" destId="{CF91DB9A-53DA-4F53-9DE0-E5DACA75ED5C}" srcOrd="3" destOrd="0" presId="urn:microsoft.com/office/officeart/2005/8/layout/orgChart1"/>
    <dgm:cxn modelId="{73F0CE0A-71CA-4F7B-A0C9-13E381917DA8}" type="presParOf" srcId="{CF91DB9A-53DA-4F53-9DE0-E5DACA75ED5C}" destId="{3036FA6E-9138-4339-B737-E1ACB0A9C654}" srcOrd="0" destOrd="0" presId="urn:microsoft.com/office/officeart/2005/8/layout/orgChart1"/>
    <dgm:cxn modelId="{832FC7E9-0247-426F-A84B-F9F075C16A99}" type="presParOf" srcId="{3036FA6E-9138-4339-B737-E1ACB0A9C654}" destId="{BD7301A9-4D8C-4C97-9606-6F5883F3D519}" srcOrd="0" destOrd="0" presId="urn:microsoft.com/office/officeart/2005/8/layout/orgChart1"/>
    <dgm:cxn modelId="{42CC9265-74DC-403D-9DC6-190102EAFE59}" type="presParOf" srcId="{3036FA6E-9138-4339-B737-E1ACB0A9C654}" destId="{2A66AC91-977A-49EF-BCE0-781F43C919EA}" srcOrd="1" destOrd="0" presId="urn:microsoft.com/office/officeart/2005/8/layout/orgChart1"/>
    <dgm:cxn modelId="{6D7A9416-A5A8-472F-9192-563ACE286CE1}" type="presParOf" srcId="{CF91DB9A-53DA-4F53-9DE0-E5DACA75ED5C}" destId="{D47EB4D5-5EA6-4EDE-9CF9-DB4D2FEA58D8}" srcOrd="1" destOrd="0" presId="urn:microsoft.com/office/officeart/2005/8/layout/orgChart1"/>
    <dgm:cxn modelId="{A4142EC8-B973-4850-ABFB-D93ACBF07CA6}" type="presParOf" srcId="{D47EB4D5-5EA6-4EDE-9CF9-DB4D2FEA58D8}" destId="{B7A26FD9-25DD-4D9F-BB16-59EA340040FA}" srcOrd="0" destOrd="0" presId="urn:microsoft.com/office/officeart/2005/8/layout/orgChart1"/>
    <dgm:cxn modelId="{C3A97701-54A6-41AA-9C82-3C9EB70B601C}" type="presParOf" srcId="{D47EB4D5-5EA6-4EDE-9CF9-DB4D2FEA58D8}" destId="{BEC50AB0-647D-4A4F-8062-63729DF9E04C}" srcOrd="1" destOrd="0" presId="urn:microsoft.com/office/officeart/2005/8/layout/orgChart1"/>
    <dgm:cxn modelId="{794374A1-34B1-4ECE-B192-EBB127728778}" type="presParOf" srcId="{BEC50AB0-647D-4A4F-8062-63729DF9E04C}" destId="{3F263636-45FE-4F54-AC6A-EB5B444E3B94}" srcOrd="0" destOrd="0" presId="urn:microsoft.com/office/officeart/2005/8/layout/orgChart1"/>
    <dgm:cxn modelId="{57FC8A21-3827-48E3-8389-1652CD04B9A9}" type="presParOf" srcId="{3F263636-45FE-4F54-AC6A-EB5B444E3B94}" destId="{03F04F1D-0BCE-4C60-80E9-367BC76D34FD}" srcOrd="0" destOrd="0" presId="urn:microsoft.com/office/officeart/2005/8/layout/orgChart1"/>
    <dgm:cxn modelId="{FD471C3B-8494-4350-965E-B7451D55C475}" type="presParOf" srcId="{3F263636-45FE-4F54-AC6A-EB5B444E3B94}" destId="{C7666D9B-4D79-41E5-AEA1-C14EE81B8B68}" srcOrd="1" destOrd="0" presId="urn:microsoft.com/office/officeart/2005/8/layout/orgChart1"/>
    <dgm:cxn modelId="{C7677197-3765-498F-8D32-C93AE4A864CB}" type="presParOf" srcId="{BEC50AB0-647D-4A4F-8062-63729DF9E04C}" destId="{B3328C9D-683B-47A6-9F65-DAF42DA0E198}" srcOrd="1" destOrd="0" presId="urn:microsoft.com/office/officeart/2005/8/layout/orgChart1"/>
    <dgm:cxn modelId="{14910A71-61EC-4FC8-9065-F602C6C9067E}" type="presParOf" srcId="{BEC50AB0-647D-4A4F-8062-63729DF9E04C}" destId="{18EEDB9E-ECAB-48D0-832F-433F3DCB9E1E}" srcOrd="2" destOrd="0" presId="urn:microsoft.com/office/officeart/2005/8/layout/orgChart1"/>
    <dgm:cxn modelId="{B56B0BB7-6AC1-416C-BD0F-360DB4C31272}" type="presParOf" srcId="{CF91DB9A-53DA-4F53-9DE0-E5DACA75ED5C}" destId="{E96F40A2-E3CB-46F8-AE71-CA05F6DD2C34}" srcOrd="2" destOrd="0" presId="urn:microsoft.com/office/officeart/2005/8/layout/orgChart1"/>
    <dgm:cxn modelId="{25A93527-48E2-488F-8FB6-D5F0A41E3136}" type="presParOf" srcId="{B38DB6C3-0076-43AF-9C7C-4446720FD447}" destId="{38F3169D-9313-428B-8F9F-5AEC4A28B992}" srcOrd="4" destOrd="0" presId="urn:microsoft.com/office/officeart/2005/8/layout/orgChart1"/>
    <dgm:cxn modelId="{483C60C6-F9C1-4A56-B3A4-75408CFFADC9}" type="presParOf" srcId="{B38DB6C3-0076-43AF-9C7C-4446720FD447}" destId="{32C75482-2CE5-4A08-A289-23C3D511BC6C}" srcOrd="5" destOrd="0" presId="urn:microsoft.com/office/officeart/2005/8/layout/orgChart1"/>
    <dgm:cxn modelId="{DFC046B0-C852-4F25-B184-E8368BFE58C5}" type="presParOf" srcId="{32C75482-2CE5-4A08-A289-23C3D511BC6C}" destId="{E3A9E6B1-9096-42E0-B481-A9C1D3CD08F7}" srcOrd="0" destOrd="0" presId="urn:microsoft.com/office/officeart/2005/8/layout/orgChart1"/>
    <dgm:cxn modelId="{AD7CDA93-F82C-4985-960E-F16F44D8481F}" type="presParOf" srcId="{E3A9E6B1-9096-42E0-B481-A9C1D3CD08F7}" destId="{DB182FED-8A21-43DD-9320-79FEA762B949}" srcOrd="0" destOrd="0" presId="urn:microsoft.com/office/officeart/2005/8/layout/orgChart1"/>
    <dgm:cxn modelId="{6156BF8B-D5A4-41EB-A50D-E5ED37DA694B}" type="presParOf" srcId="{E3A9E6B1-9096-42E0-B481-A9C1D3CD08F7}" destId="{E507AD78-B95F-4971-AA60-E216E4E6ADC4}" srcOrd="1" destOrd="0" presId="urn:microsoft.com/office/officeart/2005/8/layout/orgChart1"/>
    <dgm:cxn modelId="{7A36700C-6216-4A68-B60F-60D9FF1E945E}" type="presParOf" srcId="{32C75482-2CE5-4A08-A289-23C3D511BC6C}" destId="{14571416-4731-4A21-9CD2-D731E449EF7F}" srcOrd="1" destOrd="0" presId="urn:microsoft.com/office/officeart/2005/8/layout/orgChart1"/>
    <dgm:cxn modelId="{81B38EE4-CA88-4ABE-97BC-BAD3261E806F}" type="presParOf" srcId="{14571416-4731-4A21-9CD2-D731E449EF7F}" destId="{96A6FD0E-0AEC-4B5A-8AB0-C7FD69221115}" srcOrd="0" destOrd="0" presId="urn:microsoft.com/office/officeart/2005/8/layout/orgChart1"/>
    <dgm:cxn modelId="{1C2CFD7A-A3F3-4AA1-B8B0-C079104372D3}" type="presParOf" srcId="{14571416-4731-4A21-9CD2-D731E449EF7F}" destId="{D8D99CBA-A8F1-4852-B7C9-798569884BE8}" srcOrd="1" destOrd="0" presId="urn:microsoft.com/office/officeart/2005/8/layout/orgChart1"/>
    <dgm:cxn modelId="{A0D48F2A-5691-410A-89A2-8787F798F4AB}" type="presParOf" srcId="{D8D99CBA-A8F1-4852-B7C9-798569884BE8}" destId="{247B0FE7-0A0D-47C6-8341-B2242B3E08D3}" srcOrd="0" destOrd="0" presId="urn:microsoft.com/office/officeart/2005/8/layout/orgChart1"/>
    <dgm:cxn modelId="{95F29ED1-ABF1-4B20-B3F7-374C2C434CC7}" type="presParOf" srcId="{247B0FE7-0A0D-47C6-8341-B2242B3E08D3}" destId="{D91610AA-FC34-4491-A44A-7363E60E73FE}" srcOrd="0" destOrd="0" presId="urn:microsoft.com/office/officeart/2005/8/layout/orgChart1"/>
    <dgm:cxn modelId="{8939C5B5-1781-4CEF-B849-FA790DC09CE3}" type="presParOf" srcId="{247B0FE7-0A0D-47C6-8341-B2242B3E08D3}" destId="{87C62134-6834-43F0-99FA-B3736FC58B3B}" srcOrd="1" destOrd="0" presId="urn:microsoft.com/office/officeart/2005/8/layout/orgChart1"/>
    <dgm:cxn modelId="{4BA9D13E-50D3-45AA-9911-D139B291DC6D}" type="presParOf" srcId="{D8D99CBA-A8F1-4852-B7C9-798569884BE8}" destId="{D7D582B5-D935-46D6-B70F-89B76FAB74EF}" srcOrd="1" destOrd="0" presId="urn:microsoft.com/office/officeart/2005/8/layout/orgChart1"/>
    <dgm:cxn modelId="{5C49BC93-3261-47FC-806C-BCA9B5AB91E2}" type="presParOf" srcId="{D8D99CBA-A8F1-4852-B7C9-798569884BE8}" destId="{D1D903F2-0DEE-4761-8D75-C72EBB51E0B9}" srcOrd="2" destOrd="0" presId="urn:microsoft.com/office/officeart/2005/8/layout/orgChart1"/>
    <dgm:cxn modelId="{C551BB40-8DDB-4EC3-B9E7-9319598F7AFD}" type="presParOf" srcId="{14571416-4731-4A21-9CD2-D731E449EF7F}" destId="{A5EF2B62-7734-452B-BC7F-1AA42495C2BB}" srcOrd="2" destOrd="0" presId="urn:microsoft.com/office/officeart/2005/8/layout/orgChart1"/>
    <dgm:cxn modelId="{32529B9C-A864-4695-9482-4295CD09653E}" type="presParOf" srcId="{14571416-4731-4A21-9CD2-D731E449EF7F}" destId="{C054D08B-951A-4689-81A5-9C675776171B}" srcOrd="3" destOrd="0" presId="urn:microsoft.com/office/officeart/2005/8/layout/orgChart1"/>
    <dgm:cxn modelId="{C4EC201D-ACDD-4D82-8EC9-E91879EA2726}" type="presParOf" srcId="{C054D08B-951A-4689-81A5-9C675776171B}" destId="{5D337F82-64D2-4CB8-9C83-63AA894FFCAF}" srcOrd="0" destOrd="0" presId="urn:microsoft.com/office/officeart/2005/8/layout/orgChart1"/>
    <dgm:cxn modelId="{71160077-CED6-4A32-B830-D1920531EDB2}" type="presParOf" srcId="{5D337F82-64D2-4CB8-9C83-63AA894FFCAF}" destId="{23AE9CC5-385D-4980-A97F-DAC22561C403}" srcOrd="0" destOrd="0" presId="urn:microsoft.com/office/officeart/2005/8/layout/orgChart1"/>
    <dgm:cxn modelId="{662795FF-FEC4-436E-BD99-FEFC78C81157}" type="presParOf" srcId="{5D337F82-64D2-4CB8-9C83-63AA894FFCAF}" destId="{83000100-47E3-4FA2-A133-7321EAB6FB9B}" srcOrd="1" destOrd="0" presId="urn:microsoft.com/office/officeart/2005/8/layout/orgChart1"/>
    <dgm:cxn modelId="{EEEF200C-3E2B-4766-924C-58754BE0AFFE}" type="presParOf" srcId="{C054D08B-951A-4689-81A5-9C675776171B}" destId="{A6E4A7F8-74C7-4F71-83FC-499700753DC5}" srcOrd="1" destOrd="0" presId="urn:microsoft.com/office/officeart/2005/8/layout/orgChart1"/>
    <dgm:cxn modelId="{F446F554-D0BE-46E9-93B0-310204C01FC1}" type="presParOf" srcId="{C054D08B-951A-4689-81A5-9C675776171B}" destId="{657EA074-CA70-44BF-BD91-20FF6746FD65}" srcOrd="2" destOrd="0" presId="urn:microsoft.com/office/officeart/2005/8/layout/orgChart1"/>
    <dgm:cxn modelId="{D2D19EA4-BB0E-4898-B4D3-B1CC0E62E627}" type="presParOf" srcId="{32C75482-2CE5-4A08-A289-23C3D511BC6C}" destId="{E7B9425C-D988-4751-9906-359F47096F8C}" srcOrd="2" destOrd="0" presId="urn:microsoft.com/office/officeart/2005/8/layout/orgChart1"/>
    <dgm:cxn modelId="{69825984-CCAA-4816-9592-ADA129239B3C}" type="presParOf" srcId="{B38DB6C3-0076-43AF-9C7C-4446720FD447}" destId="{D266D79A-8B3D-402A-BA86-BBBFF22AEB9A}" srcOrd="6" destOrd="0" presId="urn:microsoft.com/office/officeart/2005/8/layout/orgChart1"/>
    <dgm:cxn modelId="{4C634359-04F9-4D73-9D72-71EF0DA7A6B5}" type="presParOf" srcId="{B38DB6C3-0076-43AF-9C7C-4446720FD447}" destId="{BF94608C-21FD-4DF4-9FF8-B2825A4CD4F3}" srcOrd="7" destOrd="0" presId="urn:microsoft.com/office/officeart/2005/8/layout/orgChart1"/>
    <dgm:cxn modelId="{923CA182-E3C0-4D9B-AD82-978967E9A4F0}" type="presParOf" srcId="{BF94608C-21FD-4DF4-9FF8-B2825A4CD4F3}" destId="{5D4F795B-F862-4E77-8C09-2E0557D88CE1}" srcOrd="0" destOrd="0" presId="urn:microsoft.com/office/officeart/2005/8/layout/orgChart1"/>
    <dgm:cxn modelId="{1A489906-FA30-46D6-8659-C0E863F13B39}" type="presParOf" srcId="{5D4F795B-F862-4E77-8C09-2E0557D88CE1}" destId="{228B53F1-00D3-4A99-BE2C-A3217947B065}" srcOrd="0" destOrd="0" presId="urn:microsoft.com/office/officeart/2005/8/layout/orgChart1"/>
    <dgm:cxn modelId="{2E50F478-7EAC-4A77-930E-5B1444305902}" type="presParOf" srcId="{5D4F795B-F862-4E77-8C09-2E0557D88CE1}" destId="{EBAD9B82-E42E-4FE0-A51D-BD300AC7F9AA}" srcOrd="1" destOrd="0" presId="urn:microsoft.com/office/officeart/2005/8/layout/orgChart1"/>
    <dgm:cxn modelId="{C9158D0E-7A55-4EAE-9F3D-1281C52106B2}" type="presParOf" srcId="{BF94608C-21FD-4DF4-9FF8-B2825A4CD4F3}" destId="{40FD133C-3501-4C9D-A86D-CF109E3B6D20}" srcOrd="1" destOrd="0" presId="urn:microsoft.com/office/officeart/2005/8/layout/orgChart1"/>
    <dgm:cxn modelId="{4626960C-E66D-42C4-99C7-FAC130D7485C}" type="presParOf" srcId="{40FD133C-3501-4C9D-A86D-CF109E3B6D20}" destId="{D9C9542D-8377-4CC3-83C6-D59277719798}" srcOrd="0" destOrd="0" presId="urn:microsoft.com/office/officeart/2005/8/layout/orgChart1"/>
    <dgm:cxn modelId="{19B04580-E8C3-4622-859A-F67FA77161DA}" type="presParOf" srcId="{40FD133C-3501-4C9D-A86D-CF109E3B6D20}" destId="{61A9A7D9-1BC0-44EC-8A39-FB12257F9ABB}" srcOrd="1" destOrd="0" presId="urn:microsoft.com/office/officeart/2005/8/layout/orgChart1"/>
    <dgm:cxn modelId="{5E754C00-7719-4EE2-87DF-7EF855F7841A}" type="presParOf" srcId="{61A9A7D9-1BC0-44EC-8A39-FB12257F9ABB}" destId="{043969C3-D8EE-41E7-860F-3B22D3D6DE07}" srcOrd="0" destOrd="0" presId="urn:microsoft.com/office/officeart/2005/8/layout/orgChart1"/>
    <dgm:cxn modelId="{C1B4DB50-F392-4B0D-B9B1-C54D0EDC8640}" type="presParOf" srcId="{043969C3-D8EE-41E7-860F-3B22D3D6DE07}" destId="{33CC2A30-AD07-4CF5-A6A0-DBB72774D225}" srcOrd="0" destOrd="0" presId="urn:microsoft.com/office/officeart/2005/8/layout/orgChart1"/>
    <dgm:cxn modelId="{FED8DBF0-B042-4521-AE62-583CB8A8C014}" type="presParOf" srcId="{043969C3-D8EE-41E7-860F-3B22D3D6DE07}" destId="{05C26BC2-9F4C-4D30-A367-FCA1C3F08452}" srcOrd="1" destOrd="0" presId="urn:microsoft.com/office/officeart/2005/8/layout/orgChart1"/>
    <dgm:cxn modelId="{327C033F-E9B1-4107-A0A3-E92A43BFF4F1}" type="presParOf" srcId="{61A9A7D9-1BC0-44EC-8A39-FB12257F9ABB}" destId="{83DA0564-2CA1-420D-9213-061C4CD294B9}" srcOrd="1" destOrd="0" presId="urn:microsoft.com/office/officeart/2005/8/layout/orgChart1"/>
    <dgm:cxn modelId="{6842D0E1-0328-4E83-B6B2-049A31E6C578}" type="presParOf" srcId="{61A9A7D9-1BC0-44EC-8A39-FB12257F9ABB}" destId="{9ECD7F58-932F-459C-83F1-17F6701CAB4D}" srcOrd="2" destOrd="0" presId="urn:microsoft.com/office/officeart/2005/8/layout/orgChart1"/>
    <dgm:cxn modelId="{749064DB-D964-4D4E-9754-9AACAD954E37}" type="presParOf" srcId="{BF94608C-21FD-4DF4-9FF8-B2825A4CD4F3}" destId="{E59B2261-473B-4BD1-8CBB-FE01B23728E2}" srcOrd="2" destOrd="0" presId="urn:microsoft.com/office/officeart/2005/8/layout/orgChart1"/>
    <dgm:cxn modelId="{8BBE1022-A1B4-429C-B3A9-F3D62559C5CF}" type="presParOf" srcId="{8E0600E2-67BF-4AD9-9434-6C13B7EBFA65}" destId="{1046772C-21EB-43A1-AE70-42DCEA2CC5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195A4F-1183-4E50-B09C-CB5152FA7879}" type="doc">
      <dgm:prSet loTypeId="urn:microsoft.com/office/officeart/2005/8/layout/hierarchy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77210A0-1C86-484B-86F4-EE0053ABE5CF}">
      <dgm:prSet phldrT="[Texte]"/>
      <dgm:spPr/>
      <dgm:t>
        <a:bodyPr/>
        <a:lstStyle/>
        <a:p>
          <a:r>
            <a:rPr lang="fr-FR" dirty="0"/>
            <a:t>EMR 7.0.0</a:t>
          </a:r>
        </a:p>
      </dgm:t>
    </dgm:pt>
    <dgm:pt modelId="{D68E9F4A-562A-40CC-963E-ADB01EE23F78}" type="parTrans" cxnId="{5D9A6CE8-FDEC-4B52-87B5-F768C15E95B5}">
      <dgm:prSet/>
      <dgm:spPr/>
      <dgm:t>
        <a:bodyPr/>
        <a:lstStyle/>
        <a:p>
          <a:endParaRPr lang="fr-FR"/>
        </a:p>
      </dgm:t>
    </dgm:pt>
    <dgm:pt modelId="{8B6D8124-EA6B-494B-9BE3-06A0B210D345}" type="sibTrans" cxnId="{5D9A6CE8-FDEC-4B52-87B5-F768C15E95B5}">
      <dgm:prSet/>
      <dgm:spPr/>
      <dgm:t>
        <a:bodyPr/>
        <a:lstStyle/>
        <a:p>
          <a:endParaRPr lang="fr-FR"/>
        </a:p>
      </dgm:t>
    </dgm:pt>
    <dgm:pt modelId="{4592C836-B2E9-48E0-8507-7C7B35420A82}">
      <dgm:prSet phldrT="[Texte]"/>
      <dgm:spPr/>
      <dgm:t>
        <a:bodyPr/>
        <a:lstStyle/>
        <a:p>
          <a:r>
            <a:rPr lang="fr-FR" dirty="0" err="1"/>
            <a:t>JupyterHub</a:t>
          </a:r>
          <a:endParaRPr lang="fr-FR" dirty="0"/>
        </a:p>
      </dgm:t>
    </dgm:pt>
    <dgm:pt modelId="{1C914C1E-122E-4BCD-BDFD-4F5F2ADF6EBC}" type="parTrans" cxnId="{FA4DED45-9A9E-493E-9886-3CD1EEE5DE16}">
      <dgm:prSet/>
      <dgm:spPr/>
      <dgm:t>
        <a:bodyPr/>
        <a:lstStyle/>
        <a:p>
          <a:endParaRPr lang="fr-FR"/>
        </a:p>
      </dgm:t>
    </dgm:pt>
    <dgm:pt modelId="{6E2B88AE-0769-4FC6-811F-087645CD2FD5}" type="sibTrans" cxnId="{FA4DED45-9A9E-493E-9886-3CD1EEE5DE16}">
      <dgm:prSet/>
      <dgm:spPr/>
      <dgm:t>
        <a:bodyPr/>
        <a:lstStyle/>
        <a:p>
          <a:endParaRPr lang="fr-FR"/>
        </a:p>
      </dgm:t>
    </dgm:pt>
    <dgm:pt modelId="{4F0BD7DC-EAA6-4BCB-BF19-83745C5B533B}">
      <dgm:prSet phldrT="[Texte]"/>
      <dgm:spPr/>
      <dgm:t>
        <a:bodyPr/>
        <a:lstStyle/>
        <a:p>
          <a:r>
            <a:rPr lang="fr-FR" dirty="0"/>
            <a:t>Spark</a:t>
          </a:r>
        </a:p>
      </dgm:t>
    </dgm:pt>
    <dgm:pt modelId="{0486CEBD-6E95-4732-A4CD-1EBE8B28AD30}" type="parTrans" cxnId="{0AD1F1BA-1827-4F3E-8EF5-F7B35D9C0C15}">
      <dgm:prSet/>
      <dgm:spPr/>
      <dgm:t>
        <a:bodyPr/>
        <a:lstStyle/>
        <a:p>
          <a:endParaRPr lang="fr-FR"/>
        </a:p>
      </dgm:t>
    </dgm:pt>
    <dgm:pt modelId="{2330EDB5-0662-47D0-8460-1E5B41747819}" type="sibTrans" cxnId="{0AD1F1BA-1827-4F3E-8EF5-F7B35D9C0C15}">
      <dgm:prSet/>
      <dgm:spPr/>
      <dgm:t>
        <a:bodyPr/>
        <a:lstStyle/>
        <a:p>
          <a:endParaRPr lang="fr-FR"/>
        </a:p>
      </dgm:t>
    </dgm:pt>
    <dgm:pt modelId="{B07AE0EC-13F5-4265-AF9B-0A99714F65E1}">
      <dgm:prSet phldrT="[Texte]"/>
      <dgm:spPr/>
      <dgm:t>
        <a:bodyPr/>
        <a:lstStyle/>
        <a:p>
          <a:r>
            <a:rPr lang="fr-FR" dirty="0"/>
            <a:t>4 Instances </a:t>
          </a:r>
          <a:r>
            <a:rPr lang="fr-FR" b="0" i="0" dirty="0"/>
            <a:t>m5.xlarge</a:t>
          </a:r>
          <a:endParaRPr lang="fr-FR" dirty="0"/>
        </a:p>
      </dgm:t>
    </dgm:pt>
    <dgm:pt modelId="{DFC08D0A-6954-4A94-883F-DA2F9F55E335}" type="parTrans" cxnId="{3681031E-CAD6-41CB-A593-4D0DDF93BCBE}">
      <dgm:prSet/>
      <dgm:spPr/>
      <dgm:t>
        <a:bodyPr/>
        <a:lstStyle/>
        <a:p>
          <a:endParaRPr lang="fr-FR"/>
        </a:p>
      </dgm:t>
    </dgm:pt>
    <dgm:pt modelId="{85EDF898-7849-4A62-A05E-CF1779808074}" type="sibTrans" cxnId="{3681031E-CAD6-41CB-A593-4D0DDF93BCBE}">
      <dgm:prSet/>
      <dgm:spPr/>
      <dgm:t>
        <a:bodyPr/>
        <a:lstStyle/>
        <a:p>
          <a:endParaRPr lang="fr-FR"/>
        </a:p>
      </dgm:t>
    </dgm:pt>
    <dgm:pt modelId="{110E5C88-72EB-4A99-8C64-3B5BF66A2678}">
      <dgm:prSet phldrT="[Texte]"/>
      <dgm:spPr/>
      <dgm:t>
        <a:bodyPr/>
        <a:lstStyle/>
        <a:p>
          <a:r>
            <a:rPr lang="fr-FR" dirty="0"/>
            <a:t>Bootstrap</a:t>
          </a:r>
        </a:p>
      </dgm:t>
    </dgm:pt>
    <dgm:pt modelId="{5559122B-DB6C-4FB0-99BF-444E7286634F}" type="parTrans" cxnId="{9D07C792-2C19-47A0-8968-CA064CC0C0F6}">
      <dgm:prSet/>
      <dgm:spPr/>
      <dgm:t>
        <a:bodyPr/>
        <a:lstStyle/>
        <a:p>
          <a:endParaRPr lang="fr-FR"/>
        </a:p>
      </dgm:t>
    </dgm:pt>
    <dgm:pt modelId="{1D7C2280-9B8E-4F50-8EBE-A5A1DFDE8CCA}" type="sibTrans" cxnId="{9D07C792-2C19-47A0-8968-CA064CC0C0F6}">
      <dgm:prSet/>
      <dgm:spPr/>
      <dgm:t>
        <a:bodyPr/>
        <a:lstStyle/>
        <a:p>
          <a:endParaRPr lang="fr-FR"/>
        </a:p>
      </dgm:t>
    </dgm:pt>
    <dgm:pt modelId="{18DBCDD9-2406-44E7-8982-A6DF615C0A62}">
      <dgm:prSet phldrT="[Texte]"/>
      <dgm:spPr/>
      <dgm:t>
        <a:bodyPr/>
        <a:lstStyle/>
        <a:p>
          <a:r>
            <a:rPr lang="fr-FR" dirty="0" err="1"/>
            <a:t>Persistence</a:t>
          </a:r>
          <a:endParaRPr lang="fr-FR" dirty="0"/>
        </a:p>
      </dgm:t>
    </dgm:pt>
    <dgm:pt modelId="{AF2607F6-1BB4-4058-A583-777E6474D86B}" type="parTrans" cxnId="{F950DDBD-0651-45E9-918A-696C26A57F2B}">
      <dgm:prSet/>
      <dgm:spPr/>
      <dgm:t>
        <a:bodyPr/>
        <a:lstStyle/>
        <a:p>
          <a:endParaRPr lang="fr-FR"/>
        </a:p>
      </dgm:t>
    </dgm:pt>
    <dgm:pt modelId="{371D56AB-0188-4CBA-A18A-EDEDC85EA440}" type="sibTrans" cxnId="{F950DDBD-0651-45E9-918A-696C26A57F2B}">
      <dgm:prSet/>
      <dgm:spPr/>
      <dgm:t>
        <a:bodyPr/>
        <a:lstStyle/>
        <a:p>
          <a:endParaRPr lang="fr-FR"/>
        </a:p>
      </dgm:t>
    </dgm:pt>
    <dgm:pt modelId="{BCA002FF-E2E9-48CF-8C96-B3054355AFA9}" type="pres">
      <dgm:prSet presAssocID="{9D195A4F-1183-4E50-B09C-CB5152FA787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0377EDC-801C-41A9-9C98-BABEB4853DF8}" type="pres">
      <dgm:prSet presAssocID="{577210A0-1C86-484B-86F4-EE0053ABE5CF}" presName="vertOne" presStyleCnt="0"/>
      <dgm:spPr/>
    </dgm:pt>
    <dgm:pt modelId="{2ABF82C8-1428-46DA-BB2A-1CE4C8E5E33B}" type="pres">
      <dgm:prSet presAssocID="{577210A0-1C86-484B-86F4-EE0053ABE5CF}" presName="txOne" presStyleLbl="node0" presStyleIdx="0" presStyleCnt="1">
        <dgm:presLayoutVars>
          <dgm:chPref val="3"/>
        </dgm:presLayoutVars>
      </dgm:prSet>
      <dgm:spPr/>
    </dgm:pt>
    <dgm:pt modelId="{0AB2E63D-84A5-4B7B-BEBA-4316087754FD}" type="pres">
      <dgm:prSet presAssocID="{577210A0-1C86-484B-86F4-EE0053ABE5CF}" presName="parTransOne" presStyleCnt="0"/>
      <dgm:spPr/>
    </dgm:pt>
    <dgm:pt modelId="{14A653DA-69B3-4F5E-8C2B-F551990F1219}" type="pres">
      <dgm:prSet presAssocID="{577210A0-1C86-484B-86F4-EE0053ABE5CF}" presName="horzOne" presStyleCnt="0"/>
      <dgm:spPr/>
    </dgm:pt>
    <dgm:pt modelId="{129DB841-87B2-4346-8944-91C0BF899BDB}" type="pres">
      <dgm:prSet presAssocID="{B07AE0EC-13F5-4265-AF9B-0A99714F65E1}" presName="vertTwo" presStyleCnt="0"/>
      <dgm:spPr/>
    </dgm:pt>
    <dgm:pt modelId="{CB59BCC5-8F85-45F0-B826-1F19CB105884}" type="pres">
      <dgm:prSet presAssocID="{B07AE0EC-13F5-4265-AF9B-0A99714F65E1}" presName="txTwo" presStyleLbl="node2" presStyleIdx="0" presStyleCnt="1">
        <dgm:presLayoutVars>
          <dgm:chPref val="3"/>
        </dgm:presLayoutVars>
      </dgm:prSet>
      <dgm:spPr/>
    </dgm:pt>
    <dgm:pt modelId="{7EDDEB18-6574-46F4-97F7-4FE21E930C66}" type="pres">
      <dgm:prSet presAssocID="{B07AE0EC-13F5-4265-AF9B-0A99714F65E1}" presName="parTransTwo" presStyleCnt="0"/>
      <dgm:spPr/>
    </dgm:pt>
    <dgm:pt modelId="{907763D8-A6EA-4EB5-B04A-C4892E2A714E}" type="pres">
      <dgm:prSet presAssocID="{B07AE0EC-13F5-4265-AF9B-0A99714F65E1}" presName="horzTwo" presStyleCnt="0"/>
      <dgm:spPr/>
    </dgm:pt>
    <dgm:pt modelId="{3C920E5F-52B8-45E8-92F8-D8777D87428F}" type="pres">
      <dgm:prSet presAssocID="{4592C836-B2E9-48E0-8507-7C7B35420A82}" presName="vertThree" presStyleCnt="0"/>
      <dgm:spPr/>
    </dgm:pt>
    <dgm:pt modelId="{F223C16E-E16C-4B99-BCA4-F1277AF1A766}" type="pres">
      <dgm:prSet presAssocID="{4592C836-B2E9-48E0-8507-7C7B35420A82}" presName="txThree" presStyleLbl="node3" presStyleIdx="0" presStyleCnt="2">
        <dgm:presLayoutVars>
          <dgm:chPref val="3"/>
        </dgm:presLayoutVars>
      </dgm:prSet>
      <dgm:spPr/>
    </dgm:pt>
    <dgm:pt modelId="{71B376A8-4009-4B65-8705-B051B89093B6}" type="pres">
      <dgm:prSet presAssocID="{4592C836-B2E9-48E0-8507-7C7B35420A82}" presName="parTransThree" presStyleCnt="0"/>
      <dgm:spPr/>
    </dgm:pt>
    <dgm:pt modelId="{13F5A022-9DC9-40C9-AC6D-15A91C8E84B2}" type="pres">
      <dgm:prSet presAssocID="{4592C836-B2E9-48E0-8507-7C7B35420A82}" presName="horzThree" presStyleCnt="0"/>
      <dgm:spPr/>
    </dgm:pt>
    <dgm:pt modelId="{3F161EEA-40A6-40D5-816B-ECCDBBE87A37}" type="pres">
      <dgm:prSet presAssocID="{110E5C88-72EB-4A99-8C64-3B5BF66A2678}" presName="vertFour" presStyleCnt="0">
        <dgm:presLayoutVars>
          <dgm:chPref val="3"/>
        </dgm:presLayoutVars>
      </dgm:prSet>
      <dgm:spPr/>
    </dgm:pt>
    <dgm:pt modelId="{7F0994AE-DEAB-48B1-9CCE-07140120B3B8}" type="pres">
      <dgm:prSet presAssocID="{110E5C88-72EB-4A99-8C64-3B5BF66A2678}" presName="txFour" presStyleLbl="node4" presStyleIdx="0" presStyleCnt="2">
        <dgm:presLayoutVars>
          <dgm:chPref val="3"/>
        </dgm:presLayoutVars>
      </dgm:prSet>
      <dgm:spPr/>
    </dgm:pt>
    <dgm:pt modelId="{F6E267CF-C741-43EC-9650-0D53953750D9}" type="pres">
      <dgm:prSet presAssocID="{110E5C88-72EB-4A99-8C64-3B5BF66A2678}" presName="horzFour" presStyleCnt="0"/>
      <dgm:spPr/>
    </dgm:pt>
    <dgm:pt modelId="{622B7C0F-6840-49EC-8AF3-B42837D8F322}" type="pres">
      <dgm:prSet presAssocID="{1D7C2280-9B8E-4F50-8EBE-A5A1DFDE8CCA}" presName="sibSpaceFour" presStyleCnt="0"/>
      <dgm:spPr/>
    </dgm:pt>
    <dgm:pt modelId="{1F004956-C8D0-450E-BA07-9D98AA06F6C0}" type="pres">
      <dgm:prSet presAssocID="{18DBCDD9-2406-44E7-8982-A6DF615C0A62}" presName="vertFour" presStyleCnt="0">
        <dgm:presLayoutVars>
          <dgm:chPref val="3"/>
        </dgm:presLayoutVars>
      </dgm:prSet>
      <dgm:spPr/>
    </dgm:pt>
    <dgm:pt modelId="{C72898FD-7BD0-41B1-B47D-7E1FFF306F0B}" type="pres">
      <dgm:prSet presAssocID="{18DBCDD9-2406-44E7-8982-A6DF615C0A62}" presName="txFour" presStyleLbl="node4" presStyleIdx="1" presStyleCnt="2">
        <dgm:presLayoutVars>
          <dgm:chPref val="3"/>
        </dgm:presLayoutVars>
      </dgm:prSet>
      <dgm:spPr/>
    </dgm:pt>
    <dgm:pt modelId="{AC305DBB-1FAC-49E1-BE39-0965E4886F98}" type="pres">
      <dgm:prSet presAssocID="{18DBCDD9-2406-44E7-8982-A6DF615C0A62}" presName="horzFour" presStyleCnt="0"/>
      <dgm:spPr/>
    </dgm:pt>
    <dgm:pt modelId="{D8D393A3-EE45-40FB-B0E5-C548ACB80140}" type="pres">
      <dgm:prSet presAssocID="{6E2B88AE-0769-4FC6-811F-087645CD2FD5}" presName="sibSpaceThree" presStyleCnt="0"/>
      <dgm:spPr/>
    </dgm:pt>
    <dgm:pt modelId="{18E1DA96-79F2-4473-B709-5D536DEAC972}" type="pres">
      <dgm:prSet presAssocID="{4F0BD7DC-EAA6-4BCB-BF19-83745C5B533B}" presName="vertThree" presStyleCnt="0"/>
      <dgm:spPr/>
    </dgm:pt>
    <dgm:pt modelId="{8285D70E-F8AE-4FB6-A64D-286E92E63D5B}" type="pres">
      <dgm:prSet presAssocID="{4F0BD7DC-EAA6-4BCB-BF19-83745C5B533B}" presName="txThree" presStyleLbl="node3" presStyleIdx="1" presStyleCnt="2">
        <dgm:presLayoutVars>
          <dgm:chPref val="3"/>
        </dgm:presLayoutVars>
      </dgm:prSet>
      <dgm:spPr/>
    </dgm:pt>
    <dgm:pt modelId="{8A1E9522-40C0-4887-B226-A6C1578E9D1E}" type="pres">
      <dgm:prSet presAssocID="{4F0BD7DC-EAA6-4BCB-BF19-83745C5B533B}" presName="horzThree" presStyleCnt="0"/>
      <dgm:spPr/>
    </dgm:pt>
  </dgm:ptLst>
  <dgm:cxnLst>
    <dgm:cxn modelId="{5A334E08-16A1-4FDF-8747-C3C322F172D0}" type="presOf" srcId="{18DBCDD9-2406-44E7-8982-A6DF615C0A62}" destId="{C72898FD-7BD0-41B1-B47D-7E1FFF306F0B}" srcOrd="0" destOrd="0" presId="urn:microsoft.com/office/officeart/2005/8/layout/hierarchy4"/>
    <dgm:cxn modelId="{3681031E-CAD6-41CB-A593-4D0DDF93BCBE}" srcId="{577210A0-1C86-484B-86F4-EE0053ABE5CF}" destId="{B07AE0EC-13F5-4265-AF9B-0A99714F65E1}" srcOrd="0" destOrd="0" parTransId="{DFC08D0A-6954-4A94-883F-DA2F9F55E335}" sibTransId="{85EDF898-7849-4A62-A05E-CF1779808074}"/>
    <dgm:cxn modelId="{F50DF032-8A50-4612-850D-097D45BF3F7D}" type="presOf" srcId="{577210A0-1C86-484B-86F4-EE0053ABE5CF}" destId="{2ABF82C8-1428-46DA-BB2A-1CE4C8E5E33B}" srcOrd="0" destOrd="0" presId="urn:microsoft.com/office/officeart/2005/8/layout/hierarchy4"/>
    <dgm:cxn modelId="{FA4DED45-9A9E-493E-9886-3CD1EEE5DE16}" srcId="{B07AE0EC-13F5-4265-AF9B-0A99714F65E1}" destId="{4592C836-B2E9-48E0-8507-7C7B35420A82}" srcOrd="0" destOrd="0" parTransId="{1C914C1E-122E-4BCD-BDFD-4F5F2ADF6EBC}" sibTransId="{6E2B88AE-0769-4FC6-811F-087645CD2FD5}"/>
    <dgm:cxn modelId="{C520F446-EFE6-48AD-A909-F536A35C0D92}" type="presOf" srcId="{110E5C88-72EB-4A99-8C64-3B5BF66A2678}" destId="{7F0994AE-DEAB-48B1-9CCE-07140120B3B8}" srcOrd="0" destOrd="0" presId="urn:microsoft.com/office/officeart/2005/8/layout/hierarchy4"/>
    <dgm:cxn modelId="{B8402450-0D88-4C5A-94C1-2964FE3C0037}" type="presOf" srcId="{4592C836-B2E9-48E0-8507-7C7B35420A82}" destId="{F223C16E-E16C-4B99-BCA4-F1277AF1A766}" srcOrd="0" destOrd="0" presId="urn:microsoft.com/office/officeart/2005/8/layout/hierarchy4"/>
    <dgm:cxn modelId="{9D07C792-2C19-47A0-8968-CA064CC0C0F6}" srcId="{4592C836-B2E9-48E0-8507-7C7B35420A82}" destId="{110E5C88-72EB-4A99-8C64-3B5BF66A2678}" srcOrd="0" destOrd="0" parTransId="{5559122B-DB6C-4FB0-99BF-444E7286634F}" sibTransId="{1D7C2280-9B8E-4F50-8EBE-A5A1DFDE8CCA}"/>
    <dgm:cxn modelId="{0AD1F1BA-1827-4F3E-8EF5-F7B35D9C0C15}" srcId="{B07AE0EC-13F5-4265-AF9B-0A99714F65E1}" destId="{4F0BD7DC-EAA6-4BCB-BF19-83745C5B533B}" srcOrd="1" destOrd="0" parTransId="{0486CEBD-6E95-4732-A4CD-1EBE8B28AD30}" sibTransId="{2330EDB5-0662-47D0-8460-1E5B41747819}"/>
    <dgm:cxn modelId="{F950DDBD-0651-45E9-918A-696C26A57F2B}" srcId="{4592C836-B2E9-48E0-8507-7C7B35420A82}" destId="{18DBCDD9-2406-44E7-8982-A6DF615C0A62}" srcOrd="1" destOrd="0" parTransId="{AF2607F6-1BB4-4058-A583-777E6474D86B}" sibTransId="{371D56AB-0188-4CBA-A18A-EDEDC85EA440}"/>
    <dgm:cxn modelId="{68B8D7C8-2E58-480B-8271-DC0FF44257D9}" type="presOf" srcId="{4F0BD7DC-EAA6-4BCB-BF19-83745C5B533B}" destId="{8285D70E-F8AE-4FB6-A64D-286E92E63D5B}" srcOrd="0" destOrd="0" presId="urn:microsoft.com/office/officeart/2005/8/layout/hierarchy4"/>
    <dgm:cxn modelId="{8AC4ACCB-7252-446D-BC4E-4C9F8867228A}" type="presOf" srcId="{9D195A4F-1183-4E50-B09C-CB5152FA7879}" destId="{BCA002FF-E2E9-48CF-8C96-B3054355AFA9}" srcOrd="0" destOrd="0" presId="urn:microsoft.com/office/officeart/2005/8/layout/hierarchy4"/>
    <dgm:cxn modelId="{5D9A6CE8-FDEC-4B52-87B5-F768C15E95B5}" srcId="{9D195A4F-1183-4E50-B09C-CB5152FA7879}" destId="{577210A0-1C86-484B-86F4-EE0053ABE5CF}" srcOrd="0" destOrd="0" parTransId="{D68E9F4A-562A-40CC-963E-ADB01EE23F78}" sibTransId="{8B6D8124-EA6B-494B-9BE3-06A0B210D345}"/>
    <dgm:cxn modelId="{C2BBC6E8-1634-4453-B25A-7A1C49F7032A}" type="presOf" srcId="{B07AE0EC-13F5-4265-AF9B-0A99714F65E1}" destId="{CB59BCC5-8F85-45F0-B826-1F19CB105884}" srcOrd="0" destOrd="0" presId="urn:microsoft.com/office/officeart/2005/8/layout/hierarchy4"/>
    <dgm:cxn modelId="{020B8C45-79AD-4AA2-A566-EFDDBB9ADB45}" type="presParOf" srcId="{BCA002FF-E2E9-48CF-8C96-B3054355AFA9}" destId="{50377EDC-801C-41A9-9C98-BABEB4853DF8}" srcOrd="0" destOrd="0" presId="urn:microsoft.com/office/officeart/2005/8/layout/hierarchy4"/>
    <dgm:cxn modelId="{729B8FA7-BA61-4A52-9783-915E4D230C8B}" type="presParOf" srcId="{50377EDC-801C-41A9-9C98-BABEB4853DF8}" destId="{2ABF82C8-1428-46DA-BB2A-1CE4C8E5E33B}" srcOrd="0" destOrd="0" presId="urn:microsoft.com/office/officeart/2005/8/layout/hierarchy4"/>
    <dgm:cxn modelId="{556A3B37-C74E-4D51-8D3A-DCD7E26E3D11}" type="presParOf" srcId="{50377EDC-801C-41A9-9C98-BABEB4853DF8}" destId="{0AB2E63D-84A5-4B7B-BEBA-4316087754FD}" srcOrd="1" destOrd="0" presId="urn:microsoft.com/office/officeart/2005/8/layout/hierarchy4"/>
    <dgm:cxn modelId="{40347A3E-BA56-4552-AA1A-A52B88D2591E}" type="presParOf" srcId="{50377EDC-801C-41A9-9C98-BABEB4853DF8}" destId="{14A653DA-69B3-4F5E-8C2B-F551990F1219}" srcOrd="2" destOrd="0" presId="urn:microsoft.com/office/officeart/2005/8/layout/hierarchy4"/>
    <dgm:cxn modelId="{879521A4-82EE-4A14-B024-1142760B933A}" type="presParOf" srcId="{14A653DA-69B3-4F5E-8C2B-F551990F1219}" destId="{129DB841-87B2-4346-8944-91C0BF899BDB}" srcOrd="0" destOrd="0" presId="urn:microsoft.com/office/officeart/2005/8/layout/hierarchy4"/>
    <dgm:cxn modelId="{E163E22A-1905-4D6E-B467-59449797BACF}" type="presParOf" srcId="{129DB841-87B2-4346-8944-91C0BF899BDB}" destId="{CB59BCC5-8F85-45F0-B826-1F19CB105884}" srcOrd="0" destOrd="0" presId="urn:microsoft.com/office/officeart/2005/8/layout/hierarchy4"/>
    <dgm:cxn modelId="{3DBED3B7-FF2F-4130-BF4C-F5A098F0CE80}" type="presParOf" srcId="{129DB841-87B2-4346-8944-91C0BF899BDB}" destId="{7EDDEB18-6574-46F4-97F7-4FE21E930C66}" srcOrd="1" destOrd="0" presId="urn:microsoft.com/office/officeart/2005/8/layout/hierarchy4"/>
    <dgm:cxn modelId="{B7245288-4C65-4671-A60A-8BF13A38A855}" type="presParOf" srcId="{129DB841-87B2-4346-8944-91C0BF899BDB}" destId="{907763D8-A6EA-4EB5-B04A-C4892E2A714E}" srcOrd="2" destOrd="0" presId="urn:microsoft.com/office/officeart/2005/8/layout/hierarchy4"/>
    <dgm:cxn modelId="{6D6A66A2-BA9E-4F6F-9B3F-8E33D892EF67}" type="presParOf" srcId="{907763D8-A6EA-4EB5-B04A-C4892E2A714E}" destId="{3C920E5F-52B8-45E8-92F8-D8777D87428F}" srcOrd="0" destOrd="0" presId="urn:microsoft.com/office/officeart/2005/8/layout/hierarchy4"/>
    <dgm:cxn modelId="{33FA0AA9-9CB0-4C9B-BF46-039166CE5744}" type="presParOf" srcId="{3C920E5F-52B8-45E8-92F8-D8777D87428F}" destId="{F223C16E-E16C-4B99-BCA4-F1277AF1A766}" srcOrd="0" destOrd="0" presId="urn:microsoft.com/office/officeart/2005/8/layout/hierarchy4"/>
    <dgm:cxn modelId="{088B04CA-77A2-4B5B-A3EC-D8A2A7515C1C}" type="presParOf" srcId="{3C920E5F-52B8-45E8-92F8-D8777D87428F}" destId="{71B376A8-4009-4B65-8705-B051B89093B6}" srcOrd="1" destOrd="0" presId="urn:microsoft.com/office/officeart/2005/8/layout/hierarchy4"/>
    <dgm:cxn modelId="{6C4FD9F0-3DF2-42B3-B2C5-09C033B19D0E}" type="presParOf" srcId="{3C920E5F-52B8-45E8-92F8-D8777D87428F}" destId="{13F5A022-9DC9-40C9-AC6D-15A91C8E84B2}" srcOrd="2" destOrd="0" presId="urn:microsoft.com/office/officeart/2005/8/layout/hierarchy4"/>
    <dgm:cxn modelId="{9B77ACCF-BE8B-45AC-8FD5-B31ACF04B52C}" type="presParOf" srcId="{13F5A022-9DC9-40C9-AC6D-15A91C8E84B2}" destId="{3F161EEA-40A6-40D5-816B-ECCDBBE87A37}" srcOrd="0" destOrd="0" presId="urn:microsoft.com/office/officeart/2005/8/layout/hierarchy4"/>
    <dgm:cxn modelId="{3252B917-307B-4F2B-B073-F7C1FEFFF95D}" type="presParOf" srcId="{3F161EEA-40A6-40D5-816B-ECCDBBE87A37}" destId="{7F0994AE-DEAB-48B1-9CCE-07140120B3B8}" srcOrd="0" destOrd="0" presId="urn:microsoft.com/office/officeart/2005/8/layout/hierarchy4"/>
    <dgm:cxn modelId="{D1069912-8362-4D98-A93C-861811BD4038}" type="presParOf" srcId="{3F161EEA-40A6-40D5-816B-ECCDBBE87A37}" destId="{F6E267CF-C741-43EC-9650-0D53953750D9}" srcOrd="1" destOrd="0" presId="urn:microsoft.com/office/officeart/2005/8/layout/hierarchy4"/>
    <dgm:cxn modelId="{0F2D82F9-2495-47F5-B97B-989270C5AC55}" type="presParOf" srcId="{13F5A022-9DC9-40C9-AC6D-15A91C8E84B2}" destId="{622B7C0F-6840-49EC-8AF3-B42837D8F322}" srcOrd="1" destOrd="0" presId="urn:microsoft.com/office/officeart/2005/8/layout/hierarchy4"/>
    <dgm:cxn modelId="{838C5AC0-8D2D-4199-B70C-9F348213AB5E}" type="presParOf" srcId="{13F5A022-9DC9-40C9-AC6D-15A91C8E84B2}" destId="{1F004956-C8D0-450E-BA07-9D98AA06F6C0}" srcOrd="2" destOrd="0" presId="urn:microsoft.com/office/officeart/2005/8/layout/hierarchy4"/>
    <dgm:cxn modelId="{F263D34C-6BBD-47E2-9F38-645A8C60DB42}" type="presParOf" srcId="{1F004956-C8D0-450E-BA07-9D98AA06F6C0}" destId="{C72898FD-7BD0-41B1-B47D-7E1FFF306F0B}" srcOrd="0" destOrd="0" presId="urn:microsoft.com/office/officeart/2005/8/layout/hierarchy4"/>
    <dgm:cxn modelId="{8B1DC26A-8092-459E-B97B-E6E6689C86AC}" type="presParOf" srcId="{1F004956-C8D0-450E-BA07-9D98AA06F6C0}" destId="{AC305DBB-1FAC-49E1-BE39-0965E4886F98}" srcOrd="1" destOrd="0" presId="urn:microsoft.com/office/officeart/2005/8/layout/hierarchy4"/>
    <dgm:cxn modelId="{6548401A-E55C-445F-9A5E-2270B7964BE7}" type="presParOf" srcId="{907763D8-A6EA-4EB5-B04A-C4892E2A714E}" destId="{D8D393A3-EE45-40FB-B0E5-C548ACB80140}" srcOrd="1" destOrd="0" presId="urn:microsoft.com/office/officeart/2005/8/layout/hierarchy4"/>
    <dgm:cxn modelId="{1AC59C63-6DFF-4D0A-8507-8D758E8E0614}" type="presParOf" srcId="{907763D8-A6EA-4EB5-B04A-C4892E2A714E}" destId="{18E1DA96-79F2-4473-B709-5D536DEAC972}" srcOrd="2" destOrd="0" presId="urn:microsoft.com/office/officeart/2005/8/layout/hierarchy4"/>
    <dgm:cxn modelId="{291C5FD5-5DDA-45BC-A1F4-4F4F08258DD0}" type="presParOf" srcId="{18E1DA96-79F2-4473-B709-5D536DEAC972}" destId="{8285D70E-F8AE-4FB6-A64D-286E92E63D5B}" srcOrd="0" destOrd="0" presId="urn:microsoft.com/office/officeart/2005/8/layout/hierarchy4"/>
    <dgm:cxn modelId="{13AC4DC0-2C79-4859-BEF1-4EF7C2AA3F10}" type="presParOf" srcId="{18E1DA96-79F2-4473-B709-5D536DEAC972}" destId="{8A1E9522-40C0-4887-B226-A6C1578E9D1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5E6C67-B9C3-442F-B8F4-D152FCEA303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FFC50290-FDFE-4E59-A375-C6E668EDE8CC}">
      <dgm:prSet phldrT="[Texte]"/>
      <dgm:spPr/>
      <dgm:t>
        <a:bodyPr/>
        <a:lstStyle/>
        <a:p>
          <a:r>
            <a:rPr lang="fr-FR" dirty="0"/>
            <a:t>Politiques</a:t>
          </a:r>
        </a:p>
      </dgm:t>
    </dgm:pt>
    <dgm:pt modelId="{14DC20B2-78BD-44FA-AADA-7237489BBCE6}" type="parTrans" cxnId="{9F7B5456-FEF9-4C7B-9C57-59ACF040EA21}">
      <dgm:prSet/>
      <dgm:spPr/>
      <dgm:t>
        <a:bodyPr/>
        <a:lstStyle/>
        <a:p>
          <a:endParaRPr lang="fr-FR"/>
        </a:p>
      </dgm:t>
    </dgm:pt>
    <dgm:pt modelId="{5E18D16A-ED8F-4893-888D-4EF5D794D605}" type="sibTrans" cxnId="{9F7B5456-FEF9-4C7B-9C57-59ACF040EA21}">
      <dgm:prSet/>
      <dgm:spPr/>
      <dgm:t>
        <a:bodyPr/>
        <a:lstStyle/>
        <a:p>
          <a:endParaRPr lang="fr-FR"/>
        </a:p>
      </dgm:t>
    </dgm:pt>
    <dgm:pt modelId="{83A930D7-6456-492E-AC53-DB08609B5B82}">
      <dgm:prSet phldrT="[Texte]"/>
      <dgm:spPr/>
      <dgm:t>
        <a:bodyPr/>
        <a:lstStyle/>
        <a:p>
          <a:r>
            <a:rPr lang="fr-FR" dirty="0"/>
            <a:t>Service</a:t>
          </a:r>
        </a:p>
      </dgm:t>
    </dgm:pt>
    <dgm:pt modelId="{215556A7-37CC-4A93-8D5A-4F6DEEB513C7}" type="parTrans" cxnId="{37889360-9BB0-4EC8-A281-2882573C3D38}">
      <dgm:prSet/>
      <dgm:spPr/>
      <dgm:t>
        <a:bodyPr/>
        <a:lstStyle/>
        <a:p>
          <a:endParaRPr lang="fr-FR"/>
        </a:p>
      </dgm:t>
    </dgm:pt>
    <dgm:pt modelId="{178D1049-246B-4458-95A2-717A26D252C7}" type="sibTrans" cxnId="{37889360-9BB0-4EC8-A281-2882573C3D38}">
      <dgm:prSet/>
      <dgm:spPr/>
      <dgm:t>
        <a:bodyPr/>
        <a:lstStyle/>
        <a:p>
          <a:endParaRPr lang="fr-FR"/>
        </a:p>
      </dgm:t>
    </dgm:pt>
    <dgm:pt modelId="{3AFAC9C7-7282-4EE2-8E72-5851B00935F7}">
      <dgm:prSet phldrT="[Texte]"/>
      <dgm:spPr/>
      <dgm:t>
        <a:bodyPr/>
        <a:lstStyle/>
        <a:p>
          <a:r>
            <a:rPr lang="fr-FR" dirty="0"/>
            <a:t>Instance</a:t>
          </a:r>
        </a:p>
      </dgm:t>
    </dgm:pt>
    <dgm:pt modelId="{CB988BE9-3ED1-4B37-A372-339558EA2A18}" type="parTrans" cxnId="{625B455D-7CF7-47FA-9B22-B7D2702E85FD}">
      <dgm:prSet/>
      <dgm:spPr/>
      <dgm:t>
        <a:bodyPr/>
        <a:lstStyle/>
        <a:p>
          <a:endParaRPr lang="fr-FR"/>
        </a:p>
      </dgm:t>
    </dgm:pt>
    <dgm:pt modelId="{14C69EB7-D857-4789-ABB6-D7A3CD21A55B}" type="sibTrans" cxnId="{625B455D-7CF7-47FA-9B22-B7D2702E85FD}">
      <dgm:prSet/>
      <dgm:spPr/>
      <dgm:t>
        <a:bodyPr/>
        <a:lstStyle/>
        <a:p>
          <a:endParaRPr lang="fr-FR"/>
        </a:p>
      </dgm:t>
    </dgm:pt>
    <dgm:pt modelId="{4DCC4779-793C-4A6D-96B9-925325537AD0}">
      <dgm:prSet phldrT="[Texte]"/>
      <dgm:spPr/>
      <dgm:t>
        <a:bodyPr/>
        <a:lstStyle/>
        <a:p>
          <a:r>
            <a:rPr lang="fr-FR" dirty="0"/>
            <a:t>Serveur S3</a:t>
          </a:r>
        </a:p>
      </dgm:t>
    </dgm:pt>
    <dgm:pt modelId="{AD0A651A-7AA8-41BE-A24C-A46A71CCDA65}" type="parTrans" cxnId="{9C851CB0-D286-4AA4-896C-616FA53B8ACB}">
      <dgm:prSet/>
      <dgm:spPr/>
      <dgm:t>
        <a:bodyPr/>
        <a:lstStyle/>
        <a:p>
          <a:endParaRPr lang="fr-FR"/>
        </a:p>
      </dgm:t>
    </dgm:pt>
    <dgm:pt modelId="{3B4BA6CD-5A04-4C78-9566-D4E3771A545B}" type="sibTrans" cxnId="{9C851CB0-D286-4AA4-896C-616FA53B8ACB}">
      <dgm:prSet/>
      <dgm:spPr/>
      <dgm:t>
        <a:bodyPr/>
        <a:lstStyle/>
        <a:p>
          <a:endParaRPr lang="fr-FR"/>
        </a:p>
      </dgm:t>
    </dgm:pt>
    <dgm:pt modelId="{31835305-4A86-46F8-91F7-7D59B03B233C}">
      <dgm:prSet phldrT="[Texte]"/>
      <dgm:spPr/>
      <dgm:t>
        <a:bodyPr/>
        <a:lstStyle/>
        <a:p>
          <a:r>
            <a:rPr lang="fr-FR" dirty="0"/>
            <a:t>Serveur EC2</a:t>
          </a:r>
        </a:p>
      </dgm:t>
    </dgm:pt>
    <dgm:pt modelId="{B1F98F67-42F5-4D12-9A00-619C14F0D93D}" type="parTrans" cxnId="{880DF321-3AF2-44A9-9B07-C6064F53FE18}">
      <dgm:prSet/>
      <dgm:spPr/>
      <dgm:t>
        <a:bodyPr/>
        <a:lstStyle/>
        <a:p>
          <a:endParaRPr lang="fr-FR"/>
        </a:p>
      </dgm:t>
    </dgm:pt>
    <dgm:pt modelId="{E0268787-C349-4F12-BF37-E11BE81BBCC4}" type="sibTrans" cxnId="{880DF321-3AF2-44A9-9B07-C6064F53FE18}">
      <dgm:prSet/>
      <dgm:spPr/>
      <dgm:t>
        <a:bodyPr/>
        <a:lstStyle/>
        <a:p>
          <a:endParaRPr lang="fr-FR"/>
        </a:p>
      </dgm:t>
    </dgm:pt>
    <dgm:pt modelId="{D14C4DEB-7982-457C-AE1E-7C1174DA6112}">
      <dgm:prSet phldrT="[Texte]"/>
      <dgm:spPr/>
      <dgm:t>
        <a:bodyPr/>
        <a:lstStyle/>
        <a:p>
          <a:r>
            <a:rPr lang="fr-FR" dirty="0" err="1"/>
            <a:t>AutoScaling</a:t>
          </a:r>
          <a:endParaRPr lang="fr-FR" dirty="0"/>
        </a:p>
      </dgm:t>
    </dgm:pt>
    <dgm:pt modelId="{87A19139-7C22-43C6-B2F0-4C9462BFC3DD}" type="parTrans" cxnId="{72C021C9-8F02-4A9A-902C-D4AE9226B57F}">
      <dgm:prSet/>
      <dgm:spPr/>
      <dgm:t>
        <a:bodyPr/>
        <a:lstStyle/>
        <a:p>
          <a:endParaRPr lang="fr-FR"/>
        </a:p>
      </dgm:t>
    </dgm:pt>
    <dgm:pt modelId="{CF246C5C-8FA6-4D96-97AA-C7408E1425F7}" type="sibTrans" cxnId="{72C021C9-8F02-4A9A-902C-D4AE9226B57F}">
      <dgm:prSet/>
      <dgm:spPr/>
      <dgm:t>
        <a:bodyPr/>
        <a:lstStyle/>
        <a:p>
          <a:endParaRPr lang="fr-FR"/>
        </a:p>
      </dgm:t>
    </dgm:pt>
    <dgm:pt modelId="{BD8978F0-B084-457D-B46E-915A157F731E}" type="pres">
      <dgm:prSet presAssocID="{4A5E6C67-B9C3-442F-B8F4-D152FCEA303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2AB7E8-8B1A-48B2-97CD-B868B4C357D8}" type="pres">
      <dgm:prSet presAssocID="{FFC50290-FDFE-4E59-A375-C6E668EDE8CC}" presName="hierRoot1" presStyleCnt="0">
        <dgm:presLayoutVars>
          <dgm:hierBranch val="init"/>
        </dgm:presLayoutVars>
      </dgm:prSet>
      <dgm:spPr/>
    </dgm:pt>
    <dgm:pt modelId="{B53A8981-43C7-4993-A21F-183E715A814A}" type="pres">
      <dgm:prSet presAssocID="{FFC50290-FDFE-4E59-A375-C6E668EDE8CC}" presName="rootComposite1" presStyleCnt="0"/>
      <dgm:spPr/>
    </dgm:pt>
    <dgm:pt modelId="{B8A422B2-964B-41DE-BBD9-2B83EC8C9BC9}" type="pres">
      <dgm:prSet presAssocID="{FFC50290-FDFE-4E59-A375-C6E668EDE8CC}" presName="rootText1" presStyleLbl="node0" presStyleIdx="0" presStyleCnt="1">
        <dgm:presLayoutVars>
          <dgm:chPref val="3"/>
        </dgm:presLayoutVars>
      </dgm:prSet>
      <dgm:spPr/>
    </dgm:pt>
    <dgm:pt modelId="{9D3458FD-55DC-4B6B-984B-BB465471C531}" type="pres">
      <dgm:prSet presAssocID="{FFC50290-FDFE-4E59-A375-C6E668EDE8CC}" presName="rootConnector1" presStyleLbl="node1" presStyleIdx="0" presStyleCnt="0"/>
      <dgm:spPr/>
    </dgm:pt>
    <dgm:pt modelId="{D84DE809-BAE1-4407-B24E-254E70B60943}" type="pres">
      <dgm:prSet presAssocID="{FFC50290-FDFE-4E59-A375-C6E668EDE8CC}" presName="hierChild2" presStyleCnt="0"/>
      <dgm:spPr/>
    </dgm:pt>
    <dgm:pt modelId="{E702DC65-DDFF-4509-8C77-4B26FB69CB9D}" type="pres">
      <dgm:prSet presAssocID="{215556A7-37CC-4A93-8D5A-4F6DEEB513C7}" presName="Name64" presStyleLbl="parChTrans1D2" presStyleIdx="0" presStyleCnt="2"/>
      <dgm:spPr/>
    </dgm:pt>
    <dgm:pt modelId="{AB29DE84-892C-45FA-B864-4A645DD2A55F}" type="pres">
      <dgm:prSet presAssocID="{83A930D7-6456-492E-AC53-DB08609B5B82}" presName="hierRoot2" presStyleCnt="0">
        <dgm:presLayoutVars>
          <dgm:hierBranch val="init"/>
        </dgm:presLayoutVars>
      </dgm:prSet>
      <dgm:spPr/>
    </dgm:pt>
    <dgm:pt modelId="{24E9B427-C111-4A64-B58F-6AB8DF1B430B}" type="pres">
      <dgm:prSet presAssocID="{83A930D7-6456-492E-AC53-DB08609B5B82}" presName="rootComposite" presStyleCnt="0"/>
      <dgm:spPr/>
    </dgm:pt>
    <dgm:pt modelId="{2169627E-B759-4DA7-8EA1-7DF54B5A2356}" type="pres">
      <dgm:prSet presAssocID="{83A930D7-6456-492E-AC53-DB08609B5B82}" presName="rootText" presStyleLbl="node2" presStyleIdx="0" presStyleCnt="2">
        <dgm:presLayoutVars>
          <dgm:chPref val="3"/>
        </dgm:presLayoutVars>
      </dgm:prSet>
      <dgm:spPr/>
    </dgm:pt>
    <dgm:pt modelId="{99B55A84-3BE8-49FB-A62B-82D349C2CDEC}" type="pres">
      <dgm:prSet presAssocID="{83A930D7-6456-492E-AC53-DB08609B5B82}" presName="rootConnector" presStyleLbl="node2" presStyleIdx="0" presStyleCnt="2"/>
      <dgm:spPr/>
    </dgm:pt>
    <dgm:pt modelId="{FF32460B-CA5D-4A79-A7F4-D83122A002D2}" type="pres">
      <dgm:prSet presAssocID="{83A930D7-6456-492E-AC53-DB08609B5B82}" presName="hierChild4" presStyleCnt="0"/>
      <dgm:spPr/>
    </dgm:pt>
    <dgm:pt modelId="{8CC20316-6638-4284-8D1C-7B25112E3453}" type="pres">
      <dgm:prSet presAssocID="{AD0A651A-7AA8-41BE-A24C-A46A71CCDA65}" presName="Name64" presStyleLbl="parChTrans1D3" presStyleIdx="0" presStyleCnt="3"/>
      <dgm:spPr/>
    </dgm:pt>
    <dgm:pt modelId="{E733AF42-97F0-4C01-B519-1438C3E1D652}" type="pres">
      <dgm:prSet presAssocID="{4DCC4779-793C-4A6D-96B9-925325537AD0}" presName="hierRoot2" presStyleCnt="0">
        <dgm:presLayoutVars>
          <dgm:hierBranch val="init"/>
        </dgm:presLayoutVars>
      </dgm:prSet>
      <dgm:spPr/>
    </dgm:pt>
    <dgm:pt modelId="{D51DD18E-9778-4641-875B-0194A3CFD771}" type="pres">
      <dgm:prSet presAssocID="{4DCC4779-793C-4A6D-96B9-925325537AD0}" presName="rootComposite" presStyleCnt="0"/>
      <dgm:spPr/>
    </dgm:pt>
    <dgm:pt modelId="{D5E79EE9-C29E-4B6A-BB61-C2F1F4C9F447}" type="pres">
      <dgm:prSet presAssocID="{4DCC4779-793C-4A6D-96B9-925325537AD0}" presName="rootText" presStyleLbl="node3" presStyleIdx="0" presStyleCnt="3">
        <dgm:presLayoutVars>
          <dgm:chPref val="3"/>
        </dgm:presLayoutVars>
      </dgm:prSet>
      <dgm:spPr/>
    </dgm:pt>
    <dgm:pt modelId="{DAA6E47F-0D8F-492F-BC8B-8AB5C4EEF49B}" type="pres">
      <dgm:prSet presAssocID="{4DCC4779-793C-4A6D-96B9-925325537AD0}" presName="rootConnector" presStyleLbl="node3" presStyleIdx="0" presStyleCnt="3"/>
      <dgm:spPr/>
    </dgm:pt>
    <dgm:pt modelId="{F1EE6331-C39E-4A02-98E0-1F2A2F1199F7}" type="pres">
      <dgm:prSet presAssocID="{4DCC4779-793C-4A6D-96B9-925325537AD0}" presName="hierChild4" presStyleCnt="0"/>
      <dgm:spPr/>
    </dgm:pt>
    <dgm:pt modelId="{F9E159B5-BF8F-431F-89A9-C61EF2320EF1}" type="pres">
      <dgm:prSet presAssocID="{4DCC4779-793C-4A6D-96B9-925325537AD0}" presName="hierChild5" presStyleCnt="0"/>
      <dgm:spPr/>
    </dgm:pt>
    <dgm:pt modelId="{1B7D5DC0-FF1E-4663-B306-55EC39C6608B}" type="pres">
      <dgm:prSet presAssocID="{83A930D7-6456-492E-AC53-DB08609B5B82}" presName="hierChild5" presStyleCnt="0"/>
      <dgm:spPr/>
    </dgm:pt>
    <dgm:pt modelId="{DC444120-6CC4-4B79-8695-B4866518A46B}" type="pres">
      <dgm:prSet presAssocID="{CB988BE9-3ED1-4B37-A372-339558EA2A18}" presName="Name64" presStyleLbl="parChTrans1D2" presStyleIdx="1" presStyleCnt="2"/>
      <dgm:spPr/>
    </dgm:pt>
    <dgm:pt modelId="{135D9D03-0DA5-4A28-835B-A5275645C2A8}" type="pres">
      <dgm:prSet presAssocID="{3AFAC9C7-7282-4EE2-8E72-5851B00935F7}" presName="hierRoot2" presStyleCnt="0">
        <dgm:presLayoutVars>
          <dgm:hierBranch val="init"/>
        </dgm:presLayoutVars>
      </dgm:prSet>
      <dgm:spPr/>
    </dgm:pt>
    <dgm:pt modelId="{52D1D440-82CD-4619-AFEE-FC757E5508F7}" type="pres">
      <dgm:prSet presAssocID="{3AFAC9C7-7282-4EE2-8E72-5851B00935F7}" presName="rootComposite" presStyleCnt="0"/>
      <dgm:spPr/>
    </dgm:pt>
    <dgm:pt modelId="{756143C7-5C05-472B-8122-D171775ACC00}" type="pres">
      <dgm:prSet presAssocID="{3AFAC9C7-7282-4EE2-8E72-5851B00935F7}" presName="rootText" presStyleLbl="node2" presStyleIdx="1" presStyleCnt="2">
        <dgm:presLayoutVars>
          <dgm:chPref val="3"/>
        </dgm:presLayoutVars>
      </dgm:prSet>
      <dgm:spPr/>
    </dgm:pt>
    <dgm:pt modelId="{9AC607CE-FBDC-49D5-9B71-5FC9DC64CB6F}" type="pres">
      <dgm:prSet presAssocID="{3AFAC9C7-7282-4EE2-8E72-5851B00935F7}" presName="rootConnector" presStyleLbl="node2" presStyleIdx="1" presStyleCnt="2"/>
      <dgm:spPr/>
    </dgm:pt>
    <dgm:pt modelId="{9E0D0D42-BBE9-4A38-BBDE-8D773CDD46D2}" type="pres">
      <dgm:prSet presAssocID="{3AFAC9C7-7282-4EE2-8E72-5851B00935F7}" presName="hierChild4" presStyleCnt="0"/>
      <dgm:spPr/>
    </dgm:pt>
    <dgm:pt modelId="{9161E68B-BF4F-4855-89C3-EAC0713B4DC7}" type="pres">
      <dgm:prSet presAssocID="{B1F98F67-42F5-4D12-9A00-619C14F0D93D}" presName="Name64" presStyleLbl="parChTrans1D3" presStyleIdx="1" presStyleCnt="3"/>
      <dgm:spPr/>
    </dgm:pt>
    <dgm:pt modelId="{5C580C1A-CA7F-4703-98DC-2A140A8875D2}" type="pres">
      <dgm:prSet presAssocID="{31835305-4A86-46F8-91F7-7D59B03B233C}" presName="hierRoot2" presStyleCnt="0">
        <dgm:presLayoutVars>
          <dgm:hierBranch val="init"/>
        </dgm:presLayoutVars>
      </dgm:prSet>
      <dgm:spPr/>
    </dgm:pt>
    <dgm:pt modelId="{58A6F2AD-3C1D-41F2-B446-F115BA1C547C}" type="pres">
      <dgm:prSet presAssocID="{31835305-4A86-46F8-91F7-7D59B03B233C}" presName="rootComposite" presStyleCnt="0"/>
      <dgm:spPr/>
    </dgm:pt>
    <dgm:pt modelId="{9870F2E2-9569-4A7E-9359-C3CF7179B99B}" type="pres">
      <dgm:prSet presAssocID="{31835305-4A86-46F8-91F7-7D59B03B233C}" presName="rootText" presStyleLbl="node3" presStyleIdx="1" presStyleCnt="3">
        <dgm:presLayoutVars>
          <dgm:chPref val="3"/>
        </dgm:presLayoutVars>
      </dgm:prSet>
      <dgm:spPr/>
    </dgm:pt>
    <dgm:pt modelId="{610FAC54-9D50-471C-981D-3846C689FF7A}" type="pres">
      <dgm:prSet presAssocID="{31835305-4A86-46F8-91F7-7D59B03B233C}" presName="rootConnector" presStyleLbl="node3" presStyleIdx="1" presStyleCnt="3"/>
      <dgm:spPr/>
    </dgm:pt>
    <dgm:pt modelId="{6226EC75-1061-4B43-B646-E089F49AEDCF}" type="pres">
      <dgm:prSet presAssocID="{31835305-4A86-46F8-91F7-7D59B03B233C}" presName="hierChild4" presStyleCnt="0"/>
      <dgm:spPr/>
    </dgm:pt>
    <dgm:pt modelId="{9334897F-7EDF-44FB-8ACD-89288EB85277}" type="pres">
      <dgm:prSet presAssocID="{31835305-4A86-46F8-91F7-7D59B03B233C}" presName="hierChild5" presStyleCnt="0"/>
      <dgm:spPr/>
    </dgm:pt>
    <dgm:pt modelId="{76691EA4-3348-4D91-998C-21F464F27E89}" type="pres">
      <dgm:prSet presAssocID="{87A19139-7C22-43C6-B2F0-4C9462BFC3DD}" presName="Name64" presStyleLbl="parChTrans1D3" presStyleIdx="2" presStyleCnt="3"/>
      <dgm:spPr/>
    </dgm:pt>
    <dgm:pt modelId="{228E717D-5C66-43E5-9E4B-28EDF5954C5F}" type="pres">
      <dgm:prSet presAssocID="{D14C4DEB-7982-457C-AE1E-7C1174DA6112}" presName="hierRoot2" presStyleCnt="0">
        <dgm:presLayoutVars>
          <dgm:hierBranch val="init"/>
        </dgm:presLayoutVars>
      </dgm:prSet>
      <dgm:spPr/>
    </dgm:pt>
    <dgm:pt modelId="{7B259438-CF84-4E19-9569-9D4D1611094E}" type="pres">
      <dgm:prSet presAssocID="{D14C4DEB-7982-457C-AE1E-7C1174DA6112}" presName="rootComposite" presStyleCnt="0"/>
      <dgm:spPr/>
    </dgm:pt>
    <dgm:pt modelId="{580686AD-2D5A-4C0E-8C86-73324633880A}" type="pres">
      <dgm:prSet presAssocID="{D14C4DEB-7982-457C-AE1E-7C1174DA6112}" presName="rootText" presStyleLbl="node3" presStyleIdx="2" presStyleCnt="3">
        <dgm:presLayoutVars>
          <dgm:chPref val="3"/>
        </dgm:presLayoutVars>
      </dgm:prSet>
      <dgm:spPr/>
    </dgm:pt>
    <dgm:pt modelId="{79EBA053-56DB-446C-B7E5-7E36F2391A85}" type="pres">
      <dgm:prSet presAssocID="{D14C4DEB-7982-457C-AE1E-7C1174DA6112}" presName="rootConnector" presStyleLbl="node3" presStyleIdx="2" presStyleCnt="3"/>
      <dgm:spPr/>
    </dgm:pt>
    <dgm:pt modelId="{883DC79F-9015-4906-A58F-4096D7CB2A65}" type="pres">
      <dgm:prSet presAssocID="{D14C4DEB-7982-457C-AE1E-7C1174DA6112}" presName="hierChild4" presStyleCnt="0"/>
      <dgm:spPr/>
    </dgm:pt>
    <dgm:pt modelId="{EF49944C-A0FA-4114-A39A-E23E4ABE79A1}" type="pres">
      <dgm:prSet presAssocID="{D14C4DEB-7982-457C-AE1E-7C1174DA6112}" presName="hierChild5" presStyleCnt="0"/>
      <dgm:spPr/>
    </dgm:pt>
    <dgm:pt modelId="{E0504E96-F7BD-427B-933F-1C3F77AC1F80}" type="pres">
      <dgm:prSet presAssocID="{3AFAC9C7-7282-4EE2-8E72-5851B00935F7}" presName="hierChild5" presStyleCnt="0"/>
      <dgm:spPr/>
    </dgm:pt>
    <dgm:pt modelId="{08EEBFA1-E3F1-4407-B0D7-AF21CCF19290}" type="pres">
      <dgm:prSet presAssocID="{FFC50290-FDFE-4E59-A375-C6E668EDE8CC}" presName="hierChild3" presStyleCnt="0"/>
      <dgm:spPr/>
    </dgm:pt>
  </dgm:ptLst>
  <dgm:cxnLst>
    <dgm:cxn modelId="{BE7DDC11-4D2F-482D-B540-FD6715B5B411}" type="presOf" srcId="{31835305-4A86-46F8-91F7-7D59B03B233C}" destId="{9870F2E2-9569-4A7E-9359-C3CF7179B99B}" srcOrd="0" destOrd="0" presId="urn:microsoft.com/office/officeart/2009/3/layout/HorizontalOrganizationChart"/>
    <dgm:cxn modelId="{880DF321-3AF2-44A9-9B07-C6064F53FE18}" srcId="{3AFAC9C7-7282-4EE2-8E72-5851B00935F7}" destId="{31835305-4A86-46F8-91F7-7D59B03B233C}" srcOrd="0" destOrd="0" parTransId="{B1F98F67-42F5-4D12-9A00-619C14F0D93D}" sibTransId="{E0268787-C349-4F12-BF37-E11BE81BBCC4}"/>
    <dgm:cxn modelId="{BC185C2C-B605-4486-ABDD-ACD386429873}" type="presOf" srcId="{B1F98F67-42F5-4D12-9A00-619C14F0D93D}" destId="{9161E68B-BF4F-4855-89C3-EAC0713B4DC7}" srcOrd="0" destOrd="0" presId="urn:microsoft.com/office/officeart/2009/3/layout/HorizontalOrganizationChart"/>
    <dgm:cxn modelId="{362F3C31-DCF8-4778-AE4D-8049471A0BD8}" type="presOf" srcId="{3AFAC9C7-7282-4EE2-8E72-5851B00935F7}" destId="{9AC607CE-FBDC-49D5-9B71-5FC9DC64CB6F}" srcOrd="1" destOrd="0" presId="urn:microsoft.com/office/officeart/2009/3/layout/HorizontalOrganizationChart"/>
    <dgm:cxn modelId="{625B455D-7CF7-47FA-9B22-B7D2702E85FD}" srcId="{FFC50290-FDFE-4E59-A375-C6E668EDE8CC}" destId="{3AFAC9C7-7282-4EE2-8E72-5851B00935F7}" srcOrd="1" destOrd="0" parTransId="{CB988BE9-3ED1-4B37-A372-339558EA2A18}" sibTransId="{14C69EB7-D857-4789-ABB6-D7A3CD21A55B}"/>
    <dgm:cxn modelId="{4F78D25E-922A-4435-9DD8-6AF7E051B4A4}" type="presOf" srcId="{FFC50290-FDFE-4E59-A375-C6E668EDE8CC}" destId="{B8A422B2-964B-41DE-BBD9-2B83EC8C9BC9}" srcOrd="0" destOrd="0" presId="urn:microsoft.com/office/officeart/2009/3/layout/HorizontalOrganizationChart"/>
    <dgm:cxn modelId="{37889360-9BB0-4EC8-A281-2882573C3D38}" srcId="{FFC50290-FDFE-4E59-A375-C6E668EDE8CC}" destId="{83A930D7-6456-492E-AC53-DB08609B5B82}" srcOrd="0" destOrd="0" parTransId="{215556A7-37CC-4A93-8D5A-4F6DEEB513C7}" sibTransId="{178D1049-246B-4458-95A2-717A26D252C7}"/>
    <dgm:cxn modelId="{D3D65D61-A1BE-4E0D-9175-A126A8204D25}" type="presOf" srcId="{D14C4DEB-7982-457C-AE1E-7C1174DA6112}" destId="{79EBA053-56DB-446C-B7E5-7E36F2391A85}" srcOrd="1" destOrd="0" presId="urn:microsoft.com/office/officeart/2009/3/layout/HorizontalOrganizationChart"/>
    <dgm:cxn modelId="{92072A46-5E19-48B6-A831-A4609E02F7F2}" type="presOf" srcId="{4A5E6C67-B9C3-442F-B8F4-D152FCEA3031}" destId="{BD8978F0-B084-457D-B46E-915A157F731E}" srcOrd="0" destOrd="0" presId="urn:microsoft.com/office/officeart/2009/3/layout/HorizontalOrganizationChart"/>
    <dgm:cxn modelId="{8C1C5666-DB35-4F28-B5FF-6CA45DDC3820}" type="presOf" srcId="{215556A7-37CC-4A93-8D5A-4F6DEEB513C7}" destId="{E702DC65-DDFF-4509-8C77-4B26FB69CB9D}" srcOrd="0" destOrd="0" presId="urn:microsoft.com/office/officeart/2009/3/layout/HorizontalOrganizationChart"/>
    <dgm:cxn modelId="{81C15D69-C4E3-4732-863C-BC7A1469B0CA}" type="presOf" srcId="{87A19139-7C22-43C6-B2F0-4C9462BFC3DD}" destId="{76691EA4-3348-4D91-998C-21F464F27E89}" srcOrd="0" destOrd="0" presId="urn:microsoft.com/office/officeart/2009/3/layout/HorizontalOrganizationChart"/>
    <dgm:cxn modelId="{9F7B5456-FEF9-4C7B-9C57-59ACF040EA21}" srcId="{4A5E6C67-B9C3-442F-B8F4-D152FCEA3031}" destId="{FFC50290-FDFE-4E59-A375-C6E668EDE8CC}" srcOrd="0" destOrd="0" parTransId="{14DC20B2-78BD-44FA-AADA-7237489BBCE6}" sibTransId="{5E18D16A-ED8F-4893-888D-4EF5D794D605}"/>
    <dgm:cxn modelId="{8FA07B90-DD87-49DB-9FCC-0F106F37202A}" type="presOf" srcId="{3AFAC9C7-7282-4EE2-8E72-5851B00935F7}" destId="{756143C7-5C05-472B-8122-D171775ACC00}" srcOrd="0" destOrd="0" presId="urn:microsoft.com/office/officeart/2009/3/layout/HorizontalOrganizationChart"/>
    <dgm:cxn modelId="{1FCEA799-58B7-4CF1-8C24-D44C6FBD8436}" type="presOf" srcId="{CB988BE9-3ED1-4B37-A372-339558EA2A18}" destId="{DC444120-6CC4-4B79-8695-B4866518A46B}" srcOrd="0" destOrd="0" presId="urn:microsoft.com/office/officeart/2009/3/layout/HorizontalOrganizationChart"/>
    <dgm:cxn modelId="{735C69A9-AB08-4867-A05C-6F32834FB4B6}" type="presOf" srcId="{31835305-4A86-46F8-91F7-7D59B03B233C}" destId="{610FAC54-9D50-471C-981D-3846C689FF7A}" srcOrd="1" destOrd="0" presId="urn:microsoft.com/office/officeart/2009/3/layout/HorizontalOrganizationChart"/>
    <dgm:cxn modelId="{9C851CB0-D286-4AA4-896C-616FA53B8ACB}" srcId="{83A930D7-6456-492E-AC53-DB08609B5B82}" destId="{4DCC4779-793C-4A6D-96B9-925325537AD0}" srcOrd="0" destOrd="0" parTransId="{AD0A651A-7AA8-41BE-A24C-A46A71CCDA65}" sibTransId="{3B4BA6CD-5A04-4C78-9566-D4E3771A545B}"/>
    <dgm:cxn modelId="{E3AD2CC3-B9C1-45FC-9F34-99DB7F3A40A1}" type="presOf" srcId="{D14C4DEB-7982-457C-AE1E-7C1174DA6112}" destId="{580686AD-2D5A-4C0E-8C86-73324633880A}" srcOrd="0" destOrd="0" presId="urn:microsoft.com/office/officeart/2009/3/layout/HorizontalOrganizationChart"/>
    <dgm:cxn modelId="{F00392C5-3098-4021-9CDE-8369EEDC7B8E}" type="presOf" srcId="{FFC50290-FDFE-4E59-A375-C6E668EDE8CC}" destId="{9D3458FD-55DC-4B6B-984B-BB465471C531}" srcOrd="1" destOrd="0" presId="urn:microsoft.com/office/officeart/2009/3/layout/HorizontalOrganizationChart"/>
    <dgm:cxn modelId="{72C021C9-8F02-4A9A-902C-D4AE9226B57F}" srcId="{3AFAC9C7-7282-4EE2-8E72-5851B00935F7}" destId="{D14C4DEB-7982-457C-AE1E-7C1174DA6112}" srcOrd="1" destOrd="0" parTransId="{87A19139-7C22-43C6-B2F0-4C9462BFC3DD}" sibTransId="{CF246C5C-8FA6-4D96-97AA-C7408E1425F7}"/>
    <dgm:cxn modelId="{497139DA-87A0-4F9D-8B01-CF19A233A747}" type="presOf" srcId="{83A930D7-6456-492E-AC53-DB08609B5B82}" destId="{2169627E-B759-4DA7-8EA1-7DF54B5A2356}" srcOrd="0" destOrd="0" presId="urn:microsoft.com/office/officeart/2009/3/layout/HorizontalOrganizationChart"/>
    <dgm:cxn modelId="{69E458DC-1DB7-4A46-82C0-6B93DC8D0D39}" type="presOf" srcId="{4DCC4779-793C-4A6D-96B9-925325537AD0}" destId="{D5E79EE9-C29E-4B6A-BB61-C2F1F4C9F447}" srcOrd="0" destOrd="0" presId="urn:microsoft.com/office/officeart/2009/3/layout/HorizontalOrganizationChart"/>
    <dgm:cxn modelId="{D97C68DD-2139-449E-A102-EAEAAC718E8F}" type="presOf" srcId="{83A930D7-6456-492E-AC53-DB08609B5B82}" destId="{99B55A84-3BE8-49FB-A62B-82D349C2CDEC}" srcOrd="1" destOrd="0" presId="urn:microsoft.com/office/officeart/2009/3/layout/HorizontalOrganizationChart"/>
    <dgm:cxn modelId="{443865E4-2AAF-467B-B0A2-27E706BE20F9}" type="presOf" srcId="{4DCC4779-793C-4A6D-96B9-925325537AD0}" destId="{DAA6E47F-0D8F-492F-BC8B-8AB5C4EEF49B}" srcOrd="1" destOrd="0" presId="urn:microsoft.com/office/officeart/2009/3/layout/HorizontalOrganizationChart"/>
    <dgm:cxn modelId="{803A52FD-729B-4EA0-A900-68EC7D469361}" type="presOf" srcId="{AD0A651A-7AA8-41BE-A24C-A46A71CCDA65}" destId="{8CC20316-6638-4284-8D1C-7B25112E3453}" srcOrd="0" destOrd="0" presId="urn:microsoft.com/office/officeart/2009/3/layout/HorizontalOrganizationChart"/>
    <dgm:cxn modelId="{28EA48E2-BABC-492F-A057-27189F754CB3}" type="presParOf" srcId="{BD8978F0-B084-457D-B46E-915A157F731E}" destId="{0D2AB7E8-8B1A-48B2-97CD-B868B4C357D8}" srcOrd="0" destOrd="0" presId="urn:microsoft.com/office/officeart/2009/3/layout/HorizontalOrganizationChart"/>
    <dgm:cxn modelId="{36514AAA-01C3-4E93-B941-845D6A4EEC57}" type="presParOf" srcId="{0D2AB7E8-8B1A-48B2-97CD-B868B4C357D8}" destId="{B53A8981-43C7-4993-A21F-183E715A814A}" srcOrd="0" destOrd="0" presId="urn:microsoft.com/office/officeart/2009/3/layout/HorizontalOrganizationChart"/>
    <dgm:cxn modelId="{A8B75FE2-1F8E-468D-9159-1690A86BB040}" type="presParOf" srcId="{B53A8981-43C7-4993-A21F-183E715A814A}" destId="{B8A422B2-964B-41DE-BBD9-2B83EC8C9BC9}" srcOrd="0" destOrd="0" presId="urn:microsoft.com/office/officeart/2009/3/layout/HorizontalOrganizationChart"/>
    <dgm:cxn modelId="{C4A43D21-38A7-4D94-B5DC-010ABC827C93}" type="presParOf" srcId="{B53A8981-43C7-4993-A21F-183E715A814A}" destId="{9D3458FD-55DC-4B6B-984B-BB465471C531}" srcOrd="1" destOrd="0" presId="urn:microsoft.com/office/officeart/2009/3/layout/HorizontalOrganizationChart"/>
    <dgm:cxn modelId="{1B857589-EBA9-4F29-99F2-F46D7589980F}" type="presParOf" srcId="{0D2AB7E8-8B1A-48B2-97CD-B868B4C357D8}" destId="{D84DE809-BAE1-4407-B24E-254E70B60943}" srcOrd="1" destOrd="0" presId="urn:microsoft.com/office/officeart/2009/3/layout/HorizontalOrganizationChart"/>
    <dgm:cxn modelId="{7950C5DB-B8BF-48BC-8CF5-11ABD5C770F2}" type="presParOf" srcId="{D84DE809-BAE1-4407-B24E-254E70B60943}" destId="{E702DC65-DDFF-4509-8C77-4B26FB69CB9D}" srcOrd="0" destOrd="0" presId="urn:microsoft.com/office/officeart/2009/3/layout/HorizontalOrganizationChart"/>
    <dgm:cxn modelId="{A962D61A-686F-43C6-BF57-E9F73879B0F8}" type="presParOf" srcId="{D84DE809-BAE1-4407-B24E-254E70B60943}" destId="{AB29DE84-892C-45FA-B864-4A645DD2A55F}" srcOrd="1" destOrd="0" presId="urn:microsoft.com/office/officeart/2009/3/layout/HorizontalOrganizationChart"/>
    <dgm:cxn modelId="{788D7191-FAFE-41CC-9408-E9A216EFFDEA}" type="presParOf" srcId="{AB29DE84-892C-45FA-B864-4A645DD2A55F}" destId="{24E9B427-C111-4A64-B58F-6AB8DF1B430B}" srcOrd="0" destOrd="0" presId="urn:microsoft.com/office/officeart/2009/3/layout/HorizontalOrganizationChart"/>
    <dgm:cxn modelId="{F93CED2A-C4CF-4E74-AB48-5BF37B972603}" type="presParOf" srcId="{24E9B427-C111-4A64-B58F-6AB8DF1B430B}" destId="{2169627E-B759-4DA7-8EA1-7DF54B5A2356}" srcOrd="0" destOrd="0" presId="urn:microsoft.com/office/officeart/2009/3/layout/HorizontalOrganizationChart"/>
    <dgm:cxn modelId="{C90F2F24-DD03-494F-B87D-E8DCA7F9D252}" type="presParOf" srcId="{24E9B427-C111-4A64-B58F-6AB8DF1B430B}" destId="{99B55A84-3BE8-49FB-A62B-82D349C2CDEC}" srcOrd="1" destOrd="0" presId="urn:microsoft.com/office/officeart/2009/3/layout/HorizontalOrganizationChart"/>
    <dgm:cxn modelId="{A5EC3B3A-0921-477F-876D-AC6D6782DA76}" type="presParOf" srcId="{AB29DE84-892C-45FA-B864-4A645DD2A55F}" destId="{FF32460B-CA5D-4A79-A7F4-D83122A002D2}" srcOrd="1" destOrd="0" presId="urn:microsoft.com/office/officeart/2009/3/layout/HorizontalOrganizationChart"/>
    <dgm:cxn modelId="{BB77FA95-81EA-432F-88CA-2BEA819EB446}" type="presParOf" srcId="{FF32460B-CA5D-4A79-A7F4-D83122A002D2}" destId="{8CC20316-6638-4284-8D1C-7B25112E3453}" srcOrd="0" destOrd="0" presId="urn:microsoft.com/office/officeart/2009/3/layout/HorizontalOrganizationChart"/>
    <dgm:cxn modelId="{A63D1CA2-CD3A-45DA-8B2E-24A8FB100815}" type="presParOf" srcId="{FF32460B-CA5D-4A79-A7F4-D83122A002D2}" destId="{E733AF42-97F0-4C01-B519-1438C3E1D652}" srcOrd="1" destOrd="0" presId="urn:microsoft.com/office/officeart/2009/3/layout/HorizontalOrganizationChart"/>
    <dgm:cxn modelId="{8EB72C6E-1D34-44F4-931B-6E604BF83663}" type="presParOf" srcId="{E733AF42-97F0-4C01-B519-1438C3E1D652}" destId="{D51DD18E-9778-4641-875B-0194A3CFD771}" srcOrd="0" destOrd="0" presId="urn:microsoft.com/office/officeart/2009/3/layout/HorizontalOrganizationChart"/>
    <dgm:cxn modelId="{B8C8D17F-B221-4746-BC50-EDAFC74CC055}" type="presParOf" srcId="{D51DD18E-9778-4641-875B-0194A3CFD771}" destId="{D5E79EE9-C29E-4B6A-BB61-C2F1F4C9F447}" srcOrd="0" destOrd="0" presId="urn:microsoft.com/office/officeart/2009/3/layout/HorizontalOrganizationChart"/>
    <dgm:cxn modelId="{BC3182BF-20EA-4058-A300-053DCAD132ED}" type="presParOf" srcId="{D51DD18E-9778-4641-875B-0194A3CFD771}" destId="{DAA6E47F-0D8F-492F-BC8B-8AB5C4EEF49B}" srcOrd="1" destOrd="0" presId="urn:microsoft.com/office/officeart/2009/3/layout/HorizontalOrganizationChart"/>
    <dgm:cxn modelId="{00DA52DD-C10E-4991-885C-ED643E5243AF}" type="presParOf" srcId="{E733AF42-97F0-4C01-B519-1438C3E1D652}" destId="{F1EE6331-C39E-4A02-98E0-1F2A2F1199F7}" srcOrd="1" destOrd="0" presId="urn:microsoft.com/office/officeart/2009/3/layout/HorizontalOrganizationChart"/>
    <dgm:cxn modelId="{BD8EB6ED-124C-463A-84CF-9734257620EE}" type="presParOf" srcId="{E733AF42-97F0-4C01-B519-1438C3E1D652}" destId="{F9E159B5-BF8F-431F-89A9-C61EF2320EF1}" srcOrd="2" destOrd="0" presId="urn:microsoft.com/office/officeart/2009/3/layout/HorizontalOrganizationChart"/>
    <dgm:cxn modelId="{2EA9C777-851E-48A0-BD4B-5CAF66B3E317}" type="presParOf" srcId="{AB29DE84-892C-45FA-B864-4A645DD2A55F}" destId="{1B7D5DC0-FF1E-4663-B306-55EC39C6608B}" srcOrd="2" destOrd="0" presId="urn:microsoft.com/office/officeart/2009/3/layout/HorizontalOrganizationChart"/>
    <dgm:cxn modelId="{346F7E42-7B73-4F8A-8872-FC44C10D998F}" type="presParOf" srcId="{D84DE809-BAE1-4407-B24E-254E70B60943}" destId="{DC444120-6CC4-4B79-8695-B4866518A46B}" srcOrd="2" destOrd="0" presId="urn:microsoft.com/office/officeart/2009/3/layout/HorizontalOrganizationChart"/>
    <dgm:cxn modelId="{507A93F8-69FC-4FA2-B828-651DBBFC7D9F}" type="presParOf" srcId="{D84DE809-BAE1-4407-B24E-254E70B60943}" destId="{135D9D03-0DA5-4A28-835B-A5275645C2A8}" srcOrd="3" destOrd="0" presId="urn:microsoft.com/office/officeart/2009/3/layout/HorizontalOrganizationChart"/>
    <dgm:cxn modelId="{963D8F8F-B2C7-47DC-BF1C-28D141B453E5}" type="presParOf" srcId="{135D9D03-0DA5-4A28-835B-A5275645C2A8}" destId="{52D1D440-82CD-4619-AFEE-FC757E5508F7}" srcOrd="0" destOrd="0" presId="urn:microsoft.com/office/officeart/2009/3/layout/HorizontalOrganizationChart"/>
    <dgm:cxn modelId="{C414F61C-2C2A-410E-A974-CFDDD85F7130}" type="presParOf" srcId="{52D1D440-82CD-4619-AFEE-FC757E5508F7}" destId="{756143C7-5C05-472B-8122-D171775ACC00}" srcOrd="0" destOrd="0" presId="urn:microsoft.com/office/officeart/2009/3/layout/HorizontalOrganizationChart"/>
    <dgm:cxn modelId="{C275C81B-1F54-4313-80FF-E1551EE0006E}" type="presParOf" srcId="{52D1D440-82CD-4619-AFEE-FC757E5508F7}" destId="{9AC607CE-FBDC-49D5-9B71-5FC9DC64CB6F}" srcOrd="1" destOrd="0" presId="urn:microsoft.com/office/officeart/2009/3/layout/HorizontalOrganizationChart"/>
    <dgm:cxn modelId="{E5F60C44-12D5-4075-8131-28B8FFB72276}" type="presParOf" srcId="{135D9D03-0DA5-4A28-835B-A5275645C2A8}" destId="{9E0D0D42-BBE9-4A38-BBDE-8D773CDD46D2}" srcOrd="1" destOrd="0" presId="urn:microsoft.com/office/officeart/2009/3/layout/HorizontalOrganizationChart"/>
    <dgm:cxn modelId="{9BC28B2A-48CA-4943-A513-3AEF9BBD8265}" type="presParOf" srcId="{9E0D0D42-BBE9-4A38-BBDE-8D773CDD46D2}" destId="{9161E68B-BF4F-4855-89C3-EAC0713B4DC7}" srcOrd="0" destOrd="0" presId="urn:microsoft.com/office/officeart/2009/3/layout/HorizontalOrganizationChart"/>
    <dgm:cxn modelId="{F9250013-5FD0-4A76-A24C-B631105E1EC4}" type="presParOf" srcId="{9E0D0D42-BBE9-4A38-BBDE-8D773CDD46D2}" destId="{5C580C1A-CA7F-4703-98DC-2A140A8875D2}" srcOrd="1" destOrd="0" presId="urn:microsoft.com/office/officeart/2009/3/layout/HorizontalOrganizationChart"/>
    <dgm:cxn modelId="{3E035660-F042-4C6B-9062-3760583D2A73}" type="presParOf" srcId="{5C580C1A-CA7F-4703-98DC-2A140A8875D2}" destId="{58A6F2AD-3C1D-41F2-B446-F115BA1C547C}" srcOrd="0" destOrd="0" presId="urn:microsoft.com/office/officeart/2009/3/layout/HorizontalOrganizationChart"/>
    <dgm:cxn modelId="{9607E4A5-49FD-4592-929E-C0ACC1891E34}" type="presParOf" srcId="{58A6F2AD-3C1D-41F2-B446-F115BA1C547C}" destId="{9870F2E2-9569-4A7E-9359-C3CF7179B99B}" srcOrd="0" destOrd="0" presId="urn:microsoft.com/office/officeart/2009/3/layout/HorizontalOrganizationChart"/>
    <dgm:cxn modelId="{6C1A6C5C-B1F0-4C5F-B574-8F51222F5412}" type="presParOf" srcId="{58A6F2AD-3C1D-41F2-B446-F115BA1C547C}" destId="{610FAC54-9D50-471C-981D-3846C689FF7A}" srcOrd="1" destOrd="0" presId="urn:microsoft.com/office/officeart/2009/3/layout/HorizontalOrganizationChart"/>
    <dgm:cxn modelId="{3C729B54-F24F-485C-A39A-A27DCB748E4A}" type="presParOf" srcId="{5C580C1A-CA7F-4703-98DC-2A140A8875D2}" destId="{6226EC75-1061-4B43-B646-E089F49AEDCF}" srcOrd="1" destOrd="0" presId="urn:microsoft.com/office/officeart/2009/3/layout/HorizontalOrganizationChart"/>
    <dgm:cxn modelId="{DD3C8A3F-437D-4AD5-A0EE-590204B9B63B}" type="presParOf" srcId="{5C580C1A-CA7F-4703-98DC-2A140A8875D2}" destId="{9334897F-7EDF-44FB-8ACD-89288EB85277}" srcOrd="2" destOrd="0" presId="urn:microsoft.com/office/officeart/2009/3/layout/HorizontalOrganizationChart"/>
    <dgm:cxn modelId="{2638E71E-BADC-4FBF-A4E9-8475C8DCD623}" type="presParOf" srcId="{9E0D0D42-BBE9-4A38-BBDE-8D773CDD46D2}" destId="{76691EA4-3348-4D91-998C-21F464F27E89}" srcOrd="2" destOrd="0" presId="urn:microsoft.com/office/officeart/2009/3/layout/HorizontalOrganizationChart"/>
    <dgm:cxn modelId="{ED71289B-3402-4B83-B48A-AF9867C0CD66}" type="presParOf" srcId="{9E0D0D42-BBE9-4A38-BBDE-8D773CDD46D2}" destId="{228E717D-5C66-43E5-9E4B-28EDF5954C5F}" srcOrd="3" destOrd="0" presId="urn:microsoft.com/office/officeart/2009/3/layout/HorizontalOrganizationChart"/>
    <dgm:cxn modelId="{3958FF6F-A68C-47FF-AA51-8CA5314F33AF}" type="presParOf" srcId="{228E717D-5C66-43E5-9E4B-28EDF5954C5F}" destId="{7B259438-CF84-4E19-9569-9D4D1611094E}" srcOrd="0" destOrd="0" presId="urn:microsoft.com/office/officeart/2009/3/layout/HorizontalOrganizationChart"/>
    <dgm:cxn modelId="{DCB16F48-0ABE-44AB-AA8A-62258DFD9D0C}" type="presParOf" srcId="{7B259438-CF84-4E19-9569-9D4D1611094E}" destId="{580686AD-2D5A-4C0E-8C86-73324633880A}" srcOrd="0" destOrd="0" presId="urn:microsoft.com/office/officeart/2009/3/layout/HorizontalOrganizationChart"/>
    <dgm:cxn modelId="{1ECA3548-9A9F-464E-903E-75518AEAB197}" type="presParOf" srcId="{7B259438-CF84-4E19-9569-9D4D1611094E}" destId="{79EBA053-56DB-446C-B7E5-7E36F2391A85}" srcOrd="1" destOrd="0" presId="urn:microsoft.com/office/officeart/2009/3/layout/HorizontalOrganizationChart"/>
    <dgm:cxn modelId="{B54E57BB-CC7C-4D68-8755-5FBEDEBBD4F4}" type="presParOf" srcId="{228E717D-5C66-43E5-9E4B-28EDF5954C5F}" destId="{883DC79F-9015-4906-A58F-4096D7CB2A65}" srcOrd="1" destOrd="0" presId="urn:microsoft.com/office/officeart/2009/3/layout/HorizontalOrganizationChart"/>
    <dgm:cxn modelId="{D2EA6CDA-E240-4A15-94AF-45FD1B6CA7C7}" type="presParOf" srcId="{228E717D-5C66-43E5-9E4B-28EDF5954C5F}" destId="{EF49944C-A0FA-4114-A39A-E23E4ABE79A1}" srcOrd="2" destOrd="0" presId="urn:microsoft.com/office/officeart/2009/3/layout/HorizontalOrganizationChart"/>
    <dgm:cxn modelId="{F0411514-1476-4F51-A971-0364B9C88B9D}" type="presParOf" srcId="{135D9D03-0DA5-4A28-835B-A5275645C2A8}" destId="{E0504E96-F7BD-427B-933F-1C3F77AC1F80}" srcOrd="2" destOrd="0" presId="urn:microsoft.com/office/officeart/2009/3/layout/HorizontalOrganizationChart"/>
    <dgm:cxn modelId="{47F19FCD-7E39-4747-A811-10CBEA22EDFC}" type="presParOf" srcId="{0D2AB7E8-8B1A-48B2-97CD-B868B4C357D8}" destId="{08EEBFA1-E3F1-4407-B0D7-AF21CCF1929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D87B52-5C05-4849-8F31-D756E1C5CCC2}" type="doc">
      <dgm:prSet loTypeId="urn:microsoft.com/office/officeart/2005/8/layout/process4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4E89EB02-8592-4594-A608-2AD5BB6C9750}">
      <dgm:prSet phldrT="[Texte]"/>
      <dgm:spPr/>
      <dgm:t>
        <a:bodyPr/>
        <a:lstStyle/>
        <a:p>
          <a:r>
            <a:rPr lang="fr-FR" dirty="0"/>
            <a:t>Chargement des Images</a:t>
          </a:r>
        </a:p>
      </dgm:t>
    </dgm:pt>
    <dgm:pt modelId="{5247A2DB-6A10-44CB-9868-6ECAA75562AF}" type="parTrans" cxnId="{F739EBC2-2CE7-4171-83A6-9D0FC6531115}">
      <dgm:prSet/>
      <dgm:spPr/>
      <dgm:t>
        <a:bodyPr/>
        <a:lstStyle/>
        <a:p>
          <a:endParaRPr lang="fr-FR"/>
        </a:p>
      </dgm:t>
    </dgm:pt>
    <dgm:pt modelId="{771533D9-9649-47E9-B587-E561F4A72058}" type="sibTrans" cxnId="{F739EBC2-2CE7-4171-83A6-9D0FC6531115}">
      <dgm:prSet/>
      <dgm:spPr/>
      <dgm:t>
        <a:bodyPr/>
        <a:lstStyle/>
        <a:p>
          <a:endParaRPr lang="fr-FR"/>
        </a:p>
      </dgm:t>
    </dgm:pt>
    <dgm:pt modelId="{4D993361-AF01-4F9A-A10B-35372B094942}">
      <dgm:prSet phldrT="[Texte]"/>
      <dgm:spPr/>
      <dgm:t>
        <a:bodyPr/>
        <a:lstStyle/>
        <a:p>
          <a:r>
            <a:rPr lang="fr-FR" dirty="0"/>
            <a:t>Préparation du modèle</a:t>
          </a:r>
        </a:p>
      </dgm:t>
    </dgm:pt>
    <dgm:pt modelId="{12747EA8-8DF2-4BB0-BE78-07F77449043F}" type="parTrans" cxnId="{5CF844DF-5861-476F-A2B5-A9F5C899B99A}">
      <dgm:prSet/>
      <dgm:spPr/>
      <dgm:t>
        <a:bodyPr/>
        <a:lstStyle/>
        <a:p>
          <a:endParaRPr lang="fr-FR"/>
        </a:p>
      </dgm:t>
    </dgm:pt>
    <dgm:pt modelId="{881C6963-E664-4CFE-A46A-D30FD92A3D4A}" type="sibTrans" cxnId="{5CF844DF-5861-476F-A2B5-A9F5C899B99A}">
      <dgm:prSet/>
      <dgm:spPr/>
      <dgm:t>
        <a:bodyPr/>
        <a:lstStyle/>
        <a:p>
          <a:endParaRPr lang="fr-FR"/>
        </a:p>
      </dgm:t>
    </dgm:pt>
    <dgm:pt modelId="{58C3EDCB-9617-472F-95AC-D5D20C41309D}">
      <dgm:prSet phldrT="[Texte]"/>
      <dgm:spPr/>
      <dgm:t>
        <a:bodyPr/>
        <a:lstStyle/>
        <a:p>
          <a:r>
            <a:rPr lang="fr-FR" dirty="0"/>
            <a:t>Featurisation des images</a:t>
          </a:r>
        </a:p>
      </dgm:t>
    </dgm:pt>
    <dgm:pt modelId="{E1693971-49CB-47B8-A316-533C43936D72}" type="parTrans" cxnId="{2DD8489D-BA29-47EB-BD06-961908470441}">
      <dgm:prSet/>
      <dgm:spPr/>
      <dgm:t>
        <a:bodyPr/>
        <a:lstStyle/>
        <a:p>
          <a:endParaRPr lang="fr-FR"/>
        </a:p>
      </dgm:t>
    </dgm:pt>
    <dgm:pt modelId="{C58B2B8A-E22D-4048-AD99-F243456DA5B3}" type="sibTrans" cxnId="{2DD8489D-BA29-47EB-BD06-961908470441}">
      <dgm:prSet/>
      <dgm:spPr/>
      <dgm:t>
        <a:bodyPr/>
        <a:lstStyle/>
        <a:p>
          <a:endParaRPr lang="fr-FR"/>
        </a:p>
      </dgm:t>
    </dgm:pt>
    <dgm:pt modelId="{8EC45647-E064-412E-9266-C9F79AD6A1BB}">
      <dgm:prSet phldrT="[Texte]"/>
      <dgm:spPr/>
      <dgm:t>
        <a:bodyPr/>
        <a:lstStyle/>
        <a:p>
          <a:r>
            <a:rPr lang="fr-FR" dirty="0"/>
            <a:t>Réduction des dimensions</a:t>
          </a:r>
        </a:p>
      </dgm:t>
    </dgm:pt>
    <dgm:pt modelId="{C4FB408B-6ADB-4122-9D61-0AA58CBFF7C0}" type="parTrans" cxnId="{A57E0C12-7E54-4318-A53A-E19D71F24484}">
      <dgm:prSet/>
      <dgm:spPr/>
      <dgm:t>
        <a:bodyPr/>
        <a:lstStyle/>
        <a:p>
          <a:endParaRPr lang="fr-FR"/>
        </a:p>
      </dgm:t>
    </dgm:pt>
    <dgm:pt modelId="{9961EDEE-953B-4B60-B22F-994AA068016C}" type="sibTrans" cxnId="{A57E0C12-7E54-4318-A53A-E19D71F24484}">
      <dgm:prSet/>
      <dgm:spPr/>
      <dgm:t>
        <a:bodyPr/>
        <a:lstStyle/>
        <a:p>
          <a:endParaRPr lang="fr-FR"/>
        </a:p>
      </dgm:t>
    </dgm:pt>
    <dgm:pt modelId="{36919EED-6614-454B-B79D-4DCFC626702E}" type="pres">
      <dgm:prSet presAssocID="{4CD87B52-5C05-4849-8F31-D756E1C5CCC2}" presName="Name0" presStyleCnt="0">
        <dgm:presLayoutVars>
          <dgm:dir/>
          <dgm:animLvl val="lvl"/>
          <dgm:resizeHandles val="exact"/>
        </dgm:presLayoutVars>
      </dgm:prSet>
      <dgm:spPr/>
    </dgm:pt>
    <dgm:pt modelId="{6767BF88-4E80-4EDA-AED2-2B1DEDBFC67D}" type="pres">
      <dgm:prSet presAssocID="{8EC45647-E064-412E-9266-C9F79AD6A1BB}" presName="boxAndChildren" presStyleCnt="0"/>
      <dgm:spPr/>
    </dgm:pt>
    <dgm:pt modelId="{69A4B06E-86B5-47ED-84BC-13ADDA90222B}" type="pres">
      <dgm:prSet presAssocID="{8EC45647-E064-412E-9266-C9F79AD6A1BB}" presName="parentTextBox" presStyleLbl="node1" presStyleIdx="0" presStyleCnt="4"/>
      <dgm:spPr/>
    </dgm:pt>
    <dgm:pt modelId="{2EF19955-7F25-421E-8905-E106758F4215}" type="pres">
      <dgm:prSet presAssocID="{C58B2B8A-E22D-4048-AD99-F243456DA5B3}" presName="sp" presStyleCnt="0"/>
      <dgm:spPr/>
    </dgm:pt>
    <dgm:pt modelId="{892420B6-BF63-42AF-8F39-82701C777DCD}" type="pres">
      <dgm:prSet presAssocID="{58C3EDCB-9617-472F-95AC-D5D20C41309D}" presName="arrowAndChildren" presStyleCnt="0"/>
      <dgm:spPr/>
    </dgm:pt>
    <dgm:pt modelId="{6A613BF9-972F-48DA-8A96-EAD737A6AED0}" type="pres">
      <dgm:prSet presAssocID="{58C3EDCB-9617-472F-95AC-D5D20C41309D}" presName="parentTextArrow" presStyleLbl="node1" presStyleIdx="1" presStyleCnt="4"/>
      <dgm:spPr/>
    </dgm:pt>
    <dgm:pt modelId="{081C07BE-EC97-47C2-9CB3-4B27B8207EB9}" type="pres">
      <dgm:prSet presAssocID="{881C6963-E664-4CFE-A46A-D30FD92A3D4A}" presName="sp" presStyleCnt="0"/>
      <dgm:spPr/>
    </dgm:pt>
    <dgm:pt modelId="{79E22F97-195A-4B01-B5D7-BF23C2A550A7}" type="pres">
      <dgm:prSet presAssocID="{4D993361-AF01-4F9A-A10B-35372B094942}" presName="arrowAndChildren" presStyleCnt="0"/>
      <dgm:spPr/>
    </dgm:pt>
    <dgm:pt modelId="{29C3C9A7-936A-47A9-83D7-31BFBA35B508}" type="pres">
      <dgm:prSet presAssocID="{4D993361-AF01-4F9A-A10B-35372B094942}" presName="parentTextArrow" presStyleLbl="node1" presStyleIdx="2" presStyleCnt="4"/>
      <dgm:spPr/>
    </dgm:pt>
    <dgm:pt modelId="{B268D6B9-0274-41FD-A66B-20A7C73CDC7C}" type="pres">
      <dgm:prSet presAssocID="{771533D9-9649-47E9-B587-E561F4A72058}" presName="sp" presStyleCnt="0"/>
      <dgm:spPr/>
    </dgm:pt>
    <dgm:pt modelId="{C6B768C9-3D8D-4C83-B04C-3F48240F909E}" type="pres">
      <dgm:prSet presAssocID="{4E89EB02-8592-4594-A608-2AD5BB6C9750}" presName="arrowAndChildren" presStyleCnt="0"/>
      <dgm:spPr/>
    </dgm:pt>
    <dgm:pt modelId="{CACEE532-00E4-404D-BE23-9E8FEF6AE98B}" type="pres">
      <dgm:prSet presAssocID="{4E89EB02-8592-4594-A608-2AD5BB6C9750}" presName="parentTextArrow" presStyleLbl="node1" presStyleIdx="3" presStyleCnt="4"/>
      <dgm:spPr/>
    </dgm:pt>
  </dgm:ptLst>
  <dgm:cxnLst>
    <dgm:cxn modelId="{A57E0C12-7E54-4318-A53A-E19D71F24484}" srcId="{4CD87B52-5C05-4849-8F31-D756E1C5CCC2}" destId="{8EC45647-E064-412E-9266-C9F79AD6A1BB}" srcOrd="3" destOrd="0" parTransId="{C4FB408B-6ADB-4122-9D61-0AA58CBFF7C0}" sibTransId="{9961EDEE-953B-4B60-B22F-994AA068016C}"/>
    <dgm:cxn modelId="{F7E17336-7CD4-4B6A-AF4C-1119126CC6A1}" type="presOf" srcId="{8EC45647-E064-412E-9266-C9F79AD6A1BB}" destId="{69A4B06E-86B5-47ED-84BC-13ADDA90222B}" srcOrd="0" destOrd="0" presId="urn:microsoft.com/office/officeart/2005/8/layout/process4"/>
    <dgm:cxn modelId="{17FD725D-BF95-4C15-8287-D633547727D5}" type="presOf" srcId="{4E89EB02-8592-4594-A608-2AD5BB6C9750}" destId="{CACEE532-00E4-404D-BE23-9E8FEF6AE98B}" srcOrd="0" destOrd="0" presId="urn:microsoft.com/office/officeart/2005/8/layout/process4"/>
    <dgm:cxn modelId="{2DD8489D-BA29-47EB-BD06-961908470441}" srcId="{4CD87B52-5C05-4849-8F31-D756E1C5CCC2}" destId="{58C3EDCB-9617-472F-95AC-D5D20C41309D}" srcOrd="2" destOrd="0" parTransId="{E1693971-49CB-47B8-A316-533C43936D72}" sibTransId="{C58B2B8A-E22D-4048-AD99-F243456DA5B3}"/>
    <dgm:cxn modelId="{E4A2DCB5-FFED-4C37-83D9-7B30508A2ADB}" type="presOf" srcId="{4D993361-AF01-4F9A-A10B-35372B094942}" destId="{29C3C9A7-936A-47A9-83D7-31BFBA35B508}" srcOrd="0" destOrd="0" presId="urn:microsoft.com/office/officeart/2005/8/layout/process4"/>
    <dgm:cxn modelId="{9A700FBB-65B7-4652-8399-AEE87AE8C1BF}" type="presOf" srcId="{58C3EDCB-9617-472F-95AC-D5D20C41309D}" destId="{6A613BF9-972F-48DA-8A96-EAD737A6AED0}" srcOrd="0" destOrd="0" presId="urn:microsoft.com/office/officeart/2005/8/layout/process4"/>
    <dgm:cxn modelId="{F739EBC2-2CE7-4171-83A6-9D0FC6531115}" srcId="{4CD87B52-5C05-4849-8F31-D756E1C5CCC2}" destId="{4E89EB02-8592-4594-A608-2AD5BB6C9750}" srcOrd="0" destOrd="0" parTransId="{5247A2DB-6A10-44CB-9868-6ECAA75562AF}" sibTransId="{771533D9-9649-47E9-B587-E561F4A72058}"/>
    <dgm:cxn modelId="{925610DB-FEFC-44C3-BA73-C9B291D1EC6A}" type="presOf" srcId="{4CD87B52-5C05-4849-8F31-D756E1C5CCC2}" destId="{36919EED-6614-454B-B79D-4DCFC626702E}" srcOrd="0" destOrd="0" presId="urn:microsoft.com/office/officeart/2005/8/layout/process4"/>
    <dgm:cxn modelId="{5CF844DF-5861-476F-A2B5-A9F5C899B99A}" srcId="{4CD87B52-5C05-4849-8F31-D756E1C5CCC2}" destId="{4D993361-AF01-4F9A-A10B-35372B094942}" srcOrd="1" destOrd="0" parTransId="{12747EA8-8DF2-4BB0-BE78-07F77449043F}" sibTransId="{881C6963-E664-4CFE-A46A-D30FD92A3D4A}"/>
    <dgm:cxn modelId="{53E72490-EE1F-418F-A692-54AF21562BD7}" type="presParOf" srcId="{36919EED-6614-454B-B79D-4DCFC626702E}" destId="{6767BF88-4E80-4EDA-AED2-2B1DEDBFC67D}" srcOrd="0" destOrd="0" presId="urn:microsoft.com/office/officeart/2005/8/layout/process4"/>
    <dgm:cxn modelId="{D063C1F6-BC65-46FC-94B9-1D082F9B9689}" type="presParOf" srcId="{6767BF88-4E80-4EDA-AED2-2B1DEDBFC67D}" destId="{69A4B06E-86B5-47ED-84BC-13ADDA90222B}" srcOrd="0" destOrd="0" presId="urn:microsoft.com/office/officeart/2005/8/layout/process4"/>
    <dgm:cxn modelId="{435562EF-2630-42DF-9717-2D1B08D42BBA}" type="presParOf" srcId="{36919EED-6614-454B-B79D-4DCFC626702E}" destId="{2EF19955-7F25-421E-8905-E106758F4215}" srcOrd="1" destOrd="0" presId="urn:microsoft.com/office/officeart/2005/8/layout/process4"/>
    <dgm:cxn modelId="{5E47D0C7-1F83-4416-A342-D905736F171B}" type="presParOf" srcId="{36919EED-6614-454B-B79D-4DCFC626702E}" destId="{892420B6-BF63-42AF-8F39-82701C777DCD}" srcOrd="2" destOrd="0" presId="urn:microsoft.com/office/officeart/2005/8/layout/process4"/>
    <dgm:cxn modelId="{A228235F-6980-419D-B58B-F4728BDB1B33}" type="presParOf" srcId="{892420B6-BF63-42AF-8F39-82701C777DCD}" destId="{6A613BF9-972F-48DA-8A96-EAD737A6AED0}" srcOrd="0" destOrd="0" presId="urn:microsoft.com/office/officeart/2005/8/layout/process4"/>
    <dgm:cxn modelId="{9B4D0C28-B2E7-4E2A-BEEA-FD57C3287D2E}" type="presParOf" srcId="{36919EED-6614-454B-B79D-4DCFC626702E}" destId="{081C07BE-EC97-47C2-9CB3-4B27B8207EB9}" srcOrd="3" destOrd="0" presId="urn:microsoft.com/office/officeart/2005/8/layout/process4"/>
    <dgm:cxn modelId="{77186D46-3AAF-4C9D-A968-F8369754B8C6}" type="presParOf" srcId="{36919EED-6614-454B-B79D-4DCFC626702E}" destId="{79E22F97-195A-4B01-B5D7-BF23C2A550A7}" srcOrd="4" destOrd="0" presId="urn:microsoft.com/office/officeart/2005/8/layout/process4"/>
    <dgm:cxn modelId="{DDAB3AD3-60D8-436B-ACC9-210E53028C2D}" type="presParOf" srcId="{79E22F97-195A-4B01-B5D7-BF23C2A550A7}" destId="{29C3C9A7-936A-47A9-83D7-31BFBA35B508}" srcOrd="0" destOrd="0" presId="urn:microsoft.com/office/officeart/2005/8/layout/process4"/>
    <dgm:cxn modelId="{51874902-9138-4EDE-8986-80A424072D0D}" type="presParOf" srcId="{36919EED-6614-454B-B79D-4DCFC626702E}" destId="{B268D6B9-0274-41FD-A66B-20A7C73CDC7C}" srcOrd="5" destOrd="0" presId="urn:microsoft.com/office/officeart/2005/8/layout/process4"/>
    <dgm:cxn modelId="{6B59C1EC-76E1-41D0-825D-625C57D00989}" type="presParOf" srcId="{36919EED-6614-454B-B79D-4DCFC626702E}" destId="{C6B768C9-3D8D-4C83-B04C-3F48240F909E}" srcOrd="6" destOrd="0" presId="urn:microsoft.com/office/officeart/2005/8/layout/process4"/>
    <dgm:cxn modelId="{21404C15-A9C7-4CF3-9D80-B405563CF841}" type="presParOf" srcId="{C6B768C9-3D8D-4C83-B04C-3F48240F909E}" destId="{CACEE532-00E4-404D-BE23-9E8FEF6AE98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9F1D72-5C51-49EE-BA60-CD61DEBB523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E63C6427-E43C-427C-8462-81E1AB500EE2}">
      <dgm:prSet phldrT="[Texte]"/>
      <dgm:spPr/>
      <dgm:t>
        <a:bodyPr/>
        <a:lstStyle/>
        <a:p>
          <a:r>
            <a:rPr lang="fr-FR" dirty="0"/>
            <a:t>Parcours des dossiers</a:t>
          </a:r>
        </a:p>
      </dgm:t>
    </dgm:pt>
    <dgm:pt modelId="{3F501283-BEED-4656-86D2-8A44E7DE29AD}" type="parTrans" cxnId="{562AFEBF-7CFC-4F06-9362-6E916C8259C7}">
      <dgm:prSet/>
      <dgm:spPr/>
      <dgm:t>
        <a:bodyPr/>
        <a:lstStyle/>
        <a:p>
          <a:endParaRPr lang="fr-FR"/>
        </a:p>
      </dgm:t>
    </dgm:pt>
    <dgm:pt modelId="{0399ECE7-68E9-455E-A4E7-58576DB0AF3F}" type="sibTrans" cxnId="{562AFEBF-7CFC-4F06-9362-6E916C8259C7}">
      <dgm:prSet/>
      <dgm:spPr/>
      <dgm:t>
        <a:bodyPr/>
        <a:lstStyle/>
        <a:p>
          <a:endParaRPr lang="fr-FR"/>
        </a:p>
      </dgm:t>
    </dgm:pt>
    <dgm:pt modelId="{BECABFFA-6800-44BF-96ED-F80C667BFFF0}">
      <dgm:prSet phldrT="[Texte]"/>
      <dgm:spPr/>
      <dgm:t>
        <a:bodyPr/>
        <a:lstStyle/>
        <a:p>
          <a:r>
            <a:rPr lang="fr-FR" dirty="0"/>
            <a:t>Fichiers JPG</a:t>
          </a:r>
        </a:p>
      </dgm:t>
    </dgm:pt>
    <dgm:pt modelId="{E9ED89D3-0AE5-44CD-9804-A3D06D127FC3}" type="parTrans" cxnId="{7C869BF0-B612-437A-BF46-CB7704EB632F}">
      <dgm:prSet/>
      <dgm:spPr/>
      <dgm:t>
        <a:bodyPr/>
        <a:lstStyle/>
        <a:p>
          <a:endParaRPr lang="fr-FR"/>
        </a:p>
      </dgm:t>
    </dgm:pt>
    <dgm:pt modelId="{0958408A-03A3-48CA-B5CD-4F0A0910E61B}" type="sibTrans" cxnId="{7C869BF0-B612-437A-BF46-CB7704EB632F}">
      <dgm:prSet/>
      <dgm:spPr/>
      <dgm:t>
        <a:bodyPr/>
        <a:lstStyle/>
        <a:p>
          <a:endParaRPr lang="fr-FR"/>
        </a:p>
      </dgm:t>
    </dgm:pt>
    <dgm:pt modelId="{E997CF64-447A-47C5-9C2F-BD98F8EB3704}">
      <dgm:prSet phldrT="[Texte]"/>
      <dgm:spPr/>
      <dgm:t>
        <a:bodyPr/>
        <a:lstStyle/>
        <a:p>
          <a:r>
            <a:rPr lang="fr-FR" dirty="0"/>
            <a:t>Récursivité</a:t>
          </a:r>
        </a:p>
      </dgm:t>
    </dgm:pt>
    <dgm:pt modelId="{11E32C42-436E-46B0-AD50-F981965E1425}" type="parTrans" cxnId="{4508AB1F-4104-4AF2-BF96-B91585423C94}">
      <dgm:prSet/>
      <dgm:spPr/>
      <dgm:t>
        <a:bodyPr/>
        <a:lstStyle/>
        <a:p>
          <a:endParaRPr lang="fr-FR"/>
        </a:p>
      </dgm:t>
    </dgm:pt>
    <dgm:pt modelId="{523FB048-9CA3-4A7E-853E-1246367E03B2}" type="sibTrans" cxnId="{4508AB1F-4104-4AF2-BF96-B91585423C94}">
      <dgm:prSet/>
      <dgm:spPr/>
      <dgm:t>
        <a:bodyPr/>
        <a:lstStyle/>
        <a:p>
          <a:endParaRPr lang="fr-FR"/>
        </a:p>
      </dgm:t>
    </dgm:pt>
    <dgm:pt modelId="{C761C24D-51F1-4A4C-9F30-303A61C3FB60}">
      <dgm:prSet phldrT="[Texte]"/>
      <dgm:spPr/>
      <dgm:t>
        <a:bodyPr/>
        <a:lstStyle/>
        <a:p>
          <a:r>
            <a:rPr lang="fr-FR" dirty="0"/>
            <a:t>Ajout des labels</a:t>
          </a:r>
        </a:p>
      </dgm:t>
    </dgm:pt>
    <dgm:pt modelId="{D1050370-C8DA-445C-81F0-C9A86789D873}" type="parTrans" cxnId="{14EFC30A-3DBA-4472-85B7-F401743B450E}">
      <dgm:prSet/>
      <dgm:spPr/>
      <dgm:t>
        <a:bodyPr/>
        <a:lstStyle/>
        <a:p>
          <a:endParaRPr lang="fr-FR"/>
        </a:p>
      </dgm:t>
    </dgm:pt>
    <dgm:pt modelId="{48B286EF-7862-4625-BA80-FC537760CD5D}" type="sibTrans" cxnId="{14EFC30A-3DBA-4472-85B7-F401743B450E}">
      <dgm:prSet/>
      <dgm:spPr/>
      <dgm:t>
        <a:bodyPr/>
        <a:lstStyle/>
        <a:p>
          <a:endParaRPr lang="fr-FR"/>
        </a:p>
      </dgm:t>
    </dgm:pt>
    <dgm:pt modelId="{51FC0EAB-1BDC-4822-BC07-D5C955501263}">
      <dgm:prSet phldrT="[Texte]"/>
      <dgm:spPr/>
      <dgm:t>
        <a:bodyPr/>
        <a:lstStyle/>
        <a:p>
          <a:r>
            <a:rPr lang="fr-FR" dirty="0"/>
            <a:t>Récupération des noms de dossiers</a:t>
          </a:r>
        </a:p>
      </dgm:t>
    </dgm:pt>
    <dgm:pt modelId="{09E2CFA1-5D7B-4A29-A65D-5F6FB30FE5E4}" type="parTrans" cxnId="{B4D91965-0029-4107-A64B-D64BF3908B59}">
      <dgm:prSet/>
      <dgm:spPr/>
      <dgm:t>
        <a:bodyPr/>
        <a:lstStyle/>
        <a:p>
          <a:endParaRPr lang="fr-FR"/>
        </a:p>
      </dgm:t>
    </dgm:pt>
    <dgm:pt modelId="{D334BD37-8FA0-4051-912A-20EF97757EFD}" type="sibTrans" cxnId="{B4D91965-0029-4107-A64B-D64BF3908B59}">
      <dgm:prSet/>
      <dgm:spPr/>
      <dgm:t>
        <a:bodyPr/>
        <a:lstStyle/>
        <a:p>
          <a:endParaRPr lang="fr-FR"/>
        </a:p>
      </dgm:t>
    </dgm:pt>
    <dgm:pt modelId="{14B8CF3E-83FD-4AE3-837E-3B92B076C627}" type="pres">
      <dgm:prSet presAssocID="{B19F1D72-5C51-49EE-BA60-CD61DEBB523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395A5C7-6BDB-4A84-9872-8723A00ACAEF}" type="pres">
      <dgm:prSet presAssocID="{E63C6427-E43C-427C-8462-81E1AB500EE2}" presName="vertOne" presStyleCnt="0"/>
      <dgm:spPr/>
    </dgm:pt>
    <dgm:pt modelId="{677A0384-BB05-40AA-845F-A2EDD3AB9159}" type="pres">
      <dgm:prSet presAssocID="{E63C6427-E43C-427C-8462-81E1AB500EE2}" presName="txOne" presStyleLbl="node0" presStyleIdx="0" presStyleCnt="2">
        <dgm:presLayoutVars>
          <dgm:chPref val="3"/>
        </dgm:presLayoutVars>
      </dgm:prSet>
      <dgm:spPr/>
    </dgm:pt>
    <dgm:pt modelId="{EB6780AB-A0BF-43BF-B743-52C9ECC0B5D0}" type="pres">
      <dgm:prSet presAssocID="{E63C6427-E43C-427C-8462-81E1AB500EE2}" presName="parTransOne" presStyleCnt="0"/>
      <dgm:spPr/>
    </dgm:pt>
    <dgm:pt modelId="{6D414E18-F982-4E85-A6D0-4C29A0B57E5C}" type="pres">
      <dgm:prSet presAssocID="{E63C6427-E43C-427C-8462-81E1AB500EE2}" presName="horzOne" presStyleCnt="0"/>
      <dgm:spPr/>
    </dgm:pt>
    <dgm:pt modelId="{B2170A35-1A52-4A2B-AEF9-A432013CFC5D}" type="pres">
      <dgm:prSet presAssocID="{BECABFFA-6800-44BF-96ED-F80C667BFFF0}" presName="vertTwo" presStyleCnt="0"/>
      <dgm:spPr/>
    </dgm:pt>
    <dgm:pt modelId="{F7363CA0-ED76-4C69-BF39-13EFD8B8C02D}" type="pres">
      <dgm:prSet presAssocID="{BECABFFA-6800-44BF-96ED-F80C667BFFF0}" presName="txTwo" presStyleLbl="node2" presStyleIdx="0" presStyleCnt="3">
        <dgm:presLayoutVars>
          <dgm:chPref val="3"/>
        </dgm:presLayoutVars>
      </dgm:prSet>
      <dgm:spPr/>
    </dgm:pt>
    <dgm:pt modelId="{D8570055-0313-49DA-B935-6B416F8D2661}" type="pres">
      <dgm:prSet presAssocID="{BECABFFA-6800-44BF-96ED-F80C667BFFF0}" presName="horzTwo" presStyleCnt="0"/>
      <dgm:spPr/>
    </dgm:pt>
    <dgm:pt modelId="{A282BA0A-2324-4A0F-9525-5B9787ED7DF1}" type="pres">
      <dgm:prSet presAssocID="{0958408A-03A3-48CA-B5CD-4F0A0910E61B}" presName="sibSpaceTwo" presStyleCnt="0"/>
      <dgm:spPr/>
    </dgm:pt>
    <dgm:pt modelId="{390FC3C3-55E6-48BD-A5F2-A2AEB35F91F5}" type="pres">
      <dgm:prSet presAssocID="{E997CF64-447A-47C5-9C2F-BD98F8EB3704}" presName="vertTwo" presStyleCnt="0"/>
      <dgm:spPr/>
    </dgm:pt>
    <dgm:pt modelId="{806601FF-B7D7-4978-A113-2AC82488D806}" type="pres">
      <dgm:prSet presAssocID="{E997CF64-447A-47C5-9C2F-BD98F8EB3704}" presName="txTwo" presStyleLbl="node2" presStyleIdx="1" presStyleCnt="3">
        <dgm:presLayoutVars>
          <dgm:chPref val="3"/>
        </dgm:presLayoutVars>
      </dgm:prSet>
      <dgm:spPr/>
    </dgm:pt>
    <dgm:pt modelId="{7C58DDA7-3C27-4EE9-9046-D6523B62568A}" type="pres">
      <dgm:prSet presAssocID="{E997CF64-447A-47C5-9C2F-BD98F8EB3704}" presName="horzTwo" presStyleCnt="0"/>
      <dgm:spPr/>
    </dgm:pt>
    <dgm:pt modelId="{68D8F772-162D-4FF8-837E-F747F5C57203}" type="pres">
      <dgm:prSet presAssocID="{0399ECE7-68E9-455E-A4E7-58576DB0AF3F}" presName="sibSpaceOne" presStyleCnt="0"/>
      <dgm:spPr/>
    </dgm:pt>
    <dgm:pt modelId="{32BE2EA5-8A3F-4DBF-A546-CA5A1D6A21AF}" type="pres">
      <dgm:prSet presAssocID="{C761C24D-51F1-4A4C-9F30-303A61C3FB60}" presName="vertOne" presStyleCnt="0"/>
      <dgm:spPr/>
    </dgm:pt>
    <dgm:pt modelId="{2F213023-73E7-4FA9-9EE3-49D0326CC40E}" type="pres">
      <dgm:prSet presAssocID="{C761C24D-51F1-4A4C-9F30-303A61C3FB60}" presName="txOne" presStyleLbl="node0" presStyleIdx="1" presStyleCnt="2">
        <dgm:presLayoutVars>
          <dgm:chPref val="3"/>
        </dgm:presLayoutVars>
      </dgm:prSet>
      <dgm:spPr/>
    </dgm:pt>
    <dgm:pt modelId="{692A3EB6-28A2-4087-8FBE-A5C50D81DB78}" type="pres">
      <dgm:prSet presAssocID="{C761C24D-51F1-4A4C-9F30-303A61C3FB60}" presName="parTransOne" presStyleCnt="0"/>
      <dgm:spPr/>
    </dgm:pt>
    <dgm:pt modelId="{5773B693-F07C-4D69-A9F5-BF8AF1F376D4}" type="pres">
      <dgm:prSet presAssocID="{C761C24D-51F1-4A4C-9F30-303A61C3FB60}" presName="horzOne" presStyleCnt="0"/>
      <dgm:spPr/>
    </dgm:pt>
    <dgm:pt modelId="{8F6B375C-5F19-4D0C-9338-97AFA3B81A14}" type="pres">
      <dgm:prSet presAssocID="{51FC0EAB-1BDC-4822-BC07-D5C955501263}" presName="vertTwo" presStyleCnt="0"/>
      <dgm:spPr/>
    </dgm:pt>
    <dgm:pt modelId="{5BBC67BE-5424-47E8-94F6-B1A3489C1E15}" type="pres">
      <dgm:prSet presAssocID="{51FC0EAB-1BDC-4822-BC07-D5C955501263}" presName="txTwo" presStyleLbl="node2" presStyleIdx="2" presStyleCnt="3">
        <dgm:presLayoutVars>
          <dgm:chPref val="3"/>
        </dgm:presLayoutVars>
      </dgm:prSet>
      <dgm:spPr/>
    </dgm:pt>
    <dgm:pt modelId="{FA870E89-D163-401F-AB33-CC26903B0E10}" type="pres">
      <dgm:prSet presAssocID="{51FC0EAB-1BDC-4822-BC07-D5C955501263}" presName="horzTwo" presStyleCnt="0"/>
      <dgm:spPr/>
    </dgm:pt>
  </dgm:ptLst>
  <dgm:cxnLst>
    <dgm:cxn modelId="{14EFC30A-3DBA-4472-85B7-F401743B450E}" srcId="{B19F1D72-5C51-49EE-BA60-CD61DEBB523C}" destId="{C761C24D-51F1-4A4C-9F30-303A61C3FB60}" srcOrd="1" destOrd="0" parTransId="{D1050370-C8DA-445C-81F0-C9A86789D873}" sibTransId="{48B286EF-7862-4625-BA80-FC537760CD5D}"/>
    <dgm:cxn modelId="{A366160B-931D-40A2-87FC-022E5CF5C79C}" type="presOf" srcId="{51FC0EAB-1BDC-4822-BC07-D5C955501263}" destId="{5BBC67BE-5424-47E8-94F6-B1A3489C1E15}" srcOrd="0" destOrd="0" presId="urn:microsoft.com/office/officeart/2005/8/layout/hierarchy4"/>
    <dgm:cxn modelId="{4508AB1F-4104-4AF2-BF96-B91585423C94}" srcId="{E63C6427-E43C-427C-8462-81E1AB500EE2}" destId="{E997CF64-447A-47C5-9C2F-BD98F8EB3704}" srcOrd="1" destOrd="0" parTransId="{11E32C42-436E-46B0-AD50-F981965E1425}" sibTransId="{523FB048-9CA3-4A7E-853E-1246367E03B2}"/>
    <dgm:cxn modelId="{B4D91965-0029-4107-A64B-D64BF3908B59}" srcId="{C761C24D-51F1-4A4C-9F30-303A61C3FB60}" destId="{51FC0EAB-1BDC-4822-BC07-D5C955501263}" srcOrd="0" destOrd="0" parTransId="{09E2CFA1-5D7B-4A29-A65D-5F6FB30FE5E4}" sibTransId="{D334BD37-8FA0-4051-912A-20EF97757EFD}"/>
    <dgm:cxn modelId="{D720C178-1315-4127-94F7-B34288E3C400}" type="presOf" srcId="{B19F1D72-5C51-49EE-BA60-CD61DEBB523C}" destId="{14B8CF3E-83FD-4AE3-837E-3B92B076C627}" srcOrd="0" destOrd="0" presId="urn:microsoft.com/office/officeart/2005/8/layout/hierarchy4"/>
    <dgm:cxn modelId="{F4BBF6A4-FFC9-4639-9CCC-615EC338CB94}" type="presOf" srcId="{E63C6427-E43C-427C-8462-81E1AB500EE2}" destId="{677A0384-BB05-40AA-845F-A2EDD3AB9159}" srcOrd="0" destOrd="0" presId="urn:microsoft.com/office/officeart/2005/8/layout/hierarchy4"/>
    <dgm:cxn modelId="{D6C1AFAD-BB9E-4959-AC3B-39810F9D721F}" type="presOf" srcId="{BECABFFA-6800-44BF-96ED-F80C667BFFF0}" destId="{F7363CA0-ED76-4C69-BF39-13EFD8B8C02D}" srcOrd="0" destOrd="0" presId="urn:microsoft.com/office/officeart/2005/8/layout/hierarchy4"/>
    <dgm:cxn modelId="{562AFEBF-7CFC-4F06-9362-6E916C8259C7}" srcId="{B19F1D72-5C51-49EE-BA60-CD61DEBB523C}" destId="{E63C6427-E43C-427C-8462-81E1AB500EE2}" srcOrd="0" destOrd="0" parTransId="{3F501283-BEED-4656-86D2-8A44E7DE29AD}" sibTransId="{0399ECE7-68E9-455E-A4E7-58576DB0AF3F}"/>
    <dgm:cxn modelId="{A38410C1-5946-4D50-B2ED-98E7E0132623}" type="presOf" srcId="{E997CF64-447A-47C5-9C2F-BD98F8EB3704}" destId="{806601FF-B7D7-4978-A113-2AC82488D806}" srcOrd="0" destOrd="0" presId="urn:microsoft.com/office/officeart/2005/8/layout/hierarchy4"/>
    <dgm:cxn modelId="{7C869BF0-B612-437A-BF46-CB7704EB632F}" srcId="{E63C6427-E43C-427C-8462-81E1AB500EE2}" destId="{BECABFFA-6800-44BF-96ED-F80C667BFFF0}" srcOrd="0" destOrd="0" parTransId="{E9ED89D3-0AE5-44CD-9804-A3D06D127FC3}" sibTransId="{0958408A-03A3-48CA-B5CD-4F0A0910E61B}"/>
    <dgm:cxn modelId="{ED1134FE-D887-4A6A-BCDC-3B8F5C0D9811}" type="presOf" srcId="{C761C24D-51F1-4A4C-9F30-303A61C3FB60}" destId="{2F213023-73E7-4FA9-9EE3-49D0326CC40E}" srcOrd="0" destOrd="0" presId="urn:microsoft.com/office/officeart/2005/8/layout/hierarchy4"/>
    <dgm:cxn modelId="{5FD93CB7-D83F-4F11-B5A1-C7F72E21D384}" type="presParOf" srcId="{14B8CF3E-83FD-4AE3-837E-3B92B076C627}" destId="{D395A5C7-6BDB-4A84-9872-8723A00ACAEF}" srcOrd="0" destOrd="0" presId="urn:microsoft.com/office/officeart/2005/8/layout/hierarchy4"/>
    <dgm:cxn modelId="{2DE9584C-976C-417F-BB81-CD5109F56A87}" type="presParOf" srcId="{D395A5C7-6BDB-4A84-9872-8723A00ACAEF}" destId="{677A0384-BB05-40AA-845F-A2EDD3AB9159}" srcOrd="0" destOrd="0" presId="urn:microsoft.com/office/officeart/2005/8/layout/hierarchy4"/>
    <dgm:cxn modelId="{4B303782-FC8A-4F9E-B178-A392C901C9BA}" type="presParOf" srcId="{D395A5C7-6BDB-4A84-9872-8723A00ACAEF}" destId="{EB6780AB-A0BF-43BF-B743-52C9ECC0B5D0}" srcOrd="1" destOrd="0" presId="urn:microsoft.com/office/officeart/2005/8/layout/hierarchy4"/>
    <dgm:cxn modelId="{D225D5FB-7C83-4AF4-AF9F-ABF9793106C0}" type="presParOf" srcId="{D395A5C7-6BDB-4A84-9872-8723A00ACAEF}" destId="{6D414E18-F982-4E85-A6D0-4C29A0B57E5C}" srcOrd="2" destOrd="0" presId="urn:microsoft.com/office/officeart/2005/8/layout/hierarchy4"/>
    <dgm:cxn modelId="{E2F13F9D-4172-495E-B7D5-D345CC092FE4}" type="presParOf" srcId="{6D414E18-F982-4E85-A6D0-4C29A0B57E5C}" destId="{B2170A35-1A52-4A2B-AEF9-A432013CFC5D}" srcOrd="0" destOrd="0" presId="urn:microsoft.com/office/officeart/2005/8/layout/hierarchy4"/>
    <dgm:cxn modelId="{DB1D065E-695B-4B17-BFE3-D998C22DC70A}" type="presParOf" srcId="{B2170A35-1A52-4A2B-AEF9-A432013CFC5D}" destId="{F7363CA0-ED76-4C69-BF39-13EFD8B8C02D}" srcOrd="0" destOrd="0" presId="urn:microsoft.com/office/officeart/2005/8/layout/hierarchy4"/>
    <dgm:cxn modelId="{72C542D2-5D5B-429A-AA8B-558D3DB354AA}" type="presParOf" srcId="{B2170A35-1A52-4A2B-AEF9-A432013CFC5D}" destId="{D8570055-0313-49DA-B935-6B416F8D2661}" srcOrd="1" destOrd="0" presId="urn:microsoft.com/office/officeart/2005/8/layout/hierarchy4"/>
    <dgm:cxn modelId="{069AD8B0-7244-404A-9DBE-FF7129C52111}" type="presParOf" srcId="{6D414E18-F982-4E85-A6D0-4C29A0B57E5C}" destId="{A282BA0A-2324-4A0F-9525-5B9787ED7DF1}" srcOrd="1" destOrd="0" presId="urn:microsoft.com/office/officeart/2005/8/layout/hierarchy4"/>
    <dgm:cxn modelId="{A5F99808-0F5D-4035-A232-4A6F5E676C13}" type="presParOf" srcId="{6D414E18-F982-4E85-A6D0-4C29A0B57E5C}" destId="{390FC3C3-55E6-48BD-A5F2-A2AEB35F91F5}" srcOrd="2" destOrd="0" presId="urn:microsoft.com/office/officeart/2005/8/layout/hierarchy4"/>
    <dgm:cxn modelId="{3A7A11E8-4A82-4A33-B956-340AE90BC55F}" type="presParOf" srcId="{390FC3C3-55E6-48BD-A5F2-A2AEB35F91F5}" destId="{806601FF-B7D7-4978-A113-2AC82488D806}" srcOrd="0" destOrd="0" presId="urn:microsoft.com/office/officeart/2005/8/layout/hierarchy4"/>
    <dgm:cxn modelId="{B46C9068-5799-4F28-AD64-5909AD9DEB9A}" type="presParOf" srcId="{390FC3C3-55E6-48BD-A5F2-A2AEB35F91F5}" destId="{7C58DDA7-3C27-4EE9-9046-D6523B62568A}" srcOrd="1" destOrd="0" presId="urn:microsoft.com/office/officeart/2005/8/layout/hierarchy4"/>
    <dgm:cxn modelId="{CFFB9ABC-AC44-4183-B801-293117387B0A}" type="presParOf" srcId="{14B8CF3E-83FD-4AE3-837E-3B92B076C627}" destId="{68D8F772-162D-4FF8-837E-F747F5C57203}" srcOrd="1" destOrd="0" presId="urn:microsoft.com/office/officeart/2005/8/layout/hierarchy4"/>
    <dgm:cxn modelId="{62E9475E-2E1C-45E2-A386-945003D3F95A}" type="presParOf" srcId="{14B8CF3E-83FD-4AE3-837E-3B92B076C627}" destId="{32BE2EA5-8A3F-4DBF-A546-CA5A1D6A21AF}" srcOrd="2" destOrd="0" presId="urn:microsoft.com/office/officeart/2005/8/layout/hierarchy4"/>
    <dgm:cxn modelId="{AFF206DC-154D-438F-B3B2-667A21F3CC25}" type="presParOf" srcId="{32BE2EA5-8A3F-4DBF-A546-CA5A1D6A21AF}" destId="{2F213023-73E7-4FA9-9EE3-49D0326CC40E}" srcOrd="0" destOrd="0" presId="urn:microsoft.com/office/officeart/2005/8/layout/hierarchy4"/>
    <dgm:cxn modelId="{E02F5318-7B3C-451D-BA92-F494932130EB}" type="presParOf" srcId="{32BE2EA5-8A3F-4DBF-A546-CA5A1D6A21AF}" destId="{692A3EB6-28A2-4087-8FBE-A5C50D81DB78}" srcOrd="1" destOrd="0" presId="urn:microsoft.com/office/officeart/2005/8/layout/hierarchy4"/>
    <dgm:cxn modelId="{95959880-58BF-4744-BC2E-4DB6AB35C873}" type="presParOf" srcId="{32BE2EA5-8A3F-4DBF-A546-CA5A1D6A21AF}" destId="{5773B693-F07C-4D69-A9F5-BF8AF1F376D4}" srcOrd="2" destOrd="0" presId="urn:microsoft.com/office/officeart/2005/8/layout/hierarchy4"/>
    <dgm:cxn modelId="{2CC02A35-9B3C-4729-835B-4678226D1109}" type="presParOf" srcId="{5773B693-F07C-4D69-A9F5-BF8AF1F376D4}" destId="{8F6B375C-5F19-4D0C-9338-97AFA3B81A14}" srcOrd="0" destOrd="0" presId="urn:microsoft.com/office/officeart/2005/8/layout/hierarchy4"/>
    <dgm:cxn modelId="{F6309018-66F0-4A4F-8990-62118E4AA125}" type="presParOf" srcId="{8F6B375C-5F19-4D0C-9338-97AFA3B81A14}" destId="{5BBC67BE-5424-47E8-94F6-B1A3489C1E15}" srcOrd="0" destOrd="0" presId="urn:microsoft.com/office/officeart/2005/8/layout/hierarchy4"/>
    <dgm:cxn modelId="{077757E4-AB39-4AB9-B6FF-09B9ED018218}" type="presParOf" srcId="{8F6B375C-5F19-4D0C-9338-97AFA3B81A14}" destId="{FA870E89-D163-401F-AB33-CC26903B0E1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F4F1417-1022-43F0-AF3C-E9AF364072AD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316C39B2-0DD7-4B7C-B475-71736BE577D0}">
      <dgm:prSet phldrT="[Texte]"/>
      <dgm:spPr/>
      <dgm:t>
        <a:bodyPr/>
        <a:lstStyle/>
        <a:p>
          <a:r>
            <a:rPr lang="fr-FR" dirty="0"/>
            <a:t>Chargement</a:t>
          </a:r>
        </a:p>
      </dgm:t>
    </dgm:pt>
    <dgm:pt modelId="{249C79E2-49C1-4392-B2DE-A175A5883C85}" type="parTrans" cxnId="{D5EB21A1-55FC-495E-AFBC-8825BBD327C9}">
      <dgm:prSet/>
      <dgm:spPr/>
      <dgm:t>
        <a:bodyPr/>
        <a:lstStyle/>
        <a:p>
          <a:endParaRPr lang="fr-FR"/>
        </a:p>
      </dgm:t>
    </dgm:pt>
    <dgm:pt modelId="{77F65BC6-2735-4B99-B2C9-FF4372A98D8D}" type="sibTrans" cxnId="{D5EB21A1-55FC-495E-AFBC-8825BBD327C9}">
      <dgm:prSet/>
      <dgm:spPr/>
      <dgm:t>
        <a:bodyPr/>
        <a:lstStyle/>
        <a:p>
          <a:endParaRPr lang="fr-FR"/>
        </a:p>
      </dgm:t>
    </dgm:pt>
    <dgm:pt modelId="{E0546581-F533-4859-97D5-3FEC67B37B76}">
      <dgm:prSet phldrT="[Texte]"/>
      <dgm:spPr/>
      <dgm:t>
        <a:bodyPr/>
        <a:lstStyle/>
        <a:p>
          <a:r>
            <a:rPr lang="fr-FR" dirty="0"/>
            <a:t>MobileNetV2</a:t>
          </a:r>
        </a:p>
      </dgm:t>
    </dgm:pt>
    <dgm:pt modelId="{C70A77B7-83C9-45D3-8735-6F6B8F637A4B}" type="parTrans" cxnId="{F2EE496E-1B54-4487-A10F-AD8CB8B62CA9}">
      <dgm:prSet/>
      <dgm:spPr/>
      <dgm:t>
        <a:bodyPr/>
        <a:lstStyle/>
        <a:p>
          <a:endParaRPr lang="fr-FR"/>
        </a:p>
      </dgm:t>
    </dgm:pt>
    <dgm:pt modelId="{33C92AC9-5CA2-4FA4-A835-617281BA0A44}" type="sibTrans" cxnId="{F2EE496E-1B54-4487-A10F-AD8CB8B62CA9}">
      <dgm:prSet/>
      <dgm:spPr/>
      <dgm:t>
        <a:bodyPr/>
        <a:lstStyle/>
        <a:p>
          <a:endParaRPr lang="fr-FR"/>
        </a:p>
      </dgm:t>
    </dgm:pt>
    <dgm:pt modelId="{AC0B90B1-F2AD-468E-BBD4-752322589DA0}">
      <dgm:prSet phldrT="[Texte]"/>
      <dgm:spPr/>
      <dgm:t>
        <a:bodyPr/>
        <a:lstStyle/>
        <a:p>
          <a:r>
            <a:rPr lang="fr-FR" dirty="0"/>
            <a:t>Suppression dernière couche</a:t>
          </a:r>
        </a:p>
      </dgm:t>
    </dgm:pt>
    <dgm:pt modelId="{08396363-3279-494D-9440-A7FBEFD0DBC6}" type="parTrans" cxnId="{5D1B814D-8D3B-4F05-8569-C23321E86CCA}">
      <dgm:prSet/>
      <dgm:spPr/>
      <dgm:t>
        <a:bodyPr/>
        <a:lstStyle/>
        <a:p>
          <a:endParaRPr lang="fr-FR"/>
        </a:p>
      </dgm:t>
    </dgm:pt>
    <dgm:pt modelId="{EE7D2E7A-4134-42AE-9B8A-3F34BCF8E65C}" type="sibTrans" cxnId="{5D1B814D-8D3B-4F05-8569-C23321E86CCA}">
      <dgm:prSet/>
      <dgm:spPr/>
      <dgm:t>
        <a:bodyPr/>
        <a:lstStyle/>
        <a:p>
          <a:endParaRPr lang="fr-FR"/>
        </a:p>
      </dgm:t>
    </dgm:pt>
    <dgm:pt modelId="{7DBEFD3D-04C0-4CF7-8E49-FD5688F0048B}">
      <dgm:prSet phldrT="[Texte]"/>
      <dgm:spPr/>
      <dgm:t>
        <a:bodyPr/>
        <a:lstStyle/>
        <a:p>
          <a:r>
            <a:rPr lang="fr-FR" dirty="0"/>
            <a:t>Broadcast</a:t>
          </a:r>
        </a:p>
      </dgm:t>
    </dgm:pt>
    <dgm:pt modelId="{737A84FF-E4A4-40A1-83F4-FF71DF19AA38}" type="parTrans" cxnId="{3F094E40-A251-41FC-B91C-090068FA639B}">
      <dgm:prSet/>
      <dgm:spPr/>
      <dgm:t>
        <a:bodyPr/>
        <a:lstStyle/>
        <a:p>
          <a:endParaRPr lang="fr-FR"/>
        </a:p>
      </dgm:t>
    </dgm:pt>
    <dgm:pt modelId="{DD639062-6214-4800-89EA-F30B7C417F52}" type="sibTrans" cxnId="{3F094E40-A251-41FC-B91C-090068FA639B}">
      <dgm:prSet/>
      <dgm:spPr/>
      <dgm:t>
        <a:bodyPr/>
        <a:lstStyle/>
        <a:p>
          <a:endParaRPr lang="fr-FR"/>
        </a:p>
      </dgm:t>
    </dgm:pt>
    <dgm:pt modelId="{3021B7B8-3175-46AB-A363-D6065B01EE14}">
      <dgm:prSet phldrT="[Texte]"/>
      <dgm:spPr/>
      <dgm:t>
        <a:bodyPr/>
        <a:lstStyle/>
        <a:p>
          <a:r>
            <a:rPr lang="fr-FR" dirty="0"/>
            <a:t>Poids</a:t>
          </a:r>
        </a:p>
      </dgm:t>
    </dgm:pt>
    <dgm:pt modelId="{C4DD208F-4C8B-486C-892A-4120AF915438}" type="parTrans" cxnId="{8E2C1A31-F805-4FA7-B2BB-B1EDB9FB825F}">
      <dgm:prSet/>
      <dgm:spPr/>
      <dgm:t>
        <a:bodyPr/>
        <a:lstStyle/>
        <a:p>
          <a:endParaRPr lang="fr-FR"/>
        </a:p>
      </dgm:t>
    </dgm:pt>
    <dgm:pt modelId="{DC0AE452-5A23-477A-AB1A-615B59F7190A}" type="sibTrans" cxnId="{8E2C1A31-F805-4FA7-B2BB-B1EDB9FB825F}">
      <dgm:prSet/>
      <dgm:spPr/>
      <dgm:t>
        <a:bodyPr/>
        <a:lstStyle/>
        <a:p>
          <a:endParaRPr lang="fr-FR"/>
        </a:p>
      </dgm:t>
    </dgm:pt>
    <dgm:pt modelId="{3EA9797D-8540-460D-BF76-6BA02BFD245F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/>
            <a:t>Chargement</a:t>
          </a:r>
        </a:p>
      </dgm:t>
    </dgm:pt>
    <dgm:pt modelId="{674E6894-5FFA-4655-92C4-86A17BC9393A}" type="parTrans" cxnId="{71C1743A-1023-4B93-8ECD-21987319223C}">
      <dgm:prSet/>
      <dgm:spPr/>
      <dgm:t>
        <a:bodyPr/>
        <a:lstStyle/>
        <a:p>
          <a:endParaRPr lang="fr-FR"/>
        </a:p>
      </dgm:t>
    </dgm:pt>
    <dgm:pt modelId="{173C6CC2-6E89-4100-8FB6-46EDA59D5445}" type="sibTrans" cxnId="{71C1743A-1023-4B93-8ECD-21987319223C}">
      <dgm:prSet/>
      <dgm:spPr/>
      <dgm:t>
        <a:bodyPr/>
        <a:lstStyle/>
        <a:p>
          <a:endParaRPr lang="fr-FR"/>
        </a:p>
      </dgm:t>
    </dgm:pt>
    <dgm:pt modelId="{5D333387-580F-42D0-8B3F-F567C92039C1}">
      <dgm:prSet phldrT="[Texte]"/>
      <dgm:spPr/>
      <dgm:t>
        <a:bodyPr/>
        <a:lstStyle/>
        <a:p>
          <a:r>
            <a:rPr lang="fr-FR" dirty="0"/>
            <a:t>Model</a:t>
          </a:r>
        </a:p>
      </dgm:t>
    </dgm:pt>
    <dgm:pt modelId="{9DA4F628-B214-4042-BCFB-5022674617C8}" type="parTrans" cxnId="{BA5DAEBA-E909-46CD-ABB9-8303C6672129}">
      <dgm:prSet/>
      <dgm:spPr/>
      <dgm:t>
        <a:bodyPr/>
        <a:lstStyle/>
        <a:p>
          <a:endParaRPr lang="fr-FR"/>
        </a:p>
      </dgm:t>
    </dgm:pt>
    <dgm:pt modelId="{345583BE-43BE-40DB-9FC2-B57BC83E2DB2}" type="sibTrans" cxnId="{BA5DAEBA-E909-46CD-ABB9-8303C6672129}">
      <dgm:prSet/>
      <dgm:spPr/>
      <dgm:t>
        <a:bodyPr/>
        <a:lstStyle/>
        <a:p>
          <a:endParaRPr lang="fr-FR"/>
        </a:p>
      </dgm:t>
    </dgm:pt>
    <dgm:pt modelId="{4D2F4A36-2B92-4D65-BA2B-3EECFA6C39C1}">
      <dgm:prSet phldrT="[Texte]"/>
      <dgm:spPr/>
      <dgm:t>
        <a:bodyPr/>
        <a:lstStyle/>
        <a:p>
          <a:r>
            <a:rPr lang="fr-FR" dirty="0"/>
            <a:t>Poids</a:t>
          </a:r>
        </a:p>
      </dgm:t>
    </dgm:pt>
    <dgm:pt modelId="{603C1CFC-C615-4266-A0DA-9E5310406F60}" type="parTrans" cxnId="{6EA1570C-27CD-4081-8E56-CAEC72DAC207}">
      <dgm:prSet/>
      <dgm:spPr/>
      <dgm:t>
        <a:bodyPr/>
        <a:lstStyle/>
        <a:p>
          <a:endParaRPr lang="fr-FR"/>
        </a:p>
      </dgm:t>
    </dgm:pt>
    <dgm:pt modelId="{496DAFE7-0462-468F-9409-3C893BF8D52C}" type="sibTrans" cxnId="{6EA1570C-27CD-4081-8E56-CAEC72DAC207}">
      <dgm:prSet/>
      <dgm:spPr/>
      <dgm:t>
        <a:bodyPr/>
        <a:lstStyle/>
        <a:p>
          <a:endParaRPr lang="fr-FR"/>
        </a:p>
      </dgm:t>
    </dgm:pt>
    <dgm:pt modelId="{2FE60A55-793C-44D7-BB5B-F87C0EAE2020}" type="pres">
      <dgm:prSet presAssocID="{3F4F1417-1022-43F0-AF3C-E9AF364072AD}" presName="linearFlow" presStyleCnt="0">
        <dgm:presLayoutVars>
          <dgm:dir/>
          <dgm:animLvl val="lvl"/>
          <dgm:resizeHandles val="exact"/>
        </dgm:presLayoutVars>
      </dgm:prSet>
      <dgm:spPr/>
    </dgm:pt>
    <dgm:pt modelId="{E1E4F10B-AF63-4315-AB1C-6CC788B44393}" type="pres">
      <dgm:prSet presAssocID="{316C39B2-0DD7-4B7C-B475-71736BE577D0}" presName="composite" presStyleCnt="0"/>
      <dgm:spPr/>
    </dgm:pt>
    <dgm:pt modelId="{425E060D-152A-49FF-B213-80672856BEA6}" type="pres">
      <dgm:prSet presAssocID="{316C39B2-0DD7-4B7C-B475-71736BE577D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2A20891-546E-4D14-822C-A375C300880E}" type="pres">
      <dgm:prSet presAssocID="{316C39B2-0DD7-4B7C-B475-71736BE577D0}" presName="descendantText" presStyleLbl="alignAcc1" presStyleIdx="0" presStyleCnt="3">
        <dgm:presLayoutVars>
          <dgm:bulletEnabled val="1"/>
        </dgm:presLayoutVars>
      </dgm:prSet>
      <dgm:spPr/>
    </dgm:pt>
    <dgm:pt modelId="{152700AD-6494-4D80-9AA7-F5E74EB1046D}" type="pres">
      <dgm:prSet presAssocID="{77F65BC6-2735-4B99-B2C9-FF4372A98D8D}" presName="sp" presStyleCnt="0"/>
      <dgm:spPr/>
    </dgm:pt>
    <dgm:pt modelId="{70353ABF-7465-4362-AC4D-719B22C42936}" type="pres">
      <dgm:prSet presAssocID="{7DBEFD3D-04C0-4CF7-8E49-FD5688F0048B}" presName="composite" presStyleCnt="0"/>
      <dgm:spPr/>
    </dgm:pt>
    <dgm:pt modelId="{93E07247-5846-4B02-906E-CF4150C87B5B}" type="pres">
      <dgm:prSet presAssocID="{7DBEFD3D-04C0-4CF7-8E49-FD5688F0048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D3A5AE5-C0AE-46C7-BC88-8F2F0986A7FC}" type="pres">
      <dgm:prSet presAssocID="{7DBEFD3D-04C0-4CF7-8E49-FD5688F0048B}" presName="descendantText" presStyleLbl="alignAcc1" presStyleIdx="1" presStyleCnt="3">
        <dgm:presLayoutVars>
          <dgm:bulletEnabled val="1"/>
        </dgm:presLayoutVars>
      </dgm:prSet>
      <dgm:spPr/>
    </dgm:pt>
    <dgm:pt modelId="{DBD422DA-56DE-4C55-8F17-611E0BF9F761}" type="pres">
      <dgm:prSet presAssocID="{DD639062-6214-4800-89EA-F30B7C417F52}" presName="sp" presStyleCnt="0"/>
      <dgm:spPr/>
    </dgm:pt>
    <dgm:pt modelId="{4F893DE3-0BAF-4481-82C0-6C2D9B1116EA}" type="pres">
      <dgm:prSet presAssocID="{3EA9797D-8540-460D-BF76-6BA02BFD245F}" presName="composite" presStyleCnt="0"/>
      <dgm:spPr/>
    </dgm:pt>
    <dgm:pt modelId="{F447C2E1-8641-43B4-A7B7-10EE744DEA00}" type="pres">
      <dgm:prSet presAssocID="{3EA9797D-8540-460D-BF76-6BA02BFD245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9563295-8D21-454E-BB26-D8D04077ECDD}" type="pres">
      <dgm:prSet presAssocID="{3EA9797D-8540-460D-BF76-6BA02BFD245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A4B79E05-F2B5-4972-964C-6D93FB1373B5}" type="presOf" srcId="{E0546581-F533-4859-97D5-3FEC67B37B76}" destId="{A2A20891-546E-4D14-822C-A375C300880E}" srcOrd="0" destOrd="0" presId="urn:microsoft.com/office/officeart/2005/8/layout/chevron2"/>
    <dgm:cxn modelId="{6EA1570C-27CD-4081-8E56-CAEC72DAC207}" srcId="{3EA9797D-8540-460D-BF76-6BA02BFD245F}" destId="{4D2F4A36-2B92-4D65-BA2B-3EECFA6C39C1}" srcOrd="1" destOrd="0" parTransId="{603C1CFC-C615-4266-A0DA-9E5310406F60}" sibTransId="{496DAFE7-0462-468F-9409-3C893BF8D52C}"/>
    <dgm:cxn modelId="{EB61AE1A-3A0D-42D1-ADF3-9165BDE1748D}" type="presOf" srcId="{4D2F4A36-2B92-4D65-BA2B-3EECFA6C39C1}" destId="{09563295-8D21-454E-BB26-D8D04077ECDD}" srcOrd="0" destOrd="1" presId="urn:microsoft.com/office/officeart/2005/8/layout/chevron2"/>
    <dgm:cxn modelId="{D253E123-74A1-4864-95EB-CB7ED89E0D62}" type="presOf" srcId="{7DBEFD3D-04C0-4CF7-8E49-FD5688F0048B}" destId="{93E07247-5846-4B02-906E-CF4150C87B5B}" srcOrd="0" destOrd="0" presId="urn:microsoft.com/office/officeart/2005/8/layout/chevron2"/>
    <dgm:cxn modelId="{8E2C1A31-F805-4FA7-B2BB-B1EDB9FB825F}" srcId="{7DBEFD3D-04C0-4CF7-8E49-FD5688F0048B}" destId="{3021B7B8-3175-46AB-A363-D6065B01EE14}" srcOrd="0" destOrd="0" parTransId="{C4DD208F-4C8B-486C-892A-4120AF915438}" sibTransId="{DC0AE452-5A23-477A-AB1A-615B59F7190A}"/>
    <dgm:cxn modelId="{71C1743A-1023-4B93-8ECD-21987319223C}" srcId="{3F4F1417-1022-43F0-AF3C-E9AF364072AD}" destId="{3EA9797D-8540-460D-BF76-6BA02BFD245F}" srcOrd="2" destOrd="0" parTransId="{674E6894-5FFA-4655-92C4-86A17BC9393A}" sibTransId="{173C6CC2-6E89-4100-8FB6-46EDA59D5445}"/>
    <dgm:cxn modelId="{3F094E40-A251-41FC-B91C-090068FA639B}" srcId="{3F4F1417-1022-43F0-AF3C-E9AF364072AD}" destId="{7DBEFD3D-04C0-4CF7-8E49-FD5688F0048B}" srcOrd="1" destOrd="0" parTransId="{737A84FF-E4A4-40A1-83F4-FF71DF19AA38}" sibTransId="{DD639062-6214-4800-89EA-F30B7C417F52}"/>
    <dgm:cxn modelId="{5D1B814D-8D3B-4F05-8569-C23321E86CCA}" srcId="{316C39B2-0DD7-4B7C-B475-71736BE577D0}" destId="{AC0B90B1-F2AD-468E-BBD4-752322589DA0}" srcOrd="1" destOrd="0" parTransId="{08396363-3279-494D-9440-A7FBEFD0DBC6}" sibTransId="{EE7D2E7A-4134-42AE-9B8A-3F34BCF8E65C}"/>
    <dgm:cxn modelId="{F2EE496E-1B54-4487-A10F-AD8CB8B62CA9}" srcId="{316C39B2-0DD7-4B7C-B475-71736BE577D0}" destId="{E0546581-F533-4859-97D5-3FEC67B37B76}" srcOrd="0" destOrd="0" parTransId="{C70A77B7-83C9-45D3-8735-6F6B8F637A4B}" sibTransId="{33C92AC9-5CA2-4FA4-A835-617281BA0A44}"/>
    <dgm:cxn modelId="{CAFEB373-FEC5-4043-8465-C346546A9D16}" type="presOf" srcId="{AC0B90B1-F2AD-468E-BBD4-752322589DA0}" destId="{A2A20891-546E-4D14-822C-A375C300880E}" srcOrd="0" destOrd="1" presId="urn:microsoft.com/office/officeart/2005/8/layout/chevron2"/>
    <dgm:cxn modelId="{5D5A618A-F420-47BE-837E-3438DC9C6A1B}" type="presOf" srcId="{3F4F1417-1022-43F0-AF3C-E9AF364072AD}" destId="{2FE60A55-793C-44D7-BB5B-F87C0EAE2020}" srcOrd="0" destOrd="0" presId="urn:microsoft.com/office/officeart/2005/8/layout/chevron2"/>
    <dgm:cxn modelId="{1654CE91-0297-45DF-BA73-BFD56D1A5DFA}" type="presOf" srcId="{3EA9797D-8540-460D-BF76-6BA02BFD245F}" destId="{F447C2E1-8641-43B4-A7B7-10EE744DEA00}" srcOrd="0" destOrd="0" presId="urn:microsoft.com/office/officeart/2005/8/layout/chevron2"/>
    <dgm:cxn modelId="{C3C69A98-DE2B-4791-B9FF-F2563DA62F60}" type="presOf" srcId="{316C39B2-0DD7-4B7C-B475-71736BE577D0}" destId="{425E060D-152A-49FF-B213-80672856BEA6}" srcOrd="0" destOrd="0" presId="urn:microsoft.com/office/officeart/2005/8/layout/chevron2"/>
    <dgm:cxn modelId="{D5EB21A1-55FC-495E-AFBC-8825BBD327C9}" srcId="{3F4F1417-1022-43F0-AF3C-E9AF364072AD}" destId="{316C39B2-0DD7-4B7C-B475-71736BE577D0}" srcOrd="0" destOrd="0" parTransId="{249C79E2-49C1-4392-B2DE-A175A5883C85}" sibTransId="{77F65BC6-2735-4B99-B2C9-FF4372A98D8D}"/>
    <dgm:cxn modelId="{BA5DAEBA-E909-46CD-ABB9-8303C6672129}" srcId="{3EA9797D-8540-460D-BF76-6BA02BFD245F}" destId="{5D333387-580F-42D0-8B3F-F567C92039C1}" srcOrd="0" destOrd="0" parTransId="{9DA4F628-B214-4042-BCFB-5022674617C8}" sibTransId="{345583BE-43BE-40DB-9FC2-B57BC83E2DB2}"/>
    <dgm:cxn modelId="{9085A0D6-A5D2-4B53-B944-90A3DE56A48F}" type="presOf" srcId="{3021B7B8-3175-46AB-A363-D6065B01EE14}" destId="{3D3A5AE5-C0AE-46C7-BC88-8F2F0986A7FC}" srcOrd="0" destOrd="0" presId="urn:microsoft.com/office/officeart/2005/8/layout/chevron2"/>
    <dgm:cxn modelId="{B0E096EF-F24B-43D6-A890-8C151D1A59C5}" type="presOf" srcId="{5D333387-580F-42D0-8B3F-F567C92039C1}" destId="{09563295-8D21-454E-BB26-D8D04077ECDD}" srcOrd="0" destOrd="0" presId="urn:microsoft.com/office/officeart/2005/8/layout/chevron2"/>
    <dgm:cxn modelId="{F65C5F55-F246-4D8F-B8D0-9AE63BFF76C3}" type="presParOf" srcId="{2FE60A55-793C-44D7-BB5B-F87C0EAE2020}" destId="{E1E4F10B-AF63-4315-AB1C-6CC788B44393}" srcOrd="0" destOrd="0" presId="urn:microsoft.com/office/officeart/2005/8/layout/chevron2"/>
    <dgm:cxn modelId="{3DAEF954-76FA-46F9-AE88-88FB0B369F51}" type="presParOf" srcId="{E1E4F10B-AF63-4315-AB1C-6CC788B44393}" destId="{425E060D-152A-49FF-B213-80672856BEA6}" srcOrd="0" destOrd="0" presId="urn:microsoft.com/office/officeart/2005/8/layout/chevron2"/>
    <dgm:cxn modelId="{BE2834E7-9C15-458D-9CFE-6642C1A1DEE9}" type="presParOf" srcId="{E1E4F10B-AF63-4315-AB1C-6CC788B44393}" destId="{A2A20891-546E-4D14-822C-A375C300880E}" srcOrd="1" destOrd="0" presId="urn:microsoft.com/office/officeart/2005/8/layout/chevron2"/>
    <dgm:cxn modelId="{0DBE5A8A-EEF3-4EEC-B761-1AF201BA5676}" type="presParOf" srcId="{2FE60A55-793C-44D7-BB5B-F87C0EAE2020}" destId="{152700AD-6494-4D80-9AA7-F5E74EB1046D}" srcOrd="1" destOrd="0" presId="urn:microsoft.com/office/officeart/2005/8/layout/chevron2"/>
    <dgm:cxn modelId="{7A0619B7-658F-4F66-B500-7D824860B486}" type="presParOf" srcId="{2FE60A55-793C-44D7-BB5B-F87C0EAE2020}" destId="{70353ABF-7465-4362-AC4D-719B22C42936}" srcOrd="2" destOrd="0" presId="urn:microsoft.com/office/officeart/2005/8/layout/chevron2"/>
    <dgm:cxn modelId="{226001BD-B92D-443D-8538-09C35BDBD956}" type="presParOf" srcId="{70353ABF-7465-4362-AC4D-719B22C42936}" destId="{93E07247-5846-4B02-906E-CF4150C87B5B}" srcOrd="0" destOrd="0" presId="urn:microsoft.com/office/officeart/2005/8/layout/chevron2"/>
    <dgm:cxn modelId="{2784DD09-E5B2-4B81-BFA8-1E7DC156EAAD}" type="presParOf" srcId="{70353ABF-7465-4362-AC4D-719B22C42936}" destId="{3D3A5AE5-C0AE-46C7-BC88-8F2F0986A7FC}" srcOrd="1" destOrd="0" presId="urn:microsoft.com/office/officeart/2005/8/layout/chevron2"/>
    <dgm:cxn modelId="{D559C597-8DCE-47D4-BDCE-BF368527A9EE}" type="presParOf" srcId="{2FE60A55-793C-44D7-BB5B-F87C0EAE2020}" destId="{DBD422DA-56DE-4C55-8F17-611E0BF9F761}" srcOrd="3" destOrd="0" presId="urn:microsoft.com/office/officeart/2005/8/layout/chevron2"/>
    <dgm:cxn modelId="{C68CC9D2-CDFB-4C8A-B698-B5DED716CC04}" type="presParOf" srcId="{2FE60A55-793C-44D7-BB5B-F87C0EAE2020}" destId="{4F893DE3-0BAF-4481-82C0-6C2D9B1116EA}" srcOrd="4" destOrd="0" presId="urn:microsoft.com/office/officeart/2005/8/layout/chevron2"/>
    <dgm:cxn modelId="{096648C1-C971-4270-AB02-F611D3C3D9F5}" type="presParOf" srcId="{4F893DE3-0BAF-4481-82C0-6C2D9B1116EA}" destId="{F447C2E1-8641-43B4-A7B7-10EE744DEA00}" srcOrd="0" destOrd="0" presId="urn:microsoft.com/office/officeart/2005/8/layout/chevron2"/>
    <dgm:cxn modelId="{80D94C29-0F9E-4C9F-81E0-FDBF8B4D4862}" type="presParOf" srcId="{4F893DE3-0BAF-4481-82C0-6C2D9B1116EA}" destId="{09563295-8D21-454E-BB26-D8D04077ECD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794F42F-DE11-4DAB-8AD1-A6A347E37ABE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150A2C1B-720E-4ACF-92F9-0A056E52E160}">
      <dgm:prSet phldrT="[Texte]"/>
      <dgm:spPr/>
      <dgm:t>
        <a:bodyPr/>
        <a:lstStyle/>
        <a:p>
          <a:r>
            <a:rPr lang="fr-FR" dirty="0"/>
            <a:t>Préprocessing</a:t>
          </a:r>
        </a:p>
      </dgm:t>
    </dgm:pt>
    <dgm:pt modelId="{C5E360A5-D11A-4ADF-BEFD-33E120146E05}" type="parTrans" cxnId="{3ACA049C-68EE-4569-9E75-9C74C6583BB8}">
      <dgm:prSet/>
      <dgm:spPr/>
      <dgm:t>
        <a:bodyPr/>
        <a:lstStyle/>
        <a:p>
          <a:endParaRPr lang="fr-FR"/>
        </a:p>
      </dgm:t>
    </dgm:pt>
    <dgm:pt modelId="{59C5F4F9-07CE-42D1-BD88-A419E55BDCF2}" type="sibTrans" cxnId="{3ACA049C-68EE-4569-9E75-9C74C6583BB8}">
      <dgm:prSet/>
      <dgm:spPr/>
      <dgm:t>
        <a:bodyPr/>
        <a:lstStyle/>
        <a:p>
          <a:endParaRPr lang="fr-FR"/>
        </a:p>
      </dgm:t>
    </dgm:pt>
    <dgm:pt modelId="{FB605CAF-A0A2-4ECF-9EB3-BE18BC210339}">
      <dgm:prSet phldrT="[Texte]"/>
      <dgm:spPr/>
      <dgm:t>
        <a:bodyPr/>
        <a:lstStyle/>
        <a:p>
          <a:r>
            <a:rPr lang="fr-FR" dirty="0"/>
            <a:t>Prédiction</a:t>
          </a:r>
        </a:p>
      </dgm:t>
    </dgm:pt>
    <dgm:pt modelId="{91EFB106-3846-4493-BFF4-18D4EECD0236}" type="parTrans" cxnId="{1E47F745-C21E-4738-BFB2-FDB46A8C2D6D}">
      <dgm:prSet/>
      <dgm:spPr/>
      <dgm:t>
        <a:bodyPr/>
        <a:lstStyle/>
        <a:p>
          <a:endParaRPr lang="fr-FR"/>
        </a:p>
      </dgm:t>
    </dgm:pt>
    <dgm:pt modelId="{16FE1E93-885D-45CD-970B-67FAC5A823CB}" type="sibTrans" cxnId="{1E47F745-C21E-4738-BFB2-FDB46A8C2D6D}">
      <dgm:prSet/>
      <dgm:spPr/>
      <dgm:t>
        <a:bodyPr/>
        <a:lstStyle/>
        <a:p>
          <a:endParaRPr lang="fr-FR"/>
        </a:p>
      </dgm:t>
    </dgm:pt>
    <dgm:pt modelId="{C842F0F1-E81D-4768-B3BF-D98F35D2B00E}">
      <dgm:prSet phldrT="[Texte]"/>
      <dgm:spPr/>
      <dgm:t>
        <a:bodyPr/>
        <a:lstStyle/>
        <a:p>
          <a:r>
            <a:rPr lang="fr-FR" dirty="0"/>
            <a:t>Encapsulation</a:t>
          </a:r>
        </a:p>
      </dgm:t>
    </dgm:pt>
    <dgm:pt modelId="{BF0D9D05-52EC-484A-9287-121D187A984F}" type="parTrans" cxnId="{52D5F5BA-56A9-4933-BA97-7B71178F8954}">
      <dgm:prSet/>
      <dgm:spPr/>
      <dgm:t>
        <a:bodyPr/>
        <a:lstStyle/>
        <a:p>
          <a:endParaRPr lang="fr-FR"/>
        </a:p>
      </dgm:t>
    </dgm:pt>
    <dgm:pt modelId="{004A2844-DC8F-4F5A-B8BC-E36A5AB671AF}" type="sibTrans" cxnId="{52D5F5BA-56A9-4933-BA97-7B71178F8954}">
      <dgm:prSet/>
      <dgm:spPr/>
      <dgm:t>
        <a:bodyPr/>
        <a:lstStyle/>
        <a:p>
          <a:endParaRPr lang="fr-FR"/>
        </a:p>
      </dgm:t>
    </dgm:pt>
    <dgm:pt modelId="{C85A0197-A51B-42ED-9B32-1E46C4F75277}" type="pres">
      <dgm:prSet presAssocID="{2794F42F-DE11-4DAB-8AD1-A6A347E37ABE}" presName="diagram" presStyleCnt="0">
        <dgm:presLayoutVars>
          <dgm:dir/>
          <dgm:resizeHandles val="exact"/>
        </dgm:presLayoutVars>
      </dgm:prSet>
      <dgm:spPr/>
    </dgm:pt>
    <dgm:pt modelId="{CD3C60B5-F6A9-4301-B288-7BF067E5B260}" type="pres">
      <dgm:prSet presAssocID="{150A2C1B-720E-4ACF-92F9-0A056E52E160}" presName="node" presStyleLbl="node1" presStyleIdx="0" presStyleCnt="3">
        <dgm:presLayoutVars>
          <dgm:bulletEnabled val="1"/>
        </dgm:presLayoutVars>
      </dgm:prSet>
      <dgm:spPr/>
    </dgm:pt>
    <dgm:pt modelId="{3478026E-3B5B-419E-AD21-3301339F334F}" type="pres">
      <dgm:prSet presAssocID="{59C5F4F9-07CE-42D1-BD88-A419E55BDCF2}" presName="sibTrans" presStyleCnt="0"/>
      <dgm:spPr/>
    </dgm:pt>
    <dgm:pt modelId="{B07E2DFD-A42B-4FF1-AB38-ECE55C385AAD}" type="pres">
      <dgm:prSet presAssocID="{FB605CAF-A0A2-4ECF-9EB3-BE18BC210339}" presName="node" presStyleLbl="node1" presStyleIdx="1" presStyleCnt="3">
        <dgm:presLayoutVars>
          <dgm:bulletEnabled val="1"/>
        </dgm:presLayoutVars>
      </dgm:prSet>
      <dgm:spPr/>
    </dgm:pt>
    <dgm:pt modelId="{A5DAAFE6-93C0-426C-9095-C8C9D822E0E7}" type="pres">
      <dgm:prSet presAssocID="{16FE1E93-885D-45CD-970B-67FAC5A823CB}" presName="sibTrans" presStyleCnt="0"/>
      <dgm:spPr/>
    </dgm:pt>
    <dgm:pt modelId="{E9894237-93F5-4078-A7DC-E4DF09EAA73A}" type="pres">
      <dgm:prSet presAssocID="{C842F0F1-E81D-4768-B3BF-D98F35D2B00E}" presName="node" presStyleLbl="node1" presStyleIdx="2" presStyleCnt="3">
        <dgm:presLayoutVars>
          <dgm:bulletEnabled val="1"/>
        </dgm:presLayoutVars>
      </dgm:prSet>
      <dgm:spPr/>
    </dgm:pt>
  </dgm:ptLst>
  <dgm:cxnLst>
    <dgm:cxn modelId="{E4D4F33B-C6EF-4613-ADE0-6664CA14891B}" type="presOf" srcId="{2794F42F-DE11-4DAB-8AD1-A6A347E37ABE}" destId="{C85A0197-A51B-42ED-9B32-1E46C4F75277}" srcOrd="0" destOrd="0" presId="urn:microsoft.com/office/officeart/2005/8/layout/default"/>
    <dgm:cxn modelId="{1E47F745-C21E-4738-BFB2-FDB46A8C2D6D}" srcId="{2794F42F-DE11-4DAB-8AD1-A6A347E37ABE}" destId="{FB605CAF-A0A2-4ECF-9EB3-BE18BC210339}" srcOrd="1" destOrd="0" parTransId="{91EFB106-3846-4493-BFF4-18D4EECD0236}" sibTransId="{16FE1E93-885D-45CD-970B-67FAC5A823CB}"/>
    <dgm:cxn modelId="{B77E6479-08AB-4C0B-9817-6AFB0458B722}" type="presOf" srcId="{150A2C1B-720E-4ACF-92F9-0A056E52E160}" destId="{CD3C60B5-F6A9-4301-B288-7BF067E5B260}" srcOrd="0" destOrd="0" presId="urn:microsoft.com/office/officeart/2005/8/layout/default"/>
    <dgm:cxn modelId="{3ACA049C-68EE-4569-9E75-9C74C6583BB8}" srcId="{2794F42F-DE11-4DAB-8AD1-A6A347E37ABE}" destId="{150A2C1B-720E-4ACF-92F9-0A056E52E160}" srcOrd="0" destOrd="0" parTransId="{C5E360A5-D11A-4ADF-BEFD-33E120146E05}" sibTransId="{59C5F4F9-07CE-42D1-BD88-A419E55BDCF2}"/>
    <dgm:cxn modelId="{52D5F5BA-56A9-4933-BA97-7B71178F8954}" srcId="{2794F42F-DE11-4DAB-8AD1-A6A347E37ABE}" destId="{C842F0F1-E81D-4768-B3BF-D98F35D2B00E}" srcOrd="2" destOrd="0" parTransId="{BF0D9D05-52EC-484A-9287-121D187A984F}" sibTransId="{004A2844-DC8F-4F5A-B8BC-E36A5AB671AF}"/>
    <dgm:cxn modelId="{6DD880BB-62CC-41C6-9D1D-AD02B602754F}" type="presOf" srcId="{C842F0F1-E81D-4768-B3BF-D98F35D2B00E}" destId="{E9894237-93F5-4078-A7DC-E4DF09EAA73A}" srcOrd="0" destOrd="0" presId="urn:microsoft.com/office/officeart/2005/8/layout/default"/>
    <dgm:cxn modelId="{BAEC2BCC-1ACC-4D59-B601-559233043FD9}" type="presOf" srcId="{FB605CAF-A0A2-4ECF-9EB3-BE18BC210339}" destId="{B07E2DFD-A42B-4FF1-AB38-ECE55C385AAD}" srcOrd="0" destOrd="0" presId="urn:microsoft.com/office/officeart/2005/8/layout/default"/>
    <dgm:cxn modelId="{D9E54AB1-6D54-4928-8DF8-D4ED07A0CE04}" type="presParOf" srcId="{C85A0197-A51B-42ED-9B32-1E46C4F75277}" destId="{CD3C60B5-F6A9-4301-B288-7BF067E5B260}" srcOrd="0" destOrd="0" presId="urn:microsoft.com/office/officeart/2005/8/layout/default"/>
    <dgm:cxn modelId="{F6BD4CF8-3861-4AF7-B9B4-D7A0612F5941}" type="presParOf" srcId="{C85A0197-A51B-42ED-9B32-1E46C4F75277}" destId="{3478026E-3B5B-419E-AD21-3301339F334F}" srcOrd="1" destOrd="0" presId="urn:microsoft.com/office/officeart/2005/8/layout/default"/>
    <dgm:cxn modelId="{FDB873BE-0E87-4156-9658-1999EA2D5989}" type="presParOf" srcId="{C85A0197-A51B-42ED-9B32-1E46C4F75277}" destId="{B07E2DFD-A42B-4FF1-AB38-ECE55C385AAD}" srcOrd="2" destOrd="0" presId="urn:microsoft.com/office/officeart/2005/8/layout/default"/>
    <dgm:cxn modelId="{D0010A90-9076-4399-A5A2-EE86CF133DCB}" type="presParOf" srcId="{C85A0197-A51B-42ED-9B32-1E46C4F75277}" destId="{A5DAAFE6-93C0-426C-9095-C8C9D822E0E7}" srcOrd="3" destOrd="0" presId="urn:microsoft.com/office/officeart/2005/8/layout/default"/>
    <dgm:cxn modelId="{F47A7FD9-3F22-4FD8-96C7-7623C2DB2904}" type="presParOf" srcId="{C85A0197-A51B-42ED-9B32-1E46C4F75277}" destId="{E9894237-93F5-4078-A7DC-E4DF09EAA73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16D882F-BBD3-4516-AE15-EB3C36F629E6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39D22D35-FF27-48C8-B0EF-683F543179C6}">
      <dgm:prSet phldrT="[Texte]"/>
      <dgm:spPr/>
      <dgm:t>
        <a:bodyPr/>
        <a:lstStyle/>
        <a:p>
          <a:r>
            <a:rPr lang="fr-FR" dirty="0"/>
            <a:t>Chargement</a:t>
          </a:r>
        </a:p>
      </dgm:t>
    </dgm:pt>
    <dgm:pt modelId="{93EE08B5-E255-4E5E-8040-EE6B6D6CBF54}" type="parTrans" cxnId="{1521B228-E170-4C44-B387-17A4A1C29D00}">
      <dgm:prSet/>
      <dgm:spPr/>
      <dgm:t>
        <a:bodyPr/>
        <a:lstStyle/>
        <a:p>
          <a:endParaRPr lang="fr-FR"/>
        </a:p>
      </dgm:t>
    </dgm:pt>
    <dgm:pt modelId="{79254704-6577-4BD6-9B09-9A84CA4454D3}" type="sibTrans" cxnId="{1521B228-E170-4C44-B387-17A4A1C29D00}">
      <dgm:prSet/>
      <dgm:spPr/>
      <dgm:t>
        <a:bodyPr/>
        <a:lstStyle/>
        <a:p>
          <a:endParaRPr lang="fr-FR"/>
        </a:p>
      </dgm:t>
    </dgm:pt>
    <dgm:pt modelId="{0DE801BD-9325-4775-BF6B-2092A8CC5483}">
      <dgm:prSet phldrT="[Texte]"/>
      <dgm:spPr/>
      <dgm:t>
        <a:bodyPr/>
        <a:lstStyle/>
        <a:p>
          <a:r>
            <a:rPr lang="fr-FR" dirty="0"/>
            <a:t>Redimensionnement</a:t>
          </a:r>
        </a:p>
      </dgm:t>
    </dgm:pt>
    <dgm:pt modelId="{4CC848D3-99B1-490B-850D-ECBEBAB1F175}" type="parTrans" cxnId="{399CFEC0-FD04-45FE-872C-82CD76CD0CC1}">
      <dgm:prSet/>
      <dgm:spPr/>
      <dgm:t>
        <a:bodyPr/>
        <a:lstStyle/>
        <a:p>
          <a:endParaRPr lang="fr-FR"/>
        </a:p>
      </dgm:t>
    </dgm:pt>
    <dgm:pt modelId="{2BDFCFB2-77F4-4D11-9AF3-5C0C64E63259}" type="sibTrans" cxnId="{399CFEC0-FD04-45FE-872C-82CD76CD0CC1}">
      <dgm:prSet/>
      <dgm:spPr/>
      <dgm:t>
        <a:bodyPr/>
        <a:lstStyle/>
        <a:p>
          <a:endParaRPr lang="fr-FR"/>
        </a:p>
      </dgm:t>
    </dgm:pt>
    <dgm:pt modelId="{9E12D963-93CF-4CBE-AC10-B50E8EC08B92}">
      <dgm:prSet phldrT="[Texte]"/>
      <dgm:spPr/>
      <dgm:t>
        <a:bodyPr/>
        <a:lstStyle/>
        <a:p>
          <a:r>
            <a:rPr lang="fr-FR" dirty="0"/>
            <a:t>Transformation</a:t>
          </a:r>
        </a:p>
      </dgm:t>
    </dgm:pt>
    <dgm:pt modelId="{1F927321-1605-4380-B5EF-57CDAC3EEDF4}" type="parTrans" cxnId="{70A0C3E1-CB41-406E-B9E2-4B21722F8B17}">
      <dgm:prSet/>
      <dgm:spPr/>
      <dgm:t>
        <a:bodyPr/>
        <a:lstStyle/>
        <a:p>
          <a:endParaRPr lang="fr-FR"/>
        </a:p>
      </dgm:t>
    </dgm:pt>
    <dgm:pt modelId="{68FD1003-E50E-4FE9-9D80-694C028EAB2A}" type="sibTrans" cxnId="{70A0C3E1-CB41-406E-B9E2-4B21722F8B17}">
      <dgm:prSet/>
      <dgm:spPr/>
      <dgm:t>
        <a:bodyPr/>
        <a:lstStyle/>
        <a:p>
          <a:endParaRPr lang="fr-FR"/>
        </a:p>
      </dgm:t>
    </dgm:pt>
    <dgm:pt modelId="{E00DB21C-A8CA-4089-BAAB-0D9093B0AAB8}" type="pres">
      <dgm:prSet presAssocID="{316D882F-BBD3-4516-AE15-EB3C36F629E6}" presName="Name0" presStyleCnt="0">
        <dgm:presLayoutVars>
          <dgm:dir/>
          <dgm:resizeHandles val="exact"/>
        </dgm:presLayoutVars>
      </dgm:prSet>
      <dgm:spPr/>
    </dgm:pt>
    <dgm:pt modelId="{62171548-4D79-4978-BEBE-FB6F6312BD5F}" type="pres">
      <dgm:prSet presAssocID="{39D22D35-FF27-48C8-B0EF-683F543179C6}" presName="node" presStyleLbl="node1" presStyleIdx="0" presStyleCnt="3">
        <dgm:presLayoutVars>
          <dgm:bulletEnabled val="1"/>
        </dgm:presLayoutVars>
      </dgm:prSet>
      <dgm:spPr/>
    </dgm:pt>
    <dgm:pt modelId="{486E7459-446E-424F-AB44-7E64D61709B2}" type="pres">
      <dgm:prSet presAssocID="{79254704-6577-4BD6-9B09-9A84CA4454D3}" presName="sibTrans" presStyleLbl="sibTrans2D1" presStyleIdx="0" presStyleCnt="2"/>
      <dgm:spPr/>
    </dgm:pt>
    <dgm:pt modelId="{0F15FA2F-C831-4F3D-9AA7-6D48AB258D80}" type="pres">
      <dgm:prSet presAssocID="{79254704-6577-4BD6-9B09-9A84CA4454D3}" presName="connectorText" presStyleLbl="sibTrans2D1" presStyleIdx="0" presStyleCnt="2"/>
      <dgm:spPr/>
    </dgm:pt>
    <dgm:pt modelId="{4FC5E16A-4C44-4ECF-8925-42AEF35E9167}" type="pres">
      <dgm:prSet presAssocID="{0DE801BD-9325-4775-BF6B-2092A8CC5483}" presName="node" presStyleLbl="node1" presStyleIdx="1" presStyleCnt="3">
        <dgm:presLayoutVars>
          <dgm:bulletEnabled val="1"/>
        </dgm:presLayoutVars>
      </dgm:prSet>
      <dgm:spPr/>
    </dgm:pt>
    <dgm:pt modelId="{789A5C51-614C-4FB7-AD6B-71A5C4B23E8C}" type="pres">
      <dgm:prSet presAssocID="{2BDFCFB2-77F4-4D11-9AF3-5C0C64E63259}" presName="sibTrans" presStyleLbl="sibTrans2D1" presStyleIdx="1" presStyleCnt="2"/>
      <dgm:spPr/>
    </dgm:pt>
    <dgm:pt modelId="{0CF67FDD-2C82-4DFF-8C5A-0234442E8C0B}" type="pres">
      <dgm:prSet presAssocID="{2BDFCFB2-77F4-4D11-9AF3-5C0C64E63259}" presName="connectorText" presStyleLbl="sibTrans2D1" presStyleIdx="1" presStyleCnt="2"/>
      <dgm:spPr/>
    </dgm:pt>
    <dgm:pt modelId="{789AE488-4B5F-4610-815B-417FB2A50A53}" type="pres">
      <dgm:prSet presAssocID="{9E12D963-93CF-4CBE-AC10-B50E8EC08B92}" presName="node" presStyleLbl="node1" presStyleIdx="2" presStyleCnt="3">
        <dgm:presLayoutVars>
          <dgm:bulletEnabled val="1"/>
        </dgm:presLayoutVars>
      </dgm:prSet>
      <dgm:spPr/>
    </dgm:pt>
  </dgm:ptLst>
  <dgm:cxnLst>
    <dgm:cxn modelId="{F14C3921-4020-4299-8FAA-AA080A8EF607}" type="presOf" srcId="{39D22D35-FF27-48C8-B0EF-683F543179C6}" destId="{62171548-4D79-4978-BEBE-FB6F6312BD5F}" srcOrd="0" destOrd="0" presId="urn:microsoft.com/office/officeart/2005/8/layout/process1"/>
    <dgm:cxn modelId="{1521B228-E170-4C44-B387-17A4A1C29D00}" srcId="{316D882F-BBD3-4516-AE15-EB3C36F629E6}" destId="{39D22D35-FF27-48C8-B0EF-683F543179C6}" srcOrd="0" destOrd="0" parTransId="{93EE08B5-E255-4E5E-8040-EE6B6D6CBF54}" sibTransId="{79254704-6577-4BD6-9B09-9A84CA4454D3}"/>
    <dgm:cxn modelId="{01E1BD61-510D-44C8-8B61-AC6C2A1CC317}" type="presOf" srcId="{2BDFCFB2-77F4-4D11-9AF3-5C0C64E63259}" destId="{789A5C51-614C-4FB7-AD6B-71A5C4B23E8C}" srcOrd="0" destOrd="0" presId="urn:microsoft.com/office/officeart/2005/8/layout/process1"/>
    <dgm:cxn modelId="{99FAD865-EE4C-45D9-BED8-9BFC123B08A3}" type="presOf" srcId="{0DE801BD-9325-4775-BF6B-2092A8CC5483}" destId="{4FC5E16A-4C44-4ECF-8925-42AEF35E9167}" srcOrd="0" destOrd="0" presId="urn:microsoft.com/office/officeart/2005/8/layout/process1"/>
    <dgm:cxn modelId="{5414734C-9BCF-447D-BF6A-82D4BB0ED757}" type="presOf" srcId="{316D882F-BBD3-4516-AE15-EB3C36F629E6}" destId="{E00DB21C-A8CA-4089-BAAB-0D9093B0AAB8}" srcOrd="0" destOrd="0" presId="urn:microsoft.com/office/officeart/2005/8/layout/process1"/>
    <dgm:cxn modelId="{B01D6C4F-CE51-49EF-A8DA-BFE74B88D74A}" type="presOf" srcId="{9E12D963-93CF-4CBE-AC10-B50E8EC08B92}" destId="{789AE488-4B5F-4610-815B-417FB2A50A53}" srcOrd="0" destOrd="0" presId="urn:microsoft.com/office/officeart/2005/8/layout/process1"/>
    <dgm:cxn modelId="{D71F0B52-ECF1-473C-A230-348EE365F029}" type="presOf" srcId="{79254704-6577-4BD6-9B09-9A84CA4454D3}" destId="{0F15FA2F-C831-4F3D-9AA7-6D48AB258D80}" srcOrd="1" destOrd="0" presId="urn:microsoft.com/office/officeart/2005/8/layout/process1"/>
    <dgm:cxn modelId="{9A17D59D-9608-4D35-AB08-4861EB1016F5}" type="presOf" srcId="{79254704-6577-4BD6-9B09-9A84CA4454D3}" destId="{486E7459-446E-424F-AB44-7E64D61709B2}" srcOrd="0" destOrd="0" presId="urn:microsoft.com/office/officeart/2005/8/layout/process1"/>
    <dgm:cxn modelId="{DC7DF1B8-06AE-4CED-9354-3D161DC713DB}" type="presOf" srcId="{2BDFCFB2-77F4-4D11-9AF3-5C0C64E63259}" destId="{0CF67FDD-2C82-4DFF-8C5A-0234442E8C0B}" srcOrd="1" destOrd="0" presId="urn:microsoft.com/office/officeart/2005/8/layout/process1"/>
    <dgm:cxn modelId="{399CFEC0-FD04-45FE-872C-82CD76CD0CC1}" srcId="{316D882F-BBD3-4516-AE15-EB3C36F629E6}" destId="{0DE801BD-9325-4775-BF6B-2092A8CC5483}" srcOrd="1" destOrd="0" parTransId="{4CC848D3-99B1-490B-850D-ECBEBAB1F175}" sibTransId="{2BDFCFB2-77F4-4D11-9AF3-5C0C64E63259}"/>
    <dgm:cxn modelId="{70A0C3E1-CB41-406E-B9E2-4B21722F8B17}" srcId="{316D882F-BBD3-4516-AE15-EB3C36F629E6}" destId="{9E12D963-93CF-4CBE-AC10-B50E8EC08B92}" srcOrd="2" destOrd="0" parTransId="{1F927321-1605-4380-B5EF-57CDAC3EEDF4}" sibTransId="{68FD1003-E50E-4FE9-9D80-694C028EAB2A}"/>
    <dgm:cxn modelId="{4C5F296F-C418-4D96-A7AA-1C47A6D3E6E8}" type="presParOf" srcId="{E00DB21C-A8CA-4089-BAAB-0D9093B0AAB8}" destId="{62171548-4D79-4978-BEBE-FB6F6312BD5F}" srcOrd="0" destOrd="0" presId="urn:microsoft.com/office/officeart/2005/8/layout/process1"/>
    <dgm:cxn modelId="{8E5CFEAD-F62C-4AE8-BAC0-72DA86838FF6}" type="presParOf" srcId="{E00DB21C-A8CA-4089-BAAB-0D9093B0AAB8}" destId="{486E7459-446E-424F-AB44-7E64D61709B2}" srcOrd="1" destOrd="0" presId="urn:microsoft.com/office/officeart/2005/8/layout/process1"/>
    <dgm:cxn modelId="{CAABC84D-A078-4035-8E5F-4DC94E2194F7}" type="presParOf" srcId="{486E7459-446E-424F-AB44-7E64D61709B2}" destId="{0F15FA2F-C831-4F3D-9AA7-6D48AB258D80}" srcOrd="0" destOrd="0" presId="urn:microsoft.com/office/officeart/2005/8/layout/process1"/>
    <dgm:cxn modelId="{E443A425-6F89-45BB-BD49-3D0DFEB6766A}" type="presParOf" srcId="{E00DB21C-A8CA-4089-BAAB-0D9093B0AAB8}" destId="{4FC5E16A-4C44-4ECF-8925-42AEF35E9167}" srcOrd="2" destOrd="0" presId="urn:microsoft.com/office/officeart/2005/8/layout/process1"/>
    <dgm:cxn modelId="{09A0EACA-637C-4694-9FB5-757E64D4F6BB}" type="presParOf" srcId="{E00DB21C-A8CA-4089-BAAB-0D9093B0AAB8}" destId="{789A5C51-614C-4FB7-AD6B-71A5C4B23E8C}" srcOrd="3" destOrd="0" presId="urn:microsoft.com/office/officeart/2005/8/layout/process1"/>
    <dgm:cxn modelId="{550D3AC2-6517-42FE-90D1-BD094AB58D7D}" type="presParOf" srcId="{789A5C51-614C-4FB7-AD6B-71A5C4B23E8C}" destId="{0CF67FDD-2C82-4DFF-8C5A-0234442E8C0B}" srcOrd="0" destOrd="0" presId="urn:microsoft.com/office/officeart/2005/8/layout/process1"/>
    <dgm:cxn modelId="{1AECFFEF-A398-4F7B-9D67-5F1E7F440D90}" type="presParOf" srcId="{E00DB21C-A8CA-4089-BAAB-0D9093B0AAB8}" destId="{789AE488-4B5F-4610-815B-417FB2A50A5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BD78B-554E-46C0-BFC4-BDE0EFEC2C45}">
      <dsp:nvSpPr>
        <dsp:cNvPr id="0" name=""/>
        <dsp:cNvSpPr/>
      </dsp:nvSpPr>
      <dsp:spPr>
        <a:xfrm>
          <a:off x="0" y="0"/>
          <a:ext cx="8128000" cy="16933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kern="1200" dirty="0"/>
            <a:t>Stockage des données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600" kern="1200" dirty="0"/>
            <a:t>Serveurs S3</a:t>
          </a:r>
        </a:p>
      </dsp:txBody>
      <dsp:txXfrm>
        <a:off x="1794933" y="0"/>
        <a:ext cx="6333066" cy="1693333"/>
      </dsp:txXfrm>
    </dsp:sp>
    <dsp:sp modelId="{30228875-B461-4425-BF9E-C84E989F3853}">
      <dsp:nvSpPr>
        <dsp:cNvPr id="0" name=""/>
        <dsp:cNvSpPr/>
      </dsp:nvSpPr>
      <dsp:spPr>
        <a:xfrm>
          <a:off x="169333" y="169333"/>
          <a:ext cx="1625600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0" b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FE81C5-2A57-4E96-A1B2-A3A8BF2BF695}">
      <dsp:nvSpPr>
        <dsp:cNvPr id="0" name=""/>
        <dsp:cNvSpPr/>
      </dsp:nvSpPr>
      <dsp:spPr>
        <a:xfrm>
          <a:off x="0" y="1862666"/>
          <a:ext cx="8128000" cy="16933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kern="1200" dirty="0"/>
            <a:t>Traitement des données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600" kern="1200" dirty="0"/>
            <a:t>Clusters EMR</a:t>
          </a:r>
        </a:p>
      </dsp:txBody>
      <dsp:txXfrm>
        <a:off x="1794933" y="1862666"/>
        <a:ext cx="6333066" cy="1693333"/>
      </dsp:txXfrm>
    </dsp:sp>
    <dsp:sp modelId="{32742556-D7A7-44EC-A7EE-6685A74175B3}">
      <dsp:nvSpPr>
        <dsp:cNvPr id="0" name=""/>
        <dsp:cNvSpPr/>
      </dsp:nvSpPr>
      <dsp:spPr>
        <a:xfrm>
          <a:off x="169333" y="2032000"/>
          <a:ext cx="1625600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0" b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87C77-D85A-4BD9-8437-39EFBCAD3A0E}">
      <dsp:nvSpPr>
        <dsp:cNvPr id="0" name=""/>
        <dsp:cNvSpPr/>
      </dsp:nvSpPr>
      <dsp:spPr>
        <a:xfrm>
          <a:off x="0" y="3725333"/>
          <a:ext cx="8128000" cy="16933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kern="1200" dirty="0"/>
            <a:t>Gestion des accès 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600" kern="1200" dirty="0"/>
            <a:t>IAM</a:t>
          </a:r>
        </a:p>
      </dsp:txBody>
      <dsp:txXfrm>
        <a:off x="1794933" y="3725333"/>
        <a:ext cx="6333066" cy="1693333"/>
      </dsp:txXfrm>
    </dsp:sp>
    <dsp:sp modelId="{D1119053-99CC-40AA-A33F-2B464C77B93A}">
      <dsp:nvSpPr>
        <dsp:cNvPr id="0" name=""/>
        <dsp:cNvSpPr/>
      </dsp:nvSpPr>
      <dsp:spPr>
        <a:xfrm>
          <a:off x="169333" y="3894666"/>
          <a:ext cx="1625600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0" b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71548-4D79-4978-BEBE-FB6F6312BD5F}">
      <dsp:nvSpPr>
        <dsp:cNvPr id="0" name=""/>
        <dsp:cNvSpPr/>
      </dsp:nvSpPr>
      <dsp:spPr>
        <a:xfrm>
          <a:off x="4479" y="1689258"/>
          <a:ext cx="1958344" cy="11750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Séparation</a:t>
          </a:r>
        </a:p>
      </dsp:txBody>
      <dsp:txXfrm>
        <a:off x="38894" y="1723673"/>
        <a:ext cx="1889514" cy="1106176"/>
      </dsp:txXfrm>
    </dsp:sp>
    <dsp:sp modelId="{486E7459-446E-424F-AB44-7E64D61709B2}">
      <dsp:nvSpPr>
        <dsp:cNvPr id="0" name=""/>
        <dsp:cNvSpPr/>
      </dsp:nvSpPr>
      <dsp:spPr>
        <a:xfrm rot="14493">
          <a:off x="2188830" y="2040018"/>
          <a:ext cx="479142" cy="485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/>
        </a:p>
      </dsp:txBody>
      <dsp:txXfrm>
        <a:off x="2188831" y="2136849"/>
        <a:ext cx="335399" cy="291401"/>
      </dsp:txXfrm>
    </dsp:sp>
    <dsp:sp modelId="{4FC5E16A-4C44-4ECF-8925-42AEF35E9167}">
      <dsp:nvSpPr>
        <dsp:cNvPr id="0" name=""/>
        <dsp:cNvSpPr/>
      </dsp:nvSpPr>
      <dsp:spPr>
        <a:xfrm>
          <a:off x="2866858" y="1701325"/>
          <a:ext cx="1958344" cy="1175006"/>
        </a:xfrm>
        <a:prstGeom prst="roundRect">
          <a:avLst>
            <a:gd name="adj" fmla="val 1000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Prédiction</a:t>
          </a:r>
        </a:p>
      </dsp:txBody>
      <dsp:txXfrm>
        <a:off x="2901273" y="1735740"/>
        <a:ext cx="1889514" cy="1106176"/>
      </dsp:txXfrm>
    </dsp:sp>
    <dsp:sp modelId="{789A5C51-614C-4FB7-AD6B-71A5C4B23E8C}">
      <dsp:nvSpPr>
        <dsp:cNvPr id="0" name=""/>
        <dsp:cNvSpPr/>
      </dsp:nvSpPr>
      <dsp:spPr>
        <a:xfrm rot="21584172">
          <a:off x="4990862" y="2039915"/>
          <a:ext cx="351203" cy="485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/>
        </a:p>
      </dsp:txBody>
      <dsp:txXfrm>
        <a:off x="4990863" y="2137292"/>
        <a:ext cx="245842" cy="291401"/>
      </dsp:txXfrm>
    </dsp:sp>
    <dsp:sp modelId="{789AE488-4B5F-4610-815B-417FB2A50A53}">
      <dsp:nvSpPr>
        <dsp:cNvPr id="0" name=""/>
        <dsp:cNvSpPr/>
      </dsp:nvSpPr>
      <dsp:spPr>
        <a:xfrm>
          <a:off x="5487844" y="1689258"/>
          <a:ext cx="1958344" cy="1175006"/>
        </a:xfrm>
        <a:prstGeom prst="roundRect">
          <a:avLst>
            <a:gd name="adj" fmla="val 1000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Aplatissement</a:t>
          </a:r>
        </a:p>
      </dsp:txBody>
      <dsp:txXfrm>
        <a:off x="5522259" y="1723673"/>
        <a:ext cx="1889514" cy="1106176"/>
      </dsp:txXfrm>
    </dsp:sp>
    <dsp:sp modelId="{76FB2B89-0947-4F5D-B11A-4EB969D515FB}">
      <dsp:nvSpPr>
        <dsp:cNvPr id="0" name=""/>
        <dsp:cNvSpPr/>
      </dsp:nvSpPr>
      <dsp:spPr>
        <a:xfrm>
          <a:off x="7642024" y="2033927"/>
          <a:ext cx="415169" cy="485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/>
        </a:p>
      </dsp:txBody>
      <dsp:txXfrm>
        <a:off x="7642024" y="2131061"/>
        <a:ext cx="290618" cy="291401"/>
      </dsp:txXfrm>
    </dsp:sp>
    <dsp:sp modelId="{432EEB69-7DDF-4DE5-9740-79F06B372EE9}">
      <dsp:nvSpPr>
        <dsp:cNvPr id="0" name=""/>
        <dsp:cNvSpPr/>
      </dsp:nvSpPr>
      <dsp:spPr>
        <a:xfrm>
          <a:off x="8229527" y="1689258"/>
          <a:ext cx="1958344" cy="1175006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Conversion</a:t>
          </a:r>
        </a:p>
      </dsp:txBody>
      <dsp:txXfrm>
        <a:off x="8263942" y="1723673"/>
        <a:ext cx="1889514" cy="110617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71548-4D79-4978-BEBE-FB6F6312BD5F}">
      <dsp:nvSpPr>
        <dsp:cNvPr id="0" name=""/>
        <dsp:cNvSpPr/>
      </dsp:nvSpPr>
      <dsp:spPr>
        <a:xfrm>
          <a:off x="1587" y="638649"/>
          <a:ext cx="3385343" cy="20312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 dirty="0"/>
            <a:t>Regroupement</a:t>
          </a:r>
        </a:p>
      </dsp:txBody>
      <dsp:txXfrm>
        <a:off x="61079" y="698141"/>
        <a:ext cx="3266359" cy="1912222"/>
      </dsp:txXfrm>
    </dsp:sp>
    <dsp:sp modelId="{5172E709-7377-490D-8E64-1D8ADEDB00AC}">
      <dsp:nvSpPr>
        <dsp:cNvPr id="0" name=""/>
        <dsp:cNvSpPr/>
      </dsp:nvSpPr>
      <dsp:spPr>
        <a:xfrm>
          <a:off x="3725465" y="1234470"/>
          <a:ext cx="717692" cy="839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100" kern="1200"/>
        </a:p>
      </dsp:txBody>
      <dsp:txXfrm>
        <a:off x="3725465" y="1402383"/>
        <a:ext cx="502384" cy="503739"/>
      </dsp:txXfrm>
    </dsp:sp>
    <dsp:sp modelId="{6D5A0EE3-49F9-457E-9CD8-6697C9503A58}">
      <dsp:nvSpPr>
        <dsp:cNvPr id="0" name=""/>
        <dsp:cNvSpPr/>
      </dsp:nvSpPr>
      <dsp:spPr>
        <a:xfrm>
          <a:off x="4741068" y="638649"/>
          <a:ext cx="3385343" cy="2031206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 dirty="0"/>
            <a:t>DataFrame</a:t>
          </a:r>
        </a:p>
      </dsp:txBody>
      <dsp:txXfrm>
        <a:off x="4800560" y="698141"/>
        <a:ext cx="3266359" cy="191222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7F4E8-ED48-4E68-A5ED-9A99BF3DB2BE}">
      <dsp:nvSpPr>
        <dsp:cNvPr id="0" name=""/>
        <dsp:cNvSpPr/>
      </dsp:nvSpPr>
      <dsp:spPr>
        <a:xfrm>
          <a:off x="3643219" y="1151638"/>
          <a:ext cx="8073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07361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025950" y="1193169"/>
        <a:ext cx="41898" cy="8379"/>
      </dsp:txXfrm>
    </dsp:sp>
    <dsp:sp modelId="{60C6413B-7497-4F85-B399-188C42868ACB}">
      <dsp:nvSpPr>
        <dsp:cNvPr id="0" name=""/>
        <dsp:cNvSpPr/>
      </dsp:nvSpPr>
      <dsp:spPr>
        <a:xfrm>
          <a:off x="1706" y="104365"/>
          <a:ext cx="3643312" cy="21859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Taille des </a:t>
          </a:r>
          <a:r>
            <a:rPr lang="fr-FR" sz="4000" kern="1200" dirty="0" err="1"/>
            <a:t>Features</a:t>
          </a:r>
          <a:r>
            <a:rPr lang="fr-FR" sz="4000" kern="1200" dirty="0"/>
            <a:t> : 1280</a:t>
          </a:r>
        </a:p>
      </dsp:txBody>
      <dsp:txXfrm>
        <a:off x="1706" y="104365"/>
        <a:ext cx="3643312" cy="2185987"/>
      </dsp:txXfrm>
    </dsp:sp>
    <dsp:sp modelId="{3C1C619D-8605-48B6-963E-9435E42C2AB2}">
      <dsp:nvSpPr>
        <dsp:cNvPr id="0" name=""/>
        <dsp:cNvSpPr/>
      </dsp:nvSpPr>
      <dsp:spPr>
        <a:xfrm>
          <a:off x="1823362" y="2288552"/>
          <a:ext cx="4481274" cy="807361"/>
        </a:xfrm>
        <a:custGeom>
          <a:avLst/>
          <a:gdLst/>
          <a:ahLst/>
          <a:cxnLst/>
          <a:rect l="0" t="0" r="0" b="0"/>
          <a:pathLst>
            <a:path>
              <a:moveTo>
                <a:pt x="4481274" y="0"/>
              </a:moveTo>
              <a:lnTo>
                <a:pt x="4481274" y="420780"/>
              </a:lnTo>
              <a:lnTo>
                <a:pt x="0" y="420780"/>
              </a:lnTo>
              <a:lnTo>
                <a:pt x="0" y="807361"/>
              </a:lnTo>
            </a:path>
          </a:pathLst>
        </a:custGeom>
        <a:noFill/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950026" y="2688043"/>
        <a:ext cx="227947" cy="8379"/>
      </dsp:txXfrm>
    </dsp:sp>
    <dsp:sp modelId="{AF407BDF-ED66-4CA1-80C5-000B7D417B79}">
      <dsp:nvSpPr>
        <dsp:cNvPr id="0" name=""/>
        <dsp:cNvSpPr/>
      </dsp:nvSpPr>
      <dsp:spPr>
        <a:xfrm>
          <a:off x="4482980" y="104365"/>
          <a:ext cx="3643312" cy="2185987"/>
        </a:xfrm>
        <a:prstGeom prst="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Conversion en vecteurs</a:t>
          </a:r>
        </a:p>
      </dsp:txBody>
      <dsp:txXfrm>
        <a:off x="4482980" y="104365"/>
        <a:ext cx="3643312" cy="2185987"/>
      </dsp:txXfrm>
    </dsp:sp>
    <dsp:sp modelId="{F4F40C4C-7488-4920-B920-FC392ABDDF0A}">
      <dsp:nvSpPr>
        <dsp:cNvPr id="0" name=""/>
        <dsp:cNvSpPr/>
      </dsp:nvSpPr>
      <dsp:spPr>
        <a:xfrm>
          <a:off x="1706" y="3128314"/>
          <a:ext cx="3643312" cy="2185987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PCA (k=2)</a:t>
          </a:r>
        </a:p>
      </dsp:txBody>
      <dsp:txXfrm>
        <a:off x="1706" y="3128314"/>
        <a:ext cx="3643312" cy="218598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63320E-540B-4F9A-86AE-68DEE41DC533}">
      <dsp:nvSpPr>
        <dsp:cNvPr id="0" name=""/>
        <dsp:cNvSpPr/>
      </dsp:nvSpPr>
      <dsp:spPr>
        <a:xfrm>
          <a:off x="3643219" y="1151638"/>
          <a:ext cx="8073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07361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025950" y="1193169"/>
        <a:ext cx="41898" cy="8379"/>
      </dsp:txXfrm>
    </dsp:sp>
    <dsp:sp modelId="{89032797-6A69-4E0A-A2FC-6745FF1030A1}">
      <dsp:nvSpPr>
        <dsp:cNvPr id="0" name=""/>
        <dsp:cNvSpPr/>
      </dsp:nvSpPr>
      <dsp:spPr>
        <a:xfrm>
          <a:off x="1706" y="104365"/>
          <a:ext cx="3643312" cy="21859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Conversion en </a:t>
          </a:r>
          <a:r>
            <a:rPr lang="fr-FR" sz="4000" kern="1200" dirty="0" err="1"/>
            <a:t>Array</a:t>
          </a:r>
          <a:endParaRPr lang="fr-FR" sz="4000" kern="1200" dirty="0"/>
        </a:p>
      </dsp:txBody>
      <dsp:txXfrm>
        <a:off x="1706" y="104365"/>
        <a:ext cx="3643312" cy="2185987"/>
      </dsp:txXfrm>
    </dsp:sp>
    <dsp:sp modelId="{97E4E2E7-39C6-4478-9DA5-04918E74699D}">
      <dsp:nvSpPr>
        <dsp:cNvPr id="0" name=""/>
        <dsp:cNvSpPr/>
      </dsp:nvSpPr>
      <dsp:spPr>
        <a:xfrm>
          <a:off x="1823362" y="2288552"/>
          <a:ext cx="4481274" cy="807361"/>
        </a:xfrm>
        <a:custGeom>
          <a:avLst/>
          <a:gdLst/>
          <a:ahLst/>
          <a:cxnLst/>
          <a:rect l="0" t="0" r="0" b="0"/>
          <a:pathLst>
            <a:path>
              <a:moveTo>
                <a:pt x="4481274" y="0"/>
              </a:moveTo>
              <a:lnTo>
                <a:pt x="4481274" y="420780"/>
              </a:lnTo>
              <a:lnTo>
                <a:pt x="0" y="420780"/>
              </a:lnTo>
              <a:lnTo>
                <a:pt x="0" y="807361"/>
              </a:lnTo>
            </a:path>
          </a:pathLst>
        </a:custGeom>
        <a:noFill/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950026" y="2688043"/>
        <a:ext cx="227947" cy="8379"/>
      </dsp:txXfrm>
    </dsp:sp>
    <dsp:sp modelId="{2EF43D62-5ADC-486E-B394-3A77977C4683}">
      <dsp:nvSpPr>
        <dsp:cNvPr id="0" name=""/>
        <dsp:cNvSpPr/>
      </dsp:nvSpPr>
      <dsp:spPr>
        <a:xfrm>
          <a:off x="4482980" y="104365"/>
          <a:ext cx="3643312" cy="2185987"/>
        </a:xfrm>
        <a:prstGeom prst="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Suppression anciennes colonnes</a:t>
          </a:r>
        </a:p>
      </dsp:txBody>
      <dsp:txXfrm>
        <a:off x="4482980" y="104365"/>
        <a:ext cx="3643312" cy="2185987"/>
      </dsp:txXfrm>
    </dsp:sp>
    <dsp:sp modelId="{99C2A11D-8FD1-4BA7-84CB-F711F7C8F6FC}">
      <dsp:nvSpPr>
        <dsp:cNvPr id="0" name=""/>
        <dsp:cNvSpPr/>
      </dsp:nvSpPr>
      <dsp:spPr>
        <a:xfrm>
          <a:off x="1706" y="3128314"/>
          <a:ext cx="3643312" cy="2185987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Changement de noms des colonnes</a:t>
          </a:r>
        </a:p>
      </dsp:txBody>
      <dsp:txXfrm>
        <a:off x="1706" y="3128314"/>
        <a:ext cx="3643312" cy="218598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8E4E7-E572-4B3D-A972-089DF8245E2C}">
      <dsp:nvSpPr>
        <dsp:cNvPr id="0" name=""/>
        <dsp:cNvSpPr/>
      </dsp:nvSpPr>
      <dsp:spPr>
        <a:xfrm>
          <a:off x="5405" y="1507"/>
          <a:ext cx="6630155" cy="218045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400" kern="1200" dirty="0"/>
            <a:t>Avantages</a:t>
          </a:r>
        </a:p>
      </dsp:txBody>
      <dsp:txXfrm>
        <a:off x="69268" y="65370"/>
        <a:ext cx="6502429" cy="2052730"/>
      </dsp:txXfrm>
    </dsp:sp>
    <dsp:sp modelId="{AD28AC13-3128-4B0B-A97F-882174543E42}">
      <dsp:nvSpPr>
        <dsp:cNvPr id="0" name=""/>
        <dsp:cNvSpPr/>
      </dsp:nvSpPr>
      <dsp:spPr>
        <a:xfrm>
          <a:off x="5405" y="2479387"/>
          <a:ext cx="2092852" cy="218045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Regroupement des services</a:t>
          </a:r>
        </a:p>
      </dsp:txBody>
      <dsp:txXfrm>
        <a:off x="66703" y="2540685"/>
        <a:ext cx="1970256" cy="2057860"/>
      </dsp:txXfrm>
    </dsp:sp>
    <dsp:sp modelId="{72FE01A8-AE50-44CF-9B4D-444C8CE930C1}">
      <dsp:nvSpPr>
        <dsp:cNvPr id="0" name=""/>
        <dsp:cNvSpPr/>
      </dsp:nvSpPr>
      <dsp:spPr>
        <a:xfrm>
          <a:off x="2274057" y="2479387"/>
          <a:ext cx="2092852" cy="218045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Scalabilité</a:t>
          </a:r>
        </a:p>
      </dsp:txBody>
      <dsp:txXfrm>
        <a:off x="2335355" y="2540685"/>
        <a:ext cx="1970256" cy="2057860"/>
      </dsp:txXfrm>
    </dsp:sp>
    <dsp:sp modelId="{A5CDCA70-9CDE-4044-9CF1-F3B1C7FD4851}">
      <dsp:nvSpPr>
        <dsp:cNvPr id="0" name=""/>
        <dsp:cNvSpPr/>
      </dsp:nvSpPr>
      <dsp:spPr>
        <a:xfrm>
          <a:off x="4542708" y="2479387"/>
          <a:ext cx="2092852" cy="218045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Adaptabilité des services</a:t>
          </a:r>
        </a:p>
      </dsp:txBody>
      <dsp:txXfrm>
        <a:off x="4604006" y="2540685"/>
        <a:ext cx="1970256" cy="2057860"/>
      </dsp:txXfrm>
    </dsp:sp>
    <dsp:sp modelId="{EB954242-96AE-4413-8A50-1E56DDE74C06}">
      <dsp:nvSpPr>
        <dsp:cNvPr id="0" name=""/>
        <dsp:cNvSpPr/>
      </dsp:nvSpPr>
      <dsp:spPr>
        <a:xfrm>
          <a:off x="6987159" y="1507"/>
          <a:ext cx="4361503" cy="2180456"/>
        </a:xfrm>
        <a:prstGeom prst="roundRect">
          <a:avLst>
            <a:gd name="adj" fmla="val 10000"/>
          </a:avLst>
        </a:prstGeom>
        <a:solidFill>
          <a:srgbClr val="FB575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400" kern="1200" dirty="0"/>
            <a:t>Inconvénients</a:t>
          </a:r>
        </a:p>
      </dsp:txBody>
      <dsp:txXfrm>
        <a:off x="7051022" y="65370"/>
        <a:ext cx="4233777" cy="2052730"/>
      </dsp:txXfrm>
    </dsp:sp>
    <dsp:sp modelId="{C44C5EAC-70FA-43E5-ACE4-C0F107491A02}">
      <dsp:nvSpPr>
        <dsp:cNvPr id="0" name=""/>
        <dsp:cNvSpPr/>
      </dsp:nvSpPr>
      <dsp:spPr>
        <a:xfrm>
          <a:off x="6987159" y="2479387"/>
          <a:ext cx="2092852" cy="2180456"/>
        </a:xfrm>
        <a:prstGeom prst="roundRect">
          <a:avLst>
            <a:gd name="adj" fmla="val 10000"/>
          </a:avLst>
        </a:prstGeom>
        <a:solidFill>
          <a:srgbClr val="FB575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Coût</a:t>
          </a:r>
        </a:p>
      </dsp:txBody>
      <dsp:txXfrm>
        <a:off x="7048457" y="2540685"/>
        <a:ext cx="1970256" cy="2057860"/>
      </dsp:txXfrm>
    </dsp:sp>
    <dsp:sp modelId="{A47715E2-5AAF-4146-973A-81ACF758146C}">
      <dsp:nvSpPr>
        <dsp:cNvPr id="0" name=""/>
        <dsp:cNvSpPr/>
      </dsp:nvSpPr>
      <dsp:spPr>
        <a:xfrm>
          <a:off x="9255811" y="2479387"/>
          <a:ext cx="2092852" cy="2180456"/>
        </a:xfrm>
        <a:prstGeom prst="roundRect">
          <a:avLst>
            <a:gd name="adj" fmla="val 10000"/>
          </a:avLst>
        </a:prstGeom>
        <a:solidFill>
          <a:srgbClr val="FB575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Différence du langage</a:t>
          </a:r>
        </a:p>
      </dsp:txBody>
      <dsp:txXfrm>
        <a:off x="9317109" y="2540685"/>
        <a:ext cx="1970256" cy="2057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9542D-8377-4CC3-83C6-D59277719798}">
      <dsp:nvSpPr>
        <dsp:cNvPr id="0" name=""/>
        <dsp:cNvSpPr/>
      </dsp:nvSpPr>
      <dsp:spPr>
        <a:xfrm>
          <a:off x="6211068" y="2853498"/>
          <a:ext cx="249659" cy="765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5621"/>
              </a:lnTo>
              <a:lnTo>
                <a:pt x="249659" y="76562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66D79A-8B3D-402A-BA86-BBBFF22AEB9A}">
      <dsp:nvSpPr>
        <dsp:cNvPr id="0" name=""/>
        <dsp:cNvSpPr/>
      </dsp:nvSpPr>
      <dsp:spPr>
        <a:xfrm>
          <a:off x="3855950" y="1671777"/>
          <a:ext cx="3020876" cy="349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761"/>
              </a:lnTo>
              <a:lnTo>
                <a:pt x="3020876" y="174761"/>
              </a:lnTo>
              <a:lnTo>
                <a:pt x="3020876" y="3495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F2B62-7734-452B-BC7F-1AA42495C2BB}">
      <dsp:nvSpPr>
        <dsp:cNvPr id="0" name=""/>
        <dsp:cNvSpPr/>
      </dsp:nvSpPr>
      <dsp:spPr>
        <a:xfrm>
          <a:off x="4197151" y="2853498"/>
          <a:ext cx="249659" cy="1947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7341"/>
              </a:lnTo>
              <a:lnTo>
                <a:pt x="249659" y="19473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A6FD0E-0AEC-4B5A-8AB0-C7FD69221115}">
      <dsp:nvSpPr>
        <dsp:cNvPr id="0" name=""/>
        <dsp:cNvSpPr/>
      </dsp:nvSpPr>
      <dsp:spPr>
        <a:xfrm>
          <a:off x="4197151" y="2853498"/>
          <a:ext cx="249659" cy="765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5621"/>
              </a:lnTo>
              <a:lnTo>
                <a:pt x="249659" y="76562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3169D-9313-428B-8F9F-5AEC4A28B992}">
      <dsp:nvSpPr>
        <dsp:cNvPr id="0" name=""/>
        <dsp:cNvSpPr/>
      </dsp:nvSpPr>
      <dsp:spPr>
        <a:xfrm>
          <a:off x="3855950" y="1671777"/>
          <a:ext cx="1006958" cy="349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761"/>
              </a:lnTo>
              <a:lnTo>
                <a:pt x="1006958" y="174761"/>
              </a:lnTo>
              <a:lnTo>
                <a:pt x="1006958" y="3495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26FD9-25DD-4D9F-BB16-59EA340040FA}">
      <dsp:nvSpPr>
        <dsp:cNvPr id="0" name=""/>
        <dsp:cNvSpPr/>
      </dsp:nvSpPr>
      <dsp:spPr>
        <a:xfrm>
          <a:off x="2183234" y="2853498"/>
          <a:ext cx="249659" cy="765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5621"/>
              </a:lnTo>
              <a:lnTo>
                <a:pt x="249659" y="76562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6C766C-B630-4A49-9013-A4A9CCA81EB0}">
      <dsp:nvSpPr>
        <dsp:cNvPr id="0" name=""/>
        <dsp:cNvSpPr/>
      </dsp:nvSpPr>
      <dsp:spPr>
        <a:xfrm>
          <a:off x="2848991" y="1671777"/>
          <a:ext cx="1006958" cy="349522"/>
        </a:xfrm>
        <a:custGeom>
          <a:avLst/>
          <a:gdLst/>
          <a:ahLst/>
          <a:cxnLst/>
          <a:rect l="0" t="0" r="0" b="0"/>
          <a:pathLst>
            <a:path>
              <a:moveTo>
                <a:pt x="1006958" y="0"/>
              </a:moveTo>
              <a:lnTo>
                <a:pt x="1006958" y="174761"/>
              </a:lnTo>
              <a:lnTo>
                <a:pt x="0" y="174761"/>
              </a:lnTo>
              <a:lnTo>
                <a:pt x="0" y="3495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C574E1-51B0-4B56-9C28-7FA541FE3137}">
      <dsp:nvSpPr>
        <dsp:cNvPr id="0" name=""/>
        <dsp:cNvSpPr/>
      </dsp:nvSpPr>
      <dsp:spPr>
        <a:xfrm>
          <a:off x="169316" y="4035218"/>
          <a:ext cx="215688" cy="707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7875"/>
              </a:lnTo>
              <a:lnTo>
                <a:pt x="215688" y="70787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22B5D-18F2-470C-A182-0CACF2D10EB4}">
      <dsp:nvSpPr>
        <dsp:cNvPr id="0" name=""/>
        <dsp:cNvSpPr/>
      </dsp:nvSpPr>
      <dsp:spPr>
        <a:xfrm>
          <a:off x="789354" y="2853498"/>
          <a:ext cx="91440" cy="3495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952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9855B-204E-4629-8371-59FD2ACFB009}">
      <dsp:nvSpPr>
        <dsp:cNvPr id="0" name=""/>
        <dsp:cNvSpPr/>
      </dsp:nvSpPr>
      <dsp:spPr>
        <a:xfrm>
          <a:off x="835074" y="1671777"/>
          <a:ext cx="3020876" cy="349522"/>
        </a:xfrm>
        <a:custGeom>
          <a:avLst/>
          <a:gdLst/>
          <a:ahLst/>
          <a:cxnLst/>
          <a:rect l="0" t="0" r="0" b="0"/>
          <a:pathLst>
            <a:path>
              <a:moveTo>
                <a:pt x="3020876" y="0"/>
              </a:moveTo>
              <a:lnTo>
                <a:pt x="3020876" y="174761"/>
              </a:lnTo>
              <a:lnTo>
                <a:pt x="0" y="174761"/>
              </a:lnTo>
              <a:lnTo>
                <a:pt x="0" y="3495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6EAD36-E5FE-4B62-A35B-24D7F8E4E29B}">
      <dsp:nvSpPr>
        <dsp:cNvPr id="0" name=""/>
        <dsp:cNvSpPr/>
      </dsp:nvSpPr>
      <dsp:spPr>
        <a:xfrm>
          <a:off x="1009836" y="839580"/>
          <a:ext cx="1664394" cy="8321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Logs</a:t>
          </a:r>
        </a:p>
      </dsp:txBody>
      <dsp:txXfrm>
        <a:off x="1009836" y="839580"/>
        <a:ext cx="1664394" cy="832197"/>
      </dsp:txXfrm>
    </dsp:sp>
    <dsp:sp modelId="{03B7CC45-F155-4C90-AAB6-D8FDBC5C0099}">
      <dsp:nvSpPr>
        <dsp:cNvPr id="0" name=""/>
        <dsp:cNvSpPr/>
      </dsp:nvSpPr>
      <dsp:spPr>
        <a:xfrm>
          <a:off x="3023753" y="839580"/>
          <a:ext cx="1664394" cy="8321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P9-DATA</a:t>
          </a:r>
        </a:p>
      </dsp:txBody>
      <dsp:txXfrm>
        <a:off x="3023753" y="839580"/>
        <a:ext cx="1664394" cy="832197"/>
      </dsp:txXfrm>
    </dsp:sp>
    <dsp:sp modelId="{13B21B1B-4602-437F-B725-D64681FA0B04}">
      <dsp:nvSpPr>
        <dsp:cNvPr id="0" name=""/>
        <dsp:cNvSpPr/>
      </dsp:nvSpPr>
      <dsp:spPr>
        <a:xfrm>
          <a:off x="2877" y="2021300"/>
          <a:ext cx="1664394" cy="83219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/>
            <a:t>Jupyter</a:t>
          </a:r>
          <a:endParaRPr lang="fr-FR" sz="2800" kern="1200" dirty="0"/>
        </a:p>
      </dsp:txBody>
      <dsp:txXfrm>
        <a:off x="2877" y="2021300"/>
        <a:ext cx="1664394" cy="832197"/>
      </dsp:txXfrm>
    </dsp:sp>
    <dsp:sp modelId="{192F2FCC-F853-4D9A-B736-C39217B1689C}">
      <dsp:nvSpPr>
        <dsp:cNvPr id="0" name=""/>
        <dsp:cNvSpPr/>
      </dsp:nvSpPr>
      <dsp:spPr>
        <a:xfrm>
          <a:off x="2877" y="3203020"/>
          <a:ext cx="1664394" cy="832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/>
            <a:t>Jovyan</a:t>
          </a:r>
          <a:endParaRPr lang="fr-FR" sz="2800" kern="1200" dirty="0"/>
        </a:p>
      </dsp:txBody>
      <dsp:txXfrm>
        <a:off x="2877" y="3203020"/>
        <a:ext cx="1664394" cy="832197"/>
      </dsp:txXfrm>
    </dsp:sp>
    <dsp:sp modelId="{10523F88-CE19-4DF8-A07B-94477459F6BD}">
      <dsp:nvSpPr>
        <dsp:cNvPr id="0" name=""/>
        <dsp:cNvSpPr/>
      </dsp:nvSpPr>
      <dsp:spPr>
        <a:xfrm>
          <a:off x="385005" y="4326994"/>
          <a:ext cx="1664394" cy="8321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Notebook</a:t>
          </a:r>
        </a:p>
      </dsp:txBody>
      <dsp:txXfrm>
        <a:off x="385005" y="4326994"/>
        <a:ext cx="1664394" cy="832197"/>
      </dsp:txXfrm>
    </dsp:sp>
    <dsp:sp modelId="{BD7301A9-4D8C-4C97-9606-6F5883F3D519}">
      <dsp:nvSpPr>
        <dsp:cNvPr id="0" name=""/>
        <dsp:cNvSpPr/>
      </dsp:nvSpPr>
      <dsp:spPr>
        <a:xfrm>
          <a:off x="2016794" y="2021300"/>
          <a:ext cx="1664394" cy="83219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/>
            <a:t>Results</a:t>
          </a:r>
          <a:endParaRPr lang="fr-FR" sz="2800" kern="1200" dirty="0"/>
        </a:p>
      </dsp:txBody>
      <dsp:txXfrm>
        <a:off x="2016794" y="2021300"/>
        <a:ext cx="1664394" cy="832197"/>
      </dsp:txXfrm>
    </dsp:sp>
    <dsp:sp modelId="{03F04F1D-0BCE-4C60-80E9-367BC76D34FD}">
      <dsp:nvSpPr>
        <dsp:cNvPr id="0" name=""/>
        <dsp:cNvSpPr/>
      </dsp:nvSpPr>
      <dsp:spPr>
        <a:xfrm>
          <a:off x="2432893" y="3203020"/>
          <a:ext cx="1664394" cy="832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Fichiers Parquet</a:t>
          </a:r>
        </a:p>
      </dsp:txBody>
      <dsp:txXfrm>
        <a:off x="2432893" y="3203020"/>
        <a:ext cx="1664394" cy="832197"/>
      </dsp:txXfrm>
    </dsp:sp>
    <dsp:sp modelId="{DB182FED-8A21-43DD-9320-79FEA762B949}">
      <dsp:nvSpPr>
        <dsp:cNvPr id="0" name=""/>
        <dsp:cNvSpPr/>
      </dsp:nvSpPr>
      <dsp:spPr>
        <a:xfrm>
          <a:off x="4030712" y="2021300"/>
          <a:ext cx="1664394" cy="83219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Scripts</a:t>
          </a:r>
        </a:p>
      </dsp:txBody>
      <dsp:txXfrm>
        <a:off x="4030712" y="2021300"/>
        <a:ext cx="1664394" cy="832197"/>
      </dsp:txXfrm>
    </dsp:sp>
    <dsp:sp modelId="{D91610AA-FC34-4491-A44A-7363E60E73FE}">
      <dsp:nvSpPr>
        <dsp:cNvPr id="0" name=""/>
        <dsp:cNvSpPr/>
      </dsp:nvSpPr>
      <dsp:spPr>
        <a:xfrm>
          <a:off x="4446810" y="3203020"/>
          <a:ext cx="1664394" cy="832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Bootstrap</a:t>
          </a:r>
        </a:p>
      </dsp:txBody>
      <dsp:txXfrm>
        <a:off x="4446810" y="3203020"/>
        <a:ext cx="1664394" cy="832197"/>
      </dsp:txXfrm>
    </dsp:sp>
    <dsp:sp modelId="{23AE9CC5-385D-4980-A97F-DAC22561C403}">
      <dsp:nvSpPr>
        <dsp:cNvPr id="0" name=""/>
        <dsp:cNvSpPr/>
      </dsp:nvSpPr>
      <dsp:spPr>
        <a:xfrm>
          <a:off x="4446810" y="4384741"/>
          <a:ext cx="1664394" cy="832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Persistance</a:t>
          </a:r>
        </a:p>
      </dsp:txBody>
      <dsp:txXfrm>
        <a:off x="4446810" y="4384741"/>
        <a:ext cx="1664394" cy="832197"/>
      </dsp:txXfrm>
    </dsp:sp>
    <dsp:sp modelId="{228B53F1-00D3-4A99-BE2C-A3217947B065}">
      <dsp:nvSpPr>
        <dsp:cNvPr id="0" name=""/>
        <dsp:cNvSpPr/>
      </dsp:nvSpPr>
      <dsp:spPr>
        <a:xfrm>
          <a:off x="6044629" y="2021300"/>
          <a:ext cx="1664394" cy="83219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Training</a:t>
          </a:r>
        </a:p>
      </dsp:txBody>
      <dsp:txXfrm>
        <a:off x="6044629" y="2021300"/>
        <a:ext cx="1664394" cy="832197"/>
      </dsp:txXfrm>
    </dsp:sp>
    <dsp:sp modelId="{33CC2A30-AD07-4CF5-A6A0-DBB72774D225}">
      <dsp:nvSpPr>
        <dsp:cNvPr id="0" name=""/>
        <dsp:cNvSpPr/>
      </dsp:nvSpPr>
      <dsp:spPr>
        <a:xfrm>
          <a:off x="6460728" y="3203020"/>
          <a:ext cx="1664394" cy="832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Images</a:t>
          </a:r>
        </a:p>
      </dsp:txBody>
      <dsp:txXfrm>
        <a:off x="6460728" y="3203020"/>
        <a:ext cx="1664394" cy="8321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BF82C8-1428-46DA-BB2A-1CE4C8E5E33B}">
      <dsp:nvSpPr>
        <dsp:cNvPr id="0" name=""/>
        <dsp:cNvSpPr/>
      </dsp:nvSpPr>
      <dsp:spPr>
        <a:xfrm>
          <a:off x="3802" y="875"/>
          <a:ext cx="8120395" cy="12739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700" kern="1200" dirty="0"/>
            <a:t>EMR 7.0.0</a:t>
          </a:r>
        </a:p>
      </dsp:txBody>
      <dsp:txXfrm>
        <a:off x="41115" y="38188"/>
        <a:ext cx="8045769" cy="1199342"/>
      </dsp:txXfrm>
    </dsp:sp>
    <dsp:sp modelId="{CB59BCC5-8F85-45F0-B826-1F19CB105884}">
      <dsp:nvSpPr>
        <dsp:cNvPr id="0" name=""/>
        <dsp:cNvSpPr/>
      </dsp:nvSpPr>
      <dsp:spPr>
        <a:xfrm>
          <a:off x="3802" y="1381857"/>
          <a:ext cx="8120395" cy="12739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700" kern="1200" dirty="0"/>
            <a:t>4 Instances </a:t>
          </a:r>
          <a:r>
            <a:rPr lang="fr-FR" sz="5700" b="0" i="0" kern="1200" dirty="0"/>
            <a:t>m5.xlarge</a:t>
          </a:r>
          <a:endParaRPr lang="fr-FR" sz="5700" kern="1200" dirty="0"/>
        </a:p>
      </dsp:txBody>
      <dsp:txXfrm>
        <a:off x="41115" y="1419170"/>
        <a:ext cx="8045769" cy="1199342"/>
      </dsp:txXfrm>
    </dsp:sp>
    <dsp:sp modelId="{F223C16E-E16C-4B99-BCA4-F1277AF1A766}">
      <dsp:nvSpPr>
        <dsp:cNvPr id="0" name=""/>
        <dsp:cNvSpPr/>
      </dsp:nvSpPr>
      <dsp:spPr>
        <a:xfrm>
          <a:off x="3802" y="2762840"/>
          <a:ext cx="5357923" cy="1273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700" kern="1200" dirty="0" err="1"/>
            <a:t>JupyterHub</a:t>
          </a:r>
          <a:endParaRPr lang="fr-FR" sz="5700" kern="1200" dirty="0"/>
        </a:p>
      </dsp:txBody>
      <dsp:txXfrm>
        <a:off x="41115" y="2800153"/>
        <a:ext cx="5283297" cy="1199342"/>
      </dsp:txXfrm>
    </dsp:sp>
    <dsp:sp modelId="{7F0994AE-DEAB-48B1-9CCE-07140120B3B8}">
      <dsp:nvSpPr>
        <dsp:cNvPr id="0" name=""/>
        <dsp:cNvSpPr/>
      </dsp:nvSpPr>
      <dsp:spPr>
        <a:xfrm>
          <a:off x="3802" y="4143822"/>
          <a:ext cx="2651124" cy="12739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Bootstrap</a:t>
          </a:r>
        </a:p>
      </dsp:txBody>
      <dsp:txXfrm>
        <a:off x="41115" y="4181135"/>
        <a:ext cx="2576498" cy="1199342"/>
      </dsp:txXfrm>
    </dsp:sp>
    <dsp:sp modelId="{C72898FD-7BD0-41B1-B47D-7E1FFF306F0B}">
      <dsp:nvSpPr>
        <dsp:cNvPr id="0" name=""/>
        <dsp:cNvSpPr/>
      </dsp:nvSpPr>
      <dsp:spPr>
        <a:xfrm>
          <a:off x="2710600" y="4143822"/>
          <a:ext cx="2651124" cy="12739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 err="1"/>
            <a:t>Persistence</a:t>
          </a:r>
          <a:endParaRPr lang="fr-FR" sz="3700" kern="1200" dirty="0"/>
        </a:p>
      </dsp:txBody>
      <dsp:txXfrm>
        <a:off x="2747913" y="4181135"/>
        <a:ext cx="2576498" cy="1199342"/>
      </dsp:txXfrm>
    </dsp:sp>
    <dsp:sp modelId="{8285D70E-F8AE-4FB6-A64D-286E92E63D5B}">
      <dsp:nvSpPr>
        <dsp:cNvPr id="0" name=""/>
        <dsp:cNvSpPr/>
      </dsp:nvSpPr>
      <dsp:spPr>
        <a:xfrm>
          <a:off x="5473072" y="2762840"/>
          <a:ext cx="2651124" cy="1273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700" kern="1200" dirty="0"/>
            <a:t>Spark</a:t>
          </a:r>
        </a:p>
      </dsp:txBody>
      <dsp:txXfrm>
        <a:off x="5510385" y="2800153"/>
        <a:ext cx="2576498" cy="11993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691EA4-3348-4D91-998C-21F464F27E89}">
      <dsp:nvSpPr>
        <dsp:cNvPr id="0" name=""/>
        <dsp:cNvSpPr/>
      </dsp:nvSpPr>
      <dsp:spPr>
        <a:xfrm>
          <a:off x="7652276" y="3456711"/>
          <a:ext cx="695234" cy="747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7617" y="0"/>
              </a:lnTo>
              <a:lnTo>
                <a:pt x="347617" y="747377"/>
              </a:lnTo>
              <a:lnTo>
                <a:pt x="695234" y="74737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1E68B-BF4F-4855-89C3-EAC0713B4DC7}">
      <dsp:nvSpPr>
        <dsp:cNvPr id="0" name=""/>
        <dsp:cNvSpPr/>
      </dsp:nvSpPr>
      <dsp:spPr>
        <a:xfrm>
          <a:off x="7652276" y="2709333"/>
          <a:ext cx="695234" cy="747377"/>
        </a:xfrm>
        <a:custGeom>
          <a:avLst/>
          <a:gdLst/>
          <a:ahLst/>
          <a:cxnLst/>
          <a:rect l="0" t="0" r="0" b="0"/>
          <a:pathLst>
            <a:path>
              <a:moveTo>
                <a:pt x="0" y="747377"/>
              </a:moveTo>
              <a:lnTo>
                <a:pt x="347617" y="747377"/>
              </a:lnTo>
              <a:lnTo>
                <a:pt x="347617" y="0"/>
              </a:lnTo>
              <a:lnTo>
                <a:pt x="695234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444120-6CC4-4B79-8695-B4866518A46B}">
      <dsp:nvSpPr>
        <dsp:cNvPr id="0" name=""/>
        <dsp:cNvSpPr/>
      </dsp:nvSpPr>
      <dsp:spPr>
        <a:xfrm>
          <a:off x="3480867" y="2335644"/>
          <a:ext cx="695234" cy="1121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7617" y="0"/>
              </a:lnTo>
              <a:lnTo>
                <a:pt x="347617" y="1121066"/>
              </a:lnTo>
              <a:lnTo>
                <a:pt x="695234" y="112106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20316-6638-4284-8D1C-7B25112E3453}">
      <dsp:nvSpPr>
        <dsp:cNvPr id="0" name=""/>
        <dsp:cNvSpPr/>
      </dsp:nvSpPr>
      <dsp:spPr>
        <a:xfrm>
          <a:off x="7652276" y="1168858"/>
          <a:ext cx="695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52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02DC65-DDFF-4509-8C77-4B26FB69CB9D}">
      <dsp:nvSpPr>
        <dsp:cNvPr id="0" name=""/>
        <dsp:cNvSpPr/>
      </dsp:nvSpPr>
      <dsp:spPr>
        <a:xfrm>
          <a:off x="3480867" y="1214578"/>
          <a:ext cx="695234" cy="1121066"/>
        </a:xfrm>
        <a:custGeom>
          <a:avLst/>
          <a:gdLst/>
          <a:ahLst/>
          <a:cxnLst/>
          <a:rect l="0" t="0" r="0" b="0"/>
          <a:pathLst>
            <a:path>
              <a:moveTo>
                <a:pt x="0" y="1121066"/>
              </a:moveTo>
              <a:lnTo>
                <a:pt x="347617" y="1121066"/>
              </a:lnTo>
              <a:lnTo>
                <a:pt x="347617" y="0"/>
              </a:lnTo>
              <a:lnTo>
                <a:pt x="695234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422B2-964B-41DE-BBD9-2B83EC8C9BC9}">
      <dsp:nvSpPr>
        <dsp:cNvPr id="0" name=""/>
        <dsp:cNvSpPr/>
      </dsp:nvSpPr>
      <dsp:spPr>
        <a:xfrm>
          <a:off x="4692" y="1805528"/>
          <a:ext cx="3476174" cy="10602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200" kern="1200" dirty="0"/>
            <a:t>Politiques</a:t>
          </a:r>
        </a:p>
      </dsp:txBody>
      <dsp:txXfrm>
        <a:off x="4692" y="1805528"/>
        <a:ext cx="3476174" cy="1060233"/>
      </dsp:txXfrm>
    </dsp:sp>
    <dsp:sp modelId="{2169627E-B759-4DA7-8EA1-7DF54B5A2356}">
      <dsp:nvSpPr>
        <dsp:cNvPr id="0" name=""/>
        <dsp:cNvSpPr/>
      </dsp:nvSpPr>
      <dsp:spPr>
        <a:xfrm>
          <a:off x="4176102" y="684461"/>
          <a:ext cx="3476174" cy="106023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200" kern="1200" dirty="0"/>
            <a:t>Service</a:t>
          </a:r>
        </a:p>
      </dsp:txBody>
      <dsp:txXfrm>
        <a:off x="4176102" y="684461"/>
        <a:ext cx="3476174" cy="1060233"/>
      </dsp:txXfrm>
    </dsp:sp>
    <dsp:sp modelId="{D5E79EE9-C29E-4B6A-BB61-C2F1F4C9F447}">
      <dsp:nvSpPr>
        <dsp:cNvPr id="0" name=""/>
        <dsp:cNvSpPr/>
      </dsp:nvSpPr>
      <dsp:spPr>
        <a:xfrm>
          <a:off x="8347511" y="684461"/>
          <a:ext cx="3476174" cy="10602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200" kern="1200" dirty="0"/>
            <a:t>Serveur S3</a:t>
          </a:r>
        </a:p>
      </dsp:txBody>
      <dsp:txXfrm>
        <a:off x="8347511" y="684461"/>
        <a:ext cx="3476174" cy="1060233"/>
      </dsp:txXfrm>
    </dsp:sp>
    <dsp:sp modelId="{756143C7-5C05-472B-8122-D171775ACC00}">
      <dsp:nvSpPr>
        <dsp:cNvPr id="0" name=""/>
        <dsp:cNvSpPr/>
      </dsp:nvSpPr>
      <dsp:spPr>
        <a:xfrm>
          <a:off x="4176102" y="2926594"/>
          <a:ext cx="3476174" cy="106023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200" kern="1200" dirty="0"/>
            <a:t>Instance</a:t>
          </a:r>
        </a:p>
      </dsp:txBody>
      <dsp:txXfrm>
        <a:off x="4176102" y="2926594"/>
        <a:ext cx="3476174" cy="1060233"/>
      </dsp:txXfrm>
    </dsp:sp>
    <dsp:sp modelId="{9870F2E2-9569-4A7E-9359-C3CF7179B99B}">
      <dsp:nvSpPr>
        <dsp:cNvPr id="0" name=""/>
        <dsp:cNvSpPr/>
      </dsp:nvSpPr>
      <dsp:spPr>
        <a:xfrm>
          <a:off x="8347511" y="2179216"/>
          <a:ext cx="3476174" cy="10602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200" kern="1200" dirty="0"/>
            <a:t>Serveur EC2</a:t>
          </a:r>
        </a:p>
      </dsp:txBody>
      <dsp:txXfrm>
        <a:off x="8347511" y="2179216"/>
        <a:ext cx="3476174" cy="1060233"/>
      </dsp:txXfrm>
    </dsp:sp>
    <dsp:sp modelId="{580686AD-2D5A-4C0E-8C86-73324633880A}">
      <dsp:nvSpPr>
        <dsp:cNvPr id="0" name=""/>
        <dsp:cNvSpPr/>
      </dsp:nvSpPr>
      <dsp:spPr>
        <a:xfrm>
          <a:off x="8347511" y="3673971"/>
          <a:ext cx="3476174" cy="10602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200" kern="1200" dirty="0" err="1"/>
            <a:t>AutoScaling</a:t>
          </a:r>
          <a:endParaRPr lang="fr-FR" sz="5200" kern="1200" dirty="0"/>
        </a:p>
      </dsp:txBody>
      <dsp:txXfrm>
        <a:off x="8347511" y="3673971"/>
        <a:ext cx="3476174" cy="10602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4B06E-86B5-47ED-84BC-13ADDA90222B}">
      <dsp:nvSpPr>
        <dsp:cNvPr id="0" name=""/>
        <dsp:cNvSpPr/>
      </dsp:nvSpPr>
      <dsp:spPr>
        <a:xfrm>
          <a:off x="0" y="4444481"/>
          <a:ext cx="8128000" cy="9723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Réduction des dimensions</a:t>
          </a:r>
        </a:p>
      </dsp:txBody>
      <dsp:txXfrm>
        <a:off x="0" y="4444481"/>
        <a:ext cx="8128000" cy="972343"/>
      </dsp:txXfrm>
    </dsp:sp>
    <dsp:sp modelId="{6A613BF9-972F-48DA-8A96-EAD737A6AED0}">
      <dsp:nvSpPr>
        <dsp:cNvPr id="0" name=""/>
        <dsp:cNvSpPr/>
      </dsp:nvSpPr>
      <dsp:spPr>
        <a:xfrm rot="10800000">
          <a:off x="0" y="2963601"/>
          <a:ext cx="8128000" cy="1495464"/>
        </a:xfrm>
        <a:prstGeom prst="upArrowCallou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Featurisation des images</a:t>
          </a:r>
        </a:p>
      </dsp:txBody>
      <dsp:txXfrm rot="10800000">
        <a:off x="0" y="2963601"/>
        <a:ext cx="8128000" cy="971708"/>
      </dsp:txXfrm>
    </dsp:sp>
    <dsp:sp modelId="{29C3C9A7-936A-47A9-83D7-31BFBA35B508}">
      <dsp:nvSpPr>
        <dsp:cNvPr id="0" name=""/>
        <dsp:cNvSpPr/>
      </dsp:nvSpPr>
      <dsp:spPr>
        <a:xfrm rot="10800000">
          <a:off x="0" y="1482721"/>
          <a:ext cx="8128000" cy="1495464"/>
        </a:xfrm>
        <a:prstGeom prst="upArrowCallou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Préparation du modèle</a:t>
          </a:r>
        </a:p>
      </dsp:txBody>
      <dsp:txXfrm rot="10800000">
        <a:off x="0" y="1482721"/>
        <a:ext cx="8128000" cy="971708"/>
      </dsp:txXfrm>
    </dsp:sp>
    <dsp:sp modelId="{CACEE532-00E4-404D-BE23-9E8FEF6AE98B}">
      <dsp:nvSpPr>
        <dsp:cNvPr id="0" name=""/>
        <dsp:cNvSpPr/>
      </dsp:nvSpPr>
      <dsp:spPr>
        <a:xfrm rot="10800000">
          <a:off x="0" y="1842"/>
          <a:ext cx="8128000" cy="1495464"/>
        </a:xfrm>
        <a:prstGeom prst="upArrowCallou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Chargement des Images</a:t>
          </a:r>
        </a:p>
      </dsp:txBody>
      <dsp:txXfrm rot="10800000">
        <a:off x="0" y="1842"/>
        <a:ext cx="8128000" cy="9717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7A0384-BB05-40AA-845F-A2EDD3AB9159}">
      <dsp:nvSpPr>
        <dsp:cNvPr id="0" name=""/>
        <dsp:cNvSpPr/>
      </dsp:nvSpPr>
      <dsp:spPr>
        <a:xfrm>
          <a:off x="4831" y="2751"/>
          <a:ext cx="5082588" cy="26246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200" kern="1200" dirty="0"/>
            <a:t>Parcours des dossiers</a:t>
          </a:r>
        </a:p>
      </dsp:txBody>
      <dsp:txXfrm>
        <a:off x="81705" y="79625"/>
        <a:ext cx="4928840" cy="2470911"/>
      </dsp:txXfrm>
    </dsp:sp>
    <dsp:sp modelId="{F7363CA0-ED76-4C69-BF39-13EFD8B8C02D}">
      <dsp:nvSpPr>
        <dsp:cNvPr id="0" name=""/>
        <dsp:cNvSpPr/>
      </dsp:nvSpPr>
      <dsp:spPr>
        <a:xfrm>
          <a:off x="4831" y="2840852"/>
          <a:ext cx="2438862" cy="262465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Fichiers JPG</a:t>
          </a:r>
        </a:p>
      </dsp:txBody>
      <dsp:txXfrm>
        <a:off x="76263" y="2912284"/>
        <a:ext cx="2295998" cy="2481795"/>
      </dsp:txXfrm>
    </dsp:sp>
    <dsp:sp modelId="{806601FF-B7D7-4978-A113-2AC82488D806}">
      <dsp:nvSpPr>
        <dsp:cNvPr id="0" name=""/>
        <dsp:cNvSpPr/>
      </dsp:nvSpPr>
      <dsp:spPr>
        <a:xfrm>
          <a:off x="2648557" y="2840852"/>
          <a:ext cx="2438862" cy="262465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Récursivité</a:t>
          </a:r>
        </a:p>
      </dsp:txBody>
      <dsp:txXfrm>
        <a:off x="2719989" y="2912284"/>
        <a:ext cx="2295998" cy="2481795"/>
      </dsp:txXfrm>
    </dsp:sp>
    <dsp:sp modelId="{2F213023-73E7-4FA9-9EE3-49D0326CC40E}">
      <dsp:nvSpPr>
        <dsp:cNvPr id="0" name=""/>
        <dsp:cNvSpPr/>
      </dsp:nvSpPr>
      <dsp:spPr>
        <a:xfrm>
          <a:off x="5497148" y="2751"/>
          <a:ext cx="2438862" cy="26246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200" kern="1200" dirty="0"/>
            <a:t>Ajout des labels</a:t>
          </a:r>
        </a:p>
      </dsp:txBody>
      <dsp:txXfrm>
        <a:off x="5568580" y="74183"/>
        <a:ext cx="2295998" cy="2481795"/>
      </dsp:txXfrm>
    </dsp:sp>
    <dsp:sp modelId="{5BBC67BE-5424-47E8-94F6-B1A3489C1E15}">
      <dsp:nvSpPr>
        <dsp:cNvPr id="0" name=""/>
        <dsp:cNvSpPr/>
      </dsp:nvSpPr>
      <dsp:spPr>
        <a:xfrm>
          <a:off x="5497148" y="2840852"/>
          <a:ext cx="2438862" cy="262465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Récupération des noms de dossiers</a:t>
          </a:r>
        </a:p>
      </dsp:txBody>
      <dsp:txXfrm>
        <a:off x="5568580" y="2912284"/>
        <a:ext cx="2295998" cy="24817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E060D-152A-49FF-B213-80672856BEA6}">
      <dsp:nvSpPr>
        <dsp:cNvPr id="0" name=""/>
        <dsp:cNvSpPr/>
      </dsp:nvSpPr>
      <dsp:spPr>
        <a:xfrm rot="5400000">
          <a:off x="-287558" y="288628"/>
          <a:ext cx="1917053" cy="134193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Chargement</a:t>
          </a:r>
        </a:p>
      </dsp:txBody>
      <dsp:txXfrm rot="-5400000">
        <a:off x="1" y="672039"/>
        <a:ext cx="1341937" cy="575116"/>
      </dsp:txXfrm>
    </dsp:sp>
    <dsp:sp modelId="{A2A20891-546E-4D14-822C-A375C300880E}">
      <dsp:nvSpPr>
        <dsp:cNvPr id="0" name=""/>
        <dsp:cNvSpPr/>
      </dsp:nvSpPr>
      <dsp:spPr>
        <a:xfrm rot="5400000">
          <a:off x="5168565" y="-3825558"/>
          <a:ext cx="1246084" cy="88993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700" kern="1200" dirty="0"/>
            <a:t>MobileNetV2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700" kern="1200" dirty="0"/>
            <a:t>Suppression dernière couche</a:t>
          </a:r>
        </a:p>
      </dsp:txBody>
      <dsp:txXfrm rot="-5400000">
        <a:off x="1341937" y="61899"/>
        <a:ext cx="8838512" cy="1124426"/>
      </dsp:txXfrm>
    </dsp:sp>
    <dsp:sp modelId="{93E07247-5846-4B02-906E-CF4150C87B5B}">
      <dsp:nvSpPr>
        <dsp:cNvPr id="0" name=""/>
        <dsp:cNvSpPr/>
      </dsp:nvSpPr>
      <dsp:spPr>
        <a:xfrm rot="5400000">
          <a:off x="-287558" y="2014479"/>
          <a:ext cx="1917053" cy="1341937"/>
        </a:xfrm>
        <a:prstGeom prst="chevron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Broadcast</a:t>
          </a:r>
        </a:p>
      </dsp:txBody>
      <dsp:txXfrm rot="-5400000">
        <a:off x="1" y="2397890"/>
        <a:ext cx="1341937" cy="575116"/>
      </dsp:txXfrm>
    </dsp:sp>
    <dsp:sp modelId="{3D3A5AE5-C0AE-46C7-BC88-8F2F0986A7FC}">
      <dsp:nvSpPr>
        <dsp:cNvPr id="0" name=""/>
        <dsp:cNvSpPr/>
      </dsp:nvSpPr>
      <dsp:spPr>
        <a:xfrm rot="5400000">
          <a:off x="5168565" y="-2099706"/>
          <a:ext cx="1246084" cy="88993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700" kern="1200" dirty="0"/>
            <a:t>Poids</a:t>
          </a:r>
        </a:p>
      </dsp:txBody>
      <dsp:txXfrm rot="-5400000">
        <a:off x="1341937" y="1787751"/>
        <a:ext cx="8838512" cy="1124426"/>
      </dsp:txXfrm>
    </dsp:sp>
    <dsp:sp modelId="{F447C2E1-8641-43B4-A7B7-10EE744DEA00}">
      <dsp:nvSpPr>
        <dsp:cNvPr id="0" name=""/>
        <dsp:cNvSpPr/>
      </dsp:nvSpPr>
      <dsp:spPr>
        <a:xfrm rot="5400000">
          <a:off x="-287558" y="3740331"/>
          <a:ext cx="1917053" cy="1341937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Chargement</a:t>
          </a:r>
        </a:p>
      </dsp:txBody>
      <dsp:txXfrm rot="-5400000">
        <a:off x="1" y="4123742"/>
        <a:ext cx="1341937" cy="575116"/>
      </dsp:txXfrm>
    </dsp:sp>
    <dsp:sp modelId="{09563295-8D21-454E-BB26-D8D04077ECDD}">
      <dsp:nvSpPr>
        <dsp:cNvPr id="0" name=""/>
        <dsp:cNvSpPr/>
      </dsp:nvSpPr>
      <dsp:spPr>
        <a:xfrm rot="5400000">
          <a:off x="5168565" y="-373855"/>
          <a:ext cx="1246084" cy="88993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700" kern="1200" dirty="0"/>
            <a:t>Model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700" kern="1200" dirty="0"/>
            <a:t>Poids</a:t>
          </a:r>
        </a:p>
      </dsp:txBody>
      <dsp:txXfrm rot="-5400000">
        <a:off x="1341937" y="3513602"/>
        <a:ext cx="8838512" cy="112442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C60B5-F6A9-4301-B288-7BF067E5B260}">
      <dsp:nvSpPr>
        <dsp:cNvPr id="0" name=""/>
        <dsp:cNvSpPr/>
      </dsp:nvSpPr>
      <dsp:spPr>
        <a:xfrm>
          <a:off x="0" y="89044"/>
          <a:ext cx="3043655" cy="18261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/>
            <a:t>Préprocessing</a:t>
          </a:r>
        </a:p>
      </dsp:txBody>
      <dsp:txXfrm>
        <a:off x="0" y="89044"/>
        <a:ext cx="3043655" cy="1826193"/>
      </dsp:txXfrm>
    </dsp:sp>
    <dsp:sp modelId="{B07E2DFD-A42B-4FF1-AB38-ECE55C385AAD}">
      <dsp:nvSpPr>
        <dsp:cNvPr id="0" name=""/>
        <dsp:cNvSpPr/>
      </dsp:nvSpPr>
      <dsp:spPr>
        <a:xfrm>
          <a:off x="3348020" y="89044"/>
          <a:ext cx="3043655" cy="1826193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/>
            <a:t>Prédiction</a:t>
          </a:r>
        </a:p>
      </dsp:txBody>
      <dsp:txXfrm>
        <a:off x="3348020" y="89044"/>
        <a:ext cx="3043655" cy="1826193"/>
      </dsp:txXfrm>
    </dsp:sp>
    <dsp:sp modelId="{E9894237-93F5-4078-A7DC-E4DF09EAA73A}">
      <dsp:nvSpPr>
        <dsp:cNvPr id="0" name=""/>
        <dsp:cNvSpPr/>
      </dsp:nvSpPr>
      <dsp:spPr>
        <a:xfrm>
          <a:off x="6696041" y="89044"/>
          <a:ext cx="3043655" cy="1826193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/>
            <a:t>Encapsulation</a:t>
          </a:r>
        </a:p>
      </dsp:txBody>
      <dsp:txXfrm>
        <a:off x="6696041" y="89044"/>
        <a:ext cx="3043655" cy="182619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71548-4D79-4978-BEBE-FB6F6312BD5F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Chargement</a:t>
          </a:r>
        </a:p>
      </dsp:txBody>
      <dsp:txXfrm>
        <a:off x="57787" y="1395494"/>
        <a:ext cx="2665308" cy="1560349"/>
      </dsp:txXfrm>
    </dsp:sp>
    <dsp:sp modelId="{486E7459-446E-424F-AB44-7E64D61709B2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/>
        </a:p>
      </dsp:txBody>
      <dsp:txXfrm>
        <a:off x="3047880" y="1970146"/>
        <a:ext cx="409940" cy="411044"/>
      </dsp:txXfrm>
    </dsp:sp>
    <dsp:sp modelId="{4FC5E16A-4C44-4ECF-8925-42AEF35E9167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Redimensionnement</a:t>
          </a:r>
        </a:p>
      </dsp:txBody>
      <dsp:txXfrm>
        <a:off x="3925145" y="1395494"/>
        <a:ext cx="2665308" cy="1560349"/>
      </dsp:txXfrm>
    </dsp:sp>
    <dsp:sp modelId="{789A5C51-614C-4FB7-AD6B-71A5C4B23E8C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/>
        </a:p>
      </dsp:txBody>
      <dsp:txXfrm>
        <a:off x="6915239" y="1970146"/>
        <a:ext cx="409940" cy="411044"/>
      </dsp:txXfrm>
    </dsp:sp>
    <dsp:sp modelId="{789AE488-4B5F-4610-815B-417FB2A50A53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Transformation</a:t>
          </a:r>
        </a:p>
      </dsp:txBody>
      <dsp:txXfrm>
        <a:off x="7792503" y="1395494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BBF40-A792-4F40-BF1D-7D74CC717E9F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CBEFE-340D-40B7-8477-0687CF42B1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464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CBEFE-340D-40B7-8477-0687CF42B14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891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Séparation ligne par ligne</a:t>
            </a:r>
          </a:p>
          <a:p>
            <a:endParaRPr lang="fr-FR" dirty="0"/>
          </a:p>
          <a:p>
            <a:r>
              <a:rPr lang="fr-FR" dirty="0"/>
              <a:t>Prédiction donc création des </a:t>
            </a:r>
            <a:r>
              <a:rPr lang="fr-FR" dirty="0" err="1"/>
              <a:t>features</a:t>
            </a:r>
            <a:endParaRPr lang="fr-FR" dirty="0"/>
          </a:p>
          <a:p>
            <a:endParaRPr lang="fr-FR" dirty="0"/>
          </a:p>
          <a:p>
            <a:r>
              <a:rPr lang="fr-FR" dirty="0"/>
              <a:t>Aplatissement des </a:t>
            </a:r>
            <a:r>
              <a:rPr lang="fr-FR" dirty="0" err="1"/>
              <a:t>features</a:t>
            </a:r>
            <a:r>
              <a:rPr lang="fr-FR" dirty="0"/>
              <a:t> en 1 tableau à 1 dimension</a:t>
            </a:r>
          </a:p>
          <a:p>
            <a:endParaRPr lang="fr-FR" dirty="0"/>
          </a:p>
          <a:p>
            <a:r>
              <a:rPr lang="fr-FR" dirty="0"/>
              <a:t>Conversion au format pandas </a:t>
            </a:r>
            <a:r>
              <a:rPr lang="fr-FR" dirty="0" err="1"/>
              <a:t>Series</a:t>
            </a:r>
            <a:r>
              <a:rPr lang="fr-FR" dirty="0"/>
              <a:t> pour rentrer dans </a:t>
            </a:r>
            <a:r>
              <a:rPr lang="fr-FR"/>
              <a:t>le DataFrame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CBEFE-340D-40B7-8477-0687CF42B14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515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Regroupement des </a:t>
            </a:r>
            <a:r>
              <a:rPr lang="fr-FR" dirty="0" err="1"/>
              <a:t>features</a:t>
            </a:r>
            <a:r>
              <a:rPr lang="fr-FR" dirty="0"/>
              <a:t> avec le chemin et le label dans un DataFrame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CBEFE-340D-40B7-8477-0687CF42B14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224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features</a:t>
            </a:r>
            <a:r>
              <a:rPr lang="fr-FR" dirty="0"/>
              <a:t> sont des Tableaux de 1280 valeurs</a:t>
            </a:r>
          </a:p>
          <a:p>
            <a:endParaRPr lang="fr-FR" dirty="0"/>
          </a:p>
          <a:p>
            <a:r>
              <a:rPr lang="fr-FR" dirty="0"/>
              <a:t>On doit les transformer au format </a:t>
            </a:r>
            <a:r>
              <a:rPr lang="fr-FR" dirty="0" err="1"/>
              <a:t>VectorUDF</a:t>
            </a:r>
            <a:r>
              <a:rPr lang="fr-FR" dirty="0"/>
              <a:t> pour être intégrable dans le </a:t>
            </a:r>
            <a:r>
              <a:rPr lang="fr-FR" dirty="0" err="1"/>
              <a:t>pca</a:t>
            </a:r>
            <a:endParaRPr lang="fr-FR" dirty="0"/>
          </a:p>
          <a:p>
            <a:endParaRPr lang="fr-FR" dirty="0"/>
          </a:p>
          <a:p>
            <a:r>
              <a:rPr lang="fr-FR" dirty="0"/>
              <a:t>Pour le PCA, le paramètre k correspond au nombre de </a:t>
            </a:r>
            <a:r>
              <a:rPr lang="fr-FR" dirty="0" err="1"/>
              <a:t>features</a:t>
            </a:r>
            <a:r>
              <a:rPr lang="fr-FR" dirty="0"/>
              <a:t> que l’on veut en sortie</a:t>
            </a:r>
          </a:p>
          <a:p>
            <a:endParaRPr lang="fr-FR" dirty="0"/>
          </a:p>
          <a:p>
            <a:r>
              <a:rPr lang="fr-FR" dirty="0"/>
              <a:t>Il faut également préciser le nom de la colonne à traiter et le nom de la colonne dans laquelle les résultats seront placés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CBEFE-340D-40B7-8477-0687CF42B14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051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Conversion des deux colonnes </a:t>
            </a:r>
            <a:r>
              <a:rPr lang="fr-FR" dirty="0" err="1"/>
              <a:t>features</a:t>
            </a:r>
            <a:r>
              <a:rPr lang="fr-FR" dirty="0"/>
              <a:t> et </a:t>
            </a:r>
            <a:r>
              <a:rPr lang="fr-FR" dirty="0" err="1"/>
              <a:t>pca_features</a:t>
            </a:r>
            <a:r>
              <a:rPr lang="fr-FR" dirty="0"/>
              <a:t> en </a:t>
            </a:r>
            <a:r>
              <a:rPr lang="fr-FR" dirty="0" err="1"/>
              <a:t>array</a:t>
            </a:r>
            <a:r>
              <a:rPr lang="fr-FR" dirty="0"/>
              <a:t> à nouveau pour éviter les erreurs lors de l’écriture du fichier</a:t>
            </a:r>
          </a:p>
          <a:p>
            <a:endParaRPr lang="fr-FR" dirty="0"/>
          </a:p>
          <a:p>
            <a:r>
              <a:rPr lang="fr-FR" dirty="0"/>
              <a:t>Suppression des ancienne colonnes et on renomme les colonnes transformées pour avoir le tableau final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CBEFE-340D-40B7-8477-0687CF42B14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706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Regroupement : Tous les services sont sur la même console</a:t>
            </a:r>
          </a:p>
          <a:p>
            <a:endParaRPr lang="fr-FR" dirty="0"/>
          </a:p>
          <a:p>
            <a:r>
              <a:rPr lang="fr-FR" dirty="0"/>
              <a:t>Scalabilité : Facilité à augmenter la puissance de calcul ou de stockage</a:t>
            </a:r>
          </a:p>
          <a:p>
            <a:endParaRPr lang="fr-FR" dirty="0"/>
          </a:p>
          <a:p>
            <a:r>
              <a:rPr lang="fr-FR" dirty="0"/>
              <a:t>Adaptabilité : Possibilité de diversifier les services </a:t>
            </a:r>
            <a:r>
              <a:rPr lang="fr-FR" dirty="0" err="1"/>
              <a:t>parmis</a:t>
            </a:r>
            <a:r>
              <a:rPr lang="fr-FR" dirty="0"/>
              <a:t> tous ceux qui sont disponibles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Coût : Les coûts de fonctionnement peuvent vite augmenter et sont à contrôler</a:t>
            </a:r>
          </a:p>
          <a:p>
            <a:endParaRPr lang="fr-FR" dirty="0"/>
          </a:p>
          <a:p>
            <a:r>
              <a:rPr lang="fr-FR" dirty="0"/>
              <a:t>Différence de langage : Quelques adaptations à faire au niveau du langage python pour transformer </a:t>
            </a:r>
            <a:r>
              <a:rPr lang="fr-FR"/>
              <a:t>au langage SPARK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CBEFE-340D-40B7-8477-0687CF42B14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356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Séparation en compartiments : Logs et p9-data</a:t>
            </a:r>
          </a:p>
          <a:p>
            <a:endParaRPr lang="fr-FR" dirty="0"/>
          </a:p>
          <a:p>
            <a:r>
              <a:rPr lang="fr-FR" dirty="0"/>
              <a:t>Objets à l’intérieur de p9-data</a:t>
            </a:r>
          </a:p>
          <a:p>
            <a:endParaRPr lang="fr-FR" dirty="0"/>
          </a:p>
          <a:p>
            <a:r>
              <a:rPr lang="fr-FR" dirty="0" err="1"/>
              <a:t>Jupyter</a:t>
            </a:r>
            <a:r>
              <a:rPr lang="fr-FR" dirty="0"/>
              <a:t> = Notebook persistent</a:t>
            </a:r>
          </a:p>
          <a:p>
            <a:endParaRPr lang="fr-FR" dirty="0"/>
          </a:p>
          <a:p>
            <a:r>
              <a:rPr lang="fr-FR" dirty="0" err="1"/>
              <a:t>Résults</a:t>
            </a:r>
            <a:r>
              <a:rPr lang="fr-FR" dirty="0"/>
              <a:t> = dossier où l’on va écrire les fichiers qui contiennent les données traitées</a:t>
            </a:r>
          </a:p>
          <a:p>
            <a:endParaRPr lang="fr-FR" dirty="0"/>
          </a:p>
          <a:p>
            <a:r>
              <a:rPr lang="fr-FR" dirty="0"/>
              <a:t>Scripts = 	Fichier Bootstrap : installation des packages python nécessaires</a:t>
            </a:r>
          </a:p>
          <a:p>
            <a:r>
              <a:rPr lang="fr-FR" dirty="0"/>
              <a:t>	Fichier Persistance : JSON avec les paramètres pour la persistance des Notebooks</a:t>
            </a:r>
          </a:p>
          <a:p>
            <a:endParaRPr lang="fr-FR" dirty="0"/>
          </a:p>
          <a:p>
            <a:r>
              <a:rPr lang="fr-FR" dirty="0"/>
              <a:t>Training = Dossier avec toutes les images d’entrainement (1 dizaine par catégorie)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CBEFE-340D-40B7-8477-0687CF42B14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86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Dernière version de l’EMR</a:t>
            </a:r>
          </a:p>
          <a:p>
            <a:endParaRPr lang="fr-FR" dirty="0"/>
          </a:p>
          <a:p>
            <a:r>
              <a:rPr lang="fr-FR" dirty="0"/>
              <a:t>Pour les instances : 4 Cœurs, 16 GB de stockage</a:t>
            </a:r>
          </a:p>
          <a:p>
            <a:endParaRPr lang="fr-FR" dirty="0"/>
          </a:p>
          <a:p>
            <a:r>
              <a:rPr lang="fr-FR" dirty="0" err="1"/>
              <a:t>JupyterHub</a:t>
            </a:r>
            <a:r>
              <a:rPr lang="fr-FR" dirty="0"/>
              <a:t> et Spark installé sur chaque machine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CBEFE-340D-40B7-8477-0687CF42B14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176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2 politiques de sécurité nécessaire lors de la création de cluster</a:t>
            </a:r>
          </a:p>
          <a:p>
            <a:endParaRPr lang="fr-FR" dirty="0"/>
          </a:p>
          <a:p>
            <a:r>
              <a:rPr lang="fr-FR" dirty="0"/>
              <a:t>Celle de service donne un accès au serveur S3 pour les fichiers</a:t>
            </a:r>
          </a:p>
          <a:p>
            <a:endParaRPr lang="fr-FR" dirty="0"/>
          </a:p>
          <a:p>
            <a:r>
              <a:rPr lang="fr-FR" dirty="0"/>
              <a:t>Celle d’instance donne accès au serveur EC2 pour créer et utiliser les instances</a:t>
            </a:r>
          </a:p>
          <a:p>
            <a:endParaRPr lang="fr-FR" dirty="0"/>
          </a:p>
          <a:p>
            <a:r>
              <a:rPr lang="fr-FR" dirty="0"/>
              <a:t>Et à </a:t>
            </a:r>
            <a:r>
              <a:rPr lang="fr-FR" dirty="0" err="1"/>
              <a:t>AutoScaling</a:t>
            </a:r>
            <a:r>
              <a:rPr lang="fr-FR" dirty="0"/>
              <a:t> si on veut pouvoir l’utiliser à la suite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CBEFE-340D-40B7-8477-0687CF42B14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270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4 étapes principales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CBEFE-340D-40B7-8477-0687CF42B14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318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Parcours les dossiers dans celui cible, récupère tous les fichiers au format JPG</a:t>
            </a:r>
          </a:p>
          <a:p>
            <a:endParaRPr lang="fr-FR" dirty="0"/>
          </a:p>
          <a:p>
            <a:r>
              <a:rPr lang="fr-FR" dirty="0"/>
              <a:t>Les labels sont récupérés avec les noms des dossiers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CBEFE-340D-40B7-8477-0687CF42B14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908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MobileNetV2 pré-entrainé sur le jeu de données </a:t>
            </a:r>
            <a:r>
              <a:rPr lang="fr-FR" dirty="0" err="1"/>
              <a:t>ImageNet</a:t>
            </a:r>
            <a:endParaRPr lang="fr-FR" dirty="0"/>
          </a:p>
          <a:p>
            <a:endParaRPr lang="fr-FR" dirty="0"/>
          </a:p>
          <a:p>
            <a:r>
              <a:rPr lang="fr-FR" dirty="0"/>
              <a:t>Suppression de la dernière couche car on veut juste récupérer les </a:t>
            </a:r>
            <a:r>
              <a:rPr lang="fr-FR" dirty="0" err="1"/>
              <a:t>features</a:t>
            </a:r>
            <a:endParaRPr lang="fr-FR" dirty="0"/>
          </a:p>
          <a:p>
            <a:endParaRPr lang="fr-FR" dirty="0"/>
          </a:p>
          <a:p>
            <a:r>
              <a:rPr lang="fr-FR" dirty="0"/>
              <a:t>Broadcast des poids du modèle pour accessibilité sur toutes les instances du cluster</a:t>
            </a:r>
          </a:p>
          <a:p>
            <a:endParaRPr lang="fr-FR" dirty="0"/>
          </a:p>
          <a:p>
            <a:r>
              <a:rPr lang="fr-FR" dirty="0"/>
              <a:t>Ensuite rechargement du modèle et des poids pour chaque instance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CBEFE-340D-40B7-8477-0687CF42B14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938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3 étapes principales</a:t>
            </a:r>
          </a:p>
          <a:p>
            <a:endParaRPr lang="fr-FR" dirty="0"/>
          </a:p>
          <a:p>
            <a:r>
              <a:rPr lang="fr-FR" dirty="0"/>
              <a:t>Préprocessing = transformation des images pour être adapter au modèle</a:t>
            </a:r>
          </a:p>
          <a:p>
            <a:endParaRPr lang="fr-FR" dirty="0"/>
          </a:p>
          <a:p>
            <a:r>
              <a:rPr lang="fr-FR" dirty="0"/>
              <a:t>Prédiction = Création des </a:t>
            </a:r>
            <a:r>
              <a:rPr lang="fr-FR" dirty="0" err="1"/>
              <a:t>features</a:t>
            </a:r>
            <a:r>
              <a:rPr lang="fr-FR" dirty="0"/>
              <a:t> pour chaque image</a:t>
            </a:r>
          </a:p>
          <a:p>
            <a:endParaRPr lang="fr-FR" dirty="0"/>
          </a:p>
          <a:p>
            <a:r>
              <a:rPr lang="fr-FR" dirty="0"/>
              <a:t>Encapsulation = regroupement des </a:t>
            </a:r>
            <a:r>
              <a:rPr lang="fr-FR" dirty="0" err="1"/>
              <a:t>features</a:t>
            </a:r>
            <a:r>
              <a:rPr lang="fr-FR" dirty="0"/>
              <a:t> dans le DataFrame avec le chemin et le label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CBEFE-340D-40B7-8477-0687CF42B14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298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Chargement des images comme vu précédemment</a:t>
            </a:r>
          </a:p>
          <a:p>
            <a:endParaRPr lang="fr-FR" dirty="0"/>
          </a:p>
          <a:p>
            <a:r>
              <a:rPr lang="fr-FR" dirty="0"/>
              <a:t>Redimensionnement au format 224/224 nécessaire pour le traitement par le modèle</a:t>
            </a:r>
          </a:p>
          <a:p>
            <a:endParaRPr lang="fr-FR" dirty="0"/>
          </a:p>
          <a:p>
            <a:r>
              <a:rPr lang="fr-FR" dirty="0"/>
              <a:t>Transformation en </a:t>
            </a:r>
            <a:r>
              <a:rPr lang="fr-FR" dirty="0" err="1"/>
              <a:t>Array</a:t>
            </a:r>
            <a:r>
              <a:rPr lang="fr-FR" dirty="0"/>
              <a:t> pour adaptation au modèle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CBEFE-340D-40B7-8477-0687CF42B14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33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840CF1-7CCF-1EED-FC37-26C69E15C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998113-FEAF-891B-F3CC-FCCA94281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8E90D8-10D5-EECD-8096-70843665A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7474-A30A-42D4-9259-709154C2A805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A00193-E9BE-19AF-064D-FA2604B1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F4C416-1DA7-6AE7-8394-F56B42B6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F6A-E3F4-420C-A720-77567C72E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24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B5C7BA-7FAE-1B87-33A6-C6E86073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B750A0-65FF-E8B2-C0EF-E3141A204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AFF936-FC5E-881F-0E86-845379CC4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7474-A30A-42D4-9259-709154C2A805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F7097F-FD49-ED53-516C-360B83C9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F2F3A4-7E9B-40A5-1FD0-5AF8E686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F6A-E3F4-420C-A720-77567C72E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0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F4A16D0-15AC-A6A0-AEB1-889476534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B7E2B9-1582-DC51-6FBE-26EE8B38D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FB90E5-B201-A7D1-F91F-1C3F117D0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7474-A30A-42D4-9259-709154C2A805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CEE33A-735B-F3AD-DDAD-DB26AF39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CFC8CE-966E-D968-47FF-C0CC49DB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F6A-E3F4-420C-A720-77567C72E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95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58972-93DC-925E-F12E-23694D52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72D996-0356-D2BD-E4BD-A57C3A37F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455E98-882E-EBAA-57DA-8E41B9C7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7474-A30A-42D4-9259-709154C2A805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6C5DAB-32C9-6EE8-1A81-55633442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40C311-20AD-DEFD-AE1A-3B986569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F6A-E3F4-420C-A720-77567C72E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25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B3680-DDA2-9AF1-A526-F841578E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873577-91BB-A9B1-0DC7-BEB3B69DF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2730EB-C681-31D8-D5B2-61A616873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7474-A30A-42D4-9259-709154C2A805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C97449-078F-52CB-EF16-72ABCBDF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FC3F7B-F907-27DA-90D9-53B97EBDC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F6A-E3F4-420C-A720-77567C72E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73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1E54A7-132F-146C-6637-3E622787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14995D-3F99-9BD6-9E20-FCC0369C8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F5972D-EE91-0E8A-E413-72EF50757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3E7C9C-B4BB-7D8C-D23A-E7C519CC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7474-A30A-42D4-9259-709154C2A805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15979C-E46F-FD44-EDE5-592746AA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9DEC0A-FE29-C4E7-53E4-91F404EE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F6A-E3F4-420C-A720-77567C72E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79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473CA4-4A1D-ACFC-EFC1-E65067C7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8D7F2B-32D9-43F0-D96E-88F4BB874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708C43-BEE7-7F79-89A3-D45B62ED0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4EC20B-FC0B-5E2C-87CE-1ABB4E339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EDD168B-C6F6-A3D5-A00C-0E700339F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F2566EF-AD56-8A87-79A8-53EA8A5C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7474-A30A-42D4-9259-709154C2A805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1833E8D-787C-F4F1-F58C-C9C3FB17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97071E-8CA7-E136-D71F-31C3E7A1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F6A-E3F4-420C-A720-77567C72E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74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C02B86-0AF6-3ADB-9926-CBAC5A676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BAD414-1457-CF2D-B9C1-2319CF51C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7474-A30A-42D4-9259-709154C2A805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A48C4A-C574-994D-B21A-85961C49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41E9D1-DBA3-4089-FE27-6D14C227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F6A-E3F4-420C-A720-77567C72E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10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AC46D53-3EE4-D2F1-0E51-A0253AC3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7474-A30A-42D4-9259-709154C2A805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ACB7E10-6B8F-0A7C-5120-18AE516D5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44EB63-D377-EBDF-E114-2A146532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F6A-E3F4-420C-A720-77567C72E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54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23596-8B8D-56D6-CD42-7C8826E2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CEDB5E-7C49-11B2-4BDC-CFB75B192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6B2C38-189D-CA66-2309-8B2F117EE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E206BE-5A10-D344-60F7-F9097C4E6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7474-A30A-42D4-9259-709154C2A805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9A217A-AE2A-E8E3-F101-962C8E6A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FBBF37-5CF9-EA38-0708-3677198F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F6A-E3F4-420C-A720-77567C72E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39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6426FE-AA7A-3A4E-2ED7-4A1E1AA4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0DDFA2B-9636-6CCD-9199-B5F92DB57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4EC6FC-4126-BDF0-CD67-5CA9366F5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13E731-4402-01FC-2C3C-4C035C6E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7474-A30A-42D4-9259-709154C2A805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5797FC-7724-5BA7-B503-0CA61041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E4E3CF-0E6E-7669-EF86-A2D7D763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F6A-E3F4-420C-A720-77567C72E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77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2D04D3B-A440-A8AE-423E-EABD5904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0E6046-1D12-1DF6-75DA-4FAFA494F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4F62E8-E79F-D9AB-5213-145FC8D52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A7474-A30A-42D4-9259-709154C2A805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B46F5E-32A6-895B-01DE-BB24B6E6A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55A3BC-23A7-12F8-81E5-87D209385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C8F6A-E3F4-420C-A720-77567C72E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47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6.svg"/><Relationship Id="rId9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8.svg"/><Relationship Id="rId9" Type="http://schemas.microsoft.com/office/2007/relationships/diagramDrawing" Target="../diagrams/drawin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11000">
              <a:schemeClr val="accent5">
                <a:lumMod val="0"/>
                <a:lumOff val="100000"/>
              </a:schemeClr>
            </a:gs>
            <a:gs pos="88000">
              <a:schemeClr val="accent5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AF0E69-DD57-52EC-8A88-8452CDF8C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265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Gill Sans MT" panose="020B0502020104020203" pitchFamily="34" charset="0"/>
              </a:rPr>
              <a:t>Réalisez un traitement dans un environnement Big Data sur le Cloud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656944-D68C-099D-4B50-BA7956348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3005"/>
            <a:ext cx="9144000" cy="1655762"/>
          </a:xfrm>
        </p:spPr>
        <p:txBody>
          <a:bodyPr/>
          <a:lstStyle/>
          <a:p>
            <a:r>
              <a:rPr lang="fr-FR" dirty="0">
                <a:latin typeface="Gill Sans MT" panose="020B0502020104020203" pitchFamily="34" charset="0"/>
              </a:rPr>
              <a:t>Fruits-360</a:t>
            </a:r>
          </a:p>
        </p:txBody>
      </p:sp>
    </p:spTree>
    <p:extLst>
      <p:ext uri="{BB962C8B-B14F-4D97-AF65-F5344CB8AC3E}">
        <p14:creationId xmlns:p14="http://schemas.microsoft.com/office/powerpoint/2010/main" val="3221741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12000">
              <a:schemeClr val="accent5">
                <a:lumMod val="0"/>
                <a:lumOff val="100000"/>
              </a:schemeClr>
            </a:gs>
            <a:gs pos="78000">
              <a:schemeClr val="accent5">
                <a:lumMod val="10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B01FC0D5-B64C-21B1-9BE2-065A573614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9063481"/>
              </p:ext>
            </p:extLst>
          </p:nvPr>
        </p:nvGraphicFramePr>
        <p:xfrm>
          <a:off x="2125579" y="1116531"/>
          <a:ext cx="7940842" cy="5468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re 1">
            <a:extLst>
              <a:ext uri="{FF2B5EF4-FFF2-40B4-BE49-F238E27FC236}">
                <a16:creationId xmlns:a16="http://schemas.microsoft.com/office/drawing/2014/main" id="{1A43ABAE-C24C-53F6-EB39-4F56E9DE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/>
              <a:t>Chargement des images</a:t>
            </a:r>
          </a:p>
        </p:txBody>
      </p:sp>
    </p:spTree>
    <p:extLst>
      <p:ext uri="{BB962C8B-B14F-4D97-AF65-F5344CB8AC3E}">
        <p14:creationId xmlns:p14="http://schemas.microsoft.com/office/powerpoint/2010/main" val="820410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12000">
              <a:schemeClr val="accent5">
                <a:lumMod val="0"/>
                <a:lumOff val="100000"/>
              </a:schemeClr>
            </a:gs>
            <a:gs pos="78000">
              <a:schemeClr val="accent5">
                <a:lumMod val="10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44515F3-64D4-6759-8C8F-622888B3CE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8176910"/>
              </p:ext>
            </p:extLst>
          </p:nvPr>
        </p:nvGraphicFramePr>
        <p:xfrm>
          <a:off x="975360" y="1328285"/>
          <a:ext cx="10241279" cy="5370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re 1">
            <a:extLst>
              <a:ext uri="{FF2B5EF4-FFF2-40B4-BE49-F238E27FC236}">
                <a16:creationId xmlns:a16="http://schemas.microsoft.com/office/drawing/2014/main" id="{BFEDE2BC-6707-76E9-0D6B-DF54352B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/>
              <a:t>Préparation du modèle</a:t>
            </a:r>
          </a:p>
        </p:txBody>
      </p:sp>
    </p:spTree>
    <p:extLst>
      <p:ext uri="{BB962C8B-B14F-4D97-AF65-F5344CB8AC3E}">
        <p14:creationId xmlns:p14="http://schemas.microsoft.com/office/powerpoint/2010/main" val="200986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12000">
              <a:schemeClr val="accent5">
                <a:lumMod val="0"/>
                <a:lumOff val="100000"/>
              </a:schemeClr>
            </a:gs>
            <a:gs pos="78000">
              <a:schemeClr val="accent5">
                <a:lumMod val="10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53ACAA-5B59-75BB-322E-915E728C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dirty="0"/>
              <a:t>Featurisation des images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F3C3C39E-DD2B-2A98-8B24-0CFA22B931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8405510"/>
              </p:ext>
            </p:extLst>
          </p:nvPr>
        </p:nvGraphicFramePr>
        <p:xfrm>
          <a:off x="1226151" y="2250085"/>
          <a:ext cx="9739697" cy="2004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412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12000">
              <a:schemeClr val="accent5">
                <a:lumMod val="0"/>
                <a:lumOff val="100000"/>
              </a:schemeClr>
            </a:gs>
            <a:gs pos="78000">
              <a:schemeClr val="accent5">
                <a:lumMod val="10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3BB5D-E799-66FE-B3F4-7B6D3D4C0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Préprocessing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98E40678-20E7-850D-332D-E1C0F4F042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851128"/>
              </p:ext>
            </p:extLst>
          </p:nvPr>
        </p:nvGraphicFramePr>
        <p:xfrm>
          <a:off x="838200" y="1359209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5338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12000">
              <a:schemeClr val="accent5">
                <a:lumMod val="0"/>
                <a:lumOff val="100000"/>
              </a:schemeClr>
            </a:gs>
            <a:gs pos="78000">
              <a:schemeClr val="accent5">
                <a:lumMod val="10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09663C-833B-AD58-7E15-AABEBACA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Prédiction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10AF1262-39D5-2E69-E4C9-6A9D4E0712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8334468"/>
              </p:ext>
            </p:extLst>
          </p:nvPr>
        </p:nvGraphicFramePr>
        <p:xfrm>
          <a:off x="999824" y="1024548"/>
          <a:ext cx="10192352" cy="4553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3590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12000">
              <a:schemeClr val="accent5">
                <a:lumMod val="0"/>
                <a:lumOff val="100000"/>
              </a:schemeClr>
            </a:gs>
            <a:gs pos="78000">
              <a:schemeClr val="accent5">
                <a:lumMod val="10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AC9195-8ACD-7292-F3C5-D60D6C1A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Encapsulation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FDDA91F9-CF59-DE06-6801-A32AD3902B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587177"/>
              </p:ext>
            </p:extLst>
          </p:nvPr>
        </p:nvGraphicFramePr>
        <p:xfrm>
          <a:off x="2032000" y="1774747"/>
          <a:ext cx="8128000" cy="3308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024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12000">
              <a:schemeClr val="accent5">
                <a:lumMod val="0"/>
                <a:lumOff val="100000"/>
              </a:schemeClr>
            </a:gs>
            <a:gs pos="78000">
              <a:schemeClr val="accent5">
                <a:lumMod val="10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900911-2B68-5F57-C0FD-2D00059A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dirty="0"/>
              <a:t>Réduction des dimensions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77F97DBC-7498-DF16-D500-ECF87094F0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2612507"/>
              </p:ext>
            </p:extLst>
          </p:nvPr>
        </p:nvGraphicFramePr>
        <p:xfrm>
          <a:off x="2032000" y="118167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297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12000">
              <a:schemeClr val="accent5">
                <a:lumMod val="0"/>
                <a:lumOff val="100000"/>
              </a:schemeClr>
            </a:gs>
            <a:gs pos="78000">
              <a:schemeClr val="accent5">
                <a:lumMod val="10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F63F1-4677-D1D6-7DF3-C21D2D6C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dirty="0"/>
              <a:t>Transformations Finales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7CB00D90-0905-2514-BF7B-248A370A54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5048044"/>
              </p:ext>
            </p:extLst>
          </p:nvPr>
        </p:nvGraphicFramePr>
        <p:xfrm>
          <a:off x="2032000" y="119130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4686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12000">
              <a:schemeClr val="accent5">
                <a:lumMod val="0"/>
                <a:lumOff val="100000"/>
              </a:schemeClr>
            </a:gs>
            <a:gs pos="78000">
              <a:schemeClr val="accent5">
                <a:lumMod val="10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3558BFF-4EDF-2386-A39B-794017286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fr-FR" dirty="0"/>
              <a:t>Place à la démonstration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92A5CB9-A889-6401-183C-9E3DC84B6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21" y="2467811"/>
            <a:ext cx="9432758" cy="400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82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12000">
              <a:schemeClr val="accent5">
                <a:lumMod val="0"/>
                <a:lumOff val="100000"/>
              </a:schemeClr>
            </a:gs>
            <a:gs pos="78000">
              <a:schemeClr val="accent5">
                <a:lumMod val="10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D53DC-4CF2-BA28-2A1C-7C690745C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EA8AF27A-A5D4-25E4-60D0-E04154A460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8068148"/>
              </p:ext>
            </p:extLst>
          </p:nvPr>
        </p:nvGraphicFramePr>
        <p:xfrm>
          <a:off x="418965" y="1380591"/>
          <a:ext cx="11354069" cy="4661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695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9000">
              <a:schemeClr val="accent5">
                <a:lumMod val="0"/>
                <a:lumOff val="100000"/>
              </a:schemeClr>
            </a:gs>
            <a:gs pos="82000">
              <a:schemeClr val="accent5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9064A-9DA9-E6D2-A615-0A9ADB592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325803"/>
            <a:ext cx="10515600" cy="1325563"/>
          </a:xfrm>
        </p:spPr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57A91A-3104-D4C7-60CD-3D0F7B3FD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529" y="1790117"/>
            <a:ext cx="8584933" cy="1042886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Comment construire une première version d’architecture Big Data?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73EACAC-9490-FE9D-F105-975D8F5F7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547" y="3283554"/>
            <a:ext cx="3822896" cy="228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1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9000">
              <a:schemeClr val="accent5">
                <a:lumMod val="0"/>
                <a:lumOff val="100000"/>
              </a:schemeClr>
            </a:gs>
            <a:gs pos="82000">
              <a:schemeClr val="accent5">
                <a:lumMod val="10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7FB481B-E0B1-AFFE-BC4F-65B7BB533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5575"/>
            <a:ext cx="9144000" cy="1430906"/>
          </a:xfrm>
        </p:spPr>
        <p:txBody>
          <a:bodyPr/>
          <a:lstStyle/>
          <a:p>
            <a:r>
              <a:rPr lang="fr-FR" dirty="0"/>
              <a:t>Architecture Big Data</a:t>
            </a:r>
          </a:p>
        </p:txBody>
      </p:sp>
      <p:pic>
        <p:nvPicPr>
          <p:cNvPr id="1026" name="Picture 2" descr="master-big-data">
            <a:extLst>
              <a:ext uri="{FF2B5EF4-FFF2-40B4-BE49-F238E27FC236}">
                <a16:creationId xmlns:a16="http://schemas.microsoft.com/office/drawing/2014/main" id="{0FAB76F5-DEB7-81AE-CE4F-7FD6082A0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80110"/>
            <a:ext cx="8077200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76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16000">
              <a:schemeClr val="accent5">
                <a:lumMod val="0"/>
                <a:lumOff val="100000"/>
              </a:schemeClr>
            </a:gs>
            <a:gs pos="81000">
              <a:schemeClr val="accent5">
                <a:lumMod val="10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0B253D-E3AB-4D16-5C2F-7C8472E1A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85"/>
            <a:ext cx="10515600" cy="1325563"/>
          </a:xfrm>
        </p:spPr>
        <p:txBody>
          <a:bodyPr/>
          <a:lstStyle/>
          <a:p>
            <a:r>
              <a:rPr lang="fr-FR" dirty="0"/>
              <a:t>Création de l’environnement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5A62B51D-13A7-0089-8663-1C18391348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2209007"/>
              </p:ext>
            </p:extLst>
          </p:nvPr>
        </p:nvGraphicFramePr>
        <p:xfrm>
          <a:off x="2128253" y="123943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23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12000">
              <a:schemeClr val="accent5">
                <a:lumMod val="0"/>
                <a:lumOff val="100000"/>
              </a:schemeClr>
            </a:gs>
            <a:gs pos="78000">
              <a:schemeClr val="accent5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Diagramme 19">
            <a:extLst>
              <a:ext uri="{FF2B5EF4-FFF2-40B4-BE49-F238E27FC236}">
                <a16:creationId xmlns:a16="http://schemas.microsoft.com/office/drawing/2014/main" id="{ADC2978D-1F17-674D-4D4B-D9B75EC656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7792752"/>
              </p:ext>
            </p:extLst>
          </p:nvPr>
        </p:nvGraphicFramePr>
        <p:xfrm>
          <a:off x="2032000" y="891628"/>
          <a:ext cx="8128000" cy="6056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8F438FBB-EA45-A6DD-7FEF-C5544C46C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10"/>
            <a:ext cx="10515600" cy="1325563"/>
          </a:xfrm>
          <a:noFill/>
        </p:spPr>
        <p:txBody>
          <a:bodyPr/>
          <a:lstStyle/>
          <a:p>
            <a:r>
              <a:rPr lang="fr-FR" dirty="0"/>
              <a:t>S3 : Stockage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5E4A7F8-0B10-5FCD-AFC9-75BEF1D3E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11757" y="182244"/>
            <a:ext cx="1029494" cy="1029494"/>
          </a:xfrm>
        </p:spPr>
      </p:pic>
    </p:spTree>
    <p:extLst>
      <p:ext uri="{BB962C8B-B14F-4D97-AF65-F5344CB8AC3E}">
        <p14:creationId xmlns:p14="http://schemas.microsoft.com/office/powerpoint/2010/main" val="304291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12000">
              <a:schemeClr val="accent5">
                <a:lumMod val="0"/>
                <a:lumOff val="100000"/>
              </a:schemeClr>
            </a:gs>
            <a:gs pos="78000">
              <a:schemeClr val="accent5">
                <a:lumMod val="10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ED645B-EA21-8815-0236-0867B04E3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70" y="-18756"/>
            <a:ext cx="10515600" cy="1325563"/>
          </a:xfrm>
        </p:spPr>
        <p:txBody>
          <a:bodyPr/>
          <a:lstStyle/>
          <a:p>
            <a:r>
              <a:rPr lang="fr-FR" dirty="0"/>
              <a:t>EMR : Traitement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F030493-90E3-F806-8E43-AEDF32363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9452" y="136017"/>
            <a:ext cx="996766" cy="996766"/>
          </a:xfrm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EEB06053-A283-8E0F-E8E6-4518C93552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532076"/>
              </p:ext>
            </p:extLst>
          </p:nvPr>
        </p:nvGraphicFramePr>
        <p:xfrm>
          <a:off x="1868370" y="128755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42246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12000">
              <a:schemeClr val="accent5">
                <a:lumMod val="0"/>
                <a:lumOff val="100000"/>
              </a:schemeClr>
            </a:gs>
            <a:gs pos="78000">
              <a:schemeClr val="accent5">
                <a:lumMod val="10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593B7-6868-F1C6-192A-C5AA3E1E6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dirty="0"/>
              <a:t>IAM : Gestion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FD34ED3-4533-845C-9976-B51ECB815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7376" y="219769"/>
            <a:ext cx="919614" cy="919614"/>
          </a:xfrm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E342C0D1-5B76-411D-A86E-025F97B07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4701740"/>
              </p:ext>
            </p:extLst>
          </p:nvPr>
        </p:nvGraphicFramePr>
        <p:xfrm>
          <a:off x="181810" y="1219564"/>
          <a:ext cx="1182837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98326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12000">
              <a:schemeClr val="accent5">
                <a:lumMod val="0"/>
                <a:lumOff val="100000"/>
              </a:schemeClr>
            </a:gs>
            <a:gs pos="78000">
              <a:schemeClr val="accent5">
                <a:lumMod val="10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12FD2-D72D-0633-0FC7-D539CED90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298383"/>
            <a:ext cx="9144000" cy="1191770"/>
          </a:xfrm>
        </p:spPr>
        <p:txBody>
          <a:bodyPr/>
          <a:lstStyle/>
          <a:p>
            <a:r>
              <a:rPr lang="fr-FR" dirty="0"/>
              <a:t>Modélisation</a:t>
            </a:r>
          </a:p>
        </p:txBody>
      </p:sp>
      <p:pic>
        <p:nvPicPr>
          <p:cNvPr id="2050" name="Picture 2" descr="Machine Learning">
            <a:extLst>
              <a:ext uri="{FF2B5EF4-FFF2-40B4-BE49-F238E27FC236}">
                <a16:creationId xmlns:a16="http://schemas.microsoft.com/office/drawing/2014/main" id="{51066B6E-DBF8-1200-3B16-7C9C3D62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016" y="1701909"/>
            <a:ext cx="8843963" cy="485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966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12000">
              <a:schemeClr val="accent5">
                <a:lumMod val="0"/>
                <a:lumOff val="100000"/>
              </a:schemeClr>
            </a:gs>
            <a:gs pos="78000">
              <a:schemeClr val="accent5">
                <a:lumMod val="10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48D77-9EEE-769D-E961-43E31C72F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/>
              <a:t>Traitement des images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271F816A-FFBB-93B3-5D1D-CD30D1A23F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0836570"/>
              </p:ext>
            </p:extLst>
          </p:nvPr>
        </p:nvGraphicFramePr>
        <p:xfrm>
          <a:off x="2032000" y="120092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04197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èleGill.potx" id="{5D4A5153-8677-4ADD-8462-9F05847F2E7E}" vid="{822A59F8-811C-44BD-BCC6-C4FD0EB5774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ModèleGill</Template>
  <TotalTime>872</TotalTime>
  <Words>678</Words>
  <Application>Microsoft Office PowerPoint</Application>
  <PresentationFormat>Grand écran</PresentationFormat>
  <Paragraphs>182</Paragraphs>
  <Slides>19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Gill Sans MT</vt:lpstr>
      <vt:lpstr>Thème Office</vt:lpstr>
      <vt:lpstr>Réalisez un traitement dans un environnement Big Data sur le Cloud</vt:lpstr>
      <vt:lpstr>Problématique</vt:lpstr>
      <vt:lpstr>Architecture Big Data</vt:lpstr>
      <vt:lpstr>Création de l’environnement</vt:lpstr>
      <vt:lpstr>S3 : Stockage</vt:lpstr>
      <vt:lpstr>EMR : Traitement</vt:lpstr>
      <vt:lpstr>IAM : Gestion</vt:lpstr>
      <vt:lpstr>Modélisation</vt:lpstr>
      <vt:lpstr>Traitement des images</vt:lpstr>
      <vt:lpstr>Chargement des images</vt:lpstr>
      <vt:lpstr>Préparation du modèle</vt:lpstr>
      <vt:lpstr>Featurisation des images</vt:lpstr>
      <vt:lpstr>Préprocessing</vt:lpstr>
      <vt:lpstr>Prédiction</vt:lpstr>
      <vt:lpstr>Encapsulation</vt:lpstr>
      <vt:lpstr>Réduction des dimensions</vt:lpstr>
      <vt:lpstr>Transformations Finales</vt:lpstr>
      <vt:lpstr>Place à la démonstration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Réalisez un traitement dans un environnement Big Data sur le Cloud</dc:title>
  <dc:creator>Thomas Heneault</dc:creator>
  <cp:lastModifiedBy>Thomas Heneault</cp:lastModifiedBy>
  <cp:revision>41</cp:revision>
  <dcterms:created xsi:type="dcterms:W3CDTF">2024-02-13T15:31:39Z</dcterms:created>
  <dcterms:modified xsi:type="dcterms:W3CDTF">2024-02-19T08:11:56Z</dcterms:modified>
</cp:coreProperties>
</file>