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75" r:id="rId34"/>
    <p:sldId id="288" r:id="rId35"/>
    <p:sldId id="289" r:id="rId36"/>
    <p:sldId id="290" r:id="rId37"/>
    <p:sldId id="291" r:id="rId38"/>
    <p:sldId id="293" r:id="rId39"/>
    <p:sldId id="292" r:id="rId40"/>
    <p:sldId id="294" r:id="rId41"/>
    <p:sldId id="295" r:id="rId42"/>
    <p:sldId id="297" r:id="rId43"/>
    <p:sldId id="298" r:id="rId44"/>
    <p:sldId id="299" r:id="rId45"/>
    <p:sldId id="300" r:id="rId46"/>
    <p:sldId id="301" r:id="rId47"/>
    <p:sldId id="302" r:id="rId48"/>
    <p:sldId id="303" r:id="rId49"/>
    <p:sldId id="304" r:id="rId50"/>
    <p:sldId id="305" r:id="rId51"/>
    <p:sldId id="306" r:id="rId52"/>
    <p:sldId id="296"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7CCD07-BF98-4FF3-A0AF-53A3202F31CD}" v="63" dt="2025-05-09T09:48:21.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6" autoAdjust="0"/>
    <p:restoredTop sz="94673" autoAdjust="0"/>
  </p:normalViewPr>
  <p:slideViewPr>
    <p:cSldViewPr snapToGrid="0">
      <p:cViewPr>
        <p:scale>
          <a:sx n="75" d="100"/>
          <a:sy n="75" d="100"/>
        </p:scale>
        <p:origin x="1164" y="726"/>
      </p:cViewPr>
      <p:guideLst/>
    </p:cSldViewPr>
  </p:slideViewPr>
  <p:outlineViewPr>
    <p:cViewPr>
      <p:scale>
        <a:sx n="33" d="100"/>
        <a:sy n="33" d="100"/>
      </p:scale>
      <p:origin x="0" y="-1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 Henry" userId="ad28bb31-feec-467e-aba8-a9c658208cdf" providerId="ADAL" clId="{BD7CCD07-BF98-4FF3-A0AF-53A3202F31CD}"/>
    <pc:docChg chg="undo redo custSel addSld delSld modSld sldOrd">
      <pc:chgData name="SUN Henry" userId="ad28bb31-feec-467e-aba8-a9c658208cdf" providerId="ADAL" clId="{BD7CCD07-BF98-4FF3-A0AF-53A3202F31CD}" dt="2025-05-09T09:48:24.447" v="8337" actId="1076"/>
      <pc:docMkLst>
        <pc:docMk/>
      </pc:docMkLst>
      <pc:sldChg chg="addSp delSp mod">
        <pc:chgData name="SUN Henry" userId="ad28bb31-feec-467e-aba8-a9c658208cdf" providerId="ADAL" clId="{BD7CCD07-BF98-4FF3-A0AF-53A3202F31CD}" dt="2025-05-09T09:34:42.823" v="8068" actId="22"/>
        <pc:sldMkLst>
          <pc:docMk/>
          <pc:sldMk cId="920041949" sldId="259"/>
        </pc:sldMkLst>
        <pc:picChg chg="add del">
          <ac:chgData name="SUN Henry" userId="ad28bb31-feec-467e-aba8-a9c658208cdf" providerId="ADAL" clId="{BD7CCD07-BF98-4FF3-A0AF-53A3202F31CD}" dt="2025-05-09T09:34:42.823" v="8068" actId="22"/>
          <ac:picMkLst>
            <pc:docMk/>
            <pc:sldMk cId="920041949" sldId="259"/>
            <ac:picMk id="6" creationId="{D572ED13-72A1-5C12-BF58-CAB58FFF1998}"/>
          </ac:picMkLst>
        </pc:picChg>
      </pc:sldChg>
      <pc:sldChg chg="addSp modSp mod">
        <pc:chgData name="SUN Henry" userId="ad28bb31-feec-467e-aba8-a9c658208cdf" providerId="ADAL" clId="{BD7CCD07-BF98-4FF3-A0AF-53A3202F31CD}" dt="2025-05-09T03:19:49.409" v="804" actId="20577"/>
        <pc:sldMkLst>
          <pc:docMk/>
          <pc:sldMk cId="2766766883" sldId="272"/>
        </pc:sldMkLst>
        <pc:spChg chg="mod">
          <ac:chgData name="SUN Henry" userId="ad28bb31-feec-467e-aba8-a9c658208cdf" providerId="ADAL" clId="{BD7CCD07-BF98-4FF3-A0AF-53A3202F31CD}" dt="2025-05-09T03:19:49.409" v="804" actId="20577"/>
          <ac:spMkLst>
            <pc:docMk/>
            <pc:sldMk cId="2766766883" sldId="272"/>
            <ac:spMk id="3" creationId="{80D344FD-28C6-281F-D542-3D7755818285}"/>
          </ac:spMkLst>
        </pc:spChg>
        <pc:picChg chg="add mod">
          <ac:chgData name="SUN Henry" userId="ad28bb31-feec-467e-aba8-a9c658208cdf" providerId="ADAL" clId="{BD7CCD07-BF98-4FF3-A0AF-53A3202F31CD}" dt="2025-05-09T03:19:24.865" v="695" actId="1076"/>
          <ac:picMkLst>
            <pc:docMk/>
            <pc:sldMk cId="2766766883" sldId="272"/>
            <ac:picMk id="7" creationId="{AE10B6E3-172B-4683-690E-DD19A0C44010}"/>
          </ac:picMkLst>
        </pc:picChg>
      </pc:sldChg>
      <pc:sldChg chg="addSp modSp mod">
        <pc:chgData name="SUN Henry" userId="ad28bb31-feec-467e-aba8-a9c658208cdf" providerId="ADAL" clId="{BD7CCD07-BF98-4FF3-A0AF-53A3202F31CD}" dt="2025-05-09T03:14:36.858" v="406" actId="1076"/>
        <pc:sldMkLst>
          <pc:docMk/>
          <pc:sldMk cId="4215137010" sldId="273"/>
        </pc:sldMkLst>
        <pc:spChg chg="mod">
          <ac:chgData name="SUN Henry" userId="ad28bb31-feec-467e-aba8-a9c658208cdf" providerId="ADAL" clId="{BD7CCD07-BF98-4FF3-A0AF-53A3202F31CD}" dt="2025-05-09T03:12:08.968" v="21" actId="20577"/>
          <ac:spMkLst>
            <pc:docMk/>
            <pc:sldMk cId="4215137010" sldId="273"/>
            <ac:spMk id="2" creationId="{8DD92497-FF76-D37B-97B7-FBC9A8EC6DCC}"/>
          </ac:spMkLst>
        </pc:spChg>
        <pc:spChg chg="mod">
          <ac:chgData name="SUN Henry" userId="ad28bb31-feec-467e-aba8-a9c658208cdf" providerId="ADAL" clId="{BD7CCD07-BF98-4FF3-A0AF-53A3202F31CD}" dt="2025-05-09T03:14:32.865" v="405" actId="20577"/>
          <ac:spMkLst>
            <pc:docMk/>
            <pc:sldMk cId="4215137010" sldId="273"/>
            <ac:spMk id="3" creationId="{31806CB6-9305-CCE4-7DEA-334CAD8D4044}"/>
          </ac:spMkLst>
        </pc:spChg>
        <pc:picChg chg="add mod">
          <ac:chgData name="SUN Henry" userId="ad28bb31-feec-467e-aba8-a9c658208cdf" providerId="ADAL" clId="{BD7CCD07-BF98-4FF3-A0AF-53A3202F31CD}" dt="2025-05-09T03:14:36.858" v="406" actId="1076"/>
          <ac:picMkLst>
            <pc:docMk/>
            <pc:sldMk cId="4215137010" sldId="273"/>
            <ac:picMk id="5" creationId="{0607578B-6F62-034E-3CE5-72A26CFA5CC4}"/>
          </ac:picMkLst>
        </pc:picChg>
      </pc:sldChg>
      <pc:sldChg chg="addSp modSp new mod">
        <pc:chgData name="SUN Henry" userId="ad28bb31-feec-467e-aba8-a9c658208cdf" providerId="ADAL" clId="{BD7CCD07-BF98-4FF3-A0AF-53A3202F31CD}" dt="2025-05-09T03:17:12.550" v="536" actId="22"/>
        <pc:sldMkLst>
          <pc:docMk/>
          <pc:sldMk cId="958199797" sldId="274"/>
        </pc:sldMkLst>
        <pc:spChg chg="mod">
          <ac:chgData name="SUN Henry" userId="ad28bb31-feec-467e-aba8-a9c658208cdf" providerId="ADAL" clId="{BD7CCD07-BF98-4FF3-A0AF-53A3202F31CD}" dt="2025-05-09T03:14:44.773" v="430" actId="20577"/>
          <ac:spMkLst>
            <pc:docMk/>
            <pc:sldMk cId="958199797" sldId="274"/>
            <ac:spMk id="2" creationId="{EF17D5F1-38EE-7F34-4E5D-33DEEC039D7B}"/>
          </ac:spMkLst>
        </pc:spChg>
        <pc:spChg chg="mod">
          <ac:chgData name="SUN Henry" userId="ad28bb31-feec-467e-aba8-a9c658208cdf" providerId="ADAL" clId="{BD7CCD07-BF98-4FF3-A0AF-53A3202F31CD}" dt="2025-05-09T03:17:11.222" v="535" actId="20577"/>
          <ac:spMkLst>
            <pc:docMk/>
            <pc:sldMk cId="958199797" sldId="274"/>
            <ac:spMk id="3" creationId="{AD7105A7-1F5F-915C-64C5-ABE6F87B846E}"/>
          </ac:spMkLst>
        </pc:spChg>
        <pc:picChg chg="add">
          <ac:chgData name="SUN Henry" userId="ad28bb31-feec-467e-aba8-a9c658208cdf" providerId="ADAL" clId="{BD7CCD07-BF98-4FF3-A0AF-53A3202F31CD}" dt="2025-05-09T03:17:12.550" v="536" actId="22"/>
          <ac:picMkLst>
            <pc:docMk/>
            <pc:sldMk cId="958199797" sldId="274"/>
            <ac:picMk id="5" creationId="{701731B0-B832-65CD-A576-6FE1EB89B933}"/>
          </ac:picMkLst>
        </pc:picChg>
      </pc:sldChg>
      <pc:sldChg chg="addSp delSp modSp new mod">
        <pc:chgData name="SUN Henry" userId="ad28bb31-feec-467e-aba8-a9c658208cdf" providerId="ADAL" clId="{BD7CCD07-BF98-4FF3-A0AF-53A3202F31CD}" dt="2025-05-09T03:45:35.523" v="3658" actId="20577"/>
        <pc:sldMkLst>
          <pc:docMk/>
          <pc:sldMk cId="2199370015" sldId="275"/>
        </pc:sldMkLst>
        <pc:spChg chg="mod">
          <ac:chgData name="SUN Henry" userId="ad28bb31-feec-467e-aba8-a9c658208cdf" providerId="ADAL" clId="{BD7CCD07-BF98-4FF3-A0AF-53A3202F31CD}" dt="2025-05-09T03:17:37.734" v="592" actId="20577"/>
          <ac:spMkLst>
            <pc:docMk/>
            <pc:sldMk cId="2199370015" sldId="275"/>
            <ac:spMk id="2" creationId="{EA51EC3E-3E44-448A-A8D8-19C2D1D5FAA3}"/>
          </ac:spMkLst>
        </pc:spChg>
        <pc:spChg chg="mod">
          <ac:chgData name="SUN Henry" userId="ad28bb31-feec-467e-aba8-a9c658208cdf" providerId="ADAL" clId="{BD7CCD07-BF98-4FF3-A0AF-53A3202F31CD}" dt="2025-05-09T03:45:35.523" v="3658" actId="20577"/>
          <ac:spMkLst>
            <pc:docMk/>
            <pc:sldMk cId="2199370015" sldId="275"/>
            <ac:spMk id="3" creationId="{671FA09F-CD78-43B3-2DC7-B8BAAC2C73D7}"/>
          </ac:spMkLst>
        </pc:spChg>
        <pc:picChg chg="add del">
          <ac:chgData name="SUN Henry" userId="ad28bb31-feec-467e-aba8-a9c658208cdf" providerId="ADAL" clId="{BD7CCD07-BF98-4FF3-A0AF-53A3202F31CD}" dt="2025-05-09T03:17:54.112" v="594" actId="22"/>
          <ac:picMkLst>
            <pc:docMk/>
            <pc:sldMk cId="2199370015" sldId="275"/>
            <ac:picMk id="5" creationId="{582CEFDF-C60C-3903-8507-E3437345BA4A}"/>
          </ac:picMkLst>
        </pc:picChg>
        <pc:picChg chg="add mod">
          <ac:chgData name="SUN Henry" userId="ad28bb31-feec-467e-aba8-a9c658208cdf" providerId="ADAL" clId="{BD7CCD07-BF98-4FF3-A0AF-53A3202F31CD}" dt="2025-05-09T03:17:57.062" v="596" actId="1076"/>
          <ac:picMkLst>
            <pc:docMk/>
            <pc:sldMk cId="2199370015" sldId="275"/>
            <ac:picMk id="7" creationId="{AF78FB80-E668-68AA-3891-6B3472C8D470}"/>
          </ac:picMkLst>
        </pc:picChg>
      </pc:sldChg>
      <pc:sldChg chg="addSp delSp modSp new mod">
        <pc:chgData name="SUN Henry" userId="ad28bb31-feec-467e-aba8-a9c658208cdf" providerId="ADAL" clId="{BD7CCD07-BF98-4FF3-A0AF-53A3202F31CD}" dt="2025-05-09T03:23:00.041" v="1119" actId="1076"/>
        <pc:sldMkLst>
          <pc:docMk/>
          <pc:sldMk cId="2898372509" sldId="276"/>
        </pc:sldMkLst>
        <pc:spChg chg="mod">
          <ac:chgData name="SUN Henry" userId="ad28bb31-feec-467e-aba8-a9c658208cdf" providerId="ADAL" clId="{BD7CCD07-BF98-4FF3-A0AF-53A3202F31CD}" dt="2025-05-09T03:21:03.013" v="821" actId="20577"/>
          <ac:spMkLst>
            <pc:docMk/>
            <pc:sldMk cId="2898372509" sldId="276"/>
            <ac:spMk id="2" creationId="{DC846F08-EDD6-2A7D-4882-D354A46B1E0B}"/>
          </ac:spMkLst>
        </pc:spChg>
        <pc:spChg chg="mod">
          <ac:chgData name="SUN Henry" userId="ad28bb31-feec-467e-aba8-a9c658208cdf" providerId="ADAL" clId="{BD7CCD07-BF98-4FF3-A0AF-53A3202F31CD}" dt="2025-05-09T03:22:56.540" v="1118" actId="20577"/>
          <ac:spMkLst>
            <pc:docMk/>
            <pc:sldMk cId="2898372509" sldId="276"/>
            <ac:spMk id="3" creationId="{2487AC41-74CB-FF4A-3C0A-F636BF8CB147}"/>
          </ac:spMkLst>
        </pc:spChg>
        <pc:picChg chg="add del mod">
          <ac:chgData name="SUN Henry" userId="ad28bb31-feec-467e-aba8-a9c658208cdf" providerId="ADAL" clId="{BD7CCD07-BF98-4FF3-A0AF-53A3202F31CD}" dt="2025-05-09T03:22:28.801" v="995" actId="478"/>
          <ac:picMkLst>
            <pc:docMk/>
            <pc:sldMk cId="2898372509" sldId="276"/>
            <ac:picMk id="5" creationId="{BEC53E09-1342-7D79-10CB-3B80C63299F6}"/>
          </ac:picMkLst>
        </pc:picChg>
        <pc:picChg chg="add mod">
          <ac:chgData name="SUN Henry" userId="ad28bb31-feec-467e-aba8-a9c658208cdf" providerId="ADAL" clId="{BD7CCD07-BF98-4FF3-A0AF-53A3202F31CD}" dt="2025-05-09T03:23:00.041" v="1119" actId="1076"/>
          <ac:picMkLst>
            <pc:docMk/>
            <pc:sldMk cId="2898372509" sldId="276"/>
            <ac:picMk id="7" creationId="{EF5AD55C-C1E5-894C-9014-206906BEA83F}"/>
          </ac:picMkLst>
        </pc:picChg>
      </pc:sldChg>
      <pc:sldChg chg="addSp modSp new mod">
        <pc:chgData name="SUN Henry" userId="ad28bb31-feec-467e-aba8-a9c658208cdf" providerId="ADAL" clId="{BD7CCD07-BF98-4FF3-A0AF-53A3202F31CD}" dt="2025-05-09T03:31:19.880" v="2180" actId="1076"/>
        <pc:sldMkLst>
          <pc:docMk/>
          <pc:sldMk cId="1922432237" sldId="277"/>
        </pc:sldMkLst>
        <pc:spChg chg="mod">
          <ac:chgData name="SUN Henry" userId="ad28bb31-feec-467e-aba8-a9c658208cdf" providerId="ADAL" clId="{BD7CCD07-BF98-4FF3-A0AF-53A3202F31CD}" dt="2025-05-09T03:23:09.254" v="1121"/>
          <ac:spMkLst>
            <pc:docMk/>
            <pc:sldMk cId="1922432237" sldId="277"/>
            <ac:spMk id="2" creationId="{09E95B60-C6B7-6EF2-74A9-B1B3359C382A}"/>
          </ac:spMkLst>
        </pc:spChg>
        <pc:spChg chg="mod">
          <ac:chgData name="SUN Henry" userId="ad28bb31-feec-467e-aba8-a9c658208cdf" providerId="ADAL" clId="{BD7CCD07-BF98-4FF3-A0AF-53A3202F31CD}" dt="2025-05-09T03:24:31.795" v="1376" actId="20577"/>
          <ac:spMkLst>
            <pc:docMk/>
            <pc:sldMk cId="1922432237" sldId="277"/>
            <ac:spMk id="3" creationId="{FE954C5F-ABA3-024C-C699-FA5E91C59B55}"/>
          </ac:spMkLst>
        </pc:spChg>
        <pc:picChg chg="add mod">
          <ac:chgData name="SUN Henry" userId="ad28bb31-feec-467e-aba8-a9c658208cdf" providerId="ADAL" clId="{BD7CCD07-BF98-4FF3-A0AF-53A3202F31CD}" dt="2025-05-09T03:31:19.880" v="2180" actId="1076"/>
          <ac:picMkLst>
            <pc:docMk/>
            <pc:sldMk cId="1922432237" sldId="277"/>
            <ac:picMk id="5" creationId="{5B5AFD89-0C29-4F82-BB8E-61A5065C6B03}"/>
          </ac:picMkLst>
        </pc:picChg>
      </pc:sldChg>
      <pc:sldChg chg="addSp delSp modSp new mod">
        <pc:chgData name="SUN Henry" userId="ad28bb31-feec-467e-aba8-a9c658208cdf" providerId="ADAL" clId="{BD7CCD07-BF98-4FF3-A0AF-53A3202F31CD}" dt="2025-05-09T09:48:11.270" v="8332" actId="14100"/>
        <pc:sldMkLst>
          <pc:docMk/>
          <pc:sldMk cId="1252281058" sldId="278"/>
        </pc:sldMkLst>
        <pc:spChg chg="mod">
          <ac:chgData name="SUN Henry" userId="ad28bb31-feec-467e-aba8-a9c658208cdf" providerId="ADAL" clId="{BD7CCD07-BF98-4FF3-A0AF-53A3202F31CD}" dt="2025-05-09T03:24:58.237" v="1419" actId="20577"/>
          <ac:spMkLst>
            <pc:docMk/>
            <pc:sldMk cId="1252281058" sldId="278"/>
            <ac:spMk id="2" creationId="{2EEDFFD9-B854-8EC8-059C-A1F6B1608719}"/>
          </ac:spMkLst>
        </pc:spChg>
        <pc:spChg chg="mod">
          <ac:chgData name="SUN Henry" userId="ad28bb31-feec-467e-aba8-a9c658208cdf" providerId="ADAL" clId="{BD7CCD07-BF98-4FF3-A0AF-53A3202F31CD}" dt="2025-05-09T03:28:31.494" v="1723" actId="20577"/>
          <ac:spMkLst>
            <pc:docMk/>
            <pc:sldMk cId="1252281058" sldId="278"/>
            <ac:spMk id="3" creationId="{2E0F4D65-D49F-36AB-632B-458B61198156}"/>
          </ac:spMkLst>
        </pc:spChg>
        <pc:spChg chg="add del">
          <ac:chgData name="SUN Henry" userId="ad28bb31-feec-467e-aba8-a9c658208cdf" providerId="ADAL" clId="{BD7CCD07-BF98-4FF3-A0AF-53A3202F31CD}" dt="2025-05-09T09:38:44.674" v="8072" actId="22"/>
          <ac:spMkLst>
            <pc:docMk/>
            <pc:sldMk cId="1252281058" sldId="278"/>
            <ac:spMk id="7" creationId="{B69FC919-D9CF-6E64-60B2-8887C6A33A80}"/>
          </ac:spMkLst>
        </pc:spChg>
        <pc:picChg chg="add mod">
          <ac:chgData name="SUN Henry" userId="ad28bb31-feec-467e-aba8-a9c658208cdf" providerId="ADAL" clId="{BD7CCD07-BF98-4FF3-A0AF-53A3202F31CD}" dt="2025-05-09T09:35:03.121" v="8070" actId="1076"/>
          <ac:picMkLst>
            <pc:docMk/>
            <pc:sldMk cId="1252281058" sldId="278"/>
            <ac:picMk id="5" creationId="{5E9A7356-76CE-F756-4CE7-629B3C3650DB}"/>
          </ac:picMkLst>
        </pc:picChg>
        <pc:picChg chg="add del">
          <ac:chgData name="SUN Henry" userId="ad28bb31-feec-467e-aba8-a9c658208cdf" providerId="ADAL" clId="{BD7CCD07-BF98-4FF3-A0AF-53A3202F31CD}" dt="2025-05-09T03:24:42.640" v="1379" actId="22"/>
          <ac:picMkLst>
            <pc:docMk/>
            <pc:sldMk cId="1252281058" sldId="278"/>
            <ac:picMk id="5" creationId="{B83DD7CD-BE8B-37D2-6E70-73310A036A82}"/>
          </ac:picMkLst>
        </pc:picChg>
        <pc:picChg chg="add del mod">
          <ac:chgData name="SUN Henry" userId="ad28bb31-feec-467e-aba8-a9c658208cdf" providerId="ADAL" clId="{BD7CCD07-BF98-4FF3-A0AF-53A3202F31CD}" dt="2025-05-09T03:28:33.124" v="1724" actId="21"/>
          <ac:picMkLst>
            <pc:docMk/>
            <pc:sldMk cId="1252281058" sldId="278"/>
            <ac:picMk id="7" creationId="{0796E9FA-2DE5-9700-7472-74EF75E2FDFB}"/>
          </ac:picMkLst>
        </pc:picChg>
        <pc:picChg chg="add mod">
          <ac:chgData name="SUN Henry" userId="ad28bb31-feec-467e-aba8-a9c658208cdf" providerId="ADAL" clId="{BD7CCD07-BF98-4FF3-A0AF-53A3202F31CD}" dt="2025-05-09T09:48:11.270" v="8332" actId="14100"/>
          <ac:picMkLst>
            <pc:docMk/>
            <pc:sldMk cId="1252281058" sldId="278"/>
            <ac:picMk id="8" creationId="{B03E7EF9-230E-0000-E5C7-C195CEDD2DFD}"/>
          </ac:picMkLst>
        </pc:picChg>
      </pc:sldChg>
      <pc:sldChg chg="addSp modSp add mod">
        <pc:chgData name="SUN Henry" userId="ad28bb31-feec-467e-aba8-a9c658208cdf" providerId="ADAL" clId="{BD7CCD07-BF98-4FF3-A0AF-53A3202F31CD}" dt="2025-05-09T03:31:52.067" v="2191" actId="1076"/>
        <pc:sldMkLst>
          <pc:docMk/>
          <pc:sldMk cId="1882895757" sldId="279"/>
        </pc:sldMkLst>
        <pc:spChg chg="mod">
          <ac:chgData name="SUN Henry" userId="ad28bb31-feec-467e-aba8-a9c658208cdf" providerId="ADAL" clId="{BD7CCD07-BF98-4FF3-A0AF-53A3202F31CD}" dt="2025-05-09T03:31:48.849" v="2190" actId="5793"/>
          <ac:spMkLst>
            <pc:docMk/>
            <pc:sldMk cId="1882895757" sldId="279"/>
            <ac:spMk id="3" creationId="{2F5B1A06-5BAC-A7BB-91E6-F001089B896F}"/>
          </ac:spMkLst>
        </pc:spChg>
        <pc:picChg chg="add mod">
          <ac:chgData name="SUN Henry" userId="ad28bb31-feec-467e-aba8-a9c658208cdf" providerId="ADAL" clId="{BD7CCD07-BF98-4FF3-A0AF-53A3202F31CD}" dt="2025-05-09T03:31:52.067" v="2191" actId="1076"/>
          <ac:picMkLst>
            <pc:docMk/>
            <pc:sldMk cId="1882895757" sldId="279"/>
            <ac:picMk id="7" creationId="{0796E9FA-2DE5-9700-7472-74EF75E2FDFB}"/>
          </ac:picMkLst>
        </pc:picChg>
      </pc:sldChg>
      <pc:sldChg chg="addSp modSp new mod">
        <pc:chgData name="SUN Henry" userId="ad28bb31-feec-467e-aba8-a9c658208cdf" providerId="ADAL" clId="{BD7CCD07-BF98-4FF3-A0AF-53A3202F31CD}" dt="2025-05-09T03:33:27.966" v="2392" actId="14100"/>
        <pc:sldMkLst>
          <pc:docMk/>
          <pc:sldMk cId="969315215" sldId="280"/>
        </pc:sldMkLst>
        <pc:spChg chg="mod">
          <ac:chgData name="SUN Henry" userId="ad28bb31-feec-467e-aba8-a9c658208cdf" providerId="ADAL" clId="{BD7CCD07-BF98-4FF3-A0AF-53A3202F31CD}" dt="2025-05-09T03:32:13.063" v="2209" actId="20577"/>
          <ac:spMkLst>
            <pc:docMk/>
            <pc:sldMk cId="969315215" sldId="280"/>
            <ac:spMk id="2" creationId="{3685B346-8BC1-0D78-CC63-DC94BB5B0189}"/>
          </ac:spMkLst>
        </pc:spChg>
        <pc:spChg chg="mod">
          <ac:chgData name="SUN Henry" userId="ad28bb31-feec-467e-aba8-a9c658208cdf" providerId="ADAL" clId="{BD7CCD07-BF98-4FF3-A0AF-53A3202F31CD}" dt="2025-05-09T03:33:18.091" v="2391" actId="20577"/>
          <ac:spMkLst>
            <pc:docMk/>
            <pc:sldMk cId="969315215" sldId="280"/>
            <ac:spMk id="3" creationId="{5058B401-032A-F1A9-E9A1-B02C554A68EC}"/>
          </ac:spMkLst>
        </pc:spChg>
        <pc:picChg chg="add mod">
          <ac:chgData name="SUN Henry" userId="ad28bb31-feec-467e-aba8-a9c658208cdf" providerId="ADAL" clId="{BD7CCD07-BF98-4FF3-A0AF-53A3202F31CD}" dt="2025-05-09T03:32:31.141" v="2210"/>
          <ac:picMkLst>
            <pc:docMk/>
            <pc:sldMk cId="969315215" sldId="280"/>
            <ac:picMk id="4" creationId="{73C1251F-D99D-DB74-5878-42EFE3DE1686}"/>
          </ac:picMkLst>
        </pc:picChg>
        <pc:picChg chg="add mod">
          <ac:chgData name="SUN Henry" userId="ad28bb31-feec-467e-aba8-a9c658208cdf" providerId="ADAL" clId="{BD7CCD07-BF98-4FF3-A0AF-53A3202F31CD}" dt="2025-05-09T03:33:27.966" v="2392" actId="14100"/>
          <ac:picMkLst>
            <pc:docMk/>
            <pc:sldMk cId="969315215" sldId="280"/>
            <ac:picMk id="6" creationId="{CDCE6CCA-FD61-C642-0FBA-DFDD2D23FE4C}"/>
          </ac:picMkLst>
        </pc:picChg>
      </pc:sldChg>
      <pc:sldChg chg="addSp modSp new mod">
        <pc:chgData name="SUN Henry" userId="ad28bb31-feec-467e-aba8-a9c658208cdf" providerId="ADAL" clId="{BD7CCD07-BF98-4FF3-A0AF-53A3202F31CD}" dt="2025-05-09T03:36:35.027" v="2776" actId="1076"/>
        <pc:sldMkLst>
          <pc:docMk/>
          <pc:sldMk cId="684452183" sldId="281"/>
        </pc:sldMkLst>
        <pc:spChg chg="mod">
          <ac:chgData name="SUN Henry" userId="ad28bb31-feec-467e-aba8-a9c658208cdf" providerId="ADAL" clId="{BD7CCD07-BF98-4FF3-A0AF-53A3202F31CD}" dt="2025-05-09T03:33:39.029" v="2410" actId="20577"/>
          <ac:spMkLst>
            <pc:docMk/>
            <pc:sldMk cId="684452183" sldId="281"/>
            <ac:spMk id="2" creationId="{42F23848-9CB7-45E1-FA55-00A5BD3E1681}"/>
          </ac:spMkLst>
        </pc:spChg>
        <pc:spChg chg="mod">
          <ac:chgData name="SUN Henry" userId="ad28bb31-feec-467e-aba8-a9c658208cdf" providerId="ADAL" clId="{BD7CCD07-BF98-4FF3-A0AF-53A3202F31CD}" dt="2025-05-09T03:36:31.276" v="2775" actId="20577"/>
          <ac:spMkLst>
            <pc:docMk/>
            <pc:sldMk cId="684452183" sldId="281"/>
            <ac:spMk id="3" creationId="{D712F7E0-9F4A-9788-B2B3-6AB732139187}"/>
          </ac:spMkLst>
        </pc:spChg>
        <pc:picChg chg="add mod">
          <ac:chgData name="SUN Henry" userId="ad28bb31-feec-467e-aba8-a9c658208cdf" providerId="ADAL" clId="{BD7CCD07-BF98-4FF3-A0AF-53A3202F31CD}" dt="2025-05-09T03:36:35.027" v="2776" actId="1076"/>
          <ac:picMkLst>
            <pc:docMk/>
            <pc:sldMk cId="684452183" sldId="281"/>
            <ac:picMk id="5" creationId="{3BB6ACA1-1E9E-8F88-8AF0-5C5000E55353}"/>
          </ac:picMkLst>
        </pc:picChg>
      </pc:sldChg>
      <pc:sldChg chg="addSp modSp add mod">
        <pc:chgData name="SUN Henry" userId="ad28bb31-feec-467e-aba8-a9c658208cdf" providerId="ADAL" clId="{BD7CCD07-BF98-4FF3-A0AF-53A3202F31CD}" dt="2025-05-09T03:37:24.425" v="2902" actId="1076"/>
        <pc:sldMkLst>
          <pc:docMk/>
          <pc:sldMk cId="2198687917" sldId="282"/>
        </pc:sldMkLst>
        <pc:spChg chg="mod">
          <ac:chgData name="SUN Henry" userId="ad28bb31-feec-467e-aba8-a9c658208cdf" providerId="ADAL" clId="{BD7CCD07-BF98-4FF3-A0AF-53A3202F31CD}" dt="2025-05-09T03:37:20.945" v="2901" actId="20577"/>
          <ac:spMkLst>
            <pc:docMk/>
            <pc:sldMk cId="2198687917" sldId="282"/>
            <ac:spMk id="3" creationId="{8FCC004E-936C-D0A8-2B74-ABD29225A4EC}"/>
          </ac:spMkLst>
        </pc:spChg>
        <pc:picChg chg="add mod">
          <ac:chgData name="SUN Henry" userId="ad28bb31-feec-467e-aba8-a9c658208cdf" providerId="ADAL" clId="{BD7CCD07-BF98-4FF3-A0AF-53A3202F31CD}" dt="2025-05-09T03:37:24.425" v="2902" actId="1076"/>
          <ac:picMkLst>
            <pc:docMk/>
            <pc:sldMk cId="2198687917" sldId="282"/>
            <ac:picMk id="5" creationId="{B013C9A9-B20B-9B69-0026-09A845C7B142}"/>
          </ac:picMkLst>
        </pc:picChg>
      </pc:sldChg>
      <pc:sldChg chg="addSp modSp add mod">
        <pc:chgData name="SUN Henry" userId="ad28bb31-feec-467e-aba8-a9c658208cdf" providerId="ADAL" clId="{BD7CCD07-BF98-4FF3-A0AF-53A3202F31CD}" dt="2025-05-09T03:38:13.416" v="2972" actId="20577"/>
        <pc:sldMkLst>
          <pc:docMk/>
          <pc:sldMk cId="3327676895" sldId="283"/>
        </pc:sldMkLst>
        <pc:spChg chg="mod">
          <ac:chgData name="SUN Henry" userId="ad28bb31-feec-467e-aba8-a9c658208cdf" providerId="ADAL" clId="{BD7CCD07-BF98-4FF3-A0AF-53A3202F31CD}" dt="2025-05-09T03:38:13.416" v="2972" actId="20577"/>
          <ac:spMkLst>
            <pc:docMk/>
            <pc:sldMk cId="3327676895" sldId="283"/>
            <ac:spMk id="3" creationId="{DD01B1B0-E5E3-2E20-E4C1-7579D2D60954}"/>
          </ac:spMkLst>
        </pc:spChg>
        <pc:picChg chg="add">
          <ac:chgData name="SUN Henry" userId="ad28bb31-feec-467e-aba8-a9c658208cdf" providerId="ADAL" clId="{BD7CCD07-BF98-4FF3-A0AF-53A3202F31CD}" dt="2025-05-09T03:37:44.039" v="2903" actId="22"/>
          <ac:picMkLst>
            <pc:docMk/>
            <pc:sldMk cId="3327676895" sldId="283"/>
            <ac:picMk id="5" creationId="{77753C36-A25D-61BB-E001-550710554C55}"/>
          </ac:picMkLst>
        </pc:picChg>
      </pc:sldChg>
      <pc:sldChg chg="addSp delSp modSp add mod">
        <pc:chgData name="SUN Henry" userId="ad28bb31-feec-467e-aba8-a9c658208cdf" providerId="ADAL" clId="{BD7CCD07-BF98-4FF3-A0AF-53A3202F31CD}" dt="2025-05-09T03:39:49.628" v="3101" actId="1076"/>
        <pc:sldMkLst>
          <pc:docMk/>
          <pc:sldMk cId="3625861725" sldId="284"/>
        </pc:sldMkLst>
        <pc:spChg chg="mod">
          <ac:chgData name="SUN Henry" userId="ad28bb31-feec-467e-aba8-a9c658208cdf" providerId="ADAL" clId="{BD7CCD07-BF98-4FF3-A0AF-53A3202F31CD}" dt="2025-05-09T03:39:47.457" v="3100" actId="20577"/>
          <ac:spMkLst>
            <pc:docMk/>
            <pc:sldMk cId="3625861725" sldId="284"/>
            <ac:spMk id="3" creationId="{1E78308F-0A09-CE59-B91D-388732A458AB}"/>
          </ac:spMkLst>
        </pc:spChg>
        <pc:picChg chg="del">
          <ac:chgData name="SUN Henry" userId="ad28bb31-feec-467e-aba8-a9c658208cdf" providerId="ADAL" clId="{BD7CCD07-BF98-4FF3-A0AF-53A3202F31CD}" dt="2025-05-09T03:38:18.785" v="2974" actId="478"/>
          <ac:picMkLst>
            <pc:docMk/>
            <pc:sldMk cId="3625861725" sldId="284"/>
            <ac:picMk id="5" creationId="{2FD4A7F2-93FC-3438-B8B7-D58FE6319B38}"/>
          </ac:picMkLst>
        </pc:picChg>
        <pc:picChg chg="add mod">
          <ac:chgData name="SUN Henry" userId="ad28bb31-feec-467e-aba8-a9c658208cdf" providerId="ADAL" clId="{BD7CCD07-BF98-4FF3-A0AF-53A3202F31CD}" dt="2025-05-09T03:39:49.628" v="3101" actId="1076"/>
          <ac:picMkLst>
            <pc:docMk/>
            <pc:sldMk cId="3625861725" sldId="284"/>
            <ac:picMk id="6" creationId="{45A3D59B-F1C8-2E8A-5BA8-5831D3F45338}"/>
          </ac:picMkLst>
        </pc:picChg>
      </pc:sldChg>
      <pc:sldChg chg="addSp delSp modSp add mod">
        <pc:chgData name="SUN Henry" userId="ad28bb31-feec-467e-aba8-a9c658208cdf" providerId="ADAL" clId="{BD7CCD07-BF98-4FF3-A0AF-53A3202F31CD}" dt="2025-05-09T09:48:17.919" v="8335" actId="1076"/>
        <pc:sldMkLst>
          <pc:docMk/>
          <pc:sldMk cId="3210658566" sldId="285"/>
        </pc:sldMkLst>
        <pc:spChg chg="mod">
          <ac:chgData name="SUN Henry" userId="ad28bb31-feec-467e-aba8-a9c658208cdf" providerId="ADAL" clId="{BD7CCD07-BF98-4FF3-A0AF-53A3202F31CD}" dt="2025-05-09T03:41:12.057" v="3325" actId="20577"/>
          <ac:spMkLst>
            <pc:docMk/>
            <pc:sldMk cId="3210658566" sldId="285"/>
            <ac:spMk id="3" creationId="{A74BB1F1-3D44-B660-7B80-C38B08C842DD}"/>
          </ac:spMkLst>
        </pc:spChg>
        <pc:picChg chg="add mod">
          <ac:chgData name="SUN Henry" userId="ad28bb31-feec-467e-aba8-a9c658208cdf" providerId="ADAL" clId="{BD7CCD07-BF98-4FF3-A0AF-53A3202F31CD}" dt="2025-05-09T09:48:17.919" v="8335" actId="1076"/>
          <ac:picMkLst>
            <pc:docMk/>
            <pc:sldMk cId="3210658566" sldId="285"/>
            <ac:picMk id="4" creationId="{B4AC8978-175B-C721-DC50-FB8716D73576}"/>
          </ac:picMkLst>
        </pc:picChg>
        <pc:picChg chg="add mod">
          <ac:chgData name="SUN Henry" userId="ad28bb31-feec-467e-aba8-a9c658208cdf" providerId="ADAL" clId="{BD7CCD07-BF98-4FF3-A0AF-53A3202F31CD}" dt="2025-05-09T03:40:44.513" v="3251" actId="1076"/>
          <ac:picMkLst>
            <pc:docMk/>
            <pc:sldMk cId="3210658566" sldId="285"/>
            <ac:picMk id="5" creationId="{8802A297-F21B-05D3-D76E-77D6E1ADE104}"/>
          </ac:picMkLst>
        </pc:picChg>
        <pc:picChg chg="del">
          <ac:chgData name="SUN Henry" userId="ad28bb31-feec-467e-aba8-a9c658208cdf" providerId="ADAL" clId="{BD7CCD07-BF98-4FF3-A0AF-53A3202F31CD}" dt="2025-05-09T03:39:54.185" v="3103" actId="478"/>
          <ac:picMkLst>
            <pc:docMk/>
            <pc:sldMk cId="3210658566" sldId="285"/>
            <ac:picMk id="6" creationId="{8EAB05F5-B134-A7BD-0647-39B56DA2B77D}"/>
          </ac:picMkLst>
        </pc:picChg>
      </pc:sldChg>
      <pc:sldChg chg="addSp delSp modSp add mod">
        <pc:chgData name="SUN Henry" userId="ad28bb31-feec-467e-aba8-a9c658208cdf" providerId="ADAL" clId="{BD7CCD07-BF98-4FF3-A0AF-53A3202F31CD}" dt="2025-05-09T03:41:40.963" v="3357" actId="22"/>
        <pc:sldMkLst>
          <pc:docMk/>
          <pc:sldMk cId="264253154" sldId="286"/>
        </pc:sldMkLst>
        <pc:spChg chg="mod">
          <ac:chgData name="SUN Henry" userId="ad28bb31-feec-467e-aba8-a9c658208cdf" providerId="ADAL" clId="{BD7CCD07-BF98-4FF3-A0AF-53A3202F31CD}" dt="2025-05-09T03:41:39.451" v="3356" actId="20577"/>
          <ac:spMkLst>
            <pc:docMk/>
            <pc:sldMk cId="264253154" sldId="286"/>
            <ac:spMk id="3" creationId="{96D741CD-12A2-F820-B676-08DDD57AA385}"/>
          </ac:spMkLst>
        </pc:spChg>
        <pc:picChg chg="del">
          <ac:chgData name="SUN Henry" userId="ad28bb31-feec-467e-aba8-a9c658208cdf" providerId="ADAL" clId="{BD7CCD07-BF98-4FF3-A0AF-53A3202F31CD}" dt="2025-05-09T03:41:16.915" v="3327" actId="478"/>
          <ac:picMkLst>
            <pc:docMk/>
            <pc:sldMk cId="264253154" sldId="286"/>
            <ac:picMk id="5" creationId="{EE140BE1-400A-3E22-01F4-445687EBECE0}"/>
          </ac:picMkLst>
        </pc:picChg>
        <pc:picChg chg="add">
          <ac:chgData name="SUN Henry" userId="ad28bb31-feec-467e-aba8-a9c658208cdf" providerId="ADAL" clId="{BD7CCD07-BF98-4FF3-A0AF-53A3202F31CD}" dt="2025-05-09T03:41:40.963" v="3357" actId="22"/>
          <ac:picMkLst>
            <pc:docMk/>
            <pc:sldMk cId="264253154" sldId="286"/>
            <ac:picMk id="6" creationId="{D186823B-11AE-AB28-AB3C-1B105DB7CC54}"/>
          </ac:picMkLst>
        </pc:picChg>
      </pc:sldChg>
      <pc:sldChg chg="new del">
        <pc:chgData name="SUN Henry" userId="ad28bb31-feec-467e-aba8-a9c658208cdf" providerId="ADAL" clId="{BD7CCD07-BF98-4FF3-A0AF-53A3202F31CD}" dt="2025-05-09T03:41:54.218" v="3359" actId="47"/>
        <pc:sldMkLst>
          <pc:docMk/>
          <pc:sldMk cId="654078554" sldId="287"/>
        </pc:sldMkLst>
      </pc:sldChg>
      <pc:sldChg chg="addSp delSp modSp add mod ord">
        <pc:chgData name="SUN Henry" userId="ad28bb31-feec-467e-aba8-a9c658208cdf" providerId="ADAL" clId="{BD7CCD07-BF98-4FF3-A0AF-53A3202F31CD}" dt="2025-05-09T03:51:13.036" v="3960"/>
        <pc:sldMkLst>
          <pc:docMk/>
          <pc:sldMk cId="3052015409" sldId="287"/>
        </pc:sldMkLst>
        <pc:spChg chg="mod">
          <ac:chgData name="SUN Henry" userId="ad28bb31-feec-467e-aba8-a9c658208cdf" providerId="ADAL" clId="{BD7CCD07-BF98-4FF3-A0AF-53A3202F31CD}" dt="2025-05-09T03:42:26.763" v="3453" actId="20577"/>
          <ac:spMkLst>
            <pc:docMk/>
            <pc:sldMk cId="3052015409" sldId="287"/>
            <ac:spMk id="3" creationId="{5D03F2C2-8846-5176-8E93-CEAE4AEF8FE9}"/>
          </ac:spMkLst>
        </pc:spChg>
        <pc:picChg chg="add del">
          <ac:chgData name="SUN Henry" userId="ad28bb31-feec-467e-aba8-a9c658208cdf" providerId="ADAL" clId="{BD7CCD07-BF98-4FF3-A0AF-53A3202F31CD}" dt="2025-05-09T03:42:17.972" v="3436" actId="22"/>
          <ac:picMkLst>
            <pc:docMk/>
            <pc:sldMk cId="3052015409" sldId="287"/>
            <ac:picMk id="5" creationId="{90672F1B-D833-F52C-08D4-B9433A2D114E}"/>
          </ac:picMkLst>
        </pc:picChg>
        <pc:picChg chg="del">
          <ac:chgData name="SUN Henry" userId="ad28bb31-feec-467e-aba8-a9c658208cdf" providerId="ADAL" clId="{BD7CCD07-BF98-4FF3-A0AF-53A3202F31CD}" dt="2025-05-09T03:42:20.197" v="3437" actId="478"/>
          <ac:picMkLst>
            <pc:docMk/>
            <pc:sldMk cId="3052015409" sldId="287"/>
            <ac:picMk id="6" creationId="{90645476-2390-3586-8931-FF50F48AA153}"/>
          </ac:picMkLst>
        </pc:picChg>
        <pc:picChg chg="add mod">
          <ac:chgData name="SUN Henry" userId="ad28bb31-feec-467e-aba8-a9c658208cdf" providerId="ADAL" clId="{BD7CCD07-BF98-4FF3-A0AF-53A3202F31CD}" dt="2025-05-09T03:42:30.232" v="3454" actId="1076"/>
          <ac:picMkLst>
            <pc:docMk/>
            <pc:sldMk cId="3052015409" sldId="287"/>
            <ac:picMk id="8" creationId="{C1BE76A2-ED8E-58DD-A8A5-DB439DDF3B2A}"/>
          </ac:picMkLst>
        </pc:picChg>
      </pc:sldChg>
      <pc:sldChg chg="new del">
        <pc:chgData name="SUN Henry" userId="ad28bb31-feec-467e-aba8-a9c658208cdf" providerId="ADAL" clId="{BD7CCD07-BF98-4FF3-A0AF-53A3202F31CD}" dt="2025-05-09T03:43:27.183" v="3517" actId="47"/>
        <pc:sldMkLst>
          <pc:docMk/>
          <pc:sldMk cId="264149591" sldId="288"/>
        </pc:sldMkLst>
      </pc:sldChg>
      <pc:sldChg chg="addSp delSp modSp add mod">
        <pc:chgData name="SUN Henry" userId="ad28bb31-feec-467e-aba8-a9c658208cdf" providerId="ADAL" clId="{BD7CCD07-BF98-4FF3-A0AF-53A3202F31CD}" dt="2025-05-09T09:48:24.447" v="8337" actId="1076"/>
        <pc:sldMkLst>
          <pc:docMk/>
          <pc:sldMk cId="2686313186" sldId="288"/>
        </pc:sldMkLst>
        <pc:spChg chg="mod">
          <ac:chgData name="SUN Henry" userId="ad28bb31-feec-467e-aba8-a9c658208cdf" providerId="ADAL" clId="{BD7CCD07-BF98-4FF3-A0AF-53A3202F31CD}" dt="2025-05-09T03:51:01.308" v="3950" actId="27636"/>
          <ac:spMkLst>
            <pc:docMk/>
            <pc:sldMk cId="2686313186" sldId="288"/>
            <ac:spMk id="3" creationId="{7C933AD5-FB21-D70F-208A-DC3954D6A737}"/>
          </ac:spMkLst>
        </pc:spChg>
        <pc:picChg chg="add mod">
          <ac:chgData name="SUN Henry" userId="ad28bb31-feec-467e-aba8-a9c658208cdf" providerId="ADAL" clId="{BD7CCD07-BF98-4FF3-A0AF-53A3202F31CD}" dt="2025-05-09T09:48:24.447" v="8337" actId="1076"/>
          <ac:picMkLst>
            <pc:docMk/>
            <pc:sldMk cId="2686313186" sldId="288"/>
            <ac:picMk id="4" creationId="{AB413C09-DA4D-3892-2866-07F7F6C445B5}"/>
          </ac:picMkLst>
        </pc:picChg>
        <pc:picChg chg="add mod">
          <ac:chgData name="SUN Henry" userId="ad28bb31-feec-467e-aba8-a9c658208cdf" providerId="ADAL" clId="{BD7CCD07-BF98-4FF3-A0AF-53A3202F31CD}" dt="2025-05-09T03:45:55.089" v="3734" actId="1076"/>
          <ac:picMkLst>
            <pc:docMk/>
            <pc:sldMk cId="2686313186" sldId="288"/>
            <ac:picMk id="5" creationId="{CAC202E9-8D74-F613-A824-9BC8BAA66AAF}"/>
          </ac:picMkLst>
        </pc:picChg>
        <pc:picChg chg="del">
          <ac:chgData name="SUN Henry" userId="ad28bb31-feec-467e-aba8-a9c658208cdf" providerId="ADAL" clId="{BD7CCD07-BF98-4FF3-A0AF-53A3202F31CD}" dt="2025-05-09T03:43:30.437" v="3519" actId="478"/>
          <ac:picMkLst>
            <pc:docMk/>
            <pc:sldMk cId="2686313186" sldId="288"/>
            <ac:picMk id="7" creationId="{326B062E-9CFD-3C5E-FECB-C1F9B6444E3B}"/>
          </ac:picMkLst>
        </pc:picChg>
        <pc:picChg chg="add del">
          <ac:chgData name="SUN Henry" userId="ad28bb31-feec-467e-aba8-a9c658208cdf" providerId="ADAL" clId="{BD7CCD07-BF98-4FF3-A0AF-53A3202F31CD}" dt="2025-05-09T03:48:02.393" v="3800" actId="22"/>
          <ac:picMkLst>
            <pc:docMk/>
            <pc:sldMk cId="2686313186" sldId="288"/>
            <ac:picMk id="8" creationId="{CB119E8E-F286-C098-9631-FB482146B55A}"/>
          </ac:picMkLst>
        </pc:picChg>
        <pc:picChg chg="add mod">
          <ac:chgData name="SUN Henry" userId="ad28bb31-feec-467e-aba8-a9c658208cdf" providerId="ADAL" clId="{BD7CCD07-BF98-4FF3-A0AF-53A3202F31CD}" dt="2025-05-09T03:48:19.089" v="3802" actId="1076"/>
          <ac:picMkLst>
            <pc:docMk/>
            <pc:sldMk cId="2686313186" sldId="288"/>
            <ac:picMk id="9" creationId="{1FA91F3E-BE14-52E1-9581-CCEAE473E85C}"/>
          </ac:picMkLst>
        </pc:picChg>
        <pc:picChg chg="add del mod">
          <ac:chgData name="SUN Henry" userId="ad28bb31-feec-467e-aba8-a9c658208cdf" providerId="ADAL" clId="{BD7CCD07-BF98-4FF3-A0AF-53A3202F31CD}" dt="2025-05-09T03:51:27.657" v="3961" actId="21"/>
          <ac:picMkLst>
            <pc:docMk/>
            <pc:sldMk cId="2686313186" sldId="288"/>
            <ac:picMk id="10" creationId="{214A9910-A6D0-8C4C-3A50-3CB0A84EC399}"/>
          </ac:picMkLst>
        </pc:picChg>
        <pc:picChg chg="add del mod">
          <ac:chgData name="SUN Henry" userId="ad28bb31-feec-467e-aba8-a9c658208cdf" providerId="ADAL" clId="{BD7CCD07-BF98-4FF3-A0AF-53A3202F31CD}" dt="2025-05-09T03:51:27.657" v="3961" actId="21"/>
          <ac:picMkLst>
            <pc:docMk/>
            <pc:sldMk cId="2686313186" sldId="288"/>
            <ac:picMk id="11" creationId="{D789835D-E3BE-4651-9C2E-AF334FB16FCA}"/>
          </ac:picMkLst>
        </pc:picChg>
        <pc:picChg chg="add del mod">
          <ac:chgData name="SUN Henry" userId="ad28bb31-feec-467e-aba8-a9c658208cdf" providerId="ADAL" clId="{BD7CCD07-BF98-4FF3-A0AF-53A3202F31CD}" dt="2025-05-09T03:51:27.657" v="3961" actId="21"/>
          <ac:picMkLst>
            <pc:docMk/>
            <pc:sldMk cId="2686313186" sldId="288"/>
            <ac:picMk id="12" creationId="{7549102F-6F08-7675-E33E-EAB273FA146D}"/>
          </ac:picMkLst>
        </pc:picChg>
        <pc:picChg chg="add del mod">
          <ac:chgData name="SUN Henry" userId="ad28bb31-feec-467e-aba8-a9c658208cdf" providerId="ADAL" clId="{BD7CCD07-BF98-4FF3-A0AF-53A3202F31CD}" dt="2025-05-09T03:51:27.657" v="3961" actId="21"/>
          <ac:picMkLst>
            <pc:docMk/>
            <pc:sldMk cId="2686313186" sldId="288"/>
            <ac:picMk id="13" creationId="{6FE149D4-E670-5CE5-99C7-C0FAA118B7C9}"/>
          </ac:picMkLst>
        </pc:picChg>
        <pc:picChg chg="add del mod">
          <ac:chgData name="SUN Henry" userId="ad28bb31-feec-467e-aba8-a9c658208cdf" providerId="ADAL" clId="{BD7CCD07-BF98-4FF3-A0AF-53A3202F31CD}" dt="2025-05-09T03:51:27.657" v="3961" actId="21"/>
          <ac:picMkLst>
            <pc:docMk/>
            <pc:sldMk cId="2686313186" sldId="288"/>
            <ac:picMk id="14" creationId="{71AAB1BC-44E7-869D-4044-D7FBAEFAD9EE}"/>
          </ac:picMkLst>
        </pc:picChg>
        <pc:picChg chg="add del mod">
          <ac:chgData name="SUN Henry" userId="ad28bb31-feec-467e-aba8-a9c658208cdf" providerId="ADAL" clId="{BD7CCD07-BF98-4FF3-A0AF-53A3202F31CD}" dt="2025-05-09T03:51:27.657" v="3961" actId="21"/>
          <ac:picMkLst>
            <pc:docMk/>
            <pc:sldMk cId="2686313186" sldId="288"/>
            <ac:picMk id="15" creationId="{B3ED776C-0779-A3A7-6DC5-787CE6AFEC4B}"/>
          </ac:picMkLst>
        </pc:picChg>
        <pc:picChg chg="add del mod">
          <ac:chgData name="SUN Henry" userId="ad28bb31-feec-467e-aba8-a9c658208cdf" providerId="ADAL" clId="{BD7CCD07-BF98-4FF3-A0AF-53A3202F31CD}" dt="2025-05-09T03:51:27.657" v="3961" actId="21"/>
          <ac:picMkLst>
            <pc:docMk/>
            <pc:sldMk cId="2686313186" sldId="288"/>
            <ac:picMk id="16" creationId="{61BF6516-56F4-708B-4978-FBB4A54945E3}"/>
          </ac:picMkLst>
        </pc:picChg>
        <pc:picChg chg="add del mod">
          <ac:chgData name="SUN Henry" userId="ad28bb31-feec-467e-aba8-a9c658208cdf" providerId="ADAL" clId="{BD7CCD07-BF98-4FF3-A0AF-53A3202F31CD}" dt="2025-05-09T03:51:27.657" v="3961" actId="21"/>
          <ac:picMkLst>
            <pc:docMk/>
            <pc:sldMk cId="2686313186" sldId="288"/>
            <ac:picMk id="17" creationId="{BD239B25-367E-D42E-F502-264C8E2B1F75}"/>
          </ac:picMkLst>
        </pc:picChg>
        <pc:picChg chg="add del mod">
          <ac:chgData name="SUN Henry" userId="ad28bb31-feec-467e-aba8-a9c658208cdf" providerId="ADAL" clId="{BD7CCD07-BF98-4FF3-A0AF-53A3202F31CD}" dt="2025-05-09T03:51:27.657" v="3961" actId="21"/>
          <ac:picMkLst>
            <pc:docMk/>
            <pc:sldMk cId="2686313186" sldId="288"/>
            <ac:picMk id="18" creationId="{68619883-77FF-8E91-2C88-FE6BDA6CF129}"/>
          </ac:picMkLst>
        </pc:picChg>
        <pc:picChg chg="add del mod">
          <ac:chgData name="SUN Henry" userId="ad28bb31-feec-467e-aba8-a9c658208cdf" providerId="ADAL" clId="{BD7CCD07-BF98-4FF3-A0AF-53A3202F31CD}" dt="2025-05-09T03:51:27.657" v="3961" actId="21"/>
          <ac:picMkLst>
            <pc:docMk/>
            <pc:sldMk cId="2686313186" sldId="288"/>
            <ac:picMk id="19" creationId="{DB33BB6A-E89C-97E9-62A6-3110DE0AE1A2}"/>
          </ac:picMkLst>
        </pc:picChg>
      </pc:sldChg>
      <pc:sldChg chg="new del">
        <pc:chgData name="SUN Henry" userId="ad28bb31-feec-467e-aba8-a9c658208cdf" providerId="ADAL" clId="{BD7CCD07-BF98-4FF3-A0AF-53A3202F31CD}" dt="2025-05-09T03:43:09.587" v="3456" actId="47"/>
        <pc:sldMkLst>
          <pc:docMk/>
          <pc:sldMk cId="3029419880" sldId="288"/>
        </pc:sldMkLst>
      </pc:sldChg>
      <pc:sldChg chg="addSp delSp modSp new mod ord">
        <pc:chgData name="SUN Henry" userId="ad28bb31-feec-467e-aba8-a9c658208cdf" providerId="ADAL" clId="{BD7CCD07-BF98-4FF3-A0AF-53A3202F31CD}" dt="2025-05-09T03:54:22.231" v="4137"/>
        <pc:sldMkLst>
          <pc:docMk/>
          <pc:sldMk cId="298751782" sldId="289"/>
        </pc:sldMkLst>
        <pc:spChg chg="mod">
          <ac:chgData name="SUN Henry" userId="ad28bb31-feec-467e-aba8-a9c658208cdf" providerId="ADAL" clId="{BD7CCD07-BF98-4FF3-A0AF-53A3202F31CD}" dt="2025-05-09T03:54:22.231" v="4137"/>
          <ac:spMkLst>
            <pc:docMk/>
            <pc:sldMk cId="298751782" sldId="289"/>
            <ac:spMk id="2" creationId="{24A95396-C394-DE37-6BC7-AC4962F28DC6}"/>
          </ac:spMkLst>
        </pc:spChg>
        <pc:spChg chg="mod">
          <ac:chgData name="SUN Henry" userId="ad28bb31-feec-467e-aba8-a9c658208cdf" providerId="ADAL" clId="{BD7CCD07-BF98-4FF3-A0AF-53A3202F31CD}" dt="2025-05-09T03:52:21.667" v="4099" actId="20577"/>
          <ac:spMkLst>
            <pc:docMk/>
            <pc:sldMk cId="298751782" sldId="289"/>
            <ac:spMk id="3" creationId="{0DB61D2D-0EFF-DEFE-8F53-8E72994F8EFB}"/>
          </ac:spMkLst>
        </pc:spChg>
        <pc:picChg chg="add del mod">
          <ac:chgData name="SUN Henry" userId="ad28bb31-feec-467e-aba8-a9c658208cdf" providerId="ADAL" clId="{BD7CCD07-BF98-4FF3-A0AF-53A3202F31CD}" dt="2025-05-09T03:53:33.873" v="4119" actId="478"/>
          <ac:picMkLst>
            <pc:docMk/>
            <pc:sldMk cId="298751782" sldId="289"/>
            <ac:picMk id="5" creationId="{BCF296DB-27E6-74BC-CED3-4CF095076E7F}"/>
          </ac:picMkLst>
        </pc:picChg>
        <pc:picChg chg="add del mod">
          <ac:chgData name="SUN Henry" userId="ad28bb31-feec-467e-aba8-a9c658208cdf" providerId="ADAL" clId="{BD7CCD07-BF98-4FF3-A0AF-53A3202F31CD}" dt="2025-05-09T03:53:31.619" v="4114" actId="478"/>
          <ac:picMkLst>
            <pc:docMk/>
            <pc:sldMk cId="298751782" sldId="289"/>
            <ac:picMk id="6" creationId="{EFF85CA2-5E59-C6C4-A3B5-7FE8C36B4843}"/>
          </ac:picMkLst>
        </pc:picChg>
        <pc:picChg chg="add del mod">
          <ac:chgData name="SUN Henry" userId="ad28bb31-feec-467e-aba8-a9c658208cdf" providerId="ADAL" clId="{BD7CCD07-BF98-4FF3-A0AF-53A3202F31CD}" dt="2025-05-09T03:53:31.052" v="4113" actId="478"/>
          <ac:picMkLst>
            <pc:docMk/>
            <pc:sldMk cId="298751782" sldId="289"/>
            <ac:picMk id="7" creationId="{346C17AA-F367-EA24-2251-9B655CE898C9}"/>
          </ac:picMkLst>
        </pc:picChg>
        <pc:picChg chg="add del mod">
          <ac:chgData name="SUN Henry" userId="ad28bb31-feec-467e-aba8-a9c658208cdf" providerId="ADAL" clId="{BD7CCD07-BF98-4FF3-A0AF-53A3202F31CD}" dt="2025-05-09T03:53:32.151" v="4115" actId="478"/>
          <ac:picMkLst>
            <pc:docMk/>
            <pc:sldMk cId="298751782" sldId="289"/>
            <ac:picMk id="8" creationId="{CA63EE33-579C-8152-04E3-2B1CB6A92777}"/>
          </ac:picMkLst>
        </pc:picChg>
        <pc:picChg chg="add mod">
          <ac:chgData name="SUN Henry" userId="ad28bb31-feec-467e-aba8-a9c658208cdf" providerId="ADAL" clId="{BD7CCD07-BF98-4FF3-A0AF-53A3202F31CD}" dt="2025-05-09T03:51:49.321" v="3974" actId="1076"/>
          <ac:picMkLst>
            <pc:docMk/>
            <pc:sldMk cId="298751782" sldId="289"/>
            <ac:picMk id="9" creationId="{1FA91F3E-BE14-52E1-9581-CCEAE473E85C}"/>
          </ac:picMkLst>
        </pc:picChg>
        <pc:picChg chg="add mod">
          <ac:chgData name="SUN Henry" userId="ad28bb31-feec-467e-aba8-a9c658208cdf" providerId="ADAL" clId="{BD7CCD07-BF98-4FF3-A0AF-53A3202F31CD}" dt="2025-05-09T03:51:49.321" v="3974" actId="1076"/>
          <ac:picMkLst>
            <pc:docMk/>
            <pc:sldMk cId="298751782" sldId="289"/>
            <ac:picMk id="10" creationId="{214A9910-A6D0-8C4C-3A50-3CB0A84EC399}"/>
          </ac:picMkLst>
        </pc:picChg>
        <pc:picChg chg="add mod">
          <ac:chgData name="SUN Henry" userId="ad28bb31-feec-467e-aba8-a9c658208cdf" providerId="ADAL" clId="{BD7CCD07-BF98-4FF3-A0AF-53A3202F31CD}" dt="2025-05-09T03:51:49.321" v="3974" actId="1076"/>
          <ac:picMkLst>
            <pc:docMk/>
            <pc:sldMk cId="298751782" sldId="289"/>
            <ac:picMk id="11" creationId="{D789835D-E3BE-4651-9C2E-AF334FB16FCA}"/>
          </ac:picMkLst>
        </pc:picChg>
        <pc:picChg chg="add mod">
          <ac:chgData name="SUN Henry" userId="ad28bb31-feec-467e-aba8-a9c658208cdf" providerId="ADAL" clId="{BD7CCD07-BF98-4FF3-A0AF-53A3202F31CD}" dt="2025-05-09T03:51:49.321" v="3974" actId="1076"/>
          <ac:picMkLst>
            <pc:docMk/>
            <pc:sldMk cId="298751782" sldId="289"/>
            <ac:picMk id="12" creationId="{7549102F-6F08-7675-E33E-EAB273FA146D}"/>
          </ac:picMkLst>
        </pc:picChg>
        <pc:picChg chg="add mod">
          <ac:chgData name="SUN Henry" userId="ad28bb31-feec-467e-aba8-a9c658208cdf" providerId="ADAL" clId="{BD7CCD07-BF98-4FF3-A0AF-53A3202F31CD}" dt="2025-05-09T03:51:49.321" v="3974" actId="1076"/>
          <ac:picMkLst>
            <pc:docMk/>
            <pc:sldMk cId="298751782" sldId="289"/>
            <ac:picMk id="13" creationId="{6FE149D4-E670-5CE5-99C7-C0FAA118B7C9}"/>
          </ac:picMkLst>
        </pc:picChg>
        <pc:picChg chg="add mod">
          <ac:chgData name="SUN Henry" userId="ad28bb31-feec-467e-aba8-a9c658208cdf" providerId="ADAL" clId="{BD7CCD07-BF98-4FF3-A0AF-53A3202F31CD}" dt="2025-05-09T03:51:57.761" v="3975" actId="1076"/>
          <ac:picMkLst>
            <pc:docMk/>
            <pc:sldMk cId="298751782" sldId="289"/>
            <ac:picMk id="14" creationId="{71AAB1BC-44E7-869D-4044-D7FBAEFAD9EE}"/>
          </ac:picMkLst>
        </pc:picChg>
        <pc:picChg chg="add mod">
          <ac:chgData name="SUN Henry" userId="ad28bb31-feec-467e-aba8-a9c658208cdf" providerId="ADAL" clId="{BD7CCD07-BF98-4FF3-A0AF-53A3202F31CD}" dt="2025-05-09T03:51:57.761" v="3975" actId="1076"/>
          <ac:picMkLst>
            <pc:docMk/>
            <pc:sldMk cId="298751782" sldId="289"/>
            <ac:picMk id="15" creationId="{B3ED776C-0779-A3A7-6DC5-787CE6AFEC4B}"/>
          </ac:picMkLst>
        </pc:picChg>
        <pc:picChg chg="add mod">
          <ac:chgData name="SUN Henry" userId="ad28bb31-feec-467e-aba8-a9c658208cdf" providerId="ADAL" clId="{BD7CCD07-BF98-4FF3-A0AF-53A3202F31CD}" dt="2025-05-09T03:51:57.761" v="3975" actId="1076"/>
          <ac:picMkLst>
            <pc:docMk/>
            <pc:sldMk cId="298751782" sldId="289"/>
            <ac:picMk id="16" creationId="{61BF6516-56F4-708B-4978-FBB4A54945E3}"/>
          </ac:picMkLst>
        </pc:picChg>
        <pc:picChg chg="add mod">
          <ac:chgData name="SUN Henry" userId="ad28bb31-feec-467e-aba8-a9c658208cdf" providerId="ADAL" clId="{BD7CCD07-BF98-4FF3-A0AF-53A3202F31CD}" dt="2025-05-09T03:51:57.761" v="3975" actId="1076"/>
          <ac:picMkLst>
            <pc:docMk/>
            <pc:sldMk cId="298751782" sldId="289"/>
            <ac:picMk id="17" creationId="{BD239B25-367E-D42E-F502-264C8E2B1F75}"/>
          </ac:picMkLst>
        </pc:picChg>
        <pc:picChg chg="mod">
          <ac:chgData name="SUN Henry" userId="ad28bb31-feec-467e-aba8-a9c658208cdf" providerId="ADAL" clId="{BD7CCD07-BF98-4FF3-A0AF-53A3202F31CD}" dt="2025-05-09T03:51:57.761" v="3975" actId="1076"/>
          <ac:picMkLst>
            <pc:docMk/>
            <pc:sldMk cId="298751782" sldId="289"/>
            <ac:picMk id="18" creationId="{68619883-77FF-8E91-2C88-FE6BDA6CF129}"/>
          </ac:picMkLst>
        </pc:picChg>
        <pc:picChg chg="add mod">
          <ac:chgData name="SUN Henry" userId="ad28bb31-feec-467e-aba8-a9c658208cdf" providerId="ADAL" clId="{BD7CCD07-BF98-4FF3-A0AF-53A3202F31CD}" dt="2025-05-09T03:51:57.761" v="3975" actId="1076"/>
          <ac:picMkLst>
            <pc:docMk/>
            <pc:sldMk cId="298751782" sldId="289"/>
            <ac:picMk id="19" creationId="{DB33BB6A-E89C-97E9-62A6-3110DE0AE1A2}"/>
          </ac:picMkLst>
        </pc:picChg>
        <pc:picChg chg="add del mod">
          <ac:chgData name="SUN Henry" userId="ad28bb31-feec-467e-aba8-a9c658208cdf" providerId="ADAL" clId="{BD7CCD07-BF98-4FF3-A0AF-53A3202F31CD}" dt="2025-05-09T03:54:02.069" v="4134" actId="1076"/>
          <ac:picMkLst>
            <pc:docMk/>
            <pc:sldMk cId="298751782" sldId="289"/>
            <ac:picMk id="20" creationId="{94D2DCB8-2216-11A9-E8C7-30CBB61ABF84}"/>
          </ac:picMkLst>
        </pc:picChg>
        <pc:picChg chg="add del mod">
          <ac:chgData name="SUN Henry" userId="ad28bb31-feec-467e-aba8-a9c658208cdf" providerId="ADAL" clId="{BD7CCD07-BF98-4FF3-A0AF-53A3202F31CD}" dt="2025-05-09T03:53:33.376" v="4118" actId="478"/>
          <ac:picMkLst>
            <pc:docMk/>
            <pc:sldMk cId="298751782" sldId="289"/>
            <ac:picMk id="21" creationId="{9363CADE-50ED-818E-5949-971279E4CEBA}"/>
          </ac:picMkLst>
        </pc:picChg>
        <pc:picChg chg="add del mod">
          <ac:chgData name="SUN Henry" userId="ad28bb31-feec-467e-aba8-a9c658208cdf" providerId="ADAL" clId="{BD7CCD07-BF98-4FF3-A0AF-53A3202F31CD}" dt="2025-05-09T03:53:32.550" v="4116" actId="478"/>
          <ac:picMkLst>
            <pc:docMk/>
            <pc:sldMk cId="298751782" sldId="289"/>
            <ac:picMk id="22" creationId="{66DD1086-078C-6D44-35DC-1CFF38F4F917}"/>
          </ac:picMkLst>
        </pc:picChg>
        <pc:picChg chg="add del mod">
          <ac:chgData name="SUN Henry" userId="ad28bb31-feec-467e-aba8-a9c658208cdf" providerId="ADAL" clId="{BD7CCD07-BF98-4FF3-A0AF-53A3202F31CD}" dt="2025-05-09T03:53:32.936" v="4117" actId="478"/>
          <ac:picMkLst>
            <pc:docMk/>
            <pc:sldMk cId="298751782" sldId="289"/>
            <ac:picMk id="23" creationId="{89DF7038-936D-0B1E-E815-7277CF5ABEDB}"/>
          </ac:picMkLst>
        </pc:picChg>
        <pc:picChg chg="add del mod">
          <ac:chgData name="SUN Henry" userId="ad28bb31-feec-467e-aba8-a9c658208cdf" providerId="ADAL" clId="{BD7CCD07-BF98-4FF3-A0AF-53A3202F31CD}" dt="2025-05-09T03:53:30.585" v="4112" actId="478"/>
          <ac:picMkLst>
            <pc:docMk/>
            <pc:sldMk cId="298751782" sldId="289"/>
            <ac:picMk id="24" creationId="{1D4C3F56-DE56-37B2-7B21-5EE228356259}"/>
          </ac:picMkLst>
        </pc:picChg>
        <pc:picChg chg="add del mod">
          <ac:chgData name="SUN Henry" userId="ad28bb31-feec-467e-aba8-a9c658208cdf" providerId="ADAL" clId="{BD7CCD07-BF98-4FF3-A0AF-53A3202F31CD}" dt="2025-05-09T03:53:29.249" v="4110" actId="478"/>
          <ac:picMkLst>
            <pc:docMk/>
            <pc:sldMk cId="298751782" sldId="289"/>
            <ac:picMk id="25" creationId="{D1711748-7C8C-F2F6-EDC2-9F26B82AB983}"/>
          </ac:picMkLst>
        </pc:picChg>
        <pc:picChg chg="mod">
          <ac:chgData name="SUN Henry" userId="ad28bb31-feec-467e-aba8-a9c658208cdf" providerId="ADAL" clId="{BD7CCD07-BF98-4FF3-A0AF-53A3202F31CD}" dt="2025-05-09T03:53:21.292" v="4107"/>
          <ac:picMkLst>
            <pc:docMk/>
            <pc:sldMk cId="298751782" sldId="289"/>
            <ac:picMk id="26" creationId="{2E51E631-A00B-9C65-CD18-0127C61A670C}"/>
          </ac:picMkLst>
        </pc:picChg>
        <pc:picChg chg="add mod">
          <ac:chgData name="SUN Henry" userId="ad28bb31-feec-467e-aba8-a9c658208cdf" providerId="ADAL" clId="{BD7CCD07-BF98-4FF3-A0AF-53A3202F31CD}" dt="2025-05-09T03:54:02.069" v="4134" actId="1076"/>
          <ac:picMkLst>
            <pc:docMk/>
            <pc:sldMk cId="298751782" sldId="289"/>
            <ac:picMk id="27" creationId="{720753F1-2CA2-E850-FE07-2CCB6EA07CBA}"/>
          </ac:picMkLst>
        </pc:picChg>
        <pc:picChg chg="add mod">
          <ac:chgData name="SUN Henry" userId="ad28bb31-feec-467e-aba8-a9c658208cdf" providerId="ADAL" clId="{BD7CCD07-BF98-4FF3-A0AF-53A3202F31CD}" dt="2025-05-09T03:54:02.069" v="4134" actId="1076"/>
          <ac:picMkLst>
            <pc:docMk/>
            <pc:sldMk cId="298751782" sldId="289"/>
            <ac:picMk id="28" creationId="{C790A2A0-CB60-757C-0B63-2F3A85CC6DED}"/>
          </ac:picMkLst>
        </pc:picChg>
        <pc:picChg chg="add mod">
          <ac:chgData name="SUN Henry" userId="ad28bb31-feec-467e-aba8-a9c658208cdf" providerId="ADAL" clId="{BD7CCD07-BF98-4FF3-A0AF-53A3202F31CD}" dt="2025-05-09T03:54:02.069" v="4134" actId="1076"/>
          <ac:picMkLst>
            <pc:docMk/>
            <pc:sldMk cId="298751782" sldId="289"/>
            <ac:picMk id="29" creationId="{916E726F-0668-5A88-0E08-0DEDDB6C3E72}"/>
          </ac:picMkLst>
        </pc:picChg>
        <pc:picChg chg="add mod">
          <ac:chgData name="SUN Henry" userId="ad28bb31-feec-467e-aba8-a9c658208cdf" providerId="ADAL" clId="{BD7CCD07-BF98-4FF3-A0AF-53A3202F31CD}" dt="2025-05-09T03:54:02.069" v="4134" actId="1076"/>
          <ac:picMkLst>
            <pc:docMk/>
            <pc:sldMk cId="298751782" sldId="289"/>
            <ac:picMk id="30" creationId="{3A658A7B-EECD-5EDD-C013-9513A05AFE00}"/>
          </ac:picMkLst>
        </pc:picChg>
        <pc:picChg chg="add mod">
          <ac:chgData name="SUN Henry" userId="ad28bb31-feec-467e-aba8-a9c658208cdf" providerId="ADAL" clId="{BD7CCD07-BF98-4FF3-A0AF-53A3202F31CD}" dt="2025-05-09T03:54:11.708" v="4136" actId="1076"/>
          <ac:picMkLst>
            <pc:docMk/>
            <pc:sldMk cId="298751782" sldId="289"/>
            <ac:picMk id="31" creationId="{23E4AF3B-BE70-4ADB-79A0-04F13427A1BE}"/>
          </ac:picMkLst>
        </pc:picChg>
        <pc:picChg chg="add mod">
          <ac:chgData name="SUN Henry" userId="ad28bb31-feec-467e-aba8-a9c658208cdf" providerId="ADAL" clId="{BD7CCD07-BF98-4FF3-A0AF-53A3202F31CD}" dt="2025-05-09T03:54:09.714" v="4135" actId="1076"/>
          <ac:picMkLst>
            <pc:docMk/>
            <pc:sldMk cId="298751782" sldId="289"/>
            <ac:picMk id="32" creationId="{6CD47C72-8F05-725D-284F-1C5475B22825}"/>
          </ac:picMkLst>
        </pc:picChg>
        <pc:picChg chg="add mod">
          <ac:chgData name="SUN Henry" userId="ad28bb31-feec-467e-aba8-a9c658208cdf" providerId="ADAL" clId="{BD7CCD07-BF98-4FF3-A0AF-53A3202F31CD}" dt="2025-05-09T03:54:09.714" v="4135" actId="1076"/>
          <ac:picMkLst>
            <pc:docMk/>
            <pc:sldMk cId="298751782" sldId="289"/>
            <ac:picMk id="33" creationId="{6B7A22D8-376A-6818-210D-093F76DDE46D}"/>
          </ac:picMkLst>
        </pc:picChg>
        <pc:picChg chg="add mod">
          <ac:chgData name="SUN Henry" userId="ad28bb31-feec-467e-aba8-a9c658208cdf" providerId="ADAL" clId="{BD7CCD07-BF98-4FF3-A0AF-53A3202F31CD}" dt="2025-05-09T03:54:09.714" v="4135" actId="1076"/>
          <ac:picMkLst>
            <pc:docMk/>
            <pc:sldMk cId="298751782" sldId="289"/>
            <ac:picMk id="34" creationId="{A9A7CF1B-606C-1617-1A71-4A3AD61D6A89}"/>
          </ac:picMkLst>
        </pc:picChg>
        <pc:picChg chg="add mod">
          <ac:chgData name="SUN Henry" userId="ad28bb31-feec-467e-aba8-a9c658208cdf" providerId="ADAL" clId="{BD7CCD07-BF98-4FF3-A0AF-53A3202F31CD}" dt="2025-05-09T03:54:09.714" v="4135" actId="1076"/>
          <ac:picMkLst>
            <pc:docMk/>
            <pc:sldMk cId="298751782" sldId="289"/>
            <ac:picMk id="35" creationId="{AD4AFF83-9263-C084-427A-66892BD13C28}"/>
          </ac:picMkLst>
        </pc:picChg>
        <pc:inkChg chg="add mod">
          <ac:chgData name="SUN Henry" userId="ad28bb31-feec-467e-aba8-a9c658208cdf" providerId="ADAL" clId="{BD7CCD07-BF98-4FF3-A0AF-53A3202F31CD}" dt="2025-05-09T03:51:57.761" v="3975" actId="1076"/>
          <ac:inkMkLst>
            <pc:docMk/>
            <pc:sldMk cId="298751782" sldId="289"/>
            <ac:inkMk id="4" creationId="{B1A48E79-2B90-D515-26E1-BE4D130B2E36}"/>
          </ac:inkMkLst>
        </pc:inkChg>
      </pc:sldChg>
      <pc:sldChg chg="addSp modSp new mod">
        <pc:chgData name="SUN Henry" userId="ad28bb31-feec-467e-aba8-a9c658208cdf" providerId="ADAL" clId="{BD7CCD07-BF98-4FF3-A0AF-53A3202F31CD}" dt="2025-05-09T09:12:36.439" v="5241" actId="1076"/>
        <pc:sldMkLst>
          <pc:docMk/>
          <pc:sldMk cId="1828419253" sldId="290"/>
        </pc:sldMkLst>
        <pc:spChg chg="mod">
          <ac:chgData name="SUN Henry" userId="ad28bb31-feec-467e-aba8-a9c658208cdf" providerId="ADAL" clId="{BD7CCD07-BF98-4FF3-A0AF-53A3202F31CD}" dt="2025-05-09T03:55:18.142" v="4138"/>
          <ac:spMkLst>
            <pc:docMk/>
            <pc:sldMk cId="1828419253" sldId="290"/>
            <ac:spMk id="2" creationId="{45C7F33C-AB12-2E2E-6078-F195F404278A}"/>
          </ac:spMkLst>
        </pc:spChg>
        <pc:spChg chg="mod">
          <ac:chgData name="SUN Henry" userId="ad28bb31-feec-467e-aba8-a9c658208cdf" providerId="ADAL" clId="{BD7CCD07-BF98-4FF3-A0AF-53A3202F31CD}" dt="2025-05-09T09:09:59.010" v="5148" actId="20577"/>
          <ac:spMkLst>
            <pc:docMk/>
            <pc:sldMk cId="1828419253" sldId="290"/>
            <ac:spMk id="3" creationId="{716271BB-6D36-6A8C-7F86-19FA5FAF65EA}"/>
          </ac:spMkLst>
        </pc:spChg>
        <pc:spChg chg="add mod">
          <ac:chgData name="SUN Henry" userId="ad28bb31-feec-467e-aba8-a9c658208cdf" providerId="ADAL" clId="{BD7CCD07-BF98-4FF3-A0AF-53A3202F31CD}" dt="2025-05-09T09:12:36.439" v="5241" actId="1076"/>
          <ac:spMkLst>
            <pc:docMk/>
            <pc:sldMk cId="1828419253" sldId="290"/>
            <ac:spMk id="4" creationId="{1C1C70C1-023B-E8CC-6037-600358367A1A}"/>
          </ac:spMkLst>
        </pc:spChg>
        <pc:picChg chg="add mod">
          <ac:chgData name="SUN Henry" userId="ad28bb31-feec-467e-aba8-a9c658208cdf" providerId="ADAL" clId="{BD7CCD07-BF98-4FF3-A0AF-53A3202F31CD}" dt="2025-05-09T03:57:34.838" v="4440" actId="1076"/>
          <ac:picMkLst>
            <pc:docMk/>
            <pc:sldMk cId="1828419253" sldId="290"/>
            <ac:picMk id="5" creationId="{8AA15AE1-6EB3-D1E7-93AE-7FB9ADA244E6}"/>
          </ac:picMkLst>
        </pc:picChg>
      </pc:sldChg>
      <pc:sldChg chg="addSp delSp modSp new mod">
        <pc:chgData name="SUN Henry" userId="ad28bb31-feec-467e-aba8-a9c658208cdf" providerId="ADAL" clId="{BD7CCD07-BF98-4FF3-A0AF-53A3202F31CD}" dt="2025-05-09T04:03:32.796" v="4879" actId="1076"/>
        <pc:sldMkLst>
          <pc:docMk/>
          <pc:sldMk cId="304830038" sldId="291"/>
        </pc:sldMkLst>
        <pc:spChg chg="mod">
          <ac:chgData name="SUN Henry" userId="ad28bb31-feec-467e-aba8-a9c658208cdf" providerId="ADAL" clId="{BD7CCD07-BF98-4FF3-A0AF-53A3202F31CD}" dt="2025-05-09T03:57:45.912" v="4442"/>
          <ac:spMkLst>
            <pc:docMk/>
            <pc:sldMk cId="304830038" sldId="291"/>
            <ac:spMk id="2" creationId="{8C5C7DD0-7CA5-E0E2-CD98-71DD642F981F}"/>
          </ac:spMkLst>
        </pc:spChg>
        <pc:spChg chg="mod">
          <ac:chgData name="SUN Henry" userId="ad28bb31-feec-467e-aba8-a9c658208cdf" providerId="ADAL" clId="{BD7CCD07-BF98-4FF3-A0AF-53A3202F31CD}" dt="2025-05-09T04:03:32.796" v="4879" actId="1076"/>
          <ac:spMkLst>
            <pc:docMk/>
            <pc:sldMk cId="304830038" sldId="291"/>
            <ac:spMk id="3" creationId="{6672E8DC-8B2F-8316-AECE-CA66E3786D22}"/>
          </ac:spMkLst>
        </pc:spChg>
        <pc:spChg chg="add del">
          <ac:chgData name="SUN Henry" userId="ad28bb31-feec-467e-aba8-a9c658208cdf" providerId="ADAL" clId="{BD7CCD07-BF98-4FF3-A0AF-53A3202F31CD}" dt="2025-05-09T03:59:59.791" v="4585" actId="22"/>
          <ac:spMkLst>
            <pc:docMk/>
            <pc:sldMk cId="304830038" sldId="291"/>
            <ac:spMk id="5" creationId="{5392A0E4-D832-4F18-276D-0A18632B5F26}"/>
          </ac:spMkLst>
        </pc:spChg>
        <pc:picChg chg="add del">
          <ac:chgData name="SUN Henry" userId="ad28bb31-feec-467e-aba8-a9c658208cdf" providerId="ADAL" clId="{BD7CCD07-BF98-4FF3-A0AF-53A3202F31CD}" dt="2025-05-09T04:00:08.699" v="4587" actId="478"/>
          <ac:picMkLst>
            <pc:docMk/>
            <pc:sldMk cId="304830038" sldId="291"/>
            <ac:picMk id="7" creationId="{64573DF2-9D25-1B25-ABEC-8727101C7EE1}"/>
          </ac:picMkLst>
        </pc:picChg>
        <pc:picChg chg="add mod">
          <ac:chgData name="SUN Henry" userId="ad28bb31-feec-467e-aba8-a9c658208cdf" providerId="ADAL" clId="{BD7CCD07-BF98-4FF3-A0AF-53A3202F31CD}" dt="2025-05-09T04:00:45.611" v="4605" actId="1076"/>
          <ac:picMkLst>
            <pc:docMk/>
            <pc:sldMk cId="304830038" sldId="291"/>
            <ac:picMk id="8" creationId="{F6DF077E-DF84-AABD-21D1-02F2650F2699}"/>
          </ac:picMkLst>
        </pc:picChg>
        <pc:picChg chg="add mod">
          <ac:chgData name="SUN Henry" userId="ad28bb31-feec-467e-aba8-a9c658208cdf" providerId="ADAL" clId="{BD7CCD07-BF98-4FF3-A0AF-53A3202F31CD}" dt="2025-05-09T04:00:45.611" v="4605" actId="1076"/>
          <ac:picMkLst>
            <pc:docMk/>
            <pc:sldMk cId="304830038" sldId="291"/>
            <ac:picMk id="9" creationId="{4A5503FE-68A8-8915-DDD6-B86D5AC57474}"/>
          </ac:picMkLst>
        </pc:picChg>
        <pc:picChg chg="add mod">
          <ac:chgData name="SUN Henry" userId="ad28bb31-feec-467e-aba8-a9c658208cdf" providerId="ADAL" clId="{BD7CCD07-BF98-4FF3-A0AF-53A3202F31CD}" dt="2025-05-09T04:00:45.611" v="4605" actId="1076"/>
          <ac:picMkLst>
            <pc:docMk/>
            <pc:sldMk cId="304830038" sldId="291"/>
            <ac:picMk id="10" creationId="{B43836D5-9E79-C265-065B-4FC22A27A3CA}"/>
          </ac:picMkLst>
        </pc:picChg>
        <pc:picChg chg="add mod">
          <ac:chgData name="SUN Henry" userId="ad28bb31-feec-467e-aba8-a9c658208cdf" providerId="ADAL" clId="{BD7CCD07-BF98-4FF3-A0AF-53A3202F31CD}" dt="2025-05-09T04:00:45.611" v="4605" actId="1076"/>
          <ac:picMkLst>
            <pc:docMk/>
            <pc:sldMk cId="304830038" sldId="291"/>
            <ac:picMk id="11" creationId="{44480CD2-F534-F754-266E-40222F416460}"/>
          </ac:picMkLst>
        </pc:picChg>
        <pc:picChg chg="add mod">
          <ac:chgData name="SUN Henry" userId="ad28bb31-feec-467e-aba8-a9c658208cdf" providerId="ADAL" clId="{BD7CCD07-BF98-4FF3-A0AF-53A3202F31CD}" dt="2025-05-09T04:00:45.611" v="4605" actId="1076"/>
          <ac:picMkLst>
            <pc:docMk/>
            <pc:sldMk cId="304830038" sldId="291"/>
            <ac:picMk id="12" creationId="{2B2FDB02-5195-BC6D-04D6-4AC29D1E6D05}"/>
          </ac:picMkLst>
        </pc:picChg>
        <pc:picChg chg="add mod">
          <ac:chgData name="SUN Henry" userId="ad28bb31-feec-467e-aba8-a9c658208cdf" providerId="ADAL" clId="{BD7CCD07-BF98-4FF3-A0AF-53A3202F31CD}" dt="2025-05-09T04:00:55.870" v="4608" actId="1076"/>
          <ac:picMkLst>
            <pc:docMk/>
            <pc:sldMk cId="304830038" sldId="291"/>
            <ac:picMk id="13" creationId="{B33C1B5E-798F-31F2-1905-1C3222EFCC13}"/>
          </ac:picMkLst>
        </pc:picChg>
        <pc:picChg chg="add mod">
          <ac:chgData name="SUN Henry" userId="ad28bb31-feec-467e-aba8-a9c658208cdf" providerId="ADAL" clId="{BD7CCD07-BF98-4FF3-A0AF-53A3202F31CD}" dt="2025-05-09T04:00:55.870" v="4608" actId="1076"/>
          <ac:picMkLst>
            <pc:docMk/>
            <pc:sldMk cId="304830038" sldId="291"/>
            <ac:picMk id="14" creationId="{CD5C43AE-1643-C068-6C86-63B760A972FF}"/>
          </ac:picMkLst>
        </pc:picChg>
        <pc:picChg chg="add mod">
          <ac:chgData name="SUN Henry" userId="ad28bb31-feec-467e-aba8-a9c658208cdf" providerId="ADAL" clId="{BD7CCD07-BF98-4FF3-A0AF-53A3202F31CD}" dt="2025-05-09T04:00:55.870" v="4608" actId="1076"/>
          <ac:picMkLst>
            <pc:docMk/>
            <pc:sldMk cId="304830038" sldId="291"/>
            <ac:picMk id="15" creationId="{9C4948B7-71D6-C421-BEAA-727CAC69A068}"/>
          </ac:picMkLst>
        </pc:picChg>
        <pc:picChg chg="add mod">
          <ac:chgData name="SUN Henry" userId="ad28bb31-feec-467e-aba8-a9c658208cdf" providerId="ADAL" clId="{BD7CCD07-BF98-4FF3-A0AF-53A3202F31CD}" dt="2025-05-09T04:00:55.870" v="4608" actId="1076"/>
          <ac:picMkLst>
            <pc:docMk/>
            <pc:sldMk cId="304830038" sldId="291"/>
            <ac:picMk id="16" creationId="{9228EABD-E2DE-2FFC-08A5-8F9D04B7A9AD}"/>
          </ac:picMkLst>
        </pc:picChg>
        <pc:picChg chg="add mod">
          <ac:chgData name="SUN Henry" userId="ad28bb31-feec-467e-aba8-a9c658208cdf" providerId="ADAL" clId="{BD7CCD07-BF98-4FF3-A0AF-53A3202F31CD}" dt="2025-05-09T04:00:55.870" v="4608" actId="1076"/>
          <ac:picMkLst>
            <pc:docMk/>
            <pc:sldMk cId="304830038" sldId="291"/>
            <ac:picMk id="17" creationId="{CAF8AD50-838F-2BB4-DD3A-16BBEA165862}"/>
          </ac:picMkLst>
        </pc:picChg>
        <pc:picChg chg="add mod">
          <ac:chgData name="SUN Henry" userId="ad28bb31-feec-467e-aba8-a9c658208cdf" providerId="ADAL" clId="{BD7CCD07-BF98-4FF3-A0AF-53A3202F31CD}" dt="2025-05-09T04:01:28.489" v="4702" actId="1076"/>
          <ac:picMkLst>
            <pc:docMk/>
            <pc:sldMk cId="304830038" sldId="291"/>
            <ac:picMk id="18" creationId="{67FEECA3-F4A5-6D5C-73E7-F9458FB97EE6}"/>
          </ac:picMkLst>
        </pc:picChg>
        <pc:picChg chg="add mod">
          <ac:chgData name="SUN Henry" userId="ad28bb31-feec-467e-aba8-a9c658208cdf" providerId="ADAL" clId="{BD7CCD07-BF98-4FF3-A0AF-53A3202F31CD}" dt="2025-05-09T04:01:38.247" v="4704" actId="1076"/>
          <ac:picMkLst>
            <pc:docMk/>
            <pc:sldMk cId="304830038" sldId="291"/>
            <ac:picMk id="20" creationId="{68A5B462-A9F8-C0D3-C323-3A8B8587A46F}"/>
          </ac:picMkLst>
        </pc:picChg>
        <pc:picChg chg="add mod">
          <ac:chgData name="SUN Henry" userId="ad28bb31-feec-467e-aba8-a9c658208cdf" providerId="ADAL" clId="{BD7CCD07-BF98-4FF3-A0AF-53A3202F31CD}" dt="2025-05-09T04:01:38.247" v="4704" actId="1076"/>
          <ac:picMkLst>
            <pc:docMk/>
            <pc:sldMk cId="304830038" sldId="291"/>
            <ac:picMk id="21" creationId="{BA7F6667-9688-A413-A1F7-242BE6B68CC3}"/>
          </ac:picMkLst>
        </pc:picChg>
        <pc:picChg chg="add mod">
          <ac:chgData name="SUN Henry" userId="ad28bb31-feec-467e-aba8-a9c658208cdf" providerId="ADAL" clId="{BD7CCD07-BF98-4FF3-A0AF-53A3202F31CD}" dt="2025-05-09T04:01:38.247" v="4704" actId="1076"/>
          <ac:picMkLst>
            <pc:docMk/>
            <pc:sldMk cId="304830038" sldId="291"/>
            <ac:picMk id="22" creationId="{9B8E8760-73FF-35A9-6DE5-A3FB60E06D30}"/>
          </ac:picMkLst>
        </pc:picChg>
        <pc:picChg chg="add mod">
          <ac:chgData name="SUN Henry" userId="ad28bb31-feec-467e-aba8-a9c658208cdf" providerId="ADAL" clId="{BD7CCD07-BF98-4FF3-A0AF-53A3202F31CD}" dt="2025-05-09T04:01:38.247" v="4704" actId="1076"/>
          <ac:picMkLst>
            <pc:docMk/>
            <pc:sldMk cId="304830038" sldId="291"/>
            <ac:picMk id="23" creationId="{5B12ADD8-6E3E-ADE1-9266-9025E9E3305D}"/>
          </ac:picMkLst>
        </pc:picChg>
        <pc:picChg chg="add mod">
          <ac:chgData name="SUN Henry" userId="ad28bb31-feec-467e-aba8-a9c658208cdf" providerId="ADAL" clId="{BD7CCD07-BF98-4FF3-A0AF-53A3202F31CD}" dt="2025-05-09T04:01:38.247" v="4704" actId="1076"/>
          <ac:picMkLst>
            <pc:docMk/>
            <pc:sldMk cId="304830038" sldId="291"/>
            <ac:picMk id="24" creationId="{6C6D7800-43A8-203B-DF9B-D5DA3B97B4BA}"/>
          </ac:picMkLst>
        </pc:picChg>
        <pc:picChg chg="add mod">
          <ac:chgData name="SUN Henry" userId="ad28bb31-feec-467e-aba8-a9c658208cdf" providerId="ADAL" clId="{BD7CCD07-BF98-4FF3-A0AF-53A3202F31CD}" dt="2025-05-09T04:01:42.318" v="4706" actId="1076"/>
          <ac:picMkLst>
            <pc:docMk/>
            <pc:sldMk cId="304830038" sldId="291"/>
            <ac:picMk id="25" creationId="{F4768A84-5A0D-5B70-1513-D0460F5EE649}"/>
          </ac:picMkLst>
        </pc:picChg>
        <pc:picChg chg="add mod">
          <ac:chgData name="SUN Henry" userId="ad28bb31-feec-467e-aba8-a9c658208cdf" providerId="ADAL" clId="{BD7CCD07-BF98-4FF3-A0AF-53A3202F31CD}" dt="2025-05-09T04:01:45.752" v="4708" actId="1076"/>
          <ac:picMkLst>
            <pc:docMk/>
            <pc:sldMk cId="304830038" sldId="291"/>
            <ac:picMk id="26" creationId="{999D8B83-9417-78F7-E3BB-C0593ABBB81E}"/>
          </ac:picMkLst>
        </pc:picChg>
        <pc:picChg chg="add mod modCrop">
          <ac:chgData name="SUN Henry" userId="ad28bb31-feec-467e-aba8-a9c658208cdf" providerId="ADAL" clId="{BD7CCD07-BF98-4FF3-A0AF-53A3202F31CD}" dt="2025-05-09T04:01:57.802" v="4712" actId="1076"/>
          <ac:picMkLst>
            <pc:docMk/>
            <pc:sldMk cId="304830038" sldId="291"/>
            <ac:picMk id="27" creationId="{A3F66D11-7B2A-F7F3-BC49-99A9299C6FBE}"/>
          </ac:picMkLst>
        </pc:picChg>
        <pc:picChg chg="add mod">
          <ac:chgData name="SUN Henry" userId="ad28bb31-feec-467e-aba8-a9c658208cdf" providerId="ADAL" clId="{BD7CCD07-BF98-4FF3-A0AF-53A3202F31CD}" dt="2025-05-09T04:03:05.335" v="4847" actId="1076"/>
          <ac:picMkLst>
            <pc:docMk/>
            <pc:sldMk cId="304830038" sldId="291"/>
            <ac:picMk id="29" creationId="{A9256B45-61FB-FC38-1DE4-18F43DB826E6}"/>
          </ac:picMkLst>
        </pc:picChg>
        <pc:picChg chg="add mod">
          <ac:chgData name="SUN Henry" userId="ad28bb31-feec-467e-aba8-a9c658208cdf" providerId="ADAL" clId="{BD7CCD07-BF98-4FF3-A0AF-53A3202F31CD}" dt="2025-05-09T04:03:05.335" v="4847" actId="1076"/>
          <ac:picMkLst>
            <pc:docMk/>
            <pc:sldMk cId="304830038" sldId="291"/>
            <ac:picMk id="30" creationId="{BCED75ED-5725-1D52-AA5F-B26FD1AE6A17}"/>
          </ac:picMkLst>
        </pc:picChg>
        <pc:picChg chg="add mod">
          <ac:chgData name="SUN Henry" userId="ad28bb31-feec-467e-aba8-a9c658208cdf" providerId="ADAL" clId="{BD7CCD07-BF98-4FF3-A0AF-53A3202F31CD}" dt="2025-05-09T04:03:05.335" v="4847" actId="1076"/>
          <ac:picMkLst>
            <pc:docMk/>
            <pc:sldMk cId="304830038" sldId="291"/>
            <ac:picMk id="31" creationId="{B663C615-93FB-EC2D-BB96-78D78C16CAD4}"/>
          </ac:picMkLst>
        </pc:picChg>
        <pc:picChg chg="add mod">
          <ac:chgData name="SUN Henry" userId="ad28bb31-feec-467e-aba8-a9c658208cdf" providerId="ADAL" clId="{BD7CCD07-BF98-4FF3-A0AF-53A3202F31CD}" dt="2025-05-09T04:03:05.335" v="4847" actId="1076"/>
          <ac:picMkLst>
            <pc:docMk/>
            <pc:sldMk cId="304830038" sldId="291"/>
            <ac:picMk id="32" creationId="{BE81E544-324E-8A47-69B7-B5C1E82A265C}"/>
          </ac:picMkLst>
        </pc:picChg>
        <pc:picChg chg="add mod">
          <ac:chgData name="SUN Henry" userId="ad28bb31-feec-467e-aba8-a9c658208cdf" providerId="ADAL" clId="{BD7CCD07-BF98-4FF3-A0AF-53A3202F31CD}" dt="2025-05-09T04:03:05.335" v="4847" actId="1076"/>
          <ac:picMkLst>
            <pc:docMk/>
            <pc:sldMk cId="304830038" sldId="291"/>
            <ac:picMk id="33" creationId="{03A864E1-D95B-AD68-2196-285F88B94A22}"/>
          </ac:picMkLst>
        </pc:picChg>
        <pc:picChg chg="add mod">
          <ac:chgData name="SUN Henry" userId="ad28bb31-feec-467e-aba8-a9c658208cdf" providerId="ADAL" clId="{BD7CCD07-BF98-4FF3-A0AF-53A3202F31CD}" dt="2025-05-09T04:03:08.070" v="4849" actId="1076"/>
          <ac:picMkLst>
            <pc:docMk/>
            <pc:sldMk cId="304830038" sldId="291"/>
            <ac:picMk id="34" creationId="{435928F3-2740-CDBC-4B50-4E5A79DA352E}"/>
          </ac:picMkLst>
        </pc:picChg>
        <pc:picChg chg="add mod">
          <ac:chgData name="SUN Henry" userId="ad28bb31-feec-467e-aba8-a9c658208cdf" providerId="ADAL" clId="{BD7CCD07-BF98-4FF3-A0AF-53A3202F31CD}" dt="2025-05-09T04:03:08.070" v="4849" actId="1076"/>
          <ac:picMkLst>
            <pc:docMk/>
            <pc:sldMk cId="304830038" sldId="291"/>
            <ac:picMk id="35" creationId="{6E7CE74B-F80B-D050-F968-D6BFF8013EF9}"/>
          </ac:picMkLst>
        </pc:picChg>
        <pc:picChg chg="add mod">
          <ac:chgData name="SUN Henry" userId="ad28bb31-feec-467e-aba8-a9c658208cdf" providerId="ADAL" clId="{BD7CCD07-BF98-4FF3-A0AF-53A3202F31CD}" dt="2025-05-09T04:03:08.070" v="4849" actId="1076"/>
          <ac:picMkLst>
            <pc:docMk/>
            <pc:sldMk cId="304830038" sldId="291"/>
            <ac:picMk id="36" creationId="{6D5202DF-3514-EC29-4CB9-5F1CAB72148B}"/>
          </ac:picMkLst>
        </pc:picChg>
        <pc:picChg chg="add mod">
          <ac:chgData name="SUN Henry" userId="ad28bb31-feec-467e-aba8-a9c658208cdf" providerId="ADAL" clId="{BD7CCD07-BF98-4FF3-A0AF-53A3202F31CD}" dt="2025-05-09T04:03:08.070" v="4849" actId="1076"/>
          <ac:picMkLst>
            <pc:docMk/>
            <pc:sldMk cId="304830038" sldId="291"/>
            <ac:picMk id="37" creationId="{79778779-7F7B-73DF-0056-2B8E9A82CFC5}"/>
          </ac:picMkLst>
        </pc:picChg>
        <pc:picChg chg="add mod">
          <ac:chgData name="SUN Henry" userId="ad28bb31-feec-467e-aba8-a9c658208cdf" providerId="ADAL" clId="{BD7CCD07-BF98-4FF3-A0AF-53A3202F31CD}" dt="2025-05-09T04:03:08.070" v="4849" actId="1076"/>
          <ac:picMkLst>
            <pc:docMk/>
            <pc:sldMk cId="304830038" sldId="291"/>
            <ac:picMk id="38" creationId="{1BBAFF48-E4B0-AB76-F84A-61A948B2BD5A}"/>
          </ac:picMkLst>
        </pc:picChg>
        <pc:picChg chg="add mod">
          <ac:chgData name="SUN Henry" userId="ad28bb31-feec-467e-aba8-a9c658208cdf" providerId="ADAL" clId="{BD7CCD07-BF98-4FF3-A0AF-53A3202F31CD}" dt="2025-05-09T04:03:20.299" v="4874" actId="1076"/>
          <ac:picMkLst>
            <pc:docMk/>
            <pc:sldMk cId="304830038" sldId="291"/>
            <ac:picMk id="39" creationId="{39F0B443-4777-0B1C-CBAB-F2DFBD6C8818}"/>
          </ac:picMkLst>
        </pc:picChg>
        <pc:picChg chg="add mod">
          <ac:chgData name="SUN Henry" userId="ad28bb31-feec-467e-aba8-a9c658208cdf" providerId="ADAL" clId="{BD7CCD07-BF98-4FF3-A0AF-53A3202F31CD}" dt="2025-05-09T04:03:20.299" v="4874" actId="1076"/>
          <ac:picMkLst>
            <pc:docMk/>
            <pc:sldMk cId="304830038" sldId="291"/>
            <ac:picMk id="40" creationId="{26B42147-C140-EB29-9A2B-F79EDD709F4D}"/>
          </ac:picMkLst>
        </pc:picChg>
        <pc:picChg chg="add mod modCrop">
          <ac:chgData name="SUN Henry" userId="ad28bb31-feec-467e-aba8-a9c658208cdf" providerId="ADAL" clId="{BD7CCD07-BF98-4FF3-A0AF-53A3202F31CD}" dt="2025-05-09T04:03:30.489" v="4877" actId="732"/>
          <ac:picMkLst>
            <pc:docMk/>
            <pc:sldMk cId="304830038" sldId="291"/>
            <ac:picMk id="41" creationId="{1D3A10C5-B26A-2FA1-AE57-5B4776A66C7D}"/>
          </ac:picMkLst>
        </pc:picChg>
        <pc:inkChg chg="add mod">
          <ac:chgData name="SUN Henry" userId="ad28bb31-feec-467e-aba8-a9c658208cdf" providerId="ADAL" clId="{BD7CCD07-BF98-4FF3-A0AF-53A3202F31CD}" dt="2025-05-09T04:01:26.856" v="4701" actId="14100"/>
          <ac:inkMkLst>
            <pc:docMk/>
            <pc:sldMk cId="304830038" sldId="291"/>
            <ac:inkMk id="19" creationId="{4A145C3B-79E7-29A6-A2DF-C6338C082C3D}"/>
          </ac:inkMkLst>
        </pc:inkChg>
        <pc:inkChg chg="add">
          <ac:chgData name="SUN Henry" userId="ad28bb31-feec-467e-aba8-a9c658208cdf" providerId="ADAL" clId="{BD7CCD07-BF98-4FF3-A0AF-53A3202F31CD}" dt="2025-05-09T04:02:03.538" v="4713" actId="9405"/>
          <ac:inkMkLst>
            <pc:docMk/>
            <pc:sldMk cId="304830038" sldId="291"/>
            <ac:inkMk id="28" creationId="{8BEF5020-D7CF-0131-2573-DBA69F265965}"/>
          </ac:inkMkLst>
        </pc:inkChg>
      </pc:sldChg>
      <pc:sldChg chg="addSp delSp modSp new mod">
        <pc:chgData name="SUN Henry" userId="ad28bb31-feec-467e-aba8-a9c658208cdf" providerId="ADAL" clId="{BD7CCD07-BF98-4FF3-A0AF-53A3202F31CD}" dt="2025-05-09T04:05:23.579" v="5141" actId="1076"/>
        <pc:sldMkLst>
          <pc:docMk/>
          <pc:sldMk cId="3255560402" sldId="292"/>
        </pc:sldMkLst>
        <pc:spChg chg="add mod">
          <ac:chgData name="SUN Henry" userId="ad28bb31-feec-467e-aba8-a9c658208cdf" providerId="ADAL" clId="{BD7CCD07-BF98-4FF3-A0AF-53A3202F31CD}" dt="2025-05-09T04:05:23.579" v="5141" actId="1076"/>
          <ac:spMkLst>
            <pc:docMk/>
            <pc:sldMk cId="3255560402" sldId="292"/>
            <ac:spMk id="17" creationId="{F6D63347-44CB-50FF-D0D6-E57CD467B4A8}"/>
          </ac:spMkLst>
        </pc:spChg>
        <pc:picChg chg="add mod">
          <ac:chgData name="SUN Henry" userId="ad28bb31-feec-467e-aba8-a9c658208cdf" providerId="ADAL" clId="{BD7CCD07-BF98-4FF3-A0AF-53A3202F31CD}" dt="2025-05-09T04:03:44.947" v="4883" actId="1076"/>
          <ac:picMkLst>
            <pc:docMk/>
            <pc:sldMk cId="3255560402" sldId="292"/>
            <ac:picMk id="5" creationId="{BA39617B-C6A0-0CCF-B9CF-A62EA8A4D391}"/>
          </ac:picMkLst>
        </pc:picChg>
        <pc:picChg chg="add mod">
          <ac:chgData name="SUN Henry" userId="ad28bb31-feec-467e-aba8-a9c658208cdf" providerId="ADAL" clId="{BD7CCD07-BF98-4FF3-A0AF-53A3202F31CD}" dt="2025-05-09T04:03:44.947" v="4883" actId="1076"/>
          <ac:picMkLst>
            <pc:docMk/>
            <pc:sldMk cId="3255560402" sldId="292"/>
            <ac:picMk id="6" creationId="{3F188F45-A6F9-3552-A904-30FA4AE6EBEB}"/>
          </ac:picMkLst>
        </pc:picChg>
        <pc:picChg chg="mod">
          <ac:chgData name="SUN Henry" userId="ad28bb31-feec-467e-aba8-a9c658208cdf" providerId="ADAL" clId="{BD7CCD07-BF98-4FF3-A0AF-53A3202F31CD}" dt="2025-05-09T04:04:02.948" v="4900" actId="1076"/>
          <ac:picMkLst>
            <pc:docMk/>
            <pc:sldMk cId="3255560402" sldId="292"/>
            <ac:picMk id="7" creationId="{9F35E610-CB86-0B57-5412-44B7185A17BA}"/>
          </ac:picMkLst>
        </pc:picChg>
        <pc:picChg chg="add mod">
          <ac:chgData name="SUN Henry" userId="ad28bb31-feec-467e-aba8-a9c658208cdf" providerId="ADAL" clId="{BD7CCD07-BF98-4FF3-A0AF-53A3202F31CD}" dt="2025-05-09T04:03:58.568" v="4897" actId="1076"/>
          <ac:picMkLst>
            <pc:docMk/>
            <pc:sldMk cId="3255560402" sldId="292"/>
            <ac:picMk id="8" creationId="{2EC5492E-9AB0-D0F8-E44D-4F5B465480DE}"/>
          </ac:picMkLst>
        </pc:picChg>
        <pc:picChg chg="add mod">
          <ac:chgData name="SUN Henry" userId="ad28bb31-feec-467e-aba8-a9c658208cdf" providerId="ADAL" clId="{BD7CCD07-BF98-4FF3-A0AF-53A3202F31CD}" dt="2025-05-09T04:04:04.832" v="4901" actId="1076"/>
          <ac:picMkLst>
            <pc:docMk/>
            <pc:sldMk cId="3255560402" sldId="292"/>
            <ac:picMk id="9" creationId="{1DBC0629-330D-6795-3B74-85519A543451}"/>
          </ac:picMkLst>
        </pc:picChg>
        <pc:picChg chg="add mod">
          <ac:chgData name="SUN Henry" userId="ad28bb31-feec-467e-aba8-a9c658208cdf" providerId="ADAL" clId="{BD7CCD07-BF98-4FF3-A0AF-53A3202F31CD}" dt="2025-05-09T04:05:21.249" v="5140" actId="1076"/>
          <ac:picMkLst>
            <pc:docMk/>
            <pc:sldMk cId="3255560402" sldId="292"/>
            <ac:picMk id="10" creationId="{84332523-31B5-52AA-D13E-58A968A411D9}"/>
          </ac:picMkLst>
        </pc:picChg>
        <pc:picChg chg="add mod">
          <ac:chgData name="SUN Henry" userId="ad28bb31-feec-467e-aba8-a9c658208cdf" providerId="ADAL" clId="{BD7CCD07-BF98-4FF3-A0AF-53A3202F31CD}" dt="2025-05-09T04:03:57.359" v="4896" actId="1076"/>
          <ac:picMkLst>
            <pc:docMk/>
            <pc:sldMk cId="3255560402" sldId="292"/>
            <ac:picMk id="11" creationId="{C41F48CB-93FB-DC5E-7287-F0291311CFD6}"/>
          </ac:picMkLst>
        </pc:picChg>
        <pc:picChg chg="mod">
          <ac:chgData name="SUN Henry" userId="ad28bb31-feec-467e-aba8-a9c658208cdf" providerId="ADAL" clId="{BD7CCD07-BF98-4FF3-A0AF-53A3202F31CD}" dt="2025-05-09T04:03:52.887" v="4892" actId="1076"/>
          <ac:picMkLst>
            <pc:docMk/>
            <pc:sldMk cId="3255560402" sldId="292"/>
            <ac:picMk id="12" creationId="{433600A5-D040-D3DE-6291-AACC433B7096}"/>
          </ac:picMkLst>
        </pc:picChg>
        <pc:picChg chg="add mod">
          <ac:chgData name="SUN Henry" userId="ad28bb31-feec-467e-aba8-a9c658208cdf" providerId="ADAL" clId="{BD7CCD07-BF98-4FF3-A0AF-53A3202F31CD}" dt="2025-05-09T04:03:51.932" v="4891" actId="1076"/>
          <ac:picMkLst>
            <pc:docMk/>
            <pc:sldMk cId="3255560402" sldId="292"/>
            <ac:picMk id="13" creationId="{BB08A302-E657-0BDC-C05C-6D366609B506}"/>
          </ac:picMkLst>
        </pc:picChg>
        <pc:picChg chg="add mod">
          <ac:chgData name="SUN Henry" userId="ad28bb31-feec-467e-aba8-a9c658208cdf" providerId="ADAL" clId="{BD7CCD07-BF98-4FF3-A0AF-53A3202F31CD}" dt="2025-05-09T04:03:51.301" v="4890" actId="1076"/>
          <ac:picMkLst>
            <pc:docMk/>
            <pc:sldMk cId="3255560402" sldId="292"/>
            <ac:picMk id="14" creationId="{39D3AC66-9C09-2934-BC49-E6644CC7E92D}"/>
          </ac:picMkLst>
        </pc:picChg>
        <pc:picChg chg="add mod">
          <ac:chgData name="SUN Henry" userId="ad28bb31-feec-467e-aba8-a9c658208cdf" providerId="ADAL" clId="{BD7CCD07-BF98-4FF3-A0AF-53A3202F31CD}" dt="2025-05-09T04:03:49.360" v="4888" actId="1076"/>
          <ac:picMkLst>
            <pc:docMk/>
            <pc:sldMk cId="3255560402" sldId="292"/>
            <ac:picMk id="15" creationId="{0317C4F3-933A-1F67-E211-ABFAE22A2A8A}"/>
          </ac:picMkLst>
        </pc:picChg>
        <pc:picChg chg="add del mod">
          <ac:chgData name="SUN Henry" userId="ad28bb31-feec-467e-aba8-a9c658208cdf" providerId="ADAL" clId="{BD7CCD07-BF98-4FF3-A0AF-53A3202F31CD}" dt="2025-05-09T04:03:47.063" v="4885" actId="478"/>
          <ac:picMkLst>
            <pc:docMk/>
            <pc:sldMk cId="3255560402" sldId="292"/>
            <ac:picMk id="16" creationId="{5BA245E6-21E7-BFA8-09BC-03FB2F2A3028}"/>
          </ac:picMkLst>
        </pc:picChg>
      </pc:sldChg>
      <pc:sldChg chg="modSp new mod">
        <pc:chgData name="SUN Henry" userId="ad28bb31-feec-467e-aba8-a9c658208cdf" providerId="ADAL" clId="{BD7CCD07-BF98-4FF3-A0AF-53A3202F31CD}" dt="2025-05-09T09:32:18.478" v="7831" actId="20577"/>
        <pc:sldMkLst>
          <pc:docMk/>
          <pc:sldMk cId="2012476086" sldId="293"/>
        </pc:sldMkLst>
        <pc:spChg chg="mod">
          <ac:chgData name="SUN Henry" userId="ad28bb31-feec-467e-aba8-a9c658208cdf" providerId="ADAL" clId="{BD7CCD07-BF98-4FF3-A0AF-53A3202F31CD}" dt="2025-05-09T09:05:10.745" v="5142"/>
          <ac:spMkLst>
            <pc:docMk/>
            <pc:sldMk cId="2012476086" sldId="293"/>
            <ac:spMk id="2" creationId="{5912B28D-1743-AA5D-E9F8-F3E38E3BB689}"/>
          </ac:spMkLst>
        </pc:spChg>
        <pc:spChg chg="mod">
          <ac:chgData name="SUN Henry" userId="ad28bb31-feec-467e-aba8-a9c658208cdf" providerId="ADAL" clId="{BD7CCD07-BF98-4FF3-A0AF-53A3202F31CD}" dt="2025-05-09T09:32:18.478" v="7831" actId="20577"/>
          <ac:spMkLst>
            <pc:docMk/>
            <pc:sldMk cId="2012476086" sldId="293"/>
            <ac:spMk id="3" creationId="{59664112-10DD-957F-51B4-163A67A5E92D}"/>
          </ac:spMkLst>
        </pc:spChg>
      </pc:sldChg>
      <pc:sldChg chg="addSp delSp modSp new mod">
        <pc:chgData name="SUN Henry" userId="ad28bb31-feec-467e-aba8-a9c658208cdf" providerId="ADAL" clId="{BD7CCD07-BF98-4FF3-A0AF-53A3202F31CD}" dt="2025-05-09T09:45:53.881" v="8264" actId="1076"/>
        <pc:sldMkLst>
          <pc:docMk/>
          <pc:sldMk cId="3269307145" sldId="294"/>
        </pc:sldMkLst>
        <pc:spChg chg="mod">
          <ac:chgData name="SUN Henry" userId="ad28bb31-feec-467e-aba8-a9c658208cdf" providerId="ADAL" clId="{BD7CCD07-BF98-4FF3-A0AF-53A3202F31CD}" dt="2025-05-09T09:10:32.441" v="5150"/>
          <ac:spMkLst>
            <pc:docMk/>
            <pc:sldMk cId="3269307145" sldId="294"/>
            <ac:spMk id="2" creationId="{BBA74212-A43E-3443-B8CF-CC8CC12A65E8}"/>
          </ac:spMkLst>
        </pc:spChg>
        <pc:spChg chg="mod">
          <ac:chgData name="SUN Henry" userId="ad28bb31-feec-467e-aba8-a9c658208cdf" providerId="ADAL" clId="{BD7CCD07-BF98-4FF3-A0AF-53A3202F31CD}" dt="2025-05-09T09:16:31.380" v="5945" actId="27636"/>
          <ac:spMkLst>
            <pc:docMk/>
            <pc:sldMk cId="3269307145" sldId="294"/>
            <ac:spMk id="3" creationId="{10FB7790-6537-EFAC-9968-69522660579D}"/>
          </ac:spMkLst>
        </pc:spChg>
        <pc:spChg chg="add del">
          <ac:chgData name="SUN Henry" userId="ad28bb31-feec-467e-aba8-a9c658208cdf" providerId="ADAL" clId="{BD7CCD07-BF98-4FF3-A0AF-53A3202F31CD}" dt="2025-05-09T09:12:40.306" v="5243" actId="478"/>
          <ac:spMkLst>
            <pc:docMk/>
            <pc:sldMk cId="3269307145" sldId="294"/>
            <ac:spMk id="5" creationId="{CA96B25C-C43F-5CA1-957F-D48E8693F9A0}"/>
          </ac:spMkLst>
        </pc:spChg>
        <pc:picChg chg="add mod">
          <ac:chgData name="SUN Henry" userId="ad28bb31-feec-467e-aba8-a9c658208cdf" providerId="ADAL" clId="{BD7CCD07-BF98-4FF3-A0AF-53A3202F31CD}" dt="2025-05-09T09:16:34.051" v="5946" actId="1076"/>
          <ac:picMkLst>
            <pc:docMk/>
            <pc:sldMk cId="3269307145" sldId="294"/>
            <ac:picMk id="7" creationId="{6342DC5E-3EC4-A1CD-A3D7-0AA079A2A60A}"/>
          </ac:picMkLst>
        </pc:picChg>
        <pc:picChg chg="add mod">
          <ac:chgData name="SUN Henry" userId="ad28bb31-feec-467e-aba8-a9c658208cdf" providerId="ADAL" clId="{BD7CCD07-BF98-4FF3-A0AF-53A3202F31CD}" dt="2025-05-09T09:16:38.132" v="5948"/>
          <ac:picMkLst>
            <pc:docMk/>
            <pc:sldMk cId="3269307145" sldId="294"/>
            <ac:picMk id="8" creationId="{BAF56385-6332-27F7-6AEE-4B2B8C1EEDF0}"/>
          </ac:picMkLst>
        </pc:picChg>
        <pc:picChg chg="add mod">
          <ac:chgData name="SUN Henry" userId="ad28bb31-feec-467e-aba8-a9c658208cdf" providerId="ADAL" clId="{BD7CCD07-BF98-4FF3-A0AF-53A3202F31CD}" dt="2025-05-09T09:45:53.881" v="8264" actId="1076"/>
          <ac:picMkLst>
            <pc:docMk/>
            <pc:sldMk cId="3269307145" sldId="294"/>
            <ac:picMk id="9" creationId="{D0A07739-D8CF-4F3B-649C-28A90EAC4395}"/>
          </ac:picMkLst>
        </pc:picChg>
      </pc:sldChg>
      <pc:sldChg chg="modSp add mod">
        <pc:chgData name="SUN Henry" userId="ad28bb31-feec-467e-aba8-a9c658208cdf" providerId="ADAL" clId="{BD7CCD07-BF98-4FF3-A0AF-53A3202F31CD}" dt="2025-05-09T09:16:52.680" v="5954" actId="12"/>
        <pc:sldMkLst>
          <pc:docMk/>
          <pc:sldMk cId="66709684" sldId="295"/>
        </pc:sldMkLst>
        <pc:spChg chg="mod">
          <ac:chgData name="SUN Henry" userId="ad28bb31-feec-467e-aba8-a9c658208cdf" providerId="ADAL" clId="{BD7CCD07-BF98-4FF3-A0AF-53A3202F31CD}" dt="2025-05-09T09:16:52.680" v="5954" actId="12"/>
          <ac:spMkLst>
            <pc:docMk/>
            <pc:sldMk cId="66709684" sldId="295"/>
            <ac:spMk id="3" creationId="{62871751-92EF-724B-F6BE-6B80E7DD9503}"/>
          </ac:spMkLst>
        </pc:spChg>
      </pc:sldChg>
      <pc:sldChg chg="addSp modSp new mod">
        <pc:chgData name="SUN Henry" userId="ad28bb31-feec-467e-aba8-a9c658208cdf" providerId="ADAL" clId="{BD7CCD07-BF98-4FF3-A0AF-53A3202F31CD}" dt="2025-05-09T09:47:38.872" v="8322" actId="1076"/>
        <pc:sldMkLst>
          <pc:docMk/>
          <pc:sldMk cId="2712365300" sldId="296"/>
        </pc:sldMkLst>
        <pc:spChg chg="mod">
          <ac:chgData name="SUN Henry" userId="ad28bb31-feec-467e-aba8-a9c658208cdf" providerId="ADAL" clId="{BD7CCD07-BF98-4FF3-A0AF-53A3202F31CD}" dt="2025-05-09T09:33:48.507" v="7952" actId="5793"/>
          <ac:spMkLst>
            <pc:docMk/>
            <pc:sldMk cId="2712365300" sldId="296"/>
            <ac:spMk id="2" creationId="{CEEC7031-C5B8-030E-8AEA-A567FB04E4BF}"/>
          </ac:spMkLst>
        </pc:spChg>
        <pc:spChg chg="mod">
          <ac:chgData name="SUN Henry" userId="ad28bb31-feec-467e-aba8-a9c658208cdf" providerId="ADAL" clId="{BD7CCD07-BF98-4FF3-A0AF-53A3202F31CD}" dt="2025-05-09T09:34:08.824" v="8064" actId="20577"/>
          <ac:spMkLst>
            <pc:docMk/>
            <pc:sldMk cId="2712365300" sldId="296"/>
            <ac:spMk id="3" creationId="{DABF094B-1FFD-2663-6EE2-16E2605A06D0}"/>
          </ac:spMkLst>
        </pc:spChg>
        <pc:picChg chg="add mod">
          <ac:chgData name="SUN Henry" userId="ad28bb31-feec-467e-aba8-a9c658208cdf" providerId="ADAL" clId="{BD7CCD07-BF98-4FF3-A0AF-53A3202F31CD}" dt="2025-05-09T09:34:12.084" v="8066" actId="1076"/>
          <ac:picMkLst>
            <pc:docMk/>
            <pc:sldMk cId="2712365300" sldId="296"/>
            <ac:picMk id="5" creationId="{99BC77C9-B713-7966-DDB9-48F15504D7F6}"/>
          </ac:picMkLst>
        </pc:picChg>
        <pc:picChg chg="add mod">
          <ac:chgData name="SUN Henry" userId="ad28bb31-feec-467e-aba8-a9c658208cdf" providerId="ADAL" clId="{BD7CCD07-BF98-4FF3-A0AF-53A3202F31CD}" dt="2025-05-09T09:46:42.281" v="8302" actId="1076"/>
          <ac:picMkLst>
            <pc:docMk/>
            <pc:sldMk cId="2712365300" sldId="296"/>
            <ac:picMk id="6" creationId="{BF6D0360-B15E-E015-98F3-E8555716B3F7}"/>
          </ac:picMkLst>
        </pc:picChg>
        <pc:picChg chg="add mod">
          <ac:chgData name="SUN Henry" userId="ad28bb31-feec-467e-aba8-a9c658208cdf" providerId="ADAL" clId="{BD7CCD07-BF98-4FF3-A0AF-53A3202F31CD}" dt="2025-05-09T09:47:38.872" v="8322" actId="1076"/>
          <ac:picMkLst>
            <pc:docMk/>
            <pc:sldMk cId="2712365300" sldId="296"/>
            <ac:picMk id="7" creationId="{C887ABF3-4DCA-F4E2-8162-4F50722F971B}"/>
          </ac:picMkLst>
        </pc:picChg>
        <pc:picChg chg="add mod">
          <ac:chgData name="SUN Henry" userId="ad28bb31-feec-467e-aba8-a9c658208cdf" providerId="ADAL" clId="{BD7CCD07-BF98-4FF3-A0AF-53A3202F31CD}" dt="2025-05-09T09:47:15.813" v="8314" actId="29295"/>
          <ac:picMkLst>
            <pc:docMk/>
            <pc:sldMk cId="2712365300" sldId="296"/>
            <ac:picMk id="8" creationId="{FEA63A13-FE95-C7C2-DB40-233192A02ED9}"/>
          </ac:picMkLst>
        </pc:picChg>
        <pc:picChg chg="add mod">
          <ac:chgData name="SUN Henry" userId="ad28bb31-feec-467e-aba8-a9c658208cdf" providerId="ADAL" clId="{BD7CCD07-BF98-4FF3-A0AF-53A3202F31CD}" dt="2025-05-09T09:46:39.803" v="8300" actId="1076"/>
          <ac:picMkLst>
            <pc:docMk/>
            <pc:sldMk cId="2712365300" sldId="296"/>
            <ac:picMk id="9" creationId="{028C70FA-49FD-0086-F2D0-8B8B88E6BE84}"/>
          </ac:picMkLst>
        </pc:picChg>
        <pc:picChg chg="add mod">
          <ac:chgData name="SUN Henry" userId="ad28bb31-feec-467e-aba8-a9c658208cdf" providerId="ADAL" clId="{BD7CCD07-BF98-4FF3-A0AF-53A3202F31CD}" dt="2025-05-09T09:47:15.813" v="8314" actId="29295"/>
          <ac:picMkLst>
            <pc:docMk/>
            <pc:sldMk cId="2712365300" sldId="296"/>
            <ac:picMk id="10" creationId="{C00EAA0A-D403-0959-17CC-9CC12220A9BF}"/>
          </ac:picMkLst>
        </pc:picChg>
        <pc:picChg chg="add mod">
          <ac:chgData name="SUN Henry" userId="ad28bb31-feec-467e-aba8-a9c658208cdf" providerId="ADAL" clId="{BD7CCD07-BF98-4FF3-A0AF-53A3202F31CD}" dt="2025-05-09T09:47:15.813" v="8314" actId="29295"/>
          <ac:picMkLst>
            <pc:docMk/>
            <pc:sldMk cId="2712365300" sldId="296"/>
            <ac:picMk id="11" creationId="{FFE0F649-93A7-7F8D-2D38-EA5981743A60}"/>
          </ac:picMkLst>
        </pc:picChg>
        <pc:picChg chg="add mod">
          <ac:chgData name="SUN Henry" userId="ad28bb31-feec-467e-aba8-a9c658208cdf" providerId="ADAL" clId="{BD7CCD07-BF98-4FF3-A0AF-53A3202F31CD}" dt="2025-05-09T09:46:46.264" v="8305" actId="1076"/>
          <ac:picMkLst>
            <pc:docMk/>
            <pc:sldMk cId="2712365300" sldId="296"/>
            <ac:picMk id="12" creationId="{EF314AF6-CBBB-DAC0-67EE-F55338E961AA}"/>
          </ac:picMkLst>
        </pc:picChg>
        <pc:picChg chg="add mod">
          <ac:chgData name="SUN Henry" userId="ad28bb31-feec-467e-aba8-a9c658208cdf" providerId="ADAL" clId="{BD7CCD07-BF98-4FF3-A0AF-53A3202F31CD}" dt="2025-05-09T09:47:36.643" v="8321" actId="1076"/>
          <ac:picMkLst>
            <pc:docMk/>
            <pc:sldMk cId="2712365300" sldId="296"/>
            <ac:picMk id="13" creationId="{C47C105A-107C-DB81-5D3B-AFFDA70CB7AA}"/>
          </ac:picMkLst>
        </pc:picChg>
        <pc:picChg chg="add mod">
          <ac:chgData name="SUN Henry" userId="ad28bb31-feec-467e-aba8-a9c658208cdf" providerId="ADAL" clId="{BD7CCD07-BF98-4FF3-A0AF-53A3202F31CD}" dt="2025-05-09T09:47:33.756" v="8319" actId="1076"/>
          <ac:picMkLst>
            <pc:docMk/>
            <pc:sldMk cId="2712365300" sldId="296"/>
            <ac:picMk id="14" creationId="{56D4DC41-4286-D483-115C-E544C91D4E4E}"/>
          </ac:picMkLst>
        </pc:picChg>
        <pc:picChg chg="add mod">
          <ac:chgData name="SUN Henry" userId="ad28bb31-feec-467e-aba8-a9c658208cdf" providerId="ADAL" clId="{BD7CCD07-BF98-4FF3-A0AF-53A3202F31CD}" dt="2025-05-09T09:47:31.453" v="8318" actId="1076"/>
          <ac:picMkLst>
            <pc:docMk/>
            <pc:sldMk cId="2712365300" sldId="296"/>
            <ac:picMk id="15" creationId="{73AA2272-1046-D32D-5C51-63F64F8910A8}"/>
          </ac:picMkLst>
        </pc:picChg>
        <pc:picChg chg="add mod">
          <ac:chgData name="SUN Henry" userId="ad28bb31-feec-467e-aba8-a9c658208cdf" providerId="ADAL" clId="{BD7CCD07-BF98-4FF3-A0AF-53A3202F31CD}" dt="2025-05-09T09:47:15.813" v="8314" actId="29295"/>
          <ac:picMkLst>
            <pc:docMk/>
            <pc:sldMk cId="2712365300" sldId="296"/>
            <ac:picMk id="16" creationId="{98A2E532-99E4-55E7-F1D3-699C4A55381B}"/>
          </ac:picMkLst>
        </pc:picChg>
        <pc:picChg chg="add mod">
          <ac:chgData name="SUN Henry" userId="ad28bb31-feec-467e-aba8-a9c658208cdf" providerId="ADAL" clId="{BD7CCD07-BF98-4FF3-A0AF-53A3202F31CD}" dt="2025-05-09T09:47:15.813" v="8314" actId="29295"/>
          <ac:picMkLst>
            <pc:docMk/>
            <pc:sldMk cId="2712365300" sldId="296"/>
            <ac:picMk id="17" creationId="{7820473E-A92F-A9B9-37F9-798F296488D6}"/>
          </ac:picMkLst>
        </pc:picChg>
        <pc:picChg chg="add mod">
          <ac:chgData name="SUN Henry" userId="ad28bb31-feec-467e-aba8-a9c658208cdf" providerId="ADAL" clId="{BD7CCD07-BF98-4FF3-A0AF-53A3202F31CD}" dt="2025-05-09T09:47:35.446" v="8320" actId="1076"/>
          <ac:picMkLst>
            <pc:docMk/>
            <pc:sldMk cId="2712365300" sldId="296"/>
            <ac:picMk id="18" creationId="{AF918FA4-E721-2141-7A1C-6F1BE428DFA9}"/>
          </ac:picMkLst>
        </pc:picChg>
      </pc:sldChg>
      <pc:sldChg chg="addSp delSp modSp add mod">
        <pc:chgData name="SUN Henry" userId="ad28bb31-feec-467e-aba8-a9c658208cdf" providerId="ADAL" clId="{BD7CCD07-BF98-4FF3-A0AF-53A3202F31CD}" dt="2025-05-09T09:18:41.606" v="6140"/>
        <pc:sldMkLst>
          <pc:docMk/>
          <pc:sldMk cId="3159264928" sldId="297"/>
        </pc:sldMkLst>
        <pc:spChg chg="mod">
          <ac:chgData name="SUN Henry" userId="ad28bb31-feec-467e-aba8-a9c658208cdf" providerId="ADAL" clId="{BD7CCD07-BF98-4FF3-A0AF-53A3202F31CD}" dt="2025-05-09T09:18:04.986" v="6134" actId="20577"/>
          <ac:spMkLst>
            <pc:docMk/>
            <pc:sldMk cId="3159264928" sldId="297"/>
            <ac:spMk id="3" creationId="{9E092778-DE8B-1868-CA41-F9FB308F9816}"/>
          </ac:spMkLst>
        </pc:spChg>
        <pc:spChg chg="add mod">
          <ac:chgData name="SUN Henry" userId="ad28bb31-feec-467e-aba8-a9c658208cdf" providerId="ADAL" clId="{BD7CCD07-BF98-4FF3-A0AF-53A3202F31CD}" dt="2025-05-09T09:18:39.458" v="6138"/>
          <ac:spMkLst>
            <pc:docMk/>
            <pc:sldMk cId="3159264928" sldId="297"/>
            <ac:spMk id="6" creationId="{53CFAC37-79A8-5C9D-BFDB-561CC450A16D}"/>
          </ac:spMkLst>
        </pc:spChg>
        <pc:spChg chg="add mod">
          <ac:chgData name="SUN Henry" userId="ad28bb31-feec-467e-aba8-a9c658208cdf" providerId="ADAL" clId="{BD7CCD07-BF98-4FF3-A0AF-53A3202F31CD}" dt="2025-05-09T09:18:41.606" v="6140"/>
          <ac:spMkLst>
            <pc:docMk/>
            <pc:sldMk cId="3159264928" sldId="297"/>
            <ac:spMk id="8" creationId="{E45973B0-DF94-E213-99D2-B7226B276A19}"/>
          </ac:spMkLst>
        </pc:spChg>
        <pc:picChg chg="add mod">
          <ac:chgData name="SUN Henry" userId="ad28bb31-feec-467e-aba8-a9c658208cdf" providerId="ADAL" clId="{BD7CCD07-BF98-4FF3-A0AF-53A3202F31CD}" dt="2025-05-09T09:17:23.106" v="5960" actId="1076"/>
          <ac:picMkLst>
            <pc:docMk/>
            <pc:sldMk cId="3159264928" sldId="297"/>
            <ac:picMk id="5" creationId="{7886D210-2DFE-956F-4C08-E463149F2079}"/>
          </ac:picMkLst>
        </pc:picChg>
        <pc:picChg chg="del">
          <ac:chgData name="SUN Henry" userId="ad28bb31-feec-467e-aba8-a9c658208cdf" providerId="ADAL" clId="{BD7CCD07-BF98-4FF3-A0AF-53A3202F31CD}" dt="2025-05-09T09:17:19.822" v="5958" actId="478"/>
          <ac:picMkLst>
            <pc:docMk/>
            <pc:sldMk cId="3159264928" sldId="297"/>
            <ac:picMk id="7" creationId="{8E9EFE2A-8B56-DBD7-8D12-1B7B3263E2CA}"/>
          </ac:picMkLst>
        </pc:picChg>
      </pc:sldChg>
      <pc:sldChg chg="addSp delSp modSp add mod">
        <pc:chgData name="SUN Henry" userId="ad28bb31-feec-467e-aba8-a9c658208cdf" providerId="ADAL" clId="{BD7CCD07-BF98-4FF3-A0AF-53A3202F31CD}" dt="2025-05-09T09:20:03.161" v="6458" actId="20577"/>
        <pc:sldMkLst>
          <pc:docMk/>
          <pc:sldMk cId="3617299471" sldId="298"/>
        </pc:sldMkLst>
        <pc:spChg chg="mod">
          <ac:chgData name="SUN Henry" userId="ad28bb31-feec-467e-aba8-a9c658208cdf" providerId="ADAL" clId="{BD7CCD07-BF98-4FF3-A0AF-53A3202F31CD}" dt="2025-05-09T09:20:03.161" v="6458" actId="20577"/>
          <ac:spMkLst>
            <pc:docMk/>
            <pc:sldMk cId="3617299471" sldId="298"/>
            <ac:spMk id="3" creationId="{ADB9B778-D0BC-3716-DCC3-368E2A391475}"/>
          </ac:spMkLst>
        </pc:spChg>
        <pc:picChg chg="del">
          <ac:chgData name="SUN Henry" userId="ad28bb31-feec-467e-aba8-a9c658208cdf" providerId="ADAL" clId="{BD7CCD07-BF98-4FF3-A0AF-53A3202F31CD}" dt="2025-05-09T09:18:45.705" v="6142" actId="478"/>
          <ac:picMkLst>
            <pc:docMk/>
            <pc:sldMk cId="3617299471" sldId="298"/>
            <ac:picMk id="5" creationId="{16A86AB3-F95E-990F-A6D6-9423FD8B1E74}"/>
          </ac:picMkLst>
        </pc:picChg>
        <pc:picChg chg="add mod">
          <ac:chgData name="SUN Henry" userId="ad28bb31-feec-467e-aba8-a9c658208cdf" providerId="ADAL" clId="{BD7CCD07-BF98-4FF3-A0AF-53A3202F31CD}" dt="2025-05-09T09:18:50.052" v="6145" actId="1076"/>
          <ac:picMkLst>
            <pc:docMk/>
            <pc:sldMk cId="3617299471" sldId="298"/>
            <ac:picMk id="6" creationId="{AC506748-1A2E-1E19-2E45-8C21A3A8EBCA}"/>
          </ac:picMkLst>
        </pc:picChg>
      </pc:sldChg>
      <pc:sldChg chg="addSp delSp modSp add mod">
        <pc:chgData name="SUN Henry" userId="ad28bb31-feec-467e-aba8-a9c658208cdf" providerId="ADAL" clId="{BD7CCD07-BF98-4FF3-A0AF-53A3202F31CD}" dt="2025-05-09T09:46:01.969" v="8266" actId="1076"/>
        <pc:sldMkLst>
          <pc:docMk/>
          <pc:sldMk cId="1745968060" sldId="299"/>
        </pc:sldMkLst>
        <pc:spChg chg="mod">
          <ac:chgData name="SUN Henry" userId="ad28bb31-feec-467e-aba8-a9c658208cdf" providerId="ADAL" clId="{BD7CCD07-BF98-4FF3-A0AF-53A3202F31CD}" dt="2025-05-09T09:21:15.560" v="6548" actId="20577"/>
          <ac:spMkLst>
            <pc:docMk/>
            <pc:sldMk cId="1745968060" sldId="299"/>
            <ac:spMk id="3" creationId="{60210166-85D9-47FA-4EB9-9EBFC6DB4667}"/>
          </ac:spMkLst>
        </pc:spChg>
        <pc:picChg chg="add mod">
          <ac:chgData name="SUN Henry" userId="ad28bb31-feec-467e-aba8-a9c658208cdf" providerId="ADAL" clId="{BD7CCD07-BF98-4FF3-A0AF-53A3202F31CD}" dt="2025-05-09T09:21:00.209" v="6463" actId="1076"/>
          <ac:picMkLst>
            <pc:docMk/>
            <pc:sldMk cId="1745968060" sldId="299"/>
            <ac:picMk id="5" creationId="{6B8315E6-95E5-0351-4CF1-FBE143456159}"/>
          </ac:picMkLst>
        </pc:picChg>
        <pc:picChg chg="del">
          <ac:chgData name="SUN Henry" userId="ad28bb31-feec-467e-aba8-a9c658208cdf" providerId="ADAL" clId="{BD7CCD07-BF98-4FF3-A0AF-53A3202F31CD}" dt="2025-05-09T09:20:58.043" v="6461" actId="478"/>
          <ac:picMkLst>
            <pc:docMk/>
            <pc:sldMk cId="1745968060" sldId="299"/>
            <ac:picMk id="6" creationId="{8BA34DAC-7471-61EC-C9F5-CFF4E6F6CFA8}"/>
          </ac:picMkLst>
        </pc:picChg>
        <pc:picChg chg="add mod">
          <ac:chgData name="SUN Henry" userId="ad28bb31-feec-467e-aba8-a9c658208cdf" providerId="ADAL" clId="{BD7CCD07-BF98-4FF3-A0AF-53A3202F31CD}" dt="2025-05-09T09:46:01.969" v="8266" actId="1076"/>
          <ac:picMkLst>
            <pc:docMk/>
            <pc:sldMk cId="1745968060" sldId="299"/>
            <ac:picMk id="7" creationId="{F1E517F0-6D99-0F47-4493-8C11DA86C6E7}"/>
          </ac:picMkLst>
        </pc:picChg>
      </pc:sldChg>
      <pc:sldChg chg="addSp delSp modSp add mod">
        <pc:chgData name="SUN Henry" userId="ad28bb31-feec-467e-aba8-a9c658208cdf" providerId="ADAL" clId="{BD7CCD07-BF98-4FF3-A0AF-53A3202F31CD}" dt="2025-05-09T09:23:25.893" v="6853" actId="20577"/>
        <pc:sldMkLst>
          <pc:docMk/>
          <pc:sldMk cId="395357205" sldId="300"/>
        </pc:sldMkLst>
        <pc:spChg chg="mod">
          <ac:chgData name="SUN Henry" userId="ad28bb31-feec-467e-aba8-a9c658208cdf" providerId="ADAL" clId="{BD7CCD07-BF98-4FF3-A0AF-53A3202F31CD}" dt="2025-05-09T09:21:52.272" v="6570" actId="20577"/>
          <ac:spMkLst>
            <pc:docMk/>
            <pc:sldMk cId="395357205" sldId="300"/>
            <ac:spMk id="2" creationId="{A45C71F2-5ECC-61FE-AA79-05AC2B4E87D8}"/>
          </ac:spMkLst>
        </pc:spChg>
        <pc:spChg chg="add del mod">
          <ac:chgData name="SUN Henry" userId="ad28bb31-feec-467e-aba8-a9c658208cdf" providerId="ADAL" clId="{BD7CCD07-BF98-4FF3-A0AF-53A3202F31CD}" dt="2025-05-09T09:23:25.893" v="6853" actId="20577"/>
          <ac:spMkLst>
            <pc:docMk/>
            <pc:sldMk cId="395357205" sldId="300"/>
            <ac:spMk id="3" creationId="{386AB194-4DDF-7400-1B23-31A882DACD56}"/>
          </ac:spMkLst>
        </pc:spChg>
        <pc:picChg chg="del">
          <ac:chgData name="SUN Henry" userId="ad28bb31-feec-467e-aba8-a9c658208cdf" providerId="ADAL" clId="{BD7CCD07-BF98-4FF3-A0AF-53A3202F31CD}" dt="2025-05-09T09:21:27.720" v="6550" actId="478"/>
          <ac:picMkLst>
            <pc:docMk/>
            <pc:sldMk cId="395357205" sldId="300"/>
            <ac:picMk id="5" creationId="{AA554C64-E002-19B2-8E47-D9260273C00E}"/>
          </ac:picMkLst>
        </pc:picChg>
        <pc:picChg chg="add del">
          <ac:chgData name="SUN Henry" userId="ad28bb31-feec-467e-aba8-a9c658208cdf" providerId="ADAL" clId="{BD7CCD07-BF98-4FF3-A0AF-53A3202F31CD}" dt="2025-05-09T09:22:14.326" v="6572" actId="22"/>
          <ac:picMkLst>
            <pc:docMk/>
            <pc:sldMk cId="395357205" sldId="300"/>
            <ac:picMk id="6" creationId="{4BE2BEA5-77AF-3D29-6E98-CB508D71F800}"/>
          </ac:picMkLst>
        </pc:picChg>
        <pc:picChg chg="add del mod ord">
          <ac:chgData name="SUN Henry" userId="ad28bb31-feec-467e-aba8-a9c658208cdf" providerId="ADAL" clId="{BD7CCD07-BF98-4FF3-A0AF-53A3202F31CD}" dt="2025-05-09T09:22:19.903" v="6574" actId="22"/>
          <ac:picMkLst>
            <pc:docMk/>
            <pc:sldMk cId="395357205" sldId="300"/>
            <ac:picMk id="8" creationId="{B79CD402-2576-BF47-8598-81D92CEF389D}"/>
          </ac:picMkLst>
        </pc:picChg>
        <pc:picChg chg="add mod">
          <ac:chgData name="SUN Henry" userId="ad28bb31-feec-467e-aba8-a9c658208cdf" providerId="ADAL" clId="{BD7CCD07-BF98-4FF3-A0AF-53A3202F31CD}" dt="2025-05-09T09:22:22.815" v="6576" actId="1076"/>
          <ac:picMkLst>
            <pc:docMk/>
            <pc:sldMk cId="395357205" sldId="300"/>
            <ac:picMk id="10" creationId="{4D1BF07A-7A3A-F88C-70C2-86AD404503AC}"/>
          </ac:picMkLst>
        </pc:picChg>
      </pc:sldChg>
      <pc:sldChg chg="addSp delSp modSp add mod">
        <pc:chgData name="SUN Henry" userId="ad28bb31-feec-467e-aba8-a9c658208cdf" providerId="ADAL" clId="{BD7CCD07-BF98-4FF3-A0AF-53A3202F31CD}" dt="2025-05-09T09:24:05.951" v="6919" actId="20577"/>
        <pc:sldMkLst>
          <pc:docMk/>
          <pc:sldMk cId="84466113" sldId="301"/>
        </pc:sldMkLst>
        <pc:spChg chg="mod">
          <ac:chgData name="SUN Henry" userId="ad28bb31-feec-467e-aba8-a9c658208cdf" providerId="ADAL" clId="{BD7CCD07-BF98-4FF3-A0AF-53A3202F31CD}" dt="2025-05-09T09:24:05.951" v="6919" actId="20577"/>
          <ac:spMkLst>
            <pc:docMk/>
            <pc:sldMk cId="84466113" sldId="301"/>
            <ac:spMk id="3" creationId="{C6464E12-4029-04A8-BCAE-96D1717E32EA}"/>
          </ac:spMkLst>
        </pc:spChg>
        <pc:picChg chg="add del">
          <ac:chgData name="SUN Henry" userId="ad28bb31-feec-467e-aba8-a9c658208cdf" providerId="ADAL" clId="{BD7CCD07-BF98-4FF3-A0AF-53A3202F31CD}" dt="2025-05-09T09:23:51.281" v="6857" actId="22"/>
          <ac:picMkLst>
            <pc:docMk/>
            <pc:sldMk cId="84466113" sldId="301"/>
            <ac:picMk id="5" creationId="{1A46E460-C777-7B71-3124-86ED0266DE45}"/>
          </ac:picMkLst>
        </pc:picChg>
        <pc:picChg chg="add mod">
          <ac:chgData name="SUN Henry" userId="ad28bb31-feec-467e-aba8-a9c658208cdf" providerId="ADAL" clId="{BD7CCD07-BF98-4FF3-A0AF-53A3202F31CD}" dt="2025-05-09T09:23:54.638" v="6859" actId="1076"/>
          <ac:picMkLst>
            <pc:docMk/>
            <pc:sldMk cId="84466113" sldId="301"/>
            <ac:picMk id="7" creationId="{0E3B59C8-7F59-E6B4-838A-1D733B261ECA}"/>
          </ac:picMkLst>
        </pc:picChg>
        <pc:picChg chg="del">
          <ac:chgData name="SUN Henry" userId="ad28bb31-feec-467e-aba8-a9c658208cdf" providerId="ADAL" clId="{BD7CCD07-BF98-4FF3-A0AF-53A3202F31CD}" dt="2025-05-09T09:23:49.159" v="6855" actId="478"/>
          <ac:picMkLst>
            <pc:docMk/>
            <pc:sldMk cId="84466113" sldId="301"/>
            <ac:picMk id="10" creationId="{9A6DF5EE-6AB3-174C-E0DD-4C8B363A43F5}"/>
          </ac:picMkLst>
        </pc:picChg>
      </pc:sldChg>
      <pc:sldChg chg="addSp delSp modSp add mod">
        <pc:chgData name="SUN Henry" userId="ad28bb31-feec-467e-aba8-a9c658208cdf" providerId="ADAL" clId="{BD7CCD07-BF98-4FF3-A0AF-53A3202F31CD}" dt="2025-05-09T09:26:19.719" v="7156" actId="20577"/>
        <pc:sldMkLst>
          <pc:docMk/>
          <pc:sldMk cId="2107604522" sldId="302"/>
        </pc:sldMkLst>
        <pc:spChg chg="mod">
          <ac:chgData name="SUN Henry" userId="ad28bb31-feec-467e-aba8-a9c658208cdf" providerId="ADAL" clId="{BD7CCD07-BF98-4FF3-A0AF-53A3202F31CD}" dt="2025-05-09T09:25:24.500" v="6959" actId="20577"/>
          <ac:spMkLst>
            <pc:docMk/>
            <pc:sldMk cId="2107604522" sldId="302"/>
            <ac:spMk id="2" creationId="{A8FFDB5B-0F2F-BF10-1441-70537D188191}"/>
          </ac:spMkLst>
        </pc:spChg>
        <pc:spChg chg="mod">
          <ac:chgData name="SUN Henry" userId="ad28bb31-feec-467e-aba8-a9c658208cdf" providerId="ADAL" clId="{BD7CCD07-BF98-4FF3-A0AF-53A3202F31CD}" dt="2025-05-09T09:26:19.719" v="7156" actId="20577"/>
          <ac:spMkLst>
            <pc:docMk/>
            <pc:sldMk cId="2107604522" sldId="302"/>
            <ac:spMk id="3" creationId="{1E02BBE0-752B-7D97-0E78-EA90F3255C3A}"/>
          </ac:spMkLst>
        </pc:spChg>
        <pc:picChg chg="add mod">
          <ac:chgData name="SUN Henry" userId="ad28bb31-feec-467e-aba8-a9c658208cdf" providerId="ADAL" clId="{BD7CCD07-BF98-4FF3-A0AF-53A3202F31CD}" dt="2025-05-09T09:25:31.876" v="6964" actId="1076"/>
          <ac:picMkLst>
            <pc:docMk/>
            <pc:sldMk cId="2107604522" sldId="302"/>
            <ac:picMk id="5" creationId="{4601C7AA-FD3A-19FA-B134-020A2ABE0C62}"/>
          </ac:picMkLst>
        </pc:picChg>
        <pc:picChg chg="del">
          <ac:chgData name="SUN Henry" userId="ad28bb31-feec-467e-aba8-a9c658208cdf" providerId="ADAL" clId="{BD7CCD07-BF98-4FF3-A0AF-53A3202F31CD}" dt="2025-05-09T09:25:26.576" v="6960" actId="478"/>
          <ac:picMkLst>
            <pc:docMk/>
            <pc:sldMk cId="2107604522" sldId="302"/>
            <ac:picMk id="7" creationId="{6120617C-09AA-CE70-AC11-9E85ED274C8D}"/>
          </ac:picMkLst>
        </pc:picChg>
      </pc:sldChg>
      <pc:sldChg chg="addSp delSp modSp add mod">
        <pc:chgData name="SUN Henry" userId="ad28bb31-feec-467e-aba8-a9c658208cdf" providerId="ADAL" clId="{BD7CCD07-BF98-4FF3-A0AF-53A3202F31CD}" dt="2025-05-09T09:28:33.128" v="7361" actId="20577"/>
        <pc:sldMkLst>
          <pc:docMk/>
          <pc:sldMk cId="3634737443" sldId="303"/>
        </pc:sldMkLst>
        <pc:spChg chg="mod">
          <ac:chgData name="SUN Henry" userId="ad28bb31-feec-467e-aba8-a9c658208cdf" providerId="ADAL" clId="{BD7CCD07-BF98-4FF3-A0AF-53A3202F31CD}" dt="2025-05-09T09:27:30.928" v="7202" actId="20577"/>
          <ac:spMkLst>
            <pc:docMk/>
            <pc:sldMk cId="3634737443" sldId="303"/>
            <ac:spMk id="2" creationId="{C10DF066-3DCE-DA62-DA39-DA7941EA47F2}"/>
          </ac:spMkLst>
        </pc:spChg>
        <pc:spChg chg="mod">
          <ac:chgData name="SUN Henry" userId="ad28bb31-feec-467e-aba8-a9c658208cdf" providerId="ADAL" clId="{BD7CCD07-BF98-4FF3-A0AF-53A3202F31CD}" dt="2025-05-09T09:28:33.128" v="7361" actId="20577"/>
          <ac:spMkLst>
            <pc:docMk/>
            <pc:sldMk cId="3634737443" sldId="303"/>
            <ac:spMk id="3" creationId="{0AB2699F-DE7D-F653-8915-F773C3A6DA39}"/>
          </ac:spMkLst>
        </pc:spChg>
        <pc:picChg chg="del">
          <ac:chgData name="SUN Henry" userId="ad28bb31-feec-467e-aba8-a9c658208cdf" providerId="ADAL" clId="{BD7CCD07-BF98-4FF3-A0AF-53A3202F31CD}" dt="2025-05-09T09:27:01.459" v="7159" actId="478"/>
          <ac:picMkLst>
            <pc:docMk/>
            <pc:sldMk cId="3634737443" sldId="303"/>
            <ac:picMk id="5" creationId="{9194B781-3FE9-5770-8C94-B46E7459620D}"/>
          </ac:picMkLst>
        </pc:picChg>
        <pc:picChg chg="add del mod">
          <ac:chgData name="SUN Henry" userId="ad28bb31-feec-467e-aba8-a9c658208cdf" providerId="ADAL" clId="{BD7CCD07-BF98-4FF3-A0AF-53A3202F31CD}" dt="2025-05-09T09:27:40.042" v="7204" actId="478"/>
          <ac:picMkLst>
            <pc:docMk/>
            <pc:sldMk cId="3634737443" sldId="303"/>
            <ac:picMk id="6" creationId="{7806B776-0AFF-7A2B-2A6F-BB6039525993}"/>
          </ac:picMkLst>
        </pc:picChg>
        <pc:picChg chg="add del">
          <ac:chgData name="SUN Henry" userId="ad28bb31-feec-467e-aba8-a9c658208cdf" providerId="ADAL" clId="{BD7CCD07-BF98-4FF3-A0AF-53A3202F31CD}" dt="2025-05-09T09:27:56.238" v="7206" actId="22"/>
          <ac:picMkLst>
            <pc:docMk/>
            <pc:sldMk cId="3634737443" sldId="303"/>
            <ac:picMk id="8" creationId="{2A4D16B8-0B0F-4748-D0BC-EEE2E8D91869}"/>
          </ac:picMkLst>
        </pc:picChg>
        <pc:picChg chg="add mod">
          <ac:chgData name="SUN Henry" userId="ad28bb31-feec-467e-aba8-a9c658208cdf" providerId="ADAL" clId="{BD7CCD07-BF98-4FF3-A0AF-53A3202F31CD}" dt="2025-05-09T09:28:02.545" v="7208" actId="1076"/>
          <ac:picMkLst>
            <pc:docMk/>
            <pc:sldMk cId="3634737443" sldId="303"/>
            <ac:picMk id="10" creationId="{298C24B1-A61C-1292-8D63-EA5B6A76B65C}"/>
          </ac:picMkLst>
        </pc:picChg>
      </pc:sldChg>
      <pc:sldChg chg="addSp modSp add mod">
        <pc:chgData name="SUN Henry" userId="ad28bb31-feec-467e-aba8-a9c658208cdf" providerId="ADAL" clId="{BD7CCD07-BF98-4FF3-A0AF-53A3202F31CD}" dt="2025-05-09T09:46:08.926" v="8269" actId="1076"/>
        <pc:sldMkLst>
          <pc:docMk/>
          <pc:sldMk cId="180220839" sldId="304"/>
        </pc:sldMkLst>
        <pc:spChg chg="mod">
          <ac:chgData name="SUN Henry" userId="ad28bb31-feec-467e-aba8-a9c658208cdf" providerId="ADAL" clId="{BD7CCD07-BF98-4FF3-A0AF-53A3202F31CD}" dt="2025-05-09T09:28:42.329" v="7404" actId="20577"/>
          <ac:spMkLst>
            <pc:docMk/>
            <pc:sldMk cId="180220839" sldId="304"/>
            <ac:spMk id="3" creationId="{90A50F6C-C3E1-6CBE-F204-D64E3DE9B28F}"/>
          </ac:spMkLst>
        </pc:spChg>
        <pc:picChg chg="add mod">
          <ac:chgData name="SUN Henry" userId="ad28bb31-feec-467e-aba8-a9c658208cdf" providerId="ADAL" clId="{BD7CCD07-BF98-4FF3-A0AF-53A3202F31CD}" dt="2025-05-09T09:46:08.926" v="8269" actId="1076"/>
          <ac:picMkLst>
            <pc:docMk/>
            <pc:sldMk cId="180220839" sldId="304"/>
            <ac:picMk id="4" creationId="{6A940EC6-0086-EB55-091E-729BCBF2C4A7}"/>
          </ac:picMkLst>
        </pc:picChg>
      </pc:sldChg>
      <pc:sldChg chg="addSp delSp modSp add mod">
        <pc:chgData name="SUN Henry" userId="ad28bb31-feec-467e-aba8-a9c658208cdf" providerId="ADAL" clId="{BD7CCD07-BF98-4FF3-A0AF-53A3202F31CD}" dt="2025-05-09T09:46:13.916" v="8272" actId="1076"/>
        <pc:sldMkLst>
          <pc:docMk/>
          <pc:sldMk cId="2036088788" sldId="305"/>
        </pc:sldMkLst>
        <pc:spChg chg="mod">
          <ac:chgData name="SUN Henry" userId="ad28bb31-feec-467e-aba8-a9c658208cdf" providerId="ADAL" clId="{BD7CCD07-BF98-4FF3-A0AF-53A3202F31CD}" dt="2025-05-09T09:29:27.613" v="7427" actId="20577"/>
          <ac:spMkLst>
            <pc:docMk/>
            <pc:sldMk cId="2036088788" sldId="305"/>
            <ac:spMk id="2" creationId="{A6D0D1E3-843B-6E89-77C2-33675E0D79D0}"/>
          </ac:spMkLst>
        </pc:spChg>
        <pc:spChg chg="mod">
          <ac:chgData name="SUN Henry" userId="ad28bb31-feec-467e-aba8-a9c658208cdf" providerId="ADAL" clId="{BD7CCD07-BF98-4FF3-A0AF-53A3202F31CD}" dt="2025-05-09T09:31:04.831" v="7622" actId="20577"/>
          <ac:spMkLst>
            <pc:docMk/>
            <pc:sldMk cId="2036088788" sldId="305"/>
            <ac:spMk id="3" creationId="{0E40A8F1-E55B-EB70-C9A0-7A6F71A7C17E}"/>
          </ac:spMkLst>
        </pc:spChg>
        <pc:picChg chg="add del mod">
          <ac:chgData name="SUN Henry" userId="ad28bb31-feec-467e-aba8-a9c658208cdf" providerId="ADAL" clId="{BD7CCD07-BF98-4FF3-A0AF-53A3202F31CD}" dt="2025-05-09T09:30:04.523" v="7452" actId="478"/>
          <ac:picMkLst>
            <pc:docMk/>
            <pc:sldMk cId="2036088788" sldId="305"/>
            <ac:picMk id="5" creationId="{A1DF4ADF-8BF4-23B3-9358-6403B9A4F432}"/>
          </ac:picMkLst>
        </pc:picChg>
        <pc:picChg chg="del">
          <ac:chgData name="SUN Henry" userId="ad28bb31-feec-467e-aba8-a9c658208cdf" providerId="ADAL" clId="{BD7CCD07-BF98-4FF3-A0AF-53A3202F31CD}" dt="2025-05-09T09:29:33.190" v="7434" actId="478"/>
          <ac:picMkLst>
            <pc:docMk/>
            <pc:sldMk cId="2036088788" sldId="305"/>
            <ac:picMk id="6" creationId="{4A26E399-B3B5-D34C-2661-570E3FD61512}"/>
          </ac:picMkLst>
        </pc:picChg>
        <pc:picChg chg="add mod">
          <ac:chgData name="SUN Henry" userId="ad28bb31-feec-467e-aba8-a9c658208cdf" providerId="ADAL" clId="{BD7CCD07-BF98-4FF3-A0AF-53A3202F31CD}" dt="2025-05-09T09:30:08.317" v="7454" actId="1076"/>
          <ac:picMkLst>
            <pc:docMk/>
            <pc:sldMk cId="2036088788" sldId="305"/>
            <ac:picMk id="8" creationId="{70EBAEC6-DFA7-DC62-E82E-BB39D050E905}"/>
          </ac:picMkLst>
        </pc:picChg>
        <pc:picChg chg="add mod">
          <ac:chgData name="SUN Henry" userId="ad28bb31-feec-467e-aba8-a9c658208cdf" providerId="ADAL" clId="{BD7CCD07-BF98-4FF3-A0AF-53A3202F31CD}" dt="2025-05-09T09:46:11.817" v="8270"/>
          <ac:picMkLst>
            <pc:docMk/>
            <pc:sldMk cId="2036088788" sldId="305"/>
            <ac:picMk id="9" creationId="{40D12002-5162-E9DC-E3FA-9A284DE7FE44}"/>
          </ac:picMkLst>
        </pc:picChg>
        <pc:picChg chg="add mod">
          <ac:chgData name="SUN Henry" userId="ad28bb31-feec-467e-aba8-a9c658208cdf" providerId="ADAL" clId="{BD7CCD07-BF98-4FF3-A0AF-53A3202F31CD}" dt="2025-05-09T09:46:13.916" v="8272" actId="1076"/>
          <ac:picMkLst>
            <pc:docMk/>
            <pc:sldMk cId="2036088788" sldId="305"/>
            <ac:picMk id="10" creationId="{85E8D254-4E8F-8D55-015D-2F4CE93A2B63}"/>
          </ac:picMkLst>
        </pc:picChg>
      </pc:sldChg>
      <pc:sldChg chg="addSp modSp add mod">
        <pc:chgData name="SUN Henry" userId="ad28bb31-feec-467e-aba8-a9c658208cdf" providerId="ADAL" clId="{BD7CCD07-BF98-4FF3-A0AF-53A3202F31CD}" dt="2025-05-09T09:47:54.637" v="8327" actId="29295"/>
        <pc:sldMkLst>
          <pc:docMk/>
          <pc:sldMk cId="1310987053" sldId="306"/>
        </pc:sldMkLst>
        <pc:spChg chg="mod">
          <ac:chgData name="SUN Henry" userId="ad28bb31-feec-467e-aba8-a9c658208cdf" providerId="ADAL" clId="{BD7CCD07-BF98-4FF3-A0AF-53A3202F31CD}" dt="2025-05-09T09:33:10.623" v="7921" actId="14100"/>
          <ac:spMkLst>
            <pc:docMk/>
            <pc:sldMk cId="1310987053" sldId="306"/>
            <ac:spMk id="3" creationId="{67CD82C4-0881-67C9-C8DF-6F266E895531}"/>
          </ac:spMkLst>
        </pc:spChg>
        <pc:picChg chg="add mod">
          <ac:chgData name="SUN Henry" userId="ad28bb31-feec-467e-aba8-a9c658208cdf" providerId="ADAL" clId="{BD7CCD07-BF98-4FF3-A0AF-53A3202F31CD}" dt="2025-05-09T09:47:54.637" v="8327" actId="29295"/>
          <ac:picMkLst>
            <pc:docMk/>
            <pc:sldMk cId="1310987053" sldId="306"/>
            <ac:picMk id="4" creationId="{591203C4-60C4-5A3D-FCD3-0AA643769A77}"/>
          </ac:picMkLst>
        </pc:picChg>
        <pc:picChg chg="mod">
          <ac:chgData name="SUN Henry" userId="ad28bb31-feec-467e-aba8-a9c658208cdf" providerId="ADAL" clId="{BD7CCD07-BF98-4FF3-A0AF-53A3202F31CD}" dt="2025-05-09T09:33:08.080" v="7920" actId="1076"/>
          <ac:picMkLst>
            <pc:docMk/>
            <pc:sldMk cId="1310987053" sldId="306"/>
            <ac:picMk id="5" creationId="{CB47FB72-AC55-3B59-256B-0D4895FB6C8D}"/>
          </ac:picMkLst>
        </pc:picChg>
        <pc:picChg chg="add mod">
          <ac:chgData name="SUN Henry" userId="ad28bb31-feec-467e-aba8-a9c658208cdf" providerId="ADAL" clId="{BD7CCD07-BF98-4FF3-A0AF-53A3202F31CD}" dt="2025-05-09T09:47:54.637" v="8327" actId="29295"/>
          <ac:picMkLst>
            <pc:docMk/>
            <pc:sldMk cId="1310987053" sldId="306"/>
            <ac:picMk id="6" creationId="{055A2A6B-F06A-6D69-DBE5-706E52B78276}"/>
          </ac:picMkLst>
        </pc:picChg>
        <pc:picChg chg="add mod">
          <ac:chgData name="SUN Henry" userId="ad28bb31-feec-467e-aba8-a9c658208cdf" providerId="ADAL" clId="{BD7CCD07-BF98-4FF3-A0AF-53A3202F31CD}" dt="2025-05-09T09:47:54.637" v="8327" actId="29295"/>
          <ac:picMkLst>
            <pc:docMk/>
            <pc:sldMk cId="1310987053" sldId="306"/>
            <ac:picMk id="7" creationId="{120A251F-B9C3-6C7D-0750-6311D081D7E2}"/>
          </ac:picMkLst>
        </pc:picChg>
        <pc:picChg chg="add mod">
          <ac:chgData name="SUN Henry" userId="ad28bb31-feec-467e-aba8-a9c658208cdf" providerId="ADAL" clId="{BD7CCD07-BF98-4FF3-A0AF-53A3202F31CD}" dt="2025-05-09T09:47:54.637" v="8327" actId="29295"/>
          <ac:picMkLst>
            <pc:docMk/>
            <pc:sldMk cId="1310987053" sldId="306"/>
            <ac:picMk id="8" creationId="{2230472D-282D-E0C1-F460-A0B2E8FC963E}"/>
          </ac:picMkLst>
        </pc:picChg>
      </pc:sldChg>
      <pc:sldChg chg="addSp delSp modSp new mod ord">
        <pc:chgData name="SUN Henry" userId="ad28bb31-feec-467e-aba8-a9c658208cdf" providerId="ADAL" clId="{BD7CCD07-BF98-4FF3-A0AF-53A3202F31CD}" dt="2025-05-09T09:44:03.705" v="8164" actId="478"/>
        <pc:sldMkLst>
          <pc:docMk/>
          <pc:sldMk cId="3852617921" sldId="307"/>
        </pc:sldMkLst>
        <pc:spChg chg="mod ord">
          <ac:chgData name="SUN Henry" userId="ad28bb31-feec-467e-aba8-a9c658208cdf" providerId="ADAL" clId="{BD7CCD07-BF98-4FF3-A0AF-53A3202F31CD}" dt="2025-05-09T09:44:00.215" v="8163" actId="20577"/>
          <ac:spMkLst>
            <pc:docMk/>
            <pc:sldMk cId="3852617921" sldId="307"/>
            <ac:spMk id="2" creationId="{272771FA-578C-5FA4-A054-DBED2B0E484E}"/>
          </ac:spMkLst>
        </pc:spChg>
        <pc:spChg chg="del">
          <ac:chgData name="SUN Henry" userId="ad28bb31-feec-467e-aba8-a9c658208cdf" providerId="ADAL" clId="{BD7CCD07-BF98-4FF3-A0AF-53A3202F31CD}" dt="2025-05-09T09:44:03.705" v="8164" actId="478"/>
          <ac:spMkLst>
            <pc:docMk/>
            <pc:sldMk cId="3852617921" sldId="307"/>
            <ac:spMk id="3" creationId="{C7A2F509-3829-0FB3-8CAD-B67784117457}"/>
          </ac:spMkLst>
        </pc:spChg>
        <pc:picChg chg="add mod">
          <ac:chgData name="SUN Henry" userId="ad28bb31-feec-467e-aba8-a9c658208cdf" providerId="ADAL" clId="{BD7CCD07-BF98-4FF3-A0AF-53A3202F31CD}" dt="2025-05-09T09:41:24.109" v="8101" actId="14100"/>
          <ac:picMkLst>
            <pc:docMk/>
            <pc:sldMk cId="3852617921" sldId="307"/>
            <ac:picMk id="5" creationId="{B1A0009B-ED82-3985-9C27-7FD1B0372F6F}"/>
          </ac:picMkLst>
        </pc:picChg>
        <pc:picChg chg="add del mod">
          <ac:chgData name="SUN Henry" userId="ad28bb31-feec-467e-aba8-a9c658208cdf" providerId="ADAL" clId="{BD7CCD07-BF98-4FF3-A0AF-53A3202F31CD}" dt="2025-05-09T09:40:25.826" v="8088" actId="22"/>
          <ac:picMkLst>
            <pc:docMk/>
            <pc:sldMk cId="3852617921" sldId="307"/>
            <ac:picMk id="7" creationId="{8BFBB60B-5D46-FCBD-E84F-1B9A0F81514F}"/>
          </ac:picMkLst>
        </pc:picChg>
        <pc:picChg chg="add mod">
          <ac:chgData name="SUN Henry" userId="ad28bb31-feec-467e-aba8-a9c658208cdf" providerId="ADAL" clId="{BD7CCD07-BF98-4FF3-A0AF-53A3202F31CD}" dt="2025-05-09T09:41:35.011" v="8105" actId="1076"/>
          <ac:picMkLst>
            <pc:docMk/>
            <pc:sldMk cId="3852617921" sldId="307"/>
            <ac:picMk id="9" creationId="{A5D815A0-A61F-B651-76F3-9B762F7FE864}"/>
          </ac:picMkLst>
        </pc:picChg>
        <pc:picChg chg="add mod">
          <ac:chgData name="SUN Henry" userId="ad28bb31-feec-467e-aba8-a9c658208cdf" providerId="ADAL" clId="{BD7CCD07-BF98-4FF3-A0AF-53A3202F31CD}" dt="2025-05-09T09:41:35.011" v="8105" actId="1076"/>
          <ac:picMkLst>
            <pc:docMk/>
            <pc:sldMk cId="3852617921" sldId="307"/>
            <ac:picMk id="11" creationId="{87BA9D13-47CD-9103-32F3-BFC40572AAA5}"/>
          </ac:picMkLst>
        </pc:picChg>
        <pc:picChg chg="add mod">
          <ac:chgData name="SUN Henry" userId="ad28bb31-feec-467e-aba8-a9c658208cdf" providerId="ADAL" clId="{BD7CCD07-BF98-4FF3-A0AF-53A3202F31CD}" dt="2025-05-09T09:42:03.350" v="8108" actId="1076"/>
          <ac:picMkLst>
            <pc:docMk/>
            <pc:sldMk cId="3852617921" sldId="307"/>
            <ac:picMk id="13" creationId="{F3D2C91F-E3AB-CD7A-6689-B2FA181F4E78}"/>
          </ac:picMkLst>
        </pc:picChg>
        <pc:picChg chg="add mod">
          <ac:chgData name="SUN Henry" userId="ad28bb31-feec-467e-aba8-a9c658208cdf" providerId="ADAL" clId="{BD7CCD07-BF98-4FF3-A0AF-53A3202F31CD}" dt="2025-05-09T09:42:40.527" v="8113" actId="14100"/>
          <ac:picMkLst>
            <pc:docMk/>
            <pc:sldMk cId="3852617921" sldId="307"/>
            <ac:picMk id="15" creationId="{B91DAABD-3A74-05A1-D396-EA4E4E3305FD}"/>
          </ac:picMkLst>
        </pc:picChg>
        <pc:picChg chg="add mod">
          <ac:chgData name="SUN Henry" userId="ad28bb31-feec-467e-aba8-a9c658208cdf" providerId="ADAL" clId="{BD7CCD07-BF98-4FF3-A0AF-53A3202F31CD}" dt="2025-05-09T09:43:18.333" v="8136" actId="1076"/>
          <ac:picMkLst>
            <pc:docMk/>
            <pc:sldMk cId="3852617921" sldId="307"/>
            <ac:picMk id="17" creationId="{FCE3AC48-E839-2B55-3671-3A8045751138}"/>
          </ac:picMkLst>
        </pc:picChg>
      </pc:sldChg>
      <pc:sldChg chg="new del">
        <pc:chgData name="SUN Henry" userId="ad28bb31-feec-467e-aba8-a9c658208cdf" providerId="ADAL" clId="{BD7CCD07-BF98-4FF3-A0AF-53A3202F31CD}" dt="2025-05-09T09:44:34.340" v="8166" actId="680"/>
        <pc:sldMkLst>
          <pc:docMk/>
          <pc:sldMk cId="1792416151" sldId="308"/>
        </pc:sldMkLst>
      </pc:sldChg>
      <pc:sldChg chg="modSp new mod">
        <pc:chgData name="SUN Henry" userId="ad28bb31-feec-467e-aba8-a9c658208cdf" providerId="ADAL" clId="{BD7CCD07-BF98-4FF3-A0AF-53A3202F31CD}" dt="2025-05-09T09:45:03.576" v="8256" actId="20577"/>
        <pc:sldMkLst>
          <pc:docMk/>
          <pc:sldMk cId="3067763052" sldId="308"/>
        </pc:sldMkLst>
        <pc:spChg chg="mod">
          <ac:chgData name="SUN Henry" userId="ad28bb31-feec-467e-aba8-a9c658208cdf" providerId="ADAL" clId="{BD7CCD07-BF98-4FF3-A0AF-53A3202F31CD}" dt="2025-05-09T09:44:53.004" v="8197" actId="20577"/>
          <ac:spMkLst>
            <pc:docMk/>
            <pc:sldMk cId="3067763052" sldId="308"/>
            <ac:spMk id="2" creationId="{A0C57528-D43E-75B2-0F1B-9F6EA3B8D9A6}"/>
          </ac:spMkLst>
        </pc:spChg>
        <pc:spChg chg="mod">
          <ac:chgData name="SUN Henry" userId="ad28bb31-feec-467e-aba8-a9c658208cdf" providerId="ADAL" clId="{BD7CCD07-BF98-4FF3-A0AF-53A3202F31CD}" dt="2025-05-09T09:45:03.576" v="8256" actId="20577"/>
          <ac:spMkLst>
            <pc:docMk/>
            <pc:sldMk cId="3067763052" sldId="308"/>
            <ac:spMk id="3" creationId="{3C1F8DF5-10DC-0190-0356-772BED5F26E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3:51:38.590"/>
    </inkml:context>
    <inkml:brush xml:id="br0">
      <inkml:brushProperty name="width" value="0.035" units="cm"/>
      <inkml:brushProperty name="height" value="0.035" units="cm"/>
    </inkml:brush>
  </inkml:definitions>
  <inkml:trace contextRef="#ctx0" brushRef="#br0">1399 188 24575,'-22'-17'0,"-26"-24"0,8 6 0,23 22 0,-1 0 0,0 1 0,-36-18 0,42 25 0,1 1 0,0 0 0,-1 1 0,0 0 0,0 0 0,0 1 0,0 1 0,-18 0 0,16 1 0,1 0 0,-1 1 0,1 1 0,-1 0 0,1 1 0,0 0 0,0 1 0,-23 10 0,14-2 0,-1-1 0,0-1 0,-1-1 0,0-2 0,-39 9 0,-288 32 0,340-47 0,-123 18 0,127-17 0,-1 1 0,1-1 0,-1 1 0,1 1 0,0-1 0,0 1 0,-10 8 0,-42 39 0,30-23 0,22-22 0,0 0 0,0 1 0,0 0 0,1 1 0,0-1 0,1 1 0,-1 0 0,2 1 0,-1-1 0,1 1 0,0 0 0,1 0 0,0 0 0,1 0 0,0 1 0,0-1 0,-1 17 0,3 29 0,2-1 0,11 69 0,30 106 0,-31-172 0,-5-17 0,3 0 0,17 49 0,-4-27 0,19 42 0,-33-84 0,2 1 0,22 33 0,-24-43 0,0-1 0,1 0 0,0-1 0,13 10 0,-13-12 0,-2 0 0,1 0 0,-1 1 0,0 0 0,0 1 0,-1 0 0,9 13 0,-5 1 0,-6-12 0,0 0 0,9 12 0,-11-20 0,-1-1 0,0 1 0,1 0 0,-1-1 0,1 1 0,0-1 0,0 0 0,0 0 0,0 0 0,0 0 0,6 2 0,0-1 0,1 0 0,-1-1 0,1 0 0,-1-1 0,13 0 0,51-3 0,-34 0 0,-27 2 0,66-5 0,-66 4 0,-1-1 0,0-1 0,0 0 0,20-8 0,32-14 0,90-24 0,-127 41 0,-1-1 0,0-2 0,-1 0 0,-1-2 0,26-17 0,-4-2 0,57-54 0,-81 65 0,-2-1 0,-1 0 0,27-42 0,2-4 0,-21 32 0,-2-1 0,32-65 0,20-88 0,-66 159 0,-2 1 0,-1-2 0,-1 1 0,-2-1 0,-1 0 0,-1 0 0,-4-35 0,1 54 0,-1 1 0,-1 0 0,0 0 0,0 1 0,-1-1 0,-1 1 0,-7-15 0,-49-71 0,46 76 0,-6-9 0,-40-46 0,50 65 0,-1 0 0,1 1 0,-1 0 0,-1 1 0,0 0 0,-22-10 0,26 15 0,0 1 0,0 0 0,0 0 0,0 1 0,0 1 0,-13-1 0,-60 1 0,50 2 0,-14 2 0,0 1 0,0 3 0,1 2 0,0 1 0,-46 19 0,62-20 0,1 2 0,1 1 0,0 1 0,-46 30 0,66-37-182,-1 1 0,1 0 0,1 0 1,-1 0-1,-5 10 0,10-15-92,-7 11-6552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4:01:02.041"/>
    </inkml:context>
    <inkml:brush xml:id="br0">
      <inkml:brushProperty name="width" value="0.35" units="cm"/>
      <inkml:brushProperty name="height" value="0.35"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1303 420 24575,'0'0'0,"0"-2"0,-2-3 0,-3-5 0,0-4 0,-2-2 0,-1 0 0,5 13 0,0 0 0,-5-6 0,-8-11 0,0 1 0,-5 1 0,1-3 0,1-4 0,-3 2 0,1 1 0,3-2 0,-4 2 0,-3 3 0,-3-3 0,-3 0 0,2 3 0,4 3 0,1 2 0,-1 3 0,3 2 0,2 2 0,-3 2 0,3 3 0,2 0 0,1 2 0,3 0 0,0 1 0,2-1 0,-5 0 0,1 1 0,-1-1 0,-3 0 0,0 0 0,0 0 0,-4 0 0,-1 0 0,-3 0 0,2 0 0,1 0 0,3 0 0,0 0 0,1 0 0,2 0 0,1 0 0,-2 0 0,1 0 0,2 2 0,-4 3 0,1 5 0,2 2 0,1 1 0,5 1 0,1-1 0,0 1 0,4-1 0,-1 4 0,-3 5 0,-5 4 0,1 3 0,0 1 0,0-1 0,4-5 0,0 2 0,-1-7 0,2 1 0,0-6 0,-1 4 0,1-2 0,-1-1 0,2 0 0,-1-1 0,-1-1 0,1-1 0,1 0 0,4 2 0,1 3 0,2 0 0,1-1 0,1-1 0,0 2 0,1 1 0,-1 4 0,3 0 0,2-2 0,0 1 0,2-3 0,2 1 0,0-1 0,2-2 0,1-4 0,2-1 0,3 0 0,0-4 0,0 1 0,3 3 0,-1-2 0,0 1 0,2 0 0,1 6 0,4 0 0,3 3 0,5 4 0,2-1 0,2-1 0,-5-5 0,-5-2 0,0 0 0,-5-2 0,-3-2 0,-1 1 0,3-3 0,-2 0 0,3 1 0,-1-2 0,1-2 0,-3-1 0,-2-2 0,3-1 0,0-1 0,4 0 0,3 0 0,6 0 0,4-3 0,2 0 0,0 0 0,-2-4 0,-2-1 0,-1-1 0,-4 0 0,-6-1 0,-2 2 0,-4-3 0,0-1 0,0-3 0,3-2 0,4 0 0,1-5 0,3-3 0,2 3 0,-5 2 0,-5 2 0,-3 6 0,-6 1 0,-3 1 0,0 0 0,-3 0 0,-2-5 0,-2-1 0,-2 0 0,0-4 0,-1 0 0,-1 1 0,1 0 0,0 1 0,-1-1 0,1 0 0,-3-2 0,-2-4 0,4 22 0,-1-2 0,-4-7 0,-6-12 0,-1 6 0,1 1 0,4 3 0,-1 3 0,1 1 0,-1 1 0,-1 2 0,-3 2 0,-1 2 0,0 1 0,0 1 0,1 1 0,0 1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4:02:03.528"/>
    </inkml:context>
    <inkml:brush xml:id="br0">
      <inkml:brushProperty name="width" value="0.035" units="cm"/>
      <inkml:brushProperty name="height" value="0.035"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2810 537 24575,'0'0'0,"-15"0"0,-32-14 0,-16-8 0,-19-14 0,-10-3 0,0 1 0,8 7 0,10 0 0,14 3 0,9 6 0,11 2 0,7 1 0,-3 5 0,-9-10 0,-17 0 0,-2-7 0,-13 5 0,-5 1 0,-1-3 0,6 5 0,4 5 0,4 6 0,11 5 0,11 4 0,8 2 0,9 1 0,4 1 0,4 0 0,-3 0 0,0 0 0,1-1 0,-1 1 0,2-1 0,0 0 0,0 0 0,1 8 0,-5 1 0,1 5 0,-5 2 0,0-1 0,-2 1 0,-4 1 0,-6 6 0,-7 2 0,-2 9 0,-5 1 0,-3 3 0,2-7 0,2-2 0,8-4 0,4-6 0,10-1 0,6-2 0,4-3 0,7 1 0,2 6 0,-5-3 0,3 2 0,4 0 0,3 1 0,4 1 0,2 1 0,3 0 0,1 8 0,1 2 0,-1-1 0,-3-1 0,-5-3 0,-5 8 0,-4-6 0,1 2 0,-1-1 0,-5 2 0,3-1 0,3-2 0,5-2 0,4-2 0,3-1 0,2-1 0,2 3 0,1 1 0,-1-1 0,1-1 0,0 0 0,-1-2 0,1 9 0,3 0 0,5 12 0,0 4 0,-1 6 0,-2 0 0,3-4 0,-2-3 0,3-7 0,-1-1 0,-1-5 0,1-4 0,3 2 0,8-3 0,3-6 0,1-2 0,1-2 0,4 1 0,-4-1 0,3-3 0,-2 5 0,0 0 0,0 2 0,-2 0 0,-1 0 0,8 0 0,9 4 0,0 0 0,-1-5 0,0 4 0,5-6 0,5 5 0,3-1 0,3-4 0,4-1 0,-2 4 0,-2-3 0,-7-5 0,-3-4 0,1-4 0,-4-3 0,-5-3 0,0-1 0,5-1 0,5 0 0,11 1 0,19-5 0,8 0 0,16-5 0,6 2 0,1-9 0,-7 3 0,-4-3 0,-4 3 0,-8-6 0,-2 4 0,4-2 0,-8 4 0,-3-1 0,-5-6 0,-6 3 0,-3-1 0,-14 0 0,-5 3 0,-3-9 0,-5 3 0,-4-4 0,-4-6 0,-7-3 0,-2 0 0,3-7 0,-3-1 0,-4 2 0,1 3 0,-5-3 0,-2 3 0,-3 0 0,-3-6 0,-1 3 0,-1 3 0,0 5 0,0-1 0,-1 4 0,-8 2 0,7 25 0,1 0 0,-1-1 0,0 1 0,0 0 0,-3-3 0,-9-18 0,-7-4 0,3 1 0,-6-1 0,-1 2 0,0 1 0,0 1 0,1 1 0,0-4 0,1 5 0,-4 0 0,0 5 0,1 1 0,0 4 0,2 3 0,0 0 0,1-3 0,5-2 0,5-4 0,4-5 0,5-3 0,-3 5 0,5 19 0,1 0 0,0 0 0,0 0 0,0 0 0,-1 0 0,1 1 0,-3-3 0,-10-8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12657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F0F47-ECA8-4B7D-9052-FBDEF32B83CB}" type="datetimeFigureOut">
              <a:rPr lang="en-AU" smtClean="0"/>
              <a:t>9/05/2025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19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10934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4534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33061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53194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336958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15111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12722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17968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74198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F0F47-ECA8-4B7D-9052-FBDEF32B83CB}" type="datetimeFigureOut">
              <a:rPr lang="en-AU" smtClean="0"/>
              <a:t>9/05/2025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2143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F0F47-ECA8-4B7D-9052-FBDEF32B83CB}" type="datetimeFigureOut">
              <a:rPr lang="en-AU" smtClean="0"/>
              <a:t>9/05/2025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80726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351480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9989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F0F47-ECA8-4B7D-9052-FBDEF32B83CB}" type="datetimeFigureOut">
              <a:rPr lang="en-AU" smtClean="0"/>
              <a:t>9/05/2025</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235246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F0F47-ECA8-4B7D-9052-FBDEF32B83CB}" type="datetimeFigureOut">
              <a:rPr lang="en-AU" smtClean="0"/>
              <a:t>9/05/2025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3F1FADC-1C94-4974-9889-A8D8F89DBE68}" type="slidenum">
              <a:rPr lang="en-AU" smtClean="0"/>
              <a:t>‹#›</a:t>
            </a:fld>
            <a:endParaRPr lang="en-AU"/>
          </a:p>
        </p:txBody>
      </p:sp>
    </p:spTree>
    <p:extLst>
      <p:ext uri="{BB962C8B-B14F-4D97-AF65-F5344CB8AC3E}">
        <p14:creationId xmlns:p14="http://schemas.microsoft.com/office/powerpoint/2010/main" val="145277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F0F47-ECA8-4B7D-9052-FBDEF32B83CB}" type="datetimeFigureOut">
              <a:rPr lang="en-AU" smtClean="0"/>
              <a:t>9/05/2025</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F1FADC-1C94-4974-9889-A8D8F89DBE68}" type="slidenum">
              <a:rPr lang="en-AU" smtClean="0"/>
              <a:t>‹#›</a:t>
            </a:fld>
            <a:endParaRPr lang="en-AU"/>
          </a:p>
        </p:txBody>
      </p:sp>
    </p:spTree>
    <p:extLst>
      <p:ext uri="{BB962C8B-B14F-4D97-AF65-F5344CB8AC3E}">
        <p14:creationId xmlns:p14="http://schemas.microsoft.com/office/powerpoint/2010/main" val="666318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6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50.png"/><Relationship Id="rId4" Type="http://schemas.openxmlformats.org/officeDocument/2006/relationships/customXml" Target="../ink/ink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2.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2.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png"/><Relationship Id="rId1" Type="http://schemas.openxmlformats.org/officeDocument/2006/relationships/slideLayout" Target="../slideLayouts/slideLayout2.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2.png"/><Relationship Id="rId1" Type="http://schemas.openxmlformats.org/officeDocument/2006/relationships/slideLayout" Target="../slideLayouts/slideLayout2.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7E9F-8C03-D50D-7A50-1E5393CC0F71}"/>
              </a:ext>
            </a:extLst>
          </p:cNvPr>
          <p:cNvSpPr>
            <a:spLocks noGrp="1"/>
          </p:cNvSpPr>
          <p:nvPr>
            <p:ph type="ctrTitle"/>
          </p:nvPr>
        </p:nvSpPr>
        <p:spPr>
          <a:xfrm>
            <a:off x="1154955" y="181131"/>
            <a:ext cx="10222579" cy="3329581"/>
          </a:xfrm>
        </p:spPr>
        <p:txBody>
          <a:bodyPr/>
          <a:lstStyle/>
          <a:p>
            <a:r>
              <a:rPr lang="en-US" dirty="0"/>
              <a:t>Year 9 Investigation 1 -</a:t>
            </a:r>
            <a:br>
              <a:rPr lang="en-US" dirty="0"/>
            </a:br>
            <a:r>
              <a:rPr lang="en-US" sz="5400" dirty="0"/>
              <a:t>Modelling Population Growth</a:t>
            </a:r>
            <a:endParaRPr lang="en-AU" sz="5400" dirty="0"/>
          </a:p>
        </p:txBody>
      </p:sp>
      <p:sp>
        <p:nvSpPr>
          <p:cNvPr id="3" name="Subtitle 2">
            <a:extLst>
              <a:ext uri="{FF2B5EF4-FFF2-40B4-BE49-F238E27FC236}">
                <a16:creationId xmlns:a16="http://schemas.microsoft.com/office/drawing/2014/main" id="{D11D3DA2-8852-C303-F6A5-95D215BC9942}"/>
              </a:ext>
            </a:extLst>
          </p:cNvPr>
          <p:cNvSpPr>
            <a:spLocks noGrp="1"/>
          </p:cNvSpPr>
          <p:nvPr>
            <p:ph type="subTitle" idx="1"/>
          </p:nvPr>
        </p:nvSpPr>
        <p:spPr>
          <a:xfrm>
            <a:off x="1237401" y="4117813"/>
            <a:ext cx="8825658" cy="861420"/>
          </a:xfrm>
        </p:spPr>
        <p:txBody>
          <a:bodyPr/>
          <a:lstStyle/>
          <a:p>
            <a:r>
              <a:rPr lang="en-US" dirty="0"/>
              <a:t>By Henry Sun :D</a:t>
            </a:r>
            <a:endParaRPr lang="en-AU" dirty="0"/>
          </a:p>
        </p:txBody>
      </p:sp>
      <p:sp>
        <p:nvSpPr>
          <p:cNvPr id="4" name="TextBox 3">
            <a:extLst>
              <a:ext uri="{FF2B5EF4-FFF2-40B4-BE49-F238E27FC236}">
                <a16:creationId xmlns:a16="http://schemas.microsoft.com/office/drawing/2014/main" id="{0D37105D-1ECB-4E53-B034-262AA97FBB8F}"/>
              </a:ext>
            </a:extLst>
          </p:cNvPr>
          <p:cNvSpPr txBox="1"/>
          <p:nvPr/>
        </p:nvSpPr>
        <p:spPr>
          <a:xfrm>
            <a:off x="161143" y="6369092"/>
            <a:ext cx="4943007" cy="307777"/>
          </a:xfrm>
          <a:prstGeom prst="rect">
            <a:avLst/>
          </a:prstGeom>
          <a:noFill/>
        </p:spPr>
        <p:txBody>
          <a:bodyPr wrap="square" rtlCol="0">
            <a:spAutoFit/>
          </a:bodyPr>
          <a:lstStyle/>
          <a:p>
            <a:r>
              <a:rPr lang="en-US" sz="1400" dirty="0"/>
              <a:t>With visual representations using egg Andre :D</a:t>
            </a:r>
            <a:endParaRPr lang="en-AU" sz="1400" dirty="0"/>
          </a:p>
        </p:txBody>
      </p:sp>
      <p:pic>
        <p:nvPicPr>
          <p:cNvPr id="6" name="Picture 5" descr="A close up of a child's face&#10;&#10;AI-generated content may be incorrect.">
            <a:extLst>
              <a:ext uri="{FF2B5EF4-FFF2-40B4-BE49-F238E27FC236}">
                <a16:creationId xmlns:a16="http://schemas.microsoft.com/office/drawing/2014/main" id="{4DC4CFD2-A7F6-4112-0557-BD7D040BC70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214814" y="6273403"/>
            <a:ext cx="559553" cy="499153"/>
          </a:xfrm>
          <a:prstGeom prst="rect">
            <a:avLst/>
          </a:prstGeom>
        </p:spPr>
      </p:pic>
    </p:spTree>
    <p:extLst>
      <p:ext uri="{BB962C8B-B14F-4D97-AF65-F5344CB8AC3E}">
        <p14:creationId xmlns:p14="http://schemas.microsoft.com/office/powerpoint/2010/main" val="276010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E40D-F7C3-A7D0-B0C6-A27E5DC0A280}"/>
              </a:ext>
            </a:extLst>
          </p:cNvPr>
          <p:cNvSpPr>
            <a:spLocks noGrp="1"/>
          </p:cNvSpPr>
          <p:nvPr>
            <p:ph type="title"/>
          </p:nvPr>
        </p:nvSpPr>
        <p:spPr/>
        <p:txBody>
          <a:bodyPr/>
          <a:lstStyle/>
          <a:p>
            <a:r>
              <a:rPr lang="en-US" dirty="0"/>
              <a:t>Part 0.4 – Quit() function</a:t>
            </a:r>
            <a:endParaRPr lang="en-AU" dirty="0"/>
          </a:p>
        </p:txBody>
      </p:sp>
      <p:sp>
        <p:nvSpPr>
          <p:cNvPr id="3" name="Content Placeholder 2">
            <a:extLst>
              <a:ext uri="{FF2B5EF4-FFF2-40B4-BE49-F238E27FC236}">
                <a16:creationId xmlns:a16="http://schemas.microsoft.com/office/drawing/2014/main" id="{3F5FF724-0D8D-48DF-4963-248B60155C48}"/>
              </a:ext>
            </a:extLst>
          </p:cNvPr>
          <p:cNvSpPr>
            <a:spLocks noGrp="1"/>
          </p:cNvSpPr>
          <p:nvPr>
            <p:ph idx="1"/>
          </p:nvPr>
        </p:nvSpPr>
        <p:spPr>
          <a:xfrm>
            <a:off x="1104293" y="1513272"/>
            <a:ext cx="8946541" cy="4195481"/>
          </a:xfrm>
        </p:spPr>
        <p:txBody>
          <a:bodyPr/>
          <a:lstStyle/>
          <a:p>
            <a:r>
              <a:rPr lang="en-US" dirty="0"/>
              <a:t>When quit(message) is used, it checks if the message is “quit” or “exit”, and if it is, it terminates the program. If it isn’t, the original message gets returned, as if the quit() was not there</a:t>
            </a:r>
          </a:p>
          <a:p>
            <a:endParaRPr lang="en-AU" dirty="0"/>
          </a:p>
        </p:txBody>
      </p:sp>
      <p:pic>
        <p:nvPicPr>
          <p:cNvPr id="5" name="Picture 4">
            <a:extLst>
              <a:ext uri="{FF2B5EF4-FFF2-40B4-BE49-F238E27FC236}">
                <a16:creationId xmlns:a16="http://schemas.microsoft.com/office/drawing/2014/main" id="{AF7068BE-1102-31BA-6879-94A3DF407148}"/>
              </a:ext>
            </a:extLst>
          </p:cNvPr>
          <p:cNvPicPr>
            <a:picLocks noChangeAspect="1"/>
          </p:cNvPicPr>
          <p:nvPr/>
        </p:nvPicPr>
        <p:blipFill>
          <a:blip r:embed="rId2"/>
          <a:stretch>
            <a:fillRect/>
          </a:stretch>
        </p:blipFill>
        <p:spPr>
          <a:xfrm>
            <a:off x="0" y="2781835"/>
            <a:ext cx="12192000" cy="3241712"/>
          </a:xfrm>
          <a:prstGeom prst="rect">
            <a:avLst/>
          </a:prstGeom>
        </p:spPr>
      </p:pic>
    </p:spTree>
    <p:extLst>
      <p:ext uri="{BB962C8B-B14F-4D97-AF65-F5344CB8AC3E}">
        <p14:creationId xmlns:p14="http://schemas.microsoft.com/office/powerpoint/2010/main" val="255752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B014-F47D-45DA-29A7-A0008ABEB967}"/>
              </a:ext>
            </a:extLst>
          </p:cNvPr>
          <p:cNvSpPr>
            <a:spLocks noGrp="1"/>
          </p:cNvSpPr>
          <p:nvPr>
            <p:ph type="title"/>
          </p:nvPr>
        </p:nvSpPr>
        <p:spPr/>
        <p:txBody>
          <a:bodyPr/>
          <a:lstStyle/>
          <a:p>
            <a:r>
              <a:rPr lang="en-US" dirty="0"/>
              <a:t>Part 0.4 – Quit() function</a:t>
            </a:r>
            <a:endParaRPr lang="en-AU" dirty="0"/>
          </a:p>
        </p:txBody>
      </p:sp>
      <p:sp>
        <p:nvSpPr>
          <p:cNvPr id="3" name="Content Placeholder 2">
            <a:extLst>
              <a:ext uri="{FF2B5EF4-FFF2-40B4-BE49-F238E27FC236}">
                <a16:creationId xmlns:a16="http://schemas.microsoft.com/office/drawing/2014/main" id="{67D1F353-A0A6-70E7-ED7E-3250368224F2}"/>
              </a:ext>
            </a:extLst>
          </p:cNvPr>
          <p:cNvSpPr>
            <a:spLocks noGrp="1"/>
          </p:cNvSpPr>
          <p:nvPr>
            <p:ph idx="1"/>
          </p:nvPr>
        </p:nvSpPr>
        <p:spPr/>
        <p:txBody>
          <a:bodyPr/>
          <a:lstStyle/>
          <a:p>
            <a:r>
              <a:rPr lang="en-US" dirty="0"/>
              <a:t>For example,</a:t>
            </a:r>
          </a:p>
          <a:p>
            <a:r>
              <a:rPr lang="en-US" dirty="0"/>
              <a:t>If I did</a:t>
            </a:r>
          </a:p>
          <a:p>
            <a:r>
              <a:rPr lang="en-US" dirty="0"/>
              <a:t>Message = quit(input(“Hi, Please type a message! “))</a:t>
            </a:r>
          </a:p>
          <a:p>
            <a:r>
              <a:rPr lang="en-US" dirty="0"/>
              <a:t>If the user typed in quit, the function detects it, and exits.</a:t>
            </a:r>
          </a:p>
          <a:p>
            <a:r>
              <a:rPr lang="en-US" dirty="0"/>
              <a:t>However if it doesn’t, it sends back the message, meaning it does not affect it.</a:t>
            </a:r>
            <a:endParaRPr lang="en-AU" dirty="0"/>
          </a:p>
        </p:txBody>
      </p:sp>
      <p:sp>
        <p:nvSpPr>
          <p:cNvPr id="4" name="Title 1">
            <a:extLst>
              <a:ext uri="{FF2B5EF4-FFF2-40B4-BE49-F238E27FC236}">
                <a16:creationId xmlns:a16="http://schemas.microsoft.com/office/drawing/2014/main" id="{83A0C238-559E-31DF-F168-578D8F5DF1DF}"/>
              </a:ext>
            </a:extLst>
          </p:cNvPr>
          <p:cNvSpPr txBox="1">
            <a:spLocks/>
          </p:cNvSpPr>
          <p:nvPr/>
        </p:nvSpPr>
        <p:spPr>
          <a:xfrm>
            <a:off x="645130" y="60960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AU"/>
          </a:p>
        </p:txBody>
      </p:sp>
    </p:spTree>
    <p:extLst>
      <p:ext uri="{BB962C8B-B14F-4D97-AF65-F5344CB8AC3E}">
        <p14:creationId xmlns:p14="http://schemas.microsoft.com/office/powerpoint/2010/main" val="144063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84EC-765C-6D26-DCA5-054027E943E3}"/>
              </a:ext>
            </a:extLst>
          </p:cNvPr>
          <p:cNvSpPr>
            <a:spLocks noGrp="1"/>
          </p:cNvSpPr>
          <p:nvPr>
            <p:ph type="title"/>
          </p:nvPr>
        </p:nvSpPr>
        <p:spPr/>
        <p:txBody>
          <a:bodyPr/>
          <a:lstStyle/>
          <a:p>
            <a:r>
              <a:rPr lang="en-US" dirty="0"/>
              <a:t>Part 0.5 – </a:t>
            </a:r>
            <a:r>
              <a:rPr lang="en-US" dirty="0" err="1"/>
              <a:t>Millify</a:t>
            </a:r>
            <a:r>
              <a:rPr lang="en-US" dirty="0"/>
              <a:t>()</a:t>
            </a:r>
            <a:endParaRPr lang="en-AU" dirty="0"/>
          </a:p>
        </p:txBody>
      </p:sp>
      <p:sp>
        <p:nvSpPr>
          <p:cNvPr id="3" name="Content Placeholder 2">
            <a:extLst>
              <a:ext uri="{FF2B5EF4-FFF2-40B4-BE49-F238E27FC236}">
                <a16:creationId xmlns:a16="http://schemas.microsoft.com/office/drawing/2014/main" id="{F7FC4DAA-7004-2C5A-45CD-EBAF2ACEDE9C}"/>
              </a:ext>
            </a:extLst>
          </p:cNvPr>
          <p:cNvSpPr>
            <a:spLocks noGrp="1"/>
          </p:cNvSpPr>
          <p:nvPr>
            <p:ph idx="1"/>
          </p:nvPr>
        </p:nvSpPr>
        <p:spPr/>
        <p:txBody>
          <a:bodyPr/>
          <a:lstStyle/>
          <a:p>
            <a:r>
              <a:rPr lang="en-US" dirty="0"/>
              <a:t>My function, </a:t>
            </a:r>
            <a:r>
              <a:rPr lang="en-US" dirty="0" err="1"/>
              <a:t>Millify</a:t>
            </a:r>
            <a:r>
              <a:rPr lang="en-US" dirty="0"/>
              <a:t>, converts numeric values, such as  1,000,000,000,000 into 1 Trillion (example)</a:t>
            </a:r>
          </a:p>
          <a:p>
            <a:r>
              <a:rPr lang="en-AU" dirty="0"/>
              <a:t>It starts with a list of every –</a:t>
            </a:r>
            <a:r>
              <a:rPr lang="en-AU" dirty="0" err="1"/>
              <a:t>illion</a:t>
            </a:r>
            <a:r>
              <a:rPr lang="en-AU" dirty="0"/>
              <a:t> name until 10^99</a:t>
            </a:r>
          </a:p>
          <a:p>
            <a:r>
              <a:rPr lang="en-AU" dirty="0"/>
              <a:t>Each one is an increment of 10^3, or 3 digits</a:t>
            </a:r>
          </a:p>
          <a:p>
            <a:endParaRPr lang="en-AU" dirty="0"/>
          </a:p>
        </p:txBody>
      </p:sp>
      <p:pic>
        <p:nvPicPr>
          <p:cNvPr id="5" name="Picture 4">
            <a:extLst>
              <a:ext uri="{FF2B5EF4-FFF2-40B4-BE49-F238E27FC236}">
                <a16:creationId xmlns:a16="http://schemas.microsoft.com/office/drawing/2014/main" id="{38CB48B4-F012-2542-A8D3-7FD36C8531CF}"/>
              </a:ext>
            </a:extLst>
          </p:cNvPr>
          <p:cNvPicPr>
            <a:picLocks noChangeAspect="1"/>
          </p:cNvPicPr>
          <p:nvPr/>
        </p:nvPicPr>
        <p:blipFill>
          <a:blip r:embed="rId2"/>
          <a:stretch>
            <a:fillRect/>
          </a:stretch>
        </p:blipFill>
        <p:spPr>
          <a:xfrm>
            <a:off x="8153696" y="0"/>
            <a:ext cx="4038304" cy="6858000"/>
          </a:xfrm>
          <a:prstGeom prst="rect">
            <a:avLst/>
          </a:prstGeom>
        </p:spPr>
      </p:pic>
    </p:spTree>
    <p:extLst>
      <p:ext uri="{BB962C8B-B14F-4D97-AF65-F5344CB8AC3E}">
        <p14:creationId xmlns:p14="http://schemas.microsoft.com/office/powerpoint/2010/main" val="254248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4665-67EE-C540-0ACD-D11F95021465}"/>
              </a:ext>
            </a:extLst>
          </p:cNvPr>
          <p:cNvSpPr>
            <a:spLocks noGrp="1"/>
          </p:cNvSpPr>
          <p:nvPr>
            <p:ph type="title"/>
          </p:nvPr>
        </p:nvSpPr>
        <p:spPr/>
        <p:txBody>
          <a:bodyPr/>
          <a:lstStyle/>
          <a:p>
            <a:r>
              <a:rPr lang="en-US" dirty="0"/>
              <a:t>Part 0.5 - </a:t>
            </a:r>
            <a:r>
              <a:rPr lang="en-US" dirty="0" err="1"/>
              <a:t>Millify</a:t>
            </a:r>
            <a:endParaRPr lang="en-AU" dirty="0"/>
          </a:p>
        </p:txBody>
      </p:sp>
      <p:sp>
        <p:nvSpPr>
          <p:cNvPr id="3" name="Content Placeholder 2">
            <a:extLst>
              <a:ext uri="{FF2B5EF4-FFF2-40B4-BE49-F238E27FC236}">
                <a16:creationId xmlns:a16="http://schemas.microsoft.com/office/drawing/2014/main" id="{BF66B8F2-1E67-56A8-BCE9-A3DC5E840391}"/>
              </a:ext>
            </a:extLst>
          </p:cNvPr>
          <p:cNvSpPr>
            <a:spLocks noGrp="1"/>
          </p:cNvSpPr>
          <p:nvPr>
            <p:ph idx="1"/>
          </p:nvPr>
        </p:nvSpPr>
        <p:spPr/>
        <p:txBody>
          <a:bodyPr/>
          <a:lstStyle/>
          <a:p>
            <a:r>
              <a:rPr lang="en-US" dirty="0"/>
              <a:t>This function, takes a number, converts it to a float, and if the number is not less than 1,000,000 (because otherwise not precise enough), it converts to the –</a:t>
            </a:r>
            <a:r>
              <a:rPr lang="en-US" dirty="0" err="1"/>
              <a:t>illion</a:t>
            </a:r>
            <a:r>
              <a:rPr lang="en-US" dirty="0"/>
              <a:t> name.</a:t>
            </a:r>
          </a:p>
          <a:p>
            <a:r>
              <a:rPr lang="en-AU" dirty="0"/>
              <a:t>math.log10(n)/3, gets the amount of digits, and divides by 3, meaning it gives the index of the correct –</a:t>
            </a:r>
            <a:r>
              <a:rPr lang="en-AU" dirty="0" err="1"/>
              <a:t>illion</a:t>
            </a:r>
            <a:r>
              <a:rPr lang="en-AU" dirty="0"/>
              <a:t> name in the list.</a:t>
            </a:r>
          </a:p>
          <a:p>
            <a:endParaRPr lang="en-AU" dirty="0"/>
          </a:p>
        </p:txBody>
      </p:sp>
      <p:pic>
        <p:nvPicPr>
          <p:cNvPr id="5" name="Picture 4">
            <a:extLst>
              <a:ext uri="{FF2B5EF4-FFF2-40B4-BE49-F238E27FC236}">
                <a16:creationId xmlns:a16="http://schemas.microsoft.com/office/drawing/2014/main" id="{D1F2F3C6-8E85-72A8-9A9E-B26E59846850}"/>
              </a:ext>
            </a:extLst>
          </p:cNvPr>
          <p:cNvPicPr>
            <a:picLocks noChangeAspect="1"/>
          </p:cNvPicPr>
          <p:nvPr/>
        </p:nvPicPr>
        <p:blipFill>
          <a:blip r:embed="rId2"/>
          <a:stretch>
            <a:fillRect/>
          </a:stretch>
        </p:blipFill>
        <p:spPr>
          <a:xfrm>
            <a:off x="0" y="4276373"/>
            <a:ext cx="12192000" cy="2581627"/>
          </a:xfrm>
          <a:prstGeom prst="rect">
            <a:avLst/>
          </a:prstGeom>
        </p:spPr>
      </p:pic>
    </p:spTree>
    <p:extLst>
      <p:ext uri="{BB962C8B-B14F-4D97-AF65-F5344CB8AC3E}">
        <p14:creationId xmlns:p14="http://schemas.microsoft.com/office/powerpoint/2010/main" val="58292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630C-BDFC-EC5E-887A-93E7F0FE0138}"/>
              </a:ext>
            </a:extLst>
          </p:cNvPr>
          <p:cNvSpPr>
            <a:spLocks noGrp="1"/>
          </p:cNvSpPr>
          <p:nvPr>
            <p:ph type="title"/>
          </p:nvPr>
        </p:nvSpPr>
        <p:spPr/>
        <p:txBody>
          <a:bodyPr/>
          <a:lstStyle/>
          <a:p>
            <a:r>
              <a:rPr lang="en-US" dirty="0"/>
              <a:t>Part 0.5 - </a:t>
            </a:r>
            <a:r>
              <a:rPr lang="en-US" dirty="0" err="1"/>
              <a:t>Millify</a:t>
            </a:r>
            <a:endParaRPr lang="en-AU" dirty="0"/>
          </a:p>
        </p:txBody>
      </p:sp>
      <p:sp>
        <p:nvSpPr>
          <p:cNvPr id="3" name="Content Placeholder 2">
            <a:extLst>
              <a:ext uri="{FF2B5EF4-FFF2-40B4-BE49-F238E27FC236}">
                <a16:creationId xmlns:a16="http://schemas.microsoft.com/office/drawing/2014/main" id="{127B71CB-2BBF-BE93-196E-9C4524B5BD18}"/>
              </a:ext>
            </a:extLst>
          </p:cNvPr>
          <p:cNvSpPr>
            <a:spLocks noGrp="1"/>
          </p:cNvSpPr>
          <p:nvPr>
            <p:ph idx="1"/>
          </p:nvPr>
        </p:nvSpPr>
        <p:spPr/>
        <p:txBody>
          <a:bodyPr/>
          <a:lstStyle/>
          <a:p>
            <a:r>
              <a:rPr lang="en-US" dirty="0"/>
              <a:t>The number is scaled down by dividing it by 10**(3 * </a:t>
            </a:r>
            <a:r>
              <a:rPr lang="en-US" dirty="0" err="1"/>
              <a:t>millidx</a:t>
            </a:r>
            <a:r>
              <a:rPr lang="en-US" dirty="0"/>
              <a:t>), so that it fits the corresponding suffix.</a:t>
            </a:r>
          </a:p>
          <a:p>
            <a:r>
              <a:rPr lang="en-US" dirty="0"/>
              <a:t>{:.1f} ensures the output is rounded to one decimal place.</a:t>
            </a:r>
          </a:p>
          <a:p>
            <a:r>
              <a:rPr lang="en-US" dirty="0"/>
              <a:t>Finally, the appropriate suffix from </a:t>
            </a:r>
            <a:r>
              <a:rPr lang="en-US" dirty="0" err="1"/>
              <a:t>millnames</a:t>
            </a:r>
            <a:r>
              <a:rPr lang="en-US" dirty="0"/>
              <a:t>[</a:t>
            </a:r>
            <a:r>
              <a:rPr lang="en-US" dirty="0" err="1"/>
              <a:t>millidx</a:t>
            </a:r>
            <a:r>
              <a:rPr lang="en-US" dirty="0"/>
              <a:t>] is appended</a:t>
            </a:r>
          </a:p>
          <a:p>
            <a:r>
              <a:rPr lang="en-US" dirty="0"/>
              <a:t>(I think I did something with the max and min, but don’t remember, its </a:t>
            </a:r>
            <a:r>
              <a:rPr lang="en-US" dirty="0" err="1"/>
              <a:t>prolly</a:t>
            </a:r>
            <a:r>
              <a:rPr lang="en-US" dirty="0"/>
              <a:t> useless now)</a:t>
            </a:r>
          </a:p>
          <a:p>
            <a:endParaRPr lang="en-AU" dirty="0"/>
          </a:p>
          <a:p>
            <a:endParaRPr lang="en-AU" dirty="0"/>
          </a:p>
        </p:txBody>
      </p:sp>
      <p:pic>
        <p:nvPicPr>
          <p:cNvPr id="4" name="Picture 3">
            <a:extLst>
              <a:ext uri="{FF2B5EF4-FFF2-40B4-BE49-F238E27FC236}">
                <a16:creationId xmlns:a16="http://schemas.microsoft.com/office/drawing/2014/main" id="{5329EEE1-2399-E89A-D1A4-1F8BCC00F21E}"/>
              </a:ext>
            </a:extLst>
          </p:cNvPr>
          <p:cNvPicPr>
            <a:picLocks noChangeAspect="1"/>
          </p:cNvPicPr>
          <p:nvPr/>
        </p:nvPicPr>
        <p:blipFill>
          <a:blip r:embed="rId2"/>
          <a:stretch>
            <a:fillRect/>
          </a:stretch>
        </p:blipFill>
        <p:spPr>
          <a:xfrm>
            <a:off x="0" y="4276373"/>
            <a:ext cx="12192000" cy="2581627"/>
          </a:xfrm>
          <a:prstGeom prst="rect">
            <a:avLst/>
          </a:prstGeom>
        </p:spPr>
      </p:pic>
    </p:spTree>
    <p:extLst>
      <p:ext uri="{BB962C8B-B14F-4D97-AF65-F5344CB8AC3E}">
        <p14:creationId xmlns:p14="http://schemas.microsoft.com/office/powerpoint/2010/main" val="35571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6C6B-2A8E-E77F-A7F3-1542400FDFB4}"/>
              </a:ext>
            </a:extLst>
          </p:cNvPr>
          <p:cNvSpPr>
            <a:spLocks noGrp="1"/>
          </p:cNvSpPr>
          <p:nvPr>
            <p:ph type="title"/>
          </p:nvPr>
        </p:nvSpPr>
        <p:spPr/>
        <p:txBody>
          <a:bodyPr/>
          <a:lstStyle/>
          <a:p>
            <a:r>
              <a:rPr lang="en-US" dirty="0"/>
              <a:t>Part 0.5.1 – No </a:t>
            </a:r>
            <a:r>
              <a:rPr lang="en-US" dirty="0" err="1"/>
              <a:t>Millify</a:t>
            </a:r>
            <a:endParaRPr lang="en-AU" dirty="0"/>
          </a:p>
        </p:txBody>
      </p:sp>
      <p:sp>
        <p:nvSpPr>
          <p:cNvPr id="3" name="Content Placeholder 2">
            <a:extLst>
              <a:ext uri="{FF2B5EF4-FFF2-40B4-BE49-F238E27FC236}">
                <a16:creationId xmlns:a16="http://schemas.microsoft.com/office/drawing/2014/main" id="{59CC42EF-9748-7D34-EA2F-EBD1E8437CE8}"/>
              </a:ext>
            </a:extLst>
          </p:cNvPr>
          <p:cNvSpPr>
            <a:spLocks noGrp="1"/>
          </p:cNvSpPr>
          <p:nvPr>
            <p:ph idx="1"/>
          </p:nvPr>
        </p:nvSpPr>
        <p:spPr/>
        <p:txBody>
          <a:bodyPr/>
          <a:lstStyle/>
          <a:p>
            <a:r>
              <a:rPr lang="en-US" dirty="0"/>
              <a:t>I added a toggle for mollify, so you can enable/disable it.</a:t>
            </a:r>
          </a:p>
          <a:p>
            <a:r>
              <a:rPr lang="en-US" dirty="0"/>
              <a:t>This works because of a placeholder function, </a:t>
            </a:r>
            <a:r>
              <a:rPr lang="en-US" dirty="0" err="1"/>
              <a:t>no_millify</a:t>
            </a:r>
            <a:r>
              <a:rPr lang="en-US" dirty="0"/>
              <a:t>(n)</a:t>
            </a:r>
          </a:p>
          <a:p>
            <a:r>
              <a:rPr lang="en-AU" dirty="0"/>
              <a:t>If </a:t>
            </a:r>
            <a:r>
              <a:rPr lang="en-AU" dirty="0" err="1"/>
              <a:t>millify</a:t>
            </a:r>
            <a:r>
              <a:rPr lang="en-AU" dirty="0"/>
              <a:t> is set to false, it uses </a:t>
            </a:r>
            <a:r>
              <a:rPr lang="en-AU" dirty="0" err="1"/>
              <a:t>no_millify</a:t>
            </a:r>
            <a:r>
              <a:rPr lang="en-AU" dirty="0"/>
              <a:t> in </a:t>
            </a:r>
            <a:r>
              <a:rPr lang="en-AU" dirty="0" err="1"/>
              <a:t>millify_func</a:t>
            </a:r>
            <a:r>
              <a:rPr lang="en-AU" dirty="0"/>
              <a:t>(), which I use to wrap around the population numbers.</a:t>
            </a:r>
          </a:p>
          <a:p>
            <a:r>
              <a:rPr lang="en-AU" dirty="0" err="1"/>
              <a:t>No_millify</a:t>
            </a:r>
            <a:r>
              <a:rPr lang="en-AU" dirty="0"/>
              <a:t> just returns the value</a:t>
            </a:r>
          </a:p>
          <a:p>
            <a:r>
              <a:rPr lang="en-AU" dirty="0"/>
              <a:t>So If I had:</a:t>
            </a:r>
          </a:p>
          <a:p>
            <a:r>
              <a:rPr lang="en-AU" dirty="0" err="1"/>
              <a:t>Millify_func</a:t>
            </a:r>
            <a:r>
              <a:rPr lang="en-AU" dirty="0"/>
              <a:t>(100000000)</a:t>
            </a:r>
          </a:p>
          <a:p>
            <a:r>
              <a:rPr lang="en-AU" dirty="0"/>
              <a:t>If </a:t>
            </a:r>
            <a:r>
              <a:rPr lang="en-AU" dirty="0" err="1"/>
              <a:t>millify_func</a:t>
            </a:r>
            <a:r>
              <a:rPr lang="en-AU" dirty="0"/>
              <a:t> = </a:t>
            </a:r>
            <a:r>
              <a:rPr lang="en-AU" dirty="0" err="1"/>
              <a:t>millify</a:t>
            </a:r>
            <a:r>
              <a:rPr lang="en-AU" dirty="0"/>
              <a:t>, it would run </a:t>
            </a:r>
            <a:r>
              <a:rPr lang="en-AU" dirty="0" err="1"/>
              <a:t>millify</a:t>
            </a:r>
            <a:endParaRPr lang="en-AU" dirty="0"/>
          </a:p>
          <a:p>
            <a:r>
              <a:rPr lang="en-AU" dirty="0"/>
              <a:t>Otherwise, it would return itself.</a:t>
            </a:r>
          </a:p>
        </p:txBody>
      </p:sp>
    </p:spTree>
    <p:extLst>
      <p:ext uri="{BB962C8B-B14F-4D97-AF65-F5344CB8AC3E}">
        <p14:creationId xmlns:p14="http://schemas.microsoft.com/office/powerpoint/2010/main" val="243306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7F1A-6ED9-A90B-2A6F-A2C89A9051D6}"/>
              </a:ext>
            </a:extLst>
          </p:cNvPr>
          <p:cNvSpPr>
            <a:spLocks noGrp="1"/>
          </p:cNvSpPr>
          <p:nvPr>
            <p:ph type="title"/>
          </p:nvPr>
        </p:nvSpPr>
        <p:spPr/>
        <p:txBody>
          <a:bodyPr/>
          <a:lstStyle/>
          <a:p>
            <a:r>
              <a:rPr lang="en-US" dirty="0"/>
              <a:t>Part 1 – Menu system</a:t>
            </a:r>
            <a:endParaRPr lang="en-AU" dirty="0"/>
          </a:p>
        </p:txBody>
      </p:sp>
      <p:sp>
        <p:nvSpPr>
          <p:cNvPr id="3" name="Content Placeholder 2">
            <a:extLst>
              <a:ext uri="{FF2B5EF4-FFF2-40B4-BE49-F238E27FC236}">
                <a16:creationId xmlns:a16="http://schemas.microsoft.com/office/drawing/2014/main" id="{B49BD123-A9C4-4C34-165E-262DBDBCC52C}"/>
              </a:ext>
            </a:extLst>
          </p:cNvPr>
          <p:cNvSpPr>
            <a:spLocks noGrp="1"/>
          </p:cNvSpPr>
          <p:nvPr>
            <p:ph idx="1"/>
          </p:nvPr>
        </p:nvSpPr>
        <p:spPr>
          <a:xfrm>
            <a:off x="1104293" y="1588223"/>
            <a:ext cx="8946541" cy="4195481"/>
          </a:xfrm>
        </p:spPr>
        <p:txBody>
          <a:bodyPr/>
          <a:lstStyle/>
          <a:p>
            <a:r>
              <a:rPr lang="en-US" dirty="0"/>
              <a:t>My menu system is in a function (surprise surprise)</a:t>
            </a:r>
          </a:p>
          <a:p>
            <a:r>
              <a:rPr lang="en-US" dirty="0"/>
              <a:t>And first prints out the options</a:t>
            </a:r>
          </a:p>
          <a:p>
            <a:r>
              <a:rPr lang="en-US" dirty="0"/>
              <a:t>Global variables are variables accessible in all areas of the code, while variables in a function (not declared global) are only stored in the function.</a:t>
            </a:r>
          </a:p>
          <a:p>
            <a:endParaRPr lang="en-AU" dirty="0"/>
          </a:p>
        </p:txBody>
      </p:sp>
      <p:pic>
        <p:nvPicPr>
          <p:cNvPr id="6" name="Picture 5">
            <a:extLst>
              <a:ext uri="{FF2B5EF4-FFF2-40B4-BE49-F238E27FC236}">
                <a16:creationId xmlns:a16="http://schemas.microsoft.com/office/drawing/2014/main" id="{BFEE8A41-8A77-C427-126B-B9ADABC63BA1}"/>
              </a:ext>
            </a:extLst>
          </p:cNvPr>
          <p:cNvPicPr>
            <a:picLocks noChangeAspect="1"/>
          </p:cNvPicPr>
          <p:nvPr/>
        </p:nvPicPr>
        <p:blipFill>
          <a:blip r:embed="rId2"/>
          <a:stretch>
            <a:fillRect/>
          </a:stretch>
        </p:blipFill>
        <p:spPr>
          <a:xfrm>
            <a:off x="0" y="3824083"/>
            <a:ext cx="12192000" cy="3033917"/>
          </a:xfrm>
          <a:prstGeom prst="rect">
            <a:avLst/>
          </a:prstGeom>
        </p:spPr>
      </p:pic>
    </p:spTree>
    <p:extLst>
      <p:ext uri="{BB962C8B-B14F-4D97-AF65-F5344CB8AC3E}">
        <p14:creationId xmlns:p14="http://schemas.microsoft.com/office/powerpoint/2010/main" val="409144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2514-2292-D5DF-DB7F-1B41E7CA17CF}"/>
              </a:ext>
            </a:extLst>
          </p:cNvPr>
          <p:cNvSpPr>
            <a:spLocks noGrp="1"/>
          </p:cNvSpPr>
          <p:nvPr>
            <p:ph type="title"/>
          </p:nvPr>
        </p:nvSpPr>
        <p:spPr/>
        <p:txBody>
          <a:bodyPr/>
          <a:lstStyle/>
          <a:p>
            <a:r>
              <a:rPr lang="en-US" dirty="0"/>
              <a:t>Part 1 – Menu system</a:t>
            </a:r>
            <a:endParaRPr lang="en-AU" dirty="0"/>
          </a:p>
        </p:txBody>
      </p:sp>
      <p:sp>
        <p:nvSpPr>
          <p:cNvPr id="3" name="Content Placeholder 2">
            <a:extLst>
              <a:ext uri="{FF2B5EF4-FFF2-40B4-BE49-F238E27FC236}">
                <a16:creationId xmlns:a16="http://schemas.microsoft.com/office/drawing/2014/main" id="{5AF2ADFD-F51B-ED0B-CFFC-54E7F21778BB}"/>
              </a:ext>
            </a:extLst>
          </p:cNvPr>
          <p:cNvSpPr>
            <a:spLocks noGrp="1"/>
          </p:cNvSpPr>
          <p:nvPr>
            <p:ph idx="1"/>
          </p:nvPr>
        </p:nvSpPr>
        <p:spPr>
          <a:xfrm>
            <a:off x="646111" y="1152983"/>
            <a:ext cx="10371659" cy="4195481"/>
          </a:xfrm>
        </p:spPr>
        <p:txBody>
          <a:bodyPr/>
          <a:lstStyle/>
          <a:p>
            <a:r>
              <a:rPr lang="en-US" dirty="0"/>
              <a:t>Then it checks if it is within range, with reinputs if incorrect</a:t>
            </a:r>
          </a:p>
          <a:p>
            <a:r>
              <a:rPr lang="en-US" dirty="0"/>
              <a:t>Then it asks if you want to repeat the menu, so you do not have to keep selecting it (if you are not toggling </a:t>
            </a:r>
            <a:r>
              <a:rPr lang="en-US" dirty="0" err="1"/>
              <a:t>millify</a:t>
            </a:r>
            <a:r>
              <a:rPr lang="en-US" dirty="0"/>
              <a:t>)</a:t>
            </a:r>
          </a:p>
          <a:p>
            <a:r>
              <a:rPr lang="en-US" dirty="0"/>
              <a:t>It then sets the menu to the chosen, and the change menu </a:t>
            </a:r>
            <a:r>
              <a:rPr lang="en-US" dirty="0" err="1"/>
              <a:t>bollean</a:t>
            </a:r>
            <a:r>
              <a:rPr lang="en-US" dirty="0"/>
              <a:t> to false</a:t>
            </a:r>
          </a:p>
          <a:p>
            <a:r>
              <a:rPr lang="en-US" dirty="0"/>
              <a:t>Change menu bool is used when the user types menu in a random input, and turns it to true. Then because I have loops checking if change menu bool is true, it skips over code that would do any action, and goes to menu system</a:t>
            </a:r>
          </a:p>
        </p:txBody>
      </p:sp>
      <p:pic>
        <p:nvPicPr>
          <p:cNvPr id="7" name="Picture 6">
            <a:extLst>
              <a:ext uri="{FF2B5EF4-FFF2-40B4-BE49-F238E27FC236}">
                <a16:creationId xmlns:a16="http://schemas.microsoft.com/office/drawing/2014/main" id="{51BD9D33-EAD4-7C5E-B1BC-B0E2358D3C1C}"/>
              </a:ext>
            </a:extLst>
          </p:cNvPr>
          <p:cNvPicPr>
            <a:picLocks noChangeAspect="1"/>
          </p:cNvPicPr>
          <p:nvPr/>
        </p:nvPicPr>
        <p:blipFill>
          <a:blip r:embed="rId2"/>
          <a:stretch>
            <a:fillRect/>
          </a:stretch>
        </p:blipFill>
        <p:spPr>
          <a:xfrm>
            <a:off x="0" y="4154825"/>
            <a:ext cx="12192000" cy="2743829"/>
          </a:xfrm>
          <a:prstGeom prst="rect">
            <a:avLst/>
          </a:prstGeom>
        </p:spPr>
      </p:pic>
    </p:spTree>
    <p:extLst>
      <p:ext uri="{BB962C8B-B14F-4D97-AF65-F5344CB8AC3E}">
        <p14:creationId xmlns:p14="http://schemas.microsoft.com/office/powerpoint/2010/main" val="360098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3646-3791-B831-9895-E431C2ABF13F}"/>
              </a:ext>
            </a:extLst>
          </p:cNvPr>
          <p:cNvSpPr>
            <a:spLocks noGrp="1"/>
          </p:cNvSpPr>
          <p:nvPr>
            <p:ph type="title"/>
          </p:nvPr>
        </p:nvSpPr>
        <p:spPr/>
        <p:txBody>
          <a:bodyPr/>
          <a:lstStyle/>
          <a:p>
            <a:r>
              <a:rPr lang="en-US" dirty="0"/>
              <a:t>Part 1 - Menu</a:t>
            </a:r>
            <a:endParaRPr lang="en-AU" dirty="0"/>
          </a:p>
        </p:txBody>
      </p:sp>
      <p:sp>
        <p:nvSpPr>
          <p:cNvPr id="3" name="Content Placeholder 2">
            <a:extLst>
              <a:ext uri="{FF2B5EF4-FFF2-40B4-BE49-F238E27FC236}">
                <a16:creationId xmlns:a16="http://schemas.microsoft.com/office/drawing/2014/main" id="{80D344FD-28C6-281F-D542-3D7755818285}"/>
              </a:ext>
            </a:extLst>
          </p:cNvPr>
          <p:cNvSpPr>
            <a:spLocks noGrp="1"/>
          </p:cNvSpPr>
          <p:nvPr>
            <p:ph idx="1"/>
          </p:nvPr>
        </p:nvSpPr>
        <p:spPr/>
        <p:txBody>
          <a:bodyPr/>
          <a:lstStyle/>
          <a:p>
            <a:r>
              <a:rPr lang="en-US" dirty="0"/>
              <a:t>If you toggle </a:t>
            </a:r>
            <a:r>
              <a:rPr lang="en-US" dirty="0" err="1"/>
              <a:t>millify</a:t>
            </a:r>
            <a:r>
              <a:rPr lang="en-US" dirty="0"/>
              <a:t>, it sets it to true or false, the opposite of current settings (triggered by later main loop) (default: True)</a:t>
            </a:r>
          </a:p>
          <a:p>
            <a:endParaRPr lang="en-US" dirty="0"/>
          </a:p>
          <a:p>
            <a:endParaRPr lang="en-US" dirty="0"/>
          </a:p>
          <a:p>
            <a:endParaRPr lang="en-US" dirty="0"/>
          </a:p>
          <a:p>
            <a:endParaRPr lang="en-US" dirty="0"/>
          </a:p>
          <a:p>
            <a:r>
              <a:rPr lang="en-US" dirty="0"/>
              <a:t>When the menu needs to be changed, it runs this function to check if the user typed menu</a:t>
            </a:r>
            <a:endParaRPr lang="en-AU" dirty="0"/>
          </a:p>
          <a:p>
            <a:endParaRPr lang="en-AU" dirty="0"/>
          </a:p>
        </p:txBody>
      </p:sp>
      <p:pic>
        <p:nvPicPr>
          <p:cNvPr id="5" name="Picture 4">
            <a:extLst>
              <a:ext uri="{FF2B5EF4-FFF2-40B4-BE49-F238E27FC236}">
                <a16:creationId xmlns:a16="http://schemas.microsoft.com/office/drawing/2014/main" id="{7FE8A888-5896-F9C4-1AF8-658C726EE56D}"/>
              </a:ext>
            </a:extLst>
          </p:cNvPr>
          <p:cNvPicPr>
            <a:picLocks noChangeAspect="1"/>
          </p:cNvPicPr>
          <p:nvPr/>
        </p:nvPicPr>
        <p:blipFill>
          <a:blip r:embed="rId2"/>
          <a:stretch>
            <a:fillRect/>
          </a:stretch>
        </p:blipFill>
        <p:spPr>
          <a:xfrm>
            <a:off x="0" y="3042592"/>
            <a:ext cx="12192000" cy="1372422"/>
          </a:xfrm>
          <a:prstGeom prst="rect">
            <a:avLst/>
          </a:prstGeom>
        </p:spPr>
      </p:pic>
      <p:pic>
        <p:nvPicPr>
          <p:cNvPr id="7" name="Picture 6">
            <a:extLst>
              <a:ext uri="{FF2B5EF4-FFF2-40B4-BE49-F238E27FC236}">
                <a16:creationId xmlns:a16="http://schemas.microsoft.com/office/drawing/2014/main" id="{AE10B6E3-172B-4683-690E-DD19A0C44010}"/>
              </a:ext>
            </a:extLst>
          </p:cNvPr>
          <p:cNvPicPr>
            <a:picLocks noChangeAspect="1"/>
          </p:cNvPicPr>
          <p:nvPr/>
        </p:nvPicPr>
        <p:blipFill>
          <a:blip r:embed="rId3"/>
          <a:stretch>
            <a:fillRect/>
          </a:stretch>
        </p:blipFill>
        <p:spPr>
          <a:xfrm>
            <a:off x="287303" y="5475127"/>
            <a:ext cx="8611802" cy="1314633"/>
          </a:xfrm>
          <a:prstGeom prst="rect">
            <a:avLst/>
          </a:prstGeom>
        </p:spPr>
      </p:pic>
    </p:spTree>
    <p:extLst>
      <p:ext uri="{BB962C8B-B14F-4D97-AF65-F5344CB8AC3E}">
        <p14:creationId xmlns:p14="http://schemas.microsoft.com/office/powerpoint/2010/main" val="2766766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2497-FF76-D37B-97B7-FBC9A8EC6DCC}"/>
              </a:ext>
            </a:extLst>
          </p:cNvPr>
          <p:cNvSpPr>
            <a:spLocks noGrp="1"/>
          </p:cNvSpPr>
          <p:nvPr>
            <p:ph type="title"/>
          </p:nvPr>
        </p:nvSpPr>
        <p:spPr/>
        <p:txBody>
          <a:bodyPr/>
          <a:lstStyle/>
          <a:p>
            <a:r>
              <a:rPr lang="en-AU" dirty="0"/>
              <a:t>Part 1.1 – Main Loop</a:t>
            </a:r>
          </a:p>
        </p:txBody>
      </p:sp>
      <p:sp>
        <p:nvSpPr>
          <p:cNvPr id="3" name="Content Placeholder 2">
            <a:extLst>
              <a:ext uri="{FF2B5EF4-FFF2-40B4-BE49-F238E27FC236}">
                <a16:creationId xmlns:a16="http://schemas.microsoft.com/office/drawing/2014/main" id="{31806CB6-9305-CCE4-7DEA-334CAD8D4044}"/>
              </a:ext>
            </a:extLst>
          </p:cNvPr>
          <p:cNvSpPr>
            <a:spLocks noGrp="1"/>
          </p:cNvSpPr>
          <p:nvPr>
            <p:ph idx="1"/>
          </p:nvPr>
        </p:nvSpPr>
        <p:spPr/>
        <p:txBody>
          <a:bodyPr/>
          <a:lstStyle/>
          <a:p>
            <a:r>
              <a:rPr lang="en-AU" dirty="0"/>
              <a:t>My main loop begins with the welcome screen, then into a While True</a:t>
            </a:r>
          </a:p>
          <a:p>
            <a:r>
              <a:rPr lang="en-AU" dirty="0"/>
              <a:t>Then every loop, it runs the menu</a:t>
            </a:r>
          </a:p>
          <a:p>
            <a:r>
              <a:rPr lang="en-AU" dirty="0"/>
              <a:t>For each menu, while the menu is selected, it runs the code for it</a:t>
            </a:r>
          </a:p>
          <a:p>
            <a:r>
              <a:rPr lang="en-AU" dirty="0"/>
              <a:t>If </a:t>
            </a:r>
            <a:r>
              <a:rPr lang="en-AU" dirty="0" err="1"/>
              <a:t>change_menu_bool</a:t>
            </a:r>
            <a:r>
              <a:rPr lang="en-AU" dirty="0"/>
              <a:t> is true, it means the user wants to change menu, and it breaks the loop.</a:t>
            </a:r>
          </a:p>
          <a:p>
            <a:r>
              <a:rPr lang="en-AU" dirty="0"/>
              <a:t>This is the same for all the menu options, and the code for the functional part is different</a:t>
            </a:r>
          </a:p>
        </p:txBody>
      </p:sp>
      <p:pic>
        <p:nvPicPr>
          <p:cNvPr id="5" name="Picture 4">
            <a:extLst>
              <a:ext uri="{FF2B5EF4-FFF2-40B4-BE49-F238E27FC236}">
                <a16:creationId xmlns:a16="http://schemas.microsoft.com/office/drawing/2014/main" id="{0607578B-6F62-034E-3CE5-72A26CFA5CC4}"/>
              </a:ext>
            </a:extLst>
          </p:cNvPr>
          <p:cNvPicPr>
            <a:picLocks noChangeAspect="1"/>
          </p:cNvPicPr>
          <p:nvPr/>
        </p:nvPicPr>
        <p:blipFill>
          <a:blip r:embed="rId2"/>
          <a:stretch>
            <a:fillRect/>
          </a:stretch>
        </p:blipFill>
        <p:spPr>
          <a:xfrm>
            <a:off x="0" y="5286031"/>
            <a:ext cx="12192000" cy="962368"/>
          </a:xfrm>
          <a:prstGeom prst="rect">
            <a:avLst/>
          </a:prstGeom>
        </p:spPr>
      </p:pic>
    </p:spTree>
    <p:extLst>
      <p:ext uri="{BB962C8B-B14F-4D97-AF65-F5344CB8AC3E}">
        <p14:creationId xmlns:p14="http://schemas.microsoft.com/office/powerpoint/2010/main" val="421513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0009B-ED82-3985-9C27-7FD1B0372F6F}"/>
              </a:ext>
            </a:extLst>
          </p:cNvPr>
          <p:cNvPicPr>
            <a:picLocks noChangeAspect="1"/>
          </p:cNvPicPr>
          <p:nvPr/>
        </p:nvPicPr>
        <p:blipFill>
          <a:blip r:embed="rId2"/>
          <a:stretch>
            <a:fillRect/>
          </a:stretch>
        </p:blipFill>
        <p:spPr>
          <a:xfrm>
            <a:off x="6578600" y="5667146"/>
            <a:ext cx="5613400" cy="1190854"/>
          </a:xfrm>
          <a:prstGeom prst="rect">
            <a:avLst/>
          </a:prstGeom>
        </p:spPr>
      </p:pic>
      <p:pic>
        <p:nvPicPr>
          <p:cNvPr id="9" name="Picture 8">
            <a:extLst>
              <a:ext uri="{FF2B5EF4-FFF2-40B4-BE49-F238E27FC236}">
                <a16:creationId xmlns:a16="http://schemas.microsoft.com/office/drawing/2014/main" id="{A5D815A0-A61F-B651-76F3-9B762F7FE864}"/>
              </a:ext>
            </a:extLst>
          </p:cNvPr>
          <p:cNvPicPr>
            <a:picLocks noChangeAspect="1"/>
          </p:cNvPicPr>
          <p:nvPr/>
        </p:nvPicPr>
        <p:blipFill>
          <a:blip r:embed="rId3"/>
          <a:stretch>
            <a:fillRect/>
          </a:stretch>
        </p:blipFill>
        <p:spPr>
          <a:xfrm>
            <a:off x="6578600" y="2751593"/>
            <a:ext cx="5613400" cy="2915553"/>
          </a:xfrm>
          <a:prstGeom prst="rect">
            <a:avLst/>
          </a:prstGeom>
        </p:spPr>
      </p:pic>
      <p:pic>
        <p:nvPicPr>
          <p:cNvPr id="11" name="Picture 10">
            <a:extLst>
              <a:ext uri="{FF2B5EF4-FFF2-40B4-BE49-F238E27FC236}">
                <a16:creationId xmlns:a16="http://schemas.microsoft.com/office/drawing/2014/main" id="{87BA9D13-47CD-9103-32F3-BFC40572AAA5}"/>
              </a:ext>
            </a:extLst>
          </p:cNvPr>
          <p:cNvPicPr>
            <a:picLocks noChangeAspect="1"/>
          </p:cNvPicPr>
          <p:nvPr/>
        </p:nvPicPr>
        <p:blipFill>
          <a:blip r:embed="rId4"/>
          <a:stretch>
            <a:fillRect/>
          </a:stretch>
        </p:blipFill>
        <p:spPr>
          <a:xfrm>
            <a:off x="6578600" y="50117"/>
            <a:ext cx="5613400" cy="2701476"/>
          </a:xfrm>
          <a:prstGeom prst="rect">
            <a:avLst/>
          </a:prstGeom>
        </p:spPr>
      </p:pic>
      <p:pic>
        <p:nvPicPr>
          <p:cNvPr id="13" name="Picture 12">
            <a:extLst>
              <a:ext uri="{FF2B5EF4-FFF2-40B4-BE49-F238E27FC236}">
                <a16:creationId xmlns:a16="http://schemas.microsoft.com/office/drawing/2014/main" id="{F3D2C91F-E3AB-CD7A-6689-B2FA181F4E78}"/>
              </a:ext>
            </a:extLst>
          </p:cNvPr>
          <p:cNvPicPr>
            <a:picLocks noChangeAspect="1"/>
          </p:cNvPicPr>
          <p:nvPr/>
        </p:nvPicPr>
        <p:blipFill>
          <a:blip r:embed="rId5"/>
          <a:stretch>
            <a:fillRect/>
          </a:stretch>
        </p:blipFill>
        <p:spPr>
          <a:xfrm>
            <a:off x="0" y="4190510"/>
            <a:ext cx="5397500" cy="2667490"/>
          </a:xfrm>
          <a:prstGeom prst="rect">
            <a:avLst/>
          </a:prstGeom>
        </p:spPr>
      </p:pic>
      <p:pic>
        <p:nvPicPr>
          <p:cNvPr id="15" name="Picture 14">
            <a:extLst>
              <a:ext uri="{FF2B5EF4-FFF2-40B4-BE49-F238E27FC236}">
                <a16:creationId xmlns:a16="http://schemas.microsoft.com/office/drawing/2014/main" id="{B91DAABD-3A74-05A1-D396-EA4E4E3305FD}"/>
              </a:ext>
            </a:extLst>
          </p:cNvPr>
          <p:cNvPicPr>
            <a:picLocks noChangeAspect="1"/>
          </p:cNvPicPr>
          <p:nvPr/>
        </p:nvPicPr>
        <p:blipFill>
          <a:blip r:embed="rId6"/>
          <a:stretch>
            <a:fillRect/>
          </a:stretch>
        </p:blipFill>
        <p:spPr>
          <a:xfrm>
            <a:off x="0" y="1109481"/>
            <a:ext cx="5397500" cy="3099887"/>
          </a:xfrm>
          <a:prstGeom prst="rect">
            <a:avLst/>
          </a:prstGeom>
        </p:spPr>
      </p:pic>
      <p:pic>
        <p:nvPicPr>
          <p:cNvPr id="17" name="Picture 16">
            <a:extLst>
              <a:ext uri="{FF2B5EF4-FFF2-40B4-BE49-F238E27FC236}">
                <a16:creationId xmlns:a16="http://schemas.microsoft.com/office/drawing/2014/main" id="{FCE3AC48-E839-2B55-3671-3A8045751138}"/>
              </a:ext>
            </a:extLst>
          </p:cNvPr>
          <p:cNvPicPr>
            <a:picLocks noChangeAspect="1"/>
          </p:cNvPicPr>
          <p:nvPr/>
        </p:nvPicPr>
        <p:blipFill>
          <a:blip r:embed="rId7"/>
          <a:stretch>
            <a:fillRect/>
          </a:stretch>
        </p:blipFill>
        <p:spPr>
          <a:xfrm>
            <a:off x="0" y="575116"/>
            <a:ext cx="5397500" cy="534365"/>
          </a:xfrm>
          <a:prstGeom prst="rect">
            <a:avLst/>
          </a:prstGeom>
        </p:spPr>
      </p:pic>
      <p:sp>
        <p:nvSpPr>
          <p:cNvPr id="2" name="Title 1">
            <a:extLst>
              <a:ext uri="{FF2B5EF4-FFF2-40B4-BE49-F238E27FC236}">
                <a16:creationId xmlns:a16="http://schemas.microsoft.com/office/drawing/2014/main" id="{272771FA-578C-5FA4-A054-DBED2B0E484E}"/>
              </a:ext>
            </a:extLst>
          </p:cNvPr>
          <p:cNvSpPr>
            <a:spLocks noGrp="1"/>
          </p:cNvSpPr>
          <p:nvPr>
            <p:ph type="title"/>
          </p:nvPr>
        </p:nvSpPr>
        <p:spPr>
          <a:xfrm>
            <a:off x="163511" y="0"/>
            <a:ext cx="9404723" cy="1400530"/>
          </a:xfrm>
        </p:spPr>
        <p:txBody>
          <a:bodyPr/>
          <a:lstStyle/>
          <a:p>
            <a:r>
              <a:rPr lang="en-AU" sz="1800" dirty="0"/>
              <a:t>Commits (backwards in time) – Henry Sun</a:t>
            </a:r>
          </a:p>
        </p:txBody>
      </p:sp>
    </p:spTree>
    <p:extLst>
      <p:ext uri="{BB962C8B-B14F-4D97-AF65-F5344CB8AC3E}">
        <p14:creationId xmlns:p14="http://schemas.microsoft.com/office/powerpoint/2010/main" val="385261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D5F1-38EE-7F34-4E5D-33DEEC039D7B}"/>
              </a:ext>
            </a:extLst>
          </p:cNvPr>
          <p:cNvSpPr>
            <a:spLocks noGrp="1"/>
          </p:cNvSpPr>
          <p:nvPr>
            <p:ph type="title"/>
          </p:nvPr>
        </p:nvSpPr>
        <p:spPr/>
        <p:txBody>
          <a:bodyPr/>
          <a:lstStyle/>
          <a:p>
            <a:r>
              <a:rPr lang="en-AU" dirty="0"/>
              <a:t>Part 1.1 – Main loop</a:t>
            </a:r>
          </a:p>
        </p:txBody>
      </p:sp>
      <p:sp>
        <p:nvSpPr>
          <p:cNvPr id="3" name="Content Placeholder 2">
            <a:extLst>
              <a:ext uri="{FF2B5EF4-FFF2-40B4-BE49-F238E27FC236}">
                <a16:creationId xmlns:a16="http://schemas.microsoft.com/office/drawing/2014/main" id="{AD7105A7-1F5F-915C-64C5-ABE6F87B846E}"/>
              </a:ext>
            </a:extLst>
          </p:cNvPr>
          <p:cNvSpPr>
            <a:spLocks noGrp="1"/>
          </p:cNvSpPr>
          <p:nvPr>
            <p:ph idx="1"/>
          </p:nvPr>
        </p:nvSpPr>
        <p:spPr/>
        <p:txBody>
          <a:bodyPr/>
          <a:lstStyle/>
          <a:p>
            <a:r>
              <a:rPr lang="en-AU" dirty="0"/>
              <a:t>Menu 2, is a basic sophisticated growth calculator, and the rest are the parts of the </a:t>
            </a:r>
            <a:r>
              <a:rPr lang="en-AU" dirty="0" err="1"/>
              <a:t>investegation</a:t>
            </a:r>
            <a:endParaRPr lang="en-AU" dirty="0"/>
          </a:p>
        </p:txBody>
      </p:sp>
      <p:pic>
        <p:nvPicPr>
          <p:cNvPr id="5" name="Picture 4">
            <a:extLst>
              <a:ext uri="{FF2B5EF4-FFF2-40B4-BE49-F238E27FC236}">
                <a16:creationId xmlns:a16="http://schemas.microsoft.com/office/drawing/2014/main" id="{701731B0-B832-65CD-A576-6FE1EB89B933}"/>
              </a:ext>
            </a:extLst>
          </p:cNvPr>
          <p:cNvPicPr>
            <a:picLocks noChangeAspect="1"/>
          </p:cNvPicPr>
          <p:nvPr/>
        </p:nvPicPr>
        <p:blipFill>
          <a:blip r:embed="rId2"/>
          <a:stretch>
            <a:fillRect/>
          </a:stretch>
        </p:blipFill>
        <p:spPr>
          <a:xfrm>
            <a:off x="0" y="3076733"/>
            <a:ext cx="12192000" cy="704533"/>
          </a:xfrm>
          <a:prstGeom prst="rect">
            <a:avLst/>
          </a:prstGeom>
        </p:spPr>
      </p:pic>
    </p:spTree>
    <p:extLst>
      <p:ext uri="{BB962C8B-B14F-4D97-AF65-F5344CB8AC3E}">
        <p14:creationId xmlns:p14="http://schemas.microsoft.com/office/powerpoint/2010/main" val="95819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6F08-EDD6-2A7D-4882-D354A46B1E0B}"/>
              </a:ext>
            </a:extLst>
          </p:cNvPr>
          <p:cNvSpPr>
            <a:spLocks noGrp="1"/>
          </p:cNvSpPr>
          <p:nvPr>
            <p:ph type="title"/>
          </p:nvPr>
        </p:nvSpPr>
        <p:spPr/>
        <p:txBody>
          <a:bodyPr/>
          <a:lstStyle/>
          <a:p>
            <a:r>
              <a:rPr lang="en-AU" dirty="0"/>
              <a:t>Part 1.2 – Input validation</a:t>
            </a:r>
          </a:p>
        </p:txBody>
      </p:sp>
      <p:sp>
        <p:nvSpPr>
          <p:cNvPr id="3" name="Content Placeholder 2">
            <a:extLst>
              <a:ext uri="{FF2B5EF4-FFF2-40B4-BE49-F238E27FC236}">
                <a16:creationId xmlns:a16="http://schemas.microsoft.com/office/drawing/2014/main" id="{2487AC41-74CB-FF4A-3C0A-F636BF8CB147}"/>
              </a:ext>
            </a:extLst>
          </p:cNvPr>
          <p:cNvSpPr>
            <a:spLocks noGrp="1"/>
          </p:cNvSpPr>
          <p:nvPr>
            <p:ph idx="1"/>
          </p:nvPr>
        </p:nvSpPr>
        <p:spPr/>
        <p:txBody>
          <a:bodyPr/>
          <a:lstStyle/>
          <a:p>
            <a:r>
              <a:rPr lang="en-AU" dirty="0"/>
              <a:t>First validation function, is </a:t>
            </a:r>
            <a:r>
              <a:rPr lang="en-AU" dirty="0" err="1"/>
              <a:t>is_float</a:t>
            </a:r>
            <a:endParaRPr lang="en-AU" dirty="0"/>
          </a:p>
          <a:p>
            <a:r>
              <a:rPr lang="en-AU" dirty="0"/>
              <a:t>This </a:t>
            </a:r>
            <a:r>
              <a:rPr lang="en-AU" dirty="0" err="1"/>
              <a:t>checksif</a:t>
            </a:r>
            <a:r>
              <a:rPr lang="en-AU" dirty="0"/>
              <a:t> the value is a float, and removes spaces.</a:t>
            </a:r>
          </a:p>
          <a:p>
            <a:r>
              <a:rPr lang="en-AU" dirty="0"/>
              <a:t>If the value is none, (hard fix for an error), it returns false</a:t>
            </a:r>
          </a:p>
          <a:p>
            <a:r>
              <a:rPr lang="en-AU" dirty="0"/>
              <a:t>If it is not a float, it returns false, and if it is, it returns the converted value</a:t>
            </a:r>
          </a:p>
        </p:txBody>
      </p:sp>
      <p:pic>
        <p:nvPicPr>
          <p:cNvPr id="7" name="Picture 6">
            <a:extLst>
              <a:ext uri="{FF2B5EF4-FFF2-40B4-BE49-F238E27FC236}">
                <a16:creationId xmlns:a16="http://schemas.microsoft.com/office/drawing/2014/main" id="{EF5AD55C-C1E5-894C-9014-206906BEA83F}"/>
              </a:ext>
            </a:extLst>
          </p:cNvPr>
          <p:cNvPicPr>
            <a:picLocks noChangeAspect="1"/>
          </p:cNvPicPr>
          <p:nvPr/>
        </p:nvPicPr>
        <p:blipFill>
          <a:blip r:embed="rId2"/>
          <a:stretch>
            <a:fillRect/>
          </a:stretch>
        </p:blipFill>
        <p:spPr>
          <a:xfrm>
            <a:off x="1103312" y="4093872"/>
            <a:ext cx="7849695" cy="2600688"/>
          </a:xfrm>
          <a:prstGeom prst="rect">
            <a:avLst/>
          </a:prstGeom>
        </p:spPr>
      </p:pic>
    </p:spTree>
    <p:extLst>
      <p:ext uri="{BB962C8B-B14F-4D97-AF65-F5344CB8AC3E}">
        <p14:creationId xmlns:p14="http://schemas.microsoft.com/office/powerpoint/2010/main" val="289837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5B60-C6B7-6EF2-74A9-B1B3359C382A}"/>
              </a:ext>
            </a:extLst>
          </p:cNvPr>
          <p:cNvSpPr>
            <a:spLocks noGrp="1"/>
          </p:cNvSpPr>
          <p:nvPr>
            <p:ph type="title"/>
          </p:nvPr>
        </p:nvSpPr>
        <p:spPr/>
        <p:txBody>
          <a:bodyPr/>
          <a:lstStyle/>
          <a:p>
            <a:r>
              <a:rPr lang="en-AU" dirty="0"/>
              <a:t>Part 1.2 – Input validation</a:t>
            </a:r>
          </a:p>
        </p:txBody>
      </p:sp>
      <p:sp>
        <p:nvSpPr>
          <p:cNvPr id="3" name="Content Placeholder 2">
            <a:extLst>
              <a:ext uri="{FF2B5EF4-FFF2-40B4-BE49-F238E27FC236}">
                <a16:creationId xmlns:a16="http://schemas.microsoft.com/office/drawing/2014/main" id="{FE954C5F-ABA3-024C-C699-FA5E91C59B55}"/>
              </a:ext>
            </a:extLst>
          </p:cNvPr>
          <p:cNvSpPr>
            <a:spLocks noGrp="1"/>
          </p:cNvSpPr>
          <p:nvPr>
            <p:ph idx="1"/>
          </p:nvPr>
        </p:nvSpPr>
        <p:spPr/>
        <p:txBody>
          <a:bodyPr/>
          <a:lstStyle/>
          <a:p>
            <a:r>
              <a:rPr lang="en-AU" dirty="0"/>
              <a:t>Next, is </a:t>
            </a:r>
            <a:r>
              <a:rPr lang="en-AU" dirty="0" err="1"/>
              <a:t>is_percentage</a:t>
            </a:r>
            <a:r>
              <a:rPr lang="en-AU" dirty="0"/>
              <a:t>, and it changes percentage to decimal. It also changes whole number, 70 for example, into 0.7 (percentage_</a:t>
            </a:r>
          </a:p>
          <a:p>
            <a:r>
              <a:rPr lang="en-AU" dirty="0"/>
              <a:t>Again, if it is not a percentage, it gets returned as false, and if it is, it returns the formatted value</a:t>
            </a:r>
          </a:p>
        </p:txBody>
      </p:sp>
      <p:pic>
        <p:nvPicPr>
          <p:cNvPr id="5" name="Picture 4">
            <a:extLst>
              <a:ext uri="{FF2B5EF4-FFF2-40B4-BE49-F238E27FC236}">
                <a16:creationId xmlns:a16="http://schemas.microsoft.com/office/drawing/2014/main" id="{5B5AFD89-0C29-4F82-BB8E-61A5065C6B03}"/>
              </a:ext>
            </a:extLst>
          </p:cNvPr>
          <p:cNvPicPr>
            <a:picLocks noChangeAspect="1"/>
          </p:cNvPicPr>
          <p:nvPr/>
        </p:nvPicPr>
        <p:blipFill>
          <a:blip r:embed="rId2"/>
          <a:stretch>
            <a:fillRect/>
          </a:stretch>
        </p:blipFill>
        <p:spPr>
          <a:xfrm>
            <a:off x="1703753" y="3608717"/>
            <a:ext cx="8021169" cy="2010056"/>
          </a:xfrm>
          <a:prstGeom prst="rect">
            <a:avLst/>
          </a:prstGeom>
        </p:spPr>
      </p:pic>
    </p:spTree>
    <p:extLst>
      <p:ext uri="{BB962C8B-B14F-4D97-AF65-F5344CB8AC3E}">
        <p14:creationId xmlns:p14="http://schemas.microsoft.com/office/powerpoint/2010/main" val="1922432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FFD9-B854-8EC8-059C-A1F6B1608719}"/>
              </a:ext>
            </a:extLst>
          </p:cNvPr>
          <p:cNvSpPr>
            <a:spLocks noGrp="1"/>
          </p:cNvSpPr>
          <p:nvPr>
            <p:ph type="title"/>
          </p:nvPr>
        </p:nvSpPr>
        <p:spPr/>
        <p:txBody>
          <a:bodyPr/>
          <a:lstStyle/>
          <a:p>
            <a:r>
              <a:rPr lang="en-AU" dirty="0"/>
              <a:t>Part 1.2 – Input validation</a:t>
            </a:r>
          </a:p>
        </p:txBody>
      </p:sp>
      <p:sp>
        <p:nvSpPr>
          <p:cNvPr id="3" name="Content Placeholder 2">
            <a:extLst>
              <a:ext uri="{FF2B5EF4-FFF2-40B4-BE49-F238E27FC236}">
                <a16:creationId xmlns:a16="http://schemas.microsoft.com/office/drawing/2014/main" id="{2E0F4D65-D49F-36AB-632B-458B61198156}"/>
              </a:ext>
            </a:extLst>
          </p:cNvPr>
          <p:cNvSpPr>
            <a:spLocks noGrp="1"/>
          </p:cNvSpPr>
          <p:nvPr>
            <p:ph idx="1"/>
          </p:nvPr>
        </p:nvSpPr>
        <p:spPr/>
        <p:txBody>
          <a:bodyPr/>
          <a:lstStyle/>
          <a:p>
            <a:r>
              <a:rPr lang="en-AU" dirty="0"/>
              <a:t>Next is checking input time,</a:t>
            </a:r>
          </a:p>
          <a:p>
            <a:r>
              <a:rPr lang="en-AU" dirty="0"/>
              <a:t>For my input time, the original method on the document was extremely confusing, so I did it like:</a:t>
            </a:r>
          </a:p>
          <a:p>
            <a:r>
              <a:rPr lang="en-AU" dirty="0"/>
              <a:t>Initial population</a:t>
            </a:r>
          </a:p>
          <a:p>
            <a:r>
              <a:rPr lang="en-AU" dirty="0"/>
              <a:t>Growth rate</a:t>
            </a:r>
          </a:p>
          <a:p>
            <a:r>
              <a:rPr lang="en-AU" dirty="0"/>
              <a:t>How often is a fission event, (x units)</a:t>
            </a:r>
          </a:p>
          <a:p>
            <a:r>
              <a:rPr lang="en-AU" dirty="0"/>
              <a:t>How long to project to (x units), or target population</a:t>
            </a:r>
          </a:p>
        </p:txBody>
      </p:sp>
      <p:pic>
        <p:nvPicPr>
          <p:cNvPr id="5" name="Picture 4">
            <a:extLst>
              <a:ext uri="{FF2B5EF4-FFF2-40B4-BE49-F238E27FC236}">
                <a16:creationId xmlns:a16="http://schemas.microsoft.com/office/drawing/2014/main" id="{5E9A7356-76CE-F756-4CE7-629B3C3650DB}"/>
              </a:ext>
            </a:extLst>
          </p:cNvPr>
          <p:cNvPicPr>
            <a:picLocks noChangeAspect="1"/>
          </p:cNvPicPr>
          <p:nvPr/>
        </p:nvPicPr>
        <p:blipFill>
          <a:blip r:embed="rId2"/>
          <a:stretch>
            <a:fillRect/>
          </a:stretch>
        </p:blipFill>
        <p:spPr>
          <a:xfrm>
            <a:off x="1103312" y="5229008"/>
            <a:ext cx="9250066" cy="1552792"/>
          </a:xfrm>
          <a:prstGeom prst="rect">
            <a:avLst/>
          </a:prstGeom>
        </p:spPr>
      </p:pic>
      <p:pic>
        <p:nvPicPr>
          <p:cNvPr id="8" name="Picture 7" descr="A close up of a child's face&#10;&#10;AI-generated content may be incorrect.">
            <a:extLst>
              <a:ext uri="{FF2B5EF4-FFF2-40B4-BE49-F238E27FC236}">
                <a16:creationId xmlns:a16="http://schemas.microsoft.com/office/drawing/2014/main" id="{B03E7EF9-230E-0000-E5C7-C195CEDD2DFD}"/>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rot="5400000">
            <a:off x="2810454" y="-3720155"/>
            <a:ext cx="7477882" cy="13266414"/>
          </a:xfrm>
          <a:prstGeom prst="rect">
            <a:avLst/>
          </a:prstGeom>
        </p:spPr>
      </p:pic>
    </p:spTree>
    <p:extLst>
      <p:ext uri="{BB962C8B-B14F-4D97-AF65-F5344CB8AC3E}">
        <p14:creationId xmlns:p14="http://schemas.microsoft.com/office/powerpoint/2010/main" val="125228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BDFC0-A20A-894F-81FB-1E7454BE8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92823-025A-2D3A-BD59-26CC9E75EE4C}"/>
              </a:ext>
            </a:extLst>
          </p:cNvPr>
          <p:cNvSpPr>
            <a:spLocks noGrp="1"/>
          </p:cNvSpPr>
          <p:nvPr>
            <p:ph type="title"/>
          </p:nvPr>
        </p:nvSpPr>
        <p:spPr/>
        <p:txBody>
          <a:bodyPr/>
          <a:lstStyle/>
          <a:p>
            <a:r>
              <a:rPr lang="en-AU" dirty="0"/>
              <a:t>Part 1.2 – Input validation</a:t>
            </a:r>
          </a:p>
        </p:txBody>
      </p:sp>
      <p:sp>
        <p:nvSpPr>
          <p:cNvPr id="3" name="Content Placeholder 2">
            <a:extLst>
              <a:ext uri="{FF2B5EF4-FFF2-40B4-BE49-F238E27FC236}">
                <a16:creationId xmlns:a16="http://schemas.microsoft.com/office/drawing/2014/main" id="{2F5B1A06-5BAC-A7BB-91E6-F001089B896F}"/>
              </a:ext>
            </a:extLst>
          </p:cNvPr>
          <p:cNvSpPr>
            <a:spLocks noGrp="1"/>
          </p:cNvSpPr>
          <p:nvPr>
            <p:ph idx="1"/>
          </p:nvPr>
        </p:nvSpPr>
        <p:spPr>
          <a:xfrm>
            <a:off x="646111" y="1331259"/>
            <a:ext cx="11545889" cy="4195481"/>
          </a:xfrm>
        </p:spPr>
        <p:txBody>
          <a:bodyPr/>
          <a:lstStyle/>
          <a:p>
            <a:r>
              <a:rPr lang="en-AU" dirty="0"/>
              <a:t>First, it tries splitting the string, </a:t>
            </a:r>
            <a:r>
              <a:rPr lang="en-AU" dirty="0" err="1"/>
              <a:t>eg</a:t>
            </a:r>
            <a:r>
              <a:rPr lang="en-AU" dirty="0"/>
              <a:t> “5 days”, into [“5”, “days”], and if there is only one value, it returns false</a:t>
            </a:r>
          </a:p>
          <a:p>
            <a:r>
              <a:rPr lang="en-AU" dirty="0"/>
              <a:t>Then it removes the space in half days and quarter days, into </a:t>
            </a:r>
            <a:r>
              <a:rPr lang="en-AU" dirty="0" err="1"/>
              <a:t>halfdays</a:t>
            </a:r>
            <a:r>
              <a:rPr lang="en-AU" dirty="0"/>
              <a:t> and </a:t>
            </a:r>
            <a:r>
              <a:rPr lang="en-AU" dirty="0" err="1"/>
              <a:t>quarterdays</a:t>
            </a:r>
            <a:endParaRPr lang="en-AU" dirty="0"/>
          </a:p>
          <a:p>
            <a:r>
              <a:rPr lang="en-AU" dirty="0"/>
              <a:t>It then removes extra spaces</a:t>
            </a:r>
          </a:p>
          <a:p>
            <a:r>
              <a:rPr lang="en-AU" dirty="0"/>
              <a:t>It removes any trailing “s”, and check that the first value is a float, and second is a string.</a:t>
            </a:r>
          </a:p>
          <a:p>
            <a:r>
              <a:rPr lang="en-AU" dirty="0"/>
              <a:t>Then it returns</a:t>
            </a:r>
          </a:p>
          <a:p>
            <a:pPr marL="0" indent="0">
              <a:buNone/>
            </a:pPr>
            <a:r>
              <a:rPr lang="en-AU" dirty="0"/>
              <a:t>the values as a list</a:t>
            </a:r>
          </a:p>
        </p:txBody>
      </p:sp>
      <p:pic>
        <p:nvPicPr>
          <p:cNvPr id="7" name="Picture 6">
            <a:extLst>
              <a:ext uri="{FF2B5EF4-FFF2-40B4-BE49-F238E27FC236}">
                <a16:creationId xmlns:a16="http://schemas.microsoft.com/office/drawing/2014/main" id="{0796E9FA-2DE5-9700-7472-74EF75E2FDFB}"/>
              </a:ext>
            </a:extLst>
          </p:cNvPr>
          <p:cNvPicPr>
            <a:picLocks noChangeAspect="1"/>
          </p:cNvPicPr>
          <p:nvPr/>
        </p:nvPicPr>
        <p:blipFill>
          <a:blip r:embed="rId2"/>
          <a:stretch>
            <a:fillRect/>
          </a:stretch>
        </p:blipFill>
        <p:spPr>
          <a:xfrm>
            <a:off x="3151157" y="3426395"/>
            <a:ext cx="8974967" cy="3431605"/>
          </a:xfrm>
          <a:prstGeom prst="rect">
            <a:avLst/>
          </a:prstGeom>
        </p:spPr>
      </p:pic>
    </p:spTree>
    <p:extLst>
      <p:ext uri="{BB962C8B-B14F-4D97-AF65-F5344CB8AC3E}">
        <p14:creationId xmlns:p14="http://schemas.microsoft.com/office/powerpoint/2010/main" val="1882895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B346-8BC1-0D78-CC63-DC94BB5B0189}"/>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5058B401-032A-F1A9-E9A1-B02C554A68EC}"/>
              </a:ext>
            </a:extLst>
          </p:cNvPr>
          <p:cNvSpPr>
            <a:spLocks noGrp="1"/>
          </p:cNvSpPr>
          <p:nvPr>
            <p:ph idx="1"/>
          </p:nvPr>
        </p:nvSpPr>
        <p:spPr/>
        <p:txBody>
          <a:bodyPr/>
          <a:lstStyle/>
          <a:p>
            <a:r>
              <a:rPr lang="en-AU" dirty="0"/>
              <a:t>My inputs are all received in a function, and the parameters are the menu, so if it was a target population, it would not ask for a projection time, etc</a:t>
            </a:r>
          </a:p>
          <a:p>
            <a:endParaRPr lang="en-AU" dirty="0"/>
          </a:p>
        </p:txBody>
      </p:sp>
      <p:pic>
        <p:nvPicPr>
          <p:cNvPr id="6" name="Picture 5">
            <a:extLst>
              <a:ext uri="{FF2B5EF4-FFF2-40B4-BE49-F238E27FC236}">
                <a16:creationId xmlns:a16="http://schemas.microsoft.com/office/drawing/2014/main" id="{CDCE6CCA-FD61-C642-0FBA-DFDD2D23FE4C}"/>
              </a:ext>
            </a:extLst>
          </p:cNvPr>
          <p:cNvPicPr>
            <a:picLocks noChangeAspect="1"/>
          </p:cNvPicPr>
          <p:nvPr/>
        </p:nvPicPr>
        <p:blipFill>
          <a:blip r:embed="rId2"/>
          <a:stretch>
            <a:fillRect/>
          </a:stretch>
        </p:blipFill>
        <p:spPr>
          <a:xfrm>
            <a:off x="-1" y="3324361"/>
            <a:ext cx="30531209" cy="524069"/>
          </a:xfrm>
          <a:prstGeom prst="rect">
            <a:avLst/>
          </a:prstGeom>
        </p:spPr>
      </p:pic>
    </p:spTree>
    <p:extLst>
      <p:ext uri="{BB962C8B-B14F-4D97-AF65-F5344CB8AC3E}">
        <p14:creationId xmlns:p14="http://schemas.microsoft.com/office/powerpoint/2010/main" val="96931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3848-9CB7-45E1-FA55-00A5BD3E1681}"/>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D712F7E0-9F4A-9788-B2B3-6AB732139187}"/>
              </a:ext>
            </a:extLst>
          </p:cNvPr>
          <p:cNvSpPr>
            <a:spLocks noGrp="1"/>
          </p:cNvSpPr>
          <p:nvPr>
            <p:ph idx="1"/>
          </p:nvPr>
        </p:nvSpPr>
        <p:spPr/>
        <p:txBody>
          <a:bodyPr/>
          <a:lstStyle/>
          <a:p>
            <a:r>
              <a:rPr lang="en-AU" dirty="0"/>
              <a:t>The reason for change menu bool == False, is if the user wants to change the menu, it doesn’t print unnecessary information or inputs that stop it from going to the menu screen</a:t>
            </a:r>
          </a:p>
          <a:p>
            <a:r>
              <a:rPr lang="en-AU" dirty="0"/>
              <a:t>It validates the inputs and then continues</a:t>
            </a:r>
          </a:p>
          <a:p>
            <a:r>
              <a:rPr lang="en-AU" dirty="0"/>
              <a:t>Initial population is needed for everything, so there was no other condition in the loop</a:t>
            </a:r>
          </a:p>
        </p:txBody>
      </p:sp>
      <p:pic>
        <p:nvPicPr>
          <p:cNvPr id="5" name="Picture 4">
            <a:extLst>
              <a:ext uri="{FF2B5EF4-FFF2-40B4-BE49-F238E27FC236}">
                <a16:creationId xmlns:a16="http://schemas.microsoft.com/office/drawing/2014/main" id="{3BB6ACA1-1E9E-8F88-8AF0-5C5000E55353}"/>
              </a:ext>
            </a:extLst>
          </p:cNvPr>
          <p:cNvPicPr>
            <a:picLocks noChangeAspect="1"/>
          </p:cNvPicPr>
          <p:nvPr/>
        </p:nvPicPr>
        <p:blipFill>
          <a:blip r:embed="rId2"/>
          <a:stretch>
            <a:fillRect/>
          </a:stretch>
        </p:blipFill>
        <p:spPr>
          <a:xfrm>
            <a:off x="0" y="4691793"/>
            <a:ext cx="12192000" cy="782155"/>
          </a:xfrm>
          <a:prstGeom prst="rect">
            <a:avLst/>
          </a:prstGeom>
        </p:spPr>
      </p:pic>
    </p:spTree>
    <p:extLst>
      <p:ext uri="{BB962C8B-B14F-4D97-AF65-F5344CB8AC3E}">
        <p14:creationId xmlns:p14="http://schemas.microsoft.com/office/powerpoint/2010/main" val="684452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8CB04-CF76-2250-CA8C-415714837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F0D99-EE41-2C21-C9AF-C0F0DAF7CAEA}"/>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8FCC004E-936C-D0A8-2B74-ABD29225A4EC}"/>
              </a:ext>
            </a:extLst>
          </p:cNvPr>
          <p:cNvSpPr>
            <a:spLocks noGrp="1"/>
          </p:cNvSpPr>
          <p:nvPr>
            <p:ph idx="1"/>
          </p:nvPr>
        </p:nvSpPr>
        <p:spPr/>
        <p:txBody>
          <a:bodyPr/>
          <a:lstStyle/>
          <a:p>
            <a:r>
              <a:rPr lang="en-AU" dirty="0"/>
              <a:t>For the total of one day one, part 5, it does not need a growth rate, so it gets excluded</a:t>
            </a:r>
          </a:p>
          <a:p>
            <a:r>
              <a:rPr lang="en-AU" dirty="0"/>
              <a:t>Other stuff is similar to before</a:t>
            </a:r>
          </a:p>
        </p:txBody>
      </p:sp>
      <p:pic>
        <p:nvPicPr>
          <p:cNvPr id="5" name="Picture 4">
            <a:extLst>
              <a:ext uri="{FF2B5EF4-FFF2-40B4-BE49-F238E27FC236}">
                <a16:creationId xmlns:a16="http://schemas.microsoft.com/office/drawing/2014/main" id="{B013C9A9-B20B-9B69-0026-09A845C7B142}"/>
              </a:ext>
            </a:extLst>
          </p:cNvPr>
          <p:cNvPicPr>
            <a:picLocks noChangeAspect="1"/>
          </p:cNvPicPr>
          <p:nvPr/>
        </p:nvPicPr>
        <p:blipFill>
          <a:blip r:embed="rId2"/>
          <a:stretch>
            <a:fillRect/>
          </a:stretch>
        </p:blipFill>
        <p:spPr>
          <a:xfrm>
            <a:off x="0" y="3497209"/>
            <a:ext cx="12192000" cy="801835"/>
          </a:xfrm>
          <a:prstGeom prst="rect">
            <a:avLst/>
          </a:prstGeom>
        </p:spPr>
      </p:pic>
    </p:spTree>
    <p:extLst>
      <p:ext uri="{BB962C8B-B14F-4D97-AF65-F5344CB8AC3E}">
        <p14:creationId xmlns:p14="http://schemas.microsoft.com/office/powerpoint/2010/main" val="2198687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CDB03-9622-C195-02EC-BE07C069A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5FD61-EFAC-FF4D-6A15-53C050C3F289}"/>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DD01B1B0-E5E3-2E20-E4C1-7579D2D60954}"/>
              </a:ext>
            </a:extLst>
          </p:cNvPr>
          <p:cNvSpPr>
            <a:spLocks noGrp="1"/>
          </p:cNvSpPr>
          <p:nvPr>
            <p:ph idx="1"/>
          </p:nvPr>
        </p:nvSpPr>
        <p:spPr/>
        <p:txBody>
          <a:bodyPr/>
          <a:lstStyle/>
          <a:p>
            <a:r>
              <a:rPr lang="en-AU" dirty="0"/>
              <a:t>Then, time for each growth period is also needed for everything</a:t>
            </a:r>
          </a:p>
        </p:txBody>
      </p:sp>
      <p:pic>
        <p:nvPicPr>
          <p:cNvPr id="5" name="Picture 4">
            <a:extLst>
              <a:ext uri="{FF2B5EF4-FFF2-40B4-BE49-F238E27FC236}">
                <a16:creationId xmlns:a16="http://schemas.microsoft.com/office/drawing/2014/main" id="{77753C36-A25D-61BB-E001-550710554C55}"/>
              </a:ext>
            </a:extLst>
          </p:cNvPr>
          <p:cNvPicPr>
            <a:picLocks noChangeAspect="1"/>
          </p:cNvPicPr>
          <p:nvPr/>
        </p:nvPicPr>
        <p:blipFill>
          <a:blip r:embed="rId2"/>
          <a:stretch>
            <a:fillRect/>
          </a:stretch>
        </p:blipFill>
        <p:spPr>
          <a:xfrm>
            <a:off x="0" y="3046873"/>
            <a:ext cx="12192000" cy="764253"/>
          </a:xfrm>
          <a:prstGeom prst="rect">
            <a:avLst/>
          </a:prstGeom>
        </p:spPr>
      </p:pic>
    </p:spTree>
    <p:extLst>
      <p:ext uri="{BB962C8B-B14F-4D97-AF65-F5344CB8AC3E}">
        <p14:creationId xmlns:p14="http://schemas.microsoft.com/office/powerpoint/2010/main" val="3327676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6D240-2D86-97BB-4E9D-D0D2DF750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F187B-BEBA-AD35-D4DE-4D66E021ADA5}"/>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1E78308F-0A09-CE59-B91D-388732A458AB}"/>
              </a:ext>
            </a:extLst>
          </p:cNvPr>
          <p:cNvSpPr>
            <a:spLocks noGrp="1"/>
          </p:cNvSpPr>
          <p:nvPr>
            <p:ph idx="1"/>
          </p:nvPr>
        </p:nvSpPr>
        <p:spPr/>
        <p:txBody>
          <a:bodyPr/>
          <a:lstStyle/>
          <a:p>
            <a:r>
              <a:rPr lang="en-AU" dirty="0"/>
              <a:t>Then time to project (if needed)</a:t>
            </a:r>
          </a:p>
          <a:p>
            <a:r>
              <a:rPr lang="en-AU" dirty="0"/>
              <a:t>It then returns value as a list, because all the inputs are done</a:t>
            </a:r>
          </a:p>
        </p:txBody>
      </p:sp>
      <p:pic>
        <p:nvPicPr>
          <p:cNvPr id="6" name="Picture 5">
            <a:extLst>
              <a:ext uri="{FF2B5EF4-FFF2-40B4-BE49-F238E27FC236}">
                <a16:creationId xmlns:a16="http://schemas.microsoft.com/office/drawing/2014/main" id="{45A3D59B-F1C8-2E8A-5BA8-5831D3F45338}"/>
              </a:ext>
            </a:extLst>
          </p:cNvPr>
          <p:cNvPicPr>
            <a:picLocks noChangeAspect="1"/>
          </p:cNvPicPr>
          <p:nvPr/>
        </p:nvPicPr>
        <p:blipFill>
          <a:blip r:embed="rId2"/>
          <a:stretch>
            <a:fillRect/>
          </a:stretch>
        </p:blipFill>
        <p:spPr>
          <a:xfrm>
            <a:off x="0" y="3027812"/>
            <a:ext cx="12192000" cy="1184037"/>
          </a:xfrm>
          <a:prstGeom prst="rect">
            <a:avLst/>
          </a:prstGeom>
        </p:spPr>
      </p:pic>
    </p:spTree>
    <p:extLst>
      <p:ext uri="{BB962C8B-B14F-4D97-AF65-F5344CB8AC3E}">
        <p14:creationId xmlns:p14="http://schemas.microsoft.com/office/powerpoint/2010/main" val="362586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9844-9B53-7A86-8212-7DBE4B1DAADF}"/>
              </a:ext>
            </a:extLst>
          </p:cNvPr>
          <p:cNvSpPr>
            <a:spLocks noGrp="1"/>
          </p:cNvSpPr>
          <p:nvPr>
            <p:ph type="title"/>
          </p:nvPr>
        </p:nvSpPr>
        <p:spPr/>
        <p:txBody>
          <a:bodyPr/>
          <a:lstStyle/>
          <a:p>
            <a:r>
              <a:rPr lang="en-US" dirty="0"/>
              <a:t>Introduction – Naïve and Sophisticated growth</a:t>
            </a:r>
            <a:endParaRPr lang="en-AU" dirty="0"/>
          </a:p>
        </p:txBody>
      </p:sp>
      <p:sp>
        <p:nvSpPr>
          <p:cNvPr id="3" name="Content Placeholder 2">
            <a:extLst>
              <a:ext uri="{FF2B5EF4-FFF2-40B4-BE49-F238E27FC236}">
                <a16:creationId xmlns:a16="http://schemas.microsoft.com/office/drawing/2014/main" id="{4B7E3FB8-DB3C-8CCA-CD8B-E150E4FEC0B4}"/>
              </a:ext>
            </a:extLst>
          </p:cNvPr>
          <p:cNvSpPr>
            <a:spLocks noGrp="1"/>
          </p:cNvSpPr>
          <p:nvPr>
            <p:ph idx="1"/>
          </p:nvPr>
        </p:nvSpPr>
        <p:spPr/>
        <p:txBody>
          <a:bodyPr/>
          <a:lstStyle/>
          <a:p>
            <a:r>
              <a:rPr lang="en-US" dirty="0"/>
              <a:t>In this case, Naïve growth is just simple growth, with the formula I = P+PRT</a:t>
            </a:r>
          </a:p>
          <a:p>
            <a:r>
              <a:rPr lang="en-US" dirty="0"/>
              <a:t>Where I = final amount, P = starting amount, R = Interest rate, as a decimal, T = time period/amount of interest events.</a:t>
            </a:r>
          </a:p>
          <a:p>
            <a:pPr marL="0" indent="0">
              <a:buNone/>
            </a:pPr>
            <a:endParaRPr lang="en-AU" dirty="0"/>
          </a:p>
        </p:txBody>
      </p:sp>
    </p:spTree>
    <p:extLst>
      <p:ext uri="{BB962C8B-B14F-4D97-AF65-F5344CB8AC3E}">
        <p14:creationId xmlns:p14="http://schemas.microsoft.com/office/powerpoint/2010/main" val="1121651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F664-5049-9B92-4817-2027F35642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327D5-C789-89E3-F67E-0F8A7E9F9401}"/>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A74BB1F1-3D44-B660-7B80-C38B08C842DD}"/>
              </a:ext>
            </a:extLst>
          </p:cNvPr>
          <p:cNvSpPr>
            <a:spLocks noGrp="1"/>
          </p:cNvSpPr>
          <p:nvPr>
            <p:ph idx="1"/>
          </p:nvPr>
        </p:nvSpPr>
        <p:spPr/>
        <p:txBody>
          <a:bodyPr/>
          <a:lstStyle/>
          <a:p>
            <a:r>
              <a:rPr lang="en-AU" dirty="0"/>
              <a:t>This is a special case, for the part 5, where you can type “target”</a:t>
            </a:r>
          </a:p>
          <a:p>
            <a:r>
              <a:rPr lang="en-AU" dirty="0"/>
              <a:t>There was no easy readable way to integrate with the previous input without sacrificing input validation, so this gets its special one</a:t>
            </a:r>
          </a:p>
        </p:txBody>
      </p:sp>
      <p:pic>
        <p:nvPicPr>
          <p:cNvPr id="5" name="Picture 4">
            <a:extLst>
              <a:ext uri="{FF2B5EF4-FFF2-40B4-BE49-F238E27FC236}">
                <a16:creationId xmlns:a16="http://schemas.microsoft.com/office/drawing/2014/main" id="{8802A297-F21B-05D3-D76E-77D6E1ADE104}"/>
              </a:ext>
            </a:extLst>
          </p:cNvPr>
          <p:cNvPicPr>
            <a:picLocks noChangeAspect="1"/>
          </p:cNvPicPr>
          <p:nvPr/>
        </p:nvPicPr>
        <p:blipFill>
          <a:blip r:embed="rId2"/>
          <a:stretch>
            <a:fillRect/>
          </a:stretch>
        </p:blipFill>
        <p:spPr>
          <a:xfrm>
            <a:off x="0" y="3716602"/>
            <a:ext cx="12192000" cy="1349011"/>
          </a:xfrm>
          <a:prstGeom prst="rect">
            <a:avLst/>
          </a:prstGeom>
        </p:spPr>
      </p:pic>
      <p:pic>
        <p:nvPicPr>
          <p:cNvPr id="4" name="Picture 3" descr="A close up of a child's face&#10;&#10;AI-generated content may be incorrect.">
            <a:extLst>
              <a:ext uri="{FF2B5EF4-FFF2-40B4-BE49-F238E27FC236}">
                <a16:creationId xmlns:a16="http://schemas.microsoft.com/office/drawing/2014/main" id="{B4AC8978-175B-C721-DC50-FB8716D73576}"/>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240795" y="4098171"/>
            <a:ext cx="3205205" cy="2859225"/>
          </a:xfrm>
          <a:prstGeom prst="rect">
            <a:avLst/>
          </a:prstGeom>
        </p:spPr>
      </p:pic>
    </p:spTree>
    <p:extLst>
      <p:ext uri="{BB962C8B-B14F-4D97-AF65-F5344CB8AC3E}">
        <p14:creationId xmlns:p14="http://schemas.microsoft.com/office/powerpoint/2010/main" val="3210658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52661-A759-6E08-5D1C-128C9DD76D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03F84-15D2-0FC9-B060-F3600B29B098}"/>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96D741CD-12A2-F820-B676-08DDD57AA385}"/>
              </a:ext>
            </a:extLst>
          </p:cNvPr>
          <p:cNvSpPr>
            <a:spLocks noGrp="1"/>
          </p:cNvSpPr>
          <p:nvPr>
            <p:ph idx="1"/>
          </p:nvPr>
        </p:nvSpPr>
        <p:spPr/>
        <p:txBody>
          <a:bodyPr/>
          <a:lstStyle/>
          <a:p>
            <a:r>
              <a:rPr lang="en-AU" dirty="0"/>
              <a:t>Then, target population</a:t>
            </a:r>
          </a:p>
        </p:txBody>
      </p:sp>
      <p:pic>
        <p:nvPicPr>
          <p:cNvPr id="6" name="Picture 5">
            <a:extLst>
              <a:ext uri="{FF2B5EF4-FFF2-40B4-BE49-F238E27FC236}">
                <a16:creationId xmlns:a16="http://schemas.microsoft.com/office/drawing/2014/main" id="{D186823B-11AE-AB28-AB3C-1B105DB7CC54}"/>
              </a:ext>
            </a:extLst>
          </p:cNvPr>
          <p:cNvPicPr>
            <a:picLocks noChangeAspect="1"/>
          </p:cNvPicPr>
          <p:nvPr/>
        </p:nvPicPr>
        <p:blipFill>
          <a:blip r:embed="rId2"/>
          <a:stretch>
            <a:fillRect/>
          </a:stretch>
        </p:blipFill>
        <p:spPr>
          <a:xfrm>
            <a:off x="0" y="2674949"/>
            <a:ext cx="12192000" cy="1508102"/>
          </a:xfrm>
          <a:prstGeom prst="rect">
            <a:avLst/>
          </a:prstGeom>
        </p:spPr>
      </p:pic>
    </p:spTree>
    <p:extLst>
      <p:ext uri="{BB962C8B-B14F-4D97-AF65-F5344CB8AC3E}">
        <p14:creationId xmlns:p14="http://schemas.microsoft.com/office/powerpoint/2010/main" val="264253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A455B-3D91-7A60-C539-1368265C3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133CA-D431-D603-D72F-D8A3AADDB8E4}"/>
              </a:ext>
            </a:extLst>
          </p:cNvPr>
          <p:cNvSpPr>
            <a:spLocks noGrp="1"/>
          </p:cNvSpPr>
          <p:nvPr>
            <p:ph type="title"/>
          </p:nvPr>
        </p:nvSpPr>
        <p:spPr/>
        <p:txBody>
          <a:bodyPr/>
          <a:lstStyle/>
          <a:p>
            <a:r>
              <a:rPr lang="en-AU" dirty="0"/>
              <a:t>Part 1.3 - Inputs</a:t>
            </a:r>
          </a:p>
        </p:txBody>
      </p:sp>
      <p:sp>
        <p:nvSpPr>
          <p:cNvPr id="3" name="Content Placeholder 2">
            <a:extLst>
              <a:ext uri="{FF2B5EF4-FFF2-40B4-BE49-F238E27FC236}">
                <a16:creationId xmlns:a16="http://schemas.microsoft.com/office/drawing/2014/main" id="{5D03F2C2-8846-5176-8E93-CEAE4AEF8FE9}"/>
              </a:ext>
            </a:extLst>
          </p:cNvPr>
          <p:cNvSpPr>
            <a:spLocks noGrp="1"/>
          </p:cNvSpPr>
          <p:nvPr>
            <p:ph idx="1"/>
          </p:nvPr>
        </p:nvSpPr>
        <p:spPr/>
        <p:txBody>
          <a:bodyPr/>
          <a:lstStyle/>
          <a:p>
            <a:r>
              <a:rPr lang="en-AU" dirty="0"/>
              <a:t>And finally, if the value hasn’t been returned yet, (part 5), it returns it</a:t>
            </a:r>
          </a:p>
          <a:p>
            <a:endParaRPr lang="en-AU" dirty="0"/>
          </a:p>
        </p:txBody>
      </p:sp>
      <p:pic>
        <p:nvPicPr>
          <p:cNvPr id="8" name="Picture 7">
            <a:extLst>
              <a:ext uri="{FF2B5EF4-FFF2-40B4-BE49-F238E27FC236}">
                <a16:creationId xmlns:a16="http://schemas.microsoft.com/office/drawing/2014/main" id="{C1BE76A2-ED8E-58DD-A8A5-DB439DDF3B2A}"/>
              </a:ext>
            </a:extLst>
          </p:cNvPr>
          <p:cNvPicPr>
            <a:picLocks noChangeAspect="1"/>
          </p:cNvPicPr>
          <p:nvPr/>
        </p:nvPicPr>
        <p:blipFill>
          <a:blip r:embed="rId2"/>
          <a:stretch>
            <a:fillRect/>
          </a:stretch>
        </p:blipFill>
        <p:spPr>
          <a:xfrm>
            <a:off x="646111" y="3100341"/>
            <a:ext cx="10116962" cy="657317"/>
          </a:xfrm>
          <a:prstGeom prst="rect">
            <a:avLst/>
          </a:prstGeom>
        </p:spPr>
      </p:pic>
    </p:spTree>
    <p:extLst>
      <p:ext uri="{BB962C8B-B14F-4D97-AF65-F5344CB8AC3E}">
        <p14:creationId xmlns:p14="http://schemas.microsoft.com/office/powerpoint/2010/main" val="3052015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EC3E-3E44-448A-A8D8-19C2D1D5FAA3}"/>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671FA09F-CD78-43B3-2DC7-B8BAAC2C73D7}"/>
              </a:ext>
            </a:extLst>
          </p:cNvPr>
          <p:cNvSpPr>
            <a:spLocks noGrp="1"/>
          </p:cNvSpPr>
          <p:nvPr>
            <p:ph idx="1"/>
          </p:nvPr>
        </p:nvSpPr>
        <p:spPr/>
        <p:txBody>
          <a:bodyPr/>
          <a:lstStyle/>
          <a:p>
            <a:r>
              <a:rPr lang="en-AU" dirty="0"/>
              <a:t>For this part, I used menu option 3</a:t>
            </a:r>
          </a:p>
          <a:p>
            <a:r>
              <a:rPr lang="en-AU" dirty="0"/>
              <a:t>It runs the compart growth, which runs naïve and sophisticated growth</a:t>
            </a:r>
          </a:p>
          <a:p>
            <a:r>
              <a:rPr lang="en-AU" dirty="0"/>
              <a:t>It prints the final result as a small table</a:t>
            </a:r>
          </a:p>
        </p:txBody>
      </p:sp>
      <p:pic>
        <p:nvPicPr>
          <p:cNvPr id="7" name="Picture 6">
            <a:extLst>
              <a:ext uri="{FF2B5EF4-FFF2-40B4-BE49-F238E27FC236}">
                <a16:creationId xmlns:a16="http://schemas.microsoft.com/office/drawing/2014/main" id="{AF78FB80-E668-68AA-3891-6B3472C8D470}"/>
              </a:ext>
            </a:extLst>
          </p:cNvPr>
          <p:cNvPicPr>
            <a:picLocks noChangeAspect="1"/>
          </p:cNvPicPr>
          <p:nvPr/>
        </p:nvPicPr>
        <p:blipFill>
          <a:blip r:embed="rId2"/>
          <a:stretch>
            <a:fillRect/>
          </a:stretch>
        </p:blipFill>
        <p:spPr>
          <a:xfrm>
            <a:off x="646111" y="3756804"/>
            <a:ext cx="10421804" cy="1247949"/>
          </a:xfrm>
          <a:prstGeom prst="rect">
            <a:avLst/>
          </a:prstGeom>
        </p:spPr>
      </p:pic>
    </p:spTree>
    <p:extLst>
      <p:ext uri="{BB962C8B-B14F-4D97-AF65-F5344CB8AC3E}">
        <p14:creationId xmlns:p14="http://schemas.microsoft.com/office/powerpoint/2010/main" val="219937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05AFA-012D-3E2D-66E9-A756F38CA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2FF4A-69B5-22D2-556B-31C253E758BD}"/>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7C933AD5-FB21-D70F-208A-DC3954D6A737}"/>
              </a:ext>
            </a:extLst>
          </p:cNvPr>
          <p:cNvSpPr>
            <a:spLocks noGrp="1"/>
          </p:cNvSpPr>
          <p:nvPr>
            <p:ph idx="1"/>
          </p:nvPr>
        </p:nvSpPr>
        <p:spPr>
          <a:xfrm>
            <a:off x="1103312" y="2052918"/>
            <a:ext cx="8946541" cy="4525907"/>
          </a:xfrm>
        </p:spPr>
        <p:txBody>
          <a:bodyPr>
            <a:normAutofit/>
          </a:bodyPr>
          <a:lstStyle/>
          <a:p>
            <a:r>
              <a:rPr lang="en-AU" dirty="0"/>
              <a:t>Firstly, this is naïve growth, it is a basic calculator that takes the inputs, using the previous function, and then calculates and returns the values </a:t>
            </a:r>
          </a:p>
          <a:p>
            <a:endParaRPr lang="en-AU" dirty="0"/>
          </a:p>
          <a:p>
            <a:endParaRPr lang="en-AU" dirty="0"/>
          </a:p>
          <a:p>
            <a:endParaRPr lang="en-AU" dirty="0"/>
          </a:p>
          <a:p>
            <a:endParaRPr lang="en-AU" dirty="0"/>
          </a:p>
          <a:p>
            <a:endParaRPr lang="en-AU" dirty="0"/>
          </a:p>
        </p:txBody>
      </p:sp>
      <p:pic>
        <p:nvPicPr>
          <p:cNvPr id="5" name="Picture 4">
            <a:extLst>
              <a:ext uri="{FF2B5EF4-FFF2-40B4-BE49-F238E27FC236}">
                <a16:creationId xmlns:a16="http://schemas.microsoft.com/office/drawing/2014/main" id="{CAC202E9-8D74-F613-A824-9BC8BAA66AAF}"/>
              </a:ext>
            </a:extLst>
          </p:cNvPr>
          <p:cNvPicPr>
            <a:picLocks noChangeAspect="1"/>
          </p:cNvPicPr>
          <p:nvPr/>
        </p:nvPicPr>
        <p:blipFill>
          <a:blip r:embed="rId2"/>
          <a:stretch>
            <a:fillRect/>
          </a:stretch>
        </p:blipFill>
        <p:spPr>
          <a:xfrm>
            <a:off x="0" y="3060882"/>
            <a:ext cx="12192000" cy="1943871"/>
          </a:xfrm>
          <a:prstGeom prst="rect">
            <a:avLst/>
          </a:prstGeom>
        </p:spPr>
      </p:pic>
      <p:pic>
        <p:nvPicPr>
          <p:cNvPr id="4" name="Picture 3" descr="A close up of a child's face&#10;&#10;AI-generated content may be incorrect.">
            <a:extLst>
              <a:ext uri="{FF2B5EF4-FFF2-40B4-BE49-F238E27FC236}">
                <a16:creationId xmlns:a16="http://schemas.microsoft.com/office/drawing/2014/main" id="{AB413C09-DA4D-3892-2866-07F7F6C445B5}"/>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989595" y="-1848538"/>
            <a:ext cx="7477882" cy="6670695"/>
          </a:xfrm>
          <a:prstGeom prst="rect">
            <a:avLst/>
          </a:prstGeom>
        </p:spPr>
      </p:pic>
    </p:spTree>
    <p:extLst>
      <p:ext uri="{BB962C8B-B14F-4D97-AF65-F5344CB8AC3E}">
        <p14:creationId xmlns:p14="http://schemas.microsoft.com/office/powerpoint/2010/main" val="2686313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5396-C394-DE37-6BC7-AC4962F28DC6}"/>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0DB61D2D-0EFF-DEFE-8F53-8E72994F8EFB}"/>
              </a:ext>
            </a:extLst>
          </p:cNvPr>
          <p:cNvSpPr>
            <a:spLocks noGrp="1"/>
          </p:cNvSpPr>
          <p:nvPr>
            <p:ph idx="1"/>
          </p:nvPr>
        </p:nvSpPr>
        <p:spPr/>
        <p:txBody>
          <a:bodyPr/>
          <a:lstStyle/>
          <a:p>
            <a:r>
              <a:rPr lang="en-AU" dirty="0"/>
              <a:t>Naïve growth is simple growth, so if I had 5 </a:t>
            </a:r>
            <a:r>
              <a:rPr lang="en-AU" dirty="0" err="1"/>
              <a:t>andres</a:t>
            </a:r>
            <a:endParaRPr lang="en-AU" dirty="0"/>
          </a:p>
          <a:p>
            <a:r>
              <a:rPr lang="en-AU" dirty="0"/>
              <a:t>At a growth rate of 20% every hour, for 5 hours, at hour one, I would have 20% more</a:t>
            </a:r>
          </a:p>
          <a:p>
            <a:r>
              <a:rPr lang="en-AU" dirty="0"/>
              <a:t>And, next, it continues to grow, however, only by the same amount, as it is 20% of the original amount, this means I would only have 10 </a:t>
            </a:r>
            <a:r>
              <a:rPr lang="en-AU" dirty="0" err="1"/>
              <a:t>andres</a:t>
            </a:r>
            <a:endParaRPr lang="en-AU" dirty="0"/>
          </a:p>
          <a:p>
            <a:endParaRPr lang="en-AU" dirty="0"/>
          </a:p>
        </p:txBody>
      </p:sp>
      <p:pic>
        <p:nvPicPr>
          <p:cNvPr id="9" name="Picture 8" descr="A close up of a child's face&#10;&#10;AI-generated content may be incorrect.">
            <a:extLst>
              <a:ext uri="{FF2B5EF4-FFF2-40B4-BE49-F238E27FC236}">
                <a16:creationId xmlns:a16="http://schemas.microsoft.com/office/drawing/2014/main" id="{1FA91F3E-BE14-52E1-9581-CCEAE473E8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736684" y="1992048"/>
            <a:ext cx="559553" cy="499153"/>
          </a:xfrm>
          <a:prstGeom prst="rect">
            <a:avLst/>
          </a:prstGeom>
        </p:spPr>
      </p:pic>
      <p:pic>
        <p:nvPicPr>
          <p:cNvPr id="10" name="Picture 9" descr="A close up of a child's face&#10;&#10;AI-generated content may be incorrect.">
            <a:extLst>
              <a:ext uri="{FF2B5EF4-FFF2-40B4-BE49-F238E27FC236}">
                <a16:creationId xmlns:a16="http://schemas.microsoft.com/office/drawing/2014/main" id="{214A9910-A6D0-8C4C-3A50-3CB0A84EC3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8615685" y="2009031"/>
            <a:ext cx="559553" cy="499153"/>
          </a:xfrm>
          <a:prstGeom prst="rect">
            <a:avLst/>
          </a:prstGeom>
        </p:spPr>
      </p:pic>
      <p:pic>
        <p:nvPicPr>
          <p:cNvPr id="11" name="Picture 10" descr="A close up of a child's face&#10;&#10;AI-generated content may be incorrect.">
            <a:extLst>
              <a:ext uri="{FF2B5EF4-FFF2-40B4-BE49-F238E27FC236}">
                <a16:creationId xmlns:a16="http://schemas.microsoft.com/office/drawing/2014/main" id="{D789835D-E3BE-4651-9C2E-AF334FB16FC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8172305" y="2014883"/>
            <a:ext cx="559553" cy="499153"/>
          </a:xfrm>
          <a:prstGeom prst="rect">
            <a:avLst/>
          </a:prstGeom>
        </p:spPr>
      </p:pic>
      <p:pic>
        <p:nvPicPr>
          <p:cNvPr id="12" name="Picture 11" descr="A close up of a child's face&#10;&#10;AI-generated content may be incorrect.">
            <a:extLst>
              <a:ext uri="{FF2B5EF4-FFF2-40B4-BE49-F238E27FC236}">
                <a16:creationId xmlns:a16="http://schemas.microsoft.com/office/drawing/2014/main" id="{7549102F-6F08-7675-E33E-EAB273FA146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087534" y="1992048"/>
            <a:ext cx="559553" cy="499153"/>
          </a:xfrm>
          <a:prstGeom prst="rect">
            <a:avLst/>
          </a:prstGeom>
        </p:spPr>
      </p:pic>
      <p:pic>
        <p:nvPicPr>
          <p:cNvPr id="13" name="Picture 12" descr="A close up of a child's face&#10;&#10;AI-generated content may be incorrect.">
            <a:extLst>
              <a:ext uri="{FF2B5EF4-FFF2-40B4-BE49-F238E27FC236}">
                <a16:creationId xmlns:a16="http://schemas.microsoft.com/office/drawing/2014/main" id="{6FE149D4-E670-5CE5-99C7-C0FAA118B7C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606678" y="2000539"/>
            <a:ext cx="559553" cy="499153"/>
          </a:xfrm>
          <a:prstGeom prst="rect">
            <a:avLst/>
          </a:prstGeom>
        </p:spPr>
      </p:pic>
      <p:pic>
        <p:nvPicPr>
          <p:cNvPr id="14" name="Picture 13" descr="A close up of a child's face&#10;&#10;AI-generated content may be incorrect.">
            <a:extLst>
              <a:ext uri="{FF2B5EF4-FFF2-40B4-BE49-F238E27FC236}">
                <a16:creationId xmlns:a16="http://schemas.microsoft.com/office/drawing/2014/main" id="{71AAB1BC-44E7-869D-4044-D7FBAEFAD9E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534537" y="2750146"/>
            <a:ext cx="559553" cy="499153"/>
          </a:xfrm>
          <a:prstGeom prst="rect">
            <a:avLst/>
          </a:prstGeom>
        </p:spPr>
      </p:pic>
      <p:pic>
        <p:nvPicPr>
          <p:cNvPr id="15" name="Picture 14" descr="A close up of a child's face&#10;&#10;AI-generated content may be incorrect.">
            <a:extLst>
              <a:ext uri="{FF2B5EF4-FFF2-40B4-BE49-F238E27FC236}">
                <a16:creationId xmlns:a16="http://schemas.microsoft.com/office/drawing/2014/main" id="{B3ED776C-0779-A3A7-6DC5-787CE6AFEC4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413538" y="2767129"/>
            <a:ext cx="559553" cy="499153"/>
          </a:xfrm>
          <a:prstGeom prst="rect">
            <a:avLst/>
          </a:prstGeom>
        </p:spPr>
      </p:pic>
      <p:pic>
        <p:nvPicPr>
          <p:cNvPr id="16" name="Picture 15" descr="A close up of a child's face&#10;&#10;AI-generated content may be incorrect.">
            <a:extLst>
              <a:ext uri="{FF2B5EF4-FFF2-40B4-BE49-F238E27FC236}">
                <a16:creationId xmlns:a16="http://schemas.microsoft.com/office/drawing/2014/main" id="{61BF6516-56F4-708B-4978-FBB4A54945E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970158" y="2772981"/>
            <a:ext cx="559553" cy="499153"/>
          </a:xfrm>
          <a:prstGeom prst="rect">
            <a:avLst/>
          </a:prstGeom>
        </p:spPr>
      </p:pic>
      <p:pic>
        <p:nvPicPr>
          <p:cNvPr id="17" name="Picture 16" descr="A close up of a child's face&#10;&#10;AI-generated content may be incorrect.">
            <a:extLst>
              <a:ext uri="{FF2B5EF4-FFF2-40B4-BE49-F238E27FC236}">
                <a16:creationId xmlns:a16="http://schemas.microsoft.com/office/drawing/2014/main" id="{BD239B25-367E-D42E-F502-264C8E2B1F7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885387" y="2750146"/>
            <a:ext cx="559553" cy="499153"/>
          </a:xfrm>
          <a:prstGeom prst="rect">
            <a:avLst/>
          </a:prstGeom>
        </p:spPr>
      </p:pic>
      <p:pic>
        <p:nvPicPr>
          <p:cNvPr id="18" name="Picture 17" descr="A close up of a child's face&#10;&#10;AI-generated content may be incorrect.">
            <a:extLst>
              <a:ext uri="{FF2B5EF4-FFF2-40B4-BE49-F238E27FC236}">
                <a16:creationId xmlns:a16="http://schemas.microsoft.com/office/drawing/2014/main" id="{68619883-77FF-8E91-2C88-FE6BDA6CF12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404531" y="2758637"/>
            <a:ext cx="559553" cy="499153"/>
          </a:xfrm>
          <a:prstGeom prst="rect">
            <a:avLst/>
          </a:prstGeom>
        </p:spPr>
      </p:pic>
      <p:pic>
        <p:nvPicPr>
          <p:cNvPr id="19" name="Picture 18" descr="A close up of a child's face&#10;&#10;AI-generated content may be incorrect.">
            <a:extLst>
              <a:ext uri="{FF2B5EF4-FFF2-40B4-BE49-F238E27FC236}">
                <a16:creationId xmlns:a16="http://schemas.microsoft.com/office/drawing/2014/main" id="{DB33BB6A-E89C-97E9-62A6-3110DE0AE1A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816223" y="2750146"/>
            <a:ext cx="559553" cy="49915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1A48E79-2B90-D515-26E1-BE4D130B2E36}"/>
                  </a:ext>
                </a:extLst>
              </p14:cNvPr>
              <p14:cNvContentPartPr/>
              <p14:nvPr/>
            </p14:nvContentPartPr>
            <p14:xfrm>
              <a:off x="5863911" y="2764663"/>
              <a:ext cx="610560" cy="587880"/>
            </p14:xfrm>
          </p:contentPart>
        </mc:Choice>
        <mc:Fallback xmlns="">
          <p:pic>
            <p:nvPicPr>
              <p:cNvPr id="4" name="Ink 3">
                <a:extLst>
                  <a:ext uri="{FF2B5EF4-FFF2-40B4-BE49-F238E27FC236}">
                    <a16:creationId xmlns:a16="http://schemas.microsoft.com/office/drawing/2014/main" id="{B1A48E79-2B90-D515-26E1-BE4D130B2E36}"/>
                  </a:ext>
                </a:extLst>
              </p:cNvPr>
              <p:cNvPicPr/>
              <p:nvPr/>
            </p:nvPicPr>
            <p:blipFill>
              <a:blip r:embed="rId5"/>
              <a:stretch>
                <a:fillRect/>
              </a:stretch>
            </p:blipFill>
            <p:spPr>
              <a:xfrm>
                <a:off x="5857791" y="2758543"/>
                <a:ext cx="622800" cy="600120"/>
              </a:xfrm>
              <a:prstGeom prst="rect">
                <a:avLst/>
              </a:prstGeom>
            </p:spPr>
          </p:pic>
        </mc:Fallback>
      </mc:AlternateContent>
      <p:pic>
        <p:nvPicPr>
          <p:cNvPr id="20" name="Picture 19" descr="A close up of a child's face&#10;&#10;AI-generated content may be incorrect.">
            <a:extLst>
              <a:ext uri="{FF2B5EF4-FFF2-40B4-BE49-F238E27FC236}">
                <a16:creationId xmlns:a16="http://schemas.microsoft.com/office/drawing/2014/main" id="{94D2DCB8-2216-11A9-E8C7-30CBB61ABF8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97279" y="4128638"/>
            <a:ext cx="2539426" cy="2265312"/>
          </a:xfrm>
          <a:prstGeom prst="rect">
            <a:avLst/>
          </a:prstGeom>
        </p:spPr>
      </p:pic>
      <p:pic>
        <p:nvPicPr>
          <p:cNvPr id="27" name="Picture 26" descr="A close up of a child's face&#10;&#10;AI-generated content may be incorrect.">
            <a:extLst>
              <a:ext uri="{FF2B5EF4-FFF2-40B4-BE49-F238E27FC236}">
                <a16:creationId xmlns:a16="http://schemas.microsoft.com/office/drawing/2014/main" id="{720753F1-2CA2-E850-FE07-2CCB6EA07C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33174" y="4192363"/>
            <a:ext cx="2539426" cy="2265312"/>
          </a:xfrm>
          <a:prstGeom prst="rect">
            <a:avLst/>
          </a:prstGeom>
        </p:spPr>
      </p:pic>
      <p:pic>
        <p:nvPicPr>
          <p:cNvPr id="28" name="Picture 27" descr="A close up of a child's face&#10;&#10;AI-generated content may be incorrect.">
            <a:extLst>
              <a:ext uri="{FF2B5EF4-FFF2-40B4-BE49-F238E27FC236}">
                <a16:creationId xmlns:a16="http://schemas.microsoft.com/office/drawing/2014/main" id="{C790A2A0-CB60-757C-0B63-2F3A85CC6DE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061076" y="4273071"/>
            <a:ext cx="2539426" cy="2265312"/>
          </a:xfrm>
          <a:prstGeom prst="rect">
            <a:avLst/>
          </a:prstGeom>
        </p:spPr>
      </p:pic>
      <p:pic>
        <p:nvPicPr>
          <p:cNvPr id="29" name="Picture 28" descr="A close up of a child's face&#10;&#10;AI-generated content may be incorrect.">
            <a:extLst>
              <a:ext uri="{FF2B5EF4-FFF2-40B4-BE49-F238E27FC236}">
                <a16:creationId xmlns:a16="http://schemas.microsoft.com/office/drawing/2014/main" id="{916E726F-0668-5A88-0E08-0DEDDB6C3E7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423068" y="4290054"/>
            <a:ext cx="2539426" cy="2265312"/>
          </a:xfrm>
          <a:prstGeom prst="rect">
            <a:avLst/>
          </a:prstGeom>
        </p:spPr>
      </p:pic>
      <p:pic>
        <p:nvPicPr>
          <p:cNvPr id="30" name="Picture 29" descr="A close up of a child's face&#10;&#10;AI-generated content may be incorrect.">
            <a:extLst>
              <a:ext uri="{FF2B5EF4-FFF2-40B4-BE49-F238E27FC236}">
                <a16:creationId xmlns:a16="http://schemas.microsoft.com/office/drawing/2014/main" id="{3A658A7B-EECD-5EDD-C013-9513A05AFE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731926" y="4347268"/>
            <a:ext cx="2539426" cy="2265312"/>
          </a:xfrm>
          <a:prstGeom prst="rect">
            <a:avLst/>
          </a:prstGeom>
        </p:spPr>
      </p:pic>
      <p:pic>
        <p:nvPicPr>
          <p:cNvPr id="31" name="Picture 30" descr="A close up of a child's face&#10;&#10;AI-generated content may be incorrect.">
            <a:extLst>
              <a:ext uri="{FF2B5EF4-FFF2-40B4-BE49-F238E27FC236}">
                <a16:creationId xmlns:a16="http://schemas.microsoft.com/office/drawing/2014/main" id="{23E4AF3B-BE70-4ADB-79A0-04F13427A1B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782841" y="2646983"/>
            <a:ext cx="2539426" cy="2265312"/>
          </a:xfrm>
          <a:prstGeom prst="rect">
            <a:avLst/>
          </a:prstGeom>
        </p:spPr>
      </p:pic>
      <p:pic>
        <p:nvPicPr>
          <p:cNvPr id="32" name="Picture 31" descr="A close up of a child's face&#10;&#10;AI-generated content may be incorrect.">
            <a:extLst>
              <a:ext uri="{FF2B5EF4-FFF2-40B4-BE49-F238E27FC236}">
                <a16:creationId xmlns:a16="http://schemas.microsoft.com/office/drawing/2014/main" id="{6CD47C72-8F05-725D-284F-1C5475B2282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915513" y="4577962"/>
            <a:ext cx="2539426" cy="2265312"/>
          </a:xfrm>
          <a:prstGeom prst="rect">
            <a:avLst/>
          </a:prstGeom>
        </p:spPr>
      </p:pic>
      <p:pic>
        <p:nvPicPr>
          <p:cNvPr id="33" name="Picture 32" descr="A close up of a child's face&#10;&#10;AI-generated content may be incorrect.">
            <a:extLst>
              <a:ext uri="{FF2B5EF4-FFF2-40B4-BE49-F238E27FC236}">
                <a16:creationId xmlns:a16="http://schemas.microsoft.com/office/drawing/2014/main" id="{6B7A22D8-376A-6818-210D-093F76DDE46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243415" y="4658670"/>
            <a:ext cx="2539426" cy="2265312"/>
          </a:xfrm>
          <a:prstGeom prst="rect">
            <a:avLst/>
          </a:prstGeom>
        </p:spPr>
      </p:pic>
      <p:pic>
        <p:nvPicPr>
          <p:cNvPr id="34" name="Picture 33" descr="A close up of a child's face&#10;&#10;AI-generated content may be incorrect.">
            <a:extLst>
              <a:ext uri="{FF2B5EF4-FFF2-40B4-BE49-F238E27FC236}">
                <a16:creationId xmlns:a16="http://schemas.microsoft.com/office/drawing/2014/main" id="{A9A7CF1B-606C-1617-1A71-4A3AD61D6A8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8605407" y="4675653"/>
            <a:ext cx="2539426" cy="2265312"/>
          </a:xfrm>
          <a:prstGeom prst="rect">
            <a:avLst/>
          </a:prstGeom>
        </p:spPr>
      </p:pic>
      <p:pic>
        <p:nvPicPr>
          <p:cNvPr id="35" name="Picture 34" descr="A close up of a child's face&#10;&#10;AI-generated content may be incorrect.">
            <a:extLst>
              <a:ext uri="{FF2B5EF4-FFF2-40B4-BE49-F238E27FC236}">
                <a16:creationId xmlns:a16="http://schemas.microsoft.com/office/drawing/2014/main" id="{AD4AFF83-9263-C084-427A-66892BD13C2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914265" y="4732867"/>
            <a:ext cx="2539426" cy="2265312"/>
          </a:xfrm>
          <a:prstGeom prst="rect">
            <a:avLst/>
          </a:prstGeom>
        </p:spPr>
      </p:pic>
    </p:spTree>
    <p:extLst>
      <p:ext uri="{BB962C8B-B14F-4D97-AF65-F5344CB8AC3E}">
        <p14:creationId xmlns:p14="http://schemas.microsoft.com/office/powerpoint/2010/main" val="298751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F33C-AB12-2E2E-6078-F195F404278A}"/>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716271BB-6D36-6A8C-7F86-19FA5FAF65EA}"/>
              </a:ext>
            </a:extLst>
          </p:cNvPr>
          <p:cNvSpPr>
            <a:spLocks noGrp="1"/>
          </p:cNvSpPr>
          <p:nvPr>
            <p:ph idx="1"/>
          </p:nvPr>
        </p:nvSpPr>
        <p:spPr>
          <a:xfrm>
            <a:off x="464041" y="1853248"/>
            <a:ext cx="11727959" cy="4195481"/>
          </a:xfrm>
        </p:spPr>
        <p:txBody>
          <a:bodyPr/>
          <a:lstStyle/>
          <a:p>
            <a:r>
              <a:rPr lang="en-AU" dirty="0"/>
              <a:t>Next is sophisticated/exponential growth, which is split into two parts, taking the inputs depending on the situation, and setting the variables up</a:t>
            </a:r>
          </a:p>
          <a:p>
            <a:r>
              <a:rPr lang="en-AU" dirty="0"/>
              <a:t>The parameters are similar to the inputs function, where it enables/disables a line using a loop if it requires so</a:t>
            </a:r>
          </a:p>
          <a:p>
            <a:endParaRPr lang="en-AU" dirty="0"/>
          </a:p>
        </p:txBody>
      </p:sp>
      <p:pic>
        <p:nvPicPr>
          <p:cNvPr id="5" name="Picture 4">
            <a:extLst>
              <a:ext uri="{FF2B5EF4-FFF2-40B4-BE49-F238E27FC236}">
                <a16:creationId xmlns:a16="http://schemas.microsoft.com/office/drawing/2014/main" id="{8AA15AE1-6EB3-D1E7-93AE-7FB9ADA244E6}"/>
              </a:ext>
            </a:extLst>
          </p:cNvPr>
          <p:cNvPicPr>
            <a:picLocks noChangeAspect="1"/>
          </p:cNvPicPr>
          <p:nvPr/>
        </p:nvPicPr>
        <p:blipFill>
          <a:blip r:embed="rId2"/>
          <a:stretch>
            <a:fillRect/>
          </a:stretch>
        </p:blipFill>
        <p:spPr>
          <a:xfrm>
            <a:off x="89012" y="3194492"/>
            <a:ext cx="10940432" cy="3750199"/>
          </a:xfrm>
          <a:prstGeom prst="rect">
            <a:avLst/>
          </a:prstGeom>
        </p:spPr>
      </p:pic>
      <p:sp>
        <p:nvSpPr>
          <p:cNvPr id="4" name="TextBox 3">
            <a:extLst>
              <a:ext uri="{FF2B5EF4-FFF2-40B4-BE49-F238E27FC236}">
                <a16:creationId xmlns:a16="http://schemas.microsoft.com/office/drawing/2014/main" id="{1C1C70C1-023B-E8CC-6037-600358367A1A}"/>
              </a:ext>
            </a:extLst>
          </p:cNvPr>
          <p:cNvSpPr txBox="1"/>
          <p:nvPr/>
        </p:nvSpPr>
        <p:spPr>
          <a:xfrm>
            <a:off x="2433781" y="3274560"/>
            <a:ext cx="7324437" cy="369332"/>
          </a:xfrm>
          <a:prstGeom prst="rect">
            <a:avLst/>
          </a:prstGeom>
          <a:noFill/>
        </p:spPr>
        <p:txBody>
          <a:bodyPr wrap="square" rtlCol="0">
            <a:spAutoFit/>
          </a:bodyPr>
          <a:lstStyle/>
          <a:p>
            <a:r>
              <a:rPr lang="en-AU" dirty="0"/>
              <a:t>These parameters are either False, or contain the list if true</a:t>
            </a:r>
          </a:p>
        </p:txBody>
      </p:sp>
    </p:spTree>
    <p:extLst>
      <p:ext uri="{BB962C8B-B14F-4D97-AF65-F5344CB8AC3E}">
        <p14:creationId xmlns:p14="http://schemas.microsoft.com/office/powerpoint/2010/main" val="1828419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7DD0-7CA5-E0E2-CD98-71DD642F981F}"/>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6672E8DC-8B2F-8316-AECE-CA66E3786D22}"/>
              </a:ext>
            </a:extLst>
          </p:cNvPr>
          <p:cNvSpPr>
            <a:spLocks noGrp="1"/>
          </p:cNvSpPr>
          <p:nvPr>
            <p:ph idx="1"/>
          </p:nvPr>
        </p:nvSpPr>
        <p:spPr/>
        <p:txBody>
          <a:bodyPr/>
          <a:lstStyle/>
          <a:p>
            <a:r>
              <a:rPr lang="en-AU" dirty="0"/>
              <a:t>Sophisticated growth is exponential, meaning growth applies to previous growth, so back to the example, 5 </a:t>
            </a:r>
            <a:r>
              <a:rPr lang="en-AU" dirty="0" err="1"/>
              <a:t>andres</a:t>
            </a:r>
            <a:endParaRPr lang="en-AU" dirty="0"/>
          </a:p>
          <a:p>
            <a:r>
              <a:rPr lang="en-AU" dirty="0"/>
              <a:t>At a growth rate of 20% every hour, for 5 hours, at hour one, I would have 20% more</a:t>
            </a:r>
          </a:p>
          <a:p>
            <a:r>
              <a:rPr lang="en-AU" dirty="0"/>
              <a:t>But then, I wouldn’t just gain one more, I would gain 20% of the new amount, which is 1 and 1/5 more</a:t>
            </a:r>
          </a:p>
          <a:p>
            <a:r>
              <a:rPr lang="en-AU" dirty="0"/>
              <a:t>And so on</a:t>
            </a:r>
          </a:p>
          <a:p>
            <a:r>
              <a:rPr lang="en-AU" dirty="0"/>
              <a:t>Eventually, I would have 12.5 </a:t>
            </a:r>
            <a:r>
              <a:rPr lang="en-AU" dirty="0" err="1"/>
              <a:t>andres</a:t>
            </a:r>
            <a:r>
              <a:rPr lang="en-AU" dirty="0"/>
              <a:t> instead of 10, meaning it gives better rates</a:t>
            </a:r>
          </a:p>
        </p:txBody>
      </p:sp>
      <p:pic>
        <p:nvPicPr>
          <p:cNvPr id="8" name="Picture 7" descr="A close up of a child's face&#10;&#10;AI-generated content may be incorrect.">
            <a:extLst>
              <a:ext uri="{FF2B5EF4-FFF2-40B4-BE49-F238E27FC236}">
                <a16:creationId xmlns:a16="http://schemas.microsoft.com/office/drawing/2014/main" id="{F6DF077E-DF84-AABD-21D1-02F2650F26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900082" y="2302149"/>
            <a:ext cx="559553" cy="499153"/>
          </a:xfrm>
          <a:prstGeom prst="rect">
            <a:avLst/>
          </a:prstGeom>
        </p:spPr>
      </p:pic>
      <p:pic>
        <p:nvPicPr>
          <p:cNvPr id="9" name="Picture 8" descr="A close up of a child's face&#10;&#10;AI-generated content may be incorrect.">
            <a:extLst>
              <a:ext uri="{FF2B5EF4-FFF2-40B4-BE49-F238E27FC236}">
                <a16:creationId xmlns:a16="http://schemas.microsoft.com/office/drawing/2014/main" id="{4A5503FE-68A8-8915-DDD6-B86D5AC5747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8779083" y="2319132"/>
            <a:ext cx="559553" cy="499153"/>
          </a:xfrm>
          <a:prstGeom prst="rect">
            <a:avLst/>
          </a:prstGeom>
        </p:spPr>
      </p:pic>
      <p:pic>
        <p:nvPicPr>
          <p:cNvPr id="10" name="Picture 9" descr="A close up of a child's face&#10;&#10;AI-generated content may be incorrect.">
            <a:extLst>
              <a:ext uri="{FF2B5EF4-FFF2-40B4-BE49-F238E27FC236}">
                <a16:creationId xmlns:a16="http://schemas.microsoft.com/office/drawing/2014/main" id="{B43836D5-9E79-C265-065B-4FC22A27A3C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8335703" y="2324984"/>
            <a:ext cx="559553" cy="499153"/>
          </a:xfrm>
          <a:prstGeom prst="rect">
            <a:avLst/>
          </a:prstGeom>
        </p:spPr>
      </p:pic>
      <p:pic>
        <p:nvPicPr>
          <p:cNvPr id="11" name="Picture 10" descr="A close up of a child's face&#10;&#10;AI-generated content may be incorrect.">
            <a:extLst>
              <a:ext uri="{FF2B5EF4-FFF2-40B4-BE49-F238E27FC236}">
                <a16:creationId xmlns:a16="http://schemas.microsoft.com/office/drawing/2014/main" id="{44480CD2-F534-F754-266E-40222F41646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250932" y="2302149"/>
            <a:ext cx="559553" cy="499153"/>
          </a:xfrm>
          <a:prstGeom prst="rect">
            <a:avLst/>
          </a:prstGeom>
        </p:spPr>
      </p:pic>
      <p:pic>
        <p:nvPicPr>
          <p:cNvPr id="12" name="Picture 11" descr="A close up of a child's face&#10;&#10;AI-generated content may be incorrect.">
            <a:extLst>
              <a:ext uri="{FF2B5EF4-FFF2-40B4-BE49-F238E27FC236}">
                <a16:creationId xmlns:a16="http://schemas.microsoft.com/office/drawing/2014/main" id="{2B2FDB02-5195-BC6D-04D6-4AC29D1E6D0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9770076" y="2310640"/>
            <a:ext cx="559553" cy="499153"/>
          </a:xfrm>
          <a:prstGeom prst="rect">
            <a:avLst/>
          </a:prstGeom>
        </p:spPr>
      </p:pic>
      <p:pic>
        <p:nvPicPr>
          <p:cNvPr id="13" name="Picture 12" descr="A close up of a child's face&#10;&#10;AI-generated content may be incorrect.">
            <a:extLst>
              <a:ext uri="{FF2B5EF4-FFF2-40B4-BE49-F238E27FC236}">
                <a16:creationId xmlns:a16="http://schemas.microsoft.com/office/drawing/2014/main" id="{B33C1B5E-798F-31F2-1905-1C3222EFCC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574680" y="3114508"/>
            <a:ext cx="559553" cy="499153"/>
          </a:xfrm>
          <a:prstGeom prst="rect">
            <a:avLst/>
          </a:prstGeom>
        </p:spPr>
      </p:pic>
      <p:pic>
        <p:nvPicPr>
          <p:cNvPr id="14" name="Picture 13" descr="A close up of a child's face&#10;&#10;AI-generated content may be incorrect.">
            <a:extLst>
              <a:ext uri="{FF2B5EF4-FFF2-40B4-BE49-F238E27FC236}">
                <a16:creationId xmlns:a16="http://schemas.microsoft.com/office/drawing/2014/main" id="{CD5C43AE-1643-C068-6C86-63B760A972F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453681" y="3131491"/>
            <a:ext cx="559553" cy="499153"/>
          </a:xfrm>
          <a:prstGeom prst="rect">
            <a:avLst/>
          </a:prstGeom>
        </p:spPr>
      </p:pic>
      <p:pic>
        <p:nvPicPr>
          <p:cNvPr id="15" name="Picture 14" descr="A close up of a child's face&#10;&#10;AI-generated content may be incorrect.">
            <a:extLst>
              <a:ext uri="{FF2B5EF4-FFF2-40B4-BE49-F238E27FC236}">
                <a16:creationId xmlns:a16="http://schemas.microsoft.com/office/drawing/2014/main" id="{9C4948B7-71D6-C421-BEAA-727CAC69A0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010301" y="3137343"/>
            <a:ext cx="559553" cy="499153"/>
          </a:xfrm>
          <a:prstGeom prst="rect">
            <a:avLst/>
          </a:prstGeom>
        </p:spPr>
      </p:pic>
      <p:pic>
        <p:nvPicPr>
          <p:cNvPr id="16" name="Picture 15" descr="A close up of a child's face&#10;&#10;AI-generated content may be incorrect.">
            <a:extLst>
              <a:ext uri="{FF2B5EF4-FFF2-40B4-BE49-F238E27FC236}">
                <a16:creationId xmlns:a16="http://schemas.microsoft.com/office/drawing/2014/main" id="{9228EABD-E2DE-2FFC-08A5-8F9D04B7A9A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925530" y="3114508"/>
            <a:ext cx="559553" cy="499153"/>
          </a:xfrm>
          <a:prstGeom prst="rect">
            <a:avLst/>
          </a:prstGeom>
        </p:spPr>
      </p:pic>
      <p:pic>
        <p:nvPicPr>
          <p:cNvPr id="17" name="Picture 16" descr="A close up of a child's face&#10;&#10;AI-generated content may be incorrect.">
            <a:extLst>
              <a:ext uri="{FF2B5EF4-FFF2-40B4-BE49-F238E27FC236}">
                <a16:creationId xmlns:a16="http://schemas.microsoft.com/office/drawing/2014/main" id="{CAF8AD50-838F-2BB4-DD3A-16BBEA1658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444674" y="3122999"/>
            <a:ext cx="559553" cy="499153"/>
          </a:xfrm>
          <a:prstGeom prst="rect">
            <a:avLst/>
          </a:prstGeom>
        </p:spPr>
      </p:pic>
      <p:pic>
        <p:nvPicPr>
          <p:cNvPr id="18" name="Picture 17" descr="A close up of a child's face&#10;&#10;AI-generated content may be incorrect.">
            <a:extLst>
              <a:ext uri="{FF2B5EF4-FFF2-40B4-BE49-F238E27FC236}">
                <a16:creationId xmlns:a16="http://schemas.microsoft.com/office/drawing/2014/main" id="{67FEECA3-F4A5-6D5C-73E7-F9458FB97EE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920850" y="2999421"/>
            <a:ext cx="559553" cy="49915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9" name="Ink 18">
                <a:extLst>
                  <a:ext uri="{FF2B5EF4-FFF2-40B4-BE49-F238E27FC236}">
                    <a16:creationId xmlns:a16="http://schemas.microsoft.com/office/drawing/2014/main" id="{4A145C3B-79E7-29A6-A2DF-C6338C082C3D}"/>
                  </a:ext>
                </a:extLst>
              </p14:cNvPr>
              <p14:cNvContentPartPr/>
              <p14:nvPr/>
            </p14:nvContentPartPr>
            <p14:xfrm>
              <a:off x="5941957" y="3114508"/>
              <a:ext cx="517341" cy="384066"/>
            </p14:xfrm>
          </p:contentPart>
        </mc:Choice>
        <mc:Fallback xmlns="">
          <p:pic>
            <p:nvPicPr>
              <p:cNvPr id="19" name="Ink 18">
                <a:extLst>
                  <a:ext uri="{FF2B5EF4-FFF2-40B4-BE49-F238E27FC236}">
                    <a16:creationId xmlns:a16="http://schemas.microsoft.com/office/drawing/2014/main" id="{4A145C3B-79E7-29A6-A2DF-C6338C082C3D}"/>
                  </a:ext>
                </a:extLst>
              </p:cNvPr>
              <p:cNvPicPr/>
              <p:nvPr/>
            </p:nvPicPr>
            <p:blipFill>
              <a:blip r:embed="rId5"/>
              <a:stretch>
                <a:fillRect/>
              </a:stretch>
            </p:blipFill>
            <p:spPr>
              <a:xfrm>
                <a:off x="5878998" y="3051517"/>
                <a:ext cx="642899" cy="509688"/>
              </a:xfrm>
              <a:prstGeom prst="rect">
                <a:avLst/>
              </a:prstGeom>
            </p:spPr>
          </p:pic>
        </mc:Fallback>
      </mc:AlternateContent>
      <p:pic>
        <p:nvPicPr>
          <p:cNvPr id="20" name="Picture 19" descr="A close up of a child's face&#10;&#10;AI-generated content may be incorrect.">
            <a:extLst>
              <a:ext uri="{FF2B5EF4-FFF2-40B4-BE49-F238E27FC236}">
                <a16:creationId xmlns:a16="http://schemas.microsoft.com/office/drawing/2014/main" id="{68A5B462-A9F8-C0D3-C323-3A8B8587A46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634131" y="4005054"/>
            <a:ext cx="559553" cy="499153"/>
          </a:xfrm>
          <a:prstGeom prst="rect">
            <a:avLst/>
          </a:prstGeom>
        </p:spPr>
      </p:pic>
      <p:pic>
        <p:nvPicPr>
          <p:cNvPr id="21" name="Picture 20" descr="A close up of a child's face&#10;&#10;AI-generated content may be incorrect.">
            <a:extLst>
              <a:ext uri="{FF2B5EF4-FFF2-40B4-BE49-F238E27FC236}">
                <a16:creationId xmlns:a16="http://schemas.microsoft.com/office/drawing/2014/main" id="{BA7F6667-9688-A413-A1F7-242BE6B68C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513132" y="4022037"/>
            <a:ext cx="559553" cy="499153"/>
          </a:xfrm>
          <a:prstGeom prst="rect">
            <a:avLst/>
          </a:prstGeom>
        </p:spPr>
      </p:pic>
      <p:pic>
        <p:nvPicPr>
          <p:cNvPr id="22" name="Picture 21" descr="A close up of a child's face&#10;&#10;AI-generated content may be incorrect.">
            <a:extLst>
              <a:ext uri="{FF2B5EF4-FFF2-40B4-BE49-F238E27FC236}">
                <a16:creationId xmlns:a16="http://schemas.microsoft.com/office/drawing/2014/main" id="{9B8E8760-73FF-35A9-6DE5-A3FB60E06D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069752" y="4027889"/>
            <a:ext cx="559553" cy="499153"/>
          </a:xfrm>
          <a:prstGeom prst="rect">
            <a:avLst/>
          </a:prstGeom>
        </p:spPr>
      </p:pic>
      <p:pic>
        <p:nvPicPr>
          <p:cNvPr id="23" name="Picture 22" descr="A close up of a child's face&#10;&#10;AI-generated content may be incorrect.">
            <a:extLst>
              <a:ext uri="{FF2B5EF4-FFF2-40B4-BE49-F238E27FC236}">
                <a16:creationId xmlns:a16="http://schemas.microsoft.com/office/drawing/2014/main" id="{5B12ADD8-6E3E-ADE1-9266-9025E9E33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984981" y="4005054"/>
            <a:ext cx="559553" cy="499153"/>
          </a:xfrm>
          <a:prstGeom prst="rect">
            <a:avLst/>
          </a:prstGeom>
        </p:spPr>
      </p:pic>
      <p:pic>
        <p:nvPicPr>
          <p:cNvPr id="24" name="Picture 23" descr="A close up of a child's face&#10;&#10;AI-generated content may be incorrect.">
            <a:extLst>
              <a:ext uri="{FF2B5EF4-FFF2-40B4-BE49-F238E27FC236}">
                <a16:creationId xmlns:a16="http://schemas.microsoft.com/office/drawing/2014/main" id="{6C6D7800-43A8-203B-DF9B-D5DA3B97B4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504125" y="4013545"/>
            <a:ext cx="559553" cy="499153"/>
          </a:xfrm>
          <a:prstGeom prst="rect">
            <a:avLst/>
          </a:prstGeom>
        </p:spPr>
      </p:pic>
      <p:pic>
        <p:nvPicPr>
          <p:cNvPr id="25" name="Picture 24" descr="A close up of a child's face&#10;&#10;AI-generated content may be incorrect.">
            <a:extLst>
              <a:ext uri="{FF2B5EF4-FFF2-40B4-BE49-F238E27FC236}">
                <a16:creationId xmlns:a16="http://schemas.microsoft.com/office/drawing/2014/main" id="{F4768A84-5A0D-5B70-1513-D0460F5EE64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033010" y="4013545"/>
            <a:ext cx="559553" cy="499153"/>
          </a:xfrm>
          <a:prstGeom prst="rect">
            <a:avLst/>
          </a:prstGeom>
        </p:spPr>
      </p:pic>
      <p:pic>
        <p:nvPicPr>
          <p:cNvPr id="26" name="Picture 25" descr="A close up of a child's face&#10;&#10;AI-generated content may be incorrect.">
            <a:extLst>
              <a:ext uri="{FF2B5EF4-FFF2-40B4-BE49-F238E27FC236}">
                <a16:creationId xmlns:a16="http://schemas.microsoft.com/office/drawing/2014/main" id="{999D8B83-9417-78F7-E3BB-C0593ABBB81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592563" y="4022577"/>
            <a:ext cx="559553" cy="499153"/>
          </a:xfrm>
          <a:prstGeom prst="rect">
            <a:avLst/>
          </a:prstGeom>
        </p:spPr>
      </p:pic>
      <p:pic>
        <p:nvPicPr>
          <p:cNvPr id="27" name="Picture 26" descr="A close up of a child's face&#10;&#10;AI-generated content may be incorrect.">
            <a:extLst>
              <a:ext uri="{FF2B5EF4-FFF2-40B4-BE49-F238E27FC236}">
                <a16:creationId xmlns:a16="http://schemas.microsoft.com/office/drawing/2014/main" id="{A3F66D11-7B2A-F7F3-BC49-99A9299C6FB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rcRect r="63590"/>
          <a:stretch/>
        </p:blipFill>
        <p:spPr>
          <a:xfrm>
            <a:off x="6098364" y="4031609"/>
            <a:ext cx="203729" cy="49915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8" name="Ink 27">
                <a:extLst>
                  <a:ext uri="{FF2B5EF4-FFF2-40B4-BE49-F238E27FC236}">
                    <a16:creationId xmlns:a16="http://schemas.microsoft.com/office/drawing/2014/main" id="{8BEF5020-D7CF-0131-2573-DBA69F265965}"/>
                  </a:ext>
                </a:extLst>
              </p14:cNvPr>
              <p14:cNvContentPartPr/>
              <p14:nvPr/>
            </p14:nvContentPartPr>
            <p14:xfrm>
              <a:off x="5580203" y="3909976"/>
              <a:ext cx="1116000" cy="830520"/>
            </p14:xfrm>
          </p:contentPart>
        </mc:Choice>
        <mc:Fallback xmlns="">
          <p:pic>
            <p:nvPicPr>
              <p:cNvPr id="28" name="Ink 27">
                <a:extLst>
                  <a:ext uri="{FF2B5EF4-FFF2-40B4-BE49-F238E27FC236}">
                    <a16:creationId xmlns:a16="http://schemas.microsoft.com/office/drawing/2014/main" id="{8BEF5020-D7CF-0131-2573-DBA69F265965}"/>
                  </a:ext>
                </a:extLst>
              </p:cNvPr>
              <p:cNvPicPr/>
              <p:nvPr/>
            </p:nvPicPr>
            <p:blipFill>
              <a:blip r:embed="rId7"/>
              <a:stretch>
                <a:fillRect/>
              </a:stretch>
            </p:blipFill>
            <p:spPr>
              <a:xfrm>
                <a:off x="5574083" y="3903856"/>
                <a:ext cx="1128240" cy="842760"/>
              </a:xfrm>
              <a:prstGeom prst="rect">
                <a:avLst/>
              </a:prstGeom>
            </p:spPr>
          </p:pic>
        </mc:Fallback>
      </mc:AlternateContent>
      <p:pic>
        <p:nvPicPr>
          <p:cNvPr id="29" name="Picture 28" descr="A close up of a child's face&#10;&#10;AI-generated content may be incorrect.">
            <a:extLst>
              <a:ext uri="{FF2B5EF4-FFF2-40B4-BE49-F238E27FC236}">
                <a16:creationId xmlns:a16="http://schemas.microsoft.com/office/drawing/2014/main" id="{A9256B45-61FB-FC38-1DE4-18F43DB826E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1145133" y="5582780"/>
            <a:ext cx="559553" cy="499153"/>
          </a:xfrm>
          <a:prstGeom prst="rect">
            <a:avLst/>
          </a:prstGeom>
        </p:spPr>
      </p:pic>
      <p:pic>
        <p:nvPicPr>
          <p:cNvPr id="30" name="Picture 29" descr="A close up of a child's face&#10;&#10;AI-generated content may be incorrect.">
            <a:extLst>
              <a:ext uri="{FF2B5EF4-FFF2-40B4-BE49-F238E27FC236}">
                <a16:creationId xmlns:a16="http://schemas.microsoft.com/office/drawing/2014/main" id="{BCED75ED-5725-1D52-AA5F-B26FD1AE6A1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024134" y="5599763"/>
            <a:ext cx="559553" cy="499153"/>
          </a:xfrm>
          <a:prstGeom prst="rect">
            <a:avLst/>
          </a:prstGeom>
        </p:spPr>
      </p:pic>
      <p:pic>
        <p:nvPicPr>
          <p:cNvPr id="31" name="Picture 30" descr="A close up of a child's face&#10;&#10;AI-generated content may be incorrect.">
            <a:extLst>
              <a:ext uri="{FF2B5EF4-FFF2-40B4-BE49-F238E27FC236}">
                <a16:creationId xmlns:a16="http://schemas.microsoft.com/office/drawing/2014/main" id="{B663C615-93FB-EC2D-BB96-78D78C16CAD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1580754" y="5605615"/>
            <a:ext cx="559553" cy="499153"/>
          </a:xfrm>
          <a:prstGeom prst="rect">
            <a:avLst/>
          </a:prstGeom>
        </p:spPr>
      </p:pic>
      <p:pic>
        <p:nvPicPr>
          <p:cNvPr id="32" name="Picture 31" descr="A close up of a child's face&#10;&#10;AI-generated content may be incorrect.">
            <a:extLst>
              <a:ext uri="{FF2B5EF4-FFF2-40B4-BE49-F238E27FC236}">
                <a16:creationId xmlns:a16="http://schemas.microsoft.com/office/drawing/2014/main" id="{BE81E544-324E-8A47-69B7-B5C1E82A26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495983" y="5582780"/>
            <a:ext cx="559553" cy="499153"/>
          </a:xfrm>
          <a:prstGeom prst="rect">
            <a:avLst/>
          </a:prstGeom>
        </p:spPr>
      </p:pic>
      <p:pic>
        <p:nvPicPr>
          <p:cNvPr id="33" name="Picture 32" descr="A close up of a child's face&#10;&#10;AI-generated content may be incorrect.">
            <a:extLst>
              <a:ext uri="{FF2B5EF4-FFF2-40B4-BE49-F238E27FC236}">
                <a16:creationId xmlns:a16="http://schemas.microsoft.com/office/drawing/2014/main" id="{03A864E1-D95B-AD68-2196-285F88B94A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015127" y="5591271"/>
            <a:ext cx="559553" cy="499153"/>
          </a:xfrm>
          <a:prstGeom prst="rect">
            <a:avLst/>
          </a:prstGeom>
        </p:spPr>
      </p:pic>
      <p:pic>
        <p:nvPicPr>
          <p:cNvPr id="34" name="Picture 33" descr="A close up of a child's face&#10;&#10;AI-generated content may be incorrect.">
            <a:extLst>
              <a:ext uri="{FF2B5EF4-FFF2-40B4-BE49-F238E27FC236}">
                <a16:creationId xmlns:a16="http://schemas.microsoft.com/office/drawing/2014/main" id="{435928F3-2740-CDBC-4B50-4E5A79DA352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603567" y="5632164"/>
            <a:ext cx="559553" cy="499153"/>
          </a:xfrm>
          <a:prstGeom prst="rect">
            <a:avLst/>
          </a:prstGeom>
        </p:spPr>
      </p:pic>
      <p:pic>
        <p:nvPicPr>
          <p:cNvPr id="35" name="Picture 34" descr="A close up of a child's face&#10;&#10;AI-generated content may be incorrect.">
            <a:extLst>
              <a:ext uri="{FF2B5EF4-FFF2-40B4-BE49-F238E27FC236}">
                <a16:creationId xmlns:a16="http://schemas.microsoft.com/office/drawing/2014/main" id="{6E7CE74B-F80B-D050-F968-D6BFF8013E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482568" y="5649147"/>
            <a:ext cx="559553" cy="499153"/>
          </a:xfrm>
          <a:prstGeom prst="rect">
            <a:avLst/>
          </a:prstGeom>
        </p:spPr>
      </p:pic>
      <p:pic>
        <p:nvPicPr>
          <p:cNvPr id="36" name="Picture 35" descr="A close up of a child's face&#10;&#10;AI-generated content may be incorrect.">
            <a:extLst>
              <a:ext uri="{FF2B5EF4-FFF2-40B4-BE49-F238E27FC236}">
                <a16:creationId xmlns:a16="http://schemas.microsoft.com/office/drawing/2014/main" id="{6D5202DF-3514-EC29-4CB9-5F1CAB72148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039188" y="5654999"/>
            <a:ext cx="559553" cy="499153"/>
          </a:xfrm>
          <a:prstGeom prst="rect">
            <a:avLst/>
          </a:prstGeom>
        </p:spPr>
      </p:pic>
      <p:pic>
        <p:nvPicPr>
          <p:cNvPr id="37" name="Picture 36" descr="A close up of a child's face&#10;&#10;AI-generated content may be incorrect.">
            <a:extLst>
              <a:ext uri="{FF2B5EF4-FFF2-40B4-BE49-F238E27FC236}">
                <a16:creationId xmlns:a16="http://schemas.microsoft.com/office/drawing/2014/main" id="{79778779-7F7B-73DF-0056-2B8E9A82CFC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954417" y="5632164"/>
            <a:ext cx="559553" cy="499153"/>
          </a:xfrm>
          <a:prstGeom prst="rect">
            <a:avLst/>
          </a:prstGeom>
        </p:spPr>
      </p:pic>
      <p:pic>
        <p:nvPicPr>
          <p:cNvPr id="38" name="Picture 37" descr="A close up of a child's face&#10;&#10;AI-generated content may be incorrect.">
            <a:extLst>
              <a:ext uri="{FF2B5EF4-FFF2-40B4-BE49-F238E27FC236}">
                <a16:creationId xmlns:a16="http://schemas.microsoft.com/office/drawing/2014/main" id="{1BBAFF48-E4B0-AB76-F84A-61A948B2BD5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473561" y="5640655"/>
            <a:ext cx="559553" cy="499153"/>
          </a:xfrm>
          <a:prstGeom prst="rect">
            <a:avLst/>
          </a:prstGeom>
        </p:spPr>
      </p:pic>
      <p:pic>
        <p:nvPicPr>
          <p:cNvPr id="39" name="Picture 38" descr="A close up of a child's face&#10;&#10;AI-generated content may be incorrect.">
            <a:extLst>
              <a:ext uri="{FF2B5EF4-FFF2-40B4-BE49-F238E27FC236}">
                <a16:creationId xmlns:a16="http://schemas.microsoft.com/office/drawing/2014/main" id="{39F0B443-4777-0B1C-CBAB-F2DFBD6C881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6047557" y="5650548"/>
            <a:ext cx="559553" cy="499153"/>
          </a:xfrm>
          <a:prstGeom prst="rect">
            <a:avLst/>
          </a:prstGeom>
        </p:spPr>
      </p:pic>
      <p:pic>
        <p:nvPicPr>
          <p:cNvPr id="40" name="Picture 39" descr="A close up of a child's face&#10;&#10;AI-generated content may be incorrect.">
            <a:extLst>
              <a:ext uri="{FF2B5EF4-FFF2-40B4-BE49-F238E27FC236}">
                <a16:creationId xmlns:a16="http://schemas.microsoft.com/office/drawing/2014/main" id="{26B42147-C140-EB29-9A2B-F79EDD709F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6566701" y="5659039"/>
            <a:ext cx="559553" cy="499153"/>
          </a:xfrm>
          <a:prstGeom prst="rect">
            <a:avLst/>
          </a:prstGeom>
        </p:spPr>
      </p:pic>
      <p:pic>
        <p:nvPicPr>
          <p:cNvPr id="41" name="Picture 40" descr="A close up of a child's face&#10;&#10;AI-generated content may be incorrect.">
            <a:extLst>
              <a:ext uri="{FF2B5EF4-FFF2-40B4-BE49-F238E27FC236}">
                <a16:creationId xmlns:a16="http://schemas.microsoft.com/office/drawing/2014/main" id="{1D3A10C5-B26A-2FA1-AE57-5B4776A66C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rcRect r="44603"/>
          <a:stretch/>
        </p:blipFill>
        <p:spPr>
          <a:xfrm>
            <a:off x="7100643" y="5667530"/>
            <a:ext cx="309974" cy="499153"/>
          </a:xfrm>
          <a:prstGeom prst="rect">
            <a:avLst/>
          </a:prstGeom>
        </p:spPr>
      </p:pic>
    </p:spTree>
    <p:extLst>
      <p:ext uri="{BB962C8B-B14F-4D97-AF65-F5344CB8AC3E}">
        <p14:creationId xmlns:p14="http://schemas.microsoft.com/office/powerpoint/2010/main" val="304830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B28D-1743-AA5D-E9F8-F3E38E3BB689}"/>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59664112-10DD-957F-51B4-163A67A5E92D}"/>
              </a:ext>
            </a:extLst>
          </p:cNvPr>
          <p:cNvSpPr>
            <a:spLocks noGrp="1"/>
          </p:cNvSpPr>
          <p:nvPr>
            <p:ph idx="1"/>
          </p:nvPr>
        </p:nvSpPr>
        <p:spPr/>
        <p:txBody>
          <a:bodyPr/>
          <a:lstStyle/>
          <a:p>
            <a:r>
              <a:rPr lang="en-AU" dirty="0"/>
              <a:t>However, more events of growth, does not mean it can get infinitely larger, it will always reach a point where growth cannot go more, also known as Euler’s number , or e (</a:t>
            </a:r>
            <a:r>
              <a:rPr lang="en-AU" b="0" i="0" dirty="0">
                <a:solidFill>
                  <a:srgbClr val="ECECEC"/>
                </a:solidFill>
                <a:effectLst/>
                <a:latin typeface="Arial" panose="020B0604020202020204" pitchFamily="34" charset="0"/>
              </a:rPr>
              <a:t>2.71828)</a:t>
            </a:r>
          </a:p>
          <a:p>
            <a:r>
              <a:rPr lang="en-AU" dirty="0"/>
              <a:t>Again, all of these functions were present near the start, and were slightly modified for the requirements of the task</a:t>
            </a:r>
          </a:p>
          <a:p>
            <a:r>
              <a:rPr lang="en-AU" dirty="0"/>
              <a:t>The modality of the code will be shown later, in later part</a:t>
            </a:r>
          </a:p>
        </p:txBody>
      </p:sp>
    </p:spTree>
    <p:extLst>
      <p:ext uri="{BB962C8B-B14F-4D97-AF65-F5344CB8AC3E}">
        <p14:creationId xmlns:p14="http://schemas.microsoft.com/office/powerpoint/2010/main" val="2012476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8B5-96AC-62B3-A73E-3AA03485F0D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6E2F970-BC2D-E93D-D325-5661E64AC325}"/>
              </a:ext>
            </a:extLst>
          </p:cNvPr>
          <p:cNvSpPr>
            <a:spLocks noGrp="1"/>
          </p:cNvSpPr>
          <p:nvPr>
            <p:ph idx="1"/>
          </p:nvPr>
        </p:nvSpPr>
        <p:spPr/>
        <p:txBody>
          <a:bodyPr/>
          <a:lstStyle/>
          <a:p>
            <a:endParaRPr lang="en-AU"/>
          </a:p>
        </p:txBody>
      </p:sp>
      <p:pic>
        <p:nvPicPr>
          <p:cNvPr id="4" name="Picture 3" descr="A close up of a child's face&#10;&#10;AI-generated content may be incorrect.">
            <a:extLst>
              <a:ext uri="{FF2B5EF4-FFF2-40B4-BE49-F238E27FC236}">
                <a16:creationId xmlns:a16="http://schemas.microsoft.com/office/drawing/2014/main" id="{E39126A7-E6BC-D00A-2BA0-9D56CAF2457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751006" y="-507047"/>
            <a:ext cx="7477882" cy="6670695"/>
          </a:xfrm>
          <a:prstGeom prst="rect">
            <a:avLst/>
          </a:prstGeom>
        </p:spPr>
      </p:pic>
      <p:pic>
        <p:nvPicPr>
          <p:cNvPr id="5" name="Picture 4" descr="A close up of a child's face&#10;&#10;AI-generated content may be incorrect.">
            <a:extLst>
              <a:ext uri="{FF2B5EF4-FFF2-40B4-BE49-F238E27FC236}">
                <a16:creationId xmlns:a16="http://schemas.microsoft.com/office/drawing/2014/main" id="{BA39617B-C6A0-0CCF-B9CF-A62EA8A4D39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1872005" y="-490064"/>
            <a:ext cx="7477882" cy="6670695"/>
          </a:xfrm>
          <a:prstGeom prst="rect">
            <a:avLst/>
          </a:prstGeom>
        </p:spPr>
      </p:pic>
      <p:pic>
        <p:nvPicPr>
          <p:cNvPr id="6" name="Picture 5" descr="A close up of a child's face&#10;&#10;AI-generated content may be incorrect.">
            <a:extLst>
              <a:ext uri="{FF2B5EF4-FFF2-40B4-BE49-F238E27FC236}">
                <a16:creationId xmlns:a16="http://schemas.microsoft.com/office/drawing/2014/main" id="{3F188F45-A6F9-3552-A904-30FA4AE6EBE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315385" y="-484212"/>
            <a:ext cx="7477882" cy="6670695"/>
          </a:xfrm>
          <a:prstGeom prst="rect">
            <a:avLst/>
          </a:prstGeom>
        </p:spPr>
      </p:pic>
      <p:pic>
        <p:nvPicPr>
          <p:cNvPr id="7" name="Picture 6" descr="A close up of a child's face&#10;&#10;AI-generated content may be incorrect.">
            <a:extLst>
              <a:ext uri="{FF2B5EF4-FFF2-40B4-BE49-F238E27FC236}">
                <a16:creationId xmlns:a16="http://schemas.microsoft.com/office/drawing/2014/main" id="{9F35E610-CB86-0B57-5412-44B7185A17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615986" y="-1891622"/>
            <a:ext cx="7477882" cy="6670695"/>
          </a:xfrm>
          <a:prstGeom prst="rect">
            <a:avLst/>
          </a:prstGeom>
        </p:spPr>
      </p:pic>
      <p:pic>
        <p:nvPicPr>
          <p:cNvPr id="8" name="Picture 7" descr="A close up of a child's face&#10;&#10;AI-generated content may be incorrect.">
            <a:extLst>
              <a:ext uri="{FF2B5EF4-FFF2-40B4-BE49-F238E27FC236}">
                <a16:creationId xmlns:a16="http://schemas.microsoft.com/office/drawing/2014/main" id="{2EC5492E-9AB0-D0F8-E44D-4F5B465480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1277997" y="2928067"/>
            <a:ext cx="7477882" cy="6670695"/>
          </a:xfrm>
          <a:prstGeom prst="rect">
            <a:avLst/>
          </a:prstGeom>
        </p:spPr>
      </p:pic>
      <p:pic>
        <p:nvPicPr>
          <p:cNvPr id="9" name="Picture 8" descr="A close up of a child's face&#10;&#10;AI-generated content may be incorrect.">
            <a:extLst>
              <a:ext uri="{FF2B5EF4-FFF2-40B4-BE49-F238E27FC236}">
                <a16:creationId xmlns:a16="http://schemas.microsoft.com/office/drawing/2014/main" id="{1DBC0629-330D-6795-3B74-85519A54345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395318" y="3720432"/>
            <a:ext cx="7477882" cy="6670695"/>
          </a:xfrm>
          <a:prstGeom prst="rect">
            <a:avLst/>
          </a:prstGeom>
        </p:spPr>
      </p:pic>
      <p:pic>
        <p:nvPicPr>
          <p:cNvPr id="10" name="Picture 9" descr="A close up of a child's face&#10;&#10;AI-generated content may be incorrect.">
            <a:extLst>
              <a:ext uri="{FF2B5EF4-FFF2-40B4-BE49-F238E27FC236}">
                <a16:creationId xmlns:a16="http://schemas.microsoft.com/office/drawing/2014/main" id="{84332523-31B5-52AA-D13E-58A968A411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32544" y="-1952234"/>
            <a:ext cx="7477882" cy="6670695"/>
          </a:xfrm>
          <a:prstGeom prst="rect">
            <a:avLst/>
          </a:prstGeom>
        </p:spPr>
      </p:pic>
      <p:pic>
        <p:nvPicPr>
          <p:cNvPr id="11" name="Picture 10" descr="A close up of a child's face&#10;&#10;AI-generated content may be incorrect.">
            <a:extLst>
              <a:ext uri="{FF2B5EF4-FFF2-40B4-BE49-F238E27FC236}">
                <a16:creationId xmlns:a16="http://schemas.microsoft.com/office/drawing/2014/main" id="{C41F48CB-93FB-DC5E-7287-F0291311CFD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1945042" y="1730937"/>
            <a:ext cx="7477882" cy="6670695"/>
          </a:xfrm>
          <a:prstGeom prst="rect">
            <a:avLst/>
          </a:prstGeom>
        </p:spPr>
      </p:pic>
      <p:pic>
        <p:nvPicPr>
          <p:cNvPr id="12" name="Picture 11" descr="A close up of a child's face&#10;&#10;AI-generated content may be incorrect.">
            <a:extLst>
              <a:ext uri="{FF2B5EF4-FFF2-40B4-BE49-F238E27FC236}">
                <a16:creationId xmlns:a16="http://schemas.microsoft.com/office/drawing/2014/main" id="{433600A5-D040-D3DE-6291-AACC433B709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118968" y="1697537"/>
            <a:ext cx="7477882" cy="6670695"/>
          </a:xfrm>
          <a:prstGeom prst="rect">
            <a:avLst/>
          </a:prstGeom>
        </p:spPr>
      </p:pic>
      <p:pic>
        <p:nvPicPr>
          <p:cNvPr id="13" name="Picture 12" descr="A close up of a child's face&#10;&#10;AI-generated content may be incorrect.">
            <a:extLst>
              <a:ext uri="{FF2B5EF4-FFF2-40B4-BE49-F238E27FC236}">
                <a16:creationId xmlns:a16="http://schemas.microsoft.com/office/drawing/2014/main" id="{BB08A302-E657-0BDC-C05C-6D366609B50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010748" y="-3336809"/>
            <a:ext cx="7477882" cy="6670695"/>
          </a:xfrm>
          <a:prstGeom prst="rect">
            <a:avLst/>
          </a:prstGeom>
        </p:spPr>
      </p:pic>
      <p:pic>
        <p:nvPicPr>
          <p:cNvPr id="14" name="Picture 13" descr="A close up of a child's face&#10;&#10;AI-generated content may be incorrect.">
            <a:extLst>
              <a:ext uri="{FF2B5EF4-FFF2-40B4-BE49-F238E27FC236}">
                <a16:creationId xmlns:a16="http://schemas.microsoft.com/office/drawing/2014/main" id="{39D3AC66-9C09-2934-BC49-E6644CC7E92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6355946" y="1715975"/>
            <a:ext cx="7477882" cy="6670695"/>
          </a:xfrm>
          <a:prstGeom prst="rect">
            <a:avLst/>
          </a:prstGeom>
        </p:spPr>
      </p:pic>
      <p:pic>
        <p:nvPicPr>
          <p:cNvPr id="15" name="Picture 14" descr="A close up of a child's face&#10;&#10;AI-generated content may be incorrect.">
            <a:extLst>
              <a:ext uri="{FF2B5EF4-FFF2-40B4-BE49-F238E27FC236}">
                <a16:creationId xmlns:a16="http://schemas.microsoft.com/office/drawing/2014/main" id="{0317C4F3-933A-1F67-E211-ABFAE22A2A8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6827795" y="-1718899"/>
            <a:ext cx="7477882" cy="6670695"/>
          </a:xfrm>
          <a:prstGeom prst="rect">
            <a:avLst/>
          </a:prstGeom>
        </p:spPr>
      </p:pic>
      <p:sp>
        <p:nvSpPr>
          <p:cNvPr id="17" name="TextBox 16">
            <a:extLst>
              <a:ext uri="{FF2B5EF4-FFF2-40B4-BE49-F238E27FC236}">
                <a16:creationId xmlns:a16="http://schemas.microsoft.com/office/drawing/2014/main" id="{F6D63347-44CB-50FF-D0D6-E57CD467B4A8}"/>
              </a:ext>
            </a:extLst>
          </p:cNvPr>
          <p:cNvSpPr txBox="1"/>
          <p:nvPr/>
        </p:nvSpPr>
        <p:spPr>
          <a:xfrm>
            <a:off x="3202456" y="3129358"/>
            <a:ext cx="2921325" cy="646331"/>
          </a:xfrm>
          <a:prstGeom prst="rect">
            <a:avLst/>
          </a:prstGeom>
          <a:noFill/>
        </p:spPr>
        <p:txBody>
          <a:bodyPr wrap="square" rtlCol="0">
            <a:spAutoFit/>
          </a:bodyPr>
          <a:lstStyle/>
          <a:p>
            <a:r>
              <a:rPr lang="en-AU" dirty="0"/>
              <a:t>So you are safe from this…. For now….</a:t>
            </a:r>
          </a:p>
        </p:txBody>
      </p:sp>
    </p:spTree>
    <p:extLst>
      <p:ext uri="{BB962C8B-B14F-4D97-AF65-F5344CB8AC3E}">
        <p14:creationId xmlns:p14="http://schemas.microsoft.com/office/powerpoint/2010/main" val="325556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27BA-DEE0-5CE3-67C1-95823A0EBADF}"/>
              </a:ext>
            </a:extLst>
          </p:cNvPr>
          <p:cNvSpPr>
            <a:spLocks noGrp="1"/>
          </p:cNvSpPr>
          <p:nvPr>
            <p:ph type="title"/>
          </p:nvPr>
        </p:nvSpPr>
        <p:spPr/>
        <p:txBody>
          <a:bodyPr/>
          <a:lstStyle/>
          <a:p>
            <a:r>
              <a:rPr lang="en-US" dirty="0"/>
              <a:t>Sophisticated growth</a:t>
            </a:r>
            <a:endParaRPr lang="en-AU" dirty="0"/>
          </a:p>
        </p:txBody>
      </p:sp>
      <p:sp>
        <p:nvSpPr>
          <p:cNvPr id="3" name="Content Placeholder 2">
            <a:extLst>
              <a:ext uri="{FF2B5EF4-FFF2-40B4-BE49-F238E27FC236}">
                <a16:creationId xmlns:a16="http://schemas.microsoft.com/office/drawing/2014/main" id="{1DF5A9EB-9E84-A2CA-FB28-C942AAB572F4}"/>
              </a:ext>
            </a:extLst>
          </p:cNvPr>
          <p:cNvSpPr>
            <a:spLocks noGrp="1"/>
          </p:cNvSpPr>
          <p:nvPr>
            <p:ph idx="1"/>
          </p:nvPr>
        </p:nvSpPr>
        <p:spPr/>
        <p:txBody>
          <a:bodyPr/>
          <a:lstStyle/>
          <a:p>
            <a:r>
              <a:rPr lang="en-US" dirty="0"/>
              <a:t>Sophisticated growth is basically just exponential growth, the interest applies on the total amount, aka interest applies on previous interest.</a:t>
            </a:r>
          </a:p>
          <a:p>
            <a:r>
              <a:rPr lang="en-US" dirty="0"/>
              <a:t>This can be represented with the formula: A = P(1+ r/n)^</a:t>
            </a:r>
            <a:r>
              <a:rPr lang="en-US" dirty="0" err="1"/>
              <a:t>nt</a:t>
            </a:r>
            <a:endParaRPr lang="en-US" dirty="0"/>
          </a:p>
          <a:p>
            <a:r>
              <a:rPr lang="en-AU" dirty="0"/>
              <a:t>A = final amount </a:t>
            </a:r>
          </a:p>
          <a:p>
            <a:r>
              <a:rPr lang="en-AU" dirty="0"/>
              <a:t>P = Initial amount</a:t>
            </a:r>
          </a:p>
          <a:p>
            <a:r>
              <a:rPr lang="en-AU" dirty="0"/>
              <a:t>r = growth rate, in decimal</a:t>
            </a:r>
          </a:p>
          <a:p>
            <a:r>
              <a:rPr lang="en-AU" dirty="0"/>
              <a:t>n = the amount of interest applied per t (time period)</a:t>
            </a:r>
          </a:p>
          <a:p>
            <a:r>
              <a:rPr lang="en-AU" dirty="0"/>
              <a:t>t = number of time periods</a:t>
            </a:r>
          </a:p>
        </p:txBody>
      </p:sp>
      <p:sp>
        <p:nvSpPr>
          <p:cNvPr id="4" name="AutoShape 2" descr="A = P(1 + \frac{r}{n})^{nt}">
            <a:extLst>
              <a:ext uri="{FF2B5EF4-FFF2-40B4-BE49-F238E27FC236}">
                <a16:creationId xmlns:a16="http://schemas.microsoft.com/office/drawing/2014/main" id="{6BB0669B-4782-C5C1-CE65-139E6CDA13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357354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4212-A43E-3443-B8CF-CC8CC12A65E8}"/>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10FB7790-6537-EFAC-9968-69522660579D}"/>
              </a:ext>
            </a:extLst>
          </p:cNvPr>
          <p:cNvSpPr>
            <a:spLocks noGrp="1"/>
          </p:cNvSpPr>
          <p:nvPr>
            <p:ph idx="1"/>
          </p:nvPr>
        </p:nvSpPr>
        <p:spPr/>
        <p:txBody>
          <a:bodyPr>
            <a:normAutofit/>
          </a:bodyPr>
          <a:lstStyle/>
          <a:p>
            <a:r>
              <a:rPr lang="en-AU" dirty="0"/>
              <a:t>Then, if there is no target population, it calculates the exponential growth</a:t>
            </a:r>
          </a:p>
          <a:p>
            <a:r>
              <a:rPr lang="en-AU" dirty="0"/>
              <a:t>First, it calculates the amount of total growth periods there are, converting time units</a:t>
            </a:r>
          </a:p>
          <a:p>
            <a:r>
              <a:rPr lang="en-AU" dirty="0"/>
              <a:t>If it is only calculating the result, it uses the formula, but if it is not, it loops the formula instead of an exponent</a:t>
            </a:r>
          </a:p>
        </p:txBody>
      </p:sp>
      <p:pic>
        <p:nvPicPr>
          <p:cNvPr id="7" name="Picture 6">
            <a:extLst>
              <a:ext uri="{FF2B5EF4-FFF2-40B4-BE49-F238E27FC236}">
                <a16:creationId xmlns:a16="http://schemas.microsoft.com/office/drawing/2014/main" id="{6342DC5E-3EC4-A1CD-A3D7-0AA079A2A60A}"/>
              </a:ext>
            </a:extLst>
          </p:cNvPr>
          <p:cNvPicPr>
            <a:picLocks noChangeAspect="1"/>
          </p:cNvPicPr>
          <p:nvPr/>
        </p:nvPicPr>
        <p:blipFill>
          <a:blip r:embed="rId2"/>
          <a:stretch>
            <a:fillRect/>
          </a:stretch>
        </p:blipFill>
        <p:spPr>
          <a:xfrm>
            <a:off x="0" y="4397827"/>
            <a:ext cx="12192000" cy="1791893"/>
          </a:xfrm>
          <a:prstGeom prst="rect">
            <a:avLst/>
          </a:prstGeom>
        </p:spPr>
      </p:pic>
      <p:pic>
        <p:nvPicPr>
          <p:cNvPr id="9" name="Picture 8" descr="A close up of a child's face&#10;&#10;AI-generated content may be incorrect.">
            <a:extLst>
              <a:ext uri="{FF2B5EF4-FFF2-40B4-BE49-F238E27FC236}">
                <a16:creationId xmlns:a16="http://schemas.microsoft.com/office/drawing/2014/main" id="{D0A07739-D8CF-4F3B-649C-28A90EAC4395}"/>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25505" y="-422296"/>
            <a:ext cx="7477882" cy="6670695"/>
          </a:xfrm>
          <a:prstGeom prst="rect">
            <a:avLst/>
          </a:prstGeom>
        </p:spPr>
      </p:pic>
    </p:spTree>
    <p:extLst>
      <p:ext uri="{BB962C8B-B14F-4D97-AF65-F5344CB8AC3E}">
        <p14:creationId xmlns:p14="http://schemas.microsoft.com/office/powerpoint/2010/main" val="3269307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0F204-1801-E109-CC2E-DA760FBFF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DC4E3-512C-BECA-3AD9-F81B4754AA68}"/>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62871751-92EF-724B-F6BE-6B80E7DD9503}"/>
              </a:ext>
            </a:extLst>
          </p:cNvPr>
          <p:cNvSpPr>
            <a:spLocks noGrp="1"/>
          </p:cNvSpPr>
          <p:nvPr>
            <p:ph idx="1"/>
          </p:nvPr>
        </p:nvSpPr>
        <p:spPr/>
        <p:txBody>
          <a:bodyPr>
            <a:normAutofit/>
          </a:bodyPr>
          <a:lstStyle/>
          <a:p>
            <a:r>
              <a:rPr lang="en-AU" dirty="0"/>
              <a:t>for the loop, each time period means it grows/multiplies the population by 1+growth rate percentage, and then appends it to a list.</a:t>
            </a:r>
          </a:p>
          <a:p>
            <a:r>
              <a:rPr lang="en-AU" dirty="0"/>
              <a:t>It appends the time, starting amount, mollified or not, growth, and closing population</a:t>
            </a:r>
          </a:p>
          <a:p>
            <a:r>
              <a:rPr lang="en-AU" dirty="0"/>
              <a:t>It also returns all the data, </a:t>
            </a:r>
            <a:r>
              <a:rPr lang="en-AU" dirty="0" err="1"/>
              <a:t>ot</a:t>
            </a:r>
            <a:r>
              <a:rPr lang="en-AU" dirty="0"/>
              <a:t> be used where the function was called</a:t>
            </a:r>
          </a:p>
        </p:txBody>
      </p:sp>
      <p:pic>
        <p:nvPicPr>
          <p:cNvPr id="7" name="Picture 6">
            <a:extLst>
              <a:ext uri="{FF2B5EF4-FFF2-40B4-BE49-F238E27FC236}">
                <a16:creationId xmlns:a16="http://schemas.microsoft.com/office/drawing/2014/main" id="{58618935-11D0-105A-C0EC-E1F5ED85312C}"/>
              </a:ext>
            </a:extLst>
          </p:cNvPr>
          <p:cNvPicPr>
            <a:picLocks noChangeAspect="1"/>
          </p:cNvPicPr>
          <p:nvPr/>
        </p:nvPicPr>
        <p:blipFill>
          <a:blip r:embed="rId2"/>
          <a:stretch>
            <a:fillRect/>
          </a:stretch>
        </p:blipFill>
        <p:spPr>
          <a:xfrm>
            <a:off x="0" y="4397827"/>
            <a:ext cx="12192000" cy="1791893"/>
          </a:xfrm>
          <a:prstGeom prst="rect">
            <a:avLst/>
          </a:prstGeom>
        </p:spPr>
      </p:pic>
    </p:spTree>
    <p:extLst>
      <p:ext uri="{BB962C8B-B14F-4D97-AF65-F5344CB8AC3E}">
        <p14:creationId xmlns:p14="http://schemas.microsoft.com/office/powerpoint/2010/main" val="6670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3D5A2-AB4F-2166-4B99-1623F585A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3AB9F-6030-828B-07F8-AE5C580BF3F5}"/>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9E092778-DE8B-1868-CA41-F9FB308F9816}"/>
              </a:ext>
            </a:extLst>
          </p:cNvPr>
          <p:cNvSpPr>
            <a:spLocks noGrp="1"/>
          </p:cNvSpPr>
          <p:nvPr>
            <p:ph idx="1"/>
          </p:nvPr>
        </p:nvSpPr>
        <p:spPr/>
        <p:txBody>
          <a:bodyPr>
            <a:normAutofit/>
          </a:bodyPr>
          <a:lstStyle/>
          <a:p>
            <a:r>
              <a:rPr lang="en-AU" dirty="0" err="1"/>
              <a:t>Howevver</a:t>
            </a:r>
            <a:r>
              <a:rPr lang="en-AU" dirty="0"/>
              <a:t>, if it is calculating a target, it keeps multiplying by 1+growthratepercentage, until it meets or exceeds the targets.</a:t>
            </a:r>
          </a:p>
          <a:p>
            <a:r>
              <a:rPr lang="en-AU" dirty="0"/>
              <a:t>The data is then returned</a:t>
            </a:r>
          </a:p>
        </p:txBody>
      </p:sp>
      <p:pic>
        <p:nvPicPr>
          <p:cNvPr id="5" name="Picture 4">
            <a:extLst>
              <a:ext uri="{FF2B5EF4-FFF2-40B4-BE49-F238E27FC236}">
                <a16:creationId xmlns:a16="http://schemas.microsoft.com/office/drawing/2014/main" id="{7886D210-2DFE-956F-4C08-E463149F2079}"/>
              </a:ext>
            </a:extLst>
          </p:cNvPr>
          <p:cNvPicPr>
            <a:picLocks noChangeAspect="1"/>
          </p:cNvPicPr>
          <p:nvPr/>
        </p:nvPicPr>
        <p:blipFill>
          <a:blip r:embed="rId2"/>
          <a:stretch>
            <a:fillRect/>
          </a:stretch>
        </p:blipFill>
        <p:spPr>
          <a:xfrm>
            <a:off x="0" y="4150658"/>
            <a:ext cx="12192000" cy="1814254"/>
          </a:xfrm>
          <a:prstGeom prst="rect">
            <a:avLst/>
          </a:prstGeom>
        </p:spPr>
      </p:pic>
    </p:spTree>
    <p:extLst>
      <p:ext uri="{BB962C8B-B14F-4D97-AF65-F5344CB8AC3E}">
        <p14:creationId xmlns:p14="http://schemas.microsoft.com/office/powerpoint/2010/main" val="3159264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7DACE-1969-28C5-0DEB-131354F43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9CAFA-6A05-BD88-E7F8-57D8DB3FFEDA}"/>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ADB9B778-D0BC-3716-DCC3-368E2A391475}"/>
              </a:ext>
            </a:extLst>
          </p:cNvPr>
          <p:cNvSpPr>
            <a:spLocks noGrp="1"/>
          </p:cNvSpPr>
          <p:nvPr>
            <p:ph idx="1"/>
          </p:nvPr>
        </p:nvSpPr>
        <p:spPr/>
        <p:txBody>
          <a:bodyPr>
            <a:normAutofit/>
          </a:bodyPr>
          <a:lstStyle/>
          <a:p>
            <a:r>
              <a:rPr lang="en-AU" dirty="0"/>
              <a:t>Next, is the </a:t>
            </a:r>
            <a:r>
              <a:rPr lang="en-AU" dirty="0" err="1"/>
              <a:t>compare_growth</a:t>
            </a:r>
            <a:r>
              <a:rPr lang="en-AU" dirty="0"/>
              <a:t>() function, which takes model 1 + 2, and then runs them. Model 1 + 2, is just the function, put in the parameters</a:t>
            </a:r>
          </a:p>
          <a:p>
            <a:r>
              <a:rPr lang="en-AU" dirty="0"/>
              <a:t>It prints out the appropriate title, and gets inputs, calculates results, prints basic data, and returns data &amp; results</a:t>
            </a:r>
          </a:p>
        </p:txBody>
      </p:sp>
      <p:pic>
        <p:nvPicPr>
          <p:cNvPr id="6" name="Picture 5">
            <a:extLst>
              <a:ext uri="{FF2B5EF4-FFF2-40B4-BE49-F238E27FC236}">
                <a16:creationId xmlns:a16="http://schemas.microsoft.com/office/drawing/2014/main" id="{AC506748-1A2E-1E19-2E45-8C21A3A8EBCA}"/>
              </a:ext>
            </a:extLst>
          </p:cNvPr>
          <p:cNvPicPr>
            <a:picLocks noChangeAspect="1"/>
          </p:cNvPicPr>
          <p:nvPr/>
        </p:nvPicPr>
        <p:blipFill>
          <a:blip r:embed="rId2"/>
          <a:stretch>
            <a:fillRect/>
          </a:stretch>
        </p:blipFill>
        <p:spPr>
          <a:xfrm>
            <a:off x="0" y="4028068"/>
            <a:ext cx="12192000" cy="2829932"/>
          </a:xfrm>
          <a:prstGeom prst="rect">
            <a:avLst/>
          </a:prstGeom>
        </p:spPr>
      </p:pic>
    </p:spTree>
    <p:extLst>
      <p:ext uri="{BB962C8B-B14F-4D97-AF65-F5344CB8AC3E}">
        <p14:creationId xmlns:p14="http://schemas.microsoft.com/office/powerpoint/2010/main" val="3617299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E460A-E51C-5248-BB90-4CFCFEDFB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FB85E-3381-2E0C-EB59-B1757DE18CD7}"/>
              </a:ext>
            </a:extLst>
          </p:cNvPr>
          <p:cNvSpPr>
            <a:spLocks noGrp="1"/>
          </p:cNvSpPr>
          <p:nvPr>
            <p:ph type="title"/>
          </p:nvPr>
        </p:nvSpPr>
        <p:spPr/>
        <p:txBody>
          <a:bodyPr/>
          <a:lstStyle/>
          <a:p>
            <a:r>
              <a:rPr lang="en-AU" dirty="0"/>
              <a:t>Part 2 – Comparing Naïve And Sophisticated growth</a:t>
            </a:r>
          </a:p>
        </p:txBody>
      </p:sp>
      <p:sp>
        <p:nvSpPr>
          <p:cNvPr id="3" name="Content Placeholder 2">
            <a:extLst>
              <a:ext uri="{FF2B5EF4-FFF2-40B4-BE49-F238E27FC236}">
                <a16:creationId xmlns:a16="http://schemas.microsoft.com/office/drawing/2014/main" id="{60210166-85D9-47FA-4EB9-9EBFC6DB4667}"/>
              </a:ext>
            </a:extLst>
          </p:cNvPr>
          <p:cNvSpPr>
            <a:spLocks noGrp="1"/>
          </p:cNvSpPr>
          <p:nvPr>
            <p:ph idx="1"/>
          </p:nvPr>
        </p:nvSpPr>
        <p:spPr/>
        <p:txBody>
          <a:bodyPr>
            <a:normAutofit/>
          </a:bodyPr>
          <a:lstStyle/>
          <a:p>
            <a:r>
              <a:rPr lang="en-AU" dirty="0"/>
              <a:t>Again, back to the main loop, it calls the previous function and runs the code</a:t>
            </a:r>
          </a:p>
        </p:txBody>
      </p:sp>
      <p:pic>
        <p:nvPicPr>
          <p:cNvPr id="5" name="Picture 4">
            <a:extLst>
              <a:ext uri="{FF2B5EF4-FFF2-40B4-BE49-F238E27FC236}">
                <a16:creationId xmlns:a16="http://schemas.microsoft.com/office/drawing/2014/main" id="{6B8315E6-95E5-0351-4CF1-FBE143456159}"/>
              </a:ext>
            </a:extLst>
          </p:cNvPr>
          <p:cNvPicPr>
            <a:picLocks noChangeAspect="1"/>
          </p:cNvPicPr>
          <p:nvPr/>
        </p:nvPicPr>
        <p:blipFill>
          <a:blip r:embed="rId2"/>
          <a:stretch>
            <a:fillRect/>
          </a:stretch>
        </p:blipFill>
        <p:spPr>
          <a:xfrm>
            <a:off x="0" y="4236214"/>
            <a:ext cx="12192000" cy="1537077"/>
          </a:xfrm>
          <a:prstGeom prst="rect">
            <a:avLst/>
          </a:prstGeom>
        </p:spPr>
      </p:pic>
      <p:pic>
        <p:nvPicPr>
          <p:cNvPr id="7" name="Picture 6" descr="A close up of a child's face&#10;&#10;AI-generated content may be incorrect.">
            <a:extLst>
              <a:ext uri="{FF2B5EF4-FFF2-40B4-BE49-F238E27FC236}">
                <a16:creationId xmlns:a16="http://schemas.microsoft.com/office/drawing/2014/main" id="{F1E517F0-6D99-0F47-4493-8C11DA86C6E7}"/>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1381882" y="-265413"/>
            <a:ext cx="7477882" cy="6670695"/>
          </a:xfrm>
          <a:prstGeom prst="rect">
            <a:avLst/>
          </a:prstGeom>
        </p:spPr>
      </p:pic>
    </p:spTree>
    <p:extLst>
      <p:ext uri="{BB962C8B-B14F-4D97-AF65-F5344CB8AC3E}">
        <p14:creationId xmlns:p14="http://schemas.microsoft.com/office/powerpoint/2010/main" val="1745968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74A61-A8F2-FFB5-B8F8-A950198AA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5C71F2-5ECC-61FE-AA79-05AC2B4E87D8}"/>
              </a:ext>
            </a:extLst>
          </p:cNvPr>
          <p:cNvSpPr>
            <a:spLocks noGrp="1"/>
          </p:cNvSpPr>
          <p:nvPr>
            <p:ph type="title"/>
          </p:nvPr>
        </p:nvSpPr>
        <p:spPr/>
        <p:txBody>
          <a:bodyPr/>
          <a:lstStyle/>
          <a:p>
            <a:r>
              <a:rPr lang="en-AU" dirty="0"/>
              <a:t>Part 3 – Target population</a:t>
            </a:r>
          </a:p>
        </p:txBody>
      </p:sp>
      <p:sp>
        <p:nvSpPr>
          <p:cNvPr id="3" name="Content Placeholder 2">
            <a:extLst>
              <a:ext uri="{FF2B5EF4-FFF2-40B4-BE49-F238E27FC236}">
                <a16:creationId xmlns:a16="http://schemas.microsoft.com/office/drawing/2014/main" id="{386AB194-4DDF-7400-1B23-31A882DACD56}"/>
              </a:ext>
            </a:extLst>
          </p:cNvPr>
          <p:cNvSpPr>
            <a:spLocks noGrp="1"/>
          </p:cNvSpPr>
          <p:nvPr>
            <p:ph idx="1"/>
          </p:nvPr>
        </p:nvSpPr>
        <p:spPr/>
        <p:txBody>
          <a:bodyPr>
            <a:normAutofit/>
          </a:bodyPr>
          <a:lstStyle/>
          <a:p>
            <a:r>
              <a:rPr lang="en-AU" dirty="0"/>
              <a:t>Calculating the time for a target population was covered in the sophisticated growth function, and this just gets the inputs, and calls the function</a:t>
            </a:r>
          </a:p>
          <a:p>
            <a:r>
              <a:rPr lang="en-AU" dirty="0"/>
              <a:t>It prints info, and returns the results</a:t>
            </a:r>
          </a:p>
        </p:txBody>
      </p:sp>
      <p:pic>
        <p:nvPicPr>
          <p:cNvPr id="10" name="Picture 9">
            <a:extLst>
              <a:ext uri="{FF2B5EF4-FFF2-40B4-BE49-F238E27FC236}">
                <a16:creationId xmlns:a16="http://schemas.microsoft.com/office/drawing/2014/main" id="{4D1BF07A-7A3A-F88C-70C2-86AD404503AC}"/>
              </a:ext>
            </a:extLst>
          </p:cNvPr>
          <p:cNvPicPr>
            <a:picLocks noChangeAspect="1"/>
          </p:cNvPicPr>
          <p:nvPr/>
        </p:nvPicPr>
        <p:blipFill>
          <a:blip r:embed="rId2"/>
          <a:stretch>
            <a:fillRect/>
          </a:stretch>
        </p:blipFill>
        <p:spPr>
          <a:xfrm>
            <a:off x="0" y="4109304"/>
            <a:ext cx="12192000" cy="2139095"/>
          </a:xfrm>
          <a:prstGeom prst="rect">
            <a:avLst/>
          </a:prstGeom>
        </p:spPr>
      </p:pic>
    </p:spTree>
    <p:extLst>
      <p:ext uri="{BB962C8B-B14F-4D97-AF65-F5344CB8AC3E}">
        <p14:creationId xmlns:p14="http://schemas.microsoft.com/office/powerpoint/2010/main" val="395357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8A5C4-0D18-6838-B14D-BB8EB95158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8BACA8-3403-9D70-0B9F-6EFDF8ABF713}"/>
              </a:ext>
            </a:extLst>
          </p:cNvPr>
          <p:cNvSpPr>
            <a:spLocks noGrp="1"/>
          </p:cNvSpPr>
          <p:nvPr>
            <p:ph type="title"/>
          </p:nvPr>
        </p:nvSpPr>
        <p:spPr/>
        <p:txBody>
          <a:bodyPr/>
          <a:lstStyle/>
          <a:p>
            <a:r>
              <a:rPr lang="en-AU" dirty="0"/>
              <a:t>Part 3 – Target population</a:t>
            </a:r>
          </a:p>
        </p:txBody>
      </p:sp>
      <p:sp>
        <p:nvSpPr>
          <p:cNvPr id="3" name="Content Placeholder 2">
            <a:extLst>
              <a:ext uri="{FF2B5EF4-FFF2-40B4-BE49-F238E27FC236}">
                <a16:creationId xmlns:a16="http://schemas.microsoft.com/office/drawing/2014/main" id="{C6464E12-4029-04A8-BCAE-96D1717E32EA}"/>
              </a:ext>
            </a:extLst>
          </p:cNvPr>
          <p:cNvSpPr>
            <a:spLocks noGrp="1"/>
          </p:cNvSpPr>
          <p:nvPr>
            <p:ph idx="1"/>
          </p:nvPr>
        </p:nvSpPr>
        <p:spPr/>
        <p:txBody>
          <a:bodyPr>
            <a:normAutofit/>
          </a:bodyPr>
          <a:lstStyle/>
          <a:p>
            <a:r>
              <a:rPr lang="en-AU" dirty="0"/>
              <a:t>In the main loop, it was similar, and printed as a table</a:t>
            </a:r>
          </a:p>
        </p:txBody>
      </p:sp>
      <p:pic>
        <p:nvPicPr>
          <p:cNvPr id="7" name="Picture 6">
            <a:extLst>
              <a:ext uri="{FF2B5EF4-FFF2-40B4-BE49-F238E27FC236}">
                <a16:creationId xmlns:a16="http://schemas.microsoft.com/office/drawing/2014/main" id="{0E3B59C8-7F59-E6B4-838A-1D733B261ECA}"/>
              </a:ext>
            </a:extLst>
          </p:cNvPr>
          <p:cNvPicPr>
            <a:picLocks noChangeAspect="1"/>
          </p:cNvPicPr>
          <p:nvPr/>
        </p:nvPicPr>
        <p:blipFill>
          <a:blip r:embed="rId2"/>
          <a:stretch>
            <a:fillRect/>
          </a:stretch>
        </p:blipFill>
        <p:spPr>
          <a:xfrm>
            <a:off x="0" y="3854518"/>
            <a:ext cx="12192000" cy="1485763"/>
          </a:xfrm>
          <a:prstGeom prst="rect">
            <a:avLst/>
          </a:prstGeom>
        </p:spPr>
      </p:pic>
    </p:spTree>
    <p:extLst>
      <p:ext uri="{BB962C8B-B14F-4D97-AF65-F5344CB8AC3E}">
        <p14:creationId xmlns:p14="http://schemas.microsoft.com/office/powerpoint/2010/main" val="84466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A6597-0C96-9A92-5416-3866C9C2A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FDB5B-0F2F-BF10-1441-70537D188191}"/>
              </a:ext>
            </a:extLst>
          </p:cNvPr>
          <p:cNvSpPr>
            <a:spLocks noGrp="1"/>
          </p:cNvSpPr>
          <p:nvPr>
            <p:ph type="title"/>
          </p:nvPr>
        </p:nvSpPr>
        <p:spPr/>
        <p:txBody>
          <a:bodyPr/>
          <a:lstStyle/>
          <a:p>
            <a:r>
              <a:rPr lang="en-AU" dirty="0"/>
              <a:t>Part 4 – Comparing sophisticated growth</a:t>
            </a:r>
          </a:p>
        </p:txBody>
      </p:sp>
      <p:sp>
        <p:nvSpPr>
          <p:cNvPr id="3" name="Content Placeholder 2">
            <a:extLst>
              <a:ext uri="{FF2B5EF4-FFF2-40B4-BE49-F238E27FC236}">
                <a16:creationId xmlns:a16="http://schemas.microsoft.com/office/drawing/2014/main" id="{1E02BBE0-752B-7D97-0E78-EA90F3255C3A}"/>
              </a:ext>
            </a:extLst>
          </p:cNvPr>
          <p:cNvSpPr>
            <a:spLocks noGrp="1"/>
          </p:cNvSpPr>
          <p:nvPr>
            <p:ph idx="1"/>
          </p:nvPr>
        </p:nvSpPr>
        <p:spPr/>
        <p:txBody>
          <a:bodyPr>
            <a:normAutofit/>
          </a:bodyPr>
          <a:lstStyle/>
          <a:p>
            <a:r>
              <a:rPr lang="en-AU" dirty="0"/>
              <a:t>Calculating the comparison of the sophisticated growth uses the same function as before, part 2</a:t>
            </a:r>
          </a:p>
          <a:p>
            <a:r>
              <a:rPr lang="en-AU" dirty="0"/>
              <a:t>This is the main loop part, it calls the function</a:t>
            </a:r>
          </a:p>
        </p:txBody>
      </p:sp>
      <p:pic>
        <p:nvPicPr>
          <p:cNvPr id="5" name="Picture 4">
            <a:extLst>
              <a:ext uri="{FF2B5EF4-FFF2-40B4-BE49-F238E27FC236}">
                <a16:creationId xmlns:a16="http://schemas.microsoft.com/office/drawing/2014/main" id="{4601C7AA-FD3A-19FA-B134-020A2ABE0C62}"/>
              </a:ext>
            </a:extLst>
          </p:cNvPr>
          <p:cNvPicPr>
            <a:picLocks noChangeAspect="1"/>
          </p:cNvPicPr>
          <p:nvPr/>
        </p:nvPicPr>
        <p:blipFill>
          <a:blip r:embed="rId2"/>
          <a:stretch>
            <a:fillRect/>
          </a:stretch>
        </p:blipFill>
        <p:spPr>
          <a:xfrm>
            <a:off x="646111" y="3646362"/>
            <a:ext cx="10983858" cy="1800476"/>
          </a:xfrm>
          <a:prstGeom prst="rect">
            <a:avLst/>
          </a:prstGeom>
        </p:spPr>
      </p:pic>
    </p:spTree>
    <p:extLst>
      <p:ext uri="{BB962C8B-B14F-4D97-AF65-F5344CB8AC3E}">
        <p14:creationId xmlns:p14="http://schemas.microsoft.com/office/powerpoint/2010/main" val="210760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3C161-A505-78F8-0F05-077A24283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DF066-3DCE-DA62-DA39-DA7941EA47F2}"/>
              </a:ext>
            </a:extLst>
          </p:cNvPr>
          <p:cNvSpPr>
            <a:spLocks noGrp="1"/>
          </p:cNvSpPr>
          <p:nvPr>
            <p:ph type="title"/>
          </p:nvPr>
        </p:nvSpPr>
        <p:spPr/>
        <p:txBody>
          <a:bodyPr/>
          <a:lstStyle/>
          <a:p>
            <a:r>
              <a:rPr lang="en-AU" dirty="0"/>
              <a:t>Part 5 – Population size at each fission event</a:t>
            </a:r>
          </a:p>
        </p:txBody>
      </p:sp>
      <p:sp>
        <p:nvSpPr>
          <p:cNvPr id="3" name="Content Placeholder 2">
            <a:extLst>
              <a:ext uri="{FF2B5EF4-FFF2-40B4-BE49-F238E27FC236}">
                <a16:creationId xmlns:a16="http://schemas.microsoft.com/office/drawing/2014/main" id="{0AB2699F-DE7D-F653-8915-F773C3A6DA39}"/>
              </a:ext>
            </a:extLst>
          </p:cNvPr>
          <p:cNvSpPr>
            <a:spLocks noGrp="1"/>
          </p:cNvSpPr>
          <p:nvPr>
            <p:ph idx="1"/>
          </p:nvPr>
        </p:nvSpPr>
        <p:spPr/>
        <p:txBody>
          <a:bodyPr>
            <a:normAutofit/>
          </a:bodyPr>
          <a:lstStyle/>
          <a:p>
            <a:r>
              <a:rPr lang="en-AU" dirty="0"/>
              <a:t>This is my function to calculate population increase, it just calls the sophisticated growth function and puts it all together, like before</a:t>
            </a:r>
          </a:p>
        </p:txBody>
      </p:sp>
      <p:pic>
        <p:nvPicPr>
          <p:cNvPr id="10" name="Picture 9">
            <a:extLst>
              <a:ext uri="{FF2B5EF4-FFF2-40B4-BE49-F238E27FC236}">
                <a16:creationId xmlns:a16="http://schemas.microsoft.com/office/drawing/2014/main" id="{298C24B1-A61C-1292-8D63-EA5B6A76B65C}"/>
              </a:ext>
            </a:extLst>
          </p:cNvPr>
          <p:cNvPicPr>
            <a:picLocks noChangeAspect="1"/>
          </p:cNvPicPr>
          <p:nvPr/>
        </p:nvPicPr>
        <p:blipFill>
          <a:blip r:embed="rId2"/>
          <a:stretch>
            <a:fillRect/>
          </a:stretch>
        </p:blipFill>
        <p:spPr>
          <a:xfrm>
            <a:off x="0" y="3777643"/>
            <a:ext cx="12192000" cy="3188914"/>
          </a:xfrm>
          <a:prstGeom prst="rect">
            <a:avLst/>
          </a:prstGeom>
        </p:spPr>
      </p:pic>
    </p:spTree>
    <p:extLst>
      <p:ext uri="{BB962C8B-B14F-4D97-AF65-F5344CB8AC3E}">
        <p14:creationId xmlns:p14="http://schemas.microsoft.com/office/powerpoint/2010/main" val="3634737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A99DC-3091-B912-4C35-72EE5F455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85CE2-EADF-8CED-94C2-C3AD180545CC}"/>
              </a:ext>
            </a:extLst>
          </p:cNvPr>
          <p:cNvSpPr>
            <a:spLocks noGrp="1"/>
          </p:cNvSpPr>
          <p:nvPr>
            <p:ph type="title"/>
          </p:nvPr>
        </p:nvSpPr>
        <p:spPr/>
        <p:txBody>
          <a:bodyPr/>
          <a:lstStyle/>
          <a:p>
            <a:r>
              <a:rPr lang="en-AU" dirty="0"/>
              <a:t>Part 5 – Population size at each fission event</a:t>
            </a:r>
          </a:p>
        </p:txBody>
      </p:sp>
      <p:sp>
        <p:nvSpPr>
          <p:cNvPr id="3" name="Content Placeholder 2">
            <a:extLst>
              <a:ext uri="{FF2B5EF4-FFF2-40B4-BE49-F238E27FC236}">
                <a16:creationId xmlns:a16="http://schemas.microsoft.com/office/drawing/2014/main" id="{90A50F6C-C3E1-6CBE-F204-D64E3DE9B28F}"/>
              </a:ext>
            </a:extLst>
          </p:cNvPr>
          <p:cNvSpPr>
            <a:spLocks noGrp="1"/>
          </p:cNvSpPr>
          <p:nvPr>
            <p:ph idx="1"/>
          </p:nvPr>
        </p:nvSpPr>
        <p:spPr/>
        <p:txBody>
          <a:bodyPr>
            <a:normAutofit/>
          </a:bodyPr>
          <a:lstStyle/>
          <a:p>
            <a:r>
              <a:rPr lang="en-AU" dirty="0"/>
              <a:t>This is it in the main loop, same as before</a:t>
            </a:r>
          </a:p>
        </p:txBody>
      </p:sp>
      <p:pic>
        <p:nvPicPr>
          <p:cNvPr id="6" name="Picture 5">
            <a:extLst>
              <a:ext uri="{FF2B5EF4-FFF2-40B4-BE49-F238E27FC236}">
                <a16:creationId xmlns:a16="http://schemas.microsoft.com/office/drawing/2014/main" id="{9B599B33-3CF8-973D-DE59-6CCCDFBEDB11}"/>
              </a:ext>
            </a:extLst>
          </p:cNvPr>
          <p:cNvPicPr>
            <a:picLocks noChangeAspect="1"/>
          </p:cNvPicPr>
          <p:nvPr/>
        </p:nvPicPr>
        <p:blipFill>
          <a:blip r:embed="rId2"/>
          <a:stretch>
            <a:fillRect/>
          </a:stretch>
        </p:blipFill>
        <p:spPr>
          <a:xfrm>
            <a:off x="0" y="4164472"/>
            <a:ext cx="12192000" cy="1680562"/>
          </a:xfrm>
          <a:prstGeom prst="rect">
            <a:avLst/>
          </a:prstGeom>
        </p:spPr>
      </p:pic>
      <p:pic>
        <p:nvPicPr>
          <p:cNvPr id="4" name="Picture 3" descr="A close up of a child's face&#10;&#10;AI-generated content may be incorrect.">
            <a:extLst>
              <a:ext uri="{FF2B5EF4-FFF2-40B4-BE49-F238E27FC236}">
                <a16:creationId xmlns:a16="http://schemas.microsoft.com/office/drawing/2014/main" id="{6A940EC6-0086-EB55-091E-729BCBF2C4A7}"/>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rot="2681799">
            <a:off x="2585995" y="-371495"/>
            <a:ext cx="7477882" cy="6670695"/>
          </a:xfrm>
          <a:prstGeom prst="rect">
            <a:avLst/>
          </a:prstGeom>
        </p:spPr>
      </p:pic>
    </p:spTree>
    <p:extLst>
      <p:ext uri="{BB962C8B-B14F-4D97-AF65-F5344CB8AC3E}">
        <p14:creationId xmlns:p14="http://schemas.microsoft.com/office/powerpoint/2010/main" val="18022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267-9C91-5432-1903-C303C43D64DD}"/>
              </a:ext>
            </a:extLst>
          </p:cNvPr>
          <p:cNvSpPr>
            <a:spLocks noGrp="1"/>
          </p:cNvSpPr>
          <p:nvPr>
            <p:ph type="title"/>
          </p:nvPr>
        </p:nvSpPr>
        <p:spPr/>
        <p:txBody>
          <a:bodyPr/>
          <a:lstStyle/>
          <a:p>
            <a:r>
              <a:rPr lang="en-US" dirty="0"/>
              <a:t>Part 0.1: Imports</a:t>
            </a:r>
            <a:endParaRPr lang="en-AU" dirty="0"/>
          </a:p>
        </p:txBody>
      </p:sp>
      <p:sp>
        <p:nvSpPr>
          <p:cNvPr id="3" name="Content Placeholder 2">
            <a:extLst>
              <a:ext uri="{FF2B5EF4-FFF2-40B4-BE49-F238E27FC236}">
                <a16:creationId xmlns:a16="http://schemas.microsoft.com/office/drawing/2014/main" id="{498F8046-4DEF-8B78-260D-D3FE5F356480}"/>
              </a:ext>
            </a:extLst>
          </p:cNvPr>
          <p:cNvSpPr>
            <a:spLocks noGrp="1"/>
          </p:cNvSpPr>
          <p:nvPr>
            <p:ph idx="1"/>
          </p:nvPr>
        </p:nvSpPr>
        <p:spPr/>
        <p:txBody>
          <a:bodyPr/>
          <a:lstStyle/>
          <a:p>
            <a:r>
              <a:rPr lang="en-US" dirty="0"/>
              <a:t>I have a few imports, including:</a:t>
            </a:r>
          </a:p>
          <a:p>
            <a:r>
              <a:rPr lang="en-US" dirty="0"/>
              <a:t>Time, for sleeping the program</a:t>
            </a:r>
          </a:p>
          <a:p>
            <a:r>
              <a:rPr lang="en-US" dirty="0" err="1"/>
              <a:t>Termcolor</a:t>
            </a:r>
            <a:r>
              <a:rPr lang="en-US" dirty="0"/>
              <a:t>, colored text</a:t>
            </a:r>
          </a:p>
          <a:p>
            <a:r>
              <a:rPr lang="en-US" dirty="0"/>
              <a:t>Sys, for exiting the program</a:t>
            </a:r>
          </a:p>
          <a:p>
            <a:r>
              <a:rPr lang="en-US" dirty="0"/>
              <a:t>Tabulate, to generate good looking and efficient tables</a:t>
            </a:r>
          </a:p>
          <a:p>
            <a:r>
              <a:rPr lang="en-US" dirty="0"/>
              <a:t>Math, Math is </a:t>
            </a:r>
            <a:r>
              <a:rPr lang="en-US" b="1" dirty="0"/>
              <a:t>*ONLY* </a:t>
            </a:r>
            <a:r>
              <a:rPr lang="en-US" dirty="0"/>
              <a:t>used for .floor(), which rounds down, and .log10(), which is a logarithm</a:t>
            </a:r>
          </a:p>
          <a:p>
            <a:r>
              <a:rPr lang="en-AU" dirty="0"/>
              <a:t>Matplotlib, for graphs</a:t>
            </a:r>
          </a:p>
        </p:txBody>
      </p:sp>
      <p:pic>
        <p:nvPicPr>
          <p:cNvPr id="5" name="Picture 4">
            <a:extLst>
              <a:ext uri="{FF2B5EF4-FFF2-40B4-BE49-F238E27FC236}">
                <a16:creationId xmlns:a16="http://schemas.microsoft.com/office/drawing/2014/main" id="{704B92E4-443A-76F2-3306-41B839839897}"/>
              </a:ext>
            </a:extLst>
          </p:cNvPr>
          <p:cNvPicPr>
            <a:picLocks noChangeAspect="1"/>
          </p:cNvPicPr>
          <p:nvPr/>
        </p:nvPicPr>
        <p:blipFill>
          <a:blip r:embed="rId2"/>
          <a:stretch>
            <a:fillRect/>
          </a:stretch>
        </p:blipFill>
        <p:spPr>
          <a:xfrm>
            <a:off x="6726174" y="1298238"/>
            <a:ext cx="3896269" cy="1848108"/>
          </a:xfrm>
          <a:prstGeom prst="rect">
            <a:avLst/>
          </a:prstGeom>
        </p:spPr>
      </p:pic>
    </p:spTree>
    <p:extLst>
      <p:ext uri="{BB962C8B-B14F-4D97-AF65-F5344CB8AC3E}">
        <p14:creationId xmlns:p14="http://schemas.microsoft.com/office/powerpoint/2010/main" val="920041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6CA8D-DD9E-9BC0-29FE-AA081ADEC5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0D1E3-843B-6E89-77C2-33675E0D79D0}"/>
              </a:ext>
            </a:extLst>
          </p:cNvPr>
          <p:cNvSpPr>
            <a:spLocks noGrp="1"/>
          </p:cNvSpPr>
          <p:nvPr>
            <p:ph type="title"/>
          </p:nvPr>
        </p:nvSpPr>
        <p:spPr/>
        <p:txBody>
          <a:bodyPr/>
          <a:lstStyle/>
          <a:p>
            <a:r>
              <a:rPr lang="en-AU" dirty="0"/>
              <a:t>Part 6 – Population growth over one day</a:t>
            </a:r>
          </a:p>
        </p:txBody>
      </p:sp>
      <p:sp>
        <p:nvSpPr>
          <p:cNvPr id="3" name="Content Placeholder 2">
            <a:extLst>
              <a:ext uri="{FF2B5EF4-FFF2-40B4-BE49-F238E27FC236}">
                <a16:creationId xmlns:a16="http://schemas.microsoft.com/office/drawing/2014/main" id="{0E40A8F1-E55B-EB70-C9A0-7A6F71A7C17E}"/>
              </a:ext>
            </a:extLst>
          </p:cNvPr>
          <p:cNvSpPr>
            <a:spLocks noGrp="1"/>
          </p:cNvSpPr>
          <p:nvPr>
            <p:ph idx="1"/>
          </p:nvPr>
        </p:nvSpPr>
        <p:spPr/>
        <p:txBody>
          <a:bodyPr>
            <a:normAutofit/>
          </a:bodyPr>
          <a:lstStyle/>
          <a:p>
            <a:r>
              <a:rPr lang="en-AU" dirty="0"/>
              <a:t>This again reuses the sophisticated growth, but for the inputs, it just forces 100% per day, and time to simulate</a:t>
            </a:r>
          </a:p>
          <a:p>
            <a:endParaRPr lang="en-AU" dirty="0"/>
          </a:p>
        </p:txBody>
      </p:sp>
      <p:pic>
        <p:nvPicPr>
          <p:cNvPr id="8" name="Picture 7">
            <a:extLst>
              <a:ext uri="{FF2B5EF4-FFF2-40B4-BE49-F238E27FC236}">
                <a16:creationId xmlns:a16="http://schemas.microsoft.com/office/drawing/2014/main" id="{70EBAEC6-DFA7-DC62-E82E-BB39D050E905}"/>
              </a:ext>
            </a:extLst>
          </p:cNvPr>
          <p:cNvPicPr>
            <a:picLocks noChangeAspect="1"/>
          </p:cNvPicPr>
          <p:nvPr/>
        </p:nvPicPr>
        <p:blipFill>
          <a:blip r:embed="rId2"/>
          <a:stretch>
            <a:fillRect/>
          </a:stretch>
        </p:blipFill>
        <p:spPr>
          <a:xfrm>
            <a:off x="0" y="3913241"/>
            <a:ext cx="12192000" cy="1876317"/>
          </a:xfrm>
          <a:prstGeom prst="rect">
            <a:avLst/>
          </a:prstGeom>
        </p:spPr>
      </p:pic>
      <p:pic>
        <p:nvPicPr>
          <p:cNvPr id="9" name="Picture 8" descr="A close up of a child's face&#10;&#10;AI-generated content may be incorrect.">
            <a:extLst>
              <a:ext uri="{FF2B5EF4-FFF2-40B4-BE49-F238E27FC236}">
                <a16:creationId xmlns:a16="http://schemas.microsoft.com/office/drawing/2014/main" id="{40D12002-5162-E9DC-E3FA-9A284DE7FE44}"/>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25505" y="-422296"/>
            <a:ext cx="7477882" cy="6670695"/>
          </a:xfrm>
          <a:prstGeom prst="rect">
            <a:avLst/>
          </a:prstGeom>
        </p:spPr>
      </p:pic>
      <p:pic>
        <p:nvPicPr>
          <p:cNvPr id="10" name="Picture 9" descr="A close up of a child's face&#10;&#10;AI-generated content may be incorrect.">
            <a:extLst>
              <a:ext uri="{FF2B5EF4-FFF2-40B4-BE49-F238E27FC236}">
                <a16:creationId xmlns:a16="http://schemas.microsoft.com/office/drawing/2014/main" id="{85E8D254-4E8F-8D55-015D-2F4CE93A2B63}"/>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011695" y="187305"/>
            <a:ext cx="7477882" cy="6670695"/>
          </a:xfrm>
          <a:prstGeom prst="rect">
            <a:avLst/>
          </a:prstGeom>
        </p:spPr>
      </p:pic>
    </p:spTree>
    <p:extLst>
      <p:ext uri="{BB962C8B-B14F-4D97-AF65-F5344CB8AC3E}">
        <p14:creationId xmlns:p14="http://schemas.microsoft.com/office/powerpoint/2010/main" val="2036088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7B4BB-9990-FAB4-5D56-D7672919A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C4BCF-FAA4-3B6B-60A8-BC874AF5D43A}"/>
              </a:ext>
            </a:extLst>
          </p:cNvPr>
          <p:cNvSpPr>
            <a:spLocks noGrp="1"/>
          </p:cNvSpPr>
          <p:nvPr>
            <p:ph type="title"/>
          </p:nvPr>
        </p:nvSpPr>
        <p:spPr/>
        <p:txBody>
          <a:bodyPr/>
          <a:lstStyle/>
          <a:p>
            <a:r>
              <a:rPr lang="en-AU" dirty="0"/>
              <a:t>Part 6 – Population growth over one day</a:t>
            </a:r>
          </a:p>
        </p:txBody>
      </p:sp>
      <p:sp>
        <p:nvSpPr>
          <p:cNvPr id="3" name="Content Placeholder 2">
            <a:extLst>
              <a:ext uri="{FF2B5EF4-FFF2-40B4-BE49-F238E27FC236}">
                <a16:creationId xmlns:a16="http://schemas.microsoft.com/office/drawing/2014/main" id="{67CD82C4-0881-67C9-C8DF-6F266E895531}"/>
              </a:ext>
            </a:extLst>
          </p:cNvPr>
          <p:cNvSpPr>
            <a:spLocks noGrp="1"/>
          </p:cNvSpPr>
          <p:nvPr>
            <p:ph idx="1"/>
          </p:nvPr>
        </p:nvSpPr>
        <p:spPr>
          <a:xfrm>
            <a:off x="328613" y="2027518"/>
            <a:ext cx="2020887" cy="4195481"/>
          </a:xfrm>
        </p:spPr>
        <p:txBody>
          <a:bodyPr>
            <a:normAutofit/>
          </a:bodyPr>
          <a:lstStyle/>
          <a:p>
            <a:r>
              <a:rPr lang="en-AU" dirty="0"/>
              <a:t>This again prints the result, and if allowed, it will ask to generate a table</a:t>
            </a:r>
          </a:p>
        </p:txBody>
      </p:sp>
      <p:pic>
        <p:nvPicPr>
          <p:cNvPr id="5" name="Picture 4">
            <a:extLst>
              <a:ext uri="{FF2B5EF4-FFF2-40B4-BE49-F238E27FC236}">
                <a16:creationId xmlns:a16="http://schemas.microsoft.com/office/drawing/2014/main" id="{CB47FB72-AC55-3B59-256B-0D4895FB6C8D}"/>
              </a:ext>
            </a:extLst>
          </p:cNvPr>
          <p:cNvPicPr>
            <a:picLocks noChangeAspect="1"/>
          </p:cNvPicPr>
          <p:nvPr/>
        </p:nvPicPr>
        <p:blipFill>
          <a:blip r:embed="rId2"/>
          <a:stretch>
            <a:fillRect/>
          </a:stretch>
        </p:blipFill>
        <p:spPr>
          <a:xfrm>
            <a:off x="2616200" y="2266730"/>
            <a:ext cx="9575800" cy="4542513"/>
          </a:xfrm>
          <a:prstGeom prst="rect">
            <a:avLst/>
          </a:prstGeom>
        </p:spPr>
      </p:pic>
      <p:pic>
        <p:nvPicPr>
          <p:cNvPr id="4" name="Picture 3" descr="A close up of a child's face&#10;&#10;AI-generated content may be incorrect.">
            <a:extLst>
              <a:ext uri="{FF2B5EF4-FFF2-40B4-BE49-F238E27FC236}">
                <a16:creationId xmlns:a16="http://schemas.microsoft.com/office/drawing/2014/main" id="{591203C4-60C4-5A3D-FCD3-0AA643769A7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98272" y="-1514570"/>
            <a:ext cx="7477882" cy="6670695"/>
          </a:xfrm>
          <a:prstGeom prst="rect">
            <a:avLst/>
          </a:prstGeom>
        </p:spPr>
      </p:pic>
      <p:pic>
        <p:nvPicPr>
          <p:cNvPr id="6" name="Picture 5" descr="A close up of a child's face&#10;&#10;AI-generated content may be incorrect.">
            <a:extLst>
              <a:ext uri="{FF2B5EF4-FFF2-40B4-BE49-F238E27FC236}">
                <a16:creationId xmlns:a16="http://schemas.microsoft.com/office/drawing/2014/main" id="{055A2A6B-F06A-6D69-DBE5-706E52B78276}"/>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647766" y="1853248"/>
            <a:ext cx="7477882" cy="6670695"/>
          </a:xfrm>
          <a:prstGeom prst="rect">
            <a:avLst/>
          </a:prstGeom>
        </p:spPr>
      </p:pic>
      <p:pic>
        <p:nvPicPr>
          <p:cNvPr id="7" name="Picture 6" descr="A close up of a child's face&#10;&#10;AI-generated content may be incorrect.">
            <a:extLst>
              <a:ext uri="{FF2B5EF4-FFF2-40B4-BE49-F238E27FC236}">
                <a16:creationId xmlns:a16="http://schemas.microsoft.com/office/drawing/2014/main" id="{120A251F-B9C3-6C7D-0750-6311D081D7E2}"/>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170563" y="437301"/>
            <a:ext cx="7477882" cy="6670695"/>
          </a:xfrm>
          <a:prstGeom prst="rect">
            <a:avLst/>
          </a:prstGeom>
        </p:spPr>
      </p:pic>
      <p:pic>
        <p:nvPicPr>
          <p:cNvPr id="8" name="Picture 7" descr="A close up of a child's face&#10;&#10;AI-generated content may be incorrect.">
            <a:extLst>
              <a:ext uri="{FF2B5EF4-FFF2-40B4-BE49-F238E27FC236}">
                <a16:creationId xmlns:a16="http://schemas.microsoft.com/office/drawing/2014/main" id="{2230472D-282D-E0C1-F460-A0B2E8FC963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6713495" y="-269896"/>
            <a:ext cx="7477882" cy="6670695"/>
          </a:xfrm>
          <a:prstGeom prst="rect">
            <a:avLst/>
          </a:prstGeom>
        </p:spPr>
      </p:pic>
    </p:spTree>
    <p:extLst>
      <p:ext uri="{BB962C8B-B14F-4D97-AF65-F5344CB8AC3E}">
        <p14:creationId xmlns:p14="http://schemas.microsoft.com/office/powerpoint/2010/main" val="1310987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7031-C5B8-030E-8AEA-A567FB04E4BF}"/>
              </a:ext>
            </a:extLst>
          </p:cNvPr>
          <p:cNvSpPr>
            <a:spLocks noGrp="1"/>
          </p:cNvSpPr>
          <p:nvPr>
            <p:ph type="title"/>
          </p:nvPr>
        </p:nvSpPr>
        <p:spPr/>
        <p:txBody>
          <a:bodyPr/>
          <a:lstStyle/>
          <a:p>
            <a:r>
              <a:rPr lang="en-AU" dirty="0"/>
              <a:t>Part 7 – Toggle </a:t>
            </a:r>
            <a:r>
              <a:rPr lang="en-AU" dirty="0" err="1"/>
              <a:t>Millify</a:t>
            </a:r>
            <a:r>
              <a:rPr lang="en-AU" dirty="0"/>
              <a:t> </a:t>
            </a:r>
          </a:p>
        </p:txBody>
      </p:sp>
      <p:sp>
        <p:nvSpPr>
          <p:cNvPr id="3" name="Content Placeholder 2">
            <a:extLst>
              <a:ext uri="{FF2B5EF4-FFF2-40B4-BE49-F238E27FC236}">
                <a16:creationId xmlns:a16="http://schemas.microsoft.com/office/drawing/2014/main" id="{DABF094B-1FFD-2663-6EE2-16E2605A06D0}"/>
              </a:ext>
            </a:extLst>
          </p:cNvPr>
          <p:cNvSpPr>
            <a:spLocks noGrp="1"/>
          </p:cNvSpPr>
          <p:nvPr>
            <p:ph idx="1"/>
          </p:nvPr>
        </p:nvSpPr>
        <p:spPr/>
        <p:txBody>
          <a:bodyPr/>
          <a:lstStyle/>
          <a:p>
            <a:r>
              <a:rPr lang="en-AU" dirty="0"/>
              <a:t>This just sets the toggle to the other one, and it changes it in the menu function</a:t>
            </a:r>
          </a:p>
        </p:txBody>
      </p:sp>
      <p:pic>
        <p:nvPicPr>
          <p:cNvPr id="5" name="Picture 4">
            <a:extLst>
              <a:ext uri="{FF2B5EF4-FFF2-40B4-BE49-F238E27FC236}">
                <a16:creationId xmlns:a16="http://schemas.microsoft.com/office/drawing/2014/main" id="{99BC77C9-B713-7966-DDB9-48F15504D7F6}"/>
              </a:ext>
            </a:extLst>
          </p:cNvPr>
          <p:cNvPicPr>
            <a:picLocks noChangeAspect="1"/>
          </p:cNvPicPr>
          <p:nvPr/>
        </p:nvPicPr>
        <p:blipFill>
          <a:blip r:embed="rId2"/>
          <a:stretch>
            <a:fillRect/>
          </a:stretch>
        </p:blipFill>
        <p:spPr>
          <a:xfrm>
            <a:off x="1279117" y="3212314"/>
            <a:ext cx="5849166" cy="1876687"/>
          </a:xfrm>
          <a:prstGeom prst="rect">
            <a:avLst/>
          </a:prstGeom>
        </p:spPr>
      </p:pic>
      <p:pic>
        <p:nvPicPr>
          <p:cNvPr id="6" name="Picture 5" descr="A close up of a child's face&#10;&#10;AI-generated content may be incorrect.">
            <a:extLst>
              <a:ext uri="{FF2B5EF4-FFF2-40B4-BE49-F238E27FC236}">
                <a16:creationId xmlns:a16="http://schemas.microsoft.com/office/drawing/2014/main" id="{BF6D0360-B15E-E015-98F3-E8555716B3F7}"/>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849975" y="-2283191"/>
            <a:ext cx="7477882" cy="6670695"/>
          </a:xfrm>
          <a:prstGeom prst="rect">
            <a:avLst/>
          </a:prstGeom>
        </p:spPr>
      </p:pic>
      <p:pic>
        <p:nvPicPr>
          <p:cNvPr id="7" name="Picture 6" descr="A close up of a child's face&#10;&#10;AI-generated content may be incorrect.">
            <a:extLst>
              <a:ext uri="{FF2B5EF4-FFF2-40B4-BE49-F238E27FC236}">
                <a16:creationId xmlns:a16="http://schemas.microsoft.com/office/drawing/2014/main" id="{C887ABF3-4DCA-F4E2-8162-4F50722F971B}"/>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424638" y="-1242515"/>
            <a:ext cx="7477882" cy="6670695"/>
          </a:xfrm>
          <a:prstGeom prst="rect">
            <a:avLst/>
          </a:prstGeom>
        </p:spPr>
      </p:pic>
      <p:pic>
        <p:nvPicPr>
          <p:cNvPr id="8" name="Picture 7" descr="A close up of a child's face&#10;&#10;AI-generated content may be incorrect.">
            <a:extLst>
              <a:ext uri="{FF2B5EF4-FFF2-40B4-BE49-F238E27FC236}">
                <a16:creationId xmlns:a16="http://schemas.microsoft.com/office/drawing/2014/main" id="{FEA63A13-FE95-C7C2-DB40-233192A02ED9}"/>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733214" y="2966415"/>
            <a:ext cx="7477882" cy="6670695"/>
          </a:xfrm>
          <a:prstGeom prst="rect">
            <a:avLst/>
          </a:prstGeom>
        </p:spPr>
      </p:pic>
      <p:pic>
        <p:nvPicPr>
          <p:cNvPr id="9" name="Picture 8" descr="A close up of a child's face&#10;&#10;AI-generated content may be incorrect.">
            <a:extLst>
              <a:ext uri="{FF2B5EF4-FFF2-40B4-BE49-F238E27FC236}">
                <a16:creationId xmlns:a16="http://schemas.microsoft.com/office/drawing/2014/main" id="{028C70FA-49FD-0086-F2D0-8B8B88E6BE84}"/>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077958" y="-2874181"/>
            <a:ext cx="7477882" cy="6670695"/>
          </a:xfrm>
          <a:prstGeom prst="rect">
            <a:avLst/>
          </a:prstGeom>
        </p:spPr>
      </p:pic>
      <p:pic>
        <p:nvPicPr>
          <p:cNvPr id="10" name="Picture 9" descr="A close up of a child's face&#10;&#10;AI-generated content may be incorrect.">
            <a:extLst>
              <a:ext uri="{FF2B5EF4-FFF2-40B4-BE49-F238E27FC236}">
                <a16:creationId xmlns:a16="http://schemas.microsoft.com/office/drawing/2014/main" id="{C00EAA0A-D403-0959-17CC-9CC12220A9B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222689" y="1715425"/>
            <a:ext cx="7477882" cy="6670695"/>
          </a:xfrm>
          <a:prstGeom prst="rect">
            <a:avLst/>
          </a:prstGeom>
        </p:spPr>
      </p:pic>
      <p:pic>
        <p:nvPicPr>
          <p:cNvPr id="11" name="Picture 10" descr="A close up of a child's face&#10;&#10;AI-generated content may be incorrect.">
            <a:extLst>
              <a:ext uri="{FF2B5EF4-FFF2-40B4-BE49-F238E27FC236}">
                <a16:creationId xmlns:a16="http://schemas.microsoft.com/office/drawing/2014/main" id="{FFE0F649-93A7-7F8D-2D38-EA5981743A60}"/>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113992" y="556237"/>
            <a:ext cx="7477882" cy="6670695"/>
          </a:xfrm>
          <a:prstGeom prst="rect">
            <a:avLst/>
          </a:prstGeom>
        </p:spPr>
      </p:pic>
      <p:pic>
        <p:nvPicPr>
          <p:cNvPr id="12" name="Picture 11" descr="A close up of a child's face&#10;&#10;AI-generated content may be incorrect.">
            <a:extLst>
              <a:ext uri="{FF2B5EF4-FFF2-40B4-BE49-F238E27FC236}">
                <a16:creationId xmlns:a16="http://schemas.microsoft.com/office/drawing/2014/main" id="{EF314AF6-CBBB-DAC0-67EE-F55338E961AA}"/>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077958" y="815309"/>
            <a:ext cx="7477882" cy="6670695"/>
          </a:xfrm>
          <a:prstGeom prst="rect">
            <a:avLst/>
          </a:prstGeom>
        </p:spPr>
      </p:pic>
      <p:pic>
        <p:nvPicPr>
          <p:cNvPr id="13" name="Picture 12" descr="A close up of a child's face&#10;&#10;AI-generated content may be incorrect.">
            <a:extLst>
              <a:ext uri="{FF2B5EF4-FFF2-40B4-BE49-F238E27FC236}">
                <a16:creationId xmlns:a16="http://schemas.microsoft.com/office/drawing/2014/main" id="{C47C105A-107C-DB81-5D3B-AFFDA70CB7AA}"/>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334618" y="-2083521"/>
            <a:ext cx="7477882" cy="6670695"/>
          </a:xfrm>
          <a:prstGeom prst="rect">
            <a:avLst/>
          </a:prstGeom>
        </p:spPr>
      </p:pic>
      <p:pic>
        <p:nvPicPr>
          <p:cNvPr id="14" name="Picture 13" descr="A close up of a child's face&#10;&#10;AI-generated content may be incorrect.">
            <a:extLst>
              <a:ext uri="{FF2B5EF4-FFF2-40B4-BE49-F238E27FC236}">
                <a16:creationId xmlns:a16="http://schemas.microsoft.com/office/drawing/2014/main" id="{56D4DC41-4286-D483-115C-E544C91D4E4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4091775" y="2470240"/>
            <a:ext cx="7477882" cy="6670695"/>
          </a:xfrm>
          <a:prstGeom prst="rect">
            <a:avLst/>
          </a:prstGeom>
        </p:spPr>
      </p:pic>
      <p:pic>
        <p:nvPicPr>
          <p:cNvPr id="15" name="Picture 14" descr="A close up of a child's face&#10;&#10;AI-generated content may be incorrect.">
            <a:extLst>
              <a:ext uri="{FF2B5EF4-FFF2-40B4-BE49-F238E27FC236}">
                <a16:creationId xmlns:a16="http://schemas.microsoft.com/office/drawing/2014/main" id="{73AA2272-1046-D32D-5C51-63F64F8910A8}"/>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3099963" y="1294665"/>
            <a:ext cx="7477882" cy="6670695"/>
          </a:xfrm>
          <a:prstGeom prst="rect">
            <a:avLst/>
          </a:prstGeom>
        </p:spPr>
      </p:pic>
      <p:pic>
        <p:nvPicPr>
          <p:cNvPr id="16" name="Picture 15" descr="A close up of a child's face&#10;&#10;AI-generated content may be incorrect.">
            <a:extLst>
              <a:ext uri="{FF2B5EF4-FFF2-40B4-BE49-F238E27FC236}">
                <a16:creationId xmlns:a16="http://schemas.microsoft.com/office/drawing/2014/main" id="{98A2E532-99E4-55E7-F1D3-699C4A55381B}"/>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128283" y="-2874181"/>
            <a:ext cx="7477882" cy="6670695"/>
          </a:xfrm>
          <a:prstGeom prst="rect">
            <a:avLst/>
          </a:prstGeom>
        </p:spPr>
      </p:pic>
      <p:pic>
        <p:nvPicPr>
          <p:cNvPr id="17" name="Picture 16" descr="A close up of a child's face&#10;&#10;AI-generated content may be incorrect.">
            <a:extLst>
              <a:ext uri="{FF2B5EF4-FFF2-40B4-BE49-F238E27FC236}">
                <a16:creationId xmlns:a16="http://schemas.microsoft.com/office/drawing/2014/main" id="{7820473E-A92F-A9B9-37F9-798F296488D6}"/>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7128283" y="815309"/>
            <a:ext cx="7477882" cy="6670695"/>
          </a:xfrm>
          <a:prstGeom prst="rect">
            <a:avLst/>
          </a:prstGeom>
        </p:spPr>
      </p:pic>
      <p:pic>
        <p:nvPicPr>
          <p:cNvPr id="18" name="Picture 17" descr="A close up of a child's face&#10;&#10;AI-generated content may be incorrect.">
            <a:extLst>
              <a:ext uri="{FF2B5EF4-FFF2-40B4-BE49-F238E27FC236}">
                <a16:creationId xmlns:a16="http://schemas.microsoft.com/office/drawing/2014/main" id="{AF918FA4-E721-2141-7A1C-6F1BE428DFA9}"/>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8676" b="92694" l="9980" r="89817">
                        <a14:foregroundMark x1="58045" y1="8676" x2="44603" y2="9361"/>
                        <a14:foregroundMark x1="69450" y1="92466" x2="23625" y2="92694"/>
                      </a14:backgroundRemoval>
                    </a14:imgEffect>
                  </a14:imgLayer>
                </a14:imgProps>
              </a:ext>
              <a:ext uri="{28A0092B-C50C-407E-A947-70E740481C1C}">
                <a14:useLocalDpi xmlns:a14="http://schemas.microsoft.com/office/drawing/2010/main" val="0"/>
              </a:ext>
            </a:extLst>
          </a:blip>
          <a:stretch>
            <a:fillRect/>
          </a:stretch>
        </p:blipFill>
        <p:spPr>
          <a:xfrm>
            <a:off x="5639079" y="-1714993"/>
            <a:ext cx="7477882" cy="6670695"/>
          </a:xfrm>
          <a:prstGeom prst="rect">
            <a:avLst/>
          </a:prstGeom>
        </p:spPr>
      </p:pic>
    </p:spTree>
    <p:extLst>
      <p:ext uri="{BB962C8B-B14F-4D97-AF65-F5344CB8AC3E}">
        <p14:creationId xmlns:p14="http://schemas.microsoft.com/office/powerpoint/2010/main" val="2712365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7528-D43E-75B2-0F1B-9F6EA3B8D9A6}"/>
              </a:ext>
            </a:extLst>
          </p:cNvPr>
          <p:cNvSpPr>
            <a:spLocks noGrp="1"/>
          </p:cNvSpPr>
          <p:nvPr>
            <p:ph type="title"/>
          </p:nvPr>
        </p:nvSpPr>
        <p:spPr/>
        <p:txBody>
          <a:bodyPr/>
          <a:lstStyle/>
          <a:p>
            <a:r>
              <a:rPr lang="en-AU" dirty="0"/>
              <a:t>Example interaction :D</a:t>
            </a:r>
          </a:p>
        </p:txBody>
      </p:sp>
      <p:sp>
        <p:nvSpPr>
          <p:cNvPr id="3" name="Content Placeholder 2">
            <a:extLst>
              <a:ext uri="{FF2B5EF4-FFF2-40B4-BE49-F238E27FC236}">
                <a16:creationId xmlns:a16="http://schemas.microsoft.com/office/drawing/2014/main" id="{3C1F8DF5-10DC-0190-0356-772BED5F26EE}"/>
              </a:ext>
            </a:extLst>
          </p:cNvPr>
          <p:cNvSpPr>
            <a:spLocks noGrp="1"/>
          </p:cNvSpPr>
          <p:nvPr>
            <p:ph idx="1"/>
          </p:nvPr>
        </p:nvSpPr>
        <p:spPr/>
        <p:txBody>
          <a:bodyPr/>
          <a:lstStyle/>
          <a:p>
            <a:r>
              <a:rPr lang="en-AU" dirty="0"/>
              <a:t>(not bothered to put on slides so watch the code)</a:t>
            </a:r>
          </a:p>
        </p:txBody>
      </p:sp>
    </p:spTree>
    <p:extLst>
      <p:ext uri="{BB962C8B-B14F-4D97-AF65-F5344CB8AC3E}">
        <p14:creationId xmlns:p14="http://schemas.microsoft.com/office/powerpoint/2010/main" val="306776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89C04-43F4-44F7-BF6A-B5A951B8F066}"/>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solidFill>
                  <a:srgbClr val="EBEBEB"/>
                </a:solidFill>
              </a:rPr>
              <a:t>Part 0.2 – Converting Time units</a:t>
            </a:r>
            <a:endParaRPr lang="en-AU" sz="3600" dirty="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AU"/>
          </a:p>
        </p:txBody>
      </p:sp>
      <p:pic>
        <p:nvPicPr>
          <p:cNvPr id="5" name="Picture 4">
            <a:extLst>
              <a:ext uri="{FF2B5EF4-FFF2-40B4-BE49-F238E27FC236}">
                <a16:creationId xmlns:a16="http://schemas.microsoft.com/office/drawing/2014/main" id="{3F66BE5D-76CC-8744-B3F3-48A2BB6CDD3D}"/>
              </a:ext>
            </a:extLst>
          </p:cNvPr>
          <p:cNvPicPr>
            <a:picLocks noChangeAspect="1"/>
          </p:cNvPicPr>
          <p:nvPr/>
        </p:nvPicPr>
        <p:blipFill>
          <a:blip r:embed="rId2"/>
          <a:stretch>
            <a:fillRect/>
          </a:stretch>
        </p:blipFill>
        <p:spPr>
          <a:xfrm>
            <a:off x="6093992" y="1719096"/>
            <a:ext cx="5449889" cy="3419805"/>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392EE116-E4FD-0400-A1B5-5EB7A649F908}"/>
              </a:ext>
            </a:extLst>
          </p:cNvPr>
          <p:cNvSpPr>
            <a:spLocks noGrp="1"/>
          </p:cNvSpPr>
          <p:nvPr>
            <p:ph idx="1"/>
          </p:nvPr>
        </p:nvSpPr>
        <p:spPr>
          <a:xfrm>
            <a:off x="648931" y="2438400"/>
            <a:ext cx="4166509" cy="3785419"/>
          </a:xfrm>
        </p:spPr>
        <p:txBody>
          <a:bodyPr>
            <a:normAutofit/>
          </a:bodyPr>
          <a:lstStyle/>
          <a:p>
            <a:r>
              <a:rPr lang="en-US">
                <a:solidFill>
                  <a:srgbClr val="EBEBEB"/>
                </a:solidFill>
              </a:rPr>
              <a:t>To convert time units, my idea was to convert the value to seconds, and then multiply to the target time.</a:t>
            </a:r>
          </a:p>
          <a:p>
            <a:r>
              <a:rPr lang="en-US">
                <a:solidFill>
                  <a:srgbClr val="EBEBEB"/>
                </a:solidFill>
              </a:rPr>
              <a:t>To do this, I first created a dictionary with the seconds value of each time unit, shown to the side</a:t>
            </a:r>
            <a:endParaRPr lang="en-AU">
              <a:solidFill>
                <a:srgbClr val="EBEBEB"/>
              </a:solidFill>
            </a:endParaRPr>
          </a:p>
        </p:txBody>
      </p:sp>
    </p:spTree>
    <p:extLst>
      <p:ext uri="{BB962C8B-B14F-4D97-AF65-F5344CB8AC3E}">
        <p14:creationId xmlns:p14="http://schemas.microsoft.com/office/powerpoint/2010/main" val="10746583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4171-9926-A3BF-E782-901FB7612735}"/>
              </a:ext>
            </a:extLst>
          </p:cNvPr>
          <p:cNvSpPr>
            <a:spLocks noGrp="1"/>
          </p:cNvSpPr>
          <p:nvPr>
            <p:ph type="title"/>
          </p:nvPr>
        </p:nvSpPr>
        <p:spPr/>
        <p:txBody>
          <a:bodyPr/>
          <a:lstStyle/>
          <a:p>
            <a:r>
              <a:rPr lang="en-US" sz="4400" dirty="0">
                <a:solidFill>
                  <a:srgbClr val="EBEBEB"/>
                </a:solidFill>
              </a:rPr>
              <a:t>Part 0.2 – Converting Time units</a:t>
            </a:r>
            <a:endParaRPr lang="en-AU" dirty="0"/>
          </a:p>
        </p:txBody>
      </p:sp>
      <p:sp>
        <p:nvSpPr>
          <p:cNvPr id="3" name="Content Placeholder 2">
            <a:extLst>
              <a:ext uri="{FF2B5EF4-FFF2-40B4-BE49-F238E27FC236}">
                <a16:creationId xmlns:a16="http://schemas.microsoft.com/office/drawing/2014/main" id="{137CED31-09C4-2FA9-11D3-9017186691D6}"/>
              </a:ext>
            </a:extLst>
          </p:cNvPr>
          <p:cNvSpPr>
            <a:spLocks noGrp="1"/>
          </p:cNvSpPr>
          <p:nvPr>
            <p:ph idx="1"/>
          </p:nvPr>
        </p:nvSpPr>
        <p:spPr>
          <a:xfrm>
            <a:off x="1104293" y="1790590"/>
            <a:ext cx="8946541" cy="4195481"/>
          </a:xfrm>
        </p:spPr>
        <p:txBody>
          <a:bodyPr/>
          <a:lstStyle/>
          <a:p>
            <a:r>
              <a:rPr lang="en-US" dirty="0"/>
              <a:t>I then added a function to convert the time, taking the original unit and time in that unit, then the target unit.</a:t>
            </a:r>
          </a:p>
          <a:p>
            <a:r>
              <a:rPr lang="en-US" dirty="0"/>
              <a:t>Calculate percentage is a Boolean (true or false), that is used so if I am calculating percentage (100% of a day, to hours for example), it uses a different formula.</a:t>
            </a:r>
          </a:p>
          <a:p>
            <a:r>
              <a:rPr lang="en-US" dirty="0"/>
              <a:t>The formula for basic conversion I used, is </a:t>
            </a:r>
          </a:p>
          <a:p>
            <a:r>
              <a:rPr lang="en-US" dirty="0"/>
              <a:t>Final value = value * </a:t>
            </a:r>
            <a:r>
              <a:rPr lang="en-US" dirty="0" err="1"/>
              <a:t>time_units</a:t>
            </a:r>
            <a:r>
              <a:rPr lang="en-US" dirty="0"/>
              <a:t>[</a:t>
            </a:r>
            <a:r>
              <a:rPr lang="en-US" dirty="0" err="1"/>
              <a:t>original_unit</a:t>
            </a:r>
            <a:r>
              <a:rPr lang="en-US" dirty="0"/>
              <a:t>]/</a:t>
            </a:r>
            <a:r>
              <a:rPr lang="en-US" dirty="0" err="1"/>
              <a:t>time_units</a:t>
            </a:r>
            <a:r>
              <a:rPr lang="en-US" dirty="0"/>
              <a:t>[</a:t>
            </a:r>
            <a:r>
              <a:rPr lang="en-US" dirty="0" err="1"/>
              <a:t>target_units</a:t>
            </a:r>
            <a:r>
              <a:rPr lang="en-US" dirty="0"/>
              <a:t>]</a:t>
            </a:r>
          </a:p>
          <a:p>
            <a:r>
              <a:rPr lang="en-US" dirty="0"/>
              <a:t>When substituted, it results in (with the inputs being 100, hours, days, False), meaning I want to convert 100 hours into days, without calculating it as a percentage. </a:t>
            </a:r>
            <a:endParaRPr lang="en-AU" dirty="0"/>
          </a:p>
        </p:txBody>
      </p:sp>
      <p:pic>
        <p:nvPicPr>
          <p:cNvPr id="7" name="Picture 6">
            <a:extLst>
              <a:ext uri="{FF2B5EF4-FFF2-40B4-BE49-F238E27FC236}">
                <a16:creationId xmlns:a16="http://schemas.microsoft.com/office/drawing/2014/main" id="{8412ECEB-778B-25AE-E25C-97F2FD753D03}"/>
              </a:ext>
            </a:extLst>
          </p:cNvPr>
          <p:cNvPicPr>
            <a:picLocks noChangeAspect="1"/>
          </p:cNvPicPr>
          <p:nvPr/>
        </p:nvPicPr>
        <p:blipFill>
          <a:blip r:embed="rId2"/>
          <a:stretch>
            <a:fillRect/>
          </a:stretch>
        </p:blipFill>
        <p:spPr>
          <a:xfrm>
            <a:off x="0" y="5490117"/>
            <a:ext cx="12192000" cy="1367883"/>
          </a:xfrm>
          <a:prstGeom prst="rect">
            <a:avLst/>
          </a:prstGeom>
        </p:spPr>
      </p:pic>
    </p:spTree>
    <p:extLst>
      <p:ext uri="{BB962C8B-B14F-4D97-AF65-F5344CB8AC3E}">
        <p14:creationId xmlns:p14="http://schemas.microsoft.com/office/powerpoint/2010/main" val="4749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4DFB-6539-1547-5D8E-8CC333CF8EC4}"/>
              </a:ext>
            </a:extLst>
          </p:cNvPr>
          <p:cNvSpPr>
            <a:spLocks noGrp="1"/>
          </p:cNvSpPr>
          <p:nvPr>
            <p:ph type="title"/>
          </p:nvPr>
        </p:nvSpPr>
        <p:spPr/>
        <p:txBody>
          <a:bodyPr/>
          <a:lstStyle/>
          <a:p>
            <a:r>
              <a:rPr lang="en-US" sz="4000" dirty="0">
                <a:solidFill>
                  <a:srgbClr val="EBEBEB"/>
                </a:solidFill>
              </a:rPr>
              <a:t>Part 0.2 – Converting Time units</a:t>
            </a:r>
            <a:endParaRPr lang="en-AU" dirty="0"/>
          </a:p>
        </p:txBody>
      </p:sp>
      <p:sp>
        <p:nvSpPr>
          <p:cNvPr id="3" name="Content Placeholder 2">
            <a:extLst>
              <a:ext uri="{FF2B5EF4-FFF2-40B4-BE49-F238E27FC236}">
                <a16:creationId xmlns:a16="http://schemas.microsoft.com/office/drawing/2014/main" id="{5DCD3FBE-31A1-81D8-AE8B-21EAC756AAC5}"/>
              </a:ext>
            </a:extLst>
          </p:cNvPr>
          <p:cNvSpPr>
            <a:spLocks noGrp="1"/>
          </p:cNvSpPr>
          <p:nvPr>
            <p:ph idx="1"/>
          </p:nvPr>
        </p:nvSpPr>
        <p:spPr/>
        <p:txBody>
          <a:bodyPr/>
          <a:lstStyle/>
          <a:p>
            <a:r>
              <a:rPr lang="en-US" dirty="0"/>
              <a:t>This means, when substituted, </a:t>
            </a:r>
            <a:r>
              <a:rPr lang="en-US" dirty="0" err="1"/>
              <a:t>final_value</a:t>
            </a:r>
            <a:r>
              <a:rPr lang="en-US" dirty="0"/>
              <a:t> = 100 * </a:t>
            </a:r>
            <a:r>
              <a:rPr lang="en-US" dirty="0" err="1"/>
              <a:t>time_units</a:t>
            </a:r>
            <a:r>
              <a:rPr lang="en-US" dirty="0"/>
              <a:t>[“hours”]/</a:t>
            </a:r>
            <a:r>
              <a:rPr lang="en-US" dirty="0" err="1"/>
              <a:t>time_units</a:t>
            </a:r>
            <a:r>
              <a:rPr lang="en-US" dirty="0"/>
              <a:t>[“days”]</a:t>
            </a:r>
          </a:p>
          <a:p>
            <a:r>
              <a:rPr lang="en-AU" dirty="0"/>
              <a:t>After getting the values from the dictionary, it results in</a:t>
            </a:r>
          </a:p>
          <a:p>
            <a:r>
              <a:rPr lang="en-AU" dirty="0"/>
              <a:t>Final value = 100 * 3600/86400</a:t>
            </a:r>
          </a:p>
          <a:p>
            <a:r>
              <a:rPr lang="en-AU" dirty="0"/>
              <a:t>Final value = 4.1666666667</a:t>
            </a:r>
          </a:p>
          <a:p>
            <a:r>
              <a:rPr lang="en-AU" dirty="0"/>
              <a:t>Percentage is similar, but changed to meet the logic of percentages</a:t>
            </a:r>
          </a:p>
        </p:txBody>
      </p:sp>
      <p:pic>
        <p:nvPicPr>
          <p:cNvPr id="4" name="Picture 3">
            <a:extLst>
              <a:ext uri="{FF2B5EF4-FFF2-40B4-BE49-F238E27FC236}">
                <a16:creationId xmlns:a16="http://schemas.microsoft.com/office/drawing/2014/main" id="{60CD0512-0870-A5DD-2DD4-AFDDFB5A9ADE}"/>
              </a:ext>
            </a:extLst>
          </p:cNvPr>
          <p:cNvPicPr>
            <a:picLocks noChangeAspect="1"/>
          </p:cNvPicPr>
          <p:nvPr/>
        </p:nvPicPr>
        <p:blipFill>
          <a:blip r:embed="rId2"/>
          <a:stretch>
            <a:fillRect/>
          </a:stretch>
        </p:blipFill>
        <p:spPr>
          <a:xfrm>
            <a:off x="0" y="5490117"/>
            <a:ext cx="12192000" cy="1367883"/>
          </a:xfrm>
          <a:prstGeom prst="rect">
            <a:avLst/>
          </a:prstGeom>
        </p:spPr>
      </p:pic>
    </p:spTree>
    <p:extLst>
      <p:ext uri="{BB962C8B-B14F-4D97-AF65-F5344CB8AC3E}">
        <p14:creationId xmlns:p14="http://schemas.microsoft.com/office/powerpoint/2010/main" val="232077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4E23-E756-0236-D325-A7D9F0262BD7}"/>
              </a:ext>
            </a:extLst>
          </p:cNvPr>
          <p:cNvSpPr>
            <a:spLocks noGrp="1"/>
          </p:cNvSpPr>
          <p:nvPr>
            <p:ph type="title"/>
          </p:nvPr>
        </p:nvSpPr>
        <p:spPr/>
        <p:txBody>
          <a:bodyPr/>
          <a:lstStyle/>
          <a:p>
            <a:r>
              <a:rPr lang="en-US" dirty="0"/>
              <a:t>Part 0.3 – Welcome menu</a:t>
            </a:r>
            <a:endParaRPr lang="en-AU" dirty="0"/>
          </a:p>
        </p:txBody>
      </p:sp>
      <p:sp>
        <p:nvSpPr>
          <p:cNvPr id="3" name="Content Placeholder 2">
            <a:extLst>
              <a:ext uri="{FF2B5EF4-FFF2-40B4-BE49-F238E27FC236}">
                <a16:creationId xmlns:a16="http://schemas.microsoft.com/office/drawing/2014/main" id="{5C3A9DE7-1EDA-7996-2449-61A2A5D8F98E}"/>
              </a:ext>
            </a:extLst>
          </p:cNvPr>
          <p:cNvSpPr>
            <a:spLocks noGrp="1"/>
          </p:cNvSpPr>
          <p:nvPr>
            <p:ph idx="1"/>
          </p:nvPr>
        </p:nvSpPr>
        <p:spPr>
          <a:xfrm>
            <a:off x="646111" y="1453311"/>
            <a:ext cx="8946541" cy="4195481"/>
          </a:xfrm>
        </p:spPr>
        <p:txBody>
          <a:bodyPr/>
          <a:lstStyle/>
          <a:p>
            <a:r>
              <a:rPr lang="en-US" dirty="0"/>
              <a:t>If you haven’t figured already, I put basically everything into a function, and so is the welcome screen</a:t>
            </a:r>
          </a:p>
          <a:p>
            <a:r>
              <a:rPr lang="en-US" dirty="0"/>
              <a:t>This prints out a simple welcome message</a:t>
            </a:r>
            <a:endParaRPr lang="en-AU" dirty="0"/>
          </a:p>
        </p:txBody>
      </p:sp>
      <p:pic>
        <p:nvPicPr>
          <p:cNvPr id="5" name="Picture 4">
            <a:extLst>
              <a:ext uri="{FF2B5EF4-FFF2-40B4-BE49-F238E27FC236}">
                <a16:creationId xmlns:a16="http://schemas.microsoft.com/office/drawing/2014/main" id="{897F7117-9B4B-2FA5-1698-09DDF3255CDF}"/>
              </a:ext>
            </a:extLst>
          </p:cNvPr>
          <p:cNvPicPr>
            <a:picLocks noChangeAspect="1"/>
          </p:cNvPicPr>
          <p:nvPr/>
        </p:nvPicPr>
        <p:blipFill>
          <a:blip r:embed="rId2"/>
          <a:stretch>
            <a:fillRect/>
          </a:stretch>
        </p:blipFill>
        <p:spPr>
          <a:xfrm>
            <a:off x="646111" y="2853841"/>
            <a:ext cx="7006356" cy="3357093"/>
          </a:xfrm>
          <a:prstGeom prst="rect">
            <a:avLst/>
          </a:prstGeom>
        </p:spPr>
      </p:pic>
    </p:spTree>
    <p:extLst>
      <p:ext uri="{BB962C8B-B14F-4D97-AF65-F5344CB8AC3E}">
        <p14:creationId xmlns:p14="http://schemas.microsoft.com/office/powerpoint/2010/main" val="2834637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1116</TotalTime>
  <Words>2674</Words>
  <Application>Microsoft Office PowerPoint</Application>
  <PresentationFormat>Widescreen</PresentationFormat>
  <Paragraphs>201</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Century Gothic</vt:lpstr>
      <vt:lpstr>Wingdings 3</vt:lpstr>
      <vt:lpstr>Ion</vt:lpstr>
      <vt:lpstr>Year 9 Investigation 1 - Modelling Population Growth</vt:lpstr>
      <vt:lpstr>Commits (backwards in time) – Henry Sun</vt:lpstr>
      <vt:lpstr>Introduction – Naïve and Sophisticated growth</vt:lpstr>
      <vt:lpstr>Sophisticated growth</vt:lpstr>
      <vt:lpstr>Part 0.1: Imports</vt:lpstr>
      <vt:lpstr>Part 0.2 – Converting Time units</vt:lpstr>
      <vt:lpstr>Part 0.2 – Converting Time units</vt:lpstr>
      <vt:lpstr>Part 0.2 – Converting Time units</vt:lpstr>
      <vt:lpstr>Part 0.3 – Welcome menu</vt:lpstr>
      <vt:lpstr>Part 0.4 – Quit() function</vt:lpstr>
      <vt:lpstr>Part 0.4 – Quit() function</vt:lpstr>
      <vt:lpstr>Part 0.5 – Millify()</vt:lpstr>
      <vt:lpstr>Part 0.5 - Millify</vt:lpstr>
      <vt:lpstr>Part 0.5 - Millify</vt:lpstr>
      <vt:lpstr>Part 0.5.1 – No Millify</vt:lpstr>
      <vt:lpstr>Part 1 – Menu system</vt:lpstr>
      <vt:lpstr>Part 1 – Menu system</vt:lpstr>
      <vt:lpstr>Part 1 - Menu</vt:lpstr>
      <vt:lpstr>Part 1.1 – Main Loop</vt:lpstr>
      <vt:lpstr>Part 1.1 – Main loop</vt:lpstr>
      <vt:lpstr>Part 1.2 – Input validation</vt:lpstr>
      <vt:lpstr>Part 1.2 – Input validation</vt:lpstr>
      <vt:lpstr>Part 1.2 – Input validation</vt:lpstr>
      <vt:lpstr>Part 1.2 – Input validation</vt:lpstr>
      <vt:lpstr>Part 1.3 - Inputs</vt:lpstr>
      <vt:lpstr>Part 1.3 - Inputs</vt:lpstr>
      <vt:lpstr>Part 1.3 - Inputs</vt:lpstr>
      <vt:lpstr>Part 1.3 - Inputs</vt:lpstr>
      <vt:lpstr>Part 1.3 - Inputs</vt:lpstr>
      <vt:lpstr>Part 1.3 - Inputs</vt:lpstr>
      <vt:lpstr>Part 1.3 - Inputs</vt:lpstr>
      <vt:lpstr>Part 1.3 - Inputs</vt:lpstr>
      <vt:lpstr>Part 2 – Comparing Naïve And Sophisticated growth</vt:lpstr>
      <vt:lpstr>Part 2 – Comparing Naïve And Sophisticated growth</vt:lpstr>
      <vt:lpstr>Part 2 – Comparing Naïve And Sophisticated growth</vt:lpstr>
      <vt:lpstr>Part 2 – Comparing Naïve And Sophisticated growth</vt:lpstr>
      <vt:lpstr>Part 2 – Comparing Naïve And Sophisticated growth</vt:lpstr>
      <vt:lpstr>Part 2 – Comparing Naïve And Sophisticated growth</vt:lpstr>
      <vt:lpstr>PowerPoint Presentation</vt:lpstr>
      <vt:lpstr>Part 2 – Comparing Naïve And Sophisticated growth</vt:lpstr>
      <vt:lpstr>Part 2 – Comparing Naïve And Sophisticated growth</vt:lpstr>
      <vt:lpstr>Part 2 – Comparing Naïve And Sophisticated growth</vt:lpstr>
      <vt:lpstr>Part 2 – Comparing Naïve And Sophisticated growth</vt:lpstr>
      <vt:lpstr>Part 2 – Comparing Naïve And Sophisticated growth</vt:lpstr>
      <vt:lpstr>Part 3 – Target population</vt:lpstr>
      <vt:lpstr>Part 3 – Target population</vt:lpstr>
      <vt:lpstr>Part 4 – Comparing sophisticated growth</vt:lpstr>
      <vt:lpstr>Part 5 – Population size at each fission event</vt:lpstr>
      <vt:lpstr>Part 5 – Population size at each fission event</vt:lpstr>
      <vt:lpstr>Part 6 – Population growth over one day</vt:lpstr>
      <vt:lpstr>Part 6 – Population growth over one day</vt:lpstr>
      <vt:lpstr>Part 7 – Toggle Millify </vt:lpstr>
      <vt:lpstr>Example interaction :D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 Henry</dc:creator>
  <cp:lastModifiedBy>SUN Henry</cp:lastModifiedBy>
  <cp:revision>1</cp:revision>
  <dcterms:created xsi:type="dcterms:W3CDTF">2025-05-08T10:34:00Z</dcterms:created>
  <dcterms:modified xsi:type="dcterms:W3CDTF">2025-05-09T09:48:30Z</dcterms:modified>
</cp:coreProperties>
</file>