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  <p:sldId id="277" r:id="rId24"/>
    <p:sldId id="278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DCFE"/>
    <a:srgbClr val="DCDCAA"/>
    <a:srgbClr val="B5CEA8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A5B825-F6B6-4659-B16B-1BFC8771DB5C}" v="3" dt="2025-10-22T13:58:38.5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71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 Henry" userId="ad28bb31-feec-467e-aba8-a9c658208cdf" providerId="ADAL" clId="{31157CF8-0C1B-4D30-8FF3-36092DCFD3FF}"/>
    <pc:docChg chg="undo redo custSel addSld delSld modSld sldOrd addSection delSection modSection">
      <pc:chgData name="SUN Henry" userId="ad28bb31-feec-467e-aba8-a9c658208cdf" providerId="ADAL" clId="{31157CF8-0C1B-4D30-8FF3-36092DCFD3FF}" dt="2025-10-19T04:25:20.440" v="9755" actId="20577"/>
      <pc:docMkLst>
        <pc:docMk/>
      </pc:docMkLst>
      <pc:sldChg chg="modSp">
        <pc:chgData name="SUN Henry" userId="ad28bb31-feec-467e-aba8-a9c658208cdf" providerId="ADAL" clId="{31157CF8-0C1B-4D30-8FF3-36092DCFD3FF}" dt="2025-10-18T11:08:59.223" v="40"/>
        <pc:sldMkLst>
          <pc:docMk/>
          <pc:sldMk cId="3498249875" sldId="256"/>
        </pc:sldMkLst>
        <pc:spChg chg="mod">
          <ac:chgData name="SUN Henry" userId="ad28bb31-feec-467e-aba8-a9c658208cdf" providerId="ADAL" clId="{31157CF8-0C1B-4D30-8FF3-36092DCFD3FF}" dt="2025-10-18T11:08:59.223" v="40"/>
          <ac:spMkLst>
            <pc:docMk/>
            <pc:sldMk cId="3498249875" sldId="256"/>
            <ac:spMk id="2" creationId="{B20F69B9-F279-F270-B304-99EFF79C4DC6}"/>
          </ac:spMkLst>
        </pc:spChg>
        <pc:spChg chg="mod">
          <ac:chgData name="SUN Henry" userId="ad28bb31-feec-467e-aba8-a9c658208cdf" providerId="ADAL" clId="{31157CF8-0C1B-4D30-8FF3-36092DCFD3FF}" dt="2025-10-18T11:08:59.223" v="40"/>
          <ac:spMkLst>
            <pc:docMk/>
            <pc:sldMk cId="3498249875" sldId="256"/>
            <ac:spMk id="3" creationId="{4D359750-35AA-D43B-62D8-01C7AB729C73}"/>
          </ac:spMkLst>
        </pc:spChg>
      </pc:sldChg>
      <pc:sldChg chg="addSp delSp modSp mod">
        <pc:chgData name="SUN Henry" userId="ad28bb31-feec-467e-aba8-a9c658208cdf" providerId="ADAL" clId="{31157CF8-0C1B-4D30-8FF3-36092DCFD3FF}" dt="2025-10-19T04:13:45.355" v="9287" actId="1076"/>
        <pc:sldMkLst>
          <pc:docMk/>
          <pc:sldMk cId="2172333855" sldId="257"/>
        </pc:sldMkLst>
        <pc:spChg chg="mod">
          <ac:chgData name="SUN Henry" userId="ad28bb31-feec-467e-aba8-a9c658208cdf" providerId="ADAL" clId="{31157CF8-0C1B-4D30-8FF3-36092DCFD3FF}" dt="2025-10-18T11:08:59.223" v="40"/>
          <ac:spMkLst>
            <pc:docMk/>
            <pc:sldMk cId="2172333855" sldId="257"/>
            <ac:spMk id="2" creationId="{95E90028-A793-6F36-B46E-41CB08883B7A}"/>
          </ac:spMkLst>
        </pc:spChg>
        <pc:picChg chg="add mod">
          <ac:chgData name="SUN Henry" userId="ad28bb31-feec-467e-aba8-a9c658208cdf" providerId="ADAL" clId="{31157CF8-0C1B-4D30-8FF3-36092DCFD3FF}" dt="2025-10-19T04:13:45.355" v="9287" actId="1076"/>
          <ac:picMkLst>
            <pc:docMk/>
            <pc:sldMk cId="2172333855" sldId="257"/>
            <ac:picMk id="4" creationId="{301AB829-E538-5789-4043-92CA84E86A43}"/>
          </ac:picMkLst>
        </pc:picChg>
        <pc:picChg chg="add mod ord">
          <ac:chgData name="SUN Henry" userId="ad28bb31-feec-467e-aba8-a9c658208cdf" providerId="ADAL" clId="{31157CF8-0C1B-4D30-8FF3-36092DCFD3FF}" dt="2025-10-18T11:09:19.718" v="45" actId="14100"/>
          <ac:picMkLst>
            <pc:docMk/>
            <pc:sldMk cId="2172333855" sldId="257"/>
            <ac:picMk id="5" creationId="{74F449D4-F868-8474-46A2-9CBF03FDD512}"/>
          </ac:picMkLst>
        </pc:picChg>
        <pc:picChg chg="add del mod">
          <ac:chgData name="SUN Henry" userId="ad28bb31-feec-467e-aba8-a9c658208cdf" providerId="ADAL" clId="{31157CF8-0C1B-4D30-8FF3-36092DCFD3FF}" dt="2025-10-18T11:08:37.115" v="31" actId="1076"/>
          <ac:picMkLst>
            <pc:docMk/>
            <pc:sldMk cId="2172333855" sldId="257"/>
            <ac:picMk id="7" creationId="{94619204-2E42-26E7-9A97-918DC53F5442}"/>
          </ac:picMkLst>
        </pc:picChg>
        <pc:picChg chg="add mod">
          <ac:chgData name="SUN Henry" userId="ad28bb31-feec-467e-aba8-a9c658208cdf" providerId="ADAL" clId="{31157CF8-0C1B-4D30-8FF3-36092DCFD3FF}" dt="2025-10-19T04:13:42.191" v="9286" actId="1076"/>
          <ac:picMkLst>
            <pc:docMk/>
            <pc:sldMk cId="2172333855" sldId="257"/>
            <ac:picMk id="11" creationId="{9D13ADC6-5D02-F286-4288-DFE0141020CB}"/>
          </ac:picMkLst>
        </pc:picChg>
        <pc:picChg chg="add mod">
          <ac:chgData name="SUN Henry" userId="ad28bb31-feec-467e-aba8-a9c658208cdf" providerId="ADAL" clId="{31157CF8-0C1B-4D30-8FF3-36092DCFD3FF}" dt="2025-10-19T04:13:42.191" v="9286" actId="1076"/>
          <ac:picMkLst>
            <pc:docMk/>
            <pc:sldMk cId="2172333855" sldId="257"/>
            <ac:picMk id="13" creationId="{6DECCADE-9AB3-0433-CF9A-ABF243EB792D}"/>
          </ac:picMkLst>
        </pc:picChg>
      </pc:sldChg>
      <pc:sldChg chg="addSp delSp modSp new mod">
        <pc:chgData name="SUN Henry" userId="ad28bb31-feec-467e-aba8-a9c658208cdf" providerId="ADAL" clId="{31157CF8-0C1B-4D30-8FF3-36092DCFD3FF}" dt="2025-10-18T11:39:52.646" v="2547" actId="2711"/>
        <pc:sldMkLst>
          <pc:docMk/>
          <pc:sldMk cId="1419004172" sldId="258"/>
        </pc:sldMkLst>
        <pc:spChg chg="mod">
          <ac:chgData name="SUN Henry" userId="ad28bb31-feec-467e-aba8-a9c658208cdf" providerId="ADAL" clId="{31157CF8-0C1B-4D30-8FF3-36092DCFD3FF}" dt="2025-10-18T11:10:58.626" v="50" actId="255"/>
          <ac:spMkLst>
            <pc:docMk/>
            <pc:sldMk cId="1419004172" sldId="258"/>
            <ac:spMk id="2" creationId="{EA094EF2-99D1-DD3B-1866-E7426AA64282}"/>
          </ac:spMkLst>
        </pc:spChg>
        <pc:spChg chg="mod">
          <ac:chgData name="SUN Henry" userId="ad28bb31-feec-467e-aba8-a9c658208cdf" providerId="ADAL" clId="{31157CF8-0C1B-4D30-8FF3-36092DCFD3FF}" dt="2025-10-18T11:39:42.159" v="2545" actId="2711"/>
          <ac:spMkLst>
            <pc:docMk/>
            <pc:sldMk cId="1419004172" sldId="258"/>
            <ac:spMk id="3" creationId="{430F5735-8579-16F1-4264-15DE228493E3}"/>
          </ac:spMkLst>
        </pc:spChg>
        <pc:spChg chg="add mod">
          <ac:chgData name="SUN Henry" userId="ad28bb31-feec-467e-aba8-a9c658208cdf" providerId="ADAL" clId="{31157CF8-0C1B-4D30-8FF3-36092DCFD3FF}" dt="2025-10-18T11:39:48.034" v="2546" actId="2711"/>
          <ac:spMkLst>
            <pc:docMk/>
            <pc:sldMk cId="1419004172" sldId="258"/>
            <ac:spMk id="11" creationId="{09E02C50-927C-9FF4-5F63-054F79FE8B36}"/>
          </ac:spMkLst>
        </pc:spChg>
        <pc:spChg chg="add mod">
          <ac:chgData name="SUN Henry" userId="ad28bb31-feec-467e-aba8-a9c658208cdf" providerId="ADAL" clId="{31157CF8-0C1B-4D30-8FF3-36092DCFD3FF}" dt="2025-10-18T11:39:52.646" v="2547" actId="2711"/>
          <ac:spMkLst>
            <pc:docMk/>
            <pc:sldMk cId="1419004172" sldId="258"/>
            <ac:spMk id="12" creationId="{5B716406-0D18-592B-B988-02B569108D31}"/>
          </ac:spMkLst>
        </pc:spChg>
        <pc:picChg chg="add mod">
          <ac:chgData name="SUN Henry" userId="ad28bb31-feec-467e-aba8-a9c658208cdf" providerId="ADAL" clId="{31157CF8-0C1B-4D30-8FF3-36092DCFD3FF}" dt="2025-10-18T11:22:26.912" v="1140" actId="14100"/>
          <ac:picMkLst>
            <pc:docMk/>
            <pc:sldMk cId="1419004172" sldId="258"/>
            <ac:picMk id="9" creationId="{2F1F317E-B645-65B9-6BD1-0D02CBF00B18}"/>
          </ac:picMkLst>
        </pc:picChg>
      </pc:sldChg>
      <pc:sldChg chg="addSp modSp new mod">
        <pc:chgData name="SUN Henry" userId="ad28bb31-feec-467e-aba8-a9c658208cdf" providerId="ADAL" clId="{31157CF8-0C1B-4D30-8FF3-36092DCFD3FF}" dt="2025-10-18T11:39:08.212" v="2524" actId="2711"/>
        <pc:sldMkLst>
          <pc:docMk/>
          <pc:sldMk cId="3151363580" sldId="259"/>
        </pc:sldMkLst>
        <pc:spChg chg="mod">
          <ac:chgData name="SUN Henry" userId="ad28bb31-feec-467e-aba8-a9c658208cdf" providerId="ADAL" clId="{31157CF8-0C1B-4D30-8FF3-36092DCFD3FF}" dt="2025-10-18T11:11:49.640" v="66" actId="20577"/>
          <ac:spMkLst>
            <pc:docMk/>
            <pc:sldMk cId="3151363580" sldId="259"/>
            <ac:spMk id="2" creationId="{3619DB7E-E196-FE59-0637-B780E2072694}"/>
          </ac:spMkLst>
        </pc:spChg>
        <pc:spChg chg="mod">
          <ac:chgData name="SUN Henry" userId="ad28bb31-feec-467e-aba8-a9c658208cdf" providerId="ADAL" clId="{31157CF8-0C1B-4D30-8FF3-36092DCFD3FF}" dt="2025-10-18T11:39:08.212" v="2524" actId="2711"/>
          <ac:spMkLst>
            <pc:docMk/>
            <pc:sldMk cId="3151363580" sldId="259"/>
            <ac:spMk id="3" creationId="{AE3963EB-AAC8-A5F4-B409-6CC3B0B5F6A3}"/>
          </ac:spMkLst>
        </pc:spChg>
        <pc:picChg chg="add mod">
          <ac:chgData name="SUN Henry" userId="ad28bb31-feec-467e-aba8-a9c658208cdf" providerId="ADAL" clId="{31157CF8-0C1B-4D30-8FF3-36092DCFD3FF}" dt="2025-10-18T11:13:20.454" v="182" actId="1076"/>
          <ac:picMkLst>
            <pc:docMk/>
            <pc:sldMk cId="3151363580" sldId="259"/>
            <ac:picMk id="5" creationId="{1FCFD741-7D8E-52E0-D3FE-2ED178849B02}"/>
          </ac:picMkLst>
        </pc:picChg>
      </pc:sldChg>
      <pc:sldChg chg="addSp delSp modSp new mod">
        <pc:chgData name="SUN Henry" userId="ad28bb31-feec-467e-aba8-a9c658208cdf" providerId="ADAL" clId="{31157CF8-0C1B-4D30-8FF3-36092DCFD3FF}" dt="2025-10-18T13:04:32.247" v="5078" actId="1076"/>
        <pc:sldMkLst>
          <pc:docMk/>
          <pc:sldMk cId="3966768630" sldId="260"/>
        </pc:sldMkLst>
        <pc:spChg chg="mod">
          <ac:chgData name="SUN Henry" userId="ad28bb31-feec-467e-aba8-a9c658208cdf" providerId="ADAL" clId="{31157CF8-0C1B-4D30-8FF3-36092DCFD3FF}" dt="2025-10-18T11:39:25.243" v="2543" actId="20577"/>
          <ac:spMkLst>
            <pc:docMk/>
            <pc:sldMk cId="3966768630" sldId="260"/>
            <ac:spMk id="2" creationId="{E0503DF0-0261-45E5-15AE-34628F92A3E7}"/>
          </ac:spMkLst>
        </pc:spChg>
        <pc:spChg chg="mod">
          <ac:chgData name="SUN Henry" userId="ad28bb31-feec-467e-aba8-a9c658208cdf" providerId="ADAL" clId="{31157CF8-0C1B-4D30-8FF3-36092DCFD3FF}" dt="2025-10-18T13:04:22.457" v="5072" actId="20577"/>
          <ac:spMkLst>
            <pc:docMk/>
            <pc:sldMk cId="3966768630" sldId="260"/>
            <ac:spMk id="3" creationId="{F40B52D7-73EA-357A-F81D-D59E16AD12E0}"/>
          </ac:spMkLst>
        </pc:spChg>
        <pc:picChg chg="add mod">
          <ac:chgData name="SUN Henry" userId="ad28bb31-feec-467e-aba8-a9c658208cdf" providerId="ADAL" clId="{31157CF8-0C1B-4D30-8FF3-36092DCFD3FF}" dt="2025-10-18T11:16:26.021" v="575" actId="1076"/>
          <ac:picMkLst>
            <pc:docMk/>
            <pc:sldMk cId="3966768630" sldId="260"/>
            <ac:picMk id="5" creationId="{6AFA3404-D3A1-BC27-B3B2-9C5CFC789524}"/>
          </ac:picMkLst>
        </pc:picChg>
        <pc:picChg chg="add del mod">
          <ac:chgData name="SUN Henry" userId="ad28bb31-feec-467e-aba8-a9c658208cdf" providerId="ADAL" clId="{31157CF8-0C1B-4D30-8FF3-36092DCFD3FF}" dt="2025-10-18T13:04:32.247" v="5078" actId="1076"/>
          <ac:picMkLst>
            <pc:docMk/>
            <pc:sldMk cId="3966768630" sldId="260"/>
            <ac:picMk id="7" creationId="{8A1284D7-2338-6015-F9AC-E9363EB68848}"/>
          </ac:picMkLst>
        </pc:picChg>
      </pc:sldChg>
      <pc:sldChg chg="addSp modSp new mod">
        <pc:chgData name="SUN Henry" userId="ad28bb31-feec-467e-aba8-a9c658208cdf" providerId="ADAL" clId="{31157CF8-0C1B-4D30-8FF3-36092DCFD3FF}" dt="2025-10-18T11:39:34.657" v="2544" actId="2711"/>
        <pc:sldMkLst>
          <pc:docMk/>
          <pc:sldMk cId="1509759619" sldId="261"/>
        </pc:sldMkLst>
        <pc:spChg chg="mod">
          <ac:chgData name="SUN Henry" userId="ad28bb31-feec-467e-aba8-a9c658208cdf" providerId="ADAL" clId="{31157CF8-0C1B-4D30-8FF3-36092DCFD3FF}" dt="2025-10-18T11:17:01.265" v="667" actId="20577"/>
          <ac:spMkLst>
            <pc:docMk/>
            <pc:sldMk cId="1509759619" sldId="261"/>
            <ac:spMk id="2" creationId="{3B3B2483-9D64-D6BE-8152-955A37EDA539}"/>
          </ac:spMkLst>
        </pc:spChg>
        <pc:spChg chg="mod">
          <ac:chgData name="SUN Henry" userId="ad28bb31-feec-467e-aba8-a9c658208cdf" providerId="ADAL" clId="{31157CF8-0C1B-4D30-8FF3-36092DCFD3FF}" dt="2025-10-18T11:39:34.657" v="2544" actId="2711"/>
          <ac:spMkLst>
            <pc:docMk/>
            <pc:sldMk cId="1509759619" sldId="261"/>
            <ac:spMk id="3" creationId="{B5E6EB7B-A1FF-9AA5-5929-2E378E2778B8}"/>
          </ac:spMkLst>
        </pc:spChg>
        <pc:picChg chg="add mod">
          <ac:chgData name="SUN Henry" userId="ad28bb31-feec-467e-aba8-a9c658208cdf" providerId="ADAL" clId="{31157CF8-0C1B-4D30-8FF3-36092DCFD3FF}" dt="2025-10-18T11:17:36.684" v="709" actId="1076"/>
          <ac:picMkLst>
            <pc:docMk/>
            <pc:sldMk cId="1509759619" sldId="261"/>
            <ac:picMk id="5" creationId="{16C22F6F-7B65-28AA-66F4-8383AD7EA7F7}"/>
          </ac:picMkLst>
        </pc:picChg>
      </pc:sldChg>
      <pc:sldChg chg="addSp delSp modSp new mod">
        <pc:chgData name="SUN Henry" userId="ad28bb31-feec-467e-aba8-a9c658208cdf" providerId="ADAL" clId="{31157CF8-0C1B-4D30-8FF3-36092DCFD3FF}" dt="2025-10-18T11:40:04.096" v="2554" actId="20577"/>
        <pc:sldMkLst>
          <pc:docMk/>
          <pc:sldMk cId="7777160" sldId="262"/>
        </pc:sldMkLst>
        <pc:spChg chg="mod">
          <ac:chgData name="SUN Henry" userId="ad28bb31-feec-467e-aba8-a9c658208cdf" providerId="ADAL" clId="{31157CF8-0C1B-4D30-8FF3-36092DCFD3FF}" dt="2025-10-18T11:34:00.197" v="1889" actId="21"/>
          <ac:spMkLst>
            <pc:docMk/>
            <pc:sldMk cId="7777160" sldId="262"/>
            <ac:spMk id="2" creationId="{15002681-3531-47A9-48B8-212076041BD0}"/>
          </ac:spMkLst>
        </pc:spChg>
        <pc:spChg chg="mod">
          <ac:chgData name="SUN Henry" userId="ad28bb31-feec-467e-aba8-a9c658208cdf" providerId="ADAL" clId="{31157CF8-0C1B-4D30-8FF3-36092DCFD3FF}" dt="2025-10-18T11:40:04.096" v="2554" actId="20577"/>
          <ac:spMkLst>
            <pc:docMk/>
            <pc:sldMk cId="7777160" sldId="262"/>
            <ac:spMk id="3" creationId="{E609A89C-CA0D-3494-B9F9-F430C7EB9FB4}"/>
          </ac:spMkLst>
        </pc:spChg>
        <pc:picChg chg="add mod">
          <ac:chgData name="SUN Henry" userId="ad28bb31-feec-467e-aba8-a9c658208cdf" providerId="ADAL" clId="{31157CF8-0C1B-4D30-8FF3-36092DCFD3FF}" dt="2025-10-18T11:30:30.707" v="1881" actId="1076"/>
          <ac:picMkLst>
            <pc:docMk/>
            <pc:sldMk cId="7777160" sldId="262"/>
            <ac:picMk id="5" creationId="{65DC99F0-B9EE-792E-88D2-35D12A729924}"/>
          </ac:picMkLst>
        </pc:picChg>
      </pc:sldChg>
      <pc:sldChg chg="new del">
        <pc:chgData name="SUN Henry" userId="ad28bb31-feec-467e-aba8-a9c658208cdf" providerId="ADAL" clId="{31157CF8-0C1B-4D30-8FF3-36092DCFD3FF}" dt="2025-10-18T11:18:18.266" v="828" actId="47"/>
        <pc:sldMkLst>
          <pc:docMk/>
          <pc:sldMk cId="2103981275" sldId="262"/>
        </pc:sldMkLst>
      </pc:sldChg>
      <pc:sldChg chg="addSp modSp new mod">
        <pc:chgData name="SUN Henry" userId="ad28bb31-feec-467e-aba8-a9c658208cdf" providerId="ADAL" clId="{31157CF8-0C1B-4D30-8FF3-36092DCFD3FF}" dt="2025-10-18T11:40:11.702" v="2555" actId="2711"/>
        <pc:sldMkLst>
          <pc:docMk/>
          <pc:sldMk cId="2580100194" sldId="263"/>
        </pc:sldMkLst>
        <pc:spChg chg="mod">
          <ac:chgData name="SUN Henry" userId="ad28bb31-feec-467e-aba8-a9c658208cdf" providerId="ADAL" clId="{31157CF8-0C1B-4D30-8FF3-36092DCFD3FF}" dt="2025-10-18T11:34:04.350" v="1891" actId="255"/>
          <ac:spMkLst>
            <pc:docMk/>
            <pc:sldMk cId="2580100194" sldId="263"/>
            <ac:spMk id="2" creationId="{F7F45E91-45AB-914D-26A5-7098CD2ED650}"/>
          </ac:spMkLst>
        </pc:spChg>
        <pc:spChg chg="mod">
          <ac:chgData name="SUN Henry" userId="ad28bb31-feec-467e-aba8-a9c658208cdf" providerId="ADAL" clId="{31157CF8-0C1B-4D30-8FF3-36092DCFD3FF}" dt="2025-10-18T11:40:11.702" v="2555" actId="2711"/>
          <ac:spMkLst>
            <pc:docMk/>
            <pc:sldMk cId="2580100194" sldId="263"/>
            <ac:spMk id="3" creationId="{B8B9EBFF-EC53-A64D-DF69-707BCF5EE07B}"/>
          </ac:spMkLst>
        </pc:spChg>
        <pc:picChg chg="add mod">
          <ac:chgData name="SUN Henry" userId="ad28bb31-feec-467e-aba8-a9c658208cdf" providerId="ADAL" clId="{31157CF8-0C1B-4D30-8FF3-36092DCFD3FF}" dt="2025-10-18T11:34:46.017" v="2044" actId="1076"/>
          <ac:picMkLst>
            <pc:docMk/>
            <pc:sldMk cId="2580100194" sldId="263"/>
            <ac:picMk id="5" creationId="{0716AF3C-340B-0554-8955-F9E8BF1BB809}"/>
          </ac:picMkLst>
        </pc:picChg>
      </pc:sldChg>
      <pc:sldChg chg="addSp delSp modSp new mod">
        <pc:chgData name="SUN Henry" userId="ad28bb31-feec-467e-aba8-a9c658208cdf" providerId="ADAL" clId="{31157CF8-0C1B-4D30-8FF3-36092DCFD3FF}" dt="2025-10-18T12:20:43.475" v="2739" actId="1076"/>
        <pc:sldMkLst>
          <pc:docMk/>
          <pc:sldMk cId="1010399270" sldId="264"/>
        </pc:sldMkLst>
        <pc:spChg chg="mod">
          <ac:chgData name="SUN Henry" userId="ad28bb31-feec-467e-aba8-a9c658208cdf" providerId="ADAL" clId="{31157CF8-0C1B-4D30-8FF3-36092DCFD3FF}" dt="2025-10-18T11:35:22.953" v="2123" actId="20577"/>
          <ac:spMkLst>
            <pc:docMk/>
            <pc:sldMk cId="1010399270" sldId="264"/>
            <ac:spMk id="2" creationId="{618AC284-2941-4573-0A97-CBB5EAA3EFB3}"/>
          </ac:spMkLst>
        </pc:spChg>
        <pc:spChg chg="mod">
          <ac:chgData name="SUN Henry" userId="ad28bb31-feec-467e-aba8-a9c658208cdf" providerId="ADAL" clId="{31157CF8-0C1B-4D30-8FF3-36092DCFD3FF}" dt="2025-10-18T12:20:39.740" v="2738" actId="1076"/>
          <ac:spMkLst>
            <pc:docMk/>
            <pc:sldMk cId="1010399270" sldId="264"/>
            <ac:spMk id="3" creationId="{592C62D5-2551-5CD3-BC0F-996F75165AFD}"/>
          </ac:spMkLst>
        </pc:spChg>
        <pc:picChg chg="add mod">
          <ac:chgData name="SUN Henry" userId="ad28bb31-feec-467e-aba8-a9c658208cdf" providerId="ADAL" clId="{31157CF8-0C1B-4D30-8FF3-36092DCFD3FF}" dt="2025-10-18T12:20:43.475" v="2739" actId="1076"/>
          <ac:picMkLst>
            <pc:docMk/>
            <pc:sldMk cId="1010399270" sldId="264"/>
            <ac:picMk id="5" creationId="{8D1A5BA3-BB18-167A-5B99-CA27FAF3A41E}"/>
          </ac:picMkLst>
        </pc:picChg>
      </pc:sldChg>
      <pc:sldChg chg="addSp modSp new mod">
        <pc:chgData name="SUN Henry" userId="ad28bb31-feec-467e-aba8-a9c658208cdf" providerId="ADAL" clId="{31157CF8-0C1B-4D30-8FF3-36092DCFD3FF}" dt="2025-10-18T12:23:47.763" v="2932" actId="20577"/>
        <pc:sldMkLst>
          <pc:docMk/>
          <pc:sldMk cId="997708501" sldId="265"/>
        </pc:sldMkLst>
        <pc:spChg chg="mod">
          <ac:chgData name="SUN Henry" userId="ad28bb31-feec-467e-aba8-a9c658208cdf" providerId="ADAL" clId="{31157CF8-0C1B-4D30-8FF3-36092DCFD3FF}" dt="2025-10-18T12:21:48.248" v="2761" actId="20577"/>
          <ac:spMkLst>
            <pc:docMk/>
            <pc:sldMk cId="997708501" sldId="265"/>
            <ac:spMk id="2" creationId="{065568B5-C050-7A5A-BCE9-F0E008A0DF77}"/>
          </ac:spMkLst>
        </pc:spChg>
        <pc:spChg chg="mod">
          <ac:chgData name="SUN Henry" userId="ad28bb31-feec-467e-aba8-a9c658208cdf" providerId="ADAL" clId="{31157CF8-0C1B-4D30-8FF3-36092DCFD3FF}" dt="2025-10-18T12:23:47.763" v="2932" actId="20577"/>
          <ac:spMkLst>
            <pc:docMk/>
            <pc:sldMk cId="997708501" sldId="265"/>
            <ac:spMk id="3" creationId="{488C679B-5125-DDA8-B5E5-59EB142A1287}"/>
          </ac:spMkLst>
        </pc:spChg>
        <pc:picChg chg="add mod">
          <ac:chgData name="SUN Henry" userId="ad28bb31-feec-467e-aba8-a9c658208cdf" providerId="ADAL" clId="{31157CF8-0C1B-4D30-8FF3-36092DCFD3FF}" dt="2025-10-18T12:22:08.927" v="2763" actId="1076"/>
          <ac:picMkLst>
            <pc:docMk/>
            <pc:sldMk cId="997708501" sldId="265"/>
            <ac:picMk id="5" creationId="{B6F1D843-F335-2AC8-E2D0-A590D39B36FC}"/>
          </ac:picMkLst>
        </pc:picChg>
      </pc:sldChg>
      <pc:sldChg chg="addSp delSp modSp new mod ord">
        <pc:chgData name="SUN Henry" userId="ad28bb31-feec-467e-aba8-a9c658208cdf" providerId="ADAL" clId="{31157CF8-0C1B-4D30-8FF3-36092DCFD3FF}" dt="2025-10-18T12:29:26.253" v="3384" actId="1076"/>
        <pc:sldMkLst>
          <pc:docMk/>
          <pc:sldMk cId="2000132153" sldId="266"/>
        </pc:sldMkLst>
        <pc:spChg chg="mod">
          <ac:chgData name="SUN Henry" userId="ad28bb31-feec-467e-aba8-a9c658208cdf" providerId="ADAL" clId="{31157CF8-0C1B-4D30-8FF3-36092DCFD3FF}" dt="2025-10-18T12:24:37.048" v="2949" actId="20577"/>
          <ac:spMkLst>
            <pc:docMk/>
            <pc:sldMk cId="2000132153" sldId="266"/>
            <ac:spMk id="2" creationId="{10958000-59B6-8F5C-8AF7-B492E57AE6C2}"/>
          </ac:spMkLst>
        </pc:spChg>
        <pc:spChg chg="mod">
          <ac:chgData name="SUN Henry" userId="ad28bb31-feec-467e-aba8-a9c658208cdf" providerId="ADAL" clId="{31157CF8-0C1B-4D30-8FF3-36092DCFD3FF}" dt="2025-10-18T12:29:21.155" v="3383" actId="20577"/>
          <ac:spMkLst>
            <pc:docMk/>
            <pc:sldMk cId="2000132153" sldId="266"/>
            <ac:spMk id="3" creationId="{238BCD1E-8558-AEE9-DE7D-44B1300D5E17}"/>
          </ac:spMkLst>
        </pc:spChg>
        <pc:picChg chg="add mod">
          <ac:chgData name="SUN Henry" userId="ad28bb31-feec-467e-aba8-a9c658208cdf" providerId="ADAL" clId="{31157CF8-0C1B-4D30-8FF3-36092DCFD3FF}" dt="2025-10-18T12:29:26.253" v="3384" actId="1076"/>
          <ac:picMkLst>
            <pc:docMk/>
            <pc:sldMk cId="2000132153" sldId="266"/>
            <ac:picMk id="7" creationId="{AED58751-9256-8266-BB0C-03990029FCD3}"/>
          </ac:picMkLst>
        </pc:picChg>
      </pc:sldChg>
      <pc:sldChg chg="addSp modSp new mod">
        <pc:chgData name="SUN Henry" userId="ad28bb31-feec-467e-aba8-a9c658208cdf" providerId="ADAL" clId="{31157CF8-0C1B-4D30-8FF3-36092DCFD3FF}" dt="2025-10-19T03:28:11.661" v="8188" actId="1076"/>
        <pc:sldMkLst>
          <pc:docMk/>
          <pc:sldMk cId="2922333910" sldId="267"/>
        </pc:sldMkLst>
        <pc:spChg chg="mod">
          <ac:chgData name="SUN Henry" userId="ad28bb31-feec-467e-aba8-a9c658208cdf" providerId="ADAL" clId="{31157CF8-0C1B-4D30-8FF3-36092DCFD3FF}" dt="2025-10-19T03:27:55.117" v="8180" actId="14100"/>
          <ac:spMkLst>
            <pc:docMk/>
            <pc:sldMk cId="2922333910" sldId="267"/>
            <ac:spMk id="2" creationId="{1E227E4C-52C4-E48A-C821-0D45E059C581}"/>
          </ac:spMkLst>
        </pc:spChg>
        <pc:spChg chg="mod">
          <ac:chgData name="SUN Henry" userId="ad28bb31-feec-467e-aba8-a9c658208cdf" providerId="ADAL" clId="{31157CF8-0C1B-4D30-8FF3-36092DCFD3FF}" dt="2025-10-19T03:28:03.884" v="8184" actId="20577"/>
          <ac:spMkLst>
            <pc:docMk/>
            <pc:sldMk cId="2922333910" sldId="267"/>
            <ac:spMk id="3" creationId="{F94922FB-E61F-FA7E-85DC-4A92419C9864}"/>
          </ac:spMkLst>
        </pc:spChg>
        <pc:picChg chg="add mod">
          <ac:chgData name="SUN Henry" userId="ad28bb31-feec-467e-aba8-a9c658208cdf" providerId="ADAL" clId="{31157CF8-0C1B-4D30-8FF3-36092DCFD3FF}" dt="2025-10-19T03:28:11.661" v="8188" actId="1076"/>
          <ac:picMkLst>
            <pc:docMk/>
            <pc:sldMk cId="2922333910" sldId="267"/>
            <ac:picMk id="5" creationId="{87B6A7FF-6FA6-995D-66D8-6DA853575D43}"/>
          </ac:picMkLst>
        </pc:picChg>
        <pc:picChg chg="add mod">
          <ac:chgData name="SUN Henry" userId="ad28bb31-feec-467e-aba8-a9c658208cdf" providerId="ADAL" clId="{31157CF8-0C1B-4D30-8FF3-36092DCFD3FF}" dt="2025-10-18T12:31:23.409" v="3442" actId="1076"/>
          <ac:picMkLst>
            <pc:docMk/>
            <pc:sldMk cId="2922333910" sldId="267"/>
            <ac:picMk id="7" creationId="{C1B541A7-AC80-C687-899F-9184BBC8FAC8}"/>
          </ac:picMkLst>
        </pc:picChg>
      </pc:sldChg>
      <pc:sldChg chg="addSp modSp new mod">
        <pc:chgData name="SUN Henry" userId="ad28bb31-feec-467e-aba8-a9c658208cdf" providerId="ADAL" clId="{31157CF8-0C1B-4D30-8FF3-36092DCFD3FF}" dt="2025-10-18T12:35:02.446" v="3555" actId="20577"/>
        <pc:sldMkLst>
          <pc:docMk/>
          <pc:sldMk cId="163748981" sldId="268"/>
        </pc:sldMkLst>
        <pc:spChg chg="mod">
          <ac:chgData name="SUN Henry" userId="ad28bb31-feec-467e-aba8-a9c658208cdf" providerId="ADAL" clId="{31157CF8-0C1B-4D30-8FF3-36092DCFD3FF}" dt="2025-10-18T12:34:04.321" v="3451" actId="20577"/>
          <ac:spMkLst>
            <pc:docMk/>
            <pc:sldMk cId="163748981" sldId="268"/>
            <ac:spMk id="2" creationId="{D128F3DC-4AEC-C1A1-ECFB-7650C7B77ADA}"/>
          </ac:spMkLst>
        </pc:spChg>
        <pc:spChg chg="mod">
          <ac:chgData name="SUN Henry" userId="ad28bb31-feec-467e-aba8-a9c658208cdf" providerId="ADAL" clId="{31157CF8-0C1B-4D30-8FF3-36092DCFD3FF}" dt="2025-10-18T12:35:02.446" v="3555" actId="20577"/>
          <ac:spMkLst>
            <pc:docMk/>
            <pc:sldMk cId="163748981" sldId="268"/>
            <ac:spMk id="3" creationId="{773ABADF-C1F2-1AB0-81EF-BFC54A6EFC8A}"/>
          </ac:spMkLst>
        </pc:spChg>
        <pc:picChg chg="add mod">
          <ac:chgData name="SUN Henry" userId="ad28bb31-feec-467e-aba8-a9c658208cdf" providerId="ADAL" clId="{31157CF8-0C1B-4D30-8FF3-36092DCFD3FF}" dt="2025-10-18T12:34:37.203" v="3532" actId="1076"/>
          <ac:picMkLst>
            <pc:docMk/>
            <pc:sldMk cId="163748981" sldId="268"/>
            <ac:picMk id="5" creationId="{93D22405-2B4F-CDEF-1053-62B1F08427A8}"/>
          </ac:picMkLst>
        </pc:picChg>
      </pc:sldChg>
      <pc:sldChg chg="addSp modSp new mod">
        <pc:chgData name="SUN Henry" userId="ad28bb31-feec-467e-aba8-a9c658208cdf" providerId="ADAL" clId="{31157CF8-0C1B-4D30-8FF3-36092DCFD3FF}" dt="2025-10-18T12:39:22.722" v="3813" actId="1076"/>
        <pc:sldMkLst>
          <pc:docMk/>
          <pc:sldMk cId="2202360477" sldId="269"/>
        </pc:sldMkLst>
        <pc:spChg chg="mod">
          <ac:chgData name="SUN Henry" userId="ad28bb31-feec-467e-aba8-a9c658208cdf" providerId="ADAL" clId="{31157CF8-0C1B-4D30-8FF3-36092DCFD3FF}" dt="2025-10-18T12:37:49.437" v="3634" actId="20577"/>
          <ac:spMkLst>
            <pc:docMk/>
            <pc:sldMk cId="2202360477" sldId="269"/>
            <ac:spMk id="2" creationId="{80A28CD6-8E38-ACA3-973E-F079D48FF8F5}"/>
          </ac:spMkLst>
        </pc:spChg>
        <pc:spChg chg="mod">
          <ac:chgData name="SUN Henry" userId="ad28bb31-feec-467e-aba8-a9c658208cdf" providerId="ADAL" clId="{31157CF8-0C1B-4D30-8FF3-36092DCFD3FF}" dt="2025-10-18T12:39:19.421" v="3812" actId="1076"/>
          <ac:spMkLst>
            <pc:docMk/>
            <pc:sldMk cId="2202360477" sldId="269"/>
            <ac:spMk id="3" creationId="{81516BE3-796B-FCC5-98A4-B31F2A0D7CCF}"/>
          </ac:spMkLst>
        </pc:spChg>
        <pc:picChg chg="add mod">
          <ac:chgData name="SUN Henry" userId="ad28bb31-feec-467e-aba8-a9c658208cdf" providerId="ADAL" clId="{31157CF8-0C1B-4D30-8FF3-36092DCFD3FF}" dt="2025-10-18T12:39:22.722" v="3813" actId="1076"/>
          <ac:picMkLst>
            <pc:docMk/>
            <pc:sldMk cId="2202360477" sldId="269"/>
            <ac:picMk id="5" creationId="{AB8D5CFC-CD7D-2CBA-8E77-8EDDB8FD87A3}"/>
          </ac:picMkLst>
        </pc:picChg>
      </pc:sldChg>
      <pc:sldChg chg="addSp delSp modSp new mod">
        <pc:chgData name="SUN Henry" userId="ad28bb31-feec-467e-aba8-a9c658208cdf" providerId="ADAL" clId="{31157CF8-0C1B-4D30-8FF3-36092DCFD3FF}" dt="2025-10-19T03:28:27.020" v="8211" actId="20577"/>
        <pc:sldMkLst>
          <pc:docMk/>
          <pc:sldMk cId="579569714" sldId="270"/>
        </pc:sldMkLst>
        <pc:spChg chg="mod">
          <ac:chgData name="SUN Henry" userId="ad28bb31-feec-467e-aba8-a9c658208cdf" providerId="ADAL" clId="{31157CF8-0C1B-4D30-8FF3-36092DCFD3FF}" dt="2025-10-19T03:28:27.020" v="8211" actId="20577"/>
          <ac:spMkLst>
            <pc:docMk/>
            <pc:sldMk cId="579569714" sldId="270"/>
            <ac:spMk id="2" creationId="{A6084DE1-8B66-8165-C955-2E803EE39359}"/>
          </ac:spMkLst>
        </pc:spChg>
        <pc:picChg chg="add mod">
          <ac:chgData name="SUN Henry" userId="ad28bb31-feec-467e-aba8-a9c658208cdf" providerId="ADAL" clId="{31157CF8-0C1B-4D30-8FF3-36092DCFD3FF}" dt="2025-10-18T12:40:52.359" v="3828" actId="1076"/>
          <ac:picMkLst>
            <pc:docMk/>
            <pc:sldMk cId="579569714" sldId="270"/>
            <ac:picMk id="5" creationId="{A8418861-5C97-79E4-5FAC-1198B01D532F}"/>
          </ac:picMkLst>
        </pc:picChg>
        <pc:picChg chg="add mod">
          <ac:chgData name="SUN Henry" userId="ad28bb31-feec-467e-aba8-a9c658208cdf" providerId="ADAL" clId="{31157CF8-0C1B-4D30-8FF3-36092DCFD3FF}" dt="2025-10-18T12:40:51.166" v="3827" actId="1076"/>
          <ac:picMkLst>
            <pc:docMk/>
            <pc:sldMk cId="579569714" sldId="270"/>
            <ac:picMk id="7" creationId="{EF686EA5-23D5-0817-5D7B-E25B1435682D}"/>
          </ac:picMkLst>
        </pc:picChg>
      </pc:sldChg>
      <pc:sldChg chg="addSp delSp modSp new mod">
        <pc:chgData name="SUN Henry" userId="ad28bb31-feec-467e-aba8-a9c658208cdf" providerId="ADAL" clId="{31157CF8-0C1B-4D30-8FF3-36092DCFD3FF}" dt="2025-10-19T04:25:20.440" v="9755" actId="20577"/>
        <pc:sldMkLst>
          <pc:docMk/>
          <pc:sldMk cId="3477467439" sldId="271"/>
        </pc:sldMkLst>
        <pc:spChg chg="mod">
          <ac:chgData name="SUN Henry" userId="ad28bb31-feec-467e-aba8-a9c658208cdf" providerId="ADAL" clId="{31157CF8-0C1B-4D30-8FF3-36092DCFD3FF}" dt="2025-10-19T03:28:45.475" v="8212" actId="20577"/>
          <ac:spMkLst>
            <pc:docMk/>
            <pc:sldMk cId="3477467439" sldId="271"/>
            <ac:spMk id="2" creationId="{BDD432D1-3660-91A7-21BD-B6A583DEB87C}"/>
          </ac:spMkLst>
        </pc:spChg>
        <pc:spChg chg="mod">
          <ac:chgData name="SUN Henry" userId="ad28bb31-feec-467e-aba8-a9c658208cdf" providerId="ADAL" clId="{31157CF8-0C1B-4D30-8FF3-36092DCFD3FF}" dt="2025-10-19T04:25:20.440" v="9755" actId="20577"/>
          <ac:spMkLst>
            <pc:docMk/>
            <pc:sldMk cId="3477467439" sldId="271"/>
            <ac:spMk id="3" creationId="{3502DB48-129C-EF83-C305-B8D06DDD43B2}"/>
          </ac:spMkLst>
        </pc:spChg>
      </pc:sldChg>
      <pc:sldChg chg="addSp delSp modSp new mod">
        <pc:chgData name="SUN Henry" userId="ad28bb31-feec-467e-aba8-a9c658208cdf" providerId="ADAL" clId="{31157CF8-0C1B-4D30-8FF3-36092DCFD3FF}" dt="2025-10-18T12:57:36.552" v="4752" actId="14100"/>
        <pc:sldMkLst>
          <pc:docMk/>
          <pc:sldMk cId="1564820416" sldId="272"/>
        </pc:sldMkLst>
        <pc:spChg chg="mod">
          <ac:chgData name="SUN Henry" userId="ad28bb31-feec-467e-aba8-a9c658208cdf" providerId="ADAL" clId="{31157CF8-0C1B-4D30-8FF3-36092DCFD3FF}" dt="2025-10-18T12:48:21.414" v="3876" actId="20577"/>
          <ac:spMkLst>
            <pc:docMk/>
            <pc:sldMk cId="1564820416" sldId="272"/>
            <ac:spMk id="2" creationId="{121F2820-2A33-FE4F-2B93-9238B0EAD560}"/>
          </ac:spMkLst>
        </pc:spChg>
        <pc:spChg chg="mod">
          <ac:chgData name="SUN Henry" userId="ad28bb31-feec-467e-aba8-a9c658208cdf" providerId="ADAL" clId="{31157CF8-0C1B-4D30-8FF3-36092DCFD3FF}" dt="2025-10-18T12:57:36.552" v="4752" actId="14100"/>
          <ac:spMkLst>
            <pc:docMk/>
            <pc:sldMk cId="1564820416" sldId="272"/>
            <ac:spMk id="3" creationId="{38EC936A-F5EF-4678-29C7-83CAF5DE2B9B}"/>
          </ac:spMkLst>
        </pc:spChg>
        <pc:picChg chg="add mod">
          <ac:chgData name="SUN Henry" userId="ad28bb31-feec-467e-aba8-a9c658208cdf" providerId="ADAL" clId="{31157CF8-0C1B-4D30-8FF3-36092DCFD3FF}" dt="2025-10-18T12:53:09.938" v="4678" actId="1076"/>
          <ac:picMkLst>
            <pc:docMk/>
            <pc:sldMk cId="1564820416" sldId="272"/>
            <ac:picMk id="5" creationId="{1D077ADC-6C79-56A6-6259-167316A51951}"/>
          </ac:picMkLst>
        </pc:picChg>
        <pc:picChg chg="add mod">
          <ac:chgData name="SUN Henry" userId="ad28bb31-feec-467e-aba8-a9c658208cdf" providerId="ADAL" clId="{31157CF8-0C1B-4D30-8FF3-36092DCFD3FF}" dt="2025-10-18T12:53:08.381" v="4677" actId="1076"/>
          <ac:picMkLst>
            <pc:docMk/>
            <pc:sldMk cId="1564820416" sldId="272"/>
            <ac:picMk id="7" creationId="{0C13272B-E3BC-C99F-D6E0-0AB35BA0831A}"/>
          </ac:picMkLst>
        </pc:picChg>
      </pc:sldChg>
      <pc:sldChg chg="addSp modSp new mod">
        <pc:chgData name="SUN Henry" userId="ad28bb31-feec-467e-aba8-a9c658208cdf" providerId="ADAL" clId="{31157CF8-0C1B-4D30-8FF3-36092DCFD3FF}" dt="2025-10-19T03:08:04.065" v="6890" actId="1076"/>
        <pc:sldMkLst>
          <pc:docMk/>
          <pc:sldMk cId="1659611927" sldId="273"/>
        </pc:sldMkLst>
        <pc:spChg chg="mod">
          <ac:chgData name="SUN Henry" userId="ad28bb31-feec-467e-aba8-a9c658208cdf" providerId="ADAL" clId="{31157CF8-0C1B-4D30-8FF3-36092DCFD3FF}" dt="2025-10-19T03:06:34.603" v="6694" actId="20577"/>
          <ac:spMkLst>
            <pc:docMk/>
            <pc:sldMk cId="1659611927" sldId="273"/>
            <ac:spMk id="2" creationId="{FA4A5B94-3586-B11D-F8DD-BECD5483A4F9}"/>
          </ac:spMkLst>
        </pc:spChg>
        <pc:spChg chg="mod">
          <ac:chgData name="SUN Henry" userId="ad28bb31-feec-467e-aba8-a9c658208cdf" providerId="ADAL" clId="{31157CF8-0C1B-4D30-8FF3-36092DCFD3FF}" dt="2025-10-19T03:07:58.641" v="6887" actId="207"/>
          <ac:spMkLst>
            <pc:docMk/>
            <pc:sldMk cId="1659611927" sldId="273"/>
            <ac:spMk id="3" creationId="{37C68270-487B-05CB-E772-76D8F80CCDEE}"/>
          </ac:spMkLst>
        </pc:spChg>
        <pc:picChg chg="add mod">
          <ac:chgData name="SUN Henry" userId="ad28bb31-feec-467e-aba8-a9c658208cdf" providerId="ADAL" clId="{31157CF8-0C1B-4D30-8FF3-36092DCFD3FF}" dt="2025-10-19T03:08:04.065" v="6890" actId="1076"/>
          <ac:picMkLst>
            <pc:docMk/>
            <pc:sldMk cId="1659611927" sldId="273"/>
            <ac:picMk id="9" creationId="{EB0D2FC8-B729-AEDB-0D13-05101E476805}"/>
          </ac:picMkLst>
        </pc:picChg>
      </pc:sldChg>
      <pc:sldChg chg="addSp delSp modSp new mod">
        <pc:chgData name="SUN Henry" userId="ad28bb31-feec-467e-aba8-a9c658208cdf" providerId="ADAL" clId="{31157CF8-0C1B-4D30-8FF3-36092DCFD3FF}" dt="2025-10-19T03:29:10.762" v="8245" actId="1076"/>
        <pc:sldMkLst>
          <pc:docMk/>
          <pc:sldMk cId="3195608668" sldId="274"/>
        </pc:sldMkLst>
        <pc:spChg chg="mod">
          <ac:chgData name="SUN Henry" userId="ad28bb31-feec-467e-aba8-a9c658208cdf" providerId="ADAL" clId="{31157CF8-0C1B-4D30-8FF3-36092DCFD3FF}" dt="2025-10-19T03:29:04.966" v="8244" actId="20577"/>
          <ac:spMkLst>
            <pc:docMk/>
            <pc:sldMk cId="3195608668" sldId="274"/>
            <ac:spMk id="2" creationId="{40A4B1F8-F93C-6E7C-C19E-C5A732E82560}"/>
          </ac:spMkLst>
        </pc:spChg>
        <pc:spChg chg="mod">
          <ac:chgData name="SUN Henry" userId="ad28bb31-feec-467e-aba8-a9c658208cdf" providerId="ADAL" clId="{31157CF8-0C1B-4D30-8FF3-36092DCFD3FF}" dt="2025-10-19T03:29:10.762" v="8245" actId="1076"/>
          <ac:spMkLst>
            <pc:docMk/>
            <pc:sldMk cId="3195608668" sldId="274"/>
            <ac:spMk id="3" creationId="{06BFCCB4-B5EC-9192-692B-E5B794879E3C}"/>
          </ac:spMkLst>
        </pc:spChg>
        <pc:picChg chg="add mod">
          <ac:chgData name="SUN Henry" userId="ad28bb31-feec-467e-aba8-a9c658208cdf" providerId="ADAL" clId="{31157CF8-0C1B-4D30-8FF3-36092DCFD3FF}" dt="2025-10-18T13:03:46.226" v="5041" actId="1076"/>
          <ac:picMkLst>
            <pc:docMk/>
            <pc:sldMk cId="3195608668" sldId="274"/>
            <ac:picMk id="5" creationId="{FAD0A51B-D85B-DEAA-6EC0-6153A763BD5B}"/>
          </ac:picMkLst>
        </pc:picChg>
        <pc:picChg chg="add mod">
          <ac:chgData name="SUN Henry" userId="ad28bb31-feec-467e-aba8-a9c658208cdf" providerId="ADAL" clId="{31157CF8-0C1B-4D30-8FF3-36092DCFD3FF}" dt="2025-10-18T13:03:43.566" v="5040" actId="1076"/>
          <ac:picMkLst>
            <pc:docMk/>
            <pc:sldMk cId="3195608668" sldId="274"/>
            <ac:picMk id="13" creationId="{9BD7CA5F-6D4C-7A96-2156-E35A19D4E2A3}"/>
          </ac:picMkLst>
        </pc:picChg>
        <pc:picChg chg="add mod">
          <ac:chgData name="SUN Henry" userId="ad28bb31-feec-467e-aba8-a9c658208cdf" providerId="ADAL" clId="{31157CF8-0C1B-4D30-8FF3-36092DCFD3FF}" dt="2025-10-18T13:05:30.215" v="5080" actId="1076"/>
          <ac:picMkLst>
            <pc:docMk/>
            <pc:sldMk cId="3195608668" sldId="274"/>
            <ac:picMk id="15" creationId="{68259781-027A-45F9-B436-795D1732FD19}"/>
          </ac:picMkLst>
        </pc:picChg>
      </pc:sldChg>
      <pc:sldChg chg="addSp modSp new mod">
        <pc:chgData name="SUN Henry" userId="ad28bb31-feec-467e-aba8-a9c658208cdf" providerId="ADAL" clId="{31157CF8-0C1B-4D30-8FF3-36092DCFD3FF}" dt="2025-10-18T13:57:48.750" v="6630" actId="20577"/>
        <pc:sldMkLst>
          <pc:docMk/>
          <pc:sldMk cId="345050445" sldId="275"/>
        </pc:sldMkLst>
        <pc:spChg chg="mod">
          <ac:chgData name="SUN Henry" userId="ad28bb31-feec-467e-aba8-a9c658208cdf" providerId="ADAL" clId="{31157CF8-0C1B-4D30-8FF3-36092DCFD3FF}" dt="2025-10-18T13:05:57.554" v="5116" actId="20577"/>
          <ac:spMkLst>
            <pc:docMk/>
            <pc:sldMk cId="345050445" sldId="275"/>
            <ac:spMk id="2" creationId="{9ABBCBCA-B16D-EEA7-73FC-62F66CF78E87}"/>
          </ac:spMkLst>
        </pc:spChg>
        <pc:spChg chg="mod">
          <ac:chgData name="SUN Henry" userId="ad28bb31-feec-467e-aba8-a9c658208cdf" providerId="ADAL" clId="{31157CF8-0C1B-4D30-8FF3-36092DCFD3FF}" dt="2025-10-18T13:57:48.750" v="6630" actId="20577"/>
          <ac:spMkLst>
            <pc:docMk/>
            <pc:sldMk cId="345050445" sldId="275"/>
            <ac:spMk id="3" creationId="{26CCD7BC-7A44-065C-AE3B-158A25C2A89B}"/>
          </ac:spMkLst>
        </pc:spChg>
        <pc:picChg chg="add mod">
          <ac:chgData name="SUN Henry" userId="ad28bb31-feec-467e-aba8-a9c658208cdf" providerId="ADAL" clId="{31157CF8-0C1B-4D30-8FF3-36092DCFD3FF}" dt="2025-10-18T13:07:15.619" v="5245" actId="1076"/>
          <ac:picMkLst>
            <pc:docMk/>
            <pc:sldMk cId="345050445" sldId="275"/>
            <ac:picMk id="5" creationId="{B152A64E-0547-B527-C04D-6425606E0414}"/>
          </ac:picMkLst>
        </pc:picChg>
      </pc:sldChg>
      <pc:sldChg chg="addSp delSp modSp new mod">
        <pc:chgData name="SUN Henry" userId="ad28bb31-feec-467e-aba8-a9c658208cdf" providerId="ADAL" clId="{31157CF8-0C1B-4D30-8FF3-36092DCFD3FF}" dt="2025-10-19T03:29:47.727" v="8293" actId="20577"/>
        <pc:sldMkLst>
          <pc:docMk/>
          <pc:sldMk cId="2502569411" sldId="276"/>
        </pc:sldMkLst>
        <pc:spChg chg="mod">
          <ac:chgData name="SUN Henry" userId="ad28bb31-feec-467e-aba8-a9c658208cdf" providerId="ADAL" clId="{31157CF8-0C1B-4D30-8FF3-36092DCFD3FF}" dt="2025-10-19T03:29:47.727" v="8293" actId="20577"/>
          <ac:spMkLst>
            <pc:docMk/>
            <pc:sldMk cId="2502569411" sldId="276"/>
            <ac:spMk id="2" creationId="{B2656B3D-5092-E22E-139C-D23F80FCE552}"/>
          </ac:spMkLst>
        </pc:spChg>
        <pc:spChg chg="mod">
          <ac:chgData name="SUN Henry" userId="ad28bb31-feec-467e-aba8-a9c658208cdf" providerId="ADAL" clId="{31157CF8-0C1B-4D30-8FF3-36092DCFD3FF}" dt="2025-10-18T13:18:21.722" v="5817" actId="1076"/>
          <ac:spMkLst>
            <pc:docMk/>
            <pc:sldMk cId="2502569411" sldId="276"/>
            <ac:spMk id="3" creationId="{9EF64338-C278-6B33-E017-CF85C987CA33}"/>
          </ac:spMkLst>
        </pc:spChg>
        <pc:picChg chg="add mod">
          <ac:chgData name="SUN Henry" userId="ad28bb31-feec-467e-aba8-a9c658208cdf" providerId="ADAL" clId="{31157CF8-0C1B-4D30-8FF3-36092DCFD3FF}" dt="2025-10-18T13:16:16.655" v="5685" actId="1076"/>
          <ac:picMkLst>
            <pc:docMk/>
            <pc:sldMk cId="2502569411" sldId="276"/>
            <ac:picMk id="5" creationId="{8E24DE07-EF16-F946-B266-D18626374EAD}"/>
          </ac:picMkLst>
        </pc:picChg>
        <pc:picChg chg="add mod">
          <ac:chgData name="SUN Henry" userId="ad28bb31-feec-467e-aba8-a9c658208cdf" providerId="ADAL" clId="{31157CF8-0C1B-4D30-8FF3-36092DCFD3FF}" dt="2025-10-18T13:17:52.776" v="5816" actId="1076"/>
          <ac:picMkLst>
            <pc:docMk/>
            <pc:sldMk cId="2502569411" sldId="276"/>
            <ac:picMk id="7" creationId="{DB7A690E-23BC-A52A-87CF-EFB42F45E119}"/>
          </ac:picMkLst>
        </pc:picChg>
        <pc:picChg chg="add mod">
          <ac:chgData name="SUN Henry" userId="ad28bb31-feec-467e-aba8-a9c658208cdf" providerId="ADAL" clId="{31157CF8-0C1B-4D30-8FF3-36092DCFD3FF}" dt="2025-10-18T13:16:13.155" v="5684" actId="1076"/>
          <ac:picMkLst>
            <pc:docMk/>
            <pc:sldMk cId="2502569411" sldId="276"/>
            <ac:picMk id="9" creationId="{A7158CD2-EBE2-C603-2113-E469433D6FBB}"/>
          </ac:picMkLst>
        </pc:picChg>
      </pc:sldChg>
      <pc:sldChg chg="addSp delSp modSp new mod">
        <pc:chgData name="SUN Henry" userId="ad28bb31-feec-467e-aba8-a9c658208cdf" providerId="ADAL" clId="{31157CF8-0C1B-4D30-8FF3-36092DCFD3FF}" dt="2025-10-19T03:17:35.919" v="7373" actId="1076"/>
        <pc:sldMkLst>
          <pc:docMk/>
          <pc:sldMk cId="3770020380" sldId="277"/>
        </pc:sldMkLst>
        <pc:spChg chg="mod">
          <ac:chgData name="SUN Henry" userId="ad28bb31-feec-467e-aba8-a9c658208cdf" providerId="ADAL" clId="{31157CF8-0C1B-4D30-8FF3-36092DCFD3FF}" dt="2025-10-19T03:15:03.285" v="7059" actId="20577"/>
          <ac:spMkLst>
            <pc:docMk/>
            <pc:sldMk cId="3770020380" sldId="277"/>
            <ac:spMk id="2" creationId="{9CB1761D-5E8C-7D36-E614-9B4DA1363DA1}"/>
          </ac:spMkLst>
        </pc:spChg>
        <pc:spChg chg="mod">
          <ac:chgData name="SUN Henry" userId="ad28bb31-feec-467e-aba8-a9c658208cdf" providerId="ADAL" clId="{31157CF8-0C1B-4D30-8FF3-36092DCFD3FF}" dt="2025-10-19T03:16:24.639" v="7261" actId="207"/>
          <ac:spMkLst>
            <pc:docMk/>
            <pc:sldMk cId="3770020380" sldId="277"/>
            <ac:spMk id="3" creationId="{DC9BA643-6CEC-14FC-0BC4-76CF98F9D32D}"/>
          </ac:spMkLst>
        </pc:spChg>
        <pc:spChg chg="add mod">
          <ac:chgData name="SUN Henry" userId="ad28bb31-feec-467e-aba8-a9c658208cdf" providerId="ADAL" clId="{31157CF8-0C1B-4D30-8FF3-36092DCFD3FF}" dt="2025-10-19T03:17:35.919" v="7373" actId="1076"/>
          <ac:spMkLst>
            <pc:docMk/>
            <pc:sldMk cId="3770020380" sldId="277"/>
            <ac:spMk id="4" creationId="{A7512E72-92C2-554A-7816-1B2FD65CF14A}"/>
          </ac:spMkLst>
        </pc:spChg>
        <pc:picChg chg="add mod">
          <ac:chgData name="SUN Henry" userId="ad28bb31-feec-467e-aba8-a9c658208cdf" providerId="ADAL" clId="{31157CF8-0C1B-4D30-8FF3-36092DCFD3FF}" dt="2025-10-19T03:16:40.399" v="7266" actId="1076"/>
          <ac:picMkLst>
            <pc:docMk/>
            <pc:sldMk cId="3770020380" sldId="277"/>
            <ac:picMk id="7" creationId="{44C032D5-F006-8E3C-CEA4-AF57B3FA9588}"/>
          </ac:picMkLst>
        </pc:picChg>
        <pc:picChg chg="add mod">
          <ac:chgData name="SUN Henry" userId="ad28bb31-feec-467e-aba8-a9c658208cdf" providerId="ADAL" clId="{31157CF8-0C1B-4D30-8FF3-36092DCFD3FF}" dt="2025-10-19T03:16:42.431" v="7267" actId="1076"/>
          <ac:picMkLst>
            <pc:docMk/>
            <pc:sldMk cId="3770020380" sldId="277"/>
            <ac:picMk id="9" creationId="{EF9E0488-41F1-050A-699C-8AB9A7D57D7A}"/>
          </ac:picMkLst>
        </pc:picChg>
      </pc:sldChg>
      <pc:sldChg chg="addSp modSp new mod">
        <pc:chgData name="SUN Henry" userId="ad28bb31-feec-467e-aba8-a9c658208cdf" providerId="ADAL" clId="{31157CF8-0C1B-4D30-8FF3-36092DCFD3FF}" dt="2025-10-19T03:59:35.596" v="9112" actId="207"/>
        <pc:sldMkLst>
          <pc:docMk/>
          <pc:sldMk cId="2925487814" sldId="278"/>
        </pc:sldMkLst>
        <pc:spChg chg="mod">
          <ac:chgData name="SUN Henry" userId="ad28bb31-feec-467e-aba8-a9c658208cdf" providerId="ADAL" clId="{31157CF8-0C1B-4D30-8FF3-36092DCFD3FF}" dt="2025-10-19T03:31:17.024" v="8356" actId="20577"/>
          <ac:spMkLst>
            <pc:docMk/>
            <pc:sldMk cId="2925487814" sldId="278"/>
            <ac:spMk id="2" creationId="{9A9E717E-3FE0-6E0E-1038-9E6C3CD30930}"/>
          </ac:spMkLst>
        </pc:spChg>
        <pc:spChg chg="mod">
          <ac:chgData name="SUN Henry" userId="ad28bb31-feec-467e-aba8-a9c658208cdf" providerId="ADAL" clId="{31157CF8-0C1B-4D30-8FF3-36092DCFD3FF}" dt="2025-10-19T03:59:35.596" v="9112" actId="207"/>
          <ac:spMkLst>
            <pc:docMk/>
            <pc:sldMk cId="2925487814" sldId="278"/>
            <ac:spMk id="3" creationId="{CD6F2228-1E24-C696-0582-EF7507C7C118}"/>
          </ac:spMkLst>
        </pc:spChg>
        <pc:picChg chg="add mod">
          <ac:chgData name="SUN Henry" userId="ad28bb31-feec-467e-aba8-a9c658208cdf" providerId="ADAL" clId="{31157CF8-0C1B-4D30-8FF3-36092DCFD3FF}" dt="2025-10-19T03:17:43.673" v="7374" actId="1076"/>
          <ac:picMkLst>
            <pc:docMk/>
            <pc:sldMk cId="2925487814" sldId="278"/>
            <ac:picMk id="5" creationId="{2E0FCA87-565C-7203-5D4E-F958B61EE7E5}"/>
          </ac:picMkLst>
        </pc:picChg>
        <pc:picChg chg="add mod">
          <ac:chgData name="SUN Henry" userId="ad28bb31-feec-467e-aba8-a9c658208cdf" providerId="ADAL" clId="{31157CF8-0C1B-4D30-8FF3-36092DCFD3FF}" dt="2025-10-19T03:17:57.691" v="7380" actId="14100"/>
          <ac:picMkLst>
            <pc:docMk/>
            <pc:sldMk cId="2925487814" sldId="278"/>
            <ac:picMk id="6" creationId="{1D1AE018-1092-9ADF-A49E-AB1791A307C8}"/>
          </ac:picMkLst>
        </pc:picChg>
        <pc:picChg chg="add mod">
          <ac:chgData name="SUN Henry" userId="ad28bb31-feec-467e-aba8-a9c658208cdf" providerId="ADAL" clId="{31157CF8-0C1B-4D30-8FF3-36092DCFD3FF}" dt="2025-10-19T03:17:50.958" v="7378" actId="1076"/>
          <ac:picMkLst>
            <pc:docMk/>
            <pc:sldMk cId="2925487814" sldId="278"/>
            <ac:picMk id="7" creationId="{1A3C36A6-60AA-7623-155C-01DA16573C82}"/>
          </ac:picMkLst>
        </pc:picChg>
      </pc:sldChg>
      <pc:sldChg chg="addSp delSp modSp new mod ord">
        <pc:chgData name="SUN Henry" userId="ad28bb31-feec-467e-aba8-a9c658208cdf" providerId="ADAL" clId="{31157CF8-0C1B-4D30-8FF3-36092DCFD3FF}" dt="2025-10-19T03:30:13.879" v="8300" actId="20577"/>
        <pc:sldMkLst>
          <pc:docMk/>
          <pc:sldMk cId="694010449" sldId="279"/>
        </pc:sldMkLst>
        <pc:spChg chg="mod">
          <ac:chgData name="SUN Henry" userId="ad28bb31-feec-467e-aba8-a9c658208cdf" providerId="ADAL" clId="{31157CF8-0C1B-4D30-8FF3-36092DCFD3FF}" dt="2025-10-19T03:30:13.879" v="8300" actId="20577"/>
          <ac:spMkLst>
            <pc:docMk/>
            <pc:sldMk cId="694010449" sldId="279"/>
            <ac:spMk id="2" creationId="{A554614A-661A-36A7-A9A3-A6A6F4270AAB}"/>
          </ac:spMkLst>
        </pc:spChg>
        <pc:spChg chg="mod">
          <ac:chgData name="SUN Henry" userId="ad28bb31-feec-467e-aba8-a9c658208cdf" providerId="ADAL" clId="{31157CF8-0C1B-4D30-8FF3-36092DCFD3FF}" dt="2025-10-19T03:14:30.839" v="7037"/>
          <ac:spMkLst>
            <pc:docMk/>
            <pc:sldMk cId="694010449" sldId="279"/>
            <ac:spMk id="3" creationId="{B65D65B2-745E-07BE-1796-0C446301440A}"/>
          </ac:spMkLst>
        </pc:spChg>
        <pc:picChg chg="add mod">
          <ac:chgData name="SUN Henry" userId="ad28bb31-feec-467e-aba8-a9c658208cdf" providerId="ADAL" clId="{31157CF8-0C1B-4D30-8FF3-36092DCFD3FF}" dt="2025-10-18T13:31:49.428" v="6432" actId="1076"/>
          <ac:picMkLst>
            <pc:docMk/>
            <pc:sldMk cId="694010449" sldId="279"/>
            <ac:picMk id="9" creationId="{E0651C13-9199-13D2-511D-37CC67831322}"/>
          </ac:picMkLst>
        </pc:picChg>
      </pc:sldChg>
      <pc:sldChg chg="addSp delSp new del mod">
        <pc:chgData name="SUN Henry" userId="ad28bb31-feec-467e-aba8-a9c658208cdf" providerId="ADAL" clId="{31157CF8-0C1B-4D30-8FF3-36092DCFD3FF}" dt="2025-10-18T13:42:41.979" v="6442" actId="47"/>
        <pc:sldMkLst>
          <pc:docMk/>
          <pc:sldMk cId="1767921035" sldId="280"/>
        </pc:sldMkLst>
      </pc:sldChg>
      <pc:sldChg chg="addSp modSp new mod">
        <pc:chgData name="SUN Henry" userId="ad28bb31-feec-467e-aba8-a9c658208cdf" providerId="ADAL" clId="{31157CF8-0C1B-4D30-8FF3-36092DCFD3FF}" dt="2025-10-19T03:59:21.328" v="9109" actId="2711"/>
        <pc:sldMkLst>
          <pc:docMk/>
          <pc:sldMk cId="4125082363" sldId="280"/>
        </pc:sldMkLst>
        <pc:spChg chg="mod">
          <ac:chgData name="SUN Henry" userId="ad28bb31-feec-467e-aba8-a9c658208cdf" providerId="ADAL" clId="{31157CF8-0C1B-4D30-8FF3-36092DCFD3FF}" dt="2025-10-19T03:22:59.259" v="7811" actId="14100"/>
          <ac:spMkLst>
            <pc:docMk/>
            <pc:sldMk cId="4125082363" sldId="280"/>
            <ac:spMk id="2" creationId="{0F5750E7-8C73-9ACD-1F83-59F590C9D55B}"/>
          </ac:spMkLst>
        </pc:spChg>
        <pc:spChg chg="mod">
          <ac:chgData name="SUN Henry" userId="ad28bb31-feec-467e-aba8-a9c658208cdf" providerId="ADAL" clId="{31157CF8-0C1B-4D30-8FF3-36092DCFD3FF}" dt="2025-10-19T03:59:21.328" v="9109" actId="2711"/>
          <ac:spMkLst>
            <pc:docMk/>
            <pc:sldMk cId="4125082363" sldId="280"/>
            <ac:spMk id="3" creationId="{E3A148D6-3FEA-8684-B0C4-841F8A9831D2}"/>
          </ac:spMkLst>
        </pc:spChg>
        <pc:picChg chg="add mod">
          <ac:chgData name="SUN Henry" userId="ad28bb31-feec-467e-aba8-a9c658208cdf" providerId="ADAL" clId="{31157CF8-0C1B-4D30-8FF3-36092DCFD3FF}" dt="2025-10-19T03:21:42.529" v="7766" actId="1076"/>
          <ac:picMkLst>
            <pc:docMk/>
            <pc:sldMk cId="4125082363" sldId="280"/>
            <ac:picMk id="5" creationId="{1D74E010-6DC5-5333-5819-2C33185AF2F4}"/>
          </ac:picMkLst>
        </pc:picChg>
        <pc:picChg chg="add mod">
          <ac:chgData name="SUN Henry" userId="ad28bb31-feec-467e-aba8-a9c658208cdf" providerId="ADAL" clId="{31157CF8-0C1B-4D30-8FF3-36092DCFD3FF}" dt="2025-10-19T03:22:15.510" v="7775" actId="1076"/>
          <ac:picMkLst>
            <pc:docMk/>
            <pc:sldMk cId="4125082363" sldId="280"/>
            <ac:picMk id="9" creationId="{A50998AE-DEAA-26DB-37E2-1103484BAD4E}"/>
          </ac:picMkLst>
        </pc:picChg>
      </pc:sldChg>
      <pc:sldChg chg="addSp modSp new mod">
        <pc:chgData name="SUN Henry" userId="ad28bb31-feec-467e-aba8-a9c658208cdf" providerId="ADAL" clId="{31157CF8-0C1B-4D30-8FF3-36092DCFD3FF}" dt="2025-10-19T03:59:12.835" v="9108" actId="2711"/>
        <pc:sldMkLst>
          <pc:docMk/>
          <pc:sldMk cId="1178790836" sldId="281"/>
        </pc:sldMkLst>
        <pc:spChg chg="mod">
          <ac:chgData name="SUN Henry" userId="ad28bb31-feec-467e-aba8-a9c658208cdf" providerId="ADAL" clId="{31157CF8-0C1B-4D30-8FF3-36092DCFD3FF}" dt="2025-10-19T03:26:23.687" v="8162" actId="20577"/>
          <ac:spMkLst>
            <pc:docMk/>
            <pc:sldMk cId="1178790836" sldId="281"/>
            <ac:spMk id="2" creationId="{2114BD5F-2542-7210-7FEA-1B078D97AD4A}"/>
          </ac:spMkLst>
        </pc:spChg>
        <pc:spChg chg="mod">
          <ac:chgData name="SUN Henry" userId="ad28bb31-feec-467e-aba8-a9c658208cdf" providerId="ADAL" clId="{31157CF8-0C1B-4D30-8FF3-36092DCFD3FF}" dt="2025-10-19T03:59:12.835" v="9108" actId="2711"/>
          <ac:spMkLst>
            <pc:docMk/>
            <pc:sldMk cId="1178790836" sldId="281"/>
            <ac:spMk id="3" creationId="{3E858C81-017E-EDD7-F449-F0F569BE86E2}"/>
          </ac:spMkLst>
        </pc:spChg>
      </pc:sldChg>
      <pc:sldChg chg="addSp delSp modSp new mod">
        <pc:chgData name="SUN Henry" userId="ad28bb31-feec-467e-aba8-a9c658208cdf" providerId="ADAL" clId="{31157CF8-0C1B-4D30-8FF3-36092DCFD3FF}" dt="2025-10-19T03:59:07.290" v="9107" actId="207"/>
        <pc:sldMkLst>
          <pc:docMk/>
          <pc:sldMk cId="3269705666" sldId="282"/>
        </pc:sldMkLst>
        <pc:spChg chg="mod">
          <ac:chgData name="SUN Henry" userId="ad28bb31-feec-467e-aba8-a9c658208cdf" providerId="ADAL" clId="{31157CF8-0C1B-4D30-8FF3-36092DCFD3FF}" dt="2025-10-19T03:54:03.506" v="8755" actId="20577"/>
          <ac:spMkLst>
            <pc:docMk/>
            <pc:sldMk cId="3269705666" sldId="282"/>
            <ac:spMk id="2" creationId="{786445C7-DDA6-88AB-C058-92E6A4AAE0E8}"/>
          </ac:spMkLst>
        </pc:spChg>
        <pc:spChg chg="add del mod">
          <ac:chgData name="SUN Henry" userId="ad28bb31-feec-467e-aba8-a9c658208cdf" providerId="ADAL" clId="{31157CF8-0C1B-4D30-8FF3-36092DCFD3FF}" dt="2025-10-19T03:59:07.290" v="9107" actId="207"/>
          <ac:spMkLst>
            <pc:docMk/>
            <pc:sldMk cId="3269705666" sldId="282"/>
            <ac:spMk id="10" creationId="{5D3D9ACD-E7E0-84E4-CD08-2950D7736B5E}"/>
          </ac:spMkLst>
        </pc:spChg>
        <pc:graphicFrameChg chg="add mod">
          <ac:chgData name="SUN Henry" userId="ad28bb31-feec-467e-aba8-a9c658208cdf" providerId="ADAL" clId="{31157CF8-0C1B-4D30-8FF3-36092DCFD3FF}" dt="2025-10-19T03:45:36.506" v="8682" actId="1076"/>
          <ac:graphicFrameMkLst>
            <pc:docMk/>
            <pc:sldMk cId="3269705666" sldId="282"/>
            <ac:graphicFrameMk id="15" creationId="{151D2442-3476-B0ED-F336-07288ACA0880}"/>
          </ac:graphicFrameMkLst>
        </pc:graphicFrameChg>
      </pc:sldChg>
      <pc:sldChg chg="addSp delSp modSp new mod">
        <pc:chgData name="SUN Henry" userId="ad28bb31-feec-467e-aba8-a9c658208cdf" providerId="ADAL" clId="{31157CF8-0C1B-4D30-8FF3-36092DCFD3FF}" dt="2025-10-19T03:58:33.418" v="9102" actId="207"/>
        <pc:sldMkLst>
          <pc:docMk/>
          <pc:sldMk cId="1526350303" sldId="283"/>
        </pc:sldMkLst>
        <pc:spChg chg="mod">
          <ac:chgData name="SUN Henry" userId="ad28bb31-feec-467e-aba8-a9c658208cdf" providerId="ADAL" clId="{31157CF8-0C1B-4D30-8FF3-36092DCFD3FF}" dt="2025-10-19T03:55:40.062" v="8950" actId="20577"/>
          <ac:spMkLst>
            <pc:docMk/>
            <pc:sldMk cId="1526350303" sldId="283"/>
            <ac:spMk id="2" creationId="{4D4D04D4-365F-E59D-2F5F-B196D53FC14E}"/>
          </ac:spMkLst>
        </pc:spChg>
        <pc:spChg chg="add del mod">
          <ac:chgData name="SUN Henry" userId="ad28bb31-feec-467e-aba8-a9c658208cdf" providerId="ADAL" clId="{31157CF8-0C1B-4D30-8FF3-36092DCFD3FF}" dt="2025-10-19T03:58:33.418" v="9102" actId="207"/>
          <ac:spMkLst>
            <pc:docMk/>
            <pc:sldMk cId="1526350303" sldId="283"/>
            <ac:spMk id="3" creationId="{E960084E-0280-56F9-75CA-DFCD11CA2A4B}"/>
          </ac:spMkLst>
        </pc:spChg>
      </pc:sldChg>
      <pc:sldChg chg="modSp new mod ord">
        <pc:chgData name="SUN Henry" userId="ad28bb31-feec-467e-aba8-a9c658208cdf" providerId="ADAL" clId="{31157CF8-0C1B-4D30-8FF3-36092DCFD3FF}" dt="2025-10-19T04:11:05.246" v="9277" actId="113"/>
        <pc:sldMkLst>
          <pc:docMk/>
          <pc:sldMk cId="1250319070" sldId="284"/>
        </pc:sldMkLst>
        <pc:spChg chg="mod">
          <ac:chgData name="SUN Henry" userId="ad28bb31-feec-467e-aba8-a9c658208cdf" providerId="ADAL" clId="{31157CF8-0C1B-4D30-8FF3-36092DCFD3FF}" dt="2025-10-19T04:05:24.615" v="9127" actId="20577"/>
          <ac:spMkLst>
            <pc:docMk/>
            <pc:sldMk cId="1250319070" sldId="284"/>
            <ac:spMk id="2" creationId="{59A7AA88-FD4D-F791-F56E-050FE8D2E897}"/>
          </ac:spMkLst>
        </pc:spChg>
        <pc:spChg chg="mod">
          <ac:chgData name="SUN Henry" userId="ad28bb31-feec-467e-aba8-a9c658208cdf" providerId="ADAL" clId="{31157CF8-0C1B-4D30-8FF3-36092DCFD3FF}" dt="2025-10-19T04:11:05.246" v="9277" actId="113"/>
          <ac:spMkLst>
            <pc:docMk/>
            <pc:sldMk cId="1250319070" sldId="284"/>
            <ac:spMk id="3" creationId="{3800A891-6FC7-7953-E841-E699D2369C13}"/>
          </ac:spMkLst>
        </pc:spChg>
      </pc:sldChg>
      <pc:sldChg chg="modSp new del mod">
        <pc:chgData name="SUN Henry" userId="ad28bb31-feec-467e-aba8-a9c658208cdf" providerId="ADAL" clId="{31157CF8-0C1B-4D30-8FF3-36092DCFD3FF}" dt="2025-10-19T04:14:04.392" v="9300" actId="47"/>
        <pc:sldMkLst>
          <pc:docMk/>
          <pc:sldMk cId="1840033002" sldId="285"/>
        </pc:sldMkLst>
      </pc:sldChg>
    </pc:docChg>
  </pc:docChgLst>
  <pc:docChgLst>
    <pc:chgData name="SUN Henry" userId="ad28bb31-feec-467e-aba8-a9c658208cdf" providerId="ADAL" clId="{DC21DE38-9BA3-4502-9935-F68E1589427E}"/>
    <pc:docChg chg="custSel modSld">
      <pc:chgData name="SUN Henry" userId="ad28bb31-feec-467e-aba8-a9c658208cdf" providerId="ADAL" clId="{DC21DE38-9BA3-4502-9935-F68E1589427E}" dt="2025-10-22T14:04:30.204" v="179" actId="1076"/>
      <pc:docMkLst>
        <pc:docMk/>
      </pc:docMkLst>
      <pc:sldChg chg="addSp modSp mod">
        <pc:chgData name="SUN Henry" userId="ad28bb31-feec-467e-aba8-a9c658208cdf" providerId="ADAL" clId="{DC21DE38-9BA3-4502-9935-F68E1589427E}" dt="2025-10-22T14:04:30.204" v="179" actId="1076"/>
        <pc:sldMkLst>
          <pc:docMk/>
          <pc:sldMk cId="2172333855" sldId="257"/>
        </pc:sldMkLst>
        <pc:picChg chg="add mod">
          <ac:chgData name="SUN Henry" userId="ad28bb31-feec-467e-aba8-a9c658208cdf" providerId="ADAL" clId="{DC21DE38-9BA3-4502-9935-F68E1589427E}" dt="2025-10-22T14:04:22.893" v="175" actId="1076"/>
          <ac:picMkLst>
            <pc:docMk/>
            <pc:sldMk cId="2172333855" sldId="257"/>
            <ac:picMk id="6" creationId="{17BD2D39-424B-CC95-4C18-959055EE666D}"/>
          </ac:picMkLst>
        </pc:picChg>
        <pc:picChg chg="add mod">
          <ac:chgData name="SUN Henry" userId="ad28bb31-feec-467e-aba8-a9c658208cdf" providerId="ADAL" clId="{DC21DE38-9BA3-4502-9935-F68E1589427E}" dt="2025-10-22T14:04:30.204" v="179" actId="1076"/>
          <ac:picMkLst>
            <pc:docMk/>
            <pc:sldMk cId="2172333855" sldId="257"/>
            <ac:picMk id="8" creationId="{5CD93059-595E-A741-F817-16C4FA371CAD}"/>
          </ac:picMkLst>
        </pc:picChg>
      </pc:sldChg>
      <pc:sldChg chg="addSp modSp mod">
        <pc:chgData name="SUN Henry" userId="ad28bb31-feec-467e-aba8-a9c658208cdf" providerId="ADAL" clId="{DC21DE38-9BA3-4502-9935-F68E1589427E}" dt="2025-10-21T01:05:02.420" v="25" actId="1076"/>
        <pc:sldMkLst>
          <pc:docMk/>
          <pc:sldMk cId="2580100194" sldId="263"/>
        </pc:sldMkLst>
        <pc:spChg chg="add mod">
          <ac:chgData name="SUN Henry" userId="ad28bb31-feec-467e-aba8-a9c658208cdf" providerId="ADAL" clId="{DC21DE38-9BA3-4502-9935-F68E1589427E}" dt="2025-10-21T01:05:02.420" v="25" actId="1076"/>
          <ac:spMkLst>
            <pc:docMk/>
            <pc:sldMk cId="2580100194" sldId="263"/>
            <ac:spMk id="4" creationId="{A624C838-DEE0-1715-F5E3-9390C0D63A3F}"/>
          </ac:spMkLst>
        </pc:spChg>
      </pc:sldChg>
      <pc:sldChg chg="addSp delSp modSp mod">
        <pc:chgData name="SUN Henry" userId="ad28bb31-feec-467e-aba8-a9c658208cdf" providerId="ADAL" clId="{DC21DE38-9BA3-4502-9935-F68E1589427E}" dt="2025-10-21T01:19:32.933" v="130" actId="20577"/>
        <pc:sldMkLst>
          <pc:docMk/>
          <pc:sldMk cId="4125082363" sldId="280"/>
        </pc:sldMkLst>
        <pc:spChg chg="mod">
          <ac:chgData name="SUN Henry" userId="ad28bb31-feec-467e-aba8-a9c658208cdf" providerId="ADAL" clId="{DC21DE38-9BA3-4502-9935-F68E1589427E}" dt="2025-10-21T01:19:32.933" v="130" actId="20577"/>
          <ac:spMkLst>
            <pc:docMk/>
            <pc:sldMk cId="4125082363" sldId="280"/>
            <ac:spMk id="3" creationId="{E3A148D6-3FEA-8684-B0C4-841F8A9831D2}"/>
          </ac:spMkLst>
        </pc:spChg>
        <pc:picChg chg="add mod">
          <ac:chgData name="SUN Henry" userId="ad28bb31-feec-467e-aba8-a9c658208cdf" providerId="ADAL" clId="{DC21DE38-9BA3-4502-9935-F68E1589427E}" dt="2025-10-21T01:19:02.924" v="29" actId="1076"/>
          <ac:picMkLst>
            <pc:docMk/>
            <pc:sldMk cId="4125082363" sldId="280"/>
            <ac:picMk id="6" creationId="{223A38EF-53A9-95A1-186B-D74136F52007}"/>
          </ac:picMkLst>
        </pc:picChg>
        <pc:picChg chg="del">
          <ac:chgData name="SUN Henry" userId="ad28bb31-feec-467e-aba8-a9c658208cdf" providerId="ADAL" clId="{DC21DE38-9BA3-4502-9935-F68E1589427E}" dt="2025-10-21T01:18:57.866" v="26" actId="478"/>
          <ac:picMkLst>
            <pc:docMk/>
            <pc:sldMk cId="4125082363" sldId="280"/>
            <ac:picMk id="7" creationId="{8F0AF35F-367B-9D07-68E0-F35BE13A1516}"/>
          </ac:picMkLst>
        </pc:picChg>
      </pc:sldChg>
      <pc:sldChg chg="addSp delSp modSp mod">
        <pc:chgData name="SUN Henry" userId="ad28bb31-feec-467e-aba8-a9c658208cdf" providerId="ADAL" clId="{DC21DE38-9BA3-4502-9935-F68E1589427E}" dt="2025-10-22T13:55:56.244" v="160" actId="20577"/>
        <pc:sldMkLst>
          <pc:docMk/>
          <pc:sldMk cId="1178790836" sldId="281"/>
        </pc:sldMkLst>
        <pc:spChg chg="mod">
          <ac:chgData name="SUN Henry" userId="ad28bb31-feec-467e-aba8-a9c658208cdf" providerId="ADAL" clId="{DC21DE38-9BA3-4502-9935-F68E1589427E}" dt="2025-10-22T13:55:56.244" v="160" actId="20577"/>
          <ac:spMkLst>
            <pc:docMk/>
            <pc:sldMk cId="1178790836" sldId="281"/>
            <ac:spMk id="3" creationId="{3E858C81-017E-EDD7-F449-F0F569BE86E2}"/>
          </ac:spMkLst>
        </pc:spChg>
        <pc:picChg chg="del">
          <ac:chgData name="SUN Henry" userId="ad28bb31-feec-467e-aba8-a9c658208cdf" providerId="ADAL" clId="{DC21DE38-9BA3-4502-9935-F68E1589427E}" dt="2025-10-22T13:52:13.194" v="145" actId="478"/>
          <ac:picMkLst>
            <pc:docMk/>
            <pc:sldMk cId="1178790836" sldId="281"/>
            <ac:picMk id="5" creationId="{B3F2974D-7437-8277-2AAD-EEE0DBFD381C}"/>
          </ac:picMkLst>
        </pc:picChg>
        <pc:picChg chg="add del mod">
          <ac:chgData name="SUN Henry" userId="ad28bb31-feec-467e-aba8-a9c658208cdf" providerId="ADAL" clId="{DC21DE38-9BA3-4502-9935-F68E1589427E}" dt="2025-10-22T13:55:44.058" v="150" actId="478"/>
          <ac:picMkLst>
            <pc:docMk/>
            <pc:sldMk cId="1178790836" sldId="281"/>
            <ac:picMk id="6" creationId="{AD61D553-D2AD-6F41-4D45-9F93C0A1085C}"/>
          </ac:picMkLst>
        </pc:picChg>
        <pc:picChg chg="add mod">
          <ac:chgData name="SUN Henry" userId="ad28bb31-feec-467e-aba8-a9c658208cdf" providerId="ADAL" clId="{DC21DE38-9BA3-4502-9935-F68E1589427E}" dt="2025-10-22T13:55:49.989" v="153" actId="1076"/>
          <ac:picMkLst>
            <pc:docMk/>
            <pc:sldMk cId="1178790836" sldId="281"/>
            <ac:picMk id="8" creationId="{190819FC-E3E4-3423-EE5F-0E641C7349EC}"/>
          </ac:picMkLst>
        </pc:picChg>
      </pc:sldChg>
      <pc:sldChg chg="addSp delSp modSp mod">
        <pc:chgData name="SUN Henry" userId="ad28bb31-feec-467e-aba8-a9c658208cdf" providerId="ADAL" clId="{DC21DE38-9BA3-4502-9935-F68E1589427E}" dt="2025-10-22T13:58:10.297" v="167" actId="1076"/>
        <pc:sldMkLst>
          <pc:docMk/>
          <pc:sldMk cId="3269705666" sldId="282"/>
        </pc:sldMkLst>
        <pc:graphicFrameChg chg="mod">
          <ac:chgData name="SUN Henry" userId="ad28bb31-feec-467e-aba8-a9c658208cdf" providerId="ADAL" clId="{DC21DE38-9BA3-4502-9935-F68E1589427E}" dt="2025-10-22T13:58:10.297" v="167" actId="1076"/>
          <ac:graphicFrameMkLst>
            <pc:docMk/>
            <pc:sldMk cId="3269705666" sldId="282"/>
            <ac:graphicFrameMk id="15" creationId="{151D2442-3476-B0ED-F336-07288ACA0880}"/>
          </ac:graphicFrameMkLst>
        </pc:graphicFrameChg>
        <pc:picChg chg="add mod">
          <ac:chgData name="SUN Henry" userId="ad28bb31-feec-467e-aba8-a9c658208cdf" providerId="ADAL" clId="{DC21DE38-9BA3-4502-9935-F68E1589427E}" dt="2025-10-22T13:50:55.666" v="139" actId="14100"/>
          <ac:picMkLst>
            <pc:docMk/>
            <pc:sldMk cId="3269705666" sldId="282"/>
            <ac:picMk id="4" creationId="{2B695A77-7150-BDE2-2845-F43F99C2D22C}"/>
          </ac:picMkLst>
        </pc:picChg>
        <pc:picChg chg="add mod">
          <ac:chgData name="SUN Henry" userId="ad28bb31-feec-467e-aba8-a9c658208cdf" providerId="ADAL" clId="{DC21DE38-9BA3-4502-9935-F68E1589427E}" dt="2025-10-22T13:58:08.828" v="166" actId="962"/>
          <ac:picMkLst>
            <pc:docMk/>
            <pc:sldMk cId="3269705666" sldId="282"/>
            <ac:picMk id="6" creationId="{26F5AD67-D05B-393D-7684-023195D5717D}"/>
          </ac:picMkLst>
        </pc:picChg>
        <pc:picChg chg="del">
          <ac:chgData name="SUN Henry" userId="ad28bb31-feec-467e-aba8-a9c658208cdf" providerId="ADAL" clId="{DC21DE38-9BA3-4502-9935-F68E1589427E}" dt="2025-10-22T13:57:26.343" v="161" actId="478"/>
          <ac:picMkLst>
            <pc:docMk/>
            <pc:sldMk cId="3269705666" sldId="282"/>
            <ac:picMk id="14" creationId="{01D6A709-7947-FFA2-CBE3-AF3A5D97FC3F}"/>
          </ac:picMkLst>
        </pc:picChg>
        <pc:picChg chg="del">
          <ac:chgData name="SUN Henry" userId="ad28bb31-feec-467e-aba8-a9c658208cdf" providerId="ADAL" clId="{DC21DE38-9BA3-4502-9935-F68E1589427E}" dt="2025-10-22T13:50:41.960" v="135" actId="478"/>
          <ac:picMkLst>
            <pc:docMk/>
            <pc:sldMk cId="3269705666" sldId="282"/>
            <ac:picMk id="17" creationId="{956694A4-C45E-D938-9892-EC75D40FDDAD}"/>
          </ac:picMkLst>
        </pc:picChg>
      </pc:sldChg>
      <pc:sldChg chg="addSp delSp modSp mod">
        <pc:chgData name="SUN Henry" userId="ad28bb31-feec-467e-aba8-a9c658208cdf" providerId="ADAL" clId="{DC21DE38-9BA3-4502-9935-F68E1589427E}" dt="2025-10-22T13:58:45.435" v="173" actId="1076"/>
        <pc:sldMkLst>
          <pc:docMk/>
          <pc:sldMk cId="1526350303" sldId="283"/>
        </pc:sldMkLst>
        <pc:picChg chg="add mod">
          <ac:chgData name="SUN Henry" userId="ad28bb31-feec-467e-aba8-a9c658208cdf" providerId="ADAL" clId="{DC21DE38-9BA3-4502-9935-F68E1589427E}" dt="2025-10-22T13:51:32.423" v="143" actId="1076"/>
          <ac:picMkLst>
            <pc:docMk/>
            <pc:sldMk cId="1526350303" sldId="283"/>
            <ac:picMk id="5" creationId="{28CFF049-5B84-6C48-01B8-E6F711560F40}"/>
          </ac:picMkLst>
        </pc:picChg>
        <pc:picChg chg="add mod">
          <ac:chgData name="SUN Henry" userId="ad28bb31-feec-467e-aba8-a9c658208cdf" providerId="ADAL" clId="{DC21DE38-9BA3-4502-9935-F68E1589427E}" dt="2025-10-22T13:58:45.435" v="173" actId="1076"/>
          <ac:picMkLst>
            <pc:docMk/>
            <pc:sldMk cId="1526350303" sldId="283"/>
            <ac:picMk id="7" creationId="{7465414F-2E79-82BC-0148-D9AA0653CC60}"/>
          </ac:picMkLst>
        </pc:picChg>
        <pc:picChg chg="del mod">
          <ac:chgData name="SUN Henry" userId="ad28bb31-feec-467e-aba8-a9c658208cdf" providerId="ADAL" clId="{DC21DE38-9BA3-4502-9935-F68E1589427E}" dt="2025-10-22T13:58:13.349" v="168" actId="478"/>
          <ac:picMkLst>
            <pc:docMk/>
            <pc:sldMk cId="1526350303" sldId="283"/>
            <ac:picMk id="9" creationId="{6970B728-1A8D-970A-15B8-3C3F5FA8A475}"/>
          </ac:picMkLst>
        </pc:picChg>
        <pc:picChg chg="del">
          <ac:chgData name="SUN Henry" userId="ad28bb31-feec-467e-aba8-a9c658208cdf" providerId="ADAL" clId="{DC21DE38-9BA3-4502-9935-F68E1589427E}" dt="2025-10-22T13:51:23.465" v="140" actId="478"/>
          <ac:picMkLst>
            <pc:docMk/>
            <pc:sldMk cId="1526350303" sldId="283"/>
            <ac:picMk id="11" creationId="{47C88255-251C-DD90-5E39-C7A1D87B830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84E5-4AB8-40D3-AC38-56156A8D300D}" type="datetimeFigureOut">
              <a:rPr lang="en-AU" smtClean="0"/>
              <a:t>22/10/2025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E3FD-6D84-4568-8633-D85D29AD0D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6407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84E5-4AB8-40D3-AC38-56156A8D300D}" type="datetimeFigureOut">
              <a:rPr lang="en-AU" smtClean="0"/>
              <a:t>22/10/2025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E3FD-6D84-4568-8633-D85D29AD0D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1323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84E5-4AB8-40D3-AC38-56156A8D300D}" type="datetimeFigureOut">
              <a:rPr lang="en-AU" smtClean="0"/>
              <a:t>22/10/2025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E3FD-6D84-4568-8633-D85D29AD0D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9389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84E5-4AB8-40D3-AC38-56156A8D300D}" type="datetimeFigureOut">
              <a:rPr lang="en-AU" smtClean="0"/>
              <a:t>22/10/2025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E3FD-6D84-4568-8633-D85D29AD0D52}" type="slidenum">
              <a:rPr lang="en-AU" smtClean="0"/>
              <a:t>‹#›</a:t>
            </a:fld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9816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84E5-4AB8-40D3-AC38-56156A8D300D}" type="datetimeFigureOut">
              <a:rPr lang="en-AU" smtClean="0"/>
              <a:t>22/10/2025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E3FD-6D84-4568-8633-D85D29AD0D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1104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84E5-4AB8-40D3-AC38-56156A8D300D}" type="datetimeFigureOut">
              <a:rPr lang="en-AU" smtClean="0"/>
              <a:t>22/10/2025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E3FD-6D84-4568-8633-D85D29AD0D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6998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84E5-4AB8-40D3-AC38-56156A8D300D}" type="datetimeFigureOut">
              <a:rPr lang="en-AU" smtClean="0"/>
              <a:t>22/10/2025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E3FD-6D84-4568-8633-D85D29AD0D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6682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84E5-4AB8-40D3-AC38-56156A8D300D}" type="datetimeFigureOut">
              <a:rPr lang="en-AU" smtClean="0"/>
              <a:t>22/10/2025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E3FD-6D84-4568-8633-D85D29AD0D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13459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84E5-4AB8-40D3-AC38-56156A8D300D}" type="datetimeFigureOut">
              <a:rPr lang="en-AU" smtClean="0"/>
              <a:t>22/10/2025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E3FD-6D84-4568-8633-D85D29AD0D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0238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84E5-4AB8-40D3-AC38-56156A8D300D}" type="datetimeFigureOut">
              <a:rPr lang="en-AU" smtClean="0"/>
              <a:t>22/10/2025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E3FD-6D84-4568-8633-D85D29AD0D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0825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84E5-4AB8-40D3-AC38-56156A8D300D}" type="datetimeFigureOut">
              <a:rPr lang="en-AU" smtClean="0"/>
              <a:t>22/10/2025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E3FD-6D84-4568-8633-D85D29AD0D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5250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84E5-4AB8-40D3-AC38-56156A8D300D}" type="datetimeFigureOut">
              <a:rPr lang="en-AU" smtClean="0"/>
              <a:t>22/10/2025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E3FD-6D84-4568-8633-D85D29AD0D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6032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84E5-4AB8-40D3-AC38-56156A8D300D}" type="datetimeFigureOut">
              <a:rPr lang="en-AU" smtClean="0"/>
              <a:t>22/10/2025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E3FD-6D84-4568-8633-D85D29AD0D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313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84E5-4AB8-40D3-AC38-56156A8D300D}" type="datetimeFigureOut">
              <a:rPr lang="en-AU" smtClean="0"/>
              <a:t>22/10/2025</a:t>
            </a:fld>
            <a:endParaRPr lang="en-A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E3FD-6D84-4568-8633-D85D29AD0D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3893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84E5-4AB8-40D3-AC38-56156A8D300D}" type="datetimeFigureOut">
              <a:rPr lang="en-AU" smtClean="0"/>
              <a:t>22/10/2025</a:t>
            </a:fld>
            <a:endParaRPr lang="en-A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E3FD-6D84-4568-8633-D85D29AD0D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5885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84E5-4AB8-40D3-AC38-56156A8D300D}" type="datetimeFigureOut">
              <a:rPr lang="en-AU" smtClean="0"/>
              <a:t>22/10/2025</a:t>
            </a:fld>
            <a:endParaRPr lang="en-A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E3FD-6D84-4568-8633-D85D29AD0D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4161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84E5-4AB8-40D3-AC38-56156A8D300D}" type="datetimeFigureOut">
              <a:rPr lang="en-AU" smtClean="0"/>
              <a:t>22/10/2025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E3FD-6D84-4568-8633-D85D29AD0D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6759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B4F84E5-4AB8-40D3-AC38-56156A8D300D}" type="datetimeFigureOut">
              <a:rPr lang="en-AU" smtClean="0"/>
              <a:t>22/10/2025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9E3FD-6D84-4568-8633-D85D29AD0D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81527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F69B9-F279-F270-B304-99EFF79C4D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Y9 INV 2 – Sampling &amp; Distribution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359750-35AA-D43B-62D8-01C7AB729C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Henry Sun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98249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568B5-C050-7A5A-BCE9-F0E008A0D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C679B-5125-DDA8-B5E5-59EB142A1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This generates random coordinates, and calculates the integral with the monte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carlo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estimate</a:t>
            </a:r>
            <a:endParaRPr lang="en-AU" dirty="0"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F1D843-F335-2AC8-E2D0-A590D39B3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757" y="3429000"/>
            <a:ext cx="8379069" cy="161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708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58000-59B6-8F5C-8AF7-B492E57AE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BCD1E-8558-AEE9-DE7D-44B1300D5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plot_function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latin typeface="Consolas" panose="020B0609020204030204" pitchFamily="49" charset="0"/>
              </a:rPr>
              <a:t>first takes the line 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f_vec</a:t>
            </a:r>
            <a:r>
              <a:rPr lang="en-US" dirty="0">
                <a:latin typeface="Consolas" panose="020B0609020204030204" pitchFamily="49" charset="0"/>
              </a:rPr>
              <a:t>), graph limits (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x_min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, 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x_max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, 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y_min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, 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y_max</a:t>
            </a:r>
            <a:r>
              <a:rPr lang="en-US" dirty="0">
                <a:latin typeface="Consolas" panose="020B0609020204030204" pitchFamily="49" charset="0"/>
              </a:rPr>
              <a:t>)</a:t>
            </a:r>
            <a:r>
              <a:rPr lang="en-AU" dirty="0">
                <a:latin typeface="Consolas" panose="020B0609020204030204" pitchFamily="49" charset="0"/>
              </a:rPr>
              <a:t>,</a:t>
            </a:r>
          </a:p>
          <a:p>
            <a:r>
              <a:rPr lang="en-AU" dirty="0">
                <a:latin typeface="Consolas" panose="020B0609020204030204" pitchFamily="49" charset="0"/>
              </a:rPr>
              <a:t>Then, for both 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AU" dirty="0">
                <a:latin typeface="Consolas" panose="020B0609020204030204" pitchFamily="49" charset="0"/>
              </a:rPr>
              <a:t> and 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AU" dirty="0">
                <a:latin typeface="Consolas" panose="020B0609020204030204" pitchFamily="49" charset="0"/>
              </a:rPr>
              <a:t> coordinates and 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f_val</a:t>
            </a:r>
            <a:r>
              <a:rPr lang="en-AU" dirty="0">
                <a:latin typeface="Consolas" panose="020B0609020204030204" pitchFamily="49" charset="0"/>
              </a:rPr>
              <a:t>, it checks if the y coordinate is under the function value, therefore the coordinates under the line</a:t>
            </a:r>
          </a:p>
          <a:p>
            <a:r>
              <a:rPr lang="en-AU" dirty="0">
                <a:latin typeface="Consolas" panose="020B0609020204030204" pitchFamily="49" charset="0"/>
              </a:rPr>
              <a:t>Then it does the same for above the line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D58751-9256-8266-BB0C-03990029F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4279328"/>
            <a:ext cx="8126424" cy="11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132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8F3DC-4AEC-C1A1-ECFB-7650C7B77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ABADF-C1F2-1AB0-81EF-BFC54A6EF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2887663" cy="4195481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This is my function to plot a graph, for both single and double integration</a:t>
            </a:r>
            <a:r>
              <a:rPr lang="en-AU" dirty="0">
                <a:latin typeface="Consolas" panose="020B0609020204030204" pitchFamily="49" charset="0"/>
              </a:rPr>
              <a:t>, </a:t>
            </a:r>
            <a:r>
              <a:rPr lang="en-AU" dirty="0" err="1">
                <a:solidFill>
                  <a:srgbClr val="DCDCAA"/>
                </a:solidFill>
                <a:latin typeface="Consolas" panose="020B0609020204030204" pitchFamily="49" charset="0"/>
              </a:rPr>
              <a:t>plot_function</a:t>
            </a:r>
            <a:r>
              <a:rPr lang="en-AU" dirty="0">
                <a:solidFill>
                  <a:srgbClr val="DCDCAA"/>
                </a:solidFill>
                <a:latin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D22405-2B4F-CDEF-1053-62B1F0842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771" y="1613538"/>
            <a:ext cx="7297168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48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7E4C-52C4-E48A-C821-0D45E059C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5087177" cy="1400530"/>
          </a:xfrm>
        </p:spPr>
        <p:txBody>
          <a:bodyPr/>
          <a:lstStyle/>
          <a:p>
            <a:r>
              <a:rPr lang="en-US" dirty="0"/>
              <a:t>1.1.2. Problem 2 Output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22FB-E61F-FA7E-85DC-4A92419C9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926807"/>
            <a:ext cx="8946541" cy="5486411"/>
          </a:xfrm>
        </p:spPr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This is an example of an output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The results seem to be ~9</a:t>
            </a:r>
            <a:endParaRPr lang="en-AU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B6A7FF-6FA6-995D-66D8-6DA853575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189" y="2466505"/>
            <a:ext cx="3977292" cy="3625942"/>
          </a:xfrm>
          <a:prstGeom prst="rect">
            <a:avLst/>
          </a:prstGeom>
        </p:spPr>
      </p:pic>
      <p:pic>
        <p:nvPicPr>
          <p:cNvPr id="7" name="Picture 6" descr="A graph of a function&#10;&#10;AI-generated content may be incorrect.">
            <a:extLst>
              <a:ext uri="{FF2B5EF4-FFF2-40B4-BE49-F238E27FC236}">
                <a16:creationId xmlns:a16="http://schemas.microsoft.com/office/drawing/2014/main" id="{C1B541A7-AC80-C687-899F-9184BBC8FA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544" y="956876"/>
            <a:ext cx="5486411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33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28CD6-8E38-ACA3-973E-F079D48FF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of two lines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16BE3-796B-FCC5-98A4-B31F2A0D7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62368"/>
            <a:ext cx="8946541" cy="4195481"/>
          </a:xfrm>
        </p:spPr>
        <p:txBody>
          <a:bodyPr/>
          <a:lstStyle/>
          <a:p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integration_double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latin typeface="Consolas" panose="020B0609020204030204" pitchFamily="49" charset="0"/>
              </a:rPr>
              <a:t>is very similar to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integration_single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(), </a:t>
            </a:r>
            <a:r>
              <a:rPr lang="en-US" dirty="0">
                <a:latin typeface="Consolas" panose="020B0609020204030204" pitchFamily="49" charset="0"/>
              </a:rPr>
              <a:t>only adding functionality for calculating between the lines instead</a:t>
            </a:r>
            <a:endParaRPr lang="en-AU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8D5CFC-CD7D-2CBA-8E77-8EDDB8FD8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62" y="2533046"/>
            <a:ext cx="9916909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360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84DE1-8B66-8165-C955-2E803EE39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1.1.3. Problem 3 Output</a:t>
            </a:r>
            <a:endParaRPr lang="en-AU" dirty="0"/>
          </a:p>
        </p:txBody>
      </p:sp>
      <p:pic>
        <p:nvPicPr>
          <p:cNvPr id="7" name="Content Placeholder 6" descr="A diagram of a graph&#10;&#10;AI-generated content may be incorrect.">
            <a:extLst>
              <a:ext uri="{FF2B5EF4-FFF2-40B4-BE49-F238E27FC236}">
                <a16:creationId xmlns:a16="http://schemas.microsoft.com/office/drawing/2014/main" id="{EF686EA5-23D5-0817-5D7B-E25B143568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907" y="1766888"/>
            <a:ext cx="4195762" cy="4195762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418861-5C97-79E4-5FAC-1198B01D5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331" y="2283398"/>
            <a:ext cx="3181794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69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32D1-3660-91A7-21BD-B6A583DEB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1.2. Sampling Pixel Values from an Image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2DB48-129C-EF83-C305-B8D06DDD4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107613" cy="44907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• How is </a:t>
            </a:r>
            <a:r>
              <a:rPr lang="en-US" dirty="0" err="1"/>
              <a:t>colour</a:t>
            </a:r>
            <a:r>
              <a:rPr lang="en-US" dirty="0"/>
              <a:t> represented in the image? </a:t>
            </a:r>
          </a:p>
          <a:p>
            <a:r>
              <a:rPr lang="en-US" dirty="0" err="1"/>
              <a:t>Colour</a:t>
            </a:r>
            <a:r>
              <a:rPr lang="en-US" dirty="0"/>
              <a:t> is represented with </a:t>
            </a:r>
            <a:r>
              <a:rPr lang="en-US" dirty="0" err="1"/>
              <a:t>rgb</a:t>
            </a:r>
            <a:r>
              <a:rPr lang="en-US" dirty="0"/>
              <a:t> tuples, red green blue values ranging from 0-255 each, </a:t>
            </a:r>
            <a:r>
              <a:rPr lang="en-US" dirty="0" err="1"/>
              <a:t>eg</a:t>
            </a:r>
            <a:r>
              <a:rPr lang="en-US" dirty="0"/>
              <a:t> (255, 255, 255)</a:t>
            </a:r>
          </a:p>
          <a:p>
            <a:r>
              <a:rPr lang="en-US" dirty="0"/>
              <a:t>• What number ranges are used? </a:t>
            </a:r>
            <a:br>
              <a:rPr lang="en-US" dirty="0"/>
            </a:br>
            <a:r>
              <a:rPr lang="en-US" dirty="0" err="1"/>
              <a:t>Colour</a:t>
            </a:r>
            <a:r>
              <a:rPr lang="en-US" dirty="0"/>
              <a:t> can range from 0-255 in each </a:t>
            </a:r>
            <a:r>
              <a:rPr lang="en-US" dirty="0" err="1"/>
              <a:t>rgb</a:t>
            </a:r>
            <a:r>
              <a:rPr lang="en-US" dirty="0"/>
              <a:t> value</a:t>
            </a:r>
          </a:p>
          <a:p>
            <a:r>
              <a:rPr lang="en-US" dirty="0"/>
              <a:t>• How was </a:t>
            </a:r>
            <a:r>
              <a:rPr lang="en-US" dirty="0" err="1"/>
              <a:t>colour</a:t>
            </a:r>
            <a:r>
              <a:rPr lang="en-US" dirty="0"/>
              <a:t> changed in the image? </a:t>
            </a:r>
            <a:br>
              <a:rPr lang="en-US" dirty="0"/>
            </a:br>
            <a:r>
              <a:rPr lang="en-US" dirty="0"/>
              <a:t>Sampled pixels were set to (0, 0, 255), pure blue</a:t>
            </a:r>
          </a:p>
          <a:p>
            <a:r>
              <a:rPr lang="en-US" dirty="0"/>
              <a:t>• How can you check the </a:t>
            </a:r>
            <a:r>
              <a:rPr lang="en-US" dirty="0" err="1"/>
              <a:t>colour</a:t>
            </a:r>
            <a:r>
              <a:rPr lang="en-US" dirty="0"/>
              <a:t> of a pixel in the image? </a:t>
            </a:r>
            <a:br>
              <a:rPr lang="en-US" dirty="0"/>
            </a:br>
            <a:r>
              <a:rPr lang="en-US" dirty="0"/>
              <a:t>Eyedropper, it returns a hex code or </a:t>
            </a:r>
            <a:r>
              <a:rPr lang="en-US" dirty="0" err="1"/>
              <a:t>rgb</a:t>
            </a:r>
            <a:r>
              <a:rPr lang="en-US" dirty="0"/>
              <a:t> value</a:t>
            </a:r>
          </a:p>
          <a:p>
            <a:r>
              <a:rPr lang="en-US" dirty="0"/>
              <a:t>• How could you identify if a region of a particular image is a certain </a:t>
            </a:r>
            <a:r>
              <a:rPr lang="en-US" dirty="0" err="1"/>
              <a:t>colour</a:t>
            </a:r>
            <a:r>
              <a:rPr lang="en-US" dirty="0"/>
              <a:t>?</a:t>
            </a:r>
          </a:p>
          <a:p>
            <a:r>
              <a:rPr lang="en-AU" dirty="0"/>
              <a:t>Sampling pixels across the region and use an eyedropper to find the </a:t>
            </a:r>
            <a:r>
              <a:rPr lang="en-AU" dirty="0" err="1"/>
              <a:t>rgb</a:t>
            </a:r>
            <a:r>
              <a:rPr lang="en-AU" dirty="0"/>
              <a:t> value of each. If they match, the colour </a:t>
            </a:r>
            <a:r>
              <a:rPr lang="en-AU"/>
              <a:t>is consistent.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77467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F2820-2A33-FE4F-2B93-9238B0EAD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- Colors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C936A-F5EF-4678-29C7-83CAF5DE2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557549"/>
            <a:ext cx="6907213" cy="4767051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image_pixel_sampling_by_color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latin typeface="Consolas" panose="020B0609020204030204" pitchFamily="49" charset="0"/>
              </a:rPr>
              <a:t>samples 5000 pixels and gets the color of them, while saving the coordinates in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pixels_used</a:t>
            </a:r>
            <a:endParaRPr lang="en-US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en-AU" dirty="0">
                <a:latin typeface="Consolas" panose="020B0609020204030204" pitchFamily="49" charset="0"/>
              </a:rPr>
              <a:t>The </a:t>
            </a:r>
            <a:r>
              <a:rPr lang="en-AU" dirty="0" err="1">
                <a:latin typeface="Consolas" panose="020B0609020204030204" pitchFamily="49" charset="0"/>
              </a:rPr>
              <a:t>color</a:t>
            </a:r>
            <a:r>
              <a:rPr lang="en-AU" dirty="0">
                <a:latin typeface="Consolas" panose="020B0609020204030204" pitchFamily="49" charset="0"/>
              </a:rPr>
              <a:t> data is stored in 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color_counts</a:t>
            </a:r>
            <a:r>
              <a:rPr lang="en-AU" dirty="0">
                <a:latin typeface="Consolas" panose="020B0609020204030204" pitchFamily="49" charset="0"/>
              </a:rPr>
              <a:t>, such as:</a:t>
            </a:r>
          </a:p>
          <a:p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color_counts</a:t>
            </a:r>
            <a:r>
              <a:rPr lang="en-AU" dirty="0">
                <a:latin typeface="Consolas" panose="020B0609020204030204" pitchFamily="49" charset="0"/>
              </a:rPr>
              <a:t> </a:t>
            </a:r>
            <a:r>
              <a:rPr lang="en-AU" dirty="0">
                <a:solidFill>
                  <a:srgbClr val="CCCCCC"/>
                </a:solidFill>
                <a:latin typeface="Consolas" panose="020B0609020204030204" pitchFamily="49" charset="0"/>
              </a:rPr>
              <a:t>=</a:t>
            </a:r>
            <a:r>
              <a:rPr lang="en-AU" dirty="0">
                <a:latin typeface="Consolas" panose="020B0609020204030204" pitchFamily="49" charset="0"/>
              </a:rPr>
              <a:t> </a:t>
            </a:r>
            <a:r>
              <a:rPr lang="en-AU" dirty="0">
                <a:solidFill>
                  <a:srgbClr val="CCCCCC"/>
                </a:solidFill>
                <a:latin typeface="Consolas" panose="020B0609020204030204" pitchFamily="49" charset="0"/>
              </a:rPr>
              <a:t>{(</a:t>
            </a:r>
            <a:r>
              <a:rPr lang="en-AU" dirty="0">
                <a:solidFill>
                  <a:srgbClr val="B5CEA8"/>
                </a:solidFill>
                <a:latin typeface="Consolas" panose="020B0609020204030204" pitchFamily="49" charset="0"/>
              </a:rPr>
              <a:t>0, 0, 0</a:t>
            </a:r>
            <a:r>
              <a:rPr lang="en-AU" dirty="0">
                <a:solidFill>
                  <a:srgbClr val="CCCCCC"/>
                </a:solidFill>
                <a:latin typeface="Consolas" panose="020B0609020204030204" pitchFamily="49" charset="0"/>
              </a:rPr>
              <a:t>):</a:t>
            </a:r>
            <a:r>
              <a:rPr lang="en-AU" dirty="0">
                <a:latin typeface="Consolas" panose="020B0609020204030204" pitchFamily="49" charset="0"/>
              </a:rPr>
              <a:t> </a:t>
            </a:r>
            <a:r>
              <a:rPr lang="en-AU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AU" dirty="0">
                <a:solidFill>
                  <a:srgbClr val="CCCCCC"/>
                </a:solidFill>
                <a:latin typeface="Consolas" panose="020B0609020204030204" pitchFamily="49" charset="0"/>
              </a:rPr>
              <a:t>, (</a:t>
            </a:r>
            <a:r>
              <a:rPr lang="en-AU" dirty="0">
                <a:solidFill>
                  <a:srgbClr val="B5CEA8"/>
                </a:solidFill>
                <a:latin typeface="Consolas" panose="020B0609020204030204" pitchFamily="49" charset="0"/>
              </a:rPr>
              <a:t>255, 255, 255</a:t>
            </a:r>
            <a:r>
              <a:rPr lang="en-AU" dirty="0">
                <a:solidFill>
                  <a:srgbClr val="CCCCCC"/>
                </a:solidFill>
                <a:latin typeface="Consolas" panose="020B0609020204030204" pitchFamily="49" charset="0"/>
              </a:rPr>
              <a:t>): </a:t>
            </a:r>
            <a:r>
              <a:rPr lang="en-AU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AU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AU" dirty="0">
                <a:latin typeface="Consolas" panose="020B0609020204030204" pitchFamily="49" charset="0"/>
              </a:rPr>
              <a:t>This means there are 6 black </a:t>
            </a:r>
            <a:r>
              <a:rPr lang="en-AU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AU" dirty="0">
                <a:solidFill>
                  <a:srgbClr val="B5CEA8"/>
                </a:solidFill>
                <a:latin typeface="Consolas" panose="020B0609020204030204" pitchFamily="49" charset="0"/>
              </a:rPr>
              <a:t>255,255,255</a:t>
            </a:r>
            <a:r>
              <a:rPr lang="en-AU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r>
              <a:rPr lang="en-AU" dirty="0">
                <a:latin typeface="Consolas" panose="020B0609020204030204" pitchFamily="49" charset="0"/>
              </a:rPr>
              <a:t> and 5 white </a:t>
            </a:r>
            <a:r>
              <a:rPr lang="en-AU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AU" dirty="0">
                <a:solidFill>
                  <a:srgbClr val="B5CEA8"/>
                </a:solidFill>
                <a:latin typeface="Consolas" panose="020B0609020204030204" pitchFamily="49" charset="0"/>
              </a:rPr>
              <a:t>0,0,0</a:t>
            </a:r>
            <a:r>
              <a:rPr lang="en-AU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r>
              <a:rPr lang="en-AU" dirty="0">
                <a:latin typeface="Consolas" panose="020B0609020204030204" pitchFamily="49" charset="0"/>
              </a:rPr>
              <a:t> pixels</a:t>
            </a:r>
          </a:p>
          <a:p>
            <a:r>
              <a:rPr lang="en-AU" dirty="0">
                <a:latin typeface="Consolas" panose="020B0609020204030204" pitchFamily="49" charset="0"/>
              </a:rPr>
              <a:t>After sampling the pixels, it calculates the percentage</a:t>
            </a:r>
          </a:p>
          <a:p>
            <a:r>
              <a:rPr lang="en-AU" dirty="0">
                <a:latin typeface="Consolas" panose="020B0609020204030204" pitchFamily="49" charset="0"/>
              </a:rPr>
              <a:t>Then it replaced the sampled pixels with red </a:t>
            </a:r>
            <a:r>
              <a:rPr lang="en-AU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AU" dirty="0">
                <a:solidFill>
                  <a:srgbClr val="B5CEA8"/>
                </a:solidFill>
                <a:latin typeface="Consolas" panose="020B0609020204030204" pitchFamily="49" charset="0"/>
              </a:rPr>
              <a:t>255,0,0</a:t>
            </a:r>
            <a:r>
              <a:rPr lang="en-AU" dirty="0">
                <a:solidFill>
                  <a:srgbClr val="CCCCCC"/>
                </a:solidFill>
                <a:latin typeface="Consolas" panose="020B0609020204030204" pitchFamily="49" charset="0"/>
              </a:rPr>
              <a:t>) </a:t>
            </a:r>
            <a:r>
              <a:rPr lang="en-AU" dirty="0">
                <a:latin typeface="Consolas" panose="020B0609020204030204" pitchFamily="49" charset="0"/>
              </a:rPr>
              <a:t>with the </a:t>
            </a:r>
            <a:r>
              <a:rPr lang="en-AU" dirty="0" err="1">
                <a:solidFill>
                  <a:srgbClr val="DCDCAA"/>
                </a:solidFill>
                <a:latin typeface="Consolas" panose="020B0609020204030204" pitchFamily="49" charset="0"/>
              </a:rPr>
              <a:t>replace_sampled_pixels</a:t>
            </a:r>
            <a:r>
              <a:rPr lang="en-AU" dirty="0">
                <a:solidFill>
                  <a:srgbClr val="DCDCAA"/>
                </a:solidFill>
                <a:latin typeface="Consolas" panose="020B0609020204030204" pitchFamily="49" charset="0"/>
              </a:rPr>
              <a:t>() </a:t>
            </a:r>
            <a:r>
              <a:rPr lang="en-AU" dirty="0">
                <a:latin typeface="Consolas" panose="020B0609020204030204" pitchFamily="49" charset="0"/>
              </a:rPr>
              <a:t>function.</a:t>
            </a:r>
          </a:p>
          <a:p>
            <a:r>
              <a:rPr lang="en-AU" dirty="0">
                <a:latin typeface="Consolas" panose="020B0609020204030204" pitchFamily="49" charset="0"/>
              </a:rPr>
              <a:t>The reason I replace pixels after, is because if a pixel gets chosen after it has been chosen and replaced already, it’ll count it as red.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077ADC-6C79-56A6-6259-167316A51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232" y="4935761"/>
            <a:ext cx="3381847" cy="9907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13272B-E3BC-C99F-D6E0-0AB35BA08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6138" y="1323446"/>
            <a:ext cx="4648849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820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A5B94-3586-B11D-F8DD-BECD5483A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area/percentage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68270-487B-05CB-E772-76D8F80CC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determine_area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latin typeface="Consolas" panose="020B0609020204030204" pitchFamily="49" charset="0"/>
              </a:rPr>
              <a:t>calculates the percentage of the pixels sampled that are a specific color (whitelist) or all pixels not a specific color (blacklist)</a:t>
            </a:r>
            <a:endParaRPr lang="en-AU" dirty="0"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0D2FC8-B729-AEDB-0D13-05101E476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701" y="3505094"/>
            <a:ext cx="8844243" cy="181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611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4B1F8-F93C-6E7C-C19E-C5A732E82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2.1.1. Determining Area</a:t>
            </a:r>
            <a:br>
              <a:rPr lang="en-US" dirty="0"/>
            </a:br>
            <a:r>
              <a:rPr lang="en-US" dirty="0"/>
              <a:t>Result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FCCB4-B5EC-9192-692B-E5B794879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145075"/>
            <a:ext cx="5592763" cy="4195481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Then, </a:t>
            </a:r>
            <a:r>
              <a:rPr lang="en-US" dirty="0" err="1">
                <a:latin typeface="Consolas" panose="020B0609020204030204" pitchFamily="49" charset="0"/>
              </a:rPr>
              <a:t>bolt_percentage</a:t>
            </a:r>
            <a:r>
              <a:rPr lang="en-US" dirty="0">
                <a:latin typeface="Consolas" panose="020B0609020204030204" pitchFamily="49" charset="0"/>
              </a:rPr>
              <a:t> is calculated, with 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255,255,54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latin typeface="Consolas" panose="020B0609020204030204" pitchFamily="49" charset="0"/>
              </a:rPr>
              <a:t>as the color of the bolt, 5000 samples and the whitelist filter (therefore treating all other colors including the grey border as the background)</a:t>
            </a:r>
            <a:endParaRPr lang="en-AU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D0A51B-D85B-DEAA-6EC0-6153A763B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505" y="5538749"/>
            <a:ext cx="10631384" cy="543001"/>
          </a:xfrm>
          <a:prstGeom prst="rect">
            <a:avLst/>
          </a:prstGeom>
        </p:spPr>
      </p:pic>
      <p:pic>
        <p:nvPicPr>
          <p:cNvPr id="13" name="Picture 12" descr="A yellow lightning bolt on a white background&#10;&#10;AI-generated content may be incorrect.">
            <a:extLst>
              <a:ext uri="{FF2B5EF4-FFF2-40B4-BE49-F238E27FC236}">
                <a16:creationId xmlns:a16="http://schemas.microsoft.com/office/drawing/2014/main" id="{9BD7CA5F-6D4C-7A96-2156-E35A19D4E2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439" y="471768"/>
            <a:ext cx="4743450" cy="47339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8259781-027A-45F9-B436-795D1732F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1036" y="4567210"/>
            <a:ext cx="2886478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608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90028-A793-6F36-B46E-41CB08883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Commits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F449D4-F868-8474-46A2-9CBF03FDD5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3818" y="4595993"/>
            <a:ext cx="6526622" cy="22545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619204-2E42-26E7-9A97-918DC53F5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126" y="2112247"/>
            <a:ext cx="6561313" cy="24837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13ADC6-5D02-F286-4288-DFE0141020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7822" y="5734199"/>
            <a:ext cx="5691640" cy="11163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ECCADE-9AB3-0433-CF9A-ABF243EB79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7822" y="2305199"/>
            <a:ext cx="5693020" cy="3429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1AB829-E538-5789-4043-92CA84E86A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61" y="1250488"/>
            <a:ext cx="3997989" cy="10547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BD2D39-424B-CC95-4C18-959055EE66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51265" y="1398033"/>
            <a:ext cx="6367600" cy="5404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D93059-595E-A741-F817-16C4FA371C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33003" y="304419"/>
            <a:ext cx="5404123" cy="72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333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BCBCA-B16D-EEA7-73FC-62F66CF78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Image based sampling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CD7BC-7A44-065C-AE3B-158A25C2A8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2052918"/>
                <a:ext cx="5992813" cy="4195481"/>
              </a:xfrm>
            </p:spPr>
            <p:txBody>
              <a:bodyPr/>
              <a:lstStyle/>
              <a:p>
                <a:r>
                  <a:rPr lang="en-US" dirty="0"/>
                  <a:t>3.1.1 Ratio of board to scoring area</a:t>
                </a:r>
              </a:p>
              <a:p>
                <a:r>
                  <a:rPr lang="en-AU" dirty="0"/>
                  <a:t>Assuming that the diameter is equal to the width or height of the image (1 unit in this case), we can calculate the area</a:t>
                </a:r>
              </a:p>
              <a:p>
                <a14:m>
                  <m:oMath xmlns:m="http://schemas.openxmlformats.org/officeDocument/2006/math">
                    <m:r>
                      <a:rPr lang="en-AU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AU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i="1" smtClean="0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AU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AU" dirty="0"/>
              </a:p>
              <a:p>
                <a:r>
                  <a:rPr lang="en-AU" dirty="0"/>
                  <a:t>R = 0.5</a:t>
                </a:r>
              </a:p>
              <a:p>
                <a:r>
                  <a:rPr lang="en-AU" dirty="0"/>
                  <a:t>A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AU" dirty="0"/>
                  <a:t>𝜋</a:t>
                </a:r>
              </a:p>
              <a:p>
                <a:r>
                  <a:rPr lang="en-AU" dirty="0"/>
                  <a:t>A = 0.25𝜋 OR 𝜋/4</a:t>
                </a:r>
              </a:p>
              <a:p>
                <a:r>
                  <a:rPr lang="en-AU" dirty="0"/>
                  <a:t>Area of scoring area to board 𝜋/4:1</a:t>
                </a:r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CD7BC-7A44-065C-AE3B-158A25C2A8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2052918"/>
                <a:ext cx="5992813" cy="4195481"/>
              </a:xfrm>
              <a:blipFill>
                <a:blip r:embed="rId2"/>
                <a:stretch>
                  <a:fillRect l="-509" t="-8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yellow and blue target with red circles&#10;&#10;AI-generated content may be incorrect.">
            <a:extLst>
              <a:ext uri="{FF2B5EF4-FFF2-40B4-BE49-F238E27FC236}">
                <a16:creationId xmlns:a16="http://schemas.microsoft.com/office/drawing/2014/main" id="{B152A64E-0547-B527-C04D-6425606E0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457" y="2052918"/>
            <a:ext cx="4195482" cy="419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50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56B3D-5092-E22E-139C-D23F80FCE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3.1.2. </a:t>
            </a:r>
            <a:r>
              <a:rPr lang="en-US" dirty="0" err="1"/>
              <a:t>Appoximate</a:t>
            </a:r>
            <a:r>
              <a:rPr lang="en-US" dirty="0"/>
              <a:t> Ratio Result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64338-C278-6B33-E017-CF85C987C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6717" y="1370570"/>
            <a:ext cx="6192838" cy="4195481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To estimate the area of the dartboard, I used the exact same function as to estimate the area of the bolt</a:t>
            </a:r>
          </a:p>
          <a:p>
            <a:r>
              <a:rPr lang="en-US" dirty="0">
                <a:latin typeface="Consolas" panose="020B0609020204030204" pitchFamily="49" charset="0"/>
              </a:rPr>
              <a:t>However, this time it uses blacklist, meaning all colors except for this background color </a:t>
            </a:r>
            <a:r>
              <a:rPr lang="en-AU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AU" dirty="0">
                <a:solidFill>
                  <a:srgbClr val="B5CEA8"/>
                </a:solidFill>
                <a:latin typeface="Consolas" panose="020B0609020204030204" pitchFamily="49" charset="0"/>
              </a:rPr>
              <a:t>255, 255, 255</a:t>
            </a:r>
            <a:r>
              <a:rPr lang="en-AU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  <a:r>
              <a:rPr lang="en-AU" dirty="0">
                <a:latin typeface="Consolas" panose="020B0609020204030204" pitchFamily="49" charset="0"/>
              </a:rPr>
              <a:t> also counting the black text as part of the board</a:t>
            </a:r>
          </a:p>
          <a:p>
            <a:r>
              <a:rPr lang="en-US" dirty="0">
                <a:latin typeface="Consolas" panose="020B0609020204030204" pitchFamily="49" charset="0"/>
              </a:rPr>
              <a:t>I calculated the exact value to be </a:t>
            </a:r>
            <a:r>
              <a:rPr lang="en-AU" dirty="0"/>
              <a:t>𝜋</a:t>
            </a:r>
            <a:r>
              <a:rPr lang="en-US" dirty="0">
                <a:latin typeface="Consolas" panose="020B0609020204030204" pitchFamily="49" charset="0"/>
              </a:rPr>
              <a:t>/4, or around 79%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24DE07-EF16-F946-B266-D18626374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5724525"/>
            <a:ext cx="10612331" cy="543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7A690E-23BC-A52A-87CF-EFB42F45E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160" y="5004753"/>
            <a:ext cx="3667637" cy="3429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158CD2-EBE2-C603-2113-E469433D6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0160" y="1370570"/>
            <a:ext cx="3640291" cy="363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569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4614A-661A-36A7-A9A3-A6A6F4270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3.1.3. Probability of Scoring 10 or more - Exact 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5D65B2-745E-07BE-1796-0C44630144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2052918"/>
                <a:ext cx="5973763" cy="419548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If the inner red circle has a radius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and each circle on the board is larger than the immediately smaller circle by 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 Work out the exact likelihood that a person will score 10 or more.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AU" dirty="0"/>
                  <a:t>= 1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AU" dirty="0"/>
                  <a:t>=3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AU" dirty="0"/>
                  <a:t>=10</a:t>
                </a:r>
              </a:p>
              <a:p>
                <a:r>
                  <a:rPr lang="en-AU" dirty="0"/>
                  <a:t>Total area = 100</a:t>
                </a:r>
              </a:p>
              <a:p>
                <a:r>
                  <a:rPr lang="en-AU" dirty="0"/>
                  <a:t>P(scoring 10 or more)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l-GR" i="1" dirty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AU" dirty="0"/>
                  <a:t>/100</a:t>
                </a:r>
              </a:p>
              <a:p>
                <a:r>
                  <a:rPr lang="en-AU" dirty="0"/>
                  <a:t>P(scoring 10 or more) = </a:t>
                </a:r>
                <a:r>
                  <a:rPr lang="en-US" dirty="0"/>
                  <a:t>0.09</a:t>
                </a:r>
                <a:r>
                  <a:rPr lang="el-GR" dirty="0"/>
                  <a:t>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5D65B2-745E-07BE-1796-0C44630144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2052918"/>
                <a:ext cx="5973763" cy="4195481"/>
              </a:xfrm>
              <a:blipFill>
                <a:blip r:embed="rId2"/>
                <a:stretch>
                  <a:fillRect l="-510" t="-159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yellow and blue target with red circles&#10;&#10;AI-generated content may be incorrect.">
            <a:extLst>
              <a:ext uri="{FF2B5EF4-FFF2-40B4-BE49-F238E27FC236}">
                <a16:creationId xmlns:a16="http://schemas.microsoft.com/office/drawing/2014/main" id="{E0651C13-9199-13D2-511D-37CC67831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1562099"/>
            <a:ext cx="46863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010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1761D-5E8C-7D36-E614-9B4DA1363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coordinates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BA643-6CEC-14FC-0BC4-76CF98F9D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Image_pixel_sampling_coordinates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latin typeface="Consolas" panose="020B0609020204030204" pitchFamily="49" charset="0"/>
              </a:rPr>
              <a:t>samples 5000 random points, saving the coordinates in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pixels_used</a:t>
            </a:r>
            <a:endParaRPr lang="en-US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Replaced_sampled_pixels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latin typeface="Consolas" panose="020B0609020204030204" pitchFamily="49" charset="0"/>
              </a:rPr>
              <a:t>is the function before that visualizes the sampling </a:t>
            </a:r>
            <a:endParaRPr lang="en-AU" dirty="0"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C032D5-F006-8E3C-CEA4-AF57B3FA9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768" y="3581831"/>
            <a:ext cx="6315956" cy="20291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9E0488-41F1-050A-699C-8AB9A7D57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979" y="5996851"/>
            <a:ext cx="5220429" cy="6477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512E72-92C2-554A-7816-1B2FD65CF14A}"/>
              </a:ext>
            </a:extLst>
          </p:cNvPr>
          <p:cNvSpPr txBox="1"/>
          <p:nvPr/>
        </p:nvSpPr>
        <p:spPr>
          <a:xfrm>
            <a:off x="8275320" y="4390984"/>
            <a:ext cx="3291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within_circle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latin typeface="Consolas" panose="020B0609020204030204" pitchFamily="49" charset="0"/>
              </a:rPr>
              <a:t>checks if a coordinate is within a circle using squared distances</a:t>
            </a:r>
            <a:endParaRPr lang="en-A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020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717E-3FE0-6E0E-1038-9E6C3CD30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7172009" cy="1400530"/>
          </a:xfrm>
        </p:spPr>
        <p:txBody>
          <a:bodyPr/>
          <a:lstStyle/>
          <a:p>
            <a:r>
              <a:rPr lang="en-US" dirty="0"/>
              <a:t>3.1.4. Probability of scoring 10 or More - Results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6F2228-1E24-C696-0582-EF7507C7C1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4222" y="2107782"/>
                <a:ext cx="6614224" cy="4195481"/>
              </a:xfrm>
            </p:spPr>
            <p:txBody>
              <a:bodyPr/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First, it calculated the radius of the 10 point circle (</a:t>
                </a:r>
                <a:r>
                  <a:rPr lang="en-US" dirty="0">
                    <a:solidFill>
                      <a:srgbClr val="9CDCFE"/>
                    </a:solidFill>
                    <a:latin typeface="Consolas" panose="020B0609020204030204" pitchFamily="49" charset="0"/>
                  </a:rPr>
                  <a:t>r3</a:t>
                </a:r>
                <a:r>
                  <a:rPr lang="en-US" dirty="0">
                    <a:latin typeface="Consolas" panose="020B0609020204030204" pitchFamily="49" charset="0"/>
                  </a:rPr>
                  <a:t>), gets the </a:t>
                </a:r>
                <a:r>
                  <a:rPr lang="en-US" dirty="0" err="1">
                    <a:solidFill>
                      <a:srgbClr val="9CDCFE"/>
                    </a:solidFill>
                    <a:latin typeface="Consolas" panose="020B0609020204030204" pitchFamily="49" charset="0"/>
                  </a:rPr>
                  <a:t>center_x</a:t>
                </a:r>
                <a:r>
                  <a:rPr lang="en-US" dirty="0">
                    <a:solidFill>
                      <a:srgbClr val="9CDCFE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>
                    <a:latin typeface="Consolas" panose="020B0609020204030204" pitchFamily="49" charset="0"/>
                  </a:rPr>
                  <a:t>and </a:t>
                </a:r>
                <a:r>
                  <a:rPr lang="en-US" dirty="0" err="1">
                    <a:solidFill>
                      <a:srgbClr val="9CDCFE"/>
                    </a:solidFill>
                    <a:latin typeface="Consolas" panose="020B0609020204030204" pitchFamily="49" charset="0"/>
                  </a:rPr>
                  <a:t>center_y</a:t>
                </a:r>
                <a:endParaRPr lang="en-US" dirty="0">
                  <a:solidFill>
                    <a:srgbClr val="9CDCFE"/>
                  </a:solidFill>
                  <a:latin typeface="Consolas" panose="020B0609020204030204" pitchFamily="49" charset="0"/>
                </a:endParaRPr>
              </a:p>
              <a:p>
                <a:r>
                  <a:rPr lang="en-US" dirty="0">
                    <a:latin typeface="Consolas" panose="020B0609020204030204" pitchFamily="49" charset="0"/>
                  </a:rPr>
                  <a:t>Then, using </a:t>
                </a:r>
                <a:r>
                  <a:rPr lang="en-US" dirty="0" err="1">
                    <a:solidFill>
                      <a:srgbClr val="DCDCAA"/>
                    </a:solidFill>
                    <a:latin typeface="Consolas" panose="020B0609020204030204" pitchFamily="49" charset="0"/>
                  </a:rPr>
                  <a:t>image_pixel_sampling_coordinates</a:t>
                </a:r>
                <a:r>
                  <a:rPr lang="en-US" dirty="0">
                    <a:solidFill>
                      <a:srgbClr val="DCDCAA"/>
                    </a:solidFill>
                    <a:latin typeface="Consolas" panose="020B0609020204030204" pitchFamily="49" charset="0"/>
                  </a:rPr>
                  <a:t>()</a:t>
                </a:r>
                <a:r>
                  <a:rPr lang="en-US" dirty="0">
                    <a:latin typeface="Consolas" panose="020B0609020204030204" pitchFamily="49" charset="0"/>
                  </a:rPr>
                  <a:t>, points are sampled and it checks if they are within the circle with </a:t>
                </a:r>
                <a:r>
                  <a:rPr lang="en-US" dirty="0" err="1">
                    <a:solidFill>
                      <a:srgbClr val="DCDCAA"/>
                    </a:solidFill>
                    <a:latin typeface="Consolas" panose="020B0609020204030204" pitchFamily="49" charset="0"/>
                  </a:rPr>
                  <a:t>within_circle</a:t>
                </a:r>
                <a:r>
                  <a:rPr lang="en-US" dirty="0">
                    <a:solidFill>
                      <a:srgbClr val="DCDCAA"/>
                    </a:solidFill>
                    <a:latin typeface="Consolas" panose="020B0609020204030204" pitchFamily="49" charset="0"/>
                  </a:rPr>
                  <a:t>()</a:t>
                </a:r>
              </a:p>
              <a:p>
                <a:r>
                  <a:rPr lang="en-AU" dirty="0">
                    <a:latin typeface="Consolas" panose="020B0609020204030204" pitchFamily="49" charset="0"/>
                  </a:rPr>
                  <a:t>The exact value is 0.09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AU" dirty="0">
                    <a:latin typeface="Consolas" panose="020B0609020204030204" pitchFamily="49" charset="0"/>
                  </a:rPr>
                  <a:t>, which is around 28.27%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6F2228-1E24-C696-0582-EF7507C7C1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4222" y="2107782"/>
                <a:ext cx="6614224" cy="4195481"/>
              </a:xfrm>
              <a:blipFill>
                <a:blip r:embed="rId2"/>
                <a:stretch>
                  <a:fillRect l="-461" t="-8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E0FCA87-565C-7203-5D4E-F958B61EE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70" y="5461798"/>
            <a:ext cx="11707859" cy="11050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3C36A6-60AA-7623-155C-01DA16573C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6075" y="609601"/>
            <a:ext cx="3953854" cy="39472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1AE018-1092-9ADF-A49E-AB1791A307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6075" y="4537750"/>
            <a:ext cx="3963734" cy="40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487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750E7-8C73-9ACD-1F83-59F590C9D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7368037" cy="1400530"/>
          </a:xfrm>
        </p:spPr>
        <p:txBody>
          <a:bodyPr/>
          <a:lstStyle/>
          <a:p>
            <a:r>
              <a:rPr lang="en-US" dirty="0"/>
              <a:t>3.1.5 Determining Colored Regions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148D6-3FEA-8684-B0C4-841F8A983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10" y="2143717"/>
            <a:ext cx="6531928" cy="3594347"/>
          </a:xfrm>
        </p:spPr>
        <p:txBody>
          <a:bodyPr/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target_colors</a:t>
            </a:r>
            <a:r>
              <a:rPr lang="en-US" dirty="0">
                <a:latin typeface="Consolas" panose="020B0609020204030204" pitchFamily="49" charset="0"/>
              </a:rPr>
              <a:t> stores the colors of the dartboard</a:t>
            </a:r>
          </a:p>
          <a:p>
            <a:r>
              <a:rPr lang="en-US" dirty="0">
                <a:latin typeface="Consolas" panose="020B0609020204030204" pitchFamily="49" charset="0"/>
              </a:rPr>
              <a:t>Then the sampling data is done with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image_pixel_sampling_by_color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()</a:t>
            </a:r>
            <a:endParaRPr lang="en-AU" dirty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r>
              <a:rPr lang="en-AU" dirty="0">
                <a:latin typeface="Consolas" panose="020B0609020204030204" pitchFamily="49" charset="0"/>
              </a:rPr>
              <a:t>The percentage area that each </a:t>
            </a:r>
            <a:r>
              <a:rPr lang="en-AU" dirty="0" err="1">
                <a:latin typeface="Consolas" panose="020B0609020204030204" pitchFamily="49" charset="0"/>
              </a:rPr>
              <a:t>color</a:t>
            </a:r>
            <a:r>
              <a:rPr lang="en-AU" dirty="0">
                <a:latin typeface="Consolas" panose="020B0609020204030204" pitchFamily="49" charset="0"/>
              </a:rPr>
              <a:t> takes up is calculated by </a:t>
            </a:r>
            <a:r>
              <a:rPr lang="en-AU" dirty="0" err="1">
                <a:solidFill>
                  <a:srgbClr val="DCDCAA"/>
                </a:solidFill>
                <a:latin typeface="Consolas" panose="020B0609020204030204" pitchFamily="49" charset="0"/>
              </a:rPr>
              <a:t>determine_area</a:t>
            </a:r>
            <a:r>
              <a:rPr lang="en-AU" dirty="0">
                <a:solidFill>
                  <a:srgbClr val="DCDCAA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latin typeface="Consolas" panose="020B0609020204030204" pitchFamily="49" charset="0"/>
              </a:rPr>
              <a:t>Results are then printed</a:t>
            </a:r>
          </a:p>
          <a:p>
            <a:r>
              <a:rPr lang="en-US" dirty="0">
                <a:latin typeface="Consolas" panose="020B0609020204030204" pitchFamily="49" charset="0"/>
              </a:rPr>
              <a:t>The amount of total pixels is also calculated (not shown in </a:t>
            </a:r>
            <a:r>
              <a:rPr lang="en-US">
                <a:latin typeface="Consolas" panose="020B0609020204030204" pitchFamily="49" charset="0"/>
              </a:rPr>
              <a:t>below ss)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74E010-6DC5-5333-5819-2C33185AF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47265"/>
            <a:ext cx="12192000" cy="12022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0998AE-DEAA-26DB-37E2-1103484BA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4148" y="40700"/>
            <a:ext cx="4177853" cy="42060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3A38EF-53A9-95A1-186B-D74136F52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5210" y="4213047"/>
            <a:ext cx="5756790" cy="143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082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4BD5F-2542-7210-7FEA-1B078D97A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Distribution exploration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58C81-017E-EDD7-F449-F0F569BE8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841" y="1577430"/>
            <a:ext cx="5517960" cy="4195481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4.1.1. Time until outcome</a:t>
            </a:r>
          </a:p>
          <a:p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Time_until_outcome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latin typeface="Consolas" panose="020B0609020204030204" pitchFamily="49" charset="0"/>
              </a:rPr>
              <a:t>repeatedly samples pixels until the color is detected</a:t>
            </a:r>
          </a:p>
          <a:p>
            <a:r>
              <a:rPr lang="en-US" dirty="0">
                <a:latin typeface="Consolas" panose="020B0609020204030204" pitchFamily="49" charset="0"/>
              </a:rPr>
              <a:t>This is repeated 20000 times, and the amount of times it took is stored in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time_until_pixel_found</a:t>
            </a:r>
            <a:endParaRPr lang="en-US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en-AU" dirty="0">
                <a:latin typeface="Consolas" panose="020B0609020204030204" pitchFamily="49" charset="0"/>
              </a:rPr>
              <a:t>The results are also written into a txt file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0819FC-E3E4-3423-EE5F-0E641C734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994" y="2767503"/>
            <a:ext cx="4919637" cy="376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908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445C7-DDA6-88AB-C058-92E6A4AAE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4.1.1. Time Until Outcome Results</a:t>
            </a:r>
            <a:endParaRPr lang="en-AU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D3D9ACD-E7E0-84E4-CD08-2950D7736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607560"/>
            <a:ext cx="8946541" cy="4195481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This code graphs the results</a:t>
            </a:r>
          </a:p>
          <a:p>
            <a:r>
              <a:rPr lang="en-US" dirty="0">
                <a:latin typeface="Consolas" panose="020B0609020204030204" pitchFamily="49" charset="0"/>
              </a:rPr>
              <a:t>I tried doing </a:t>
            </a:r>
            <a:r>
              <a:rPr lang="en-US" dirty="0" err="1">
                <a:solidFill>
                  <a:srgbClr val="B5CEA8"/>
                </a:solidFill>
                <a:latin typeface="Consolas" panose="020B0609020204030204" pitchFamily="49" charset="0"/>
              </a:rPr>
              <a:t>plt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.hist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time_count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latin typeface="Consolas" panose="020B0609020204030204" pitchFamily="49" charset="0"/>
              </a:rPr>
              <a:t>but it ended up not aligning the x values with the bars</a:t>
            </a:r>
            <a:endParaRPr lang="en-AU" dirty="0">
              <a:latin typeface="Consolas" panose="020B0609020204030204" pitchFamily="49" charset="0"/>
            </a:endParaRP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151D2442-3476-B0ED-F336-07288ACA08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530322"/>
              </p:ext>
            </p:extLst>
          </p:nvPr>
        </p:nvGraphicFramePr>
        <p:xfrm>
          <a:off x="9717398" y="2214787"/>
          <a:ext cx="20288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2028806" imgH="514350" progId="Package">
                  <p:embed/>
                </p:oleObj>
              </mc:Choice>
              <mc:Fallback>
                <p:oleObj name="Packager Shell Object" showAsIcon="1" r:id="rId2" imgW="2028806" imgH="514350" progId="Package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151D2442-3476-B0ED-F336-07288ACA08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717398" y="2214787"/>
                        <a:ext cx="202882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2B695A77-7150-BDE2-2845-F43F99C2D2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42974"/>
            <a:ext cx="6170945" cy="2405371"/>
          </a:xfrm>
          <a:prstGeom prst="rect">
            <a:avLst/>
          </a:prstGeom>
        </p:spPr>
      </p:pic>
      <p:pic>
        <p:nvPicPr>
          <p:cNvPr id="6" name="Picture 5" descr="A graph of a number of trials needed&#10;&#10;AI-generated content may be incorrect.">
            <a:extLst>
              <a:ext uri="{FF2B5EF4-FFF2-40B4-BE49-F238E27FC236}">
                <a16:creationId xmlns:a16="http://schemas.microsoft.com/office/drawing/2014/main" id="{26F5AD67-D05B-393D-7684-023195D571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962" y="3090676"/>
            <a:ext cx="4990873" cy="374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705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D04D4-365F-E59D-2F5F-B196D53FC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4.1.2. Average of Times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0084E-0280-56F9-75CA-DFCD11CA2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00468"/>
            <a:ext cx="8946541" cy="4195481"/>
          </a:xfrm>
        </p:spPr>
        <p:txBody>
          <a:bodyPr/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time_count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[i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] </a:t>
            </a:r>
            <a:r>
              <a:rPr lang="en-US" dirty="0">
                <a:latin typeface="Consolas" panose="020B0609020204030204" pitchFamily="49" charset="0"/>
              </a:rPr>
              <a:t>produces slices of 20 results each</a:t>
            </a:r>
          </a:p>
          <a:p>
            <a:r>
              <a:rPr lang="en-US" dirty="0">
                <a:latin typeface="Consolas" panose="020B0609020204030204" pitchFamily="49" charset="0"/>
              </a:rPr>
              <a:t>They are averaged and graphed</a:t>
            </a:r>
            <a:endParaRPr lang="en-AU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CFF049-5B84-6C48-01B8-E6F711560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9244"/>
            <a:ext cx="5979167" cy="3508756"/>
          </a:xfrm>
          <a:prstGeom prst="rect">
            <a:avLst/>
          </a:prstGeom>
        </p:spPr>
      </p:pic>
      <p:pic>
        <p:nvPicPr>
          <p:cNvPr id="7" name="Picture 6" descr="A graph of a graph&#10;&#10;AI-generated content may be incorrect.">
            <a:extLst>
              <a:ext uri="{FF2B5EF4-FFF2-40B4-BE49-F238E27FC236}">
                <a16:creationId xmlns:a16="http://schemas.microsoft.com/office/drawing/2014/main" id="{7465414F-2E79-82BC-0148-D9AA0653CC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167" y="3149600"/>
            <a:ext cx="6309814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3503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7AA88-FD4D-F791-F56E-050FE8D2E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4.1.3. Normal Distribution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0A891-6FC7-7953-E841-E699D2369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23976"/>
            <a:ext cx="8946541" cy="540067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Graph A - Geometric Distribution:</a:t>
            </a:r>
          </a:p>
          <a:p>
            <a:r>
              <a:rPr lang="en-US" dirty="0"/>
              <a:t>This graph shows the results from a geometric process, for example, how many times something had to happen before a success.</a:t>
            </a:r>
          </a:p>
          <a:p>
            <a:r>
              <a:rPr lang="en-US" dirty="0"/>
              <a:t>This data is not symmetrical, it usually has a skewed tail to the right.</a:t>
            </a:r>
          </a:p>
          <a:p>
            <a:r>
              <a:rPr lang="en-US" dirty="0"/>
              <a:t>In other words, most results are small numbers, but occasionally you get bigger ones.</a:t>
            </a:r>
          </a:p>
          <a:p>
            <a:r>
              <a:rPr lang="en-US" dirty="0"/>
              <a:t>Graph B - Averages of Groups:</a:t>
            </a:r>
          </a:p>
          <a:p>
            <a:r>
              <a:rPr lang="en-US" dirty="0"/>
              <a:t>For Graph B, instead of plotting all the individual results like in Graph A, the results were taken in groups.</a:t>
            </a:r>
          </a:p>
          <a:p>
            <a:r>
              <a:rPr lang="en-US" dirty="0"/>
              <a:t>Then, the average of each group was calculated.</a:t>
            </a:r>
          </a:p>
          <a:p>
            <a:r>
              <a:rPr lang="en-US" dirty="0"/>
              <a:t>So Graph B is made up of a bunch of averages.</a:t>
            </a:r>
          </a:p>
          <a:p>
            <a:r>
              <a:rPr lang="en-US" dirty="0"/>
              <a:t>The Central Limit Theorem says that when you take many averages of random results (even if those results are not normally distributed), the distribution of those averages will look like a normal (bell-shaped) curve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50319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9DB7E-E196-FE59-0637-B780E2072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0. Prelim stuff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963EB-AAC8-A5F4-B409-6CC3B0B5F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 used these libraries:</a:t>
            </a:r>
          </a:p>
          <a:p>
            <a:r>
              <a:rPr lang="en-US" dirty="0">
                <a:latin typeface="Consolas" panose="020B0609020204030204" pitchFamily="49" charset="0"/>
              </a:rPr>
              <a:t>Math – for math functions</a:t>
            </a:r>
          </a:p>
          <a:p>
            <a:r>
              <a:rPr lang="en-US" dirty="0">
                <a:latin typeface="Consolas" panose="020B0609020204030204" pitchFamily="49" charset="0"/>
              </a:rPr>
              <a:t>NumPy – Vectorizing &amp; other math stuff</a:t>
            </a:r>
          </a:p>
          <a:p>
            <a:r>
              <a:rPr lang="en-US" dirty="0" err="1">
                <a:latin typeface="Consolas" panose="020B0609020204030204" pitchFamily="49" charset="0"/>
              </a:rPr>
              <a:t>MatPlotLib</a:t>
            </a:r>
            <a:r>
              <a:rPr lang="en-US" dirty="0">
                <a:latin typeface="Consolas" panose="020B0609020204030204" pitchFamily="49" charset="0"/>
              </a:rPr>
              <a:t> – Plotting graphs</a:t>
            </a:r>
          </a:p>
          <a:p>
            <a:r>
              <a:rPr lang="en-US" dirty="0" err="1">
                <a:latin typeface="Consolas" panose="020B0609020204030204" pitchFamily="49" charset="0"/>
              </a:rPr>
              <a:t>TermColor</a:t>
            </a:r>
            <a:r>
              <a:rPr lang="en-US" dirty="0">
                <a:latin typeface="Consolas" panose="020B0609020204030204" pitchFamily="49" charset="0"/>
              </a:rPr>
              <a:t> – Colored outputs</a:t>
            </a:r>
          </a:p>
          <a:p>
            <a:r>
              <a:rPr lang="en-US" dirty="0">
                <a:latin typeface="Consolas" panose="020B0609020204030204" pitchFamily="49" charset="0"/>
              </a:rPr>
              <a:t>Time – Time related features</a:t>
            </a:r>
          </a:p>
          <a:p>
            <a:r>
              <a:rPr lang="en-US" dirty="0">
                <a:latin typeface="Consolas" panose="020B0609020204030204" pitchFamily="49" charset="0"/>
              </a:rPr>
              <a:t>Sys – Exiting program</a:t>
            </a:r>
          </a:p>
          <a:p>
            <a:r>
              <a:rPr lang="en-US" dirty="0">
                <a:latin typeface="Consolas" panose="020B0609020204030204" pitchFamily="49" charset="0"/>
              </a:rPr>
              <a:t>Random – </a:t>
            </a:r>
            <a:r>
              <a:rPr lang="en-US" dirty="0" err="1">
                <a:latin typeface="Consolas" panose="020B0609020204030204" pitchFamily="49" charset="0"/>
              </a:rPr>
              <a:t>Randomising</a:t>
            </a:r>
            <a:r>
              <a:rPr lang="en-US" dirty="0">
                <a:latin typeface="Consolas" panose="020B0609020204030204" pitchFamily="49" charset="0"/>
              </a:rPr>
              <a:t> stuff (yes math and </a:t>
            </a:r>
            <a:r>
              <a:rPr lang="en-US" dirty="0" err="1">
                <a:latin typeface="Consolas" panose="020B0609020204030204" pitchFamily="49" charset="0"/>
              </a:rPr>
              <a:t>numpy</a:t>
            </a:r>
            <a:r>
              <a:rPr lang="en-US" dirty="0">
                <a:latin typeface="Consolas" panose="020B0609020204030204" pitchFamily="49" charset="0"/>
              </a:rPr>
              <a:t> can do this but I forgot)</a:t>
            </a:r>
          </a:p>
          <a:p>
            <a:r>
              <a:rPr lang="en-US" dirty="0">
                <a:latin typeface="Consolas" panose="020B0609020204030204" pitchFamily="49" charset="0"/>
              </a:rPr>
              <a:t>PIL – Image reading and modification</a:t>
            </a:r>
            <a:endParaRPr lang="en-AU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CFD741-7D8E-52E0-D3FE-2ED178849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423" y="2195056"/>
            <a:ext cx="2610214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363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03DF0-0261-45E5-15AE-34628F92A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B52D7-73EA-357A-F81D-D59E16AD1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685273"/>
            <a:ext cx="8946541" cy="4195481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 this task, I have combined everything into one file, using a menu system</a:t>
            </a:r>
          </a:p>
          <a:p>
            <a:r>
              <a:rPr lang="en-US" dirty="0">
                <a:latin typeface="Consolas" panose="020B0609020204030204" pitchFamily="49" charset="0"/>
              </a:rPr>
              <a:t>There is a loop at the end to execute programs depending on the menu number (example to the right)</a:t>
            </a:r>
            <a:endParaRPr lang="en-AU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FA3404-D3A1-BC27-B3B2-9C5CFC789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804" y="3342683"/>
            <a:ext cx="8516539" cy="34485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1284D7-2338-6015-F9AC-E9363EB68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2463" y="1391221"/>
            <a:ext cx="2324424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768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B2483-9D64-D6BE-8152-955A37EDA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6EB7B-A1FF-9AA5-5929-2E378E277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633" y="1853248"/>
            <a:ext cx="2974912" cy="4195481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Welcome message and quit function</a:t>
            </a:r>
          </a:p>
          <a:p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ive</a:t>
            </a:r>
            <a:r>
              <a:rPr lang="en-US" dirty="0">
                <a:latin typeface="Consolas" panose="020B0609020204030204" pitchFamily="49" charset="0"/>
              </a:rPr>
              <a:t> had this since year 7 first inv so I just decided to keep it :D)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C22F6F-7B65-28AA-66F4-8383AD7EA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198" y="808781"/>
            <a:ext cx="8792802" cy="604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59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94EF2-99D1-DD3B-1866-E7426AA6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1. Approximating Function Integration Using </a:t>
            </a:r>
            <a:br>
              <a:rPr lang="en-US" sz="3000" dirty="0"/>
            </a:br>
            <a:r>
              <a:rPr lang="en-US" sz="3000" dirty="0"/>
              <a:t>Random Selection</a:t>
            </a:r>
            <a:br>
              <a:rPr lang="en-US" sz="3000" dirty="0"/>
            </a:br>
            <a:endParaRPr lang="en-AU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F5735-8579-16F1-4264-15DE22849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Firstly, the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make_function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expr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): </a:t>
            </a:r>
            <a:r>
              <a:rPr lang="en-US" dirty="0">
                <a:latin typeface="Consolas" panose="020B0609020204030204" pitchFamily="49" charset="0"/>
              </a:rPr>
              <a:t>function creates a vectorized function from a string expression</a:t>
            </a:r>
          </a:p>
          <a:p>
            <a:r>
              <a:rPr lang="en-US" dirty="0">
                <a:latin typeface="Consolas" panose="020B0609020204030204" pitchFamily="49" charset="0"/>
              </a:rPr>
              <a:t>Or in other terms it creates the line in an efficient way</a:t>
            </a:r>
            <a:r>
              <a:rPr lang="en-AU" dirty="0">
                <a:latin typeface="Consolas" panose="020B0609020204030204" pitchFamily="49" charset="0"/>
              </a:rPr>
              <a:t> from an input</a:t>
            </a:r>
          </a:p>
          <a:p>
            <a:pPr marL="0" indent="0">
              <a:buNone/>
            </a:pPr>
            <a:endParaRPr lang="en-AU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1F317E-B645-65B9-6BD1-0D02CBF00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4150658"/>
            <a:ext cx="9256827" cy="10614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E02C50-927C-9FF4-5F63-054F79FE8B36}"/>
              </a:ext>
            </a:extLst>
          </p:cNvPr>
          <p:cNvSpPr txBox="1"/>
          <p:nvPr/>
        </p:nvSpPr>
        <p:spPr>
          <a:xfrm>
            <a:off x="1103312" y="5381563"/>
            <a:ext cx="8790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This second last line evaluates the function with the math and </a:t>
            </a:r>
            <a:r>
              <a:rPr lang="en-US" dirty="0" err="1">
                <a:latin typeface="Consolas" panose="020B0609020204030204" pitchFamily="49" charset="0"/>
              </a:rPr>
              <a:t>numpy</a:t>
            </a:r>
            <a:r>
              <a:rPr lang="en-US" dirty="0">
                <a:latin typeface="Consolas" panose="020B0609020204030204" pitchFamily="49" charset="0"/>
              </a:rPr>
              <a:t> libraries to enable functions such as </a:t>
            </a:r>
            <a:r>
              <a:rPr lang="en-US" dirty="0" err="1">
                <a:latin typeface="Consolas" panose="020B0609020204030204" pitchFamily="49" charset="0"/>
              </a:rPr>
              <a:t>math.tan</a:t>
            </a:r>
            <a:r>
              <a:rPr lang="en-US" dirty="0">
                <a:latin typeface="Consolas" panose="020B0609020204030204" pitchFamily="49" charset="0"/>
              </a:rPr>
              <a:t>(x), </a:t>
            </a:r>
            <a:r>
              <a:rPr lang="en-US" dirty="0" err="1">
                <a:latin typeface="Consolas" panose="020B0609020204030204" pitchFamily="49" charset="0"/>
              </a:rPr>
              <a:t>etc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(yes I know this wasn’t required)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716406-0D18-592B-B988-02B569108D31}"/>
              </a:ext>
            </a:extLst>
          </p:cNvPr>
          <p:cNvSpPr txBox="1"/>
          <p:nvPr/>
        </p:nvSpPr>
        <p:spPr>
          <a:xfrm>
            <a:off x="10564368" y="4270248"/>
            <a:ext cx="16276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The underscore in the function name is just a formatting style for local functions</a:t>
            </a:r>
            <a:endParaRPr lang="en-AU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004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02681-3531-47A9-48B8-212076041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1. Approximating Function Integration Using </a:t>
            </a:r>
            <a:br>
              <a:rPr lang="en-US" sz="3000" dirty="0"/>
            </a:br>
            <a:r>
              <a:rPr lang="en-US" sz="3000" dirty="0"/>
              <a:t>Random Selection</a:t>
            </a:r>
            <a:br>
              <a:rPr lang="en-US" sz="3000" dirty="0"/>
            </a:br>
            <a:endParaRPr lang="en-AU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9A89C-CA0D-3494-B9F9-F430C7EB9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The function separates tuples (unmodifiable values in brackets, </a:t>
            </a:r>
            <a:r>
              <a:rPr lang="en-US" dirty="0" err="1">
                <a:latin typeface="Consolas" panose="020B0609020204030204" pitchFamily="49" charset="0"/>
              </a:rPr>
              <a:t>eg</a:t>
            </a:r>
            <a:r>
              <a:rPr lang="en-US" dirty="0">
                <a:latin typeface="Consolas" panose="020B0609020204030204" pitchFamily="49" charset="0"/>
              </a:rPr>
              <a:t> (6,7)) into lists of x coordinates and y coordinates</a:t>
            </a:r>
          </a:p>
          <a:p>
            <a:r>
              <a:rPr lang="en-US" dirty="0">
                <a:latin typeface="Consolas" panose="020B0609020204030204" pitchFamily="49" charset="0"/>
              </a:rPr>
              <a:t>For example if I have this list of coords:</a:t>
            </a:r>
          </a:p>
          <a:p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coords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 [(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), (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), (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), (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AU" dirty="0">
                <a:latin typeface="Consolas" panose="020B0609020204030204" pitchFamily="49" charset="0"/>
              </a:rPr>
              <a:t>After running it through the function with </a:t>
            </a:r>
            <a:r>
              <a:rPr lang="en-AU" dirty="0" err="1">
                <a:solidFill>
                  <a:srgbClr val="DCDCAA"/>
                </a:solidFill>
                <a:latin typeface="Consolas" panose="020B0609020204030204" pitchFamily="49" charset="0"/>
              </a:rPr>
              <a:t>seperate_coordinates</a:t>
            </a:r>
            <a:r>
              <a:rPr lang="en-AU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coords</a:t>
            </a:r>
            <a:r>
              <a:rPr lang="en-AU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AU" dirty="0">
                <a:latin typeface="Consolas" panose="020B0609020204030204" pitchFamily="49" charset="0"/>
              </a:rPr>
              <a:t>It would return:</a:t>
            </a:r>
          </a:p>
          <a:p>
            <a:pPr>
              <a:lnSpc>
                <a:spcPts val="1425"/>
              </a:lnSpc>
              <a:buNone/>
            </a:pP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x_vals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425"/>
              </a:lnSpc>
              <a:buNone/>
            </a:pP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y_vals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DC99F0-B9EE-792E-88D2-35D12A729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733" y="4666922"/>
            <a:ext cx="7592485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7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45E91-45AB-914D-26A5-7098CD2ED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1. Approximating Function Integration Using </a:t>
            </a:r>
            <a:br>
              <a:rPr lang="en-US" sz="3000" dirty="0"/>
            </a:br>
            <a:r>
              <a:rPr lang="en-US" sz="3000" dirty="0"/>
              <a:t>Random Selection</a:t>
            </a:r>
            <a:br>
              <a:rPr lang="en-US" sz="3000" dirty="0"/>
            </a:br>
            <a:endParaRPr lang="en-AU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9EBFF-EC53-A64D-DF69-707BCF5EE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This is my function for calculating the integral of a single line (yes I didn’t </a:t>
            </a:r>
            <a:r>
              <a:rPr lang="en-US" dirty="0" err="1">
                <a:latin typeface="Consolas" panose="020B0609020204030204" pitchFamily="49" charset="0"/>
              </a:rPr>
              <a:t>realise</a:t>
            </a:r>
            <a:r>
              <a:rPr lang="en-US" dirty="0">
                <a:latin typeface="Consolas" panose="020B0609020204030204" pitchFamily="49" charset="0"/>
              </a:rPr>
              <a:t> they gave it for free)</a:t>
            </a:r>
          </a:p>
          <a:p>
            <a:r>
              <a:rPr lang="en-US" dirty="0">
                <a:latin typeface="Consolas" panose="020B0609020204030204" pitchFamily="49" charset="0"/>
              </a:rPr>
              <a:t>The following slides are explanation</a:t>
            </a:r>
            <a:endParaRPr lang="en-AU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16AF3C-340B-0554-8955-F9E8BF1BB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12192000" cy="27298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24C838-DEE0-1715-F5E3-9390C0D63A3F}"/>
              </a:ext>
            </a:extLst>
          </p:cNvPr>
          <p:cNvSpPr txBox="1"/>
          <p:nvPr/>
        </p:nvSpPr>
        <p:spPr>
          <a:xfrm>
            <a:off x="4487853" y="4196142"/>
            <a:ext cx="30461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dirty="0"/>
              <a:t>This was changed to 9</a:t>
            </a:r>
          </a:p>
        </p:txBody>
      </p:sp>
    </p:spTree>
    <p:extLst>
      <p:ext uri="{BB962C8B-B14F-4D97-AF65-F5344CB8AC3E}">
        <p14:creationId xmlns:p14="http://schemas.microsoft.com/office/powerpoint/2010/main" val="2580100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AC284-2941-4573-0A97-CBB5EAA3E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C62D5-2551-5CD3-BC0F-996F75165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68286"/>
            <a:ext cx="8946541" cy="447589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These lines take in inputs for the function </a:t>
            </a:r>
            <a:r>
              <a:rPr lang="en-AU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expr</a:t>
            </a:r>
            <a:r>
              <a:rPr lang="en-AU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, and the minimum and maximum x and y values, 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x_min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, 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x_max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, 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y_min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, 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y_max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AU" dirty="0">
                <a:latin typeface="Consolas" panose="020B0609020204030204" pitchFamily="49" charset="0"/>
              </a:rPr>
              <a:t>and the amount of samples 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amount_samples</a:t>
            </a:r>
            <a:endParaRPr lang="en-AU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en-AU" dirty="0">
                <a:latin typeface="Consolas" panose="020B0609020204030204" pitchFamily="49" charset="0"/>
              </a:rPr>
              <a:t>The “or” just means when you press ender without entering anything, it automatically sets it to the value</a:t>
            </a:r>
          </a:p>
          <a:p>
            <a:r>
              <a:rPr lang="en-AU" dirty="0">
                <a:latin typeface="Consolas" panose="020B0609020204030204" pitchFamily="49" charset="0"/>
              </a:rPr>
              <a:t>The presets I added are following 1.1.2 problem 2</a:t>
            </a:r>
          </a:p>
          <a:p>
            <a:endParaRPr lang="en-AU" dirty="0">
              <a:latin typeface="Consolas" panose="020B0609020204030204" pitchFamily="49" charset="0"/>
            </a:endParaRPr>
          </a:p>
          <a:p>
            <a:endParaRPr lang="en-AU" dirty="0">
              <a:latin typeface="Consolas" panose="020B0609020204030204" pitchFamily="49" charset="0"/>
            </a:endParaRPr>
          </a:p>
          <a:p>
            <a:endParaRPr lang="en-AU" dirty="0">
              <a:latin typeface="Consolas" panose="020B0609020204030204" pitchFamily="49" charset="0"/>
            </a:endParaRPr>
          </a:p>
          <a:p>
            <a:endParaRPr lang="en-AU" dirty="0">
              <a:latin typeface="Consolas" panose="020B0609020204030204" pitchFamily="49" charset="0"/>
            </a:endParaRPr>
          </a:p>
          <a:p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f_vec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AU" dirty="0">
                <a:latin typeface="Consolas" panose="020B0609020204030204" pitchFamily="49" charset="0"/>
              </a:rPr>
              <a:t>creates the vectorized function with the </a:t>
            </a:r>
            <a:r>
              <a:rPr lang="en-AU" dirty="0" err="1">
                <a:solidFill>
                  <a:srgbClr val="DCDCAA"/>
                </a:solidFill>
                <a:latin typeface="Consolas" panose="020B0609020204030204" pitchFamily="49" charset="0"/>
              </a:rPr>
              <a:t>make_function</a:t>
            </a:r>
            <a:r>
              <a:rPr lang="en-AU" dirty="0">
                <a:solidFill>
                  <a:srgbClr val="DCDCAA"/>
                </a:solidFill>
                <a:latin typeface="Consolas" panose="020B0609020204030204" pitchFamily="49" charset="0"/>
              </a:rPr>
              <a:t>(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expr</a:t>
            </a:r>
            <a:r>
              <a:rPr lang="en-AU" dirty="0">
                <a:solidFill>
                  <a:srgbClr val="DCDCAA"/>
                </a:solidFill>
                <a:latin typeface="Consolas" panose="020B0609020204030204" pitchFamily="49" charset="0"/>
              </a:rPr>
              <a:t>)</a:t>
            </a:r>
            <a:r>
              <a:rPr lang="en-AU" dirty="0">
                <a:latin typeface="Consolas" panose="020B0609020204030204" pitchFamily="49" charset="0"/>
              </a:rPr>
              <a:t> function</a:t>
            </a:r>
          </a:p>
          <a:p>
            <a:endParaRPr lang="en-AU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1A5BA3-BB18-167A-5B99-CA27FAF3A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481" y="3691840"/>
            <a:ext cx="8923733" cy="140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3992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741</TotalTime>
  <Words>1681</Words>
  <Application>Microsoft Office PowerPoint</Application>
  <PresentationFormat>Widescreen</PresentationFormat>
  <Paragraphs>144</Paragraphs>
  <Slides>29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Cambria Math</vt:lpstr>
      <vt:lpstr>Century Gothic</vt:lpstr>
      <vt:lpstr>Consolas</vt:lpstr>
      <vt:lpstr>Wingdings 3</vt:lpstr>
      <vt:lpstr>Ion</vt:lpstr>
      <vt:lpstr>Packager Shell Object</vt:lpstr>
      <vt:lpstr>Y9 INV 2 – Sampling &amp; Distribution</vt:lpstr>
      <vt:lpstr>Commits</vt:lpstr>
      <vt:lpstr>0. Prelim stuff</vt:lpstr>
      <vt:lpstr>Approach</vt:lpstr>
      <vt:lpstr>Other</vt:lpstr>
      <vt:lpstr>1. Approximating Function Integration Using  Random Selection </vt:lpstr>
      <vt:lpstr>1. Approximating Function Integration Using  Random Selection </vt:lpstr>
      <vt:lpstr>1. Approximating Function Integration Using  Random Selection </vt:lpstr>
      <vt:lpstr>Inputs</vt:lpstr>
      <vt:lpstr>Calculations</vt:lpstr>
      <vt:lpstr>Graphing</vt:lpstr>
      <vt:lpstr>Graphing</vt:lpstr>
      <vt:lpstr>1.1.2. Problem 2 Output</vt:lpstr>
      <vt:lpstr>Integration of two lines</vt:lpstr>
      <vt:lpstr>1.1.3. Problem 3 Output</vt:lpstr>
      <vt:lpstr>1.2. Sampling Pixel Values from an Image</vt:lpstr>
      <vt:lpstr>Sampling - Colors</vt:lpstr>
      <vt:lpstr>Determining area/percentage</vt:lpstr>
      <vt:lpstr>2.1.1. Determining Area Result</vt:lpstr>
      <vt:lpstr>3. Image based sampling</vt:lpstr>
      <vt:lpstr>3.1.2. Appoximate Ratio Result</vt:lpstr>
      <vt:lpstr>3.1.3. Probability of Scoring 10 or more - Exact </vt:lpstr>
      <vt:lpstr>Sampling coordinates</vt:lpstr>
      <vt:lpstr>3.1.4. Probability of scoring 10 or More - Results</vt:lpstr>
      <vt:lpstr>3.1.5 Determining Colored Regions</vt:lpstr>
      <vt:lpstr>4. Distribution exploration</vt:lpstr>
      <vt:lpstr>4.1.1. Time Until Outcome Results</vt:lpstr>
      <vt:lpstr>4.1.2. Average of Times</vt:lpstr>
      <vt:lpstr>4.1.3. Normal Distribution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 Henry</dc:creator>
  <cp:lastModifiedBy>SUN Henry</cp:lastModifiedBy>
  <cp:revision>1</cp:revision>
  <dcterms:created xsi:type="dcterms:W3CDTF">2025-10-18T10:46:06Z</dcterms:created>
  <dcterms:modified xsi:type="dcterms:W3CDTF">2025-10-22T14:04:34Z</dcterms:modified>
</cp:coreProperties>
</file>