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9BA12-77DB-4698-9D95-47C997894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497CE3-7140-4887-AE1B-6430517C4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D79235-3980-4BEA-84BC-D702B9AA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C93F-4D2B-4091-8E6A-9F2A9D1915CB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AF6963-C86D-4043-9E68-C4EAC339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E94596-2D61-4E12-A8AA-5AB01271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7477-6AEB-4525-BADC-6EEFC77EF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10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C3517-6C80-416B-AE70-8EB1E5CF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B43A85-EB3D-44D3-9189-080A3273F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6A5A3C-203F-4B05-94CC-A7ECD3C8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C93F-4D2B-4091-8E6A-9F2A9D1915CB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B5CA62-859F-4848-A3F1-1F035A16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C8965D-BF8D-4BF4-9227-B2920257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7477-6AEB-4525-BADC-6EEFC77EF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38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561FCC-ED78-4D39-AEE2-98F10CD0F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8868CD-84B1-4EDB-BDFF-12BEDC0A8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F6143F-5CFA-4050-8AC0-EEF55C71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C93F-4D2B-4091-8E6A-9F2A9D1915CB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617D80-ADF8-4827-B2C6-BEB29C1C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37F845-B793-477E-8275-9EEC7A2D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7477-6AEB-4525-BADC-6EEFC77EF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81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6F382-1569-4CD9-9D48-2D70BBB7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CA668D-47F7-44FE-B8F4-D910B7B6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A68077-1B51-4C82-8DB1-89010BCF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C93F-4D2B-4091-8E6A-9F2A9D1915CB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FCC362-4399-47E0-9795-7FD472A0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377490-31BD-4356-B0AF-9DAB371D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7477-6AEB-4525-BADC-6EEFC77EF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65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E6F93-DCE1-4072-B825-7A51C031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1B66DA-4FB7-4B51-ABA9-EDA4EC309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9E58BE-C5BB-43F2-9726-8741368B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C93F-4D2B-4091-8E6A-9F2A9D1915CB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701EA-E09B-407B-A749-E758DD6D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CAEEDD-DC44-434A-A052-314D7C57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7477-6AEB-4525-BADC-6EEFC77EF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71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65021-568A-4FF8-857F-5728AC0F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3F8889-98B7-46D3-9934-5FA622E9D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5E208C-9E61-46FB-9B08-1F5A116A8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E33436-04EF-4B2C-9C3B-AA9C7545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C93F-4D2B-4091-8E6A-9F2A9D1915CB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EA0780-B94A-470A-AC89-A02B6B3B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60D592-5889-4FD3-88B3-6C8208EF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7477-6AEB-4525-BADC-6EEFC77EF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0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CE9E0-A7AE-41AC-A956-3FCAA52A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47BE95-92B6-4BCE-9B7F-42E0CCEC7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BC57E1-802A-4916-BAD0-0575712B9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9A69FF-E49A-40E5-BD06-058563C64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A9A35EB-5F8D-4087-91C0-51565E635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8B07F3-95CA-4CD7-8D63-6A847E07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C93F-4D2B-4091-8E6A-9F2A9D1915CB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683E61-D1F7-4A7A-9D53-C32882B7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3300151-11C2-4CBF-9053-E5A41A88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7477-6AEB-4525-BADC-6EEFC77EF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92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22CE8-5D93-4F6A-A75B-D6E618C1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803F42-063B-4C22-A472-AB47BF05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C93F-4D2B-4091-8E6A-9F2A9D1915CB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42D292-BBE3-420F-A859-37EFB225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F87130-6A8B-409F-8C9C-1EA59B12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7477-6AEB-4525-BADC-6EEFC77EF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17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9DE10F0-D781-43C4-AB7E-F8E64116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C93F-4D2B-4091-8E6A-9F2A9D1915CB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8E0545-5D44-46A6-995D-05871E04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F7A08D-E3D7-4CF7-B2DA-194B5A03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7477-6AEB-4525-BADC-6EEFC77EF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50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45062-AAA8-4E2B-B8CB-1E4AED70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1C20B1-C435-44F1-8FA4-D08D0A674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7318C9-1D1B-4232-A447-A4323E0B2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D6CBF0-325A-48D2-9494-73C2FB62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C93F-4D2B-4091-8E6A-9F2A9D1915CB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C8A9EC-FBDB-4F3A-8F3E-0B52386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C09160-26B4-468D-8BAF-732941C5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7477-6AEB-4525-BADC-6EEFC77EF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44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CE4D0-3DDB-414A-B6C8-44BEE5FC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8F7272-3739-4FCC-B1D4-35D485DA6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1DAB73-C292-48C3-A68E-EB4407711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9D5625-AD60-494F-8625-52D1E0BF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C93F-4D2B-4091-8E6A-9F2A9D1915CB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A27AF6-0BF1-460B-B1A6-B86E0B54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8DAF78-F377-4BE0-A577-4314598F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7477-6AEB-4525-BADC-6EEFC77EF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9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43899C-6927-4F51-BC9C-A28DB345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6027EA-A65E-43E6-9B73-951CF7C45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FF3A98-09CE-4453-A754-54455AABD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BC93F-4D2B-4091-8E6A-9F2A9D1915CB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E3FB71-7D24-4A7D-AC43-3E1CF9219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09B254-3DE4-4495-8E3D-8C65B2303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27477-6AEB-4525-BADC-6EEFC77EF1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22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package" Target="../embeddings/Microsoft_Excel_Worksheet.xlsx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4.xlsx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389BCC7-90D8-4499-9E46-C0DB7DBEF1DE}"/>
              </a:ext>
            </a:extLst>
          </p:cNvPr>
          <p:cNvSpPr/>
          <p:nvPr/>
        </p:nvSpPr>
        <p:spPr>
          <a:xfrm>
            <a:off x="548640" y="1540038"/>
            <a:ext cx="2964581" cy="1530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ysClr val="windowText" lastClr="000000"/>
                </a:solidFill>
              </a:rPr>
              <a:t>MEMBRO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280787B-E2F8-4C08-A822-E1F5ACDF309E}"/>
              </a:ext>
            </a:extLst>
          </p:cNvPr>
          <p:cNvSpPr/>
          <p:nvPr/>
        </p:nvSpPr>
        <p:spPr>
          <a:xfrm>
            <a:off x="8678781" y="1540034"/>
            <a:ext cx="2791327" cy="1530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ysClr val="windowText" lastClr="000000"/>
                </a:solidFill>
              </a:rPr>
              <a:t>TAREFA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5C1DC37-778B-4658-9F75-BD87B56B0FD3}"/>
              </a:ext>
            </a:extLst>
          </p:cNvPr>
          <p:cNvSpPr txBox="1"/>
          <p:nvPr/>
        </p:nvSpPr>
        <p:spPr>
          <a:xfrm>
            <a:off x="548640" y="3325881"/>
            <a:ext cx="1886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rgbClr val="FF0000"/>
                </a:solidFill>
              </a:rPr>
              <a:t>Id_membro</a:t>
            </a:r>
            <a:r>
              <a:rPr lang="pt-BR" sz="2000" dirty="0">
                <a:solidFill>
                  <a:srgbClr val="FF0000"/>
                </a:solidFill>
              </a:rPr>
              <a:t> (PK)</a:t>
            </a:r>
          </a:p>
          <a:p>
            <a:r>
              <a:rPr lang="pt-BR" sz="2000" dirty="0"/>
              <a:t>Nome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547148-8E90-42F0-9E4D-9C5A01124042}"/>
              </a:ext>
            </a:extLst>
          </p:cNvPr>
          <p:cNvSpPr txBox="1"/>
          <p:nvPr/>
        </p:nvSpPr>
        <p:spPr>
          <a:xfrm>
            <a:off x="8678781" y="3325881"/>
            <a:ext cx="1907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FF0000"/>
                </a:solidFill>
              </a:rPr>
              <a:t>Id_tarefa</a:t>
            </a:r>
            <a:r>
              <a:rPr lang="pt-BR" sz="2000" dirty="0">
                <a:solidFill>
                  <a:srgbClr val="FF0000"/>
                </a:solidFill>
              </a:rPr>
              <a:t> (PK)</a:t>
            </a:r>
          </a:p>
          <a:p>
            <a:r>
              <a:rPr lang="pt-BR" sz="2000" dirty="0"/>
              <a:t>Descrição</a:t>
            </a:r>
          </a:p>
          <a:p>
            <a:r>
              <a:rPr lang="pt-BR" sz="2000" dirty="0" err="1"/>
              <a:t>Data_tarefa</a:t>
            </a:r>
            <a:endParaRPr lang="pt-BR" sz="2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EF2D238-56F2-4583-8810-DC66FBEEA7A0}"/>
              </a:ext>
            </a:extLst>
          </p:cNvPr>
          <p:cNvSpPr/>
          <p:nvPr/>
        </p:nvSpPr>
        <p:spPr>
          <a:xfrm>
            <a:off x="4700336" y="1540034"/>
            <a:ext cx="2791327" cy="1530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ysClr val="windowText" lastClr="000000"/>
                </a:solidFill>
              </a:rPr>
              <a:t>MEMBRO</a:t>
            </a:r>
          </a:p>
          <a:p>
            <a:pPr algn="ctr"/>
            <a:r>
              <a:rPr lang="pt-BR" sz="4000" dirty="0">
                <a:solidFill>
                  <a:sysClr val="windowText" lastClr="000000"/>
                </a:solidFill>
              </a:rPr>
              <a:t>TAREFA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413A618-5938-446A-8591-61619317D623}"/>
              </a:ext>
            </a:extLst>
          </p:cNvPr>
          <p:cNvSpPr txBox="1"/>
          <p:nvPr/>
        </p:nvSpPr>
        <p:spPr>
          <a:xfrm>
            <a:off x="4700336" y="3325881"/>
            <a:ext cx="2791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#Id_membro (FK)</a:t>
            </a:r>
          </a:p>
          <a:p>
            <a:r>
              <a:rPr lang="pt-BR" sz="2000" dirty="0">
                <a:solidFill>
                  <a:srgbClr val="FF0000"/>
                </a:solidFill>
              </a:rPr>
              <a:t>#Id_tarefa (FK)</a:t>
            </a:r>
            <a:endParaRPr lang="pt-BR" sz="2000" dirty="0"/>
          </a:p>
          <a:p>
            <a:r>
              <a:rPr lang="pt-BR" sz="2000" dirty="0" err="1"/>
              <a:t>Horas_alocadas</a:t>
            </a:r>
            <a:endParaRPr lang="pt-BR" sz="2000" dirty="0"/>
          </a:p>
          <a:p>
            <a:r>
              <a:rPr lang="pt-BR" sz="2000" dirty="0"/>
              <a:t>Papel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730B64A-209E-45FD-A7F2-43A7EE2D9F1B}"/>
              </a:ext>
            </a:extLst>
          </p:cNvPr>
          <p:cNvSpPr txBox="1"/>
          <p:nvPr/>
        </p:nvSpPr>
        <p:spPr>
          <a:xfrm>
            <a:off x="3513221" y="765988"/>
            <a:ext cx="1187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1    N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5753F3-202E-4A84-A9E6-D6D8D3DD73E4}"/>
              </a:ext>
            </a:extLst>
          </p:cNvPr>
          <p:cNvSpPr txBox="1"/>
          <p:nvPr/>
        </p:nvSpPr>
        <p:spPr>
          <a:xfrm>
            <a:off x="7491666" y="765987"/>
            <a:ext cx="1187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N    1 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093AE01-971D-4E74-98C6-CE62CB795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055772"/>
              </p:ext>
            </p:extLst>
          </p:nvPr>
        </p:nvGraphicFramePr>
        <p:xfrm>
          <a:off x="1065347" y="4850258"/>
          <a:ext cx="1684732" cy="1144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Worksheet" r:id="rId3" imgW="1365188" imgH="927012" progId="Excel.Sheet.12">
                  <p:embed/>
                </p:oleObj>
              </mc:Choice>
              <mc:Fallback>
                <p:oleObj name="Worksheet" r:id="rId3" imgW="1365188" imgH="92701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5347" y="4850258"/>
                        <a:ext cx="1684732" cy="1144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2FFE1D28-A741-4A6C-8A64-C0D77315B9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639052"/>
              </p:ext>
            </p:extLst>
          </p:nvPr>
        </p:nvGraphicFramePr>
        <p:xfrm>
          <a:off x="8774281" y="4850258"/>
          <a:ext cx="2600325" cy="137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Worksheet" r:id="rId5" imgW="2082899" imgH="1111075" progId="Excel.Sheet.12">
                  <p:embed/>
                </p:oleObj>
              </mc:Choice>
              <mc:Fallback>
                <p:oleObj name="Worksheet" r:id="rId5" imgW="2082899" imgH="1111075" progId="Excel.Sheet.12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093AE01-971D-4E74-98C6-CE62CB7959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74281" y="4850258"/>
                        <a:ext cx="2600325" cy="1370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o 14">
            <a:extLst>
              <a:ext uri="{FF2B5EF4-FFF2-40B4-BE49-F238E27FC236}">
                <a16:creationId xmlns:a16="http://schemas.microsoft.com/office/drawing/2014/main" id="{6C72277F-34B3-4BD1-9ADF-93B951F119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782010"/>
              </p:ext>
            </p:extLst>
          </p:nvPr>
        </p:nvGraphicFramePr>
        <p:xfrm>
          <a:off x="4606906" y="4850258"/>
          <a:ext cx="2978185" cy="1816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Worksheet" r:id="rId7" imgW="2692499" imgH="1663656" progId="Excel.Sheet.12">
                  <p:embed/>
                </p:oleObj>
              </mc:Choice>
              <mc:Fallback>
                <p:oleObj name="Worksheet" r:id="rId7" imgW="2692499" imgH="1663656" progId="Excel.Sheet.12">
                  <p:embed/>
                  <p:pic>
                    <p:nvPicPr>
                      <p:cNvPr id="14" name="Objeto 13">
                        <a:extLst>
                          <a:ext uri="{FF2B5EF4-FFF2-40B4-BE49-F238E27FC236}">
                            <a16:creationId xmlns:a16="http://schemas.microsoft.com/office/drawing/2014/main" id="{2FFE1D28-A741-4A6C-8A64-C0D77315B9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06906" y="4850258"/>
                        <a:ext cx="2978185" cy="1816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381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389BCC7-90D8-4499-9E46-C0DB7DBEF1DE}"/>
              </a:ext>
            </a:extLst>
          </p:cNvPr>
          <p:cNvSpPr/>
          <p:nvPr/>
        </p:nvSpPr>
        <p:spPr>
          <a:xfrm>
            <a:off x="1785396" y="1207878"/>
            <a:ext cx="2964581" cy="1530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ysClr val="windowText" lastClr="000000"/>
                </a:solidFill>
              </a:rPr>
              <a:t>VENDEDOR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280787B-E2F8-4C08-A822-E1F5ACDF309E}"/>
              </a:ext>
            </a:extLst>
          </p:cNvPr>
          <p:cNvSpPr/>
          <p:nvPr/>
        </p:nvSpPr>
        <p:spPr>
          <a:xfrm>
            <a:off x="6680827" y="1207878"/>
            <a:ext cx="2791327" cy="1530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ysClr val="windowText" lastClr="000000"/>
                </a:solidFill>
              </a:rPr>
              <a:t>PRODUTO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5C1DC37-778B-4658-9F75-BD87B56B0FD3}"/>
              </a:ext>
            </a:extLst>
          </p:cNvPr>
          <p:cNvSpPr txBox="1"/>
          <p:nvPr/>
        </p:nvSpPr>
        <p:spPr>
          <a:xfrm>
            <a:off x="1785396" y="2839833"/>
            <a:ext cx="2197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rgbClr val="FF0000"/>
                </a:solidFill>
              </a:rPr>
              <a:t>Cod_vendedor</a:t>
            </a:r>
            <a:r>
              <a:rPr lang="pt-BR" sz="2000" dirty="0">
                <a:solidFill>
                  <a:srgbClr val="FF0000"/>
                </a:solidFill>
              </a:rPr>
              <a:t> (PK)</a:t>
            </a:r>
          </a:p>
          <a:p>
            <a:r>
              <a:rPr lang="pt-BR" sz="2000" dirty="0" err="1"/>
              <a:t>Nome_vendedor</a:t>
            </a:r>
            <a:endParaRPr lang="pt-BR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547148-8E90-42F0-9E4D-9C5A01124042}"/>
              </a:ext>
            </a:extLst>
          </p:cNvPr>
          <p:cNvSpPr txBox="1"/>
          <p:nvPr/>
        </p:nvSpPr>
        <p:spPr>
          <a:xfrm>
            <a:off x="6680827" y="2839833"/>
            <a:ext cx="2641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FF0000"/>
                </a:solidFill>
              </a:rPr>
              <a:t>Nota_fiscal</a:t>
            </a:r>
            <a:r>
              <a:rPr lang="pt-BR" sz="2000" dirty="0">
                <a:solidFill>
                  <a:srgbClr val="FF0000"/>
                </a:solidFill>
              </a:rPr>
              <a:t>(PK)</a:t>
            </a:r>
          </a:p>
          <a:p>
            <a:r>
              <a:rPr lang="pt-BR" sz="2000" dirty="0" err="1">
                <a:solidFill>
                  <a:srgbClr val="FF0000"/>
                </a:solidFill>
              </a:rPr>
              <a:t>Cod_vendedor</a:t>
            </a:r>
            <a:r>
              <a:rPr lang="pt-BR" sz="2000" dirty="0">
                <a:solidFill>
                  <a:srgbClr val="FF0000"/>
                </a:solidFill>
              </a:rPr>
              <a:t> (FK)</a:t>
            </a:r>
          </a:p>
          <a:p>
            <a:r>
              <a:rPr lang="pt-BR" sz="2000" dirty="0" err="1"/>
              <a:t>Cod_produto</a:t>
            </a:r>
            <a:endParaRPr lang="pt-BR" sz="2000" dirty="0"/>
          </a:p>
          <a:p>
            <a:r>
              <a:rPr lang="pt-BR" sz="2000" dirty="0" err="1"/>
              <a:t>Qtde_vendida</a:t>
            </a:r>
            <a:endParaRPr lang="pt-BR" sz="20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730B64A-209E-45FD-A7F2-43A7EE2D9F1B}"/>
              </a:ext>
            </a:extLst>
          </p:cNvPr>
          <p:cNvSpPr txBox="1"/>
          <p:nvPr/>
        </p:nvSpPr>
        <p:spPr>
          <a:xfrm>
            <a:off x="5173310" y="623103"/>
            <a:ext cx="1187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1    N 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093AE01-971D-4E74-98C6-CE62CB795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932062"/>
              </p:ext>
            </p:extLst>
          </p:nvPr>
        </p:nvGraphicFramePr>
        <p:xfrm>
          <a:off x="2319155" y="4264810"/>
          <a:ext cx="1897062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Worksheet" r:id="rId3" imgW="1536823" imgH="927012" progId="Excel.Sheet.12">
                  <p:embed/>
                </p:oleObj>
              </mc:Choice>
              <mc:Fallback>
                <p:oleObj name="Worksheet" r:id="rId3" imgW="1536823" imgH="927012" progId="Excel.Sheet.12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093AE01-971D-4E74-98C6-CE62CB7959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9155" y="4264810"/>
                        <a:ext cx="1897062" cy="114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2FFE1D28-A741-4A6C-8A64-C0D77315B9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516459"/>
              </p:ext>
            </p:extLst>
          </p:nvPr>
        </p:nvGraphicFramePr>
        <p:xfrm>
          <a:off x="5916221" y="4264810"/>
          <a:ext cx="4170363" cy="137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Worksheet" r:id="rId5" imgW="3339977" imgH="1111075" progId="Excel.Sheet.12">
                  <p:embed/>
                </p:oleObj>
              </mc:Choice>
              <mc:Fallback>
                <p:oleObj name="Worksheet" r:id="rId5" imgW="3339977" imgH="1111075" progId="Excel.Sheet.12">
                  <p:embed/>
                  <p:pic>
                    <p:nvPicPr>
                      <p:cNvPr id="14" name="Objeto 13">
                        <a:extLst>
                          <a:ext uri="{FF2B5EF4-FFF2-40B4-BE49-F238E27FC236}">
                            <a16:creationId xmlns:a16="http://schemas.microsoft.com/office/drawing/2014/main" id="{2FFE1D28-A741-4A6C-8A64-C0D77315B9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16221" y="4264810"/>
                        <a:ext cx="4170363" cy="1370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104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Agrupar 228">
            <a:extLst>
              <a:ext uri="{FF2B5EF4-FFF2-40B4-BE49-F238E27FC236}">
                <a16:creationId xmlns:a16="http://schemas.microsoft.com/office/drawing/2014/main" id="{30F1C4BD-8FD0-42FB-860C-588630E3DF44}"/>
              </a:ext>
            </a:extLst>
          </p:cNvPr>
          <p:cNvGrpSpPr/>
          <p:nvPr/>
        </p:nvGrpSpPr>
        <p:grpSpPr>
          <a:xfrm>
            <a:off x="8083980" y="4287279"/>
            <a:ext cx="400110" cy="2576037"/>
            <a:chOff x="1013452" y="3543295"/>
            <a:chExt cx="400110" cy="2576037"/>
          </a:xfrm>
        </p:grpSpPr>
        <p:grpSp>
          <p:nvGrpSpPr>
            <p:cNvPr id="230" name="Agrupar 229">
              <a:extLst>
                <a:ext uri="{FF2B5EF4-FFF2-40B4-BE49-F238E27FC236}">
                  <a16:creationId xmlns:a16="http://schemas.microsoft.com/office/drawing/2014/main" id="{BDFBA98E-0FD9-4511-9B83-7A9C13EC874B}"/>
                </a:ext>
              </a:extLst>
            </p:cNvPr>
            <p:cNvGrpSpPr/>
            <p:nvPr/>
          </p:nvGrpSpPr>
          <p:grpSpPr>
            <a:xfrm>
              <a:off x="1117991" y="3543295"/>
              <a:ext cx="191035" cy="685803"/>
              <a:chOff x="1016531" y="3543297"/>
              <a:chExt cx="191035" cy="685803"/>
            </a:xfrm>
          </p:grpSpPr>
          <p:sp>
            <p:nvSpPr>
              <p:cNvPr id="232" name="Elipse 231">
                <a:extLst>
                  <a:ext uri="{FF2B5EF4-FFF2-40B4-BE49-F238E27FC236}">
                    <a16:creationId xmlns:a16="http://schemas.microsoft.com/office/drawing/2014/main" id="{2642BFE6-133F-46CA-9358-655154234174}"/>
                  </a:ext>
                </a:extLst>
              </p:cNvPr>
              <p:cNvSpPr/>
              <p:nvPr/>
            </p:nvSpPr>
            <p:spPr>
              <a:xfrm>
                <a:off x="1016531" y="4038065"/>
                <a:ext cx="191035" cy="1910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33" name="Conector reto 232">
                <a:extLst>
                  <a:ext uri="{FF2B5EF4-FFF2-40B4-BE49-F238E27FC236}">
                    <a16:creationId xmlns:a16="http://schemas.microsoft.com/office/drawing/2014/main" id="{AB6B18C8-7373-443E-A079-F696E807E8F5}"/>
                  </a:ext>
                </a:extLst>
              </p:cNvPr>
              <p:cNvCxnSpPr>
                <a:cxnSpLocks/>
                <a:stCxn id="232" idx="0"/>
              </p:cNvCxnSpPr>
              <p:nvPr/>
            </p:nvCxnSpPr>
            <p:spPr>
              <a:xfrm flipV="1">
                <a:off x="1112049" y="3543297"/>
                <a:ext cx="0" cy="4947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CaixaDeTexto 230">
              <a:extLst>
                <a:ext uri="{FF2B5EF4-FFF2-40B4-BE49-F238E27FC236}">
                  <a16:creationId xmlns:a16="http://schemas.microsoft.com/office/drawing/2014/main" id="{105F6A12-C55E-4543-8181-EBC1116D26FA}"/>
                </a:ext>
              </a:extLst>
            </p:cNvPr>
            <p:cNvSpPr txBox="1"/>
            <p:nvPr/>
          </p:nvSpPr>
          <p:spPr>
            <a:xfrm rot="5400000">
              <a:off x="268391" y="4974162"/>
              <a:ext cx="1890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/>
                <a:t>#ID_Curso</a:t>
              </a: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7FFD1AEF-9D77-4820-9D93-555BC66B247D}"/>
              </a:ext>
            </a:extLst>
          </p:cNvPr>
          <p:cNvGrpSpPr/>
          <p:nvPr/>
        </p:nvGrpSpPr>
        <p:grpSpPr>
          <a:xfrm>
            <a:off x="7673228" y="4281963"/>
            <a:ext cx="400110" cy="2356703"/>
            <a:chOff x="1013452" y="3543295"/>
            <a:chExt cx="400110" cy="2356703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9857E4D9-FC97-42EB-A18C-171F6B89F518}"/>
                </a:ext>
              </a:extLst>
            </p:cNvPr>
            <p:cNvGrpSpPr/>
            <p:nvPr/>
          </p:nvGrpSpPr>
          <p:grpSpPr>
            <a:xfrm>
              <a:off x="1117991" y="3543295"/>
              <a:ext cx="191035" cy="685803"/>
              <a:chOff x="1016531" y="3543297"/>
              <a:chExt cx="191035" cy="685803"/>
            </a:xfrm>
          </p:grpSpPr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2B3E801F-BB57-49AF-AE93-EEB244829DF8}"/>
                  </a:ext>
                </a:extLst>
              </p:cNvPr>
              <p:cNvSpPr/>
              <p:nvPr/>
            </p:nvSpPr>
            <p:spPr>
              <a:xfrm>
                <a:off x="1016531" y="4038065"/>
                <a:ext cx="191035" cy="1910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9" name="Conector reto 88">
                <a:extLst>
                  <a:ext uri="{FF2B5EF4-FFF2-40B4-BE49-F238E27FC236}">
                    <a16:creationId xmlns:a16="http://schemas.microsoft.com/office/drawing/2014/main" id="{CBE6DE4A-5574-4533-B08C-705C0BAE805B}"/>
                  </a:ext>
                </a:extLst>
              </p:cNvPr>
              <p:cNvCxnSpPr>
                <a:cxnSpLocks/>
                <a:stCxn id="88" idx="0"/>
              </p:cNvCxnSpPr>
              <p:nvPr/>
            </p:nvCxnSpPr>
            <p:spPr>
              <a:xfrm flipV="1">
                <a:off x="1112049" y="3543297"/>
                <a:ext cx="0" cy="4947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2261FD46-9CA6-470C-AD68-FD2DA16BAF06}"/>
                </a:ext>
              </a:extLst>
            </p:cNvPr>
            <p:cNvSpPr txBox="1"/>
            <p:nvPr/>
          </p:nvSpPr>
          <p:spPr>
            <a:xfrm rot="5400000">
              <a:off x="378059" y="4864495"/>
              <a:ext cx="16708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 err="1"/>
                <a:t>ID_Disciplina</a:t>
              </a:r>
              <a:endParaRPr lang="pt-BR" sz="2000" b="1" dirty="0"/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938CCDA2-0385-4904-BBE0-5D0898568AD2}"/>
              </a:ext>
            </a:extLst>
          </p:cNvPr>
          <p:cNvGrpSpPr/>
          <p:nvPr/>
        </p:nvGrpSpPr>
        <p:grpSpPr>
          <a:xfrm>
            <a:off x="8484634" y="4298826"/>
            <a:ext cx="400110" cy="1663164"/>
            <a:chOff x="1214462" y="3543298"/>
            <a:chExt cx="400110" cy="1663164"/>
          </a:xfrm>
        </p:grpSpPr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A483C525-F8C9-4CDC-84F7-855447BD7CB5}"/>
                </a:ext>
              </a:extLst>
            </p:cNvPr>
            <p:cNvGrpSpPr/>
            <p:nvPr/>
          </p:nvGrpSpPr>
          <p:grpSpPr>
            <a:xfrm>
              <a:off x="1319000" y="3543298"/>
              <a:ext cx="191035" cy="685800"/>
              <a:chOff x="1563768" y="3543300"/>
              <a:chExt cx="191035" cy="685800"/>
            </a:xfrm>
          </p:grpSpPr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62ED44D7-60E5-4F40-A43C-3B08418E00E4}"/>
                  </a:ext>
                </a:extLst>
              </p:cNvPr>
              <p:cNvSpPr/>
              <p:nvPr/>
            </p:nvSpPr>
            <p:spPr>
              <a:xfrm>
                <a:off x="1563768" y="4038065"/>
                <a:ext cx="191035" cy="1910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4" name="Conector reto 93">
                <a:extLst>
                  <a:ext uri="{FF2B5EF4-FFF2-40B4-BE49-F238E27FC236}">
                    <a16:creationId xmlns:a16="http://schemas.microsoft.com/office/drawing/2014/main" id="{0E6804BD-A26A-4B1E-8780-75F671E032B7}"/>
                  </a:ext>
                </a:extLst>
              </p:cNvPr>
              <p:cNvCxnSpPr>
                <a:cxnSpLocks/>
                <a:stCxn id="93" idx="0"/>
              </p:cNvCxnSpPr>
              <p:nvPr/>
            </p:nvCxnSpPr>
            <p:spPr>
              <a:xfrm flipV="1">
                <a:off x="1659286" y="3543300"/>
                <a:ext cx="0" cy="4947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A0CD26D8-DE38-450D-985B-01B583F957F0}"/>
                </a:ext>
              </a:extLst>
            </p:cNvPr>
            <p:cNvSpPr txBox="1"/>
            <p:nvPr/>
          </p:nvSpPr>
          <p:spPr>
            <a:xfrm rot="5400000">
              <a:off x="925835" y="4517726"/>
              <a:ext cx="9773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Nome</a:t>
              </a:r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CCCDCCBD-31C0-43BC-843F-7B36567614EF}"/>
              </a:ext>
            </a:extLst>
          </p:cNvPr>
          <p:cNvGrpSpPr/>
          <p:nvPr/>
        </p:nvGrpSpPr>
        <p:grpSpPr>
          <a:xfrm>
            <a:off x="8853304" y="4302606"/>
            <a:ext cx="400110" cy="1663164"/>
            <a:chOff x="1214462" y="3543298"/>
            <a:chExt cx="400110" cy="1663164"/>
          </a:xfrm>
        </p:grpSpPr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id="{6062100C-B70E-42A2-97A4-35E36379BDFD}"/>
                </a:ext>
              </a:extLst>
            </p:cNvPr>
            <p:cNvGrpSpPr/>
            <p:nvPr/>
          </p:nvGrpSpPr>
          <p:grpSpPr>
            <a:xfrm>
              <a:off x="1319000" y="3543298"/>
              <a:ext cx="191035" cy="685800"/>
              <a:chOff x="1563768" y="3543300"/>
              <a:chExt cx="191035" cy="685800"/>
            </a:xfrm>
          </p:grpSpPr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AEE3CE40-7749-472A-A4FF-F1675ABD7FAB}"/>
                  </a:ext>
                </a:extLst>
              </p:cNvPr>
              <p:cNvSpPr/>
              <p:nvPr/>
            </p:nvSpPr>
            <p:spPr>
              <a:xfrm>
                <a:off x="1563768" y="4038065"/>
                <a:ext cx="191035" cy="1910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9" name="Conector reto 98">
                <a:extLst>
                  <a:ext uri="{FF2B5EF4-FFF2-40B4-BE49-F238E27FC236}">
                    <a16:creationId xmlns:a16="http://schemas.microsoft.com/office/drawing/2014/main" id="{24EF5749-7A0C-4270-A98F-F96E0FFC73E1}"/>
                  </a:ext>
                </a:extLst>
              </p:cNvPr>
              <p:cNvCxnSpPr>
                <a:cxnSpLocks/>
                <a:stCxn id="98" idx="0"/>
              </p:cNvCxnSpPr>
              <p:nvPr/>
            </p:nvCxnSpPr>
            <p:spPr>
              <a:xfrm flipV="1">
                <a:off x="1659286" y="3543300"/>
                <a:ext cx="0" cy="4947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AE0CEB1D-EF9B-4F6E-B65E-2062131633E5}"/>
                </a:ext>
              </a:extLst>
            </p:cNvPr>
            <p:cNvSpPr txBox="1"/>
            <p:nvPr/>
          </p:nvSpPr>
          <p:spPr>
            <a:xfrm rot="5400000">
              <a:off x="925835" y="4517726"/>
              <a:ext cx="9773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Tipo</a:t>
              </a:r>
            </a:p>
          </p:txBody>
        </p: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52F1FC60-241E-4D87-BAB6-E2E09B754870}"/>
              </a:ext>
            </a:extLst>
          </p:cNvPr>
          <p:cNvSpPr/>
          <p:nvPr/>
        </p:nvSpPr>
        <p:spPr>
          <a:xfrm>
            <a:off x="7519340" y="3553216"/>
            <a:ext cx="2099958" cy="818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ysClr val="windowText" lastClr="000000"/>
                </a:solidFill>
              </a:rPr>
              <a:t>Disciplina</a:t>
            </a:r>
            <a:endParaRPr lang="pt-BR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80C74CE4-55DF-4B75-94D4-B2B4333546A0}"/>
              </a:ext>
            </a:extLst>
          </p:cNvPr>
          <p:cNvGrpSpPr/>
          <p:nvPr/>
        </p:nvGrpSpPr>
        <p:grpSpPr>
          <a:xfrm>
            <a:off x="7740610" y="1738472"/>
            <a:ext cx="400110" cy="1882371"/>
            <a:chOff x="1013452" y="3543295"/>
            <a:chExt cx="400110" cy="1882371"/>
          </a:xfrm>
        </p:grpSpPr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0F48A947-F47C-4E63-8BA2-D16BA3BC8222}"/>
                </a:ext>
              </a:extLst>
            </p:cNvPr>
            <p:cNvGrpSpPr/>
            <p:nvPr/>
          </p:nvGrpSpPr>
          <p:grpSpPr>
            <a:xfrm>
              <a:off x="1117991" y="3543295"/>
              <a:ext cx="191035" cy="685803"/>
              <a:chOff x="1016531" y="3543297"/>
              <a:chExt cx="191035" cy="685803"/>
            </a:xfrm>
          </p:grpSpPr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94D477F1-8322-4BF3-9369-8393F6A9B6AC}"/>
                  </a:ext>
                </a:extLst>
              </p:cNvPr>
              <p:cNvSpPr/>
              <p:nvPr/>
            </p:nvSpPr>
            <p:spPr>
              <a:xfrm>
                <a:off x="1016531" y="4038065"/>
                <a:ext cx="191035" cy="1910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4" name="Conector reto 73">
                <a:extLst>
                  <a:ext uri="{FF2B5EF4-FFF2-40B4-BE49-F238E27FC236}">
                    <a16:creationId xmlns:a16="http://schemas.microsoft.com/office/drawing/2014/main" id="{239B2886-6C8B-4564-BB51-9712D3E4AEBA}"/>
                  </a:ext>
                </a:extLst>
              </p:cNvPr>
              <p:cNvCxnSpPr>
                <a:cxnSpLocks/>
                <a:stCxn id="73" idx="0"/>
              </p:cNvCxnSpPr>
              <p:nvPr/>
            </p:nvCxnSpPr>
            <p:spPr>
              <a:xfrm flipV="1">
                <a:off x="1112049" y="3543297"/>
                <a:ext cx="0" cy="4947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79C6047A-4F52-47F6-94B3-A49BA3973E92}"/>
                </a:ext>
              </a:extLst>
            </p:cNvPr>
            <p:cNvSpPr txBox="1"/>
            <p:nvPr/>
          </p:nvSpPr>
          <p:spPr>
            <a:xfrm rot="5400000">
              <a:off x="615224" y="4627329"/>
              <a:ext cx="1196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 err="1"/>
                <a:t>ID_Curso</a:t>
              </a:r>
              <a:endParaRPr lang="pt-BR" sz="2000" b="1" dirty="0"/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F5FD548B-2A49-4DDF-B446-2B69C68DD0A1}"/>
              </a:ext>
            </a:extLst>
          </p:cNvPr>
          <p:cNvGrpSpPr/>
          <p:nvPr/>
        </p:nvGrpSpPr>
        <p:grpSpPr>
          <a:xfrm>
            <a:off x="8423486" y="1746176"/>
            <a:ext cx="400110" cy="1663164"/>
            <a:chOff x="1214462" y="3543298"/>
            <a:chExt cx="400110" cy="1663164"/>
          </a:xfrm>
        </p:grpSpPr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A6282C3D-B509-46FC-869E-995971AD68A9}"/>
                </a:ext>
              </a:extLst>
            </p:cNvPr>
            <p:cNvGrpSpPr/>
            <p:nvPr/>
          </p:nvGrpSpPr>
          <p:grpSpPr>
            <a:xfrm>
              <a:off x="1319000" y="3543298"/>
              <a:ext cx="191035" cy="685800"/>
              <a:chOff x="1563768" y="3543300"/>
              <a:chExt cx="191035" cy="685800"/>
            </a:xfrm>
          </p:grpSpPr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FE5717F-B590-4E77-ADE7-04EDF3D3EB20}"/>
                  </a:ext>
                </a:extLst>
              </p:cNvPr>
              <p:cNvSpPr/>
              <p:nvPr/>
            </p:nvSpPr>
            <p:spPr>
              <a:xfrm>
                <a:off x="1563768" y="4038065"/>
                <a:ext cx="191035" cy="1910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9" name="Conector reto 78">
                <a:extLst>
                  <a:ext uri="{FF2B5EF4-FFF2-40B4-BE49-F238E27FC236}">
                    <a16:creationId xmlns:a16="http://schemas.microsoft.com/office/drawing/2014/main" id="{43E2B3A2-B25C-4BE8-91B6-D0A08D094A2D}"/>
                  </a:ext>
                </a:extLst>
              </p:cNvPr>
              <p:cNvCxnSpPr>
                <a:cxnSpLocks/>
                <a:stCxn id="78" idx="0"/>
              </p:cNvCxnSpPr>
              <p:nvPr/>
            </p:nvCxnSpPr>
            <p:spPr>
              <a:xfrm flipV="1">
                <a:off x="1659286" y="3543300"/>
                <a:ext cx="0" cy="4947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2CD915D7-22D4-4C73-9454-2DA004FFDC70}"/>
                </a:ext>
              </a:extLst>
            </p:cNvPr>
            <p:cNvSpPr txBox="1"/>
            <p:nvPr/>
          </p:nvSpPr>
          <p:spPr>
            <a:xfrm rot="5400000">
              <a:off x="925835" y="4517726"/>
              <a:ext cx="9773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Nome</a:t>
              </a:r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46F84620-F28C-4D25-8316-1044E2259EFC}"/>
              </a:ext>
            </a:extLst>
          </p:cNvPr>
          <p:cNvGrpSpPr/>
          <p:nvPr/>
        </p:nvGrpSpPr>
        <p:grpSpPr>
          <a:xfrm>
            <a:off x="1854486" y="1928908"/>
            <a:ext cx="400110" cy="1663168"/>
            <a:chOff x="1013453" y="3543295"/>
            <a:chExt cx="400110" cy="1663168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5A40CF29-138C-427E-9F7E-D620FE719479}"/>
                </a:ext>
              </a:extLst>
            </p:cNvPr>
            <p:cNvGrpSpPr/>
            <p:nvPr/>
          </p:nvGrpSpPr>
          <p:grpSpPr>
            <a:xfrm>
              <a:off x="1117991" y="3543295"/>
              <a:ext cx="191035" cy="685803"/>
              <a:chOff x="1016531" y="3543297"/>
              <a:chExt cx="191035" cy="685803"/>
            </a:xfrm>
          </p:grpSpPr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1F44C99B-32A5-4C7E-91B0-F74948962C1E}"/>
                  </a:ext>
                </a:extLst>
              </p:cNvPr>
              <p:cNvSpPr/>
              <p:nvPr/>
            </p:nvSpPr>
            <p:spPr>
              <a:xfrm>
                <a:off x="1016531" y="4038065"/>
                <a:ext cx="191035" cy="1910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641C3808-F59C-4090-8D10-78701B4B5C02}"/>
                  </a:ext>
                </a:extLst>
              </p:cNvPr>
              <p:cNvCxnSpPr>
                <a:cxnSpLocks/>
                <a:stCxn id="13" idx="0"/>
              </p:cNvCxnSpPr>
              <p:nvPr/>
            </p:nvCxnSpPr>
            <p:spPr>
              <a:xfrm flipV="1">
                <a:off x="1112049" y="3543297"/>
                <a:ext cx="0" cy="4947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EA56810-50FB-4B06-8168-C898AB9B4B06}"/>
                </a:ext>
              </a:extLst>
            </p:cNvPr>
            <p:cNvSpPr txBox="1"/>
            <p:nvPr/>
          </p:nvSpPr>
          <p:spPr>
            <a:xfrm rot="5400000">
              <a:off x="724826" y="4517727"/>
              <a:ext cx="9773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/>
                <a:t>CPF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4DE27FF4-E19E-41F6-B1F2-592912EB1421}"/>
              </a:ext>
            </a:extLst>
          </p:cNvPr>
          <p:cNvGrpSpPr/>
          <p:nvPr/>
        </p:nvGrpSpPr>
        <p:grpSpPr>
          <a:xfrm>
            <a:off x="2114430" y="1929821"/>
            <a:ext cx="400110" cy="1663164"/>
            <a:chOff x="1214462" y="3543298"/>
            <a:chExt cx="400110" cy="1663164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7853C276-638B-4D83-A67A-7584BC11322B}"/>
                </a:ext>
              </a:extLst>
            </p:cNvPr>
            <p:cNvGrpSpPr/>
            <p:nvPr/>
          </p:nvGrpSpPr>
          <p:grpSpPr>
            <a:xfrm>
              <a:off x="1319000" y="3543298"/>
              <a:ext cx="191035" cy="685800"/>
              <a:chOff x="1563768" y="3543300"/>
              <a:chExt cx="191035" cy="685800"/>
            </a:xfrm>
          </p:grpSpPr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F5FE4991-20FB-4FB9-A95E-763A742D4FB4}"/>
                  </a:ext>
                </a:extLst>
              </p:cNvPr>
              <p:cNvSpPr/>
              <p:nvPr/>
            </p:nvSpPr>
            <p:spPr>
              <a:xfrm>
                <a:off x="1563768" y="4038065"/>
                <a:ext cx="191035" cy="1910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EE76CDB4-0DDB-4B88-B4CA-B2C2954E7B83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1659286" y="3543300"/>
                <a:ext cx="0" cy="4947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B8D00D1-0A77-4958-9CC7-5854CE832771}"/>
                </a:ext>
              </a:extLst>
            </p:cNvPr>
            <p:cNvSpPr txBox="1"/>
            <p:nvPr/>
          </p:nvSpPr>
          <p:spPr>
            <a:xfrm rot="5400000">
              <a:off x="925835" y="4517726"/>
              <a:ext cx="9773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Nome</a:t>
              </a: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02C7E239-83A5-49E6-82EF-0CAEAF70EAA6}"/>
              </a:ext>
            </a:extLst>
          </p:cNvPr>
          <p:cNvGrpSpPr/>
          <p:nvPr/>
        </p:nvGrpSpPr>
        <p:grpSpPr>
          <a:xfrm>
            <a:off x="2432111" y="1924337"/>
            <a:ext cx="400110" cy="1663164"/>
            <a:chOff x="1852906" y="3543299"/>
            <a:chExt cx="400110" cy="1663164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38A62A71-A943-43A2-BD48-16F5FE19EFA1}"/>
                </a:ext>
              </a:extLst>
            </p:cNvPr>
            <p:cNvGrpSpPr/>
            <p:nvPr/>
          </p:nvGrpSpPr>
          <p:grpSpPr>
            <a:xfrm>
              <a:off x="1957444" y="3543299"/>
              <a:ext cx="191035" cy="685800"/>
              <a:chOff x="1563768" y="3543300"/>
              <a:chExt cx="191035" cy="685800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0C8EE6EE-5550-4F37-B86C-B7F41543DB67}"/>
                  </a:ext>
                </a:extLst>
              </p:cNvPr>
              <p:cNvSpPr/>
              <p:nvPr/>
            </p:nvSpPr>
            <p:spPr>
              <a:xfrm>
                <a:off x="1563768" y="4038065"/>
                <a:ext cx="191035" cy="1910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5B5DDAA9-8A84-40D1-9A69-0A844BC3F165}"/>
                  </a:ext>
                </a:extLst>
              </p:cNvPr>
              <p:cNvCxnSpPr>
                <a:cxnSpLocks/>
                <a:stCxn id="28" idx="0"/>
              </p:cNvCxnSpPr>
              <p:nvPr/>
            </p:nvCxnSpPr>
            <p:spPr>
              <a:xfrm flipV="1">
                <a:off x="1659286" y="3543300"/>
                <a:ext cx="0" cy="4947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56C19F2-042C-4953-B992-43A473CEF2D0}"/>
                </a:ext>
              </a:extLst>
            </p:cNvPr>
            <p:cNvSpPr txBox="1"/>
            <p:nvPr/>
          </p:nvSpPr>
          <p:spPr>
            <a:xfrm rot="5400000">
              <a:off x="1564279" y="4517727"/>
              <a:ext cx="9773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Idade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DC4208A2-433A-4115-A3BC-90B3E4D8E3DF}"/>
              </a:ext>
            </a:extLst>
          </p:cNvPr>
          <p:cNvGrpSpPr/>
          <p:nvPr/>
        </p:nvGrpSpPr>
        <p:grpSpPr>
          <a:xfrm>
            <a:off x="510910" y="3585135"/>
            <a:ext cx="400110" cy="1771656"/>
            <a:chOff x="2166227" y="3543299"/>
            <a:chExt cx="400110" cy="1771656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419E5D25-8390-4D99-844F-3844727B925E}"/>
                </a:ext>
              </a:extLst>
            </p:cNvPr>
            <p:cNvGrpSpPr/>
            <p:nvPr/>
          </p:nvGrpSpPr>
          <p:grpSpPr>
            <a:xfrm>
              <a:off x="2270765" y="3543299"/>
              <a:ext cx="191035" cy="685800"/>
              <a:chOff x="1563768" y="3543300"/>
              <a:chExt cx="191035" cy="685800"/>
            </a:xfrm>
          </p:grpSpPr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9F2BF9C4-2E59-483A-B783-7271E9C3F54A}"/>
                  </a:ext>
                </a:extLst>
              </p:cNvPr>
              <p:cNvSpPr/>
              <p:nvPr/>
            </p:nvSpPr>
            <p:spPr>
              <a:xfrm>
                <a:off x="1563768" y="4038065"/>
                <a:ext cx="191035" cy="1910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A34A92B6-6369-47CC-86D1-B33A7D0EBBA6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>
              <a:xfrm flipV="1">
                <a:off x="1659286" y="3543300"/>
                <a:ext cx="0" cy="4947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BCF3D524-A28A-4437-BAD6-B13167FC40E0}"/>
                </a:ext>
              </a:extLst>
            </p:cNvPr>
            <p:cNvSpPr txBox="1"/>
            <p:nvPr/>
          </p:nvSpPr>
          <p:spPr>
            <a:xfrm rot="5400000">
              <a:off x="1823355" y="4571973"/>
              <a:ext cx="1085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Rua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9EDEED81-25A1-459F-A405-8A1B9073C768}"/>
              </a:ext>
            </a:extLst>
          </p:cNvPr>
          <p:cNvGrpSpPr/>
          <p:nvPr/>
        </p:nvGrpSpPr>
        <p:grpSpPr>
          <a:xfrm>
            <a:off x="813348" y="3590349"/>
            <a:ext cx="400110" cy="1663164"/>
            <a:chOff x="2470819" y="3548729"/>
            <a:chExt cx="400110" cy="1663164"/>
          </a:xfrm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3428AF69-91E6-4170-9AAD-317BA12B523D}"/>
                </a:ext>
              </a:extLst>
            </p:cNvPr>
            <p:cNvGrpSpPr/>
            <p:nvPr/>
          </p:nvGrpSpPr>
          <p:grpSpPr>
            <a:xfrm>
              <a:off x="2575357" y="3548729"/>
              <a:ext cx="191035" cy="685800"/>
              <a:chOff x="1563768" y="3543300"/>
              <a:chExt cx="191035" cy="685800"/>
            </a:xfrm>
          </p:grpSpPr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72174679-B61A-451D-9E38-4ABB44DE8165}"/>
                  </a:ext>
                </a:extLst>
              </p:cNvPr>
              <p:cNvSpPr/>
              <p:nvPr/>
            </p:nvSpPr>
            <p:spPr>
              <a:xfrm>
                <a:off x="1563768" y="4038065"/>
                <a:ext cx="191035" cy="1910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BA4FDE69-DBCC-45DD-ACD9-CE58FFDA55C7}"/>
                  </a:ext>
                </a:extLst>
              </p:cNvPr>
              <p:cNvCxnSpPr>
                <a:cxnSpLocks/>
                <a:stCxn id="38" idx="0"/>
              </p:cNvCxnSpPr>
              <p:nvPr/>
            </p:nvCxnSpPr>
            <p:spPr>
              <a:xfrm flipV="1">
                <a:off x="1659286" y="3543300"/>
                <a:ext cx="0" cy="4947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7898E32E-9E19-416D-8286-36936CC77C42}"/>
                </a:ext>
              </a:extLst>
            </p:cNvPr>
            <p:cNvSpPr txBox="1"/>
            <p:nvPr/>
          </p:nvSpPr>
          <p:spPr>
            <a:xfrm rot="5400000">
              <a:off x="2182192" y="4523157"/>
              <a:ext cx="9773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Bairro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BAD4399F-1E2B-452E-84F2-8EFE700B5276}"/>
              </a:ext>
            </a:extLst>
          </p:cNvPr>
          <p:cNvGrpSpPr/>
          <p:nvPr/>
        </p:nvGrpSpPr>
        <p:grpSpPr>
          <a:xfrm>
            <a:off x="1110758" y="3590846"/>
            <a:ext cx="400110" cy="1771657"/>
            <a:chOff x="2777755" y="3543297"/>
            <a:chExt cx="400110" cy="1771657"/>
          </a:xfrm>
        </p:grpSpPr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F189E6E1-EE49-4FD5-9480-62A096E565DC}"/>
                </a:ext>
              </a:extLst>
            </p:cNvPr>
            <p:cNvGrpSpPr/>
            <p:nvPr/>
          </p:nvGrpSpPr>
          <p:grpSpPr>
            <a:xfrm>
              <a:off x="2882293" y="3543297"/>
              <a:ext cx="191035" cy="685800"/>
              <a:chOff x="1563768" y="3543300"/>
              <a:chExt cx="191035" cy="685800"/>
            </a:xfrm>
          </p:grpSpPr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E25A455A-5440-4791-8592-B0EE60DBC824}"/>
                  </a:ext>
                </a:extLst>
              </p:cNvPr>
              <p:cNvSpPr/>
              <p:nvPr/>
            </p:nvSpPr>
            <p:spPr>
              <a:xfrm>
                <a:off x="1563768" y="4038065"/>
                <a:ext cx="191035" cy="1910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5DF9695B-98A1-4ED5-9378-A9DFB3B05AF0}"/>
                  </a:ext>
                </a:extLst>
              </p:cNvPr>
              <p:cNvCxnSpPr>
                <a:cxnSpLocks/>
                <a:stCxn id="42" idx="0"/>
              </p:cNvCxnSpPr>
              <p:nvPr/>
            </p:nvCxnSpPr>
            <p:spPr>
              <a:xfrm flipV="1">
                <a:off x="1659286" y="3543300"/>
                <a:ext cx="0" cy="4947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B28BE908-A4E7-4DD4-BA1A-F5F8B61B39ED}"/>
                </a:ext>
              </a:extLst>
            </p:cNvPr>
            <p:cNvSpPr txBox="1"/>
            <p:nvPr/>
          </p:nvSpPr>
          <p:spPr>
            <a:xfrm rot="5400000">
              <a:off x="2434882" y="4571972"/>
              <a:ext cx="10858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Numero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3D4A215F-3EEB-4A3C-B45C-B181F15689CE}"/>
              </a:ext>
            </a:extLst>
          </p:cNvPr>
          <p:cNvGrpSpPr/>
          <p:nvPr/>
        </p:nvGrpSpPr>
        <p:grpSpPr>
          <a:xfrm>
            <a:off x="1395210" y="3601479"/>
            <a:ext cx="400110" cy="1663164"/>
            <a:chOff x="3051574" y="3543297"/>
            <a:chExt cx="400110" cy="1663164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95F12179-3DB7-4277-A5FE-A812F0F38C55}"/>
                </a:ext>
              </a:extLst>
            </p:cNvPr>
            <p:cNvGrpSpPr/>
            <p:nvPr/>
          </p:nvGrpSpPr>
          <p:grpSpPr>
            <a:xfrm>
              <a:off x="3156112" y="3543297"/>
              <a:ext cx="191035" cy="685800"/>
              <a:chOff x="1563768" y="3543300"/>
              <a:chExt cx="191035" cy="685800"/>
            </a:xfrm>
          </p:grpSpPr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C267B7-1EDD-402F-9AFB-CAA881AF20D9}"/>
                  </a:ext>
                </a:extLst>
              </p:cNvPr>
              <p:cNvSpPr/>
              <p:nvPr/>
            </p:nvSpPr>
            <p:spPr>
              <a:xfrm>
                <a:off x="1563768" y="4038065"/>
                <a:ext cx="191035" cy="1910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FE8004DB-BB45-4874-8D1A-FC30DC984293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V="1">
                <a:off x="1659286" y="3543300"/>
                <a:ext cx="0" cy="4947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8C10A429-18BE-4914-81E7-EE7291A7C376}"/>
                </a:ext>
              </a:extLst>
            </p:cNvPr>
            <p:cNvSpPr txBox="1"/>
            <p:nvPr/>
          </p:nvSpPr>
          <p:spPr>
            <a:xfrm rot="5400000">
              <a:off x="2762947" y="4517725"/>
              <a:ext cx="9773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Cidade</a:t>
              </a:r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2C095FB8-4292-44D2-A9B1-DAF416BE729A}"/>
              </a:ext>
            </a:extLst>
          </p:cNvPr>
          <p:cNvGrpSpPr/>
          <p:nvPr/>
        </p:nvGrpSpPr>
        <p:grpSpPr>
          <a:xfrm>
            <a:off x="6065903" y="1746921"/>
            <a:ext cx="400110" cy="1663164"/>
            <a:chOff x="3051574" y="3543297"/>
            <a:chExt cx="400110" cy="1663164"/>
          </a:xfrm>
        </p:grpSpPr>
        <p:grpSp>
          <p:nvGrpSpPr>
            <p:cNvPr id="110" name="Agrupar 109">
              <a:extLst>
                <a:ext uri="{FF2B5EF4-FFF2-40B4-BE49-F238E27FC236}">
                  <a16:creationId xmlns:a16="http://schemas.microsoft.com/office/drawing/2014/main" id="{D562355C-7496-41A8-8152-BEB48475E6EC}"/>
                </a:ext>
              </a:extLst>
            </p:cNvPr>
            <p:cNvGrpSpPr/>
            <p:nvPr/>
          </p:nvGrpSpPr>
          <p:grpSpPr>
            <a:xfrm>
              <a:off x="3156112" y="3543297"/>
              <a:ext cx="191035" cy="685800"/>
              <a:chOff x="1563768" y="3543300"/>
              <a:chExt cx="191035" cy="685800"/>
            </a:xfrm>
          </p:grpSpPr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1ED7C84D-D056-4D37-BACE-09F9D2E77FC1}"/>
                  </a:ext>
                </a:extLst>
              </p:cNvPr>
              <p:cNvSpPr/>
              <p:nvPr/>
            </p:nvSpPr>
            <p:spPr>
              <a:xfrm>
                <a:off x="1563768" y="4038065"/>
                <a:ext cx="191035" cy="1910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3" name="Conector reto 112">
                <a:extLst>
                  <a:ext uri="{FF2B5EF4-FFF2-40B4-BE49-F238E27FC236}">
                    <a16:creationId xmlns:a16="http://schemas.microsoft.com/office/drawing/2014/main" id="{17DD3966-A139-48DF-A5A2-925E0654044C}"/>
                  </a:ext>
                </a:extLst>
              </p:cNvPr>
              <p:cNvCxnSpPr>
                <a:cxnSpLocks/>
                <a:stCxn id="112" idx="0"/>
              </p:cNvCxnSpPr>
              <p:nvPr/>
            </p:nvCxnSpPr>
            <p:spPr>
              <a:xfrm flipV="1">
                <a:off x="1659286" y="3543300"/>
                <a:ext cx="0" cy="4947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E82BE5AB-5BFB-4FD4-88A2-195DA04A5838}"/>
                </a:ext>
              </a:extLst>
            </p:cNvPr>
            <p:cNvSpPr txBox="1"/>
            <p:nvPr/>
          </p:nvSpPr>
          <p:spPr>
            <a:xfrm rot="5400000">
              <a:off x="2762947" y="4517725"/>
              <a:ext cx="9773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Status</a:t>
              </a:r>
            </a:p>
          </p:txBody>
        </p:sp>
      </p:grp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71A3F9B6-EF89-405E-8F0D-B60E90BE3539}"/>
              </a:ext>
            </a:extLst>
          </p:cNvPr>
          <p:cNvGrpSpPr/>
          <p:nvPr/>
        </p:nvGrpSpPr>
        <p:grpSpPr>
          <a:xfrm>
            <a:off x="3425902" y="2618642"/>
            <a:ext cx="1260851" cy="3112169"/>
            <a:chOff x="3615097" y="4481736"/>
            <a:chExt cx="1260851" cy="3112169"/>
          </a:xfrm>
        </p:grpSpPr>
        <p:grpSp>
          <p:nvGrpSpPr>
            <p:cNvPr id="127" name="Agrupar 126">
              <a:extLst>
                <a:ext uri="{FF2B5EF4-FFF2-40B4-BE49-F238E27FC236}">
                  <a16:creationId xmlns:a16="http://schemas.microsoft.com/office/drawing/2014/main" id="{34641072-2A7C-4197-99FB-154205A8A2B1}"/>
                </a:ext>
              </a:extLst>
            </p:cNvPr>
            <p:cNvGrpSpPr/>
            <p:nvPr/>
          </p:nvGrpSpPr>
          <p:grpSpPr>
            <a:xfrm>
              <a:off x="3923418" y="5085051"/>
              <a:ext cx="707886" cy="2508854"/>
              <a:chOff x="3078442" y="3543297"/>
              <a:chExt cx="707886" cy="2508854"/>
            </a:xfrm>
          </p:grpSpPr>
          <p:grpSp>
            <p:nvGrpSpPr>
              <p:cNvPr id="128" name="Agrupar 127">
                <a:extLst>
                  <a:ext uri="{FF2B5EF4-FFF2-40B4-BE49-F238E27FC236}">
                    <a16:creationId xmlns:a16="http://schemas.microsoft.com/office/drawing/2014/main" id="{6FB88C74-1331-43A5-BFF5-D275ED1CFBF1}"/>
                  </a:ext>
                </a:extLst>
              </p:cNvPr>
              <p:cNvGrpSpPr/>
              <p:nvPr/>
            </p:nvGrpSpPr>
            <p:grpSpPr>
              <a:xfrm>
                <a:off x="3336868" y="3543297"/>
                <a:ext cx="191035" cy="685800"/>
                <a:chOff x="1744524" y="3543300"/>
                <a:chExt cx="191035" cy="685800"/>
              </a:xfrm>
            </p:grpSpPr>
            <p:sp>
              <p:nvSpPr>
                <p:cNvPr id="130" name="Elipse 129">
                  <a:extLst>
                    <a:ext uri="{FF2B5EF4-FFF2-40B4-BE49-F238E27FC236}">
                      <a16:creationId xmlns:a16="http://schemas.microsoft.com/office/drawing/2014/main" id="{FF3E8780-1BF2-4EF0-A164-B55125D7E4D8}"/>
                    </a:ext>
                  </a:extLst>
                </p:cNvPr>
                <p:cNvSpPr/>
                <p:nvPr/>
              </p:nvSpPr>
              <p:spPr>
                <a:xfrm>
                  <a:off x="1744524" y="4038065"/>
                  <a:ext cx="191035" cy="1910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31" name="Conector reto 130">
                  <a:extLst>
                    <a:ext uri="{FF2B5EF4-FFF2-40B4-BE49-F238E27FC236}">
                      <a16:creationId xmlns:a16="http://schemas.microsoft.com/office/drawing/2014/main" id="{B5E7B1F6-0FEA-42A4-8EE7-E65BCF1FB4CA}"/>
                    </a:ext>
                  </a:extLst>
                </p:cNvPr>
                <p:cNvCxnSpPr>
                  <a:cxnSpLocks/>
                  <a:stCxn id="130" idx="0"/>
                </p:cNvCxnSpPr>
                <p:nvPr/>
              </p:nvCxnSpPr>
              <p:spPr>
                <a:xfrm flipV="1">
                  <a:off x="1840042" y="3543300"/>
                  <a:ext cx="0" cy="49476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AF481C4D-1357-4BF3-B62F-8F2929DC5E9F}"/>
                  </a:ext>
                </a:extLst>
              </p:cNvPr>
              <p:cNvSpPr txBox="1"/>
              <p:nvPr/>
            </p:nvSpPr>
            <p:spPr>
              <a:xfrm rot="5400000">
                <a:off x="2520859" y="4786682"/>
                <a:ext cx="1823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/>
                  <a:t>E-mail</a:t>
                </a:r>
              </a:p>
              <a:p>
                <a:r>
                  <a:rPr lang="pt-BR" sz="2000" dirty="0"/>
                  <a:t>Telefone</a:t>
                </a:r>
              </a:p>
            </p:txBody>
          </p:sp>
        </p:grpSp>
        <p:grpSp>
          <p:nvGrpSpPr>
            <p:cNvPr id="140" name="Agrupar 139">
              <a:extLst>
                <a:ext uri="{FF2B5EF4-FFF2-40B4-BE49-F238E27FC236}">
                  <a16:creationId xmlns:a16="http://schemas.microsoft.com/office/drawing/2014/main" id="{979ACB5B-9253-4A23-A8D7-C94B2910BC76}"/>
                </a:ext>
              </a:extLst>
            </p:cNvPr>
            <p:cNvGrpSpPr/>
            <p:nvPr/>
          </p:nvGrpSpPr>
          <p:grpSpPr>
            <a:xfrm>
              <a:off x="3615097" y="5085048"/>
              <a:ext cx="400110" cy="1663168"/>
              <a:chOff x="1013453" y="3543295"/>
              <a:chExt cx="400110" cy="1663168"/>
            </a:xfrm>
          </p:grpSpPr>
          <p:grpSp>
            <p:nvGrpSpPr>
              <p:cNvPr id="141" name="Agrupar 140">
                <a:extLst>
                  <a:ext uri="{FF2B5EF4-FFF2-40B4-BE49-F238E27FC236}">
                    <a16:creationId xmlns:a16="http://schemas.microsoft.com/office/drawing/2014/main" id="{19B7A4C1-54D0-45BC-A277-F96B25C41C62}"/>
                  </a:ext>
                </a:extLst>
              </p:cNvPr>
              <p:cNvGrpSpPr/>
              <p:nvPr/>
            </p:nvGrpSpPr>
            <p:grpSpPr>
              <a:xfrm>
                <a:off x="1117991" y="3543295"/>
                <a:ext cx="191035" cy="685803"/>
                <a:chOff x="1016531" y="3543297"/>
                <a:chExt cx="191035" cy="685803"/>
              </a:xfrm>
            </p:grpSpPr>
            <p:sp>
              <p:nvSpPr>
                <p:cNvPr id="143" name="Elipse 142">
                  <a:extLst>
                    <a:ext uri="{FF2B5EF4-FFF2-40B4-BE49-F238E27FC236}">
                      <a16:creationId xmlns:a16="http://schemas.microsoft.com/office/drawing/2014/main" id="{08C8C2FB-9F1B-496E-BAD3-032BB1BEAD46}"/>
                    </a:ext>
                  </a:extLst>
                </p:cNvPr>
                <p:cNvSpPr/>
                <p:nvPr/>
              </p:nvSpPr>
              <p:spPr>
                <a:xfrm>
                  <a:off x="1016531" y="4038065"/>
                  <a:ext cx="191035" cy="1910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44" name="Conector reto 143">
                  <a:extLst>
                    <a:ext uri="{FF2B5EF4-FFF2-40B4-BE49-F238E27FC236}">
                      <a16:creationId xmlns:a16="http://schemas.microsoft.com/office/drawing/2014/main" id="{6A15F2C0-7D37-4875-883A-6FF23C19D96A}"/>
                    </a:ext>
                  </a:extLst>
                </p:cNvPr>
                <p:cNvCxnSpPr>
                  <a:cxnSpLocks/>
                  <a:stCxn id="143" idx="0"/>
                </p:cNvCxnSpPr>
                <p:nvPr/>
              </p:nvCxnSpPr>
              <p:spPr>
                <a:xfrm flipV="1">
                  <a:off x="1112049" y="3543297"/>
                  <a:ext cx="0" cy="4947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CaixaDeTexto 141">
                <a:extLst>
                  <a:ext uri="{FF2B5EF4-FFF2-40B4-BE49-F238E27FC236}">
                    <a16:creationId xmlns:a16="http://schemas.microsoft.com/office/drawing/2014/main" id="{8E6CE950-6674-44D2-8B54-50E88591A371}"/>
                  </a:ext>
                </a:extLst>
              </p:cNvPr>
              <p:cNvSpPr txBox="1"/>
              <p:nvPr/>
            </p:nvSpPr>
            <p:spPr>
              <a:xfrm rot="5400000">
                <a:off x="724826" y="4517727"/>
                <a:ext cx="9773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b="1" dirty="0"/>
                  <a:t>#CPF</a:t>
                </a:r>
              </a:p>
            </p:txBody>
          </p:sp>
        </p:grpSp>
        <p:sp>
          <p:nvSpPr>
            <p:cNvPr id="139" name="Retângulo 138">
              <a:extLst>
                <a:ext uri="{FF2B5EF4-FFF2-40B4-BE49-F238E27FC236}">
                  <a16:creationId xmlns:a16="http://schemas.microsoft.com/office/drawing/2014/main" id="{6F6C4AE9-7355-47D9-B81C-43E2E2001274}"/>
                </a:ext>
              </a:extLst>
            </p:cNvPr>
            <p:cNvSpPr/>
            <p:nvPr/>
          </p:nvSpPr>
          <p:spPr>
            <a:xfrm>
              <a:off x="3660294" y="4481736"/>
              <a:ext cx="1215654" cy="818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solidFill>
                    <a:schemeClr val="tx1"/>
                  </a:solidFill>
                </a:rPr>
                <a:t>Contato</a:t>
              </a:r>
              <a:endParaRPr lang="pt-BR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7" name="Conector: Angulado 146">
            <a:extLst>
              <a:ext uri="{FF2B5EF4-FFF2-40B4-BE49-F238E27FC236}">
                <a16:creationId xmlns:a16="http://schemas.microsoft.com/office/drawing/2014/main" id="{C06CDF9B-49AD-4349-944D-A2384699FFE5}"/>
              </a:ext>
            </a:extLst>
          </p:cNvPr>
          <p:cNvCxnSpPr>
            <a:cxnSpLocks/>
            <a:stCxn id="139" idx="0"/>
          </p:cNvCxnSpPr>
          <p:nvPr/>
        </p:nvCxnSpPr>
        <p:spPr>
          <a:xfrm rot="16200000" flipV="1">
            <a:off x="3313913" y="1853629"/>
            <a:ext cx="809640" cy="720386"/>
          </a:xfrm>
          <a:prstGeom prst="bentConnector3">
            <a:avLst>
              <a:gd name="adj1" fmla="val 9859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Losango 157">
            <a:extLst>
              <a:ext uri="{FF2B5EF4-FFF2-40B4-BE49-F238E27FC236}">
                <a16:creationId xmlns:a16="http://schemas.microsoft.com/office/drawing/2014/main" id="{0A583FD9-0407-4C19-8922-E1984250C884}"/>
              </a:ext>
            </a:extLst>
          </p:cNvPr>
          <p:cNvSpPr/>
          <p:nvPr/>
        </p:nvSpPr>
        <p:spPr>
          <a:xfrm rot="16200000">
            <a:off x="3797517" y="2019695"/>
            <a:ext cx="566045" cy="32851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BDF96DF4-D9A6-4D00-9A94-C23A54158388}"/>
              </a:ext>
            </a:extLst>
          </p:cNvPr>
          <p:cNvSpPr/>
          <p:nvPr/>
        </p:nvSpPr>
        <p:spPr>
          <a:xfrm>
            <a:off x="6356945" y="4024819"/>
            <a:ext cx="191035" cy="191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0" name="CaixaDeTexto 239">
            <a:extLst>
              <a:ext uri="{FF2B5EF4-FFF2-40B4-BE49-F238E27FC236}">
                <a16:creationId xmlns:a16="http://schemas.microsoft.com/office/drawing/2014/main" id="{BC57DE33-C80E-4139-A7EA-9884CC67ACA9}"/>
              </a:ext>
            </a:extLst>
          </p:cNvPr>
          <p:cNvSpPr txBox="1"/>
          <p:nvPr/>
        </p:nvSpPr>
        <p:spPr>
          <a:xfrm>
            <a:off x="3642848" y="1808999"/>
            <a:ext cx="362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1</a:t>
            </a:r>
          </a:p>
          <a:p>
            <a:r>
              <a:rPr lang="pt-BR" sz="2000" dirty="0"/>
              <a:t>1</a:t>
            </a:r>
          </a:p>
        </p:txBody>
      </p:sp>
      <p:cxnSp>
        <p:nvCxnSpPr>
          <p:cNvPr id="265" name="Conector: Angulado 264">
            <a:extLst>
              <a:ext uri="{FF2B5EF4-FFF2-40B4-BE49-F238E27FC236}">
                <a16:creationId xmlns:a16="http://schemas.microsoft.com/office/drawing/2014/main" id="{82EDBCC0-9625-47BC-886E-FC0A5C6F46E3}"/>
              </a:ext>
            </a:extLst>
          </p:cNvPr>
          <p:cNvCxnSpPr>
            <a:cxnSpLocks/>
            <a:stCxn id="242" idx="0"/>
            <a:endCxn id="4" idx="1"/>
          </p:cNvCxnSpPr>
          <p:nvPr/>
        </p:nvCxnSpPr>
        <p:spPr>
          <a:xfrm rot="5400000" flipH="1" flipV="1">
            <a:off x="767943" y="1901681"/>
            <a:ext cx="1285376" cy="76423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Losango 268">
            <a:extLst>
              <a:ext uri="{FF2B5EF4-FFF2-40B4-BE49-F238E27FC236}">
                <a16:creationId xmlns:a16="http://schemas.microsoft.com/office/drawing/2014/main" id="{AEAFD0F8-0933-4E14-BF8D-FF9DDC1F6375}"/>
              </a:ext>
            </a:extLst>
          </p:cNvPr>
          <p:cNvSpPr/>
          <p:nvPr/>
        </p:nvSpPr>
        <p:spPr>
          <a:xfrm rot="5400000">
            <a:off x="741329" y="2033677"/>
            <a:ext cx="566045" cy="32851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0" name="CaixaDeTexto 269">
            <a:extLst>
              <a:ext uri="{FF2B5EF4-FFF2-40B4-BE49-F238E27FC236}">
                <a16:creationId xmlns:a16="http://schemas.microsoft.com/office/drawing/2014/main" id="{82AB3DD5-F384-49CB-9F05-7940B0E92F70}"/>
              </a:ext>
            </a:extLst>
          </p:cNvPr>
          <p:cNvSpPr txBox="1"/>
          <p:nvPr/>
        </p:nvSpPr>
        <p:spPr>
          <a:xfrm>
            <a:off x="494350" y="1843990"/>
            <a:ext cx="37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1</a:t>
            </a:r>
          </a:p>
          <a:p>
            <a:r>
              <a:rPr lang="pt-BR" sz="2000" dirty="0"/>
              <a:t>1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389BCC7-90D8-4499-9E46-C0DB7DBEF1DE}"/>
              </a:ext>
            </a:extLst>
          </p:cNvPr>
          <p:cNvSpPr/>
          <p:nvPr/>
        </p:nvSpPr>
        <p:spPr>
          <a:xfrm>
            <a:off x="1792749" y="1231832"/>
            <a:ext cx="1718216" cy="818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Aluno</a:t>
            </a:r>
            <a:endParaRPr lang="pt-BR" sz="1100" dirty="0">
              <a:solidFill>
                <a:schemeClr val="tx1"/>
              </a:solidFill>
            </a:endParaRPr>
          </a:p>
        </p:txBody>
      </p:sp>
      <p:grpSp>
        <p:nvGrpSpPr>
          <p:cNvPr id="288" name="Agrupar 287">
            <a:extLst>
              <a:ext uri="{FF2B5EF4-FFF2-40B4-BE49-F238E27FC236}">
                <a16:creationId xmlns:a16="http://schemas.microsoft.com/office/drawing/2014/main" id="{EE05895D-ECF7-4BC9-8C95-ECCDF93851F4}"/>
              </a:ext>
            </a:extLst>
          </p:cNvPr>
          <p:cNvGrpSpPr/>
          <p:nvPr/>
        </p:nvGrpSpPr>
        <p:grpSpPr>
          <a:xfrm>
            <a:off x="241201" y="3593234"/>
            <a:ext cx="400110" cy="1663168"/>
            <a:chOff x="1013453" y="3543295"/>
            <a:chExt cx="400110" cy="1663168"/>
          </a:xfrm>
        </p:grpSpPr>
        <p:grpSp>
          <p:nvGrpSpPr>
            <p:cNvPr id="289" name="Agrupar 288">
              <a:extLst>
                <a:ext uri="{FF2B5EF4-FFF2-40B4-BE49-F238E27FC236}">
                  <a16:creationId xmlns:a16="http://schemas.microsoft.com/office/drawing/2014/main" id="{175AC4EE-7E81-413B-99BA-1275DC0FEB96}"/>
                </a:ext>
              </a:extLst>
            </p:cNvPr>
            <p:cNvGrpSpPr/>
            <p:nvPr/>
          </p:nvGrpSpPr>
          <p:grpSpPr>
            <a:xfrm>
              <a:off x="1117991" y="3543295"/>
              <a:ext cx="191035" cy="685803"/>
              <a:chOff x="1016531" y="3543297"/>
              <a:chExt cx="191035" cy="685803"/>
            </a:xfrm>
          </p:grpSpPr>
          <p:sp>
            <p:nvSpPr>
              <p:cNvPr id="291" name="Elipse 290">
                <a:extLst>
                  <a:ext uri="{FF2B5EF4-FFF2-40B4-BE49-F238E27FC236}">
                    <a16:creationId xmlns:a16="http://schemas.microsoft.com/office/drawing/2014/main" id="{9B720479-48CD-44EF-9983-84BBE528706E}"/>
                  </a:ext>
                </a:extLst>
              </p:cNvPr>
              <p:cNvSpPr/>
              <p:nvPr/>
            </p:nvSpPr>
            <p:spPr>
              <a:xfrm>
                <a:off x="1016531" y="4038065"/>
                <a:ext cx="191035" cy="1910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292" name="Conector reto 291">
                <a:extLst>
                  <a:ext uri="{FF2B5EF4-FFF2-40B4-BE49-F238E27FC236}">
                    <a16:creationId xmlns:a16="http://schemas.microsoft.com/office/drawing/2014/main" id="{AC82D4C8-1F87-4445-A42A-4EADC74D2F04}"/>
                  </a:ext>
                </a:extLst>
              </p:cNvPr>
              <p:cNvCxnSpPr>
                <a:cxnSpLocks/>
                <a:stCxn id="291" idx="0"/>
              </p:cNvCxnSpPr>
              <p:nvPr/>
            </p:nvCxnSpPr>
            <p:spPr>
              <a:xfrm flipV="1">
                <a:off x="1112049" y="3543297"/>
                <a:ext cx="0" cy="4947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CaixaDeTexto 289">
              <a:extLst>
                <a:ext uri="{FF2B5EF4-FFF2-40B4-BE49-F238E27FC236}">
                  <a16:creationId xmlns:a16="http://schemas.microsoft.com/office/drawing/2014/main" id="{4600B431-129A-4B46-8A9B-06AAD6AB03A2}"/>
                </a:ext>
              </a:extLst>
            </p:cNvPr>
            <p:cNvSpPr txBox="1"/>
            <p:nvPr/>
          </p:nvSpPr>
          <p:spPr>
            <a:xfrm rot="5400000">
              <a:off x="724826" y="4517727"/>
              <a:ext cx="9773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/>
                <a:t>#CPF</a:t>
              </a:r>
            </a:p>
          </p:txBody>
        </p:sp>
      </p:grpSp>
      <p:sp>
        <p:nvSpPr>
          <p:cNvPr id="242" name="Retângulo 241">
            <a:extLst>
              <a:ext uri="{FF2B5EF4-FFF2-40B4-BE49-F238E27FC236}">
                <a16:creationId xmlns:a16="http://schemas.microsoft.com/office/drawing/2014/main" id="{02F42DF0-EC9E-400B-8AE0-7D09270ADA26}"/>
              </a:ext>
            </a:extLst>
          </p:cNvPr>
          <p:cNvSpPr/>
          <p:nvPr/>
        </p:nvSpPr>
        <p:spPr>
          <a:xfrm>
            <a:off x="191602" y="2926487"/>
            <a:ext cx="1673821" cy="818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Endereço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358" name="Conector reto 357">
            <a:extLst>
              <a:ext uri="{FF2B5EF4-FFF2-40B4-BE49-F238E27FC236}">
                <a16:creationId xmlns:a16="http://schemas.microsoft.com/office/drawing/2014/main" id="{10871182-7B2D-4084-A859-74ABB4F0473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510965" y="1624487"/>
            <a:ext cx="6422405" cy="166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" name="Agrupar 368">
            <a:extLst>
              <a:ext uri="{FF2B5EF4-FFF2-40B4-BE49-F238E27FC236}">
                <a16:creationId xmlns:a16="http://schemas.microsoft.com/office/drawing/2014/main" id="{FCF3B6F8-CFBA-4AA4-962F-F5AAD551FD55}"/>
              </a:ext>
            </a:extLst>
          </p:cNvPr>
          <p:cNvGrpSpPr/>
          <p:nvPr/>
        </p:nvGrpSpPr>
        <p:grpSpPr>
          <a:xfrm>
            <a:off x="9933370" y="1215208"/>
            <a:ext cx="2101431" cy="3549624"/>
            <a:chOff x="5543150" y="3596434"/>
            <a:chExt cx="2101431" cy="3549624"/>
          </a:xfrm>
        </p:grpSpPr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BA54B267-60EA-498B-BAD6-A343E2EAE6CE}"/>
                </a:ext>
              </a:extLst>
            </p:cNvPr>
            <p:cNvGrpSpPr/>
            <p:nvPr/>
          </p:nvGrpSpPr>
          <p:grpSpPr>
            <a:xfrm>
              <a:off x="6380735" y="4120151"/>
              <a:ext cx="400110" cy="1663164"/>
              <a:chOff x="1214462" y="3543298"/>
              <a:chExt cx="400110" cy="1663164"/>
            </a:xfrm>
          </p:grpSpPr>
          <p:grpSp>
            <p:nvGrpSpPr>
              <p:cNvPr id="81" name="Agrupar 80">
                <a:extLst>
                  <a:ext uri="{FF2B5EF4-FFF2-40B4-BE49-F238E27FC236}">
                    <a16:creationId xmlns:a16="http://schemas.microsoft.com/office/drawing/2014/main" id="{CEEF81B9-B5C5-4775-BA31-58A5EEE80EE1}"/>
                  </a:ext>
                </a:extLst>
              </p:cNvPr>
              <p:cNvGrpSpPr/>
              <p:nvPr/>
            </p:nvGrpSpPr>
            <p:grpSpPr>
              <a:xfrm>
                <a:off x="1319000" y="3543298"/>
                <a:ext cx="191035" cy="685800"/>
                <a:chOff x="1563768" y="3543300"/>
                <a:chExt cx="191035" cy="685800"/>
              </a:xfrm>
            </p:grpSpPr>
            <p:sp>
              <p:nvSpPr>
                <p:cNvPr id="83" name="Elipse 82">
                  <a:extLst>
                    <a:ext uri="{FF2B5EF4-FFF2-40B4-BE49-F238E27FC236}">
                      <a16:creationId xmlns:a16="http://schemas.microsoft.com/office/drawing/2014/main" id="{4EEB2B11-9F88-4AFB-B318-1CD7E3D1237C}"/>
                    </a:ext>
                  </a:extLst>
                </p:cNvPr>
                <p:cNvSpPr/>
                <p:nvPr/>
              </p:nvSpPr>
              <p:spPr>
                <a:xfrm>
                  <a:off x="1563768" y="4038065"/>
                  <a:ext cx="191035" cy="1910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84" name="Conector reto 83">
                  <a:extLst>
                    <a:ext uri="{FF2B5EF4-FFF2-40B4-BE49-F238E27FC236}">
                      <a16:creationId xmlns:a16="http://schemas.microsoft.com/office/drawing/2014/main" id="{E072C90E-A93D-4E98-A4AA-05217D4D83C9}"/>
                    </a:ext>
                  </a:extLst>
                </p:cNvPr>
                <p:cNvCxnSpPr>
                  <a:cxnSpLocks/>
                  <a:stCxn id="83" idx="0"/>
                </p:cNvCxnSpPr>
                <p:nvPr/>
              </p:nvCxnSpPr>
              <p:spPr>
                <a:xfrm flipV="1">
                  <a:off x="1659286" y="3543300"/>
                  <a:ext cx="0" cy="49476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FDD19E56-ACEF-4685-888C-CA3140B5B76E}"/>
                  </a:ext>
                </a:extLst>
              </p:cNvPr>
              <p:cNvSpPr txBox="1"/>
              <p:nvPr/>
            </p:nvSpPr>
            <p:spPr>
              <a:xfrm rot="5400000">
                <a:off x="925835" y="4517726"/>
                <a:ext cx="9773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/>
                  <a:t>Área</a:t>
                </a:r>
              </a:p>
            </p:txBody>
          </p:sp>
        </p:grpSp>
        <p:grpSp>
          <p:nvGrpSpPr>
            <p:cNvPr id="198" name="Agrupar 197">
              <a:extLst>
                <a:ext uri="{FF2B5EF4-FFF2-40B4-BE49-F238E27FC236}">
                  <a16:creationId xmlns:a16="http://schemas.microsoft.com/office/drawing/2014/main" id="{93167DB0-7581-4658-9F84-2FD5719D08B0}"/>
                </a:ext>
              </a:extLst>
            </p:cNvPr>
            <p:cNvGrpSpPr/>
            <p:nvPr/>
          </p:nvGrpSpPr>
          <p:grpSpPr>
            <a:xfrm>
              <a:off x="5543150" y="3596434"/>
              <a:ext cx="2101431" cy="3549624"/>
              <a:chOff x="5435753" y="2261344"/>
              <a:chExt cx="2101431" cy="3549624"/>
            </a:xfrm>
          </p:grpSpPr>
          <p:grpSp>
            <p:nvGrpSpPr>
              <p:cNvPr id="60" name="Agrupar 59">
                <a:extLst>
                  <a:ext uri="{FF2B5EF4-FFF2-40B4-BE49-F238E27FC236}">
                    <a16:creationId xmlns:a16="http://schemas.microsoft.com/office/drawing/2014/main" id="{F237F1B2-5F3C-4107-869C-EC4299C14E83}"/>
                  </a:ext>
                </a:extLst>
              </p:cNvPr>
              <p:cNvGrpSpPr/>
              <p:nvPr/>
            </p:nvGrpSpPr>
            <p:grpSpPr>
              <a:xfrm>
                <a:off x="5540210" y="2767219"/>
                <a:ext cx="400110" cy="2834228"/>
                <a:chOff x="1015872" y="3362541"/>
                <a:chExt cx="400110" cy="2834228"/>
              </a:xfrm>
            </p:grpSpPr>
            <p:grpSp>
              <p:nvGrpSpPr>
                <p:cNvPr id="61" name="Agrupar 60">
                  <a:extLst>
                    <a:ext uri="{FF2B5EF4-FFF2-40B4-BE49-F238E27FC236}">
                      <a16:creationId xmlns:a16="http://schemas.microsoft.com/office/drawing/2014/main" id="{2532610F-7DCF-43D8-8B32-C97B7A1407EC}"/>
                    </a:ext>
                  </a:extLst>
                </p:cNvPr>
                <p:cNvGrpSpPr/>
                <p:nvPr/>
              </p:nvGrpSpPr>
              <p:grpSpPr>
                <a:xfrm>
                  <a:off x="1117991" y="3362541"/>
                  <a:ext cx="191035" cy="685803"/>
                  <a:chOff x="1016531" y="3362543"/>
                  <a:chExt cx="191035" cy="685803"/>
                </a:xfrm>
              </p:grpSpPr>
              <p:sp>
                <p:nvSpPr>
                  <p:cNvPr id="63" name="Elipse 62">
                    <a:extLst>
                      <a:ext uri="{FF2B5EF4-FFF2-40B4-BE49-F238E27FC236}">
                        <a16:creationId xmlns:a16="http://schemas.microsoft.com/office/drawing/2014/main" id="{9AD5878C-887B-4A88-811F-C5315877D79C}"/>
                      </a:ext>
                    </a:extLst>
                  </p:cNvPr>
                  <p:cNvSpPr/>
                  <p:nvPr/>
                </p:nvSpPr>
                <p:spPr>
                  <a:xfrm>
                    <a:off x="1016531" y="3857311"/>
                    <a:ext cx="191035" cy="19103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cxnSp>
                <p:nvCxnSpPr>
                  <p:cNvPr id="64" name="Conector reto 63">
                    <a:extLst>
                      <a:ext uri="{FF2B5EF4-FFF2-40B4-BE49-F238E27FC236}">
                        <a16:creationId xmlns:a16="http://schemas.microsoft.com/office/drawing/2014/main" id="{599C9433-A64F-4EDC-AFF6-34829FFFB601}"/>
                      </a:ext>
                    </a:extLst>
                  </p:cNvPr>
                  <p:cNvCxnSpPr>
                    <a:cxnSpLocks/>
                    <a:stCxn id="63" idx="0"/>
                  </p:cNvCxnSpPr>
                  <p:nvPr/>
                </p:nvCxnSpPr>
                <p:spPr>
                  <a:xfrm flipV="1">
                    <a:off x="1112049" y="3362543"/>
                    <a:ext cx="0" cy="49476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2" name="CaixaDeTexto 61">
                  <a:extLst>
                    <a:ext uri="{FF2B5EF4-FFF2-40B4-BE49-F238E27FC236}">
                      <a16:creationId xmlns:a16="http://schemas.microsoft.com/office/drawing/2014/main" id="{6B19CE19-3B35-45BD-B5CB-BE6174C106EA}"/>
                    </a:ext>
                  </a:extLst>
                </p:cNvPr>
                <p:cNvSpPr txBox="1"/>
                <p:nvPr/>
              </p:nvSpPr>
              <p:spPr>
                <a:xfrm rot="5400000">
                  <a:off x="129831" y="4910619"/>
                  <a:ext cx="21721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2000" b="1" dirty="0" err="1"/>
                    <a:t>ID_Depar</a:t>
                  </a:r>
                  <a:r>
                    <a:rPr lang="pt-BR" sz="2000" b="1" dirty="0"/>
                    <a:t>.</a:t>
                  </a:r>
                </a:p>
              </p:txBody>
            </p:sp>
          </p:grpSp>
          <p:sp>
            <p:nvSpPr>
              <p:cNvPr id="161" name="CaixaDeTexto 160">
                <a:extLst>
                  <a:ext uri="{FF2B5EF4-FFF2-40B4-BE49-F238E27FC236}">
                    <a16:creationId xmlns:a16="http://schemas.microsoft.com/office/drawing/2014/main" id="{8F23D090-650B-47A2-A198-5CE9B6F2F93F}"/>
                  </a:ext>
                </a:extLst>
              </p:cNvPr>
              <p:cNvSpPr txBox="1"/>
              <p:nvPr/>
            </p:nvSpPr>
            <p:spPr>
              <a:xfrm rot="5400000">
                <a:off x="5005958" y="4524818"/>
                <a:ext cx="21721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2000" b="1" dirty="0"/>
              </a:p>
            </p:txBody>
          </p:sp>
          <p:grpSp>
            <p:nvGrpSpPr>
              <p:cNvPr id="182" name="Agrupar 181">
                <a:extLst>
                  <a:ext uri="{FF2B5EF4-FFF2-40B4-BE49-F238E27FC236}">
                    <a16:creationId xmlns:a16="http://schemas.microsoft.com/office/drawing/2014/main" id="{12A13955-69A1-46DD-B37C-C9E444915257}"/>
                  </a:ext>
                </a:extLst>
              </p:cNvPr>
              <p:cNvGrpSpPr/>
              <p:nvPr/>
            </p:nvGrpSpPr>
            <p:grpSpPr>
              <a:xfrm>
                <a:off x="5922044" y="2784608"/>
                <a:ext cx="400110" cy="1607321"/>
                <a:chOff x="924945" y="3371798"/>
                <a:chExt cx="400110" cy="1607321"/>
              </a:xfrm>
            </p:grpSpPr>
            <p:grpSp>
              <p:nvGrpSpPr>
                <p:cNvPr id="183" name="Agrupar 182">
                  <a:extLst>
                    <a:ext uri="{FF2B5EF4-FFF2-40B4-BE49-F238E27FC236}">
                      <a16:creationId xmlns:a16="http://schemas.microsoft.com/office/drawing/2014/main" id="{DCF8B5C3-EDAA-44DA-9499-4722A79477B4}"/>
                    </a:ext>
                  </a:extLst>
                </p:cNvPr>
                <p:cNvGrpSpPr/>
                <p:nvPr/>
              </p:nvGrpSpPr>
              <p:grpSpPr>
                <a:xfrm>
                  <a:off x="1019022" y="3371798"/>
                  <a:ext cx="191035" cy="685800"/>
                  <a:chOff x="1263790" y="3371800"/>
                  <a:chExt cx="191035" cy="685800"/>
                </a:xfrm>
              </p:grpSpPr>
              <p:sp>
                <p:nvSpPr>
                  <p:cNvPr id="185" name="Elipse 184">
                    <a:extLst>
                      <a:ext uri="{FF2B5EF4-FFF2-40B4-BE49-F238E27FC236}">
                        <a16:creationId xmlns:a16="http://schemas.microsoft.com/office/drawing/2014/main" id="{278B54F1-C96A-472E-9328-E15FF6714D9F}"/>
                      </a:ext>
                    </a:extLst>
                  </p:cNvPr>
                  <p:cNvSpPr/>
                  <p:nvPr/>
                </p:nvSpPr>
                <p:spPr>
                  <a:xfrm>
                    <a:off x="1263790" y="3866565"/>
                    <a:ext cx="191035" cy="19103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cxnSp>
                <p:nvCxnSpPr>
                  <p:cNvPr id="186" name="Conector reto 185">
                    <a:extLst>
                      <a:ext uri="{FF2B5EF4-FFF2-40B4-BE49-F238E27FC236}">
                        <a16:creationId xmlns:a16="http://schemas.microsoft.com/office/drawing/2014/main" id="{987AD4C7-974E-41A6-B95A-499CC52E7B4D}"/>
                      </a:ext>
                    </a:extLst>
                  </p:cNvPr>
                  <p:cNvCxnSpPr>
                    <a:cxnSpLocks/>
                    <a:stCxn id="185" idx="0"/>
                  </p:cNvCxnSpPr>
                  <p:nvPr/>
                </p:nvCxnSpPr>
                <p:spPr>
                  <a:xfrm flipV="1">
                    <a:off x="1359308" y="3371800"/>
                    <a:ext cx="0" cy="49476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4" name="CaixaDeTexto 183">
                  <a:extLst>
                    <a:ext uri="{FF2B5EF4-FFF2-40B4-BE49-F238E27FC236}">
                      <a16:creationId xmlns:a16="http://schemas.microsoft.com/office/drawing/2014/main" id="{0B512AA5-868B-41E7-BB56-11B9A3DEA8B5}"/>
                    </a:ext>
                  </a:extLst>
                </p:cNvPr>
                <p:cNvSpPr txBox="1"/>
                <p:nvPr/>
              </p:nvSpPr>
              <p:spPr>
                <a:xfrm rot="5400000">
                  <a:off x="636318" y="4290383"/>
                  <a:ext cx="97736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2000" dirty="0"/>
                    <a:t>Nome</a:t>
                  </a:r>
                </a:p>
              </p:txBody>
            </p:sp>
          </p:grp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E280787B-E2F8-4C08-A822-E1F5ACDF309E}"/>
                  </a:ext>
                </a:extLst>
              </p:cNvPr>
              <p:cNvSpPr/>
              <p:nvPr/>
            </p:nvSpPr>
            <p:spPr>
              <a:xfrm>
                <a:off x="5435753" y="2261344"/>
                <a:ext cx="2101431" cy="8185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Departamento</a:t>
                </a:r>
                <a:endParaRPr lang="pt-BR" sz="1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92" name="Retângulo 391">
            <a:extLst>
              <a:ext uri="{FF2B5EF4-FFF2-40B4-BE49-F238E27FC236}">
                <a16:creationId xmlns:a16="http://schemas.microsoft.com/office/drawing/2014/main" id="{E7D24A1A-9AC5-4223-8045-F143B87A49A3}"/>
              </a:ext>
            </a:extLst>
          </p:cNvPr>
          <p:cNvSpPr/>
          <p:nvPr/>
        </p:nvSpPr>
        <p:spPr>
          <a:xfrm>
            <a:off x="6096000" y="3676004"/>
            <a:ext cx="965882" cy="911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52C01E6F-A27C-4F4A-A4B4-46BA06C79144}"/>
              </a:ext>
            </a:extLst>
          </p:cNvPr>
          <p:cNvGrpSpPr/>
          <p:nvPr/>
        </p:nvGrpSpPr>
        <p:grpSpPr>
          <a:xfrm>
            <a:off x="8091906" y="1738473"/>
            <a:ext cx="400110" cy="1882371"/>
            <a:chOff x="1013452" y="3543295"/>
            <a:chExt cx="400110" cy="1882371"/>
          </a:xfrm>
        </p:grpSpPr>
        <p:grpSp>
          <p:nvGrpSpPr>
            <p:cNvPr id="146" name="Agrupar 145">
              <a:extLst>
                <a:ext uri="{FF2B5EF4-FFF2-40B4-BE49-F238E27FC236}">
                  <a16:creationId xmlns:a16="http://schemas.microsoft.com/office/drawing/2014/main" id="{65A2196C-9536-4033-8D70-58C6B18A5C62}"/>
                </a:ext>
              </a:extLst>
            </p:cNvPr>
            <p:cNvGrpSpPr/>
            <p:nvPr/>
          </p:nvGrpSpPr>
          <p:grpSpPr>
            <a:xfrm>
              <a:off x="1117991" y="3543295"/>
              <a:ext cx="191035" cy="685803"/>
              <a:chOff x="1016531" y="3543297"/>
              <a:chExt cx="191035" cy="685803"/>
            </a:xfrm>
          </p:grpSpPr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3BA610B8-3CDB-46B3-BEC9-BFA142EB7F1A}"/>
                  </a:ext>
                </a:extLst>
              </p:cNvPr>
              <p:cNvSpPr/>
              <p:nvPr/>
            </p:nvSpPr>
            <p:spPr>
              <a:xfrm>
                <a:off x="1016531" y="4038065"/>
                <a:ext cx="191035" cy="1910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0" name="Conector reto 149">
                <a:extLst>
                  <a:ext uri="{FF2B5EF4-FFF2-40B4-BE49-F238E27FC236}">
                    <a16:creationId xmlns:a16="http://schemas.microsoft.com/office/drawing/2014/main" id="{B4A883BD-D42A-41A5-A2B1-2F5A032B7ED7}"/>
                  </a:ext>
                </a:extLst>
              </p:cNvPr>
              <p:cNvCxnSpPr>
                <a:cxnSpLocks/>
                <a:stCxn id="149" idx="0"/>
              </p:cNvCxnSpPr>
              <p:nvPr/>
            </p:nvCxnSpPr>
            <p:spPr>
              <a:xfrm flipV="1">
                <a:off x="1112049" y="3543297"/>
                <a:ext cx="0" cy="4947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CaixaDeTexto 147">
              <a:extLst>
                <a:ext uri="{FF2B5EF4-FFF2-40B4-BE49-F238E27FC236}">
                  <a16:creationId xmlns:a16="http://schemas.microsoft.com/office/drawing/2014/main" id="{4C7AE1CD-C488-4DF5-8A53-33A7894989ED}"/>
                </a:ext>
              </a:extLst>
            </p:cNvPr>
            <p:cNvSpPr txBox="1"/>
            <p:nvPr/>
          </p:nvSpPr>
          <p:spPr>
            <a:xfrm rot="5400000">
              <a:off x="615224" y="4627329"/>
              <a:ext cx="1196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/>
                <a:t>#ID_Dep.</a:t>
              </a: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86F8727E-76A3-46F7-907F-00C7ACB453A5}"/>
              </a:ext>
            </a:extLst>
          </p:cNvPr>
          <p:cNvSpPr/>
          <p:nvPr/>
        </p:nvSpPr>
        <p:spPr>
          <a:xfrm>
            <a:off x="7546613" y="1225094"/>
            <a:ext cx="2101431" cy="818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Curso</a:t>
            </a:r>
            <a:endParaRPr lang="pt-BR" sz="1100" dirty="0">
              <a:solidFill>
                <a:schemeClr val="tx1"/>
              </a:solidFill>
            </a:endParaRPr>
          </a:p>
        </p:txBody>
      </p:sp>
      <p:grpSp>
        <p:nvGrpSpPr>
          <p:cNvPr id="157" name="Agrupar 156">
            <a:extLst>
              <a:ext uri="{FF2B5EF4-FFF2-40B4-BE49-F238E27FC236}">
                <a16:creationId xmlns:a16="http://schemas.microsoft.com/office/drawing/2014/main" id="{D6EFF9A9-2090-46D5-BC81-B79FD62FB856}"/>
              </a:ext>
            </a:extLst>
          </p:cNvPr>
          <p:cNvGrpSpPr/>
          <p:nvPr/>
        </p:nvGrpSpPr>
        <p:grpSpPr>
          <a:xfrm>
            <a:off x="5233125" y="1748667"/>
            <a:ext cx="400110" cy="1663168"/>
            <a:chOff x="1013453" y="3543295"/>
            <a:chExt cx="400110" cy="1663168"/>
          </a:xfrm>
        </p:grpSpPr>
        <p:grpSp>
          <p:nvGrpSpPr>
            <p:cNvPr id="159" name="Agrupar 158">
              <a:extLst>
                <a:ext uri="{FF2B5EF4-FFF2-40B4-BE49-F238E27FC236}">
                  <a16:creationId xmlns:a16="http://schemas.microsoft.com/office/drawing/2014/main" id="{489A8C23-76D5-4E0E-B9DE-01D2AA44DF3F}"/>
                </a:ext>
              </a:extLst>
            </p:cNvPr>
            <p:cNvGrpSpPr/>
            <p:nvPr/>
          </p:nvGrpSpPr>
          <p:grpSpPr>
            <a:xfrm>
              <a:off x="1117991" y="3543295"/>
              <a:ext cx="191035" cy="685803"/>
              <a:chOff x="1016531" y="3543297"/>
              <a:chExt cx="191035" cy="685803"/>
            </a:xfrm>
          </p:grpSpPr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115EFCCA-1E57-4BEC-B07E-119FB5CDBAFC}"/>
                  </a:ext>
                </a:extLst>
              </p:cNvPr>
              <p:cNvSpPr/>
              <p:nvPr/>
            </p:nvSpPr>
            <p:spPr>
              <a:xfrm>
                <a:off x="1016531" y="4038065"/>
                <a:ext cx="191035" cy="1910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3" name="Conector reto 162">
                <a:extLst>
                  <a:ext uri="{FF2B5EF4-FFF2-40B4-BE49-F238E27FC236}">
                    <a16:creationId xmlns:a16="http://schemas.microsoft.com/office/drawing/2014/main" id="{D7C40141-19C9-4F8B-9BAA-2DB85CEA4641}"/>
                  </a:ext>
                </a:extLst>
              </p:cNvPr>
              <p:cNvCxnSpPr>
                <a:cxnSpLocks/>
                <a:stCxn id="162" idx="0"/>
              </p:cNvCxnSpPr>
              <p:nvPr/>
            </p:nvCxnSpPr>
            <p:spPr>
              <a:xfrm flipV="1">
                <a:off x="1112049" y="3543297"/>
                <a:ext cx="0" cy="4947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CaixaDeTexto 159">
              <a:extLst>
                <a:ext uri="{FF2B5EF4-FFF2-40B4-BE49-F238E27FC236}">
                  <a16:creationId xmlns:a16="http://schemas.microsoft.com/office/drawing/2014/main" id="{634F4A8E-2B66-45C8-B4E3-0F3D10B533E9}"/>
                </a:ext>
              </a:extLst>
            </p:cNvPr>
            <p:cNvSpPr txBox="1"/>
            <p:nvPr/>
          </p:nvSpPr>
          <p:spPr>
            <a:xfrm rot="5400000">
              <a:off x="724826" y="4517727"/>
              <a:ext cx="9773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/>
                <a:t>#CPF</a:t>
              </a:r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8A2319BB-36C4-4EBF-9C19-317F168A52A5}"/>
              </a:ext>
            </a:extLst>
          </p:cNvPr>
          <p:cNvGrpSpPr/>
          <p:nvPr/>
        </p:nvGrpSpPr>
        <p:grpSpPr>
          <a:xfrm>
            <a:off x="4923581" y="1738243"/>
            <a:ext cx="400110" cy="1663164"/>
            <a:chOff x="1852906" y="3543299"/>
            <a:chExt cx="400110" cy="1663164"/>
          </a:xfrm>
        </p:grpSpPr>
        <p:grpSp>
          <p:nvGrpSpPr>
            <p:cNvPr id="165" name="Agrupar 164">
              <a:extLst>
                <a:ext uri="{FF2B5EF4-FFF2-40B4-BE49-F238E27FC236}">
                  <a16:creationId xmlns:a16="http://schemas.microsoft.com/office/drawing/2014/main" id="{9E8D7C84-6918-4BBF-9696-4CB07D81C309}"/>
                </a:ext>
              </a:extLst>
            </p:cNvPr>
            <p:cNvGrpSpPr/>
            <p:nvPr/>
          </p:nvGrpSpPr>
          <p:grpSpPr>
            <a:xfrm>
              <a:off x="1957444" y="3543299"/>
              <a:ext cx="191035" cy="685800"/>
              <a:chOff x="1563768" y="3543300"/>
              <a:chExt cx="191035" cy="685800"/>
            </a:xfrm>
          </p:grpSpPr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C8C872DD-DCFC-4627-93CC-29D288A3D68E}"/>
                  </a:ext>
                </a:extLst>
              </p:cNvPr>
              <p:cNvSpPr/>
              <p:nvPr/>
            </p:nvSpPr>
            <p:spPr>
              <a:xfrm>
                <a:off x="1563768" y="4038065"/>
                <a:ext cx="191035" cy="1910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68" name="Conector reto 167">
                <a:extLst>
                  <a:ext uri="{FF2B5EF4-FFF2-40B4-BE49-F238E27FC236}">
                    <a16:creationId xmlns:a16="http://schemas.microsoft.com/office/drawing/2014/main" id="{718190E6-B434-44EE-980A-6D84DE5B240A}"/>
                  </a:ext>
                </a:extLst>
              </p:cNvPr>
              <p:cNvCxnSpPr>
                <a:cxnSpLocks/>
                <a:stCxn id="167" idx="0"/>
              </p:cNvCxnSpPr>
              <p:nvPr/>
            </p:nvCxnSpPr>
            <p:spPr>
              <a:xfrm flipV="1">
                <a:off x="1659286" y="3543300"/>
                <a:ext cx="0" cy="4947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CaixaDeTexto 165">
              <a:extLst>
                <a:ext uri="{FF2B5EF4-FFF2-40B4-BE49-F238E27FC236}">
                  <a16:creationId xmlns:a16="http://schemas.microsoft.com/office/drawing/2014/main" id="{8A66F152-1228-4A03-8615-EB7E832D8DCE}"/>
                </a:ext>
              </a:extLst>
            </p:cNvPr>
            <p:cNvSpPr txBox="1"/>
            <p:nvPr/>
          </p:nvSpPr>
          <p:spPr>
            <a:xfrm rot="5400000">
              <a:off x="1564279" y="4517727"/>
              <a:ext cx="9773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/>
                <a:t>RA</a:t>
              </a:r>
            </a:p>
          </p:txBody>
        </p:sp>
      </p:grpSp>
      <p:grpSp>
        <p:nvGrpSpPr>
          <p:cNvPr id="347" name="Agrupar 346">
            <a:extLst>
              <a:ext uri="{FF2B5EF4-FFF2-40B4-BE49-F238E27FC236}">
                <a16:creationId xmlns:a16="http://schemas.microsoft.com/office/drawing/2014/main" id="{BD5B66DD-6FFF-45C7-A7D5-C8C479B61360}"/>
              </a:ext>
            </a:extLst>
          </p:cNvPr>
          <p:cNvGrpSpPr/>
          <p:nvPr/>
        </p:nvGrpSpPr>
        <p:grpSpPr>
          <a:xfrm>
            <a:off x="4724083" y="1218358"/>
            <a:ext cx="2101431" cy="2488933"/>
            <a:chOff x="5193748" y="194111"/>
            <a:chExt cx="2101431" cy="2488933"/>
          </a:xfrm>
          <a:solidFill>
            <a:schemeClr val="bg1"/>
          </a:solidFill>
        </p:grpSpPr>
        <p:grpSp>
          <p:nvGrpSpPr>
            <p:cNvPr id="308" name="Agrupar 307">
              <a:extLst>
                <a:ext uri="{FF2B5EF4-FFF2-40B4-BE49-F238E27FC236}">
                  <a16:creationId xmlns:a16="http://schemas.microsoft.com/office/drawing/2014/main" id="{870A2488-78A0-442E-BB51-6C81447F0C5B}"/>
                </a:ext>
              </a:extLst>
            </p:cNvPr>
            <p:cNvGrpSpPr/>
            <p:nvPr/>
          </p:nvGrpSpPr>
          <p:grpSpPr>
            <a:xfrm>
              <a:off x="6166170" y="725008"/>
              <a:ext cx="400110" cy="1958036"/>
              <a:chOff x="1010582" y="3543295"/>
              <a:chExt cx="400110" cy="1958036"/>
            </a:xfrm>
            <a:grpFill/>
          </p:grpSpPr>
          <p:grpSp>
            <p:nvGrpSpPr>
              <p:cNvPr id="309" name="Agrupar 308">
                <a:extLst>
                  <a:ext uri="{FF2B5EF4-FFF2-40B4-BE49-F238E27FC236}">
                    <a16:creationId xmlns:a16="http://schemas.microsoft.com/office/drawing/2014/main" id="{F53DA1C0-99C3-4E59-8B15-8F27B4265F5D}"/>
                  </a:ext>
                </a:extLst>
              </p:cNvPr>
              <p:cNvGrpSpPr/>
              <p:nvPr/>
            </p:nvGrpSpPr>
            <p:grpSpPr>
              <a:xfrm>
                <a:off x="1117991" y="3543295"/>
                <a:ext cx="191035" cy="685803"/>
                <a:chOff x="1016531" y="3543297"/>
                <a:chExt cx="191035" cy="685803"/>
              </a:xfrm>
              <a:grpFill/>
            </p:grpSpPr>
            <p:sp>
              <p:nvSpPr>
                <p:cNvPr id="311" name="Elipse 310">
                  <a:extLst>
                    <a:ext uri="{FF2B5EF4-FFF2-40B4-BE49-F238E27FC236}">
                      <a16:creationId xmlns:a16="http://schemas.microsoft.com/office/drawing/2014/main" id="{D06AA964-8993-4AA9-8274-5C296BBA487F}"/>
                    </a:ext>
                  </a:extLst>
                </p:cNvPr>
                <p:cNvSpPr/>
                <p:nvPr/>
              </p:nvSpPr>
              <p:spPr>
                <a:xfrm>
                  <a:off x="1016531" y="4038065"/>
                  <a:ext cx="191035" cy="19103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12" name="Conector reto 311">
                  <a:extLst>
                    <a:ext uri="{FF2B5EF4-FFF2-40B4-BE49-F238E27FC236}">
                      <a16:creationId xmlns:a16="http://schemas.microsoft.com/office/drawing/2014/main" id="{4B9163C8-EF11-42AB-BA79-A433C31CFFF9}"/>
                    </a:ext>
                  </a:extLst>
                </p:cNvPr>
                <p:cNvCxnSpPr>
                  <a:cxnSpLocks/>
                  <a:stCxn id="311" idx="0"/>
                </p:cNvCxnSpPr>
                <p:nvPr/>
              </p:nvCxnSpPr>
              <p:spPr>
                <a:xfrm flipV="1">
                  <a:off x="1112049" y="3543297"/>
                  <a:ext cx="0" cy="49476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0" name="CaixaDeTexto 309">
                <a:extLst>
                  <a:ext uri="{FF2B5EF4-FFF2-40B4-BE49-F238E27FC236}">
                    <a16:creationId xmlns:a16="http://schemas.microsoft.com/office/drawing/2014/main" id="{F31D875D-A2A7-4629-9223-481B31CCAEF3}"/>
                  </a:ext>
                </a:extLst>
              </p:cNvPr>
              <p:cNvSpPr txBox="1"/>
              <p:nvPr/>
            </p:nvSpPr>
            <p:spPr>
              <a:xfrm rot="5400000">
                <a:off x="574523" y="4665162"/>
                <a:ext cx="1272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b="1" dirty="0"/>
                  <a:t>#ID_Curso</a:t>
                </a:r>
              </a:p>
            </p:txBody>
          </p:sp>
        </p:grpSp>
        <p:sp>
          <p:nvSpPr>
            <p:cNvPr id="293" name="Retângulo 292">
              <a:extLst>
                <a:ext uri="{FF2B5EF4-FFF2-40B4-BE49-F238E27FC236}">
                  <a16:creationId xmlns:a16="http://schemas.microsoft.com/office/drawing/2014/main" id="{69286934-BA6C-49D1-A02E-924596607472}"/>
                </a:ext>
              </a:extLst>
            </p:cNvPr>
            <p:cNvSpPr/>
            <p:nvPr/>
          </p:nvSpPr>
          <p:spPr>
            <a:xfrm>
              <a:off x="5193748" y="194111"/>
              <a:ext cx="2101431" cy="8185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solidFill>
                    <a:schemeClr val="tx1"/>
                  </a:solidFill>
                </a:rPr>
                <a:t>Matrícula</a:t>
              </a:r>
              <a:endParaRPr lang="pt-BR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9" name="Conector: Angulado 168">
            <a:extLst>
              <a:ext uri="{FF2B5EF4-FFF2-40B4-BE49-F238E27FC236}">
                <a16:creationId xmlns:a16="http://schemas.microsoft.com/office/drawing/2014/main" id="{5BD7675E-CBDD-4D48-9898-948768F83EE7}"/>
              </a:ext>
            </a:extLst>
          </p:cNvPr>
          <p:cNvCxnSpPr>
            <a:cxnSpLocks/>
          </p:cNvCxnSpPr>
          <p:nvPr/>
        </p:nvCxnSpPr>
        <p:spPr>
          <a:xfrm rot="10800000">
            <a:off x="6825514" y="1627638"/>
            <a:ext cx="693826" cy="233485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3086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130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Worksheet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Pereira</dc:creator>
  <cp:lastModifiedBy>Henrique Pereira</cp:lastModifiedBy>
  <cp:revision>38</cp:revision>
  <cp:lastPrinted>2024-05-08T23:38:35Z</cp:lastPrinted>
  <dcterms:created xsi:type="dcterms:W3CDTF">2024-04-10T23:07:31Z</dcterms:created>
  <dcterms:modified xsi:type="dcterms:W3CDTF">2024-05-09T02:11:25Z</dcterms:modified>
</cp:coreProperties>
</file>