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09D3A-EB0F-4C6F-BDB4-D06E7CDB7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83A00-BCED-4760-84CE-2C957AB9D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F4267-298C-4D52-B7FD-3B3B51CB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902C-F54A-4FF8-B3E9-7B2F46444044}" type="datetimeFigureOut">
              <a:rPr lang="en-CA" smtClean="0"/>
              <a:t>17/06/2021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C798A-7B4D-4AF4-8B1D-450287E3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E3288-FA7B-41CB-8037-FE7107D9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545-B5C6-40D6-99A4-57E2DABA44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679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C3E9-77DC-4FE7-99C8-25B8C744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526CD-60E2-422B-8A3F-C28B153BA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916E4-95BC-4043-9495-9051B414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902C-F54A-4FF8-B3E9-7B2F46444044}" type="datetimeFigureOut">
              <a:rPr lang="en-CA" smtClean="0"/>
              <a:t>17/06/2021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2EB0B-2016-4CA9-B35F-76CDCC27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855AC-6AFE-4FF3-A259-86F6F66A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545-B5C6-40D6-99A4-57E2DABA44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839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DE1E7-DE8B-450C-B408-149B97CCC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99B15-00CC-4373-8B58-C2D141722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DB833-441B-42F8-825E-984C6089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902C-F54A-4FF8-B3E9-7B2F46444044}" type="datetimeFigureOut">
              <a:rPr lang="en-CA" smtClean="0"/>
              <a:t>17/06/2021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D9E3E-289E-4FC5-95F1-5CCD4982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5F366-2F31-4F89-8D42-AA489F1A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545-B5C6-40D6-99A4-57E2DABA44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0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0F4F-C5C2-41D8-BC0A-50CEF64D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91806-325A-4094-8463-A8D07951B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A0905-C48A-4CAB-9B8B-B33315A9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902C-F54A-4FF8-B3E9-7B2F46444044}" type="datetimeFigureOut">
              <a:rPr lang="en-CA" smtClean="0"/>
              <a:t>17/06/2021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AE084-0699-4A7A-BD89-BD84F72C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3A994-0076-4FCD-A4A7-5CF07DA6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545-B5C6-40D6-99A4-57E2DABA44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217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4A80-DA40-4E42-8821-38E7E1C1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3F83A-4527-4044-8290-536A34165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5F69F-2FF4-446F-80E5-B53E3F5B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902C-F54A-4FF8-B3E9-7B2F46444044}" type="datetimeFigureOut">
              <a:rPr lang="en-CA" smtClean="0"/>
              <a:t>17/06/2021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2AF72-5BBA-43AF-AAEC-10BD932D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34C35-5AB1-414C-990B-44B09900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545-B5C6-40D6-99A4-57E2DABA44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76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D66A-408C-4347-B088-0EF979AA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2C73-6E78-471A-B016-384743F95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1566A-BCF5-4232-9D10-E51012D76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D5133-35DA-41B3-9472-D7D9D404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902C-F54A-4FF8-B3E9-7B2F46444044}" type="datetimeFigureOut">
              <a:rPr lang="en-CA" smtClean="0"/>
              <a:t>17/06/2021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7B1CE-43B7-462F-9858-57A8BDF8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B0F9B-D489-45F5-A687-17A8A59F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545-B5C6-40D6-99A4-57E2DABA44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362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266C-A926-4FA3-A9C3-6F928442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999A4-A129-40A6-88EB-EB23F2899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A5488-BBDA-4EE3-8D8A-2438BDF5D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5BCF6-FFCC-45E5-87FA-CFE117308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FE779-4707-4140-8D7B-6C15B8E73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A6620-7ED5-483B-AEAD-19F8D70A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902C-F54A-4FF8-B3E9-7B2F46444044}" type="datetimeFigureOut">
              <a:rPr lang="en-CA" smtClean="0"/>
              <a:t>17/06/2021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C47B7-415F-42EF-A0ED-D2829BD5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CADF6-B118-4020-8A76-5116EE9B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545-B5C6-40D6-99A4-57E2DABA44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11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797E-5FC5-4841-B9DF-9FA7D793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CF0E5-6313-4D4D-AF73-F29D08DB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902C-F54A-4FF8-B3E9-7B2F46444044}" type="datetimeFigureOut">
              <a:rPr lang="en-CA" smtClean="0"/>
              <a:t>17/06/2021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88AF1-E1C9-4190-90CB-C6E0E15A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79984-9CF1-4F0A-AE3A-4D550526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545-B5C6-40D6-99A4-57E2DABA44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180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AD123-DDDF-4B57-AC7D-CDFC3DF0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902C-F54A-4FF8-B3E9-7B2F46444044}" type="datetimeFigureOut">
              <a:rPr lang="en-CA" smtClean="0"/>
              <a:t>17/06/2021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7183D-387A-478D-97A6-172341D2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FF8EE-EABD-4B26-AA5E-83CB5194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545-B5C6-40D6-99A4-57E2DABA44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84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8C85-AA4A-4875-97E3-5DD3EC44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8541-7580-4DF1-B1D9-72BE25590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EB0DB-BD20-4931-BAB5-A23A76595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758F5-2F58-4A88-BEDA-555C7233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902C-F54A-4FF8-B3E9-7B2F46444044}" type="datetimeFigureOut">
              <a:rPr lang="en-CA" smtClean="0"/>
              <a:t>17/06/2021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8B403-86D2-418A-A51C-8A2478CF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8B1FE-9DE3-4391-ACEA-8C57AFA0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545-B5C6-40D6-99A4-57E2DABA44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220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E94F-2682-49AC-8F7E-AC63FB8A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237CC-0090-4BF1-BB2A-41F130978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D71C2-6EE1-4905-BC95-76E59C63A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7A551-F33F-459C-A1B7-C5F73D09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902C-F54A-4FF8-B3E9-7B2F46444044}" type="datetimeFigureOut">
              <a:rPr lang="en-CA" smtClean="0"/>
              <a:t>17/06/2021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11507-AEF5-4362-AE83-238D8268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3A4B7-7D4D-4116-8B36-8C6A94B4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545-B5C6-40D6-99A4-57E2DABA44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40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3E5D3-8159-4678-B2E4-B6F305A9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DF725-D9AB-4FDF-9C30-4C9633BE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2BC34-2714-4052-8D0F-E01DC8EB6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0902C-F54A-4FF8-B3E9-7B2F46444044}" type="datetimeFigureOut">
              <a:rPr lang="en-CA" smtClean="0"/>
              <a:t>17/06/2021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6F41-FD7F-4C61-8C43-85B9DAF8B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D228B-2D12-438E-8E7D-ECE21F781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A545-B5C6-40D6-99A4-57E2DABA44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364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886ABFA8-5971-4CDA-AB60-D81B1F9CEADE}"/>
              </a:ext>
            </a:extLst>
          </p:cNvPr>
          <p:cNvGrpSpPr/>
          <p:nvPr/>
        </p:nvGrpSpPr>
        <p:grpSpPr>
          <a:xfrm>
            <a:off x="4071667" y="544014"/>
            <a:ext cx="2211522" cy="508409"/>
            <a:chOff x="4071667" y="544014"/>
            <a:chExt cx="2123966" cy="50840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C97977-6396-4258-A8F8-A2B072EF1BA5}"/>
                </a:ext>
              </a:extLst>
            </p:cNvPr>
            <p:cNvSpPr/>
            <p:nvPr/>
          </p:nvSpPr>
          <p:spPr>
            <a:xfrm>
              <a:off x="4071667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90A7DB-8650-433D-9179-B7A8F8909568}"/>
                </a:ext>
              </a:extLst>
            </p:cNvPr>
            <p:cNvSpPr/>
            <p:nvPr/>
          </p:nvSpPr>
          <p:spPr>
            <a:xfrm>
              <a:off x="4234410" y="549365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6245F2-96F3-4AFF-B24F-3C0A276526F0}"/>
                </a:ext>
              </a:extLst>
            </p:cNvPr>
            <p:cNvSpPr/>
            <p:nvPr/>
          </p:nvSpPr>
          <p:spPr>
            <a:xfrm>
              <a:off x="4277808" y="645696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21D712-3FFB-4237-9B13-7B9AE94B9A48}"/>
                </a:ext>
              </a:extLst>
            </p:cNvPr>
            <p:cNvSpPr/>
            <p:nvPr/>
          </p:nvSpPr>
          <p:spPr>
            <a:xfrm>
              <a:off x="4725408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338854-63B9-4E8D-BA23-26C038FF9FC2}"/>
                </a:ext>
              </a:extLst>
            </p:cNvPr>
            <p:cNvSpPr/>
            <p:nvPr/>
          </p:nvSpPr>
          <p:spPr>
            <a:xfrm>
              <a:off x="4888151" y="54401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1004B6-6B22-48F8-9523-4025FB4D9837}"/>
                </a:ext>
              </a:extLst>
            </p:cNvPr>
            <p:cNvSpPr/>
            <p:nvPr/>
          </p:nvSpPr>
          <p:spPr>
            <a:xfrm>
              <a:off x="4931549" y="64034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41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F478C5-BEF3-485C-BEE8-7230958B2D39}"/>
                </a:ext>
              </a:extLst>
            </p:cNvPr>
            <p:cNvSpPr/>
            <p:nvPr/>
          </p:nvSpPr>
          <p:spPr>
            <a:xfrm>
              <a:off x="5379149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561695-23B4-462A-B9A9-0B0A34D156A0}"/>
                </a:ext>
              </a:extLst>
            </p:cNvPr>
            <p:cNvSpPr/>
            <p:nvPr/>
          </p:nvSpPr>
          <p:spPr>
            <a:xfrm>
              <a:off x="5541892" y="54936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6E39054-8B05-477F-9A6E-EE5FC814AADB}"/>
                </a:ext>
              </a:extLst>
            </p:cNvPr>
            <p:cNvSpPr/>
            <p:nvPr/>
          </p:nvSpPr>
          <p:spPr>
            <a:xfrm>
              <a:off x="5585290" y="64569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75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41A946-5AA4-47A4-9BD8-E4A813A007EA}"/>
                </a:ext>
              </a:extLst>
            </p:cNvPr>
            <p:cNvSpPr/>
            <p:nvPr/>
          </p:nvSpPr>
          <p:spPr>
            <a:xfrm>
              <a:off x="6032890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F10BC28-51E8-4137-B6FC-6D3E9106CA59}"/>
              </a:ext>
            </a:extLst>
          </p:cNvPr>
          <p:cNvGrpSpPr/>
          <p:nvPr/>
        </p:nvGrpSpPr>
        <p:grpSpPr>
          <a:xfrm>
            <a:off x="6126506" y="1895045"/>
            <a:ext cx="2123966" cy="508409"/>
            <a:chOff x="4071667" y="544014"/>
            <a:chExt cx="2123966" cy="50840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F315297-723F-4DCA-9E53-04A01ECD517C}"/>
                </a:ext>
              </a:extLst>
            </p:cNvPr>
            <p:cNvSpPr/>
            <p:nvPr/>
          </p:nvSpPr>
          <p:spPr>
            <a:xfrm>
              <a:off x="4071667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979FD12-BC8C-4744-8229-165F6E3EDA85}"/>
                </a:ext>
              </a:extLst>
            </p:cNvPr>
            <p:cNvSpPr/>
            <p:nvPr/>
          </p:nvSpPr>
          <p:spPr>
            <a:xfrm>
              <a:off x="4234410" y="549365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2E7E396-770E-43B4-8B44-156F2103C4C0}"/>
                </a:ext>
              </a:extLst>
            </p:cNvPr>
            <p:cNvSpPr/>
            <p:nvPr/>
          </p:nvSpPr>
          <p:spPr>
            <a:xfrm>
              <a:off x="4277808" y="645696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E01A80-F4F3-40A2-B7C3-825B6AB1184A}"/>
                </a:ext>
              </a:extLst>
            </p:cNvPr>
            <p:cNvSpPr/>
            <p:nvPr/>
          </p:nvSpPr>
          <p:spPr>
            <a:xfrm>
              <a:off x="4725408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F47BB3E-EA19-4715-B1CC-A342CF2707CA}"/>
                </a:ext>
              </a:extLst>
            </p:cNvPr>
            <p:cNvSpPr/>
            <p:nvPr/>
          </p:nvSpPr>
          <p:spPr>
            <a:xfrm>
              <a:off x="4888151" y="54401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0F57034-9DB5-4ED0-8CD4-739C58302DD7}"/>
                </a:ext>
              </a:extLst>
            </p:cNvPr>
            <p:cNvSpPr/>
            <p:nvPr/>
          </p:nvSpPr>
          <p:spPr>
            <a:xfrm>
              <a:off x="4931549" y="64034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41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B0C5063-5507-434A-9CCF-D21CCCF6F8C5}"/>
                </a:ext>
              </a:extLst>
            </p:cNvPr>
            <p:cNvSpPr/>
            <p:nvPr/>
          </p:nvSpPr>
          <p:spPr>
            <a:xfrm>
              <a:off x="5379149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101A9FA-F21B-432E-B9EA-B6F559F4EA73}"/>
                </a:ext>
              </a:extLst>
            </p:cNvPr>
            <p:cNvSpPr/>
            <p:nvPr/>
          </p:nvSpPr>
          <p:spPr>
            <a:xfrm>
              <a:off x="5541892" y="54936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B8B7BB-9ED7-40A0-ABD5-F21B3390CA89}"/>
                </a:ext>
              </a:extLst>
            </p:cNvPr>
            <p:cNvSpPr/>
            <p:nvPr/>
          </p:nvSpPr>
          <p:spPr>
            <a:xfrm>
              <a:off x="5585290" y="64569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ED389B2-090D-4325-A729-40BEC632250B}"/>
                </a:ext>
              </a:extLst>
            </p:cNvPr>
            <p:cNvSpPr/>
            <p:nvPr/>
          </p:nvSpPr>
          <p:spPr>
            <a:xfrm>
              <a:off x="6032890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FA99969-7713-41DD-B5AB-473E6F142532}"/>
              </a:ext>
            </a:extLst>
          </p:cNvPr>
          <p:cNvGrpSpPr/>
          <p:nvPr/>
        </p:nvGrpSpPr>
        <p:grpSpPr>
          <a:xfrm>
            <a:off x="3267427" y="1895045"/>
            <a:ext cx="2123966" cy="508409"/>
            <a:chOff x="4071667" y="544014"/>
            <a:chExt cx="2123966" cy="50840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5E23CE1-5466-4C44-85C2-7E720ACFB818}"/>
                </a:ext>
              </a:extLst>
            </p:cNvPr>
            <p:cNvSpPr/>
            <p:nvPr/>
          </p:nvSpPr>
          <p:spPr>
            <a:xfrm>
              <a:off x="4071667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4C13EA-8278-4239-8770-7633AB96156C}"/>
                </a:ext>
              </a:extLst>
            </p:cNvPr>
            <p:cNvSpPr/>
            <p:nvPr/>
          </p:nvSpPr>
          <p:spPr>
            <a:xfrm>
              <a:off x="4234410" y="549365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FEBBF39-9AF1-49FC-9F4B-DD1BC4274835}"/>
                </a:ext>
              </a:extLst>
            </p:cNvPr>
            <p:cNvSpPr/>
            <p:nvPr/>
          </p:nvSpPr>
          <p:spPr>
            <a:xfrm>
              <a:off x="4277808" y="645696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FB13F96-E8F9-46A9-A70A-698987977C81}"/>
                </a:ext>
              </a:extLst>
            </p:cNvPr>
            <p:cNvSpPr/>
            <p:nvPr/>
          </p:nvSpPr>
          <p:spPr>
            <a:xfrm>
              <a:off x="4725408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0AF20B4-364D-420F-973E-DB35CBBBA93A}"/>
                </a:ext>
              </a:extLst>
            </p:cNvPr>
            <p:cNvSpPr/>
            <p:nvPr/>
          </p:nvSpPr>
          <p:spPr>
            <a:xfrm>
              <a:off x="4888151" y="54401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4AE77F8-042F-443B-AB0E-9702400E9896}"/>
                </a:ext>
              </a:extLst>
            </p:cNvPr>
            <p:cNvSpPr/>
            <p:nvPr/>
          </p:nvSpPr>
          <p:spPr>
            <a:xfrm>
              <a:off x="4931549" y="64034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E727334-7134-4E57-8744-204B11B3AA5D}"/>
                </a:ext>
              </a:extLst>
            </p:cNvPr>
            <p:cNvSpPr/>
            <p:nvPr/>
          </p:nvSpPr>
          <p:spPr>
            <a:xfrm>
              <a:off x="5379149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BD3115D-55B9-481F-B8FD-A959A7F268BB}"/>
                </a:ext>
              </a:extLst>
            </p:cNvPr>
            <p:cNvSpPr/>
            <p:nvPr/>
          </p:nvSpPr>
          <p:spPr>
            <a:xfrm>
              <a:off x="5541892" y="54936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6FCC5C8-296E-4977-9695-B78B1AA0EA4C}"/>
                </a:ext>
              </a:extLst>
            </p:cNvPr>
            <p:cNvSpPr/>
            <p:nvPr/>
          </p:nvSpPr>
          <p:spPr>
            <a:xfrm>
              <a:off x="5585290" y="64569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DBA76D8-B82A-464E-996E-DECD043E0632}"/>
                </a:ext>
              </a:extLst>
            </p:cNvPr>
            <p:cNvSpPr/>
            <p:nvPr/>
          </p:nvSpPr>
          <p:spPr>
            <a:xfrm>
              <a:off x="6032890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3B388F-9258-49E4-9713-9E228672F158}"/>
              </a:ext>
            </a:extLst>
          </p:cNvPr>
          <p:cNvGrpSpPr/>
          <p:nvPr/>
        </p:nvGrpSpPr>
        <p:grpSpPr>
          <a:xfrm>
            <a:off x="237411" y="1903013"/>
            <a:ext cx="2123966" cy="508409"/>
            <a:chOff x="4071667" y="544014"/>
            <a:chExt cx="2123966" cy="508409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85116C7-1679-410F-8DBA-33BD9FCB9677}"/>
                </a:ext>
              </a:extLst>
            </p:cNvPr>
            <p:cNvSpPr/>
            <p:nvPr/>
          </p:nvSpPr>
          <p:spPr>
            <a:xfrm>
              <a:off x="4071667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DA0387C-B0F9-48AE-84FA-C0A2613C155F}"/>
                </a:ext>
              </a:extLst>
            </p:cNvPr>
            <p:cNvSpPr/>
            <p:nvPr/>
          </p:nvSpPr>
          <p:spPr>
            <a:xfrm>
              <a:off x="4234410" y="549365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10524BC-0D8E-488F-B0D8-185030610904}"/>
                </a:ext>
              </a:extLst>
            </p:cNvPr>
            <p:cNvSpPr/>
            <p:nvPr/>
          </p:nvSpPr>
          <p:spPr>
            <a:xfrm>
              <a:off x="4277808" y="645696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E4B18C4-9685-42C1-8CE7-FA333976FDED}"/>
                </a:ext>
              </a:extLst>
            </p:cNvPr>
            <p:cNvSpPr/>
            <p:nvPr/>
          </p:nvSpPr>
          <p:spPr>
            <a:xfrm>
              <a:off x="4725408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6683D6-5A85-4AE3-96D5-7082BF1E6CCD}"/>
                </a:ext>
              </a:extLst>
            </p:cNvPr>
            <p:cNvSpPr/>
            <p:nvPr/>
          </p:nvSpPr>
          <p:spPr>
            <a:xfrm>
              <a:off x="4888151" y="54401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F7FDFD8-31B0-40B1-9960-7BA5D27E60E8}"/>
                </a:ext>
              </a:extLst>
            </p:cNvPr>
            <p:cNvSpPr/>
            <p:nvPr/>
          </p:nvSpPr>
          <p:spPr>
            <a:xfrm>
              <a:off x="4931549" y="64034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729D627-53DA-4DB2-B656-54FAF3C25283}"/>
                </a:ext>
              </a:extLst>
            </p:cNvPr>
            <p:cNvSpPr/>
            <p:nvPr/>
          </p:nvSpPr>
          <p:spPr>
            <a:xfrm>
              <a:off x="5379149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1B2F2F1-90C1-4D0B-85EF-64B3F05E8EF8}"/>
                </a:ext>
              </a:extLst>
            </p:cNvPr>
            <p:cNvSpPr/>
            <p:nvPr/>
          </p:nvSpPr>
          <p:spPr>
            <a:xfrm>
              <a:off x="5541892" y="54936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AF34495-CB2A-4BCD-9E1F-66C31529D03D}"/>
                </a:ext>
              </a:extLst>
            </p:cNvPr>
            <p:cNvSpPr/>
            <p:nvPr/>
          </p:nvSpPr>
          <p:spPr>
            <a:xfrm>
              <a:off x="5585290" y="64569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113B6FC-0177-4004-BAFE-FE06B720F4BC}"/>
                </a:ext>
              </a:extLst>
            </p:cNvPr>
            <p:cNvSpPr/>
            <p:nvPr/>
          </p:nvSpPr>
          <p:spPr>
            <a:xfrm>
              <a:off x="6032890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636B5D5-1F37-46E2-8322-7047F9614082}"/>
              </a:ext>
            </a:extLst>
          </p:cNvPr>
          <p:cNvCxnSpPr>
            <a:stCxn id="7" idx="2"/>
          </p:cNvCxnSpPr>
          <p:nvPr/>
        </p:nvCxnSpPr>
        <p:spPr>
          <a:xfrm flipH="1">
            <a:off x="1634403" y="1052423"/>
            <a:ext cx="2521990" cy="83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C4D9ADB-A653-4A58-9B12-C3987361B203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663946" y="1047072"/>
            <a:ext cx="173137" cy="74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6ED5C02-6E72-486B-BC04-2E92B0BCD8FE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5458646" y="960518"/>
            <a:ext cx="1723034" cy="103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1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4DB208-5877-4664-92FF-BD4B7D6D4249}"/>
              </a:ext>
            </a:extLst>
          </p:cNvPr>
          <p:cNvSpPr/>
          <p:nvPr/>
        </p:nvSpPr>
        <p:spPr>
          <a:xfrm>
            <a:off x="1209171" y="5072332"/>
            <a:ext cx="2647514" cy="1030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Insert</a:t>
            </a:r>
            <a:r>
              <a:rPr lang="en-CA" dirty="0"/>
              <a:t> 6 STEP1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E7D8D7B-DDDD-4DB2-8387-5DB815823E50}"/>
              </a:ext>
            </a:extLst>
          </p:cNvPr>
          <p:cNvGrpSpPr/>
          <p:nvPr/>
        </p:nvGrpSpPr>
        <p:grpSpPr>
          <a:xfrm>
            <a:off x="4071667" y="544014"/>
            <a:ext cx="2211522" cy="508409"/>
            <a:chOff x="4071667" y="544014"/>
            <a:chExt cx="2123966" cy="508409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1B97DAC-A8A2-442E-9EF0-D108BAAFA4BF}"/>
                </a:ext>
              </a:extLst>
            </p:cNvPr>
            <p:cNvSpPr/>
            <p:nvPr/>
          </p:nvSpPr>
          <p:spPr>
            <a:xfrm>
              <a:off x="4071667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25FE47EB-4D7A-4206-A6A6-DE63FD709A7A}"/>
                </a:ext>
              </a:extLst>
            </p:cNvPr>
            <p:cNvSpPr/>
            <p:nvPr/>
          </p:nvSpPr>
          <p:spPr>
            <a:xfrm>
              <a:off x="4234410" y="549365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4F81696-F60E-46ED-A1B0-A43A1D82AA00}"/>
                </a:ext>
              </a:extLst>
            </p:cNvPr>
            <p:cNvSpPr/>
            <p:nvPr/>
          </p:nvSpPr>
          <p:spPr>
            <a:xfrm>
              <a:off x="4277808" y="645696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09908AE-4315-42D2-AEC6-EDFDC1744ABB}"/>
                </a:ext>
              </a:extLst>
            </p:cNvPr>
            <p:cNvSpPr/>
            <p:nvPr/>
          </p:nvSpPr>
          <p:spPr>
            <a:xfrm>
              <a:off x="4725408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F6AD0A47-FBBF-4812-BBA2-6CB55008E6C5}"/>
                </a:ext>
              </a:extLst>
            </p:cNvPr>
            <p:cNvSpPr/>
            <p:nvPr/>
          </p:nvSpPr>
          <p:spPr>
            <a:xfrm>
              <a:off x="4888151" y="54401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3A4F525-D4B0-47A4-8570-19BA27662A54}"/>
                </a:ext>
              </a:extLst>
            </p:cNvPr>
            <p:cNvSpPr/>
            <p:nvPr/>
          </p:nvSpPr>
          <p:spPr>
            <a:xfrm>
              <a:off x="4931549" y="64034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41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704D07D4-0B49-4C75-AF6B-F0144DCACB87}"/>
                </a:ext>
              </a:extLst>
            </p:cNvPr>
            <p:cNvSpPr/>
            <p:nvPr/>
          </p:nvSpPr>
          <p:spPr>
            <a:xfrm>
              <a:off x="5379149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11377E0-812F-4182-B848-116BB543C56A}"/>
                </a:ext>
              </a:extLst>
            </p:cNvPr>
            <p:cNvSpPr/>
            <p:nvPr/>
          </p:nvSpPr>
          <p:spPr>
            <a:xfrm>
              <a:off x="5541892" y="54936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07E3033F-6276-49D5-8E35-065A987D7362}"/>
                </a:ext>
              </a:extLst>
            </p:cNvPr>
            <p:cNvSpPr/>
            <p:nvPr/>
          </p:nvSpPr>
          <p:spPr>
            <a:xfrm>
              <a:off x="5585290" y="64569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17D34AA9-299F-4372-A7FD-E584AC052DD3}"/>
                </a:ext>
              </a:extLst>
            </p:cNvPr>
            <p:cNvSpPr/>
            <p:nvPr/>
          </p:nvSpPr>
          <p:spPr>
            <a:xfrm>
              <a:off x="6032890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19C1921E-C139-4862-8841-9472334215B9}"/>
              </a:ext>
            </a:extLst>
          </p:cNvPr>
          <p:cNvGrpSpPr/>
          <p:nvPr/>
        </p:nvGrpSpPr>
        <p:grpSpPr>
          <a:xfrm>
            <a:off x="6126506" y="1895045"/>
            <a:ext cx="2123966" cy="508409"/>
            <a:chOff x="4071667" y="544014"/>
            <a:chExt cx="2123966" cy="508409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F164F0A-3554-4EE1-8608-6FD9EA064284}"/>
                </a:ext>
              </a:extLst>
            </p:cNvPr>
            <p:cNvSpPr/>
            <p:nvPr/>
          </p:nvSpPr>
          <p:spPr>
            <a:xfrm>
              <a:off x="4071667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98890D0A-A9A0-42E6-BBF7-919BFF66D37A}"/>
                </a:ext>
              </a:extLst>
            </p:cNvPr>
            <p:cNvSpPr/>
            <p:nvPr/>
          </p:nvSpPr>
          <p:spPr>
            <a:xfrm>
              <a:off x="4234410" y="549365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EFD49ED-056D-482F-9392-3F62E76AD34A}"/>
                </a:ext>
              </a:extLst>
            </p:cNvPr>
            <p:cNvSpPr/>
            <p:nvPr/>
          </p:nvSpPr>
          <p:spPr>
            <a:xfrm>
              <a:off x="4277808" y="645696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E3B1201-1C30-4638-8D67-CE431E5F271F}"/>
                </a:ext>
              </a:extLst>
            </p:cNvPr>
            <p:cNvSpPr/>
            <p:nvPr/>
          </p:nvSpPr>
          <p:spPr>
            <a:xfrm>
              <a:off x="4725408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9B5C4411-8C5C-4B37-B93B-3261063E83D5}"/>
                </a:ext>
              </a:extLst>
            </p:cNvPr>
            <p:cNvSpPr/>
            <p:nvPr/>
          </p:nvSpPr>
          <p:spPr>
            <a:xfrm>
              <a:off x="4888151" y="54401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A1C3B02-FA74-485C-AC6B-801B95D0A3B6}"/>
                </a:ext>
              </a:extLst>
            </p:cNvPr>
            <p:cNvSpPr/>
            <p:nvPr/>
          </p:nvSpPr>
          <p:spPr>
            <a:xfrm>
              <a:off x="4931549" y="64034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41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D3AE0C8-1AA5-421C-9ABF-EB7DF07CDD1B}"/>
                </a:ext>
              </a:extLst>
            </p:cNvPr>
            <p:cNvSpPr/>
            <p:nvPr/>
          </p:nvSpPr>
          <p:spPr>
            <a:xfrm>
              <a:off x="5379149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8706DA1-4CFA-48BA-9C5A-35EA1F05016B}"/>
                </a:ext>
              </a:extLst>
            </p:cNvPr>
            <p:cNvSpPr/>
            <p:nvPr/>
          </p:nvSpPr>
          <p:spPr>
            <a:xfrm>
              <a:off x="5541892" y="54936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B74AE7BC-1F5C-4570-9198-AB5B990324AB}"/>
                </a:ext>
              </a:extLst>
            </p:cNvPr>
            <p:cNvSpPr/>
            <p:nvPr/>
          </p:nvSpPr>
          <p:spPr>
            <a:xfrm>
              <a:off x="5585290" y="64569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E70BCE8D-829A-49AC-AC67-9661D3586A50}"/>
                </a:ext>
              </a:extLst>
            </p:cNvPr>
            <p:cNvSpPr/>
            <p:nvPr/>
          </p:nvSpPr>
          <p:spPr>
            <a:xfrm>
              <a:off x="6032890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2C527E2-91AE-4E1F-ABAB-FFD71DD1BC06}"/>
              </a:ext>
            </a:extLst>
          </p:cNvPr>
          <p:cNvGrpSpPr/>
          <p:nvPr/>
        </p:nvGrpSpPr>
        <p:grpSpPr>
          <a:xfrm>
            <a:off x="3267427" y="1895045"/>
            <a:ext cx="2123966" cy="508409"/>
            <a:chOff x="4071667" y="544014"/>
            <a:chExt cx="2123966" cy="508409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7979FE7-DC05-434D-BB39-2672A09B6FE0}"/>
                </a:ext>
              </a:extLst>
            </p:cNvPr>
            <p:cNvSpPr/>
            <p:nvPr/>
          </p:nvSpPr>
          <p:spPr>
            <a:xfrm>
              <a:off x="4071667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05A9093-93BA-4E5E-AF12-366DC54B419A}"/>
                </a:ext>
              </a:extLst>
            </p:cNvPr>
            <p:cNvSpPr/>
            <p:nvPr/>
          </p:nvSpPr>
          <p:spPr>
            <a:xfrm>
              <a:off x="4234410" y="549365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C24B35DE-5E5C-499D-861B-F0A0A48B8599}"/>
                </a:ext>
              </a:extLst>
            </p:cNvPr>
            <p:cNvSpPr/>
            <p:nvPr/>
          </p:nvSpPr>
          <p:spPr>
            <a:xfrm>
              <a:off x="4277808" y="645696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EA4B11A-4D9E-4471-9909-9D597C86919C}"/>
                </a:ext>
              </a:extLst>
            </p:cNvPr>
            <p:cNvSpPr/>
            <p:nvPr/>
          </p:nvSpPr>
          <p:spPr>
            <a:xfrm>
              <a:off x="4725408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39B96480-1151-4460-8FC9-73F47E7B89F0}"/>
                </a:ext>
              </a:extLst>
            </p:cNvPr>
            <p:cNvSpPr/>
            <p:nvPr/>
          </p:nvSpPr>
          <p:spPr>
            <a:xfrm>
              <a:off x="4888151" y="54401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ECC5EF1F-A95F-4C3E-8B0B-81998C6C03E9}"/>
                </a:ext>
              </a:extLst>
            </p:cNvPr>
            <p:cNvSpPr/>
            <p:nvPr/>
          </p:nvSpPr>
          <p:spPr>
            <a:xfrm>
              <a:off x="4931549" y="64034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AE91063-5108-4CDD-BF0E-18A9AD09BFBF}"/>
                </a:ext>
              </a:extLst>
            </p:cNvPr>
            <p:cNvSpPr/>
            <p:nvPr/>
          </p:nvSpPr>
          <p:spPr>
            <a:xfrm>
              <a:off x="5379149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55FBE5F-9925-4F7D-AE7E-29A323C24E21}"/>
                </a:ext>
              </a:extLst>
            </p:cNvPr>
            <p:cNvSpPr/>
            <p:nvPr/>
          </p:nvSpPr>
          <p:spPr>
            <a:xfrm>
              <a:off x="5541892" y="54936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59D0CD9D-BBA0-4920-B193-A571334B7081}"/>
                </a:ext>
              </a:extLst>
            </p:cNvPr>
            <p:cNvSpPr/>
            <p:nvPr/>
          </p:nvSpPr>
          <p:spPr>
            <a:xfrm>
              <a:off x="5585290" y="64569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2D1D3315-B0B4-4EB1-97F0-F05011FE1799}"/>
                </a:ext>
              </a:extLst>
            </p:cNvPr>
            <p:cNvSpPr/>
            <p:nvPr/>
          </p:nvSpPr>
          <p:spPr>
            <a:xfrm>
              <a:off x="6032890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8CA868C-A41B-4A4B-B390-394747D7010D}"/>
              </a:ext>
            </a:extLst>
          </p:cNvPr>
          <p:cNvGrpSpPr/>
          <p:nvPr/>
        </p:nvGrpSpPr>
        <p:grpSpPr>
          <a:xfrm>
            <a:off x="257736" y="3436246"/>
            <a:ext cx="2123966" cy="524407"/>
            <a:chOff x="4071667" y="544014"/>
            <a:chExt cx="2123966" cy="508409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76D80F6-35B9-4006-AFB6-FBBE1C15218C}"/>
                </a:ext>
              </a:extLst>
            </p:cNvPr>
            <p:cNvSpPr/>
            <p:nvPr/>
          </p:nvSpPr>
          <p:spPr>
            <a:xfrm>
              <a:off x="4071667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EA9644B1-43BB-47AE-BA30-4066FCDD2D16}"/>
                </a:ext>
              </a:extLst>
            </p:cNvPr>
            <p:cNvSpPr/>
            <p:nvPr/>
          </p:nvSpPr>
          <p:spPr>
            <a:xfrm>
              <a:off x="4234410" y="549365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B4E387E-F7A3-4C8E-A9EA-77967CE91BDB}"/>
                </a:ext>
              </a:extLst>
            </p:cNvPr>
            <p:cNvSpPr/>
            <p:nvPr/>
          </p:nvSpPr>
          <p:spPr>
            <a:xfrm>
              <a:off x="4277808" y="645696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37CCF75C-795A-4158-A75A-34C2697A801B}"/>
                </a:ext>
              </a:extLst>
            </p:cNvPr>
            <p:cNvSpPr/>
            <p:nvPr/>
          </p:nvSpPr>
          <p:spPr>
            <a:xfrm>
              <a:off x="4725408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BD5ADCB5-D5EB-4E1D-9F46-8712A49ABCF0}"/>
                </a:ext>
              </a:extLst>
            </p:cNvPr>
            <p:cNvSpPr/>
            <p:nvPr/>
          </p:nvSpPr>
          <p:spPr>
            <a:xfrm>
              <a:off x="4888151" y="54401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61DCF8C-1D08-41CB-9252-62AF785F3B54}"/>
                </a:ext>
              </a:extLst>
            </p:cNvPr>
            <p:cNvSpPr/>
            <p:nvPr/>
          </p:nvSpPr>
          <p:spPr>
            <a:xfrm>
              <a:off x="4931549" y="64034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644E3D9C-9126-4AB4-9535-BE7E6F71D4A7}"/>
                </a:ext>
              </a:extLst>
            </p:cNvPr>
            <p:cNvSpPr/>
            <p:nvPr/>
          </p:nvSpPr>
          <p:spPr>
            <a:xfrm>
              <a:off x="5379149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EFEA348-D367-4262-BDF9-B50B8CEE60E4}"/>
                </a:ext>
              </a:extLst>
            </p:cNvPr>
            <p:cNvSpPr/>
            <p:nvPr/>
          </p:nvSpPr>
          <p:spPr>
            <a:xfrm>
              <a:off x="5541892" y="54936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65219C8F-14CC-4954-9808-11459D5B99C8}"/>
                </a:ext>
              </a:extLst>
            </p:cNvPr>
            <p:cNvSpPr/>
            <p:nvPr/>
          </p:nvSpPr>
          <p:spPr>
            <a:xfrm>
              <a:off x="5585290" y="64569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4B3B232B-0164-45EA-891C-A9C927161FD5}"/>
                </a:ext>
              </a:extLst>
            </p:cNvPr>
            <p:cNvSpPr/>
            <p:nvPr/>
          </p:nvSpPr>
          <p:spPr>
            <a:xfrm>
              <a:off x="6032890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44A88C5F-62FE-4AAD-90E9-D4F5266342DB}"/>
              </a:ext>
            </a:extLst>
          </p:cNvPr>
          <p:cNvCxnSpPr>
            <a:cxnSpLocks/>
            <a:stCxn id="166" idx="1"/>
          </p:cNvCxnSpPr>
          <p:nvPr/>
        </p:nvCxnSpPr>
        <p:spPr>
          <a:xfrm flipH="1">
            <a:off x="1319719" y="800894"/>
            <a:ext cx="2751948" cy="101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CA2AD8D3-3CB3-4427-BF2D-67269DB8502B}"/>
              </a:ext>
            </a:extLst>
          </p:cNvPr>
          <p:cNvCxnSpPr>
            <a:cxnSpLocks/>
            <a:stCxn id="169" idx="2"/>
          </p:cNvCxnSpPr>
          <p:nvPr/>
        </p:nvCxnSpPr>
        <p:spPr>
          <a:xfrm flipH="1">
            <a:off x="4663946" y="1047072"/>
            <a:ext cx="173137" cy="74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0AC0D18-D9AA-4F79-8616-832BFF4B2312}"/>
              </a:ext>
            </a:extLst>
          </p:cNvPr>
          <p:cNvCxnSpPr>
            <a:cxnSpLocks/>
            <a:endCxn id="182" idx="0"/>
          </p:cNvCxnSpPr>
          <p:nvPr/>
        </p:nvCxnSpPr>
        <p:spPr>
          <a:xfrm>
            <a:off x="5458646" y="960518"/>
            <a:ext cx="1723034" cy="103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1313ABD8-870D-40AF-92F8-9DBABEDE3E24}"/>
              </a:ext>
            </a:extLst>
          </p:cNvPr>
          <p:cNvGrpSpPr/>
          <p:nvPr/>
        </p:nvGrpSpPr>
        <p:grpSpPr>
          <a:xfrm>
            <a:off x="564032" y="1785668"/>
            <a:ext cx="2123966" cy="508409"/>
            <a:chOff x="4071667" y="544014"/>
            <a:chExt cx="2123966" cy="508409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8B0B1656-8D77-49D0-97C6-FD232F6C93EF}"/>
                </a:ext>
              </a:extLst>
            </p:cNvPr>
            <p:cNvSpPr/>
            <p:nvPr/>
          </p:nvSpPr>
          <p:spPr>
            <a:xfrm>
              <a:off x="4071667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4BED05B0-08D1-44C7-9221-C60A06968EB1}"/>
                </a:ext>
              </a:extLst>
            </p:cNvPr>
            <p:cNvSpPr/>
            <p:nvPr/>
          </p:nvSpPr>
          <p:spPr>
            <a:xfrm>
              <a:off x="4234410" y="549365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D64A79D-89A1-454C-9AE6-9E670B297C83}"/>
                </a:ext>
              </a:extLst>
            </p:cNvPr>
            <p:cNvSpPr/>
            <p:nvPr/>
          </p:nvSpPr>
          <p:spPr>
            <a:xfrm>
              <a:off x="4277808" y="645696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61DB6598-C843-4BD1-BC53-69E4E973B161}"/>
                </a:ext>
              </a:extLst>
            </p:cNvPr>
            <p:cNvSpPr/>
            <p:nvPr/>
          </p:nvSpPr>
          <p:spPr>
            <a:xfrm>
              <a:off x="4725408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355B1AC4-78B5-4441-9215-87915BBDD3BC}"/>
                </a:ext>
              </a:extLst>
            </p:cNvPr>
            <p:cNvSpPr/>
            <p:nvPr/>
          </p:nvSpPr>
          <p:spPr>
            <a:xfrm>
              <a:off x="4888151" y="54401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8604824-2627-47CC-8C21-EE84162FAA74}"/>
                </a:ext>
              </a:extLst>
            </p:cNvPr>
            <p:cNvSpPr/>
            <p:nvPr/>
          </p:nvSpPr>
          <p:spPr>
            <a:xfrm>
              <a:off x="4931549" y="64034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D3930A1-8405-4DA6-A355-C33496AF2006}"/>
                </a:ext>
              </a:extLst>
            </p:cNvPr>
            <p:cNvSpPr/>
            <p:nvPr/>
          </p:nvSpPr>
          <p:spPr>
            <a:xfrm>
              <a:off x="5379149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3207498-C053-4D5A-AB3A-031D1921FD3B}"/>
                </a:ext>
              </a:extLst>
            </p:cNvPr>
            <p:cNvSpPr/>
            <p:nvPr/>
          </p:nvSpPr>
          <p:spPr>
            <a:xfrm>
              <a:off x="5541892" y="54936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3BF5207-B2CB-478B-9924-1890D43980E3}"/>
                </a:ext>
              </a:extLst>
            </p:cNvPr>
            <p:cNvSpPr/>
            <p:nvPr/>
          </p:nvSpPr>
          <p:spPr>
            <a:xfrm>
              <a:off x="6032890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9C8088C-B068-4A31-982C-2BB46F2D19E8}"/>
              </a:ext>
            </a:extLst>
          </p:cNvPr>
          <p:cNvCxnSpPr>
            <a:cxnSpLocks/>
          </p:cNvCxnSpPr>
          <p:nvPr/>
        </p:nvCxnSpPr>
        <p:spPr>
          <a:xfrm flipH="1">
            <a:off x="478386" y="2081529"/>
            <a:ext cx="319915" cy="140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F713D128-4EC7-4C71-BC57-DD1542821DDA}"/>
              </a:ext>
            </a:extLst>
          </p:cNvPr>
          <p:cNvGrpSpPr/>
          <p:nvPr/>
        </p:nvGrpSpPr>
        <p:grpSpPr>
          <a:xfrm>
            <a:off x="2569024" y="3459097"/>
            <a:ext cx="2123966" cy="524407"/>
            <a:chOff x="4071667" y="544014"/>
            <a:chExt cx="2123966" cy="508409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E604E62A-F1F4-477C-B8C4-B6BE0D6D3538}"/>
                </a:ext>
              </a:extLst>
            </p:cNvPr>
            <p:cNvSpPr/>
            <p:nvPr/>
          </p:nvSpPr>
          <p:spPr>
            <a:xfrm>
              <a:off x="4071667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2AA65888-FF00-4A31-B3B2-E0EFD28ACFD6}"/>
                </a:ext>
              </a:extLst>
            </p:cNvPr>
            <p:cNvSpPr/>
            <p:nvPr/>
          </p:nvSpPr>
          <p:spPr>
            <a:xfrm>
              <a:off x="4234410" y="549365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8AC75DA-ED36-4AAD-9835-4379471886F5}"/>
                </a:ext>
              </a:extLst>
            </p:cNvPr>
            <p:cNvSpPr/>
            <p:nvPr/>
          </p:nvSpPr>
          <p:spPr>
            <a:xfrm>
              <a:off x="4277808" y="645696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7E91CEB5-A2C1-42DA-8B2E-297398A0F450}"/>
                </a:ext>
              </a:extLst>
            </p:cNvPr>
            <p:cNvSpPr/>
            <p:nvPr/>
          </p:nvSpPr>
          <p:spPr>
            <a:xfrm>
              <a:off x="4725408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E10E0A0-EDC6-4FFE-BC4B-5F8435707CF1}"/>
                </a:ext>
              </a:extLst>
            </p:cNvPr>
            <p:cNvSpPr/>
            <p:nvPr/>
          </p:nvSpPr>
          <p:spPr>
            <a:xfrm>
              <a:off x="4888151" y="54401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3A1119D3-9187-4440-AF06-11F371DAE945}"/>
                </a:ext>
              </a:extLst>
            </p:cNvPr>
            <p:cNvSpPr/>
            <p:nvPr/>
          </p:nvSpPr>
          <p:spPr>
            <a:xfrm>
              <a:off x="4931549" y="64034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49F085A1-4C37-42D0-AE06-979B37CA7A6B}"/>
                </a:ext>
              </a:extLst>
            </p:cNvPr>
            <p:cNvSpPr/>
            <p:nvPr/>
          </p:nvSpPr>
          <p:spPr>
            <a:xfrm>
              <a:off x="5379149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A39AA39-55DB-4397-9308-0C49F2BFB923}"/>
                </a:ext>
              </a:extLst>
            </p:cNvPr>
            <p:cNvSpPr/>
            <p:nvPr/>
          </p:nvSpPr>
          <p:spPr>
            <a:xfrm>
              <a:off x="5541892" y="54936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D0D8287D-805B-47B5-986E-FE89E780ADF9}"/>
                </a:ext>
              </a:extLst>
            </p:cNvPr>
            <p:cNvSpPr/>
            <p:nvPr/>
          </p:nvSpPr>
          <p:spPr>
            <a:xfrm>
              <a:off x="5585290" y="64569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C06197A-9DC4-4A14-AD71-3A415273C014}"/>
                </a:ext>
              </a:extLst>
            </p:cNvPr>
            <p:cNvSpPr/>
            <p:nvPr/>
          </p:nvSpPr>
          <p:spPr>
            <a:xfrm>
              <a:off x="6032890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E08FCF14-F492-407F-8E24-FB0527AE0E60}"/>
              </a:ext>
            </a:extLst>
          </p:cNvPr>
          <p:cNvCxnSpPr>
            <a:cxnSpLocks/>
            <a:stCxn id="216" idx="1"/>
            <a:endCxn id="228" idx="0"/>
          </p:cNvCxnSpPr>
          <p:nvPr/>
        </p:nvCxnSpPr>
        <p:spPr>
          <a:xfrm>
            <a:off x="1217773" y="2037197"/>
            <a:ext cx="2086364" cy="142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72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7D5AB786-3A26-4194-A27B-F7494245846D}"/>
              </a:ext>
            </a:extLst>
          </p:cNvPr>
          <p:cNvSpPr/>
          <p:nvPr/>
        </p:nvSpPr>
        <p:spPr>
          <a:xfrm>
            <a:off x="1209171" y="5072332"/>
            <a:ext cx="2647514" cy="1030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/>
              <a:t>Insert</a:t>
            </a:r>
            <a:r>
              <a:rPr lang="en-CA"/>
              <a:t> 6 STEP2</a:t>
            </a:r>
            <a:endParaRPr lang="en-CA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91F6D405-7559-40A6-9293-AEAB9BDD4747}"/>
              </a:ext>
            </a:extLst>
          </p:cNvPr>
          <p:cNvGrpSpPr/>
          <p:nvPr/>
        </p:nvGrpSpPr>
        <p:grpSpPr>
          <a:xfrm>
            <a:off x="4071667" y="544014"/>
            <a:ext cx="2211522" cy="508409"/>
            <a:chOff x="4071667" y="544014"/>
            <a:chExt cx="2123966" cy="508409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2F7FC08C-119F-424F-A9D3-1D99A64432A4}"/>
                </a:ext>
              </a:extLst>
            </p:cNvPr>
            <p:cNvSpPr/>
            <p:nvPr/>
          </p:nvSpPr>
          <p:spPr>
            <a:xfrm>
              <a:off x="4071667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1AA51A16-B396-46F2-9298-C9CB3B416582}"/>
                </a:ext>
              </a:extLst>
            </p:cNvPr>
            <p:cNvSpPr/>
            <p:nvPr/>
          </p:nvSpPr>
          <p:spPr>
            <a:xfrm>
              <a:off x="4234410" y="549365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A6B6E437-E9A2-4838-B199-EB807AB5F59C}"/>
                </a:ext>
              </a:extLst>
            </p:cNvPr>
            <p:cNvSpPr/>
            <p:nvPr/>
          </p:nvSpPr>
          <p:spPr>
            <a:xfrm>
              <a:off x="4277808" y="645696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97B6E993-5BB7-4108-BB61-A5A15986F51E}"/>
                </a:ext>
              </a:extLst>
            </p:cNvPr>
            <p:cNvSpPr/>
            <p:nvPr/>
          </p:nvSpPr>
          <p:spPr>
            <a:xfrm>
              <a:off x="4725408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1D1CE8EC-FC99-43B8-B84D-936CBB889998}"/>
                </a:ext>
              </a:extLst>
            </p:cNvPr>
            <p:cNvSpPr/>
            <p:nvPr/>
          </p:nvSpPr>
          <p:spPr>
            <a:xfrm>
              <a:off x="4888151" y="54401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917EC33-8F1D-494F-A9E9-3C471C682E71}"/>
                </a:ext>
              </a:extLst>
            </p:cNvPr>
            <p:cNvSpPr/>
            <p:nvPr/>
          </p:nvSpPr>
          <p:spPr>
            <a:xfrm>
              <a:off x="5379149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E772598B-6F44-4C5D-A408-3A25093F2D68}"/>
                </a:ext>
              </a:extLst>
            </p:cNvPr>
            <p:cNvSpPr/>
            <p:nvPr/>
          </p:nvSpPr>
          <p:spPr>
            <a:xfrm>
              <a:off x="5541892" y="54936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D3907590-008E-45BA-BE9C-B751A7BEB7C6}"/>
                </a:ext>
              </a:extLst>
            </p:cNvPr>
            <p:cNvSpPr/>
            <p:nvPr/>
          </p:nvSpPr>
          <p:spPr>
            <a:xfrm>
              <a:off x="5585290" y="64569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41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1E3B5814-BFC1-410D-B722-7B1E8E54A128}"/>
                </a:ext>
              </a:extLst>
            </p:cNvPr>
            <p:cNvSpPr/>
            <p:nvPr/>
          </p:nvSpPr>
          <p:spPr>
            <a:xfrm>
              <a:off x="6032890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1FD556B-7661-49BA-8D16-E29F27B4886E}"/>
              </a:ext>
            </a:extLst>
          </p:cNvPr>
          <p:cNvGrpSpPr/>
          <p:nvPr/>
        </p:nvGrpSpPr>
        <p:grpSpPr>
          <a:xfrm>
            <a:off x="7198068" y="2063216"/>
            <a:ext cx="2123966" cy="508409"/>
            <a:chOff x="4071667" y="544014"/>
            <a:chExt cx="2123966" cy="508409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8F048B6D-5787-491C-B157-029D842EB4CF}"/>
                </a:ext>
              </a:extLst>
            </p:cNvPr>
            <p:cNvSpPr/>
            <p:nvPr/>
          </p:nvSpPr>
          <p:spPr>
            <a:xfrm>
              <a:off x="4071667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BBD14B3B-1413-4768-8E03-76E88A0120B1}"/>
                </a:ext>
              </a:extLst>
            </p:cNvPr>
            <p:cNvSpPr/>
            <p:nvPr/>
          </p:nvSpPr>
          <p:spPr>
            <a:xfrm>
              <a:off x="4234410" y="549365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479CEE8-2BF6-40DD-ACAB-59737A013B54}"/>
                </a:ext>
              </a:extLst>
            </p:cNvPr>
            <p:cNvSpPr/>
            <p:nvPr/>
          </p:nvSpPr>
          <p:spPr>
            <a:xfrm>
              <a:off x="4277808" y="645696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417C49B-5F55-4E48-BF7E-A3A09DE692CE}"/>
                </a:ext>
              </a:extLst>
            </p:cNvPr>
            <p:cNvSpPr/>
            <p:nvPr/>
          </p:nvSpPr>
          <p:spPr>
            <a:xfrm>
              <a:off x="4725408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0BF9CCA8-D2D9-4436-998D-1F18A3B48C3B}"/>
                </a:ext>
              </a:extLst>
            </p:cNvPr>
            <p:cNvSpPr/>
            <p:nvPr/>
          </p:nvSpPr>
          <p:spPr>
            <a:xfrm>
              <a:off x="4888151" y="54401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85042B1-05CE-470A-9086-EFAF5CB64443}"/>
                </a:ext>
              </a:extLst>
            </p:cNvPr>
            <p:cNvSpPr/>
            <p:nvPr/>
          </p:nvSpPr>
          <p:spPr>
            <a:xfrm>
              <a:off x="4931549" y="64034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41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74803A-EDC3-442F-A54D-41C3EA5211D8}"/>
                </a:ext>
              </a:extLst>
            </p:cNvPr>
            <p:cNvSpPr/>
            <p:nvPr/>
          </p:nvSpPr>
          <p:spPr>
            <a:xfrm>
              <a:off x="5379149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A58CA4B-0D30-409B-9A0F-C68686F29D56}"/>
                </a:ext>
              </a:extLst>
            </p:cNvPr>
            <p:cNvSpPr/>
            <p:nvPr/>
          </p:nvSpPr>
          <p:spPr>
            <a:xfrm>
              <a:off x="5541892" y="54936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30039D15-47DC-499A-8A72-3CF1DCFB3629}"/>
                </a:ext>
              </a:extLst>
            </p:cNvPr>
            <p:cNvSpPr/>
            <p:nvPr/>
          </p:nvSpPr>
          <p:spPr>
            <a:xfrm>
              <a:off x="5585290" y="64569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7A4EC65-F43B-42F1-9B25-6CA5614E1979}"/>
                </a:ext>
              </a:extLst>
            </p:cNvPr>
            <p:cNvSpPr/>
            <p:nvPr/>
          </p:nvSpPr>
          <p:spPr>
            <a:xfrm>
              <a:off x="6032890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1A43D4F5-318E-4C05-9430-71E6E18A0873}"/>
              </a:ext>
            </a:extLst>
          </p:cNvPr>
          <p:cNvCxnSpPr>
            <a:cxnSpLocks/>
            <a:stCxn id="177" idx="1"/>
          </p:cNvCxnSpPr>
          <p:nvPr/>
        </p:nvCxnSpPr>
        <p:spPr>
          <a:xfrm flipH="1">
            <a:off x="270615" y="800894"/>
            <a:ext cx="3801052" cy="2645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78AC19EA-2C34-4AA2-AB06-F14023F8D566}"/>
              </a:ext>
            </a:extLst>
          </p:cNvPr>
          <p:cNvCxnSpPr>
            <a:cxnSpLocks/>
            <a:stCxn id="186" idx="3"/>
            <a:endCxn id="193" idx="0"/>
          </p:cNvCxnSpPr>
          <p:nvPr/>
        </p:nvCxnSpPr>
        <p:spPr>
          <a:xfrm>
            <a:off x="6283189" y="795543"/>
            <a:ext cx="1970053" cy="136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8FBFE8F-3135-4230-B59A-70CDC18372F6}"/>
              </a:ext>
            </a:extLst>
          </p:cNvPr>
          <p:cNvGrpSpPr/>
          <p:nvPr/>
        </p:nvGrpSpPr>
        <p:grpSpPr>
          <a:xfrm>
            <a:off x="2569024" y="3459097"/>
            <a:ext cx="2123966" cy="524407"/>
            <a:chOff x="4071667" y="544014"/>
            <a:chExt cx="2123966" cy="508409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3C775DAD-7147-49B5-9DED-E33DCDE0201D}"/>
                </a:ext>
              </a:extLst>
            </p:cNvPr>
            <p:cNvSpPr/>
            <p:nvPr/>
          </p:nvSpPr>
          <p:spPr>
            <a:xfrm>
              <a:off x="4071667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FAFBC558-D06C-472C-9443-9741372C8314}"/>
                </a:ext>
              </a:extLst>
            </p:cNvPr>
            <p:cNvSpPr/>
            <p:nvPr/>
          </p:nvSpPr>
          <p:spPr>
            <a:xfrm>
              <a:off x="4234410" y="549365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0379D56C-487D-43B4-B327-D4049F0D04F4}"/>
                </a:ext>
              </a:extLst>
            </p:cNvPr>
            <p:cNvSpPr/>
            <p:nvPr/>
          </p:nvSpPr>
          <p:spPr>
            <a:xfrm>
              <a:off x="4277808" y="645696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5150F16-D874-4C91-9727-DC4B8EBDB92B}"/>
                </a:ext>
              </a:extLst>
            </p:cNvPr>
            <p:cNvSpPr/>
            <p:nvPr/>
          </p:nvSpPr>
          <p:spPr>
            <a:xfrm>
              <a:off x="4725408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1F54D324-43A8-41D9-94D9-597817E64127}"/>
                </a:ext>
              </a:extLst>
            </p:cNvPr>
            <p:cNvSpPr/>
            <p:nvPr/>
          </p:nvSpPr>
          <p:spPr>
            <a:xfrm>
              <a:off x="4888151" y="54401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9E80E76-2D50-498D-8E9B-621AD3C8B439}"/>
                </a:ext>
              </a:extLst>
            </p:cNvPr>
            <p:cNvSpPr/>
            <p:nvPr/>
          </p:nvSpPr>
          <p:spPr>
            <a:xfrm>
              <a:off x="4931549" y="64034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FC6EC5D1-BCB5-4D98-9DE5-D7469B42B428}"/>
                </a:ext>
              </a:extLst>
            </p:cNvPr>
            <p:cNvSpPr/>
            <p:nvPr/>
          </p:nvSpPr>
          <p:spPr>
            <a:xfrm>
              <a:off x="5379149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9AF20DA-0DD3-4CC3-BB61-F4DC0FB4F188}"/>
                </a:ext>
              </a:extLst>
            </p:cNvPr>
            <p:cNvSpPr/>
            <p:nvPr/>
          </p:nvSpPr>
          <p:spPr>
            <a:xfrm>
              <a:off x="5541892" y="54936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D4FCCC75-84C8-44AB-B507-E9C837CDBE74}"/>
                </a:ext>
              </a:extLst>
            </p:cNvPr>
            <p:cNvSpPr/>
            <p:nvPr/>
          </p:nvSpPr>
          <p:spPr>
            <a:xfrm>
              <a:off x="5585290" y="64569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CD36A40D-3446-434E-A109-BFFB023365A7}"/>
                </a:ext>
              </a:extLst>
            </p:cNvPr>
            <p:cNvSpPr/>
            <p:nvPr/>
          </p:nvSpPr>
          <p:spPr>
            <a:xfrm>
              <a:off x="6032890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8AD8B645-7327-497D-8DF2-9D0C68489F9A}"/>
              </a:ext>
            </a:extLst>
          </p:cNvPr>
          <p:cNvGrpSpPr/>
          <p:nvPr/>
        </p:nvGrpSpPr>
        <p:grpSpPr>
          <a:xfrm>
            <a:off x="257736" y="3436246"/>
            <a:ext cx="2123966" cy="524407"/>
            <a:chOff x="4071667" y="544014"/>
            <a:chExt cx="2123966" cy="508409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438C603-E1B6-4F8E-AE84-00612DAB202E}"/>
                </a:ext>
              </a:extLst>
            </p:cNvPr>
            <p:cNvSpPr/>
            <p:nvPr/>
          </p:nvSpPr>
          <p:spPr>
            <a:xfrm>
              <a:off x="4071667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C000A300-DBC4-4F34-9417-B08340FE1EBF}"/>
                </a:ext>
              </a:extLst>
            </p:cNvPr>
            <p:cNvSpPr/>
            <p:nvPr/>
          </p:nvSpPr>
          <p:spPr>
            <a:xfrm>
              <a:off x="4234410" y="549365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C072465-5FE3-46D5-B6CA-B2A5398ED25D}"/>
                </a:ext>
              </a:extLst>
            </p:cNvPr>
            <p:cNvSpPr/>
            <p:nvPr/>
          </p:nvSpPr>
          <p:spPr>
            <a:xfrm>
              <a:off x="4277808" y="645696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819E343-B331-4BDA-84AE-9E7671523821}"/>
                </a:ext>
              </a:extLst>
            </p:cNvPr>
            <p:cNvSpPr/>
            <p:nvPr/>
          </p:nvSpPr>
          <p:spPr>
            <a:xfrm>
              <a:off x="4725408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40E2D5F3-EEEF-4D67-A7BA-350D41517D60}"/>
                </a:ext>
              </a:extLst>
            </p:cNvPr>
            <p:cNvSpPr/>
            <p:nvPr/>
          </p:nvSpPr>
          <p:spPr>
            <a:xfrm>
              <a:off x="4888151" y="54401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A19F3FD-8CC0-4CBE-9EF0-BCD44F35D300}"/>
                </a:ext>
              </a:extLst>
            </p:cNvPr>
            <p:cNvSpPr/>
            <p:nvPr/>
          </p:nvSpPr>
          <p:spPr>
            <a:xfrm>
              <a:off x="4931549" y="64034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9EFF77C5-0125-45A6-A772-AF505BE888A2}"/>
                </a:ext>
              </a:extLst>
            </p:cNvPr>
            <p:cNvSpPr/>
            <p:nvPr/>
          </p:nvSpPr>
          <p:spPr>
            <a:xfrm>
              <a:off x="5379149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67047E8-5290-40AE-A908-85A71AEF9CE9}"/>
                </a:ext>
              </a:extLst>
            </p:cNvPr>
            <p:cNvSpPr/>
            <p:nvPr/>
          </p:nvSpPr>
          <p:spPr>
            <a:xfrm>
              <a:off x="5541892" y="54936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9C24CEBA-3178-4736-B39D-78C149B590B1}"/>
                </a:ext>
              </a:extLst>
            </p:cNvPr>
            <p:cNvSpPr/>
            <p:nvPr/>
          </p:nvSpPr>
          <p:spPr>
            <a:xfrm>
              <a:off x="5585290" y="64569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111C4772-F911-4110-ADD1-C545B143DD58}"/>
                </a:ext>
              </a:extLst>
            </p:cNvPr>
            <p:cNvSpPr/>
            <p:nvPr/>
          </p:nvSpPr>
          <p:spPr>
            <a:xfrm>
              <a:off x="6032890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323A69EE-A389-436E-9E8A-8D7D31CCAD53}"/>
              </a:ext>
            </a:extLst>
          </p:cNvPr>
          <p:cNvGrpSpPr/>
          <p:nvPr/>
        </p:nvGrpSpPr>
        <p:grpSpPr>
          <a:xfrm>
            <a:off x="4693010" y="2750362"/>
            <a:ext cx="2123966" cy="508409"/>
            <a:chOff x="4071667" y="544014"/>
            <a:chExt cx="2123966" cy="508409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1F90D0BE-0D96-4958-8264-1185030125BC}"/>
                </a:ext>
              </a:extLst>
            </p:cNvPr>
            <p:cNvSpPr/>
            <p:nvPr/>
          </p:nvSpPr>
          <p:spPr>
            <a:xfrm>
              <a:off x="4071667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42197F54-C7FD-4676-8C31-D1DDDBB18092}"/>
                </a:ext>
              </a:extLst>
            </p:cNvPr>
            <p:cNvSpPr/>
            <p:nvPr/>
          </p:nvSpPr>
          <p:spPr>
            <a:xfrm>
              <a:off x="4234410" y="549365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F273862A-9264-443F-8F7B-7532E6181386}"/>
                </a:ext>
              </a:extLst>
            </p:cNvPr>
            <p:cNvSpPr/>
            <p:nvPr/>
          </p:nvSpPr>
          <p:spPr>
            <a:xfrm>
              <a:off x="4277808" y="645696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0BD43317-ACFC-4476-A817-B2651ACD7858}"/>
                </a:ext>
              </a:extLst>
            </p:cNvPr>
            <p:cNvSpPr/>
            <p:nvPr/>
          </p:nvSpPr>
          <p:spPr>
            <a:xfrm>
              <a:off x="4725408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092EADC6-5245-4322-BF7D-4C66A3F16972}"/>
                </a:ext>
              </a:extLst>
            </p:cNvPr>
            <p:cNvSpPr/>
            <p:nvPr/>
          </p:nvSpPr>
          <p:spPr>
            <a:xfrm>
              <a:off x="4888151" y="54401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67C5ADD3-B326-4393-AE76-8FDD983DE905}"/>
                </a:ext>
              </a:extLst>
            </p:cNvPr>
            <p:cNvSpPr/>
            <p:nvPr/>
          </p:nvSpPr>
          <p:spPr>
            <a:xfrm>
              <a:off x="4931549" y="64034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22EA72A8-221F-46C9-9FDC-2C8A37CF6F8E}"/>
                </a:ext>
              </a:extLst>
            </p:cNvPr>
            <p:cNvSpPr/>
            <p:nvPr/>
          </p:nvSpPr>
          <p:spPr>
            <a:xfrm>
              <a:off x="5379149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18CE43EB-120D-4F30-842E-06E382BEC944}"/>
                </a:ext>
              </a:extLst>
            </p:cNvPr>
            <p:cNvSpPr/>
            <p:nvPr/>
          </p:nvSpPr>
          <p:spPr>
            <a:xfrm>
              <a:off x="5541892" y="54936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8DB350C0-C51E-449D-9D0B-0DA58783DFB5}"/>
                </a:ext>
              </a:extLst>
            </p:cNvPr>
            <p:cNvSpPr/>
            <p:nvPr/>
          </p:nvSpPr>
          <p:spPr>
            <a:xfrm>
              <a:off x="5585290" y="64569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2480A06B-124F-439C-BFCE-9343D357A58E}"/>
                </a:ext>
              </a:extLst>
            </p:cNvPr>
            <p:cNvSpPr/>
            <p:nvPr/>
          </p:nvSpPr>
          <p:spPr>
            <a:xfrm>
              <a:off x="6032890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9D468872-80A3-4D86-9B95-E71764DE899F}"/>
              </a:ext>
            </a:extLst>
          </p:cNvPr>
          <p:cNvCxnSpPr>
            <a:cxnSpLocks/>
            <a:endCxn id="224" idx="0"/>
          </p:cNvCxnSpPr>
          <p:nvPr/>
        </p:nvCxnSpPr>
        <p:spPr>
          <a:xfrm flipH="1">
            <a:off x="2650396" y="1105773"/>
            <a:ext cx="2172918" cy="235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AF355DCC-92FD-4587-A4A1-6F87C2B8BB18}"/>
              </a:ext>
            </a:extLst>
          </p:cNvPr>
          <p:cNvCxnSpPr>
            <a:cxnSpLocks/>
            <a:stCxn id="183" idx="2"/>
            <a:endCxn id="260" idx="0"/>
          </p:cNvCxnSpPr>
          <p:nvPr/>
        </p:nvCxnSpPr>
        <p:spPr>
          <a:xfrm flipH="1">
            <a:off x="4774382" y="1052423"/>
            <a:ext cx="743391" cy="170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6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>
            <a:extLst>
              <a:ext uri="{FF2B5EF4-FFF2-40B4-BE49-F238E27FC236}">
                <a16:creationId xmlns:a16="http://schemas.microsoft.com/office/drawing/2014/main" id="{2F422FE3-C60F-4DCA-ABD8-560E504D6EBB}"/>
              </a:ext>
            </a:extLst>
          </p:cNvPr>
          <p:cNvSpPr/>
          <p:nvPr/>
        </p:nvSpPr>
        <p:spPr>
          <a:xfrm>
            <a:off x="1209171" y="5072332"/>
            <a:ext cx="2647514" cy="1030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Insert</a:t>
            </a:r>
            <a:r>
              <a:rPr lang="en-CA" dirty="0"/>
              <a:t> 4</a:t>
            </a: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8237078D-9724-45F9-9B5A-EF5A18893549}"/>
              </a:ext>
            </a:extLst>
          </p:cNvPr>
          <p:cNvGrpSpPr/>
          <p:nvPr/>
        </p:nvGrpSpPr>
        <p:grpSpPr>
          <a:xfrm>
            <a:off x="4071667" y="544014"/>
            <a:ext cx="2211522" cy="508409"/>
            <a:chOff x="4071667" y="544014"/>
            <a:chExt cx="2123966" cy="508409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EC9B3309-E2E3-4575-8EDC-6762B050D2D8}"/>
                </a:ext>
              </a:extLst>
            </p:cNvPr>
            <p:cNvSpPr/>
            <p:nvPr/>
          </p:nvSpPr>
          <p:spPr>
            <a:xfrm>
              <a:off x="4071667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F3122E2-E647-4445-8BB2-7EA93EA64BA0}"/>
                </a:ext>
              </a:extLst>
            </p:cNvPr>
            <p:cNvSpPr/>
            <p:nvPr/>
          </p:nvSpPr>
          <p:spPr>
            <a:xfrm>
              <a:off x="4234410" y="549365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B1A8A20-0564-438C-8992-D5B811952473}"/>
                </a:ext>
              </a:extLst>
            </p:cNvPr>
            <p:cNvSpPr/>
            <p:nvPr/>
          </p:nvSpPr>
          <p:spPr>
            <a:xfrm>
              <a:off x="4277808" y="645696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7D3F14D-FEA0-4763-A1E5-2F6F005C8012}"/>
                </a:ext>
              </a:extLst>
            </p:cNvPr>
            <p:cNvSpPr/>
            <p:nvPr/>
          </p:nvSpPr>
          <p:spPr>
            <a:xfrm>
              <a:off x="4725408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E47B018-A63F-4B30-8CCA-344FDE5923FE}"/>
                </a:ext>
              </a:extLst>
            </p:cNvPr>
            <p:cNvSpPr/>
            <p:nvPr/>
          </p:nvSpPr>
          <p:spPr>
            <a:xfrm>
              <a:off x="4888151" y="54401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1060B624-0FA3-455B-8537-26FD12111FED}"/>
                </a:ext>
              </a:extLst>
            </p:cNvPr>
            <p:cNvSpPr/>
            <p:nvPr/>
          </p:nvSpPr>
          <p:spPr>
            <a:xfrm>
              <a:off x="5379149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ECD49450-F189-41E2-845A-E4083A27C0FA}"/>
                </a:ext>
              </a:extLst>
            </p:cNvPr>
            <p:cNvSpPr/>
            <p:nvPr/>
          </p:nvSpPr>
          <p:spPr>
            <a:xfrm>
              <a:off x="5541892" y="54936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ED4572F3-5CFA-4B9B-83E9-E5026FEA0A18}"/>
                </a:ext>
              </a:extLst>
            </p:cNvPr>
            <p:cNvSpPr/>
            <p:nvPr/>
          </p:nvSpPr>
          <p:spPr>
            <a:xfrm>
              <a:off x="5585290" y="64569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41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00AD88D0-DAE0-42EB-9522-CDDF2CA04AA1}"/>
                </a:ext>
              </a:extLst>
            </p:cNvPr>
            <p:cNvSpPr/>
            <p:nvPr/>
          </p:nvSpPr>
          <p:spPr>
            <a:xfrm>
              <a:off x="6032890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25BA80CB-088E-46D6-AF65-F803E11F9F5B}"/>
              </a:ext>
            </a:extLst>
          </p:cNvPr>
          <p:cNvGrpSpPr/>
          <p:nvPr/>
        </p:nvGrpSpPr>
        <p:grpSpPr>
          <a:xfrm>
            <a:off x="7198068" y="2063216"/>
            <a:ext cx="2123966" cy="508409"/>
            <a:chOff x="4071667" y="544014"/>
            <a:chExt cx="2123966" cy="508409"/>
          </a:xfrm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5EDA7D4D-9444-44CF-98F1-97BC339BF6BF}"/>
                </a:ext>
              </a:extLst>
            </p:cNvPr>
            <p:cNvSpPr/>
            <p:nvPr/>
          </p:nvSpPr>
          <p:spPr>
            <a:xfrm>
              <a:off x="4071667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87D190C7-8D2B-439C-BBAA-4664463780C7}"/>
                </a:ext>
              </a:extLst>
            </p:cNvPr>
            <p:cNvSpPr/>
            <p:nvPr/>
          </p:nvSpPr>
          <p:spPr>
            <a:xfrm>
              <a:off x="4234410" y="549365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5F55DAFD-460A-45C0-86A0-D35A41E95A2B}"/>
                </a:ext>
              </a:extLst>
            </p:cNvPr>
            <p:cNvSpPr/>
            <p:nvPr/>
          </p:nvSpPr>
          <p:spPr>
            <a:xfrm>
              <a:off x="4277808" y="645696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203DE74-1193-4A35-90DC-E7ABF07CAFC4}"/>
                </a:ext>
              </a:extLst>
            </p:cNvPr>
            <p:cNvSpPr/>
            <p:nvPr/>
          </p:nvSpPr>
          <p:spPr>
            <a:xfrm>
              <a:off x="4725408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B68AF2C9-5024-4E81-BC05-B10823EB94C2}"/>
                </a:ext>
              </a:extLst>
            </p:cNvPr>
            <p:cNvSpPr/>
            <p:nvPr/>
          </p:nvSpPr>
          <p:spPr>
            <a:xfrm>
              <a:off x="4888151" y="54401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9D90FA6D-46E6-48D4-92EC-092BA7E3136C}"/>
                </a:ext>
              </a:extLst>
            </p:cNvPr>
            <p:cNvSpPr/>
            <p:nvPr/>
          </p:nvSpPr>
          <p:spPr>
            <a:xfrm>
              <a:off x="4931549" y="64034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41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71794929-D95D-403B-B303-5065D104237C}"/>
                </a:ext>
              </a:extLst>
            </p:cNvPr>
            <p:cNvSpPr/>
            <p:nvPr/>
          </p:nvSpPr>
          <p:spPr>
            <a:xfrm>
              <a:off x="5379149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F9E6F7A2-CE3F-4B29-8C3A-3984DC6E8C16}"/>
                </a:ext>
              </a:extLst>
            </p:cNvPr>
            <p:cNvSpPr/>
            <p:nvPr/>
          </p:nvSpPr>
          <p:spPr>
            <a:xfrm>
              <a:off x="5541892" y="54936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A2F6EED0-78E1-4741-A945-3702B76CBB2B}"/>
                </a:ext>
              </a:extLst>
            </p:cNvPr>
            <p:cNvSpPr/>
            <p:nvPr/>
          </p:nvSpPr>
          <p:spPr>
            <a:xfrm>
              <a:off x="5585290" y="64569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3B41EC7A-FEF4-41E5-A05C-5403A68E1238}"/>
                </a:ext>
              </a:extLst>
            </p:cNvPr>
            <p:cNvSpPr/>
            <p:nvPr/>
          </p:nvSpPr>
          <p:spPr>
            <a:xfrm>
              <a:off x="6032890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117A92A3-2A22-4F99-97E8-27F20263D863}"/>
              </a:ext>
            </a:extLst>
          </p:cNvPr>
          <p:cNvCxnSpPr>
            <a:cxnSpLocks/>
            <a:stCxn id="240" idx="1"/>
          </p:cNvCxnSpPr>
          <p:nvPr/>
        </p:nvCxnSpPr>
        <p:spPr>
          <a:xfrm flipH="1">
            <a:off x="270615" y="800894"/>
            <a:ext cx="3801052" cy="2645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C5EAAB71-9CB4-4FAF-A400-6C203F37CB76}"/>
              </a:ext>
            </a:extLst>
          </p:cNvPr>
          <p:cNvCxnSpPr>
            <a:cxnSpLocks/>
            <a:endCxn id="255" idx="0"/>
          </p:cNvCxnSpPr>
          <p:nvPr/>
        </p:nvCxnSpPr>
        <p:spPr>
          <a:xfrm>
            <a:off x="6530208" y="1128689"/>
            <a:ext cx="1723034" cy="103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E0CB7E19-B7E4-406E-A5A6-89967E87C57C}"/>
              </a:ext>
            </a:extLst>
          </p:cNvPr>
          <p:cNvGrpSpPr/>
          <p:nvPr/>
        </p:nvGrpSpPr>
        <p:grpSpPr>
          <a:xfrm>
            <a:off x="2569024" y="3459097"/>
            <a:ext cx="2123966" cy="524407"/>
            <a:chOff x="4071667" y="544014"/>
            <a:chExt cx="2123966" cy="508409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B3520B17-9ADA-4624-B7A2-126B7C48E4D0}"/>
                </a:ext>
              </a:extLst>
            </p:cNvPr>
            <p:cNvSpPr/>
            <p:nvPr/>
          </p:nvSpPr>
          <p:spPr>
            <a:xfrm>
              <a:off x="4071667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A9DFBD94-CEA8-4BBF-8628-B3F798E51C81}"/>
                </a:ext>
              </a:extLst>
            </p:cNvPr>
            <p:cNvSpPr/>
            <p:nvPr/>
          </p:nvSpPr>
          <p:spPr>
            <a:xfrm>
              <a:off x="4234410" y="549365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E3B2DB7E-1C0F-4694-90EB-1713EF85F4EE}"/>
                </a:ext>
              </a:extLst>
            </p:cNvPr>
            <p:cNvSpPr/>
            <p:nvPr/>
          </p:nvSpPr>
          <p:spPr>
            <a:xfrm>
              <a:off x="4277808" y="645696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C7C1FB11-D865-47E3-B5A1-1E6927D2F1B8}"/>
                </a:ext>
              </a:extLst>
            </p:cNvPr>
            <p:cNvSpPr/>
            <p:nvPr/>
          </p:nvSpPr>
          <p:spPr>
            <a:xfrm>
              <a:off x="4725408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BDE754CB-852C-4103-B8A0-9FABD1496201}"/>
                </a:ext>
              </a:extLst>
            </p:cNvPr>
            <p:cNvSpPr/>
            <p:nvPr/>
          </p:nvSpPr>
          <p:spPr>
            <a:xfrm>
              <a:off x="4888151" y="54401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FBC30059-1C14-49D0-A781-0424D86D2FE4}"/>
                </a:ext>
              </a:extLst>
            </p:cNvPr>
            <p:cNvSpPr/>
            <p:nvPr/>
          </p:nvSpPr>
          <p:spPr>
            <a:xfrm>
              <a:off x="4931549" y="64034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F63B0EE4-86C5-411C-81F3-7A34911C3560}"/>
                </a:ext>
              </a:extLst>
            </p:cNvPr>
            <p:cNvSpPr/>
            <p:nvPr/>
          </p:nvSpPr>
          <p:spPr>
            <a:xfrm>
              <a:off x="5379149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D0EC75C9-5624-4287-92EC-77838E08458F}"/>
                </a:ext>
              </a:extLst>
            </p:cNvPr>
            <p:cNvSpPr/>
            <p:nvPr/>
          </p:nvSpPr>
          <p:spPr>
            <a:xfrm>
              <a:off x="5541892" y="54936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ED18CA07-2F3F-43CF-B03B-B4C91A199D35}"/>
                </a:ext>
              </a:extLst>
            </p:cNvPr>
            <p:cNvSpPr/>
            <p:nvPr/>
          </p:nvSpPr>
          <p:spPr>
            <a:xfrm>
              <a:off x="5585290" y="64569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9F8A467A-A02D-4847-82CC-2CF7F2CFEA5B}"/>
                </a:ext>
              </a:extLst>
            </p:cNvPr>
            <p:cNvSpPr/>
            <p:nvPr/>
          </p:nvSpPr>
          <p:spPr>
            <a:xfrm>
              <a:off x="6032890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AA53E853-D21F-4100-9A5E-CF37A7B5BCA9}"/>
              </a:ext>
            </a:extLst>
          </p:cNvPr>
          <p:cNvGrpSpPr/>
          <p:nvPr/>
        </p:nvGrpSpPr>
        <p:grpSpPr>
          <a:xfrm>
            <a:off x="257736" y="3436246"/>
            <a:ext cx="2123966" cy="524407"/>
            <a:chOff x="4071667" y="544014"/>
            <a:chExt cx="2123966" cy="508409"/>
          </a:xfrm>
        </p:grpSpPr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2C291991-F18D-4946-9F27-A28FE86CB9E7}"/>
                </a:ext>
              </a:extLst>
            </p:cNvPr>
            <p:cNvSpPr/>
            <p:nvPr/>
          </p:nvSpPr>
          <p:spPr>
            <a:xfrm>
              <a:off x="4071667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8F5DBD6-94A6-4289-A7BA-71ACB7C11E0A}"/>
                </a:ext>
              </a:extLst>
            </p:cNvPr>
            <p:cNvSpPr/>
            <p:nvPr/>
          </p:nvSpPr>
          <p:spPr>
            <a:xfrm>
              <a:off x="4234410" y="549365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6495EDE1-F1E2-4CE7-ACDF-3D325FF84A3B}"/>
                </a:ext>
              </a:extLst>
            </p:cNvPr>
            <p:cNvSpPr/>
            <p:nvPr/>
          </p:nvSpPr>
          <p:spPr>
            <a:xfrm>
              <a:off x="4277808" y="645696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74C9092C-18AF-4C4C-888D-D57B0B0AD737}"/>
                </a:ext>
              </a:extLst>
            </p:cNvPr>
            <p:cNvSpPr/>
            <p:nvPr/>
          </p:nvSpPr>
          <p:spPr>
            <a:xfrm>
              <a:off x="4725408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E108FEA3-9A30-4B79-A772-B195C47138A9}"/>
                </a:ext>
              </a:extLst>
            </p:cNvPr>
            <p:cNvSpPr/>
            <p:nvPr/>
          </p:nvSpPr>
          <p:spPr>
            <a:xfrm>
              <a:off x="4888151" y="54401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5C53EDE8-9DF5-4FDE-9DD7-93876D40841C}"/>
                </a:ext>
              </a:extLst>
            </p:cNvPr>
            <p:cNvSpPr/>
            <p:nvPr/>
          </p:nvSpPr>
          <p:spPr>
            <a:xfrm>
              <a:off x="4931549" y="64034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E494EBDF-24D3-4612-A241-C0EEF5BDCE9F}"/>
                </a:ext>
              </a:extLst>
            </p:cNvPr>
            <p:cNvSpPr/>
            <p:nvPr/>
          </p:nvSpPr>
          <p:spPr>
            <a:xfrm>
              <a:off x="5379149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D76A6AE4-2511-4F13-BDFD-5675BAB8C439}"/>
                </a:ext>
              </a:extLst>
            </p:cNvPr>
            <p:cNvSpPr/>
            <p:nvPr/>
          </p:nvSpPr>
          <p:spPr>
            <a:xfrm>
              <a:off x="5541892" y="54936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A6925941-D9FB-4D75-B82E-36968FB3A470}"/>
                </a:ext>
              </a:extLst>
            </p:cNvPr>
            <p:cNvSpPr/>
            <p:nvPr/>
          </p:nvSpPr>
          <p:spPr>
            <a:xfrm>
              <a:off x="5585290" y="64569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7403211B-A52E-49F2-9322-D807E373815E}"/>
                </a:ext>
              </a:extLst>
            </p:cNvPr>
            <p:cNvSpPr/>
            <p:nvPr/>
          </p:nvSpPr>
          <p:spPr>
            <a:xfrm>
              <a:off x="6032890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E506D225-D728-44E4-ADE2-BE6D01BCAAC5}"/>
              </a:ext>
            </a:extLst>
          </p:cNvPr>
          <p:cNvGrpSpPr/>
          <p:nvPr/>
        </p:nvGrpSpPr>
        <p:grpSpPr>
          <a:xfrm>
            <a:off x="4693010" y="2750362"/>
            <a:ext cx="2123966" cy="508409"/>
            <a:chOff x="4071667" y="544014"/>
            <a:chExt cx="2123966" cy="508409"/>
          </a:xfrm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96C671A5-044C-43CC-A486-6DD07B59DCCC}"/>
                </a:ext>
              </a:extLst>
            </p:cNvPr>
            <p:cNvSpPr/>
            <p:nvPr/>
          </p:nvSpPr>
          <p:spPr>
            <a:xfrm>
              <a:off x="4071667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88D1D36F-AA22-4FAA-B917-C5B90B32D5E6}"/>
                </a:ext>
              </a:extLst>
            </p:cNvPr>
            <p:cNvSpPr/>
            <p:nvPr/>
          </p:nvSpPr>
          <p:spPr>
            <a:xfrm>
              <a:off x="4234410" y="549365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A5A68680-E14B-40A6-BDC6-DDB088BAD2DF}"/>
                </a:ext>
              </a:extLst>
            </p:cNvPr>
            <p:cNvSpPr/>
            <p:nvPr/>
          </p:nvSpPr>
          <p:spPr>
            <a:xfrm>
              <a:off x="4277808" y="645696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5585D679-DC61-4ADF-B3CB-3B8DEDB0936E}"/>
                </a:ext>
              </a:extLst>
            </p:cNvPr>
            <p:cNvSpPr/>
            <p:nvPr/>
          </p:nvSpPr>
          <p:spPr>
            <a:xfrm>
              <a:off x="4725408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C52BE781-B03B-45E1-8F8A-8D0F98C75E5C}"/>
                </a:ext>
              </a:extLst>
            </p:cNvPr>
            <p:cNvSpPr/>
            <p:nvPr/>
          </p:nvSpPr>
          <p:spPr>
            <a:xfrm>
              <a:off x="4888151" y="54401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40A9FE75-81A7-42AA-8C09-C058D4644065}"/>
                </a:ext>
              </a:extLst>
            </p:cNvPr>
            <p:cNvSpPr/>
            <p:nvPr/>
          </p:nvSpPr>
          <p:spPr>
            <a:xfrm>
              <a:off x="4931549" y="64034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C6E121EF-CEFA-4729-BD5B-23B351C86263}"/>
                </a:ext>
              </a:extLst>
            </p:cNvPr>
            <p:cNvSpPr/>
            <p:nvPr/>
          </p:nvSpPr>
          <p:spPr>
            <a:xfrm>
              <a:off x="5379149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62BE42BE-34EC-446A-95E9-55CD132CD452}"/>
                </a:ext>
              </a:extLst>
            </p:cNvPr>
            <p:cNvSpPr/>
            <p:nvPr/>
          </p:nvSpPr>
          <p:spPr>
            <a:xfrm>
              <a:off x="5541892" y="54936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CB7F7825-3038-48C8-8CA0-216420BAFCF4}"/>
                </a:ext>
              </a:extLst>
            </p:cNvPr>
            <p:cNvSpPr/>
            <p:nvPr/>
          </p:nvSpPr>
          <p:spPr>
            <a:xfrm>
              <a:off x="5585290" y="64569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673FDA7B-470C-4425-9AB1-337AFB636031}"/>
                </a:ext>
              </a:extLst>
            </p:cNvPr>
            <p:cNvSpPr/>
            <p:nvPr/>
          </p:nvSpPr>
          <p:spPr>
            <a:xfrm>
              <a:off x="6032890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B252646E-8E0A-4FE8-89C6-4CA7BBC7C9D6}"/>
              </a:ext>
            </a:extLst>
          </p:cNvPr>
          <p:cNvCxnSpPr>
            <a:cxnSpLocks/>
            <a:endCxn id="263" idx="0"/>
          </p:cNvCxnSpPr>
          <p:nvPr/>
        </p:nvCxnSpPr>
        <p:spPr>
          <a:xfrm flipH="1">
            <a:off x="2650396" y="1105773"/>
            <a:ext cx="2172918" cy="235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8392E2C3-13CE-463C-B779-5C93A1926C69}"/>
              </a:ext>
            </a:extLst>
          </p:cNvPr>
          <p:cNvCxnSpPr>
            <a:cxnSpLocks/>
            <a:stCxn id="245" idx="2"/>
            <a:endCxn id="285" idx="0"/>
          </p:cNvCxnSpPr>
          <p:nvPr/>
        </p:nvCxnSpPr>
        <p:spPr>
          <a:xfrm flipH="1">
            <a:off x="4774382" y="1052423"/>
            <a:ext cx="743391" cy="170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70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DE7AF177-5611-41D4-8DD4-7FE5DF822B45}"/>
              </a:ext>
            </a:extLst>
          </p:cNvPr>
          <p:cNvSpPr/>
          <p:nvPr/>
        </p:nvSpPr>
        <p:spPr>
          <a:xfrm>
            <a:off x="1130497" y="5618761"/>
            <a:ext cx="2647514" cy="1030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INSERT</a:t>
            </a:r>
            <a:r>
              <a:rPr lang="en-CA" dirty="0"/>
              <a:t> 3</a:t>
            </a:r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471336FE-BFF2-46E6-B598-2F4DECDC4E89}"/>
              </a:ext>
            </a:extLst>
          </p:cNvPr>
          <p:cNvGrpSpPr/>
          <p:nvPr/>
        </p:nvGrpSpPr>
        <p:grpSpPr>
          <a:xfrm>
            <a:off x="4071667" y="544014"/>
            <a:ext cx="2211522" cy="508409"/>
            <a:chOff x="4071667" y="544014"/>
            <a:chExt cx="2123966" cy="508409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F8A56E7F-330A-4B16-8BEA-0FF513EB47AB}"/>
                </a:ext>
              </a:extLst>
            </p:cNvPr>
            <p:cNvSpPr/>
            <p:nvPr/>
          </p:nvSpPr>
          <p:spPr>
            <a:xfrm>
              <a:off x="4071667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1EB7FE92-9603-4002-A9D0-7F0C8C4144F6}"/>
                </a:ext>
              </a:extLst>
            </p:cNvPr>
            <p:cNvSpPr/>
            <p:nvPr/>
          </p:nvSpPr>
          <p:spPr>
            <a:xfrm>
              <a:off x="4234410" y="549365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BE48B90A-472F-4982-AAA2-61DFDFF60A5D}"/>
                </a:ext>
              </a:extLst>
            </p:cNvPr>
            <p:cNvSpPr/>
            <p:nvPr/>
          </p:nvSpPr>
          <p:spPr>
            <a:xfrm>
              <a:off x="4277808" y="645696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4CD81AA-36F8-423F-9C8A-5BF886176D36}"/>
                </a:ext>
              </a:extLst>
            </p:cNvPr>
            <p:cNvSpPr/>
            <p:nvPr/>
          </p:nvSpPr>
          <p:spPr>
            <a:xfrm>
              <a:off x="4725408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8DE6D746-8694-41A6-8702-6A82C59A2F4B}"/>
                </a:ext>
              </a:extLst>
            </p:cNvPr>
            <p:cNvSpPr/>
            <p:nvPr/>
          </p:nvSpPr>
          <p:spPr>
            <a:xfrm>
              <a:off x="4888151" y="54401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9D30CBFA-27AC-4E09-823B-A26013041205}"/>
                </a:ext>
              </a:extLst>
            </p:cNvPr>
            <p:cNvSpPr/>
            <p:nvPr/>
          </p:nvSpPr>
          <p:spPr>
            <a:xfrm>
              <a:off x="5379149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287050B-A5B1-4247-AA84-3A2238F23A4D}"/>
                </a:ext>
              </a:extLst>
            </p:cNvPr>
            <p:cNvSpPr/>
            <p:nvPr/>
          </p:nvSpPr>
          <p:spPr>
            <a:xfrm>
              <a:off x="5541892" y="54936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16F3900D-98BC-4DA9-9B9D-F75C07C2F37A}"/>
                </a:ext>
              </a:extLst>
            </p:cNvPr>
            <p:cNvSpPr/>
            <p:nvPr/>
          </p:nvSpPr>
          <p:spPr>
            <a:xfrm>
              <a:off x="5585290" y="64569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41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3B693E0E-EE6E-486B-A842-E10E88F9C3FC}"/>
                </a:ext>
              </a:extLst>
            </p:cNvPr>
            <p:cNvSpPr/>
            <p:nvPr/>
          </p:nvSpPr>
          <p:spPr>
            <a:xfrm>
              <a:off x="6032890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1C015DC3-B209-45E3-881B-0B94F0C27AB9}"/>
              </a:ext>
            </a:extLst>
          </p:cNvPr>
          <p:cNvGrpSpPr/>
          <p:nvPr/>
        </p:nvGrpSpPr>
        <p:grpSpPr>
          <a:xfrm>
            <a:off x="7198068" y="2063216"/>
            <a:ext cx="2123966" cy="508409"/>
            <a:chOff x="4071667" y="544014"/>
            <a:chExt cx="2123966" cy="508409"/>
          </a:xfrm>
        </p:grpSpPr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03226477-32C2-472B-9D2C-BD87D23FC7CD}"/>
                </a:ext>
              </a:extLst>
            </p:cNvPr>
            <p:cNvSpPr/>
            <p:nvPr/>
          </p:nvSpPr>
          <p:spPr>
            <a:xfrm>
              <a:off x="4071667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64D056D3-1938-4BF0-A19F-3765F514394C}"/>
                </a:ext>
              </a:extLst>
            </p:cNvPr>
            <p:cNvSpPr/>
            <p:nvPr/>
          </p:nvSpPr>
          <p:spPr>
            <a:xfrm>
              <a:off x="4234410" y="549365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890C3B99-F580-451B-B988-46E5AEFFA33C}"/>
                </a:ext>
              </a:extLst>
            </p:cNvPr>
            <p:cNvSpPr/>
            <p:nvPr/>
          </p:nvSpPr>
          <p:spPr>
            <a:xfrm>
              <a:off x="4277808" y="645696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7C7A6D92-01C9-4380-9575-11EBF77F3896}"/>
                </a:ext>
              </a:extLst>
            </p:cNvPr>
            <p:cNvSpPr/>
            <p:nvPr/>
          </p:nvSpPr>
          <p:spPr>
            <a:xfrm>
              <a:off x="4725408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8F9CB1E0-D38C-424F-81D3-38CD72C499D7}"/>
                </a:ext>
              </a:extLst>
            </p:cNvPr>
            <p:cNvSpPr/>
            <p:nvPr/>
          </p:nvSpPr>
          <p:spPr>
            <a:xfrm>
              <a:off x="4888151" y="54401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834A4751-07FB-4C6A-9245-EF8875B33CF7}"/>
                </a:ext>
              </a:extLst>
            </p:cNvPr>
            <p:cNvSpPr/>
            <p:nvPr/>
          </p:nvSpPr>
          <p:spPr>
            <a:xfrm>
              <a:off x="4931549" y="64034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41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72A29941-C387-4FE9-B38B-328CBB015D09}"/>
                </a:ext>
              </a:extLst>
            </p:cNvPr>
            <p:cNvSpPr/>
            <p:nvPr/>
          </p:nvSpPr>
          <p:spPr>
            <a:xfrm>
              <a:off x="5379149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23CFD788-6D64-4DB0-9F89-0A861DFC916D}"/>
                </a:ext>
              </a:extLst>
            </p:cNvPr>
            <p:cNvSpPr/>
            <p:nvPr/>
          </p:nvSpPr>
          <p:spPr>
            <a:xfrm>
              <a:off x="5541892" y="54936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485B1A61-7784-4F2D-A0B3-2BD6E42DC309}"/>
                </a:ext>
              </a:extLst>
            </p:cNvPr>
            <p:cNvSpPr/>
            <p:nvPr/>
          </p:nvSpPr>
          <p:spPr>
            <a:xfrm>
              <a:off x="5585290" y="64569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BB44D722-103D-47FB-80F4-728DF6E8D71C}"/>
                </a:ext>
              </a:extLst>
            </p:cNvPr>
            <p:cNvSpPr/>
            <p:nvPr/>
          </p:nvSpPr>
          <p:spPr>
            <a:xfrm>
              <a:off x="6032890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CF8FAF38-1082-4369-BB56-F21DBF213E42}"/>
              </a:ext>
            </a:extLst>
          </p:cNvPr>
          <p:cNvCxnSpPr>
            <a:cxnSpLocks/>
            <a:endCxn id="333" idx="0"/>
          </p:cNvCxnSpPr>
          <p:nvPr/>
        </p:nvCxnSpPr>
        <p:spPr>
          <a:xfrm flipH="1">
            <a:off x="1604125" y="949243"/>
            <a:ext cx="2531826" cy="209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01EF534B-2DA1-41B1-900F-70A61647C759}"/>
              </a:ext>
            </a:extLst>
          </p:cNvPr>
          <p:cNvCxnSpPr>
            <a:cxnSpLocks/>
            <a:endCxn id="278" idx="0"/>
          </p:cNvCxnSpPr>
          <p:nvPr/>
        </p:nvCxnSpPr>
        <p:spPr>
          <a:xfrm>
            <a:off x="6530208" y="1128689"/>
            <a:ext cx="1723034" cy="103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27EE88F7-C5A9-4BEB-B66A-EB02632E1DA2}"/>
              </a:ext>
            </a:extLst>
          </p:cNvPr>
          <p:cNvGrpSpPr/>
          <p:nvPr/>
        </p:nvGrpSpPr>
        <p:grpSpPr>
          <a:xfrm>
            <a:off x="270615" y="4273249"/>
            <a:ext cx="2123966" cy="524407"/>
            <a:chOff x="4071667" y="544014"/>
            <a:chExt cx="2123966" cy="508409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9D17C7C2-DDF3-4CAA-8BA2-6B4311991C18}"/>
                </a:ext>
              </a:extLst>
            </p:cNvPr>
            <p:cNvSpPr/>
            <p:nvPr/>
          </p:nvSpPr>
          <p:spPr>
            <a:xfrm>
              <a:off x="4071667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55D0152B-2295-4FA8-A2E5-2A47F4BF0F55}"/>
                </a:ext>
              </a:extLst>
            </p:cNvPr>
            <p:cNvSpPr/>
            <p:nvPr/>
          </p:nvSpPr>
          <p:spPr>
            <a:xfrm>
              <a:off x="4234410" y="549365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4645EAFA-AD33-4A39-B4DF-C08E9F9C0245}"/>
                </a:ext>
              </a:extLst>
            </p:cNvPr>
            <p:cNvSpPr/>
            <p:nvPr/>
          </p:nvSpPr>
          <p:spPr>
            <a:xfrm>
              <a:off x="4277808" y="645696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9ECE45F-C42D-4936-8DA4-9BED9980CBC2}"/>
                </a:ext>
              </a:extLst>
            </p:cNvPr>
            <p:cNvSpPr/>
            <p:nvPr/>
          </p:nvSpPr>
          <p:spPr>
            <a:xfrm>
              <a:off x="4725408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761641CD-B979-4AE6-A1BD-ABEF17E57640}"/>
                </a:ext>
              </a:extLst>
            </p:cNvPr>
            <p:cNvSpPr/>
            <p:nvPr/>
          </p:nvSpPr>
          <p:spPr>
            <a:xfrm>
              <a:off x="4888151" y="54401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66D4D248-6CB6-49C6-A594-FA1F8A4D99DC}"/>
                </a:ext>
              </a:extLst>
            </p:cNvPr>
            <p:cNvSpPr/>
            <p:nvPr/>
          </p:nvSpPr>
          <p:spPr>
            <a:xfrm>
              <a:off x="4931549" y="64034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0A37A49F-6DFA-4E2F-90DA-2ED9DB9CF9AC}"/>
                </a:ext>
              </a:extLst>
            </p:cNvPr>
            <p:cNvSpPr/>
            <p:nvPr/>
          </p:nvSpPr>
          <p:spPr>
            <a:xfrm>
              <a:off x="5379149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53FF4DDC-6C3D-4016-8732-B69F23697CC0}"/>
                </a:ext>
              </a:extLst>
            </p:cNvPr>
            <p:cNvSpPr/>
            <p:nvPr/>
          </p:nvSpPr>
          <p:spPr>
            <a:xfrm>
              <a:off x="5541892" y="54936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EB3CD6D6-FC2B-4136-831B-8A2F9AE25462}"/>
                </a:ext>
              </a:extLst>
            </p:cNvPr>
            <p:cNvSpPr/>
            <p:nvPr/>
          </p:nvSpPr>
          <p:spPr>
            <a:xfrm>
              <a:off x="5585290" y="64569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BCD6C3F1-11B3-4344-9136-E4DB049DCC47}"/>
                </a:ext>
              </a:extLst>
            </p:cNvPr>
            <p:cNvSpPr/>
            <p:nvPr/>
          </p:nvSpPr>
          <p:spPr>
            <a:xfrm>
              <a:off x="6032890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A5BFB1E9-9079-460F-9D35-79743DAE9D17}"/>
              </a:ext>
            </a:extLst>
          </p:cNvPr>
          <p:cNvGrpSpPr/>
          <p:nvPr/>
        </p:nvGrpSpPr>
        <p:grpSpPr>
          <a:xfrm>
            <a:off x="4693010" y="2750362"/>
            <a:ext cx="2123966" cy="508409"/>
            <a:chOff x="4071667" y="544014"/>
            <a:chExt cx="2123966" cy="508409"/>
          </a:xfrm>
        </p:grpSpPr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2488CA88-4468-4C2E-B2A5-E502D03BC201}"/>
                </a:ext>
              </a:extLst>
            </p:cNvPr>
            <p:cNvSpPr/>
            <p:nvPr/>
          </p:nvSpPr>
          <p:spPr>
            <a:xfrm>
              <a:off x="4071667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237FE785-FE94-4749-B65B-1282429C2952}"/>
                </a:ext>
              </a:extLst>
            </p:cNvPr>
            <p:cNvSpPr/>
            <p:nvPr/>
          </p:nvSpPr>
          <p:spPr>
            <a:xfrm>
              <a:off x="4234410" y="549365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9A6606A8-DF80-46BE-9BD4-129AD6CFC538}"/>
                </a:ext>
              </a:extLst>
            </p:cNvPr>
            <p:cNvSpPr/>
            <p:nvPr/>
          </p:nvSpPr>
          <p:spPr>
            <a:xfrm>
              <a:off x="4277808" y="645696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41885BDA-E009-46E0-B6C1-DBF42231CD93}"/>
                </a:ext>
              </a:extLst>
            </p:cNvPr>
            <p:cNvSpPr/>
            <p:nvPr/>
          </p:nvSpPr>
          <p:spPr>
            <a:xfrm>
              <a:off x="4725408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F2C85FDF-4122-4A16-928F-ED891657D677}"/>
                </a:ext>
              </a:extLst>
            </p:cNvPr>
            <p:cNvSpPr/>
            <p:nvPr/>
          </p:nvSpPr>
          <p:spPr>
            <a:xfrm>
              <a:off x="4888151" y="54401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CA3A3C86-8E4F-43A2-A996-7DC091D5A76C}"/>
                </a:ext>
              </a:extLst>
            </p:cNvPr>
            <p:cNvSpPr/>
            <p:nvPr/>
          </p:nvSpPr>
          <p:spPr>
            <a:xfrm>
              <a:off x="4931549" y="64034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DC9539CB-6FEA-4A6F-B47A-F7540B014902}"/>
                </a:ext>
              </a:extLst>
            </p:cNvPr>
            <p:cNvSpPr/>
            <p:nvPr/>
          </p:nvSpPr>
          <p:spPr>
            <a:xfrm>
              <a:off x="5379149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EEDD4631-5233-423D-9357-2CBAB95D4746}"/>
                </a:ext>
              </a:extLst>
            </p:cNvPr>
            <p:cNvSpPr/>
            <p:nvPr/>
          </p:nvSpPr>
          <p:spPr>
            <a:xfrm>
              <a:off x="5541892" y="54936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FED5D4A-36F7-4CB3-9BC5-724998A0B6A5}"/>
                </a:ext>
              </a:extLst>
            </p:cNvPr>
            <p:cNvSpPr/>
            <p:nvPr/>
          </p:nvSpPr>
          <p:spPr>
            <a:xfrm>
              <a:off x="5585290" y="64569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653F6EF1-99B9-4847-843A-38BD07B9C480}"/>
                </a:ext>
              </a:extLst>
            </p:cNvPr>
            <p:cNvSpPr/>
            <p:nvPr/>
          </p:nvSpPr>
          <p:spPr>
            <a:xfrm>
              <a:off x="6032890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6BCEDC70-1FDD-4AC8-8597-875394A8F1B4}"/>
              </a:ext>
            </a:extLst>
          </p:cNvPr>
          <p:cNvCxnSpPr>
            <a:cxnSpLocks/>
            <a:stCxn id="268" idx="2"/>
            <a:endCxn id="308" idx="0"/>
          </p:cNvCxnSpPr>
          <p:nvPr/>
        </p:nvCxnSpPr>
        <p:spPr>
          <a:xfrm flipH="1">
            <a:off x="4774382" y="1052423"/>
            <a:ext cx="743391" cy="170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C89BB34D-0028-4CC0-9043-E303A94F8FEF}"/>
              </a:ext>
            </a:extLst>
          </p:cNvPr>
          <p:cNvGrpSpPr/>
          <p:nvPr/>
        </p:nvGrpSpPr>
        <p:grpSpPr>
          <a:xfrm>
            <a:off x="2569024" y="4267730"/>
            <a:ext cx="2123966" cy="524407"/>
            <a:chOff x="4071667" y="544014"/>
            <a:chExt cx="2123966" cy="508409"/>
          </a:xfrm>
        </p:grpSpPr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47B228B-1C27-4FAB-81B8-A53C1819398E}"/>
                </a:ext>
              </a:extLst>
            </p:cNvPr>
            <p:cNvSpPr/>
            <p:nvPr/>
          </p:nvSpPr>
          <p:spPr>
            <a:xfrm>
              <a:off x="4071667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B008E5ED-41E2-4D56-ADDC-0CEE90C0D477}"/>
                </a:ext>
              </a:extLst>
            </p:cNvPr>
            <p:cNvSpPr/>
            <p:nvPr/>
          </p:nvSpPr>
          <p:spPr>
            <a:xfrm>
              <a:off x="4234410" y="549365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7E5AAE8B-AC4D-4D8F-BBA0-9C39B2786153}"/>
                </a:ext>
              </a:extLst>
            </p:cNvPr>
            <p:cNvSpPr/>
            <p:nvPr/>
          </p:nvSpPr>
          <p:spPr>
            <a:xfrm>
              <a:off x="4277808" y="645696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CA8EE03F-F6BF-492E-B5E3-7F8E492F11B1}"/>
                </a:ext>
              </a:extLst>
            </p:cNvPr>
            <p:cNvSpPr/>
            <p:nvPr/>
          </p:nvSpPr>
          <p:spPr>
            <a:xfrm>
              <a:off x="4725408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E45CF29A-0D8B-4011-BAA9-E329A6F7D0A6}"/>
                </a:ext>
              </a:extLst>
            </p:cNvPr>
            <p:cNvSpPr/>
            <p:nvPr/>
          </p:nvSpPr>
          <p:spPr>
            <a:xfrm>
              <a:off x="4888151" y="54401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AFE9FF21-682D-4183-B89A-25C0221D765D}"/>
                </a:ext>
              </a:extLst>
            </p:cNvPr>
            <p:cNvSpPr/>
            <p:nvPr/>
          </p:nvSpPr>
          <p:spPr>
            <a:xfrm>
              <a:off x="4931549" y="64034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B6AB2477-9509-483F-92E9-90D834F98923}"/>
                </a:ext>
              </a:extLst>
            </p:cNvPr>
            <p:cNvSpPr/>
            <p:nvPr/>
          </p:nvSpPr>
          <p:spPr>
            <a:xfrm>
              <a:off x="5379149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8D04A799-8223-4E19-9305-A075BCA71BAD}"/>
                </a:ext>
              </a:extLst>
            </p:cNvPr>
            <p:cNvSpPr/>
            <p:nvPr/>
          </p:nvSpPr>
          <p:spPr>
            <a:xfrm>
              <a:off x="5541892" y="54936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103BB3BA-3E79-4830-B834-CC3C2AFB9444}"/>
                </a:ext>
              </a:extLst>
            </p:cNvPr>
            <p:cNvSpPr/>
            <p:nvPr/>
          </p:nvSpPr>
          <p:spPr>
            <a:xfrm>
              <a:off x="5585290" y="64569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70DE4BBA-AFD2-4388-827E-A3AB52BC937D}"/>
                </a:ext>
              </a:extLst>
            </p:cNvPr>
            <p:cNvSpPr/>
            <p:nvPr/>
          </p:nvSpPr>
          <p:spPr>
            <a:xfrm>
              <a:off x="6032890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48EF01FC-CD22-48A8-8940-AE91974F6FC0}"/>
              </a:ext>
            </a:extLst>
          </p:cNvPr>
          <p:cNvGrpSpPr/>
          <p:nvPr/>
        </p:nvGrpSpPr>
        <p:grpSpPr>
          <a:xfrm>
            <a:off x="1202692" y="3034051"/>
            <a:ext cx="2123966" cy="524407"/>
            <a:chOff x="4071667" y="544014"/>
            <a:chExt cx="2123966" cy="508409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D0E08148-A2C7-41C9-B58D-BA1419EC4807}"/>
                </a:ext>
              </a:extLst>
            </p:cNvPr>
            <p:cNvSpPr/>
            <p:nvPr/>
          </p:nvSpPr>
          <p:spPr>
            <a:xfrm>
              <a:off x="4071667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400733BB-37A9-4E47-BC92-D0EA31C8600B}"/>
                </a:ext>
              </a:extLst>
            </p:cNvPr>
            <p:cNvSpPr/>
            <p:nvPr/>
          </p:nvSpPr>
          <p:spPr>
            <a:xfrm>
              <a:off x="4234410" y="549365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935D1D8A-20BC-4239-B125-DB99C0EB084D}"/>
                </a:ext>
              </a:extLst>
            </p:cNvPr>
            <p:cNvSpPr/>
            <p:nvPr/>
          </p:nvSpPr>
          <p:spPr>
            <a:xfrm>
              <a:off x="4277808" y="645696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8C5F549-E2C3-45C2-98D2-D0AA7DE77F5A}"/>
                </a:ext>
              </a:extLst>
            </p:cNvPr>
            <p:cNvSpPr/>
            <p:nvPr/>
          </p:nvSpPr>
          <p:spPr>
            <a:xfrm>
              <a:off x="4725408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889DFF1C-1AB6-4998-8018-EC74308358A8}"/>
                </a:ext>
              </a:extLst>
            </p:cNvPr>
            <p:cNvSpPr/>
            <p:nvPr/>
          </p:nvSpPr>
          <p:spPr>
            <a:xfrm>
              <a:off x="4888151" y="54401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4EF9108D-4D0B-46CF-8E31-A9CB0FD68FFE}"/>
                </a:ext>
              </a:extLst>
            </p:cNvPr>
            <p:cNvSpPr/>
            <p:nvPr/>
          </p:nvSpPr>
          <p:spPr>
            <a:xfrm>
              <a:off x="4931549" y="64034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6E8EEEB3-7C58-418D-AA6B-C2A2E8447FC5}"/>
                </a:ext>
              </a:extLst>
            </p:cNvPr>
            <p:cNvSpPr/>
            <p:nvPr/>
          </p:nvSpPr>
          <p:spPr>
            <a:xfrm>
              <a:off x="5379149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097BFA80-32E6-45A3-8C22-C54ABA503710}"/>
                </a:ext>
              </a:extLst>
            </p:cNvPr>
            <p:cNvSpPr/>
            <p:nvPr/>
          </p:nvSpPr>
          <p:spPr>
            <a:xfrm>
              <a:off x="5541892" y="54936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9A56D601-0D4D-462E-B483-037A64F907CC}"/>
                </a:ext>
              </a:extLst>
            </p:cNvPr>
            <p:cNvSpPr/>
            <p:nvPr/>
          </p:nvSpPr>
          <p:spPr>
            <a:xfrm>
              <a:off x="5585290" y="64569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9EF056F-54D0-4F54-BCAD-04F6D6111FB4}"/>
                </a:ext>
              </a:extLst>
            </p:cNvPr>
            <p:cNvSpPr/>
            <p:nvPr/>
          </p:nvSpPr>
          <p:spPr>
            <a:xfrm>
              <a:off x="6032890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19099031-4B89-48F3-816E-C379182D7CBD}"/>
              </a:ext>
            </a:extLst>
          </p:cNvPr>
          <p:cNvCxnSpPr>
            <a:cxnSpLocks/>
            <a:stCxn id="332" idx="2"/>
            <a:endCxn id="297" idx="0"/>
          </p:cNvCxnSpPr>
          <p:nvPr/>
        </p:nvCxnSpPr>
        <p:spPr>
          <a:xfrm flipH="1">
            <a:off x="351987" y="3558458"/>
            <a:ext cx="932077" cy="72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2A94FF39-CB0F-46F0-B4D1-B169E70373AC}"/>
              </a:ext>
            </a:extLst>
          </p:cNvPr>
          <p:cNvCxnSpPr>
            <a:cxnSpLocks/>
            <a:stCxn id="335" idx="1"/>
            <a:endCxn id="321" idx="0"/>
          </p:cNvCxnSpPr>
          <p:nvPr/>
        </p:nvCxnSpPr>
        <p:spPr>
          <a:xfrm>
            <a:off x="1856433" y="3293495"/>
            <a:ext cx="793963" cy="97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39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487F1987-BDC4-429A-B372-C1149296482A}"/>
              </a:ext>
            </a:extLst>
          </p:cNvPr>
          <p:cNvSpPr/>
          <p:nvPr/>
        </p:nvSpPr>
        <p:spPr>
          <a:xfrm>
            <a:off x="1209171" y="5072332"/>
            <a:ext cx="2647514" cy="1030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Delete</a:t>
            </a:r>
            <a:r>
              <a:rPr lang="en-CA" dirty="0"/>
              <a:t> 40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5FF01BB-0911-4658-9C70-9E51B5F19406}"/>
              </a:ext>
            </a:extLst>
          </p:cNvPr>
          <p:cNvGrpSpPr/>
          <p:nvPr/>
        </p:nvGrpSpPr>
        <p:grpSpPr>
          <a:xfrm>
            <a:off x="4071667" y="544014"/>
            <a:ext cx="2211522" cy="508409"/>
            <a:chOff x="4071667" y="544014"/>
            <a:chExt cx="2123966" cy="508409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A892CDD-1231-4B5B-973C-CF6D80B63EC6}"/>
                </a:ext>
              </a:extLst>
            </p:cNvPr>
            <p:cNvSpPr/>
            <p:nvPr/>
          </p:nvSpPr>
          <p:spPr>
            <a:xfrm>
              <a:off x="4071667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DF2D69B-54D3-4FA3-B19F-F8615739EF30}"/>
                </a:ext>
              </a:extLst>
            </p:cNvPr>
            <p:cNvSpPr/>
            <p:nvPr/>
          </p:nvSpPr>
          <p:spPr>
            <a:xfrm>
              <a:off x="4234410" y="549365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549CEF7-6BD7-4E7F-A6ED-1CAB61780105}"/>
                </a:ext>
              </a:extLst>
            </p:cNvPr>
            <p:cNvSpPr/>
            <p:nvPr/>
          </p:nvSpPr>
          <p:spPr>
            <a:xfrm>
              <a:off x="4277808" y="645696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EF746550-2C32-4BC0-9D52-C4CF118702C2}"/>
                </a:ext>
              </a:extLst>
            </p:cNvPr>
            <p:cNvSpPr/>
            <p:nvPr/>
          </p:nvSpPr>
          <p:spPr>
            <a:xfrm>
              <a:off x="4725408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04E02F9-48C9-4484-A4DD-594581F0E979}"/>
                </a:ext>
              </a:extLst>
            </p:cNvPr>
            <p:cNvSpPr/>
            <p:nvPr/>
          </p:nvSpPr>
          <p:spPr>
            <a:xfrm>
              <a:off x="4888151" y="54401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846A0E08-2D00-44B9-8410-738F6D45A275}"/>
                </a:ext>
              </a:extLst>
            </p:cNvPr>
            <p:cNvSpPr/>
            <p:nvPr/>
          </p:nvSpPr>
          <p:spPr>
            <a:xfrm>
              <a:off x="5379149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ABB7AD1-3B64-446D-B79B-5E78BFA17354}"/>
                </a:ext>
              </a:extLst>
            </p:cNvPr>
            <p:cNvSpPr/>
            <p:nvPr/>
          </p:nvSpPr>
          <p:spPr>
            <a:xfrm>
              <a:off x="5541892" y="54936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F46456D-280C-4242-B7BF-32DE29D6E844}"/>
                </a:ext>
              </a:extLst>
            </p:cNvPr>
            <p:cNvSpPr/>
            <p:nvPr/>
          </p:nvSpPr>
          <p:spPr>
            <a:xfrm>
              <a:off x="5585290" y="64569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D1530D0-1F4F-474E-B153-9119F4C304D5}"/>
                </a:ext>
              </a:extLst>
            </p:cNvPr>
            <p:cNvSpPr/>
            <p:nvPr/>
          </p:nvSpPr>
          <p:spPr>
            <a:xfrm>
              <a:off x="6032890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F0484BE-2372-41B0-B26A-AD10EEC4EEDE}"/>
              </a:ext>
            </a:extLst>
          </p:cNvPr>
          <p:cNvCxnSpPr>
            <a:cxnSpLocks/>
            <a:endCxn id="239" idx="0"/>
          </p:cNvCxnSpPr>
          <p:nvPr/>
        </p:nvCxnSpPr>
        <p:spPr>
          <a:xfrm flipH="1">
            <a:off x="1604125" y="949243"/>
            <a:ext cx="2531826" cy="209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941292E-67BE-43C3-872D-786D04F16D27}"/>
              </a:ext>
            </a:extLst>
          </p:cNvPr>
          <p:cNvGrpSpPr/>
          <p:nvPr/>
        </p:nvGrpSpPr>
        <p:grpSpPr>
          <a:xfrm>
            <a:off x="270615" y="4273249"/>
            <a:ext cx="2123966" cy="524407"/>
            <a:chOff x="4071667" y="544014"/>
            <a:chExt cx="2123966" cy="508409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A3BAC2B-62F3-48C8-90B4-3A79BADAEBBE}"/>
                </a:ext>
              </a:extLst>
            </p:cNvPr>
            <p:cNvSpPr/>
            <p:nvPr/>
          </p:nvSpPr>
          <p:spPr>
            <a:xfrm>
              <a:off x="4071667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D87DBEB-D10F-4ECD-9BD0-C53913ED8DB6}"/>
                </a:ext>
              </a:extLst>
            </p:cNvPr>
            <p:cNvSpPr/>
            <p:nvPr/>
          </p:nvSpPr>
          <p:spPr>
            <a:xfrm>
              <a:off x="4234410" y="549365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619DCBC1-A99A-45D3-8F38-EB31D9D6A865}"/>
                </a:ext>
              </a:extLst>
            </p:cNvPr>
            <p:cNvSpPr/>
            <p:nvPr/>
          </p:nvSpPr>
          <p:spPr>
            <a:xfrm>
              <a:off x="4277808" y="645696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983FC89-7217-499D-989A-B76E9B0E3F98}"/>
                </a:ext>
              </a:extLst>
            </p:cNvPr>
            <p:cNvSpPr/>
            <p:nvPr/>
          </p:nvSpPr>
          <p:spPr>
            <a:xfrm>
              <a:off x="4725408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732D435-9B0D-4BA3-ADF4-BE1BFEC2F2E4}"/>
                </a:ext>
              </a:extLst>
            </p:cNvPr>
            <p:cNvSpPr/>
            <p:nvPr/>
          </p:nvSpPr>
          <p:spPr>
            <a:xfrm>
              <a:off x="4888151" y="54401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CC5748F-738F-4C6D-A116-6CC6FD96B2D1}"/>
                </a:ext>
              </a:extLst>
            </p:cNvPr>
            <p:cNvSpPr/>
            <p:nvPr/>
          </p:nvSpPr>
          <p:spPr>
            <a:xfrm>
              <a:off x="4931549" y="64034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2F595B0C-170D-449B-820F-B954EA63F724}"/>
                </a:ext>
              </a:extLst>
            </p:cNvPr>
            <p:cNvSpPr/>
            <p:nvPr/>
          </p:nvSpPr>
          <p:spPr>
            <a:xfrm>
              <a:off x="5379149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E5E54251-3693-48C7-B224-B30D51B75F83}"/>
                </a:ext>
              </a:extLst>
            </p:cNvPr>
            <p:cNvSpPr/>
            <p:nvPr/>
          </p:nvSpPr>
          <p:spPr>
            <a:xfrm>
              <a:off x="5541892" y="54936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475311D0-86E6-47A7-AB27-8F5F5455324B}"/>
                </a:ext>
              </a:extLst>
            </p:cNvPr>
            <p:cNvSpPr/>
            <p:nvPr/>
          </p:nvSpPr>
          <p:spPr>
            <a:xfrm>
              <a:off x="5585290" y="64569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4F6F433B-EFE0-429E-918D-282F25156832}"/>
                </a:ext>
              </a:extLst>
            </p:cNvPr>
            <p:cNvSpPr/>
            <p:nvPr/>
          </p:nvSpPr>
          <p:spPr>
            <a:xfrm>
              <a:off x="6032890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3F685AE-13A1-4FE2-9154-51136F1E72C8}"/>
              </a:ext>
            </a:extLst>
          </p:cNvPr>
          <p:cNvGrpSpPr/>
          <p:nvPr/>
        </p:nvGrpSpPr>
        <p:grpSpPr>
          <a:xfrm>
            <a:off x="6407510" y="2625004"/>
            <a:ext cx="2123966" cy="508409"/>
            <a:chOff x="4071667" y="544014"/>
            <a:chExt cx="2123966" cy="508409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DCDBEE7A-9DC7-4E64-A31F-026506DFCF7E}"/>
                </a:ext>
              </a:extLst>
            </p:cNvPr>
            <p:cNvSpPr/>
            <p:nvPr/>
          </p:nvSpPr>
          <p:spPr>
            <a:xfrm>
              <a:off x="4071667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AAE4883B-5EBD-4F9B-9ECD-5EF2FF926F6F}"/>
                </a:ext>
              </a:extLst>
            </p:cNvPr>
            <p:cNvSpPr/>
            <p:nvPr/>
          </p:nvSpPr>
          <p:spPr>
            <a:xfrm>
              <a:off x="4234410" y="549365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F1032F8-0657-4763-B0B0-6FAFA4FED509}"/>
                </a:ext>
              </a:extLst>
            </p:cNvPr>
            <p:cNvSpPr/>
            <p:nvPr/>
          </p:nvSpPr>
          <p:spPr>
            <a:xfrm>
              <a:off x="4277808" y="645696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3834DAC8-56F6-4F3D-A052-9B7B18E55AD3}"/>
                </a:ext>
              </a:extLst>
            </p:cNvPr>
            <p:cNvSpPr/>
            <p:nvPr/>
          </p:nvSpPr>
          <p:spPr>
            <a:xfrm>
              <a:off x="4725408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5F9DB9E5-F3F7-4F71-93CD-9C687241ED60}"/>
                </a:ext>
              </a:extLst>
            </p:cNvPr>
            <p:cNvSpPr/>
            <p:nvPr/>
          </p:nvSpPr>
          <p:spPr>
            <a:xfrm>
              <a:off x="4888151" y="54401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468F85F1-3398-41E5-BF70-11CB545B1E32}"/>
                </a:ext>
              </a:extLst>
            </p:cNvPr>
            <p:cNvSpPr/>
            <p:nvPr/>
          </p:nvSpPr>
          <p:spPr>
            <a:xfrm>
              <a:off x="4931549" y="64034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2CF1299B-C574-44EB-A121-9E531E24FFE5}"/>
                </a:ext>
              </a:extLst>
            </p:cNvPr>
            <p:cNvSpPr/>
            <p:nvPr/>
          </p:nvSpPr>
          <p:spPr>
            <a:xfrm>
              <a:off x="5379149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AF9EDD3-EBA4-4680-8D06-2881F063D570}"/>
                </a:ext>
              </a:extLst>
            </p:cNvPr>
            <p:cNvSpPr/>
            <p:nvPr/>
          </p:nvSpPr>
          <p:spPr>
            <a:xfrm>
              <a:off x="5541892" y="54936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36BF61-DD55-4306-A5DB-2DFDF03F4402}"/>
                </a:ext>
              </a:extLst>
            </p:cNvPr>
            <p:cNvSpPr/>
            <p:nvPr/>
          </p:nvSpPr>
          <p:spPr>
            <a:xfrm>
              <a:off x="5585290" y="64569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 41</a:t>
              </a: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AC520EBF-3AF3-4163-97C3-1583FD42B503}"/>
                </a:ext>
              </a:extLst>
            </p:cNvPr>
            <p:cNvSpPr/>
            <p:nvPr/>
          </p:nvSpPr>
          <p:spPr>
            <a:xfrm>
              <a:off x="6032890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6D83F2D2-DE13-4203-AB5E-0896FF319F56}"/>
              </a:ext>
            </a:extLst>
          </p:cNvPr>
          <p:cNvCxnSpPr>
            <a:cxnSpLocks/>
            <a:stCxn id="186" idx="2"/>
            <a:endCxn id="215" idx="0"/>
          </p:cNvCxnSpPr>
          <p:nvPr/>
        </p:nvCxnSpPr>
        <p:spPr>
          <a:xfrm>
            <a:off x="5517773" y="1052423"/>
            <a:ext cx="971109" cy="157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FD4D1566-087C-4EF5-82B7-D2F154C593F9}"/>
              </a:ext>
            </a:extLst>
          </p:cNvPr>
          <p:cNvGrpSpPr/>
          <p:nvPr/>
        </p:nvGrpSpPr>
        <p:grpSpPr>
          <a:xfrm>
            <a:off x="2569024" y="4267730"/>
            <a:ext cx="2123966" cy="524407"/>
            <a:chOff x="4071667" y="544014"/>
            <a:chExt cx="2123966" cy="508409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3F46387E-79FB-4B5D-B472-AFFF3E700BA6}"/>
                </a:ext>
              </a:extLst>
            </p:cNvPr>
            <p:cNvSpPr/>
            <p:nvPr/>
          </p:nvSpPr>
          <p:spPr>
            <a:xfrm>
              <a:off x="4071667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F312C1BC-509D-4896-B4E9-01D70E9C4C44}"/>
                </a:ext>
              </a:extLst>
            </p:cNvPr>
            <p:cNvSpPr/>
            <p:nvPr/>
          </p:nvSpPr>
          <p:spPr>
            <a:xfrm>
              <a:off x="4234410" y="549365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2A88B648-0AEE-49AD-A087-7CE049BF66D5}"/>
                </a:ext>
              </a:extLst>
            </p:cNvPr>
            <p:cNvSpPr/>
            <p:nvPr/>
          </p:nvSpPr>
          <p:spPr>
            <a:xfrm>
              <a:off x="4277808" y="645696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99AEE11E-5D59-436A-B7EB-277826B3389B}"/>
                </a:ext>
              </a:extLst>
            </p:cNvPr>
            <p:cNvSpPr/>
            <p:nvPr/>
          </p:nvSpPr>
          <p:spPr>
            <a:xfrm>
              <a:off x="4725408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C66BE65E-11AE-4A5C-A0C4-BEDB5CE59F47}"/>
                </a:ext>
              </a:extLst>
            </p:cNvPr>
            <p:cNvSpPr/>
            <p:nvPr/>
          </p:nvSpPr>
          <p:spPr>
            <a:xfrm>
              <a:off x="4888151" y="54401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6C4058E7-05B2-4567-B40B-E18A58128B7F}"/>
                </a:ext>
              </a:extLst>
            </p:cNvPr>
            <p:cNvSpPr/>
            <p:nvPr/>
          </p:nvSpPr>
          <p:spPr>
            <a:xfrm>
              <a:off x="4931549" y="64034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2B289DB-5016-43AA-937C-04F55077DBAC}"/>
                </a:ext>
              </a:extLst>
            </p:cNvPr>
            <p:cNvSpPr/>
            <p:nvPr/>
          </p:nvSpPr>
          <p:spPr>
            <a:xfrm>
              <a:off x="5379149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ADD4D06B-662E-41DC-9D85-07FFFD8AD119}"/>
                </a:ext>
              </a:extLst>
            </p:cNvPr>
            <p:cNvSpPr/>
            <p:nvPr/>
          </p:nvSpPr>
          <p:spPr>
            <a:xfrm>
              <a:off x="5541892" y="54936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A54E6CC6-A3F0-499B-9910-C7BE84E12004}"/>
                </a:ext>
              </a:extLst>
            </p:cNvPr>
            <p:cNvSpPr/>
            <p:nvPr/>
          </p:nvSpPr>
          <p:spPr>
            <a:xfrm>
              <a:off x="5585290" y="64569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49F3B4FD-9EE6-4F6D-8A73-65298FCC40C2}"/>
                </a:ext>
              </a:extLst>
            </p:cNvPr>
            <p:cNvSpPr/>
            <p:nvPr/>
          </p:nvSpPr>
          <p:spPr>
            <a:xfrm>
              <a:off x="6032890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1FB9770-7766-4488-82DA-4FE9A0DF7C67}"/>
              </a:ext>
            </a:extLst>
          </p:cNvPr>
          <p:cNvGrpSpPr/>
          <p:nvPr/>
        </p:nvGrpSpPr>
        <p:grpSpPr>
          <a:xfrm>
            <a:off x="1202692" y="3034051"/>
            <a:ext cx="2123966" cy="524407"/>
            <a:chOff x="4071667" y="544014"/>
            <a:chExt cx="2123966" cy="508409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911D6BE3-1265-4282-BCF7-E6EBAB995DFE}"/>
                </a:ext>
              </a:extLst>
            </p:cNvPr>
            <p:cNvSpPr/>
            <p:nvPr/>
          </p:nvSpPr>
          <p:spPr>
            <a:xfrm>
              <a:off x="4071667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5DEE87D-7CAD-4913-BA44-16D8043CE74A}"/>
                </a:ext>
              </a:extLst>
            </p:cNvPr>
            <p:cNvSpPr/>
            <p:nvPr/>
          </p:nvSpPr>
          <p:spPr>
            <a:xfrm>
              <a:off x="4234410" y="549365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C4938BB-A304-4950-BDED-66AC40658495}"/>
                </a:ext>
              </a:extLst>
            </p:cNvPr>
            <p:cNvSpPr/>
            <p:nvPr/>
          </p:nvSpPr>
          <p:spPr>
            <a:xfrm>
              <a:off x="4277808" y="645696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B4AAFF0-0951-4133-AC4E-D88D24F7E0F1}"/>
                </a:ext>
              </a:extLst>
            </p:cNvPr>
            <p:cNvSpPr/>
            <p:nvPr/>
          </p:nvSpPr>
          <p:spPr>
            <a:xfrm>
              <a:off x="4725408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1DB4E897-F5EE-40F4-B4CD-188B85BA5530}"/>
                </a:ext>
              </a:extLst>
            </p:cNvPr>
            <p:cNvSpPr/>
            <p:nvPr/>
          </p:nvSpPr>
          <p:spPr>
            <a:xfrm>
              <a:off x="4888151" y="54401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D572B6DF-854F-491B-A204-4D475EB3F6CD}"/>
                </a:ext>
              </a:extLst>
            </p:cNvPr>
            <p:cNvSpPr/>
            <p:nvPr/>
          </p:nvSpPr>
          <p:spPr>
            <a:xfrm>
              <a:off x="4931549" y="64034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E4FB76F1-614D-42C3-B909-7E66B3BD0546}"/>
                </a:ext>
              </a:extLst>
            </p:cNvPr>
            <p:cNvSpPr/>
            <p:nvPr/>
          </p:nvSpPr>
          <p:spPr>
            <a:xfrm>
              <a:off x="5379149" y="549365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B58618F8-917D-4508-BF56-4F5113878899}"/>
                </a:ext>
              </a:extLst>
            </p:cNvPr>
            <p:cNvSpPr/>
            <p:nvPr/>
          </p:nvSpPr>
          <p:spPr>
            <a:xfrm>
              <a:off x="5541892" y="549364"/>
              <a:ext cx="477379" cy="503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B327B949-C5C9-44CB-9AA1-9CFC480850E9}"/>
                </a:ext>
              </a:extLst>
            </p:cNvPr>
            <p:cNvSpPr/>
            <p:nvPr/>
          </p:nvSpPr>
          <p:spPr>
            <a:xfrm>
              <a:off x="5585290" y="645695"/>
              <a:ext cx="390583" cy="299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4E43ECE0-53C7-44C7-8B28-EB6420E537A2}"/>
                </a:ext>
              </a:extLst>
            </p:cNvPr>
            <p:cNvSpPr/>
            <p:nvPr/>
          </p:nvSpPr>
          <p:spPr>
            <a:xfrm>
              <a:off x="6032890" y="544014"/>
              <a:ext cx="162743" cy="50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</p:grp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6899FD9A-1058-46C5-A493-72639FB99C45}"/>
              </a:ext>
            </a:extLst>
          </p:cNvPr>
          <p:cNvCxnSpPr>
            <a:cxnSpLocks/>
            <a:stCxn id="238" idx="2"/>
            <a:endCxn id="204" idx="0"/>
          </p:cNvCxnSpPr>
          <p:nvPr/>
        </p:nvCxnSpPr>
        <p:spPr>
          <a:xfrm flipH="1">
            <a:off x="351987" y="3558458"/>
            <a:ext cx="932077" cy="72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E666EF22-F65C-4B8D-99C4-AA99353F9301}"/>
              </a:ext>
            </a:extLst>
          </p:cNvPr>
          <p:cNvCxnSpPr>
            <a:cxnSpLocks/>
            <a:stCxn id="241" idx="1"/>
            <a:endCxn id="227" idx="0"/>
          </p:cNvCxnSpPr>
          <p:nvPr/>
        </p:nvCxnSpPr>
        <p:spPr>
          <a:xfrm>
            <a:off x="1856433" y="3293495"/>
            <a:ext cx="793963" cy="97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76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88</Words>
  <Application>Microsoft Office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 El-HAJJ</dc:creator>
  <cp:lastModifiedBy>Rushabh Prajapati</cp:lastModifiedBy>
  <cp:revision>8</cp:revision>
  <dcterms:created xsi:type="dcterms:W3CDTF">2021-06-15T15:33:11Z</dcterms:created>
  <dcterms:modified xsi:type="dcterms:W3CDTF">2021-06-17T20:08:42Z</dcterms:modified>
</cp:coreProperties>
</file>