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8155E-1D77-FD4A-BB36-8476ACFCF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9499FF-EF3D-9F4B-B658-4105E4D80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346B4-995F-1F48-9D1F-624BC260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906-B87D-3442-8264-43B0F7305434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8A1A8-4DD5-5C40-A8DA-C6E6B183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30595-911E-6942-822B-3AE575BC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B30-B80A-6944-93C3-781DB11F67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95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960AE-3EFD-EA46-BDB3-D79BBF7A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94FDA3-4A79-DB46-AA15-36E456805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D4406-4B0B-764B-952A-B90E3F2B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906-B87D-3442-8264-43B0F7305434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64F3C-4800-894B-91B0-D42EE9A4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9D957-3A59-B145-A2A0-CD0BED87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B30-B80A-6944-93C3-781DB11F67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126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36BBC9-B7F1-1940-B524-CF33A1DA1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A8761D-11FC-1E47-82E0-C8E23B534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91429-DF8F-9045-B395-324590EF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906-B87D-3442-8264-43B0F7305434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7921E-9B52-F94E-94E1-7517BA81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18184-77B1-B04E-ACB8-6213A389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B30-B80A-6944-93C3-781DB11F67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95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55EB3-8FBB-5948-9413-175338D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588E4-3E68-2640-9C34-843B74DF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5ED3B-0646-D34C-8762-CB8A6E04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906-B87D-3442-8264-43B0F7305434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53C9E-32C3-994E-8D6F-7B73E3A9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20B21-B3D0-2347-8E2B-12186B03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B30-B80A-6944-93C3-781DB11F67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83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C750D-61DD-AB4B-BD05-A371B281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4DD9F-F9CB-644F-9BD0-62D8ECAB1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5E446-03F0-EF43-8C7D-F04DADAF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906-B87D-3442-8264-43B0F7305434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FE1CF-8BA5-8C42-BAAC-1FD06CF4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23F7D-0376-5E49-BB05-F5A9C252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B30-B80A-6944-93C3-781DB11F67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45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D73CA-B645-3B4D-A041-607B5FFD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BF859-331E-234C-8BF3-F10A31522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95D65F-2F32-5E47-BE5C-52E4A5EA8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01837E-4228-7F4A-B792-4BFAE10D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906-B87D-3442-8264-43B0F7305434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DF9CF-5CE7-A34F-A522-B7FEB0F4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64E55-5FF2-F345-B6D0-025F6212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B30-B80A-6944-93C3-781DB11F67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61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E751C-B3B2-8C4A-B782-46E745D6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CF336-D288-0544-A505-A5C549F3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1833D5-334E-9846-B2DB-EFA245CAE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B9C680-C4EF-004F-B06C-97A19ADC4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9DC9DB-7D84-E943-9900-B4BCFDD0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ADB4E4-D430-1E4B-B410-608B6187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906-B87D-3442-8264-43B0F7305434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F88625-625B-6C48-AD2E-687CA4D6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C02B5E-D130-E541-8B9D-DB69BF8D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B30-B80A-6944-93C3-781DB11F67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03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CBB4F-23E1-2C49-8234-F3245169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C1547D-F68F-A145-A334-BACD25AB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906-B87D-3442-8264-43B0F7305434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D19482-AB8F-114A-9BD4-040C5BB1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85E0F3-8A7C-2B4B-BC07-59D095A7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B30-B80A-6944-93C3-781DB11F67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060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D4873E-0163-2F40-B1F0-7DE023EB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906-B87D-3442-8264-43B0F7305434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972275-6B92-CE4A-8327-FF9C7D3A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3F3C2D-EC08-6949-8839-835329D1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B30-B80A-6944-93C3-781DB11F67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44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08B10-B7F0-3C47-A51A-DA71526F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AD212-395E-4542-9561-B562C0215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A9F6BC-E7AB-C746-8FC6-744734F5B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C8D6E1-6929-C748-97F8-A7A7A989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906-B87D-3442-8264-43B0F7305434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29A49-2F81-2944-9DF5-19BB484B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6E61A4-F81E-9F42-89C6-DD5ACA01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B30-B80A-6944-93C3-781DB11F67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0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7A81F-2CBA-F947-B2EE-5967943F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34027D-AB2A-5B4E-A9C3-098CF3412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E0A30-0031-A34D-9881-5B95CF410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C09282-0EEC-4341-8D23-4755D24F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906-B87D-3442-8264-43B0F7305434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A9419-0AFE-6F4E-A120-A84A09CD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F35D5-FB87-CA47-95E2-FE198891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B30-B80A-6944-93C3-781DB11F67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94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06E590-A890-5E44-89ED-D95D6408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328E72-74F9-5E4B-891E-63CD3512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A7674-0471-1846-975C-953372743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0E906-B87D-3442-8264-43B0F7305434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F05A7-F43C-9A4F-8394-9FBD3B789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4997D-196A-5247-A08F-E3B8B8ADC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5B30-B80A-6944-93C3-781DB11F67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6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4DE15-6E40-7843-BAB7-040C51A63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7E01DA-75D0-0F4F-B11C-A35E9827D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55A72-0891-0446-A6B1-D4FB042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9FADB11-F786-CC4B-87BB-E0CDBFD6E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21" y="1432265"/>
            <a:ext cx="2679700" cy="1066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96572C-F144-B147-8F37-EB561CE5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70" y="1432265"/>
            <a:ext cx="4328746" cy="1066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111EF0-E2E4-1243-AD71-61C1F7737859}"/>
              </a:ext>
            </a:extLst>
          </p:cNvPr>
          <p:cNvSpPr txBox="1"/>
          <p:nvPr/>
        </p:nvSpPr>
        <p:spPr>
          <a:xfrm>
            <a:off x="1609201" y="2797629"/>
            <a:ext cx="971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numpy</a:t>
            </a:r>
            <a:r>
              <a:rPr kumimoji="1" lang="zh-CN" altLang="en-US" dirty="0"/>
              <a:t> </a:t>
            </a:r>
            <a:r>
              <a:rPr kumimoji="1" lang="en-US" altLang="zh-CN" dirty="0"/>
              <a:t>				</a:t>
            </a:r>
            <a:r>
              <a:rPr kumimoji="1" lang="en-US" altLang="zh-CN" dirty="0" err="1"/>
              <a:t>jax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cpu</a:t>
            </a:r>
            <a:r>
              <a:rPr kumimoji="1" lang="en-US" altLang="zh-CN" dirty="0"/>
              <a:t>			</a:t>
            </a:r>
            <a:r>
              <a:rPr kumimoji="1" lang="en-US" altLang="zh-CN" dirty="0" err="1"/>
              <a:t>jax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gpu</a:t>
            </a:r>
            <a:r>
              <a:rPr kumimoji="1" lang="en-US" altLang="zh-CN" dirty="0"/>
              <a:t>		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335C81-68E7-9F4C-A729-58AFA94E32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154"/>
          <a:stretch/>
        </p:blipFill>
        <p:spPr>
          <a:xfrm>
            <a:off x="7851677" y="1513897"/>
            <a:ext cx="4471525" cy="1066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F5B410-6BC2-0949-9AC6-2B18F68C9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416" y="2982295"/>
            <a:ext cx="1651000" cy="3378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C1BA6D-DD98-774B-BB10-8E99754F596C}"/>
              </a:ext>
            </a:extLst>
          </p:cNvPr>
          <p:cNvSpPr txBox="1"/>
          <p:nvPr/>
        </p:nvSpPr>
        <p:spPr>
          <a:xfrm>
            <a:off x="2906416" y="6545161"/>
            <a:ext cx="314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Matlab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simulation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24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19</Words>
  <Application>Microsoft Macintosh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2022-07-30T09:42:03Z</dcterms:created>
  <dcterms:modified xsi:type="dcterms:W3CDTF">2022-07-31T06:32:39Z</dcterms:modified>
</cp:coreProperties>
</file>