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6072-084E-41D7-83CA-56817DCFE473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308F-3AE0-4FB9-8D43-5963E8F862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7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5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0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7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44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76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19D4BB-3483-46F3-B1F8-7E2BD083D0AF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EB35-4FDA-4987-A9F5-59AB042877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64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2 </a:t>
            </a:r>
            <a:r>
              <a:rPr lang="en-US" altLang="zh-TW" dirty="0" smtClean="0"/>
              <a:t>– </a:t>
            </a:r>
            <a:br>
              <a:rPr lang="en-US" altLang="zh-TW" dirty="0" smtClean="0"/>
            </a:br>
            <a:r>
              <a:rPr lang="zh-TW" altLang="en-US" dirty="0" smtClean="0"/>
              <a:t>指標與陣列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指導老師：陳奕中</a:t>
            </a:r>
            <a:endParaRPr lang="en-US" altLang="zh-TW" dirty="0" smtClean="0"/>
          </a:p>
          <a:p>
            <a:r>
              <a:rPr lang="zh-TW" altLang="en-US" dirty="0" smtClean="0"/>
              <a:t>實習助教：胥沛恩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1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一維指標陣列的宣告方式：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2204885"/>
            <a:ext cx="8952677" cy="46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1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指標陣列的範例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8" y="2340572"/>
            <a:ext cx="8391525" cy="421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7" y="1735734"/>
            <a:ext cx="21621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5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指向指標的指標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雙重指標存放指標變數的位址：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77" y="2276475"/>
            <a:ext cx="81153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指向指標的指標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雙重指標的範例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6" y="2076450"/>
            <a:ext cx="88487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4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二維陣列與雙重指標的關係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663" y="1600200"/>
            <a:ext cx="7616674" cy="48768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6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二維陣列與雙重指標的關係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546" y="1600200"/>
            <a:ext cx="7718908" cy="48768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36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二維陣列的指標表示方法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26503"/>
            <a:ext cx="8229600" cy="382419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06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取得每一列理特定的元素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68" y="1492717"/>
            <a:ext cx="6596078" cy="48768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129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雙重指標的練習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408" y="1628800"/>
            <a:ext cx="7568279" cy="48768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91" y="510743"/>
            <a:ext cx="2657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1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雙重指標的練習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530" y="1600200"/>
            <a:ext cx="7394941" cy="48768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2348881"/>
            <a:ext cx="17145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7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指標與一維陣列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陣列的名稱是一個指標常數，它指向該陣列的地址。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2708920"/>
            <a:ext cx="7591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撰寫一個函數</a:t>
            </a:r>
            <a:r>
              <a:rPr lang="en-US" altLang="zh-TW" dirty="0" err="1"/>
              <a:t>int</a:t>
            </a:r>
            <a:r>
              <a:rPr lang="en-US" altLang="zh-TW" dirty="0"/>
              <a:t> length(char *</a:t>
            </a:r>
            <a:r>
              <a:rPr lang="en-US" altLang="zh-TW" dirty="0" err="1"/>
              <a:t>ptr</a:t>
            </a:r>
            <a:r>
              <a:rPr lang="en-US" altLang="zh-TW" dirty="0"/>
              <a:t>)</a:t>
            </a:r>
            <a:r>
              <a:rPr lang="zh-TW" altLang="en-US" dirty="0"/>
              <a:t>，可以用來計算由指標變數</a:t>
            </a:r>
            <a:r>
              <a:rPr lang="en-US" altLang="zh-TW" dirty="0" err="1"/>
              <a:t>ptr</a:t>
            </a:r>
            <a:r>
              <a:rPr lang="zh-TW" altLang="en-US" dirty="0"/>
              <a:t>所指向的字串裡，所有的字元數</a:t>
            </a:r>
            <a:r>
              <a:rPr lang="en-US" altLang="zh-TW" dirty="0"/>
              <a:t>(</a:t>
            </a:r>
            <a:r>
              <a:rPr lang="zh-TW" altLang="en-US" dirty="0"/>
              <a:t>不包括字串結數字元</a:t>
            </a:r>
            <a:r>
              <a:rPr lang="en-US" altLang="zh-TW" dirty="0"/>
              <a:t>『\0』)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撰寫</a:t>
            </a:r>
            <a:r>
              <a:rPr lang="zh-TW" altLang="en-US" dirty="0"/>
              <a:t>一函數</a:t>
            </a:r>
            <a:r>
              <a:rPr lang="en-US" altLang="zh-TW" dirty="0"/>
              <a:t>void display(char *</a:t>
            </a:r>
            <a:r>
              <a:rPr lang="en-US" altLang="zh-TW" dirty="0" err="1"/>
              <a:t>ptr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  <a:r>
              <a:rPr lang="zh-TW" altLang="en-US" dirty="0"/>
              <a:t>，它可接收一個指向字串的指標變數</a:t>
            </a:r>
            <a:r>
              <a:rPr lang="en-US" altLang="zh-TW" dirty="0" err="1"/>
              <a:t>ptr</a:t>
            </a:r>
            <a:r>
              <a:rPr lang="zh-TW" altLang="en-US" dirty="0"/>
              <a:t>，以及一個整數</a:t>
            </a:r>
            <a:r>
              <a:rPr lang="en-US" altLang="zh-TW" dirty="0"/>
              <a:t>n</a:t>
            </a:r>
            <a:r>
              <a:rPr lang="zh-TW" altLang="en-US" dirty="0"/>
              <a:t>，並於函數內印出</a:t>
            </a:r>
            <a:r>
              <a:rPr lang="en-US" altLang="zh-TW" dirty="0" err="1"/>
              <a:t>ptr</a:t>
            </a:r>
            <a:r>
              <a:rPr lang="zh-TW" altLang="en-US" dirty="0"/>
              <a:t>所指向的字串中，從第</a:t>
            </a:r>
            <a:r>
              <a:rPr lang="en-US" altLang="zh-TW" dirty="0"/>
              <a:t>n</a:t>
            </a:r>
            <a:r>
              <a:rPr lang="zh-TW" altLang="en-US" dirty="0"/>
              <a:t>個字開始，到字串結束。</a:t>
            </a:r>
            <a:endParaRPr lang="en-US" altLang="zh-TW" dirty="0"/>
          </a:p>
          <a:p>
            <a:pPr lvl="1"/>
            <a:r>
              <a:rPr lang="zh-TW" altLang="en-US" dirty="0"/>
              <a:t>字串由使用者輸入。</a:t>
            </a:r>
            <a:endParaRPr lang="en-US" altLang="zh-TW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6063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5126" y="1305098"/>
            <a:ext cx="4391891" cy="48750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程式內關鍵的功能請用函式撰寫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如：印出賓果盤、印出已選號碼之欄位、選擇號碼、勝利判斷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函數撰寫請利用雙重指標的方式傳入二維陣列。</a:t>
            </a:r>
            <a:endParaRPr lang="en-US" altLang="zh-TW" dirty="0" smtClean="0"/>
          </a:p>
          <a:p>
            <a:r>
              <a:rPr lang="zh-TW" altLang="en-US" dirty="0" smtClean="0"/>
              <a:t>賓果盤號碼請用亂數產生</a:t>
            </a:r>
            <a:r>
              <a:rPr lang="en-US" altLang="zh-TW" dirty="0" smtClean="0"/>
              <a:t>1~25</a:t>
            </a:r>
            <a:r>
              <a:rPr lang="zh-TW" altLang="en-US" dirty="0" smtClean="0"/>
              <a:t>號碼。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3</a:t>
            </a:r>
            <a:r>
              <a:rPr lang="zh-TW" altLang="en-US" dirty="0" smtClean="0"/>
              <a:t>條連線成功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含直線、橫線、斜線</a:t>
            </a:r>
            <a:r>
              <a:rPr lang="en-US" altLang="zh-TW" dirty="0" smtClean="0"/>
              <a:t>)</a:t>
            </a:r>
            <a:r>
              <a:rPr lang="zh-TW" altLang="en-US" dirty="0" smtClean="0"/>
              <a:t>時，請顯示出勝利，並結束遊戲。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18" y="1012537"/>
            <a:ext cx="275590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843" y="872837"/>
            <a:ext cx="28384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17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28" y="2348880"/>
            <a:ext cx="7576145" cy="43818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陣列名稱的值即陣列的地址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7726" y="2204865"/>
            <a:ext cx="1209675" cy="141922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981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驗證陣列名稱是一個指標常數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91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指標的算數運算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利用指標存取陣列的內容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28" y="2276873"/>
            <a:ext cx="8052073" cy="43476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2348881"/>
            <a:ext cx="2209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指標的算數運算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利用指標計算一維陣列內所有元素的河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43150"/>
            <a:ext cx="6743700" cy="4133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67" y="5661248"/>
            <a:ext cx="1962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5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指標的算數運算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改變指標變數</a:t>
            </a:r>
            <a:r>
              <a:rPr lang="en-US" altLang="zh-TW" dirty="0" err="1" smtClean="0"/>
              <a:t>ptr</a:t>
            </a:r>
            <a:r>
              <a:rPr lang="zh-TW" altLang="en-US" dirty="0" smtClean="0"/>
              <a:t>來指向陣列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，並計算總和：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76872"/>
            <a:ext cx="8458200" cy="4495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1" y="5661248"/>
            <a:ext cx="18383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4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函數傳回指標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690" y="1600200"/>
            <a:ext cx="6696620" cy="48768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1143000"/>
            <a:ext cx="1847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以指標變數指向字串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利用字元陣列來儲存字串：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利用指標指向字串：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061947"/>
            <a:ext cx="5848350" cy="19431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882" y="4657653"/>
            <a:ext cx="5762236" cy="18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以指標變數指向字串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以指標變數指向字串的範例：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1B5F-7D93-45AB-B770-2834AD917EFD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59684"/>
            <a:ext cx="8343900" cy="4171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1" y="2441853"/>
            <a:ext cx="2181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84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120</TotalTime>
  <Words>397</Words>
  <Application>Microsoft Office PowerPoint</Application>
  <PresentationFormat>寬螢幕</PresentationFormat>
  <Paragraphs>66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Wingdings 2</vt:lpstr>
      <vt:lpstr>HDOfficeLightV0</vt:lpstr>
      <vt:lpstr>Week 2 –  指標與陣列</vt:lpstr>
      <vt:lpstr>指標與一維陣列</vt:lpstr>
      <vt:lpstr>陣列名稱的值即陣列的地址</vt:lpstr>
      <vt:lpstr>指標的算數運算</vt:lpstr>
      <vt:lpstr>指標的算數運算</vt:lpstr>
      <vt:lpstr>指標的算數運算</vt:lpstr>
      <vt:lpstr>函數傳回指標</vt:lpstr>
      <vt:lpstr>以指標變數指向字串</vt:lpstr>
      <vt:lpstr>以指標變數指向字串</vt:lpstr>
      <vt:lpstr>指標陣列</vt:lpstr>
      <vt:lpstr>指標陣列</vt:lpstr>
      <vt:lpstr>指向指標的指標</vt:lpstr>
      <vt:lpstr>指向指標的指標</vt:lpstr>
      <vt:lpstr>二維陣列與雙重指標的關係</vt:lpstr>
      <vt:lpstr>二維陣列與雙重指標的關係</vt:lpstr>
      <vt:lpstr>二維陣列的指標表示方法</vt:lpstr>
      <vt:lpstr>取得每一列理特定的元素</vt:lpstr>
      <vt:lpstr>雙重指標的練習</vt:lpstr>
      <vt:lpstr>雙重指標的練習</vt:lpstr>
      <vt:lpstr>課堂練習1</vt:lpstr>
      <vt:lpstr>課堂練習2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 –  Introduction &amp; Review</dc:title>
  <dc:creator>AndyShiu_Lab</dc:creator>
  <cp:lastModifiedBy>AndyShiu_Lab</cp:lastModifiedBy>
  <cp:revision>14</cp:revision>
  <dcterms:created xsi:type="dcterms:W3CDTF">2015-09-16T10:14:20Z</dcterms:created>
  <dcterms:modified xsi:type="dcterms:W3CDTF">2015-09-30T11:46:22Z</dcterms:modified>
</cp:coreProperties>
</file>