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1"/>
    <p:restoredTop sz="94699"/>
  </p:normalViewPr>
  <p:slideViewPr>
    <p:cSldViewPr snapToGrid="0">
      <p:cViewPr varScale="1">
        <p:scale>
          <a:sx n="110" d="100"/>
          <a:sy n="110" d="100"/>
        </p:scale>
        <p:origin x="920" y="176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43131-777F-9444-95F3-A95635292DF2}" type="datetimeFigureOut">
              <a:rPr lang="en-US" smtClean="0"/>
              <a:t>3/13/23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288A9-1DAB-9D45-9A85-6232604AE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92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288A9-1DAB-9D45-9A85-6232604AED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45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F529-3FDC-BEDA-5D29-7DEBE8CCB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5C0C6-6FD9-36BD-E055-6CBE7D81C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5C813-CF7E-93A9-6723-75E6F64A4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F8AF-94A7-6B4B-9ECD-2746325699C1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79086-E49E-2163-D346-2A080D8FE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8A318-F993-41EA-F00C-E4E5C428A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918B2-2548-F94C-8541-544F83558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4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106D9-465E-2757-6550-C5E9F2C14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583BD-34BC-9F05-5F3C-694B1F5C0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B050C-CE55-61B7-A178-624773AD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F8AF-94A7-6B4B-9ECD-2746325699C1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4A979-A241-51CB-2E6C-433F24CA3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374AD-51AA-B220-6A69-CD8819C97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918B2-2548-F94C-8541-544F83558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9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1C28FE-EC4B-8FF7-33CD-4B549F666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2BFC7-37C5-63D7-6C88-E0BECF26B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F4168-260E-8156-0A4E-FF91C94B2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F8AF-94A7-6B4B-9ECD-2746325699C1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1C42D-F9E6-B989-7D11-BBBA6C6B4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1F087-60F8-A7FF-FCC7-473ADC5D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918B2-2548-F94C-8541-544F83558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31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38854-14AF-A1E6-C642-5F31E9CE6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EF8A0-9401-56D5-6A01-70B338828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4F63E-5D48-3E3B-A9B1-F76E69778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F8AF-94A7-6B4B-9ECD-2746325699C1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757E5-9D5F-AB4B-D265-0477DC63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6F066-5BAD-0D7A-C171-257016EB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918B2-2548-F94C-8541-544F83558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1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13CA5-7AD2-B15E-DE43-B6CE58E35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540C7-88CC-FC5C-3147-6CBB29BF6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5E82B-367B-BB43-8DDE-41492328D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F8AF-94A7-6B4B-9ECD-2746325699C1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1B971-D9FB-FAB7-D51D-9CEB63B9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CEDD5-3F74-7467-5AAD-B25B167D2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918B2-2548-F94C-8541-544F83558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0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0FD5A-22B0-DC8F-1AF7-11189CC87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EABB-4AA6-0352-6A48-892C65A16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326A9-3E33-E24E-26F0-2A570878E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28016-B016-2B32-541A-76462CB74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F8AF-94A7-6B4B-9ECD-2746325699C1}" type="datetimeFigureOut">
              <a:rPr lang="en-US" smtClean="0"/>
              <a:t>3/13/23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A1FFD-B3F8-3C6D-21CE-16EAC9C2D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C5DAD-B23E-BFDA-9912-148D5A997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918B2-2548-F94C-8541-544F83558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8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9460-DFFC-BEAA-9409-2B200E0BF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3BB01-93BF-ADEC-F9EE-3B81E24C7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E19CA-D679-3771-710C-83FD99E2B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019D69-2E11-ABAF-3981-C408493C7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E7A484-2449-C823-FED8-02A293BA3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69099A-E205-2154-6D10-973127696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F8AF-94A7-6B4B-9ECD-2746325699C1}" type="datetimeFigureOut">
              <a:rPr lang="en-US" smtClean="0"/>
              <a:t>3/13/23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87DB0-653D-A737-6B6C-57475810C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88227E-49E7-83CC-2EBA-1A262D2C0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918B2-2548-F94C-8541-544F83558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21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38BC-6FC0-B0A7-3010-4D088A82E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0A238C-38DB-BE85-473D-8D6160F4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F8AF-94A7-6B4B-9ECD-2746325699C1}" type="datetimeFigureOut">
              <a:rPr lang="en-US" smtClean="0"/>
              <a:t>3/13/23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14DFA6-A67F-7FC3-CDD4-D33C8CA30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FFCAE-DC8A-FF76-F7CC-8C4534E3C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918B2-2548-F94C-8541-544F83558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69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888BD3-9200-BE76-C606-47310557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F8AF-94A7-6B4B-9ECD-2746325699C1}" type="datetimeFigureOut">
              <a:rPr lang="en-US" smtClean="0"/>
              <a:t>3/13/23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D4680D-8240-3410-0AEA-F6464175C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D9E58-B35B-1488-666C-902EFF8AA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918B2-2548-F94C-8541-544F83558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34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F18DF-DB35-0C67-9B42-3EED069C1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4AF53-1AA5-E9CC-69B4-5FA750FE1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63A96-AE34-A6B6-5075-5C5CFB346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B8347-9ECA-E075-85CF-C14DAC412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F8AF-94A7-6B4B-9ECD-2746325699C1}" type="datetimeFigureOut">
              <a:rPr lang="en-US" smtClean="0"/>
              <a:t>3/13/23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7F2B3-C368-F5B9-7DD2-0C8A1C631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8BAD3-8C3A-DBD6-4BDF-879E036AA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918B2-2548-F94C-8541-544F83558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3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B85E-6D68-0A4E-AED3-669209828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CA5B59-24DB-7511-46DD-6B0239CDA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96490-C557-DC4B-F935-55E4868F3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2A768-BE35-A14B-6B28-C0098D676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F8AF-94A7-6B4B-9ECD-2746325699C1}" type="datetimeFigureOut">
              <a:rPr lang="en-US" smtClean="0"/>
              <a:t>3/13/23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BD626-A6D8-3DAF-EBDC-77D9C51A5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EE39F-EB02-6EDF-5A6C-839B7B57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918B2-2548-F94C-8541-544F83558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3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CE3C4D-81DC-E2C8-64F0-CDB07F110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D8BE8-F07B-AC71-7B39-1273F3C8A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440BB-14FF-ECD4-B59A-CDB9E9879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DF8AF-94A7-6B4B-9ECD-2746325699C1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46DB3-B8C9-8A19-CFD0-FBB7E6598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06561-297B-10B9-9D72-03AF11EE9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918B2-2548-F94C-8541-544F83558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28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B20BDB-F8E1-2829-2A84-F6ACC51ED4E0}"/>
              </a:ext>
            </a:extLst>
          </p:cNvPr>
          <p:cNvSpPr/>
          <p:nvPr/>
        </p:nvSpPr>
        <p:spPr>
          <a:xfrm>
            <a:off x="10070" y="2516401"/>
            <a:ext cx="6085930" cy="1155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i="1" dirty="0">
                <a:solidFill>
                  <a:srgbClr val="C00000"/>
                </a:solidFill>
                <a:latin typeface="PingFang HK" panose="020B0400000000000000" pitchFamily="34" charset="-120"/>
                <a:ea typeface="PingFang HK" panose="020B0400000000000000" pitchFamily="34" charset="-120"/>
              </a:rPr>
              <a:t>Planar</a:t>
            </a:r>
            <a:r>
              <a:rPr lang="en-US" sz="7200" b="1" i="1" dirty="0">
                <a:solidFill>
                  <a:srgbClr val="0432FF"/>
                </a:solidFill>
                <a:latin typeface="PingFang HK" panose="020B0400000000000000" pitchFamily="34" charset="-120"/>
                <a:ea typeface="PingFang HK" panose="020B0400000000000000" pitchFamily="34" charset="-120"/>
              </a:rPr>
              <a:t>Track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EEBC12-BA4A-A047-5AD0-37709DEDF467}"/>
              </a:ext>
            </a:extLst>
          </p:cNvPr>
          <p:cNvSpPr/>
          <p:nvPr/>
        </p:nvSpPr>
        <p:spPr>
          <a:xfrm>
            <a:off x="505777" y="3468473"/>
            <a:ext cx="2805098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751844-4340-5E5E-5A09-FF5F38C65E7F}"/>
              </a:ext>
            </a:extLst>
          </p:cNvPr>
          <p:cNvSpPr/>
          <p:nvPr/>
        </p:nvSpPr>
        <p:spPr>
          <a:xfrm>
            <a:off x="3407405" y="2531890"/>
            <a:ext cx="2385860" cy="91440"/>
          </a:xfrm>
          <a:prstGeom prst="rect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432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BD06D4-107C-62C4-411D-5ADA07926947}"/>
              </a:ext>
            </a:extLst>
          </p:cNvPr>
          <p:cNvSpPr/>
          <p:nvPr/>
        </p:nvSpPr>
        <p:spPr>
          <a:xfrm>
            <a:off x="505777" y="4112836"/>
            <a:ext cx="3243086" cy="1155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i="1" dirty="0">
                <a:solidFill>
                  <a:srgbClr val="C00000"/>
                </a:solidFill>
                <a:latin typeface="PingFang HK" panose="020B0400000000000000" pitchFamily="34" charset="-120"/>
                <a:ea typeface="PingFang HK" panose="020B0400000000000000" pitchFamily="34" charset="-120"/>
              </a:rPr>
              <a:t>Planar</a:t>
            </a:r>
            <a:endParaRPr lang="en-US" sz="7200" b="1" i="1" dirty="0">
              <a:solidFill>
                <a:srgbClr val="0432FF"/>
              </a:solidFill>
              <a:latin typeface="PingFang HK" panose="020B0400000000000000" pitchFamily="34" charset="-120"/>
              <a:ea typeface="PingFang HK" panose="020B0400000000000000" pitchFamily="34" charset="-12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CD0189-F0E2-F653-838D-3DEE2CF33078}"/>
              </a:ext>
            </a:extLst>
          </p:cNvPr>
          <p:cNvSpPr/>
          <p:nvPr/>
        </p:nvSpPr>
        <p:spPr>
          <a:xfrm>
            <a:off x="1571828" y="4812385"/>
            <a:ext cx="3364705" cy="1342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i="1" dirty="0">
                <a:solidFill>
                  <a:srgbClr val="0432FF"/>
                </a:solidFill>
                <a:latin typeface="PingFang HK" panose="020B0400000000000000" pitchFamily="34" charset="-120"/>
                <a:ea typeface="PingFang HK" panose="020B0400000000000000" pitchFamily="34" charset="-120"/>
              </a:rPr>
              <a:t>Track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EBC275-8CAB-3CCE-7A5B-D8899670E35B}"/>
              </a:ext>
            </a:extLst>
          </p:cNvPr>
          <p:cNvSpPr/>
          <p:nvPr/>
        </p:nvSpPr>
        <p:spPr>
          <a:xfrm>
            <a:off x="724145" y="5379262"/>
            <a:ext cx="1463040" cy="839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D0C55F-68C7-F363-4249-A614757AF437}"/>
              </a:ext>
            </a:extLst>
          </p:cNvPr>
          <p:cNvSpPr/>
          <p:nvPr/>
        </p:nvSpPr>
        <p:spPr>
          <a:xfrm>
            <a:off x="724145" y="5121540"/>
            <a:ext cx="1463040" cy="839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F6DE6B-E69A-7455-F4D8-51E69484D03F}"/>
              </a:ext>
            </a:extLst>
          </p:cNvPr>
          <p:cNvSpPr/>
          <p:nvPr/>
        </p:nvSpPr>
        <p:spPr>
          <a:xfrm>
            <a:off x="724145" y="5631952"/>
            <a:ext cx="1463040" cy="839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5FF3F0-4A88-3C66-4DFD-61010D3AAC6B}"/>
              </a:ext>
            </a:extLst>
          </p:cNvPr>
          <p:cNvSpPr/>
          <p:nvPr/>
        </p:nvSpPr>
        <p:spPr>
          <a:xfrm>
            <a:off x="3687447" y="4614125"/>
            <a:ext cx="1005840" cy="83947"/>
          </a:xfrm>
          <a:prstGeom prst="rect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432FF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7DF56D-96F4-3DFB-C8DB-7A5A35E761EB}"/>
              </a:ext>
            </a:extLst>
          </p:cNvPr>
          <p:cNvSpPr/>
          <p:nvPr/>
        </p:nvSpPr>
        <p:spPr>
          <a:xfrm>
            <a:off x="3687447" y="4356403"/>
            <a:ext cx="1005840" cy="83947"/>
          </a:xfrm>
          <a:prstGeom prst="rect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432FF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E48886-1616-6651-4E23-2D79149A8910}"/>
              </a:ext>
            </a:extLst>
          </p:cNvPr>
          <p:cNvSpPr/>
          <p:nvPr/>
        </p:nvSpPr>
        <p:spPr>
          <a:xfrm>
            <a:off x="3687447" y="4866815"/>
            <a:ext cx="1005840" cy="83947"/>
          </a:xfrm>
          <a:prstGeom prst="rect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432FF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7C5641-24FE-0D42-BD89-B38D0AF383E3}"/>
              </a:ext>
            </a:extLst>
          </p:cNvPr>
          <p:cNvSpPr/>
          <p:nvPr/>
        </p:nvSpPr>
        <p:spPr>
          <a:xfrm>
            <a:off x="228435" y="865020"/>
            <a:ext cx="6085930" cy="1155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i="1" dirty="0">
                <a:solidFill>
                  <a:srgbClr val="C00000"/>
                </a:solidFill>
                <a:latin typeface="PingFang HK" panose="020B0400000000000000" pitchFamily="34" charset="-120"/>
                <a:ea typeface="PingFang HK" panose="020B0400000000000000" pitchFamily="34" charset="-120"/>
              </a:rPr>
              <a:t>Planar</a:t>
            </a:r>
            <a:r>
              <a:rPr lang="en-US" sz="7200" b="1" i="1" dirty="0">
                <a:solidFill>
                  <a:srgbClr val="0432FF"/>
                </a:solidFill>
                <a:latin typeface="PingFang HK" panose="020B0400000000000000" pitchFamily="34" charset="-120"/>
                <a:ea typeface="PingFang HK" panose="020B0400000000000000" pitchFamily="34" charset="-120"/>
              </a:rPr>
              <a:t>Track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8792928-D8EE-FCA1-D691-0F05626D98A1}"/>
              </a:ext>
            </a:extLst>
          </p:cNvPr>
          <p:cNvSpPr/>
          <p:nvPr/>
        </p:nvSpPr>
        <p:spPr>
          <a:xfrm>
            <a:off x="3494646" y="1786296"/>
            <a:ext cx="246888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C90EC1-4BD0-AD97-61A7-DF99451212A4}"/>
              </a:ext>
            </a:extLst>
          </p:cNvPr>
          <p:cNvSpPr/>
          <p:nvPr/>
        </p:nvSpPr>
        <p:spPr>
          <a:xfrm>
            <a:off x="943978" y="921137"/>
            <a:ext cx="2651760" cy="91440"/>
          </a:xfrm>
          <a:prstGeom prst="rect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432FF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7F4348D-0E92-60EC-090E-F37B17F944B0}"/>
              </a:ext>
            </a:extLst>
          </p:cNvPr>
          <p:cNvSpPr/>
          <p:nvPr/>
        </p:nvSpPr>
        <p:spPr>
          <a:xfrm>
            <a:off x="5793265" y="3464644"/>
            <a:ext cx="6085930" cy="1155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i="1" dirty="0">
                <a:solidFill>
                  <a:srgbClr val="C00000"/>
                </a:solidFill>
                <a:latin typeface="PingFang HK" panose="020B0400000000000000" pitchFamily="34" charset="-120"/>
                <a:ea typeface="PingFang HK" panose="020B0400000000000000" pitchFamily="34" charset="-120"/>
              </a:rPr>
              <a:t>Planar</a:t>
            </a:r>
            <a:r>
              <a:rPr lang="en-US" sz="7200" b="1" i="1" dirty="0">
                <a:solidFill>
                  <a:srgbClr val="0432FF"/>
                </a:solidFill>
                <a:latin typeface="PingFang HK" panose="020B0400000000000000" pitchFamily="34" charset="-120"/>
                <a:ea typeface="PingFang HK" panose="020B0400000000000000" pitchFamily="34" charset="-120"/>
              </a:rPr>
              <a:t>Track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4C306F-EB9E-FBA3-EB76-1B331BB25D26}"/>
              </a:ext>
            </a:extLst>
          </p:cNvPr>
          <p:cNvSpPr/>
          <p:nvPr/>
        </p:nvSpPr>
        <p:spPr>
          <a:xfrm>
            <a:off x="6292183" y="4402853"/>
            <a:ext cx="4023360" cy="91440"/>
          </a:xfrm>
          <a:prstGeom prst="rect">
            <a:avLst/>
          </a:prstGeom>
          <a:gradFill>
            <a:gsLst>
              <a:gs pos="0">
                <a:srgbClr val="C000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AB2BAE-8F1E-1189-E015-AB3340376430}"/>
              </a:ext>
            </a:extLst>
          </p:cNvPr>
          <p:cNvSpPr/>
          <p:nvPr/>
        </p:nvSpPr>
        <p:spPr>
          <a:xfrm rot="10800000">
            <a:off x="7327701" y="3503828"/>
            <a:ext cx="4206240" cy="91440"/>
          </a:xfrm>
          <a:prstGeom prst="rect">
            <a:avLst/>
          </a:prstGeom>
          <a:gradFill>
            <a:gsLst>
              <a:gs pos="0">
                <a:srgbClr val="0432FF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432FF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6722A4F-5C77-3808-FC99-0156E7C76F04}"/>
              </a:ext>
            </a:extLst>
          </p:cNvPr>
          <p:cNvSpPr/>
          <p:nvPr/>
        </p:nvSpPr>
        <p:spPr>
          <a:xfrm>
            <a:off x="5815447" y="5124821"/>
            <a:ext cx="6085930" cy="1155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i="1" dirty="0">
                <a:solidFill>
                  <a:srgbClr val="C00000"/>
                </a:solidFill>
                <a:latin typeface="PingFang HK" panose="020B0400000000000000" pitchFamily="34" charset="-120"/>
                <a:ea typeface="PingFang HK" panose="020B0400000000000000" pitchFamily="34" charset="-120"/>
              </a:rPr>
              <a:t>Planar</a:t>
            </a:r>
            <a:r>
              <a:rPr lang="en-US" sz="7200" b="1" i="1" dirty="0">
                <a:solidFill>
                  <a:srgbClr val="0432FF"/>
                </a:solidFill>
                <a:latin typeface="PingFang HK" panose="020B0400000000000000" pitchFamily="34" charset="-120"/>
                <a:ea typeface="PingFang HK" panose="020B0400000000000000" pitchFamily="34" charset="-120"/>
              </a:rPr>
              <a:t>Track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C447435-AD66-4EC6-9C99-B4F0C266D996}"/>
              </a:ext>
            </a:extLst>
          </p:cNvPr>
          <p:cNvSpPr/>
          <p:nvPr/>
        </p:nvSpPr>
        <p:spPr>
          <a:xfrm>
            <a:off x="6314365" y="6063030"/>
            <a:ext cx="402336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9DE17D0-3D2A-7AC4-E74D-1E912EB8D9F7}"/>
              </a:ext>
            </a:extLst>
          </p:cNvPr>
          <p:cNvSpPr/>
          <p:nvPr/>
        </p:nvSpPr>
        <p:spPr>
          <a:xfrm rot="10800000">
            <a:off x="7349883" y="5164005"/>
            <a:ext cx="4206240" cy="91440"/>
          </a:xfrm>
          <a:prstGeom prst="rect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132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</Words>
  <Application>Microsoft Macintosh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PingFang HK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Fan, Heng</dc:creator>
  <cp:lastModifiedBy>Fan, Heng</cp:lastModifiedBy>
  <cp:revision>2</cp:revision>
  <dcterms:created xsi:type="dcterms:W3CDTF">2023-03-13T20:43:45Z</dcterms:created>
  <dcterms:modified xsi:type="dcterms:W3CDTF">2023-03-14T04:06:45Z</dcterms:modified>
</cp:coreProperties>
</file>