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549" r:id="rId3"/>
    <p:sldId id="554" r:id="rId4"/>
    <p:sldId id="555" r:id="rId5"/>
    <p:sldId id="553" r:id="rId6"/>
    <p:sldId id="556" r:id="rId7"/>
    <p:sldId id="557" r:id="rId8"/>
    <p:sldId id="558" r:id="rId9"/>
    <p:sldId id="559" r:id="rId10"/>
    <p:sldId id="560" r:id="rId11"/>
    <p:sldId id="561" r:id="rId12"/>
    <p:sldId id="5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A79FF"/>
    <a:srgbClr val="FF00FF"/>
    <a:srgbClr val="4472C4"/>
    <a:srgbClr val="047949"/>
    <a:srgbClr val="954F72"/>
    <a:srgbClr val="FFFFFF"/>
    <a:srgbClr val="007B3B"/>
    <a:srgbClr val="A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>
        <p:scale>
          <a:sx n="125" d="100"/>
          <a:sy n="125" d="100"/>
        </p:scale>
        <p:origin x="1254" y="-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24575,'0'11'0,"0"14"0,0 14 0,0 14 0,0 10 0,0 4 0,0 2 0,0-4 0,0-5 0,3 1 0,2-7 0,0-4 0,-1-4 0,-2-6 0,0-7 0,-1-4 0,-1-8-8191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5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24575,'-3'143'0,"0"-43"0,13 123 0,-4-188 0,3 18 0,-9-50 0,1 0 0,-1-1 0,0 1 0,-1 0 0,1 0 0,0 0 0,-1-1 0,1 1 0,-1 0 0,0 0 0,0-1 0,0 1 0,-1-1 0,-1 4 0,3-6 1,0 1 0,0-1-1,0 0 1,-1 1 0,1-1-1,0 0 1,0 1 0,-1-1 0,1 0-1,0 0 1,-1 1 0,1-1-1,0 0 1,-1 0 0,1 0 0,0 0-1,-1 1 1,1-1 0,0 0-1,-1 0 1,1 0 0,0 0-1,-1 0 1,1 0 0,-1 0 0,1 0-1,0 0 1,-1 0 0,1 0-1,-1 0 1,1 0 0,0 0 0,-1 0-1,1 0 1,0-1 0,-1 1-1,1 0 1,0 0 0,-1 0-1,1-1 1,0 1 0,-1 0 0,1 0-1,0-1 1,0 1 0,-1 0-1,1 0 1,0-1 0,0 1 0,0 0-1,-1-1 1,1 0 0,-10-21-998,10 20 591,-10-28-6420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1:4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24575,'364'0'0,"1239"-16"0,-1158 23 0,378 7 0,-49-2 0,318 12 0,-820-21 0,121 6 0,141 2 0,-51-12-1365,-463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1:4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1 0,0-1 0,0 0 0,0 1 0,0-1 0,0 1 0,0-1 0,0 1 0,0 0 0,0-1 0,0 1 0,0 0 0,0 0 0,0 0 0,-1 0 0,1 0 0,0 0 0,-1 0 0,1 0 0,-1 0 0,1 1 0,13 30 0,-10-21 0,44 125 0,-6 2 0,31 181 0,4 294 0,17 165 0,-46-516 0,22 410 0,-32-327 0,-6-83 0,-24-46 0,-28 311 0,-40 207 0,-38-5 0,48-512 0,30-147 0,4 1 0,-13 131 0,30-152 0,0-38 0,-1 1 0,0 0 0,-1-1 0,0 1 0,-4 19 0,0-39-93,1-10-1179,1-20-5554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0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24575,'3'11'0,"2"7"0,3 8 0,1 6 0,2 9 0,-1 5 0,1-3 0,0-4 0,-4-2 0,3 1 0,-2-4 0,-2-3 0,2-8 0,-1-3 0,-1-2 0,-2 0 0,-5 0 0,-3-3-8191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0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24575,'70'-16'0,"-57"14"0,82-6 0,-84 8 0,-1 0 0,0 0 0,0 1 0,1 1 0,-1-1 0,19 7 0,-26-6 0,0-1 0,0 1 0,0 0 0,0 0 0,0 0 0,0 0 0,-1 0 0,1 1 0,-1-1 0,1 1 0,-1-1 0,0 1 0,0 0 0,0 0 0,-1 0 0,3 6 0,-1-2 0,-1 1 0,0-1 0,-1 0 0,0 1 0,0-1 0,0 1 0,-1 11 0,-2 1 0,-1 0 0,0 0 0,-2 0 0,0 0 0,-8 18 0,0-9 0,-28 48 0,-4 6 0,45-83 0,0 1 0,0-1 0,-1 1 0,1-1 0,0 1 0,0-1 0,0 1 0,-1-1 0,1 1 0,0 0 0,0-1 0,0 1 0,0-1 0,0 1 0,0 0 0,0-1 0,0 1 0,1-1 0,-1 1 0,0-1 0,0 1 0,0 0 0,1-1 0,-1 1 0,0-1 0,0 1 0,1-1 0,-1 1 0,0-1 0,2 1 0,19 6 0,38-10 0,-46 2 0,36-2 0,7 0 0,61-10 0,-99 9 0,0 0 0,0-1 0,-1 0 0,0-2 0,0 0 0,0-1 0,22-14 0,-22 10-1365,-2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 24575,'58'-2'0,"-38"0"0,0 1 0,1 1 0,-1 1 0,0 1 0,24 5 0,-41-7 0,0 1 0,0 1 0,0-1 0,0 0 0,0 1 0,0-1 0,0 1 0,-1 0 0,1 0 0,0 0 0,-1 0 0,0 1 0,0-1 0,1 0 0,-1 1 0,-1 0 0,1-1 0,0 1 0,-1 0 0,1 0 0,-1 0 0,0 0 0,0 0 0,0 0 0,0 1 0,-1-1 0,0 0 0,1 0 0,-1 1 0,0-1 0,0 0 0,-1 0 0,1 1 0,-1-1 0,-1 6 0,0 0 0,-1-1 0,1 1 0,-2 0 0,1-1 0,-1 0 0,0 0 0,-1 0 0,0-1 0,0 1 0,-1-1 0,-12 12 0,-11 2 0,22-16 0,0 0 0,0 0 0,0 0 0,1 1 0,0-1 0,-7 11 0,11-14 0,1 0 0,0 0 0,0 0 0,0 0 0,1 0 0,-1 1 0,0-1 0,1 0 0,0 0 0,-1 1 0,1-1 0,0 0 0,0 1 0,0-1 0,0 0 0,1 1 0,-1-1 0,1 0 0,-1 0 0,1 1 0,0-1 0,0 0 0,0 0 0,0 0 0,0 0 0,0 0 0,1 0 0,1 2 0,21 25 0,-18-23 0,-1 0 0,0 0 0,0 0 0,-1 1 0,0-1 0,4 9 0,-7-13 0,-1 1 0,1 0 0,0 0 0,-1-1 0,0 1 0,1 0 0,-1 0 0,0 0 0,-1-1 0,1 1 0,0 0 0,-1 0 0,0 0 0,1-1 0,-1 1 0,0 0 0,0-1 0,-1 1 0,1-1 0,0 1 0,-4 2 0,-6 8 0,-2-1 0,1 0 0,-2-1 0,1-1 0,-2 0 0,1-1 0,-1-1 0,-27 12 0,30-15-273,1 0 0,-1-1 0,0-1 0,-23 4 0,15-4-6553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24575,'-1'40'0,"2"1"0,2-1 0,2 0 0,14 56 0,-16-84 0,1-1 0,0 1 0,0-1 0,1 0 0,1 0 0,0 0 0,0-1 0,1 0 0,0 0 0,1-1 0,0 0 0,1 0 0,0-1 0,0 0 0,0 0 0,1-1 0,1 0 0,-1-1 0,14 6 0,-14-8 7,0-1 0,1 0 0,-1-1 0,0 0 0,1-1 1,-1 0-1,1 0 0,0-1 0,-1-1 0,1 1 0,0-2 0,-1 0 0,0 0 0,1 0 0,-1-2 0,14-5 0,-9 2-142,-1-1 0,1 0 0,-2 0 0,1-2 0,-1 0 0,-1 0 0,0-1 0,0 0 0,-1-1 0,10-15 0,-7 6-6691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24575,'-4'7'0,"-4"13"0,-5 15 0,-4 11 0,-2 5 0,-5 2 0,1 2 0,5-1 0,5-6 0,5-8 0,4-10-8191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24575,'0'4'0,"0"8"0,0 6 0,0 6 0,4 11 0,4 7 0,2 6 0,-2-1 0,-2-1 0,-2 2 0,-1-4 0,-2-1 0,-1-6 0,0-4 0,0-8-8191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24575,'19'0'0,"-8"0"0,1-1 0,-1 2 0,0-1 0,0 1 0,0 1 0,21 6 0,-30-7 0,0 0 0,0 0 0,0 0 0,0 0 0,0 1 0,0-1 0,0 0 0,-1 1 0,1 0 0,-1-1 0,1 1 0,-1 0 0,1 0 0,-1 0 0,0 0 0,1 2 0,-1 0 0,0-1 0,0 1 0,0 0 0,-1 0 0,1 0 0,-1 0 0,0 0 0,0 0 0,-1-1 0,1 1 0,-1 0 0,-1 6 0,-6 14 0,-1 0 0,-1-1 0,-1 0 0,-1 0 0,-25 34 0,23-37 0,1 1 0,0 0 0,2 1 0,1 1 0,-15 45 0,24-67 0,1 1 0,-1-1 0,1 1 0,0-1 0,0 0 0,0 1 0,0-1 0,0 1 0,0-1 0,0 1 0,0-1 0,0 1 0,1-1 0,-1 1 0,0-1 0,1 0 0,0 1 0,-1-1 0,1 0 0,0 0 0,-1 1 0,1-1 0,0 0 0,0 0 0,0 0 0,0 0 0,0 0 0,0 0 0,1 0 0,-1 0 0,0 0 0,0-1 0,1 1 0,-1 0 0,0-1 0,1 1 0,-1-1 0,1 0 0,-1 1 0,0-1 0,1 0 0,-1 0 0,1 0 0,-1 0 0,1 0 0,-1 0 0,1 0 0,1-1 0,14 0 0,-1-1 0,0-1 0,26-8 0,-19 5 0,170-32-1365,-167 35-5461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24575,'47'-3'0,"92"-16"0,-94 11 0,-1 2 0,56-1 0,-98 7 0,1 0 0,-1 0 0,0 0 0,1 1 0,-1-1 0,0 0 0,0 1 0,1 0 0,-1-1 0,0 1 0,0 0 0,0 0 0,0 0 0,0 0 0,0 1 0,0-1 0,0 1 0,0-1 0,-1 1 0,1-1 0,0 1 0,-1 0 0,0 0 0,1 0 0,-1 0 0,0 0 0,0 0 0,0 0 0,0 0 0,0 0 0,-1 1 0,1-1 0,-1 0 0,1 0 0,-1 1 0,0-1 0,0 0 0,0 1 0,0-1 0,-1 5 0,-1 10 0,-1-1 0,0 1 0,-1-1 0,-10 24 0,11-32 0,-70 171 0,-16 49 0,88-226 0,0 0 0,1 0 0,-1 0 0,1 0 0,-1 0 0,1 1 0,0-1 0,0 0 0,0 0 0,0 1 0,0-1 0,0 0 0,1 0 0,0 3 0,-1-5 0,1 1 0,-1 0 0,1-1 0,-1 1 0,1-1 0,-1 1 0,1 0 0,0-1 0,-1 0 0,1 1 0,0-1 0,-1 1 0,1-1 0,0 0 0,-1 1 0,1-1 0,0 0 0,0 0 0,0 0 0,-1 1 0,1-1 0,0 0 0,0 0 0,-1 0 0,1 0 0,1-1 0,7 0 0,0-2 0,-1 1 0,1-1 0,-1 0 0,13-7 0,2-1 0,31-10-455,-2-3 0,92-55 0,-121 63-6371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 24575,'49'-3'0,"29"0"0,-73 3 0,0 1 0,1-1 0,-1 1 0,0 0 0,0 1 0,0-1 0,0 1 0,0 0 0,0 0 0,0 1 0,5 3 0,-8-5 0,0 1 0,-1-1 0,1 1 0,-1 0 0,1-1 0,-1 1 0,0 0 0,1 0 0,-1 0 0,0 0 0,0 0 0,0 0 0,-1 0 0,1 1 0,0-1 0,-1 0 0,0 0 0,1 4 0,-1 0 0,0 0 0,-1-1 0,0 1 0,0-1 0,0 1 0,-1-1 0,-2 8 0,-4 5 0,-1-1 0,0 0 0,-16 21 0,15-25 0,-1 0 0,-21 18 0,21-20 0,0-1 0,1 1 0,-11 15 0,20-23 0,0 0 0,-1-1 0,1 1 0,1 0 0,-1 0 0,0 0 0,1 0 0,-1 0 0,1 0 0,0 0 0,0 0 0,0 0 0,0 0 0,1 0 0,-1 0 0,1-1 0,0 1 0,0 0 0,0 0 0,0 0 0,0-1 0,1 1 0,-1 0 0,1-1 0,-1 1 0,1-1 0,0 0 0,0 0 0,3 3 0,10 10 0,0-1 0,0-1 0,21 15 0,-19-16 0,-12-8 0,0-1 0,0 1 0,-1 0 0,0 1 0,0-1 0,0 1 0,0 0 0,-1 0 0,0 0 0,5 10 0,-7-12 0,0 0 0,0 0 0,-1 1 0,0-1 0,1 0 0,-1 0 0,0 0 0,0 0 0,-1 0 0,1 0 0,-1 0 0,1 0 0,-1 0 0,0 0 0,0 0 0,0 0 0,-1 0 0,1 0 0,-1 0 0,1-1 0,-1 1 0,-4 4 0,-2 1 14,0 0-1,0-1 0,-1 0 0,0 0 1,-1-1-1,1 0 0,-1 0 1,-15 5-1,-2 0-756,-57 15 1,59-20-6084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24575,'-1'8'0,"-1"0"0,0 0 0,0 1 0,-1-1 0,0-1 0,0 1 0,-7 10 0,-1 7 0,1-3 0,1 1 0,1 1 0,2-1 0,0 2 0,-5 41 0,11-55 0,0 1 0,0-1 0,1 0 0,1 0 0,-1 0 0,2 0 0,0 0 0,0-1 0,1 1 0,0-1 0,1 0 0,0 0 0,0 0 0,1-1 0,8 10 0,-4-6 0,1-1 0,0 0 0,0-1 0,1-1 0,0 0 0,1 0 0,1-1 0,-1-1 0,1 0 0,0-1 0,1-1 0,16 6 0,-21-10 0,0 1 0,-1-1 0,1-1 0,0 0 0,0 0 0,0-1 0,0 0 0,0-1 0,-1 0 0,1-1 0,0 0 0,0 0 0,-1-1 0,0 0 0,1-1 0,-1 0 0,0 0 0,-1-1 0,1 0 0,11-10 0,-11 8-170,0 0-1,0-1 0,-1 0 1,0-1-1,-1 1 0,0-2 1,8-13-1,-6 5-6655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0 24575,'-7'8'0,"-6"8"0,-9 14 0,-3 15 0,-1 26 0,0 15 0,4 3 0,-4-2 0,1-5 0,6-10 0,6-5 0,1-8 0,0-14 0,1-10 0,-1-12 0,-5-10 0,-8-7 0,1-4-8191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24575,'0'7'0,"0"10"0,0 12 0,0 13 0,0 9 0,0 4 0,-4 7 0,-4-1 0,-2-6 0,2-6 0,2-3 0,2-11-8191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24575,'0'8'0,"3"8"0,2 10 0,3 7 0,1 6 0,-2 6 0,-2 3 0,-1 1 0,-2-1 0,-1-5 0,2-3 0,2 0 0,-1-5 0,0-3 0,-2-15 0,-4-21 0,-2-10-8191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24575,'43'-1'0,"-21"0"0,0 0 0,0 2 0,0 0 0,40 9 0,-56-8 0,-1 0 0,1 0 0,-1 0 0,1 0 0,-1 1 0,0 0 0,0 0 0,0 1 0,-1-1 0,1 1 0,-1 0 0,0 0 0,0 1 0,0-1 0,-1 1 0,1-1 0,-1 1 0,0 1 0,-1-1 0,1 0 0,-1 0 0,0 1 0,1 6 0,1 6 0,0 0 0,-2 0 0,0 0 0,-2 1 0,0-1 0,0 0 0,-2 1 0,0-1 0,-1 0 0,-1 0 0,-1-1 0,-1 1 0,-8 18 0,-13 23 0,-3-1 0,-50 73 0,23-40 0,56-89 0,-1 0 0,1 0 0,0 0 0,0 1 0,0-1 0,0 0 0,1 0 0,-1 1 0,0-1 0,1 0 0,-1 4 0,1-6 0,0 0 0,1 1 0,-1-1 0,0 1 0,0-1 0,0 1 0,0-1 0,1 0 0,-1 1 0,0-1 0,0 0 0,1 1 0,-1-1 0,0 0 0,0 1 0,1-1 0,-1 0 0,1 0 0,-1 1 0,0-1 0,1 0 0,-1 0 0,0 0 0,1 1 0,-1-1 0,1 0 0,-1 0 0,1 0 0,-1 0 0,0 0 0,1 0 0,-1 0 0,1 0 0,-1 0 0,1 0 0,6-1 0,0-1 0,0 1 0,-1-1 0,1-1 0,-1 1 0,8-5 0,9-3-85,40-21-235,0 3 0,3 3 0,102-25 0,-135 44-6506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1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24575,'12'-10'0,"2"0"0,-1 1 0,1 0 0,0 1 0,17-6 0,4-3 0,148-68 0,-164 78 0,1 1 0,0 0 0,0 1 0,1 1 0,-1 1 0,1 1 0,38 1 0,-56 1 0,0 1 0,0-1 0,0 0 0,0 1 0,-1 0 0,1 0 0,0-1 0,0 2 0,-1-1 0,1 0 0,0 0 0,-1 1 0,0 0 0,1-1 0,-1 1 0,0 0 0,0 0 0,0 0 0,0 0 0,3 4 0,-4-2 0,1 0 0,0 0 0,-1 0 0,0 0 0,0 0 0,0 0 0,0 0 0,-1 1 0,1-1 0,-1 0 0,0 0 0,-1 7 0,-2 5 0,0 0 0,-1-1 0,-1 1 0,0-1 0,-1 0 0,-9 17 0,-49 73 0,41-69 0,1 0 0,-22 52 0,43-87 0,1 0 0,-1 1 0,0-1 0,1 0 0,-1 1 0,1-1 0,-1 0 0,1 1 0,0-1 0,-1 1 0,1-1 0,0 0 0,0 1 0,0-1 0,0 1 0,0-1 0,0 1 0,1-1 0,-1 1 0,0-1 0,1 0 0,-1 1 0,1-1 0,0 0 0,0 2 0,0-2 0,1-1 0,-1 1 0,1-1 0,-1 1 0,1-1 0,-1 0 0,1 1 0,-1-1 0,1 0 0,-1 0 0,1 0 0,-1 0 0,1-1 0,-1 1 0,1 0 0,-1-1 0,1 1 0,2-2 0,13-4 0,-1-2 0,28-16 0,-41 22 0,24-13-109,-7 4-205,-1 0 0,-1-2 0,33-27 0,-36 24-6512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2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24575,'23'0'0,"1"1"0,-1 1 0,0 1 0,0 1 0,0 1 0,0 1 0,21 9 0,-38-13 0,-1 0 0,0 0 0,0 0 0,-1 1 0,1 0 0,-1 0 0,1 0 0,-1 1 0,0-1 0,0 1 0,0 0 0,-1 0 0,1 0 0,-1 1 0,0-1 0,0 1 0,-1 0 0,1 0 0,-1 0 0,0 0 0,0 0 0,-1 0 0,1 0 0,-1 1 0,-1-1 0,1 1 0,-1-1 0,0 0 0,0 1 0,0-1 0,-1 1 0,0-1 0,0 1 0,0-1 0,-2 5 0,-5 11 0,0-2 0,-2 1 0,0-1 0,-1-1 0,-1 0 0,-16 19 0,-27 45 0,54-80 0,-1-1 0,1 1 0,0-1 0,0 1 0,1 0 0,-1 0 0,0 0 0,1-1 0,-1 1 0,1 0 0,-1 0 0,1 0 0,0 0 0,0 0 0,0 0 0,0 0 0,0 0 0,0 0 0,0-1 0,1 1 0,-1 0 0,1 0 0,-1 0 0,1 0 0,0 0 0,0-1 0,0 1 0,0 0 0,0-1 0,0 1 0,0-1 0,1 1 0,-1-1 0,0 0 0,1 1 0,-1-1 0,1 0 0,0 0 0,-1 0 0,1 0 0,0 0 0,-1 0 0,1-1 0,0 1 0,0-1 0,0 1 0,3 0 0,12 2 0,-1 1 0,1-2 0,0 0 0,22-1 0,-30-1 0,32-1 0,-23 0 0,-1 0 0,1 2 0,0 0 0,-1 0 0,25 7 0,-39-7 0,0 0 0,0 0 0,0 0 0,0 0 0,-1 1 0,1-1 0,0 1 0,0 0 0,-1 0 0,0 0 0,1 0 0,-1 0 0,0 0 0,0 1 0,0-1 0,0 1 0,0-1 0,-1 1 0,1 0 0,-1 0 0,1 0 0,-1 0 0,0 0 0,0 0 0,-1 0 0,1 0 0,-1 0 0,1 0 0,-1 1 0,0-1 0,0 0 0,-1 0 0,1 0 0,0 0 0,-3 6 0,1 0 0,-1 0 0,0 0 0,-1-1 0,0 1 0,0-1 0,0 0 0,-1 0 0,-1-1 0,1 1 0,-1-1 0,-1 0 0,1-1 0,-1 0 0,0 0 0,-11 7 0,-15 9 0,-1-2 0,-47 21 0,47-24 0,21-10-124,-2 0 0,1-1 0,-1 0 0,1-1 0,-2-1 0,1 0-1,0-1 1,-1-1 0,1 0 0,-17-1 0,15-2-6702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2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65 24575,'22'-11'0,"1"1"0,1 1 0,-1 1 0,1 1 0,1 1 0,-1 1 0,1 1 0,0 2 0,28 0 0,-49 2 0,0 1 0,-1 0 0,1 0 0,-1 0 0,1 0 0,-1 1 0,1-1 0,-1 1 0,0 0 0,0 0 0,0 0 0,0 1 0,0-1 0,0 0 0,-1 1 0,1 0 0,-1 0 0,0 0 0,0 0 0,0 0 0,0 0 0,0 1 0,-1-1 0,1 0 0,-1 1 0,0-1 0,0 1 0,0 0 0,-1-1 0,1 1 0,-1 0 0,0 4 0,1 6 0,-1-1 0,0 0 0,-1 1 0,-1-1 0,0 1 0,0-1 0,-10 24 0,-2-8 0,-1 0 0,-1-2 0,-2 0 0,-1-1 0,-1 0 0,-1-2 0,-26 24 0,14-13 0,30-32 0,-1 1 0,0 0 0,1 1 0,0-1 0,0 1 0,0-1 0,0 1 0,1 0 0,0 0 0,0 0 0,0 0 0,1 1 0,0-1 0,0 0 0,-1 9 0,3-5 0,0-1 0,0 1 0,1-1 0,0 0 0,1 0 0,-1 0 0,2 0 0,-1 0 0,6 8 0,39 61 0,-37-64 0,-2 1 0,1 1 0,-2 0 0,0 0 0,-1 0 0,0 1 0,8 32 0,-14-45 0,-1 1 0,1-1 0,-1 0 0,0 0 0,0 0 0,-1 0 0,1 0 0,0 0 0,-1 1 0,0-1 0,0 0 0,0-1 0,0 1 0,0 0 0,-1 0 0,1 0 0,-1-1 0,0 1 0,-2 2 0,0 0 0,-1-1 0,0 0 0,1 0 0,-2-1 0,1 0 0,0 0 0,-1 0 0,1 0 0,-8 2 0,-12 2 0,1-1 0,-1-1 0,-42 3 0,60-7 0,-35 5-57,30-4-130,-1 0 0,1 0 1,0-2-1,0 1 0,-1-2 0,-21-2 0,13-4-6639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2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24575,'-10'106'0,"5"-75"0,0 44 0,5-64 0,1 0 0,0-1 0,0 1 0,1 0 0,1-1 0,0 1 0,8 19 0,-7-20 0,1-1 0,0 1 0,1-1 0,0 0 0,1 0 0,0 0 0,0-1 0,1 0 0,0-1 0,0 0 0,0 0 0,20 11 0,-16-12 0,0-1 0,1 0 0,0-1 0,0 0 0,0-1 0,0 0 0,0-1 0,1-1 0,-1 0 0,18-2 0,-19 1 0,0-1 0,-1 0 0,1-1 0,0 0 0,-1-1 0,1 0 0,-1-1 0,0 0 0,0-1 0,0 0 0,19-13 0,-23 12 0,0 0 0,0 0 0,0-1 0,-1 0 0,0-1 0,-1 1 0,0-1 0,0 0 0,0 0 0,-1 0 0,0-1 0,-1 0 0,0 0 0,0 0 0,2-15 0,1-20-1365,-4 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24575,'35'-1'0,"56"3"0,-84-2 0,-1 1 0,1 0 0,-1 1 0,0-1 0,0 1 0,0 0 0,0 1 0,0 0 0,0 0 0,0 0 0,5 5 0,-8-6 0,-1 1 0,0 0 0,0 0 0,0-1 0,0 1 0,0 0 0,-1 1 0,0-1 0,1 0 0,-1 0 0,0 1 0,0-1 0,-1 0 0,1 1 0,-1-1 0,0 1 0,0-1 0,0 1 0,0-1 0,0 0 0,-1 1 0,0-1 0,-1 5 0,-2 7 0,-1 0 0,0 0 0,-14 26 0,-8 4 0,-2-1 0,-2-2 0,-2-1 0,-59 57 0,-43 53 0,134-150 0,-5 7 0,-1 0 0,1 1 0,1-1 0,-8 18 0,12-25 0,0 1 0,0 0 0,1-1 0,-1 1 0,1 0 0,0 0 0,-1 0 0,1-1 0,0 1 0,0 0 0,0 0 0,0 0 0,0-1 0,1 1 0,-1 0 0,0 0 0,1 0 0,0-1 0,-1 1 0,1 0 0,0-1 0,0 1 0,0-1 0,0 1 0,0-1 0,0 1 0,0-1 0,0 0 0,1 1 0,-1-1 0,1 0 0,-1 0 0,3 2 0,28 15 0,-24-14 0,1 1 0,-1 0 0,0 0 0,-1 1 0,11 9 0,-15-12 0,0 1 0,-1 0 0,1 0 0,-1 0 0,0 0 0,0 1 0,0-1 0,0 1 0,-1-1 0,0 1 0,0-1 0,0 1 0,0 0 0,-1 6 0,1-3 0,-2 0 0,1-1 0,-1 1 0,-1 0 0,1 0 0,-1 0 0,0-1 0,-1 1 0,-4 8 0,-39 64 0,13-24 0,5-5-1365,16-34-5461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2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24575,'-116'236'0,"91"-187"0,-3 2 0,3 2 0,1 0 0,4 1 0,-17 65 0,33-88 7,1 1-1,2-1 0,5 58 0,-1-13-1396,-2-29-5436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2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24575,'-1'5'0,"0"0"0,0-1 0,0 1 0,-1-1 0,1 1 0,-1-1 0,-5 9 0,-6 16 0,9-12 0,0 0 0,1 0 0,1 0 0,1 0 0,1 0 0,0 1 0,1-1 0,1 0 0,0 0 0,1 0 0,8 21 0,-8-28 0,0 0 0,1 0 0,1-1 0,0 1 0,0-1 0,1 0 0,0-1 0,0 1 0,1-1 0,0-1 0,0 1 0,1-1 0,0 0 0,0-1 0,1 0 0,0 0 0,0-1 0,0 0 0,18 6 0,-21-9 5,0-1-1,0 0 0,1 0 1,-1-1-1,0 0 0,0 0 1,0 0-1,0-1 1,0 1-1,0-2 0,0 1 1,0-1-1,0 0 0,0 0 1,0 0-1,-1-1 1,1 0-1,-1 0 0,0 0 1,0-1-1,0 0 0,0 0 1,4-4-1,11-13-268,-1 0 0,-1-1 0,25-39-1,-34 48-148,22-34-6413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5:2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24575,'0'11'0,"-3"14"0,-2 14 0,-3 11 0,-1 11 0,-2 10 0,1 4 0,3 3 0,1-4 0,3-4 0,-3-7 0,1-3 0,0-1 0,1-4 0,2-7 0,-2-8 0,-2-11-8191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6:1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67 24575,'-11'158'0,"1"-18"0,7-62 0,4 0 0,3 0 0,28 148 0,-52-288 0,8-45 0,5-1 0,8-151 0,2 110 0,-3 121 0,0-25 0,0 47 0,0 28 0,0 709 0,0-721 0,-1 0 0,0 0 0,0 0 0,-1 0 0,-4 10 0,6-19 0,0 0 0,-1 0 0,1-1 0,0 1 0,-1 0 0,1 0 0,-1 0 0,1 0 0,-1 0 0,1-1 0,-1 1 0,1 0 0,-1 0 0,0-1 0,0 1 0,1-1 0,-1 1 0,0 0 0,0-1 0,0 0 0,1 1 0,-1-1 0,0 1 0,-2-1 0,2 0 0,-1-1 0,0 0 0,1 1 0,-1-1 0,0 0 0,1 0 0,-1 0 0,1 0 0,0 0 0,-1-1 0,1 1 0,0 0 0,0-1 0,0 1 0,0-1 0,0 1 0,0-1 0,0 1 0,-1-3 0,-10-19 0,1 0 0,1-1 0,1 0 0,2-1 0,-7-32 0,-15-131 0,26 163 0,-10-104 0,5-220 0,8 707 0,2-138 0,-1-186 0,0-17 0,-1 0 0,-1 0 0,-4 22 0,5-39 0,0-1 0,0 1 0,0 0 0,0 0 0,0-1 0,-1 1 0,1 0 0,0 0 0,0 0 0,-1-1 0,1 1 0,0 0 0,0 0 0,-1 0 0,1-1 0,0 1 0,0 0 0,-1 0 0,1 0 0,0 0 0,-1 0 0,1 0 0,0 0 0,-1 0 0,1 0 0,0 0 0,0 0 0,-1 0 0,1 0 0,0 0 0,-1 0 0,1 0 0,0 0 0,-1 0 0,1 0 0,0 0 0,0 1 0,-1-1 0,1 0 0,0 0 0,0 0 0,-1 0 0,1 1 0,0-1 0,0 0 0,-1 0 0,1 1 0,0-1 0,0 0 0,0 0 0,0 1 0,0-1 0,-1 0 0,1 0 0,0 1 0,0-1 0,0 1 0,-12-31 0,2-11 0,2-1 0,1-1 0,-1-49 0,4-137 0,-1 22 0,32 715 0,-24-390 0,-2-268 0,34-246 0,-25 350 0,-2 35 0,-2 13 0,3 21 0,5 53 0,-3 1 0,1 107 0,-3-46 0,11 11 0,-39-245 0,4 0 0,4 0 0,3-163 0,8 254 0,0 1 0,1 0 0,-1 0 0,1-1 0,0 1 0,0 0 0,4-7 0,-5 10 0,0 1 0,0 0 0,0 0 0,0 0 0,0 0 0,0-1 0,0 1 0,1 0 0,-1 0 0,0 0 0,0 0 0,0 0 0,0-1 0,0 1 0,1 0 0,-1 0 0,0 0 0,0 0 0,0 0 0,0 0 0,1 0 0,-1 0 0,0 0 0,0 0 0,0 0 0,1 0 0,-1 0 0,0 0 0,0 0 0,0 0 0,1 0 0,-1 0 0,0 0 0,0 0 0,0 0 0,0 0 0,1 0 0,-1 0 0,0 0 0,0 0 0,0 0 0,0 0 0,1 1 0,-1-1 0,0 0 0,0 0 0,0 0 0,0 0 0,1 1 0,8 22 0,4 36 0,-3 0 0,4 89 0,-10 122 0,-4-262 0,-3 16 0,-1-29 0,-8-41 0,-6-50 0,4-2 0,4 0 0,4 0 0,9-125 0,2 196 0,-5 27 0,0 0 0,0 0 0,0 0 0,0 0 0,0 0 0,0 0 0,0 0 0,0 1 0,0-1 0,0 0 0,0 0 0,0 0 0,0 0 0,0 0 0,0 0 0,0 0 0,1 0 0,-1 1 0,0-1 0,0 0 0,0 0 0,0 0 0,0 0 0,0 0 0,0 0 0,0 0 0,0 0 0,1 0 0,-1 0 0,0 0 0,0 0 0,0 0 0,0 0 0,0 0 0,0 0 0,0 0 0,0 0 0,1 0 0,-1 0 0,0 0 0,0 0 0,0 0 0,0 0 0,0 0 0,0 0 0,0 0 0,1 0 0,-1 0 0,0 0 0,0 0 0,0 0 0,0 0 0,0 0 0,0 0 0,0 0 0,0-1 0,0 1 0,1 0 0,-1 0 0,0 0 0,0 0 0,0 0 0,0 0 0,0 0 0,7 45 0,-2 18-341,-4 1 0,-1 0-1,-11 70 1,6-109-6485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6:24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24575,'3'270'0,"-6"277"0,-2-517 0,2-21 0,-1-19 0,-1-21 0,1-1 0,2 0 0,2 1 0,6-61 0,33-129 0,2-31 0,-33 141 0,9 184 0,-3 1 0,-4 1 0,1 80 0,-10-136 0,0 4 0,2 1 0,-2 1 0,-5 47 0,4-72 0,1 1 0,-1-1 0,0 0 0,0 0 0,0 1 0,0-1 0,0 0 0,0 0 0,0 1 0,0-1 0,0 0 0,0 0 0,0 1 0,0-1 0,0 0 0,0 0 0,0 1 0,0-1 0,0 0 0,0 0 0,0 1 0,0-1 0,0 0 0,0 0 0,0 1 0,-1-1 0,1 0 0,0 0 0,0 1 0,0-1 0,0 0 0,-1 0 0,1 0 0,0 1 0,0-1 0,0 0 0,-1 0 0,1 0 0,0 0 0,0 0 0,-1 0 0,1 0 0,0 1 0,0-1 0,-1 0 0,1 0 0,0 0 0,0 0 0,-1 0 0,1 0 0,0 0 0,0 0 0,-1 0 0,1 0 0,0 0 0,-1-1 0,1 1 0,0 0 0,-12-20 0,-6-36 0,7-7 0,-3-80 0,33 344 0,-16-145 0,0-6 0,-6 86 0,3-136 0,0-1 0,0 1 0,0 0 0,0 0 0,0 0 0,0 0 0,0 0 0,0 0 0,-1 0 0,1 0 0,0 0 0,0 0 0,0 0 0,0 0 0,0 0 0,0 0 0,0 0 0,0 0 0,-1 0 0,1 0 0,0 0 0,0 0 0,0 0 0,0 0 0,0 0 0,0 0 0,0 0 0,0 0 0,0 0 0,-1 0 0,1 0 0,0 0 0,0 0 0,0 0 0,0 0 0,0 0 0,0 0 0,0 1 0,0-1 0,0 0 0,0 0 0,0 0 0,0 0 0,0 0 0,-1 0 0,1 0 0,0 0 0,0 0 0,0 0 0,0 1 0,0-1 0,0 0 0,0 0 0,0 0 0,0 0 0,0 0 0,0 0 0,0 0 0,0 0 0,0 1 0,0-1 0,-6-13 0,-5-21 0,0-47 0,3 0 0,4 0 0,3-1 0,4 1 0,19-112 0,-10 130 0,-4 112 0,-24 313 0,10-252 0,6-98 0,0-8 0,0 0 0,0 1 0,-1-1 0,1 0 0,-1 0 0,0 0 0,0 0 0,-3 8 0,2-14 0,1 0 0,0-1 0,0 1 0,0 0 0,0-1 0,0 1 0,0-1 0,1 1 0,-1-1 0,1 0 0,-1-3 0,-1-44-1365,2 27-5461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6:31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24575,'-9'194'0,"-1"-34"0,-5 107 0,8-215 0,-2 0 0,-2-1 0,-20 55 0,27-94 0,1-2 0,-1 1 0,0-1 0,-1 0 0,-6 11 0,11-21 0,0 0 0,0 1 0,0-1 0,-1 0 0,1 0 0,0 1 0,0-1 0,0 0 0,0 0 0,0 1 0,-1-1 0,1 0 0,0 0 0,0 0 0,0 0 0,-1 1 0,1-1 0,0 0 0,0 0 0,0 0 0,-1 0 0,1 0 0,0 0 0,0 1 0,-1-1 0,1 0 0,0 0 0,-1 0 0,1 0 0,0 0 0,0 0 0,-1 0 0,1 0 0,0 0 0,0 0 0,-1 0 0,1-1 0,0 1 0,0 0 0,-1 0 0,1 0 0,0 0 0,0 0 0,-1 0 0,1-1 0,0 1 0,0 0 0,0 0 0,-1 0 0,1 0 0,0-1 0,-7-20 0,1-27 0,5-59 0,5 1 0,29-175 0,-11 118 0,-18 112 0,-2 29 0,-2 57 0,-14 822 0,13-822 0,2 192 0,2-219 0,0-29 0,0-41 0,-2 54 0,2-150 0,7 0 0,31-158 0,-23 221 0,5-21 0,49-153 0,-72 268 0,1-1 0,-1 0 0,1 0 0,0 1 0,-1-1 0,1 0 0,0 1 0,0-1 0,0 1 0,0-1 0,0 1 0,0 0 0,1-1 0,1-1 0,-3 3 0,1 0 0,-1 1 0,1-1 0,-1 0 0,1 0 0,-1 0 0,1 0 0,-1 0 0,0 0 0,1 1 0,-1-1 0,1 0 0,-1 0 0,0 1 0,1-1 0,-1 0 0,1 1 0,-1-1 0,0 0 0,0 1 0,1-1 0,-1 0 0,0 1 0,0-1 0,1 1 0,-1-1 0,0 1 0,0-1 0,0 0 0,0 1 0,1-1 0,-1 2 0,11 56 0,0 92 0,-11 193 0,0-369 0,-2 0 0,-8-42 0,0-2 0,-13-243 0,2 635 0,0-39 0,43-979 0,-22 1106 0,0 31 0,0-432 0,0 0 0,-1 0 0,0 0 0,0 0 0,-1-1 0,-5 16 0,7-23 0,0-1 0,0 0 0,0 1 0,0-1 0,0 0 0,0 1 0,0-1 0,-1 0 0,1 0 0,0 1 0,0-1 0,0 0 0,-1 1 0,1-1 0,0 0 0,0 0 0,-1 0 0,1 1 0,0-1 0,0 0 0,-1 0 0,1 0 0,0 0 0,0 1 0,-1-1 0,1 0 0,0 0 0,-1 0 0,1 0 0,0 0 0,-1 0 0,1 0 0,0 0 0,-1 0 0,1 0 0,0 0 0,-1 0 0,1 0 0,-1 0 0,-8-13 0,-4-22 0,1-17 0,2-1 0,-6-97 0,12-112 0,4 177 0,1-23 0,-11 549 0,0-28 0,10-408 0,0 8 0,0 0 0,1 0 0,1-1 0,2 13 0,-1-24 0,-1-7 0,2-15 0,7-419 0,-8 130 0,-1 243 0,7-85 0,-9 152 0,0 0 0,-1 0 0,1-1 0,0 1 0,0 0 0,0 0 0,0 0 0,0 0 0,0-1 0,0 1 0,0 0 0,0 0 0,-1 0 0,1-1 0,0 1 0,0 0 0,0 0 0,0 0 0,0-1 0,0 1 0,0 0 0,0 0 0,1 0 0,-1-1 0,0 1 0,0 0 0,0 0 0,0 0 0,0-1 0,0 1 0,0 0 0,0 0 0,0 0 0,1 0 0,-1 0 0,0-1 0,0 1 0,0 0 0,0 0 0,0 0 0,1 0 0,-1 0 0,0 0 0,0 0 0,0-1 0,1 1 0,-1 0 0,0 0 0,0 0 0,0 0 0,0 0 0,1 0 0,-1 0 0,0 0 0,0 0 0,1 0 0,-1 0 0,0 0 0,0 0 0,0 0 0,0 0 0,1 1 0,6 16 0,4 31 0,6 146 0,-12 311 0,-6-496 0,1-10 2,0 1 0,0 0 0,0 0-1,0 0 1,0 0 0,-1 0 0,1 0-1,0 0 1,0 0 0,0 0 0,0 0-1,0 0 1,-1 0 0,1 0 0,0 0-1,0 0 1,0 0 0,0 0 0,0 0 0,-1 0-1,1 1 1,0-1 0,0 0 0,0 0-1,0 0 1,-1 0 0,-4-21-1127,5 20 837,-5-23-6538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6:4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24575,'6'-1'0,"1"0"0,-1 0 0,0 0 0,-1-1 0,1 0 0,7-3 0,21-7 0,27 3 0,0 2 0,0 3 0,71 5 0,-82-1 0,-45 0 0,0 0 0,0 0 0,1 0 0,-1 1 0,0-1 0,0 1 0,0 1 0,-1-1 0,1 1 0,0 0 0,0 0 0,-1 0 0,1 0 0,5 5 0,-7-4 0,0 1 0,0 0 0,0 0 0,-1 0 0,1 0 0,-1 0 0,0 0 0,0 1 0,-1-1 0,1 1 0,-1-1 0,0 1 0,0 0 0,-1-1 0,1 10 0,0 21 0,-1-1 0,-1 1 0,-2 0 0,-1-1 0,-2 0 0,-2 0 0,-16 46 0,7-34 0,-2 0 0,-2-2 0,-3-1 0,-46 67 0,56-93 0,0 0 0,-17 14 0,29-29 0,97-83 0,159-105 0,-194 145 0,12-5 0,79-37 0,-145 79-44,-9 3 138,-10 1-983,11 0 363,-13 2-6300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6:4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24575,'28'-2'0,"0"-2"0,0 0 0,0-2 0,0-1 0,-1-2 0,31-13 0,-32 11 0,2 2 0,-1 0 0,1 2 0,0 0 0,53-3 0,-79 10 0,1 0 0,0 0 0,-1 0 0,1 1 0,0-1 0,-1 1 0,1 0 0,-1 0 0,1 0 0,-1 0 0,0 0 0,1 0 0,-1 1 0,0-1 0,0 1 0,0 0 0,0-1 0,0 1 0,0 0 0,0 0 0,-1 0 0,1 0 0,-1 1 0,1-1 0,-1 0 0,0 1 0,0-1 0,0 0 0,0 1 0,-1 0 0,2 2 0,1 10 0,-1 0 0,0 0 0,-1 0 0,-2 20 0,1-15 0,1 23 0,-2 0 0,-11 66 0,8-90 0,0 0 0,-1 0 0,-2-1 0,0 0 0,0 0 0,-2 0 0,-21 32 0,19-32 0,-2 0 0,0 0 0,0-2 0,-2 1 0,0-2 0,-1 0 0,0-1 0,-32 21 0,44-32 0,0-1 0,0 0 0,0 1 0,0 0 0,0 0 0,1 0 0,-5 6 0,8-9 0,0-1 0,0 1 0,0 0 0,0 0 0,0 0 0,0 0 0,0 0 0,0 0 0,1 0 0,-1 0 0,0 0 0,0 0 0,0-1 0,0 1 0,0 0 0,0 0 0,0 0 0,0 0 0,1 0 0,-1 0 0,0 0 0,0 0 0,0 0 0,0 0 0,0 0 0,0 0 0,1 0 0,-1 0 0,0 0 0,0 0 0,0 0 0,0 0 0,0 0 0,0 0 0,0 0 0,1 1 0,-1-1 0,0 0 0,0 0 0,0 0 0,0 0 0,0 0 0,0 0 0,0 0 0,0 0 0,0 0 0,0 0 0,0 0 0,1 1 0,-1-1 0,0 0 0,0 0 0,0 0 0,0 0 0,0 0 0,0 0 0,0 0 0,0 1 0,0-1 0,0 0 0,0 0 0,0 0 0,0 0 0,0 0 0,0 0 0,0 1 0,26-15 0,162-95 47,100-64-1459,-270 160-5414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7:25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25 24575,'112'-10'0,"-17"1"0,-49 7 0,-2-1 0,1 2 0,-1 2 0,0 1 0,76 16 0,-116-17 0,0 0 0,-1 0 0,1 1 0,0-1 0,0 1 0,-1 0 0,1 0 0,-1 0 0,1 1 0,-1-1 0,0 1 0,0 0 0,0 0 0,-1 0 0,1 0 0,-1 1 0,1-1 0,-1 1 0,0-1 0,-1 1 0,1 0 0,0 0 0,-1-1 0,0 1 0,1 6 0,0 7 0,-1 0 0,0 0 0,-1 0 0,-5 32 0,3-37 0,-2 15 0,-1-1 0,-2 0 0,-1 0 0,-1 0 0,-1-1 0,-1-1 0,-1 0 0,-2 0 0,0-1 0,-1-1 0,-36 41 0,41-55 0,1 0 0,-1 0 0,0-1 0,-1-1 0,0 1 0,0-2 0,0 1 0,-20 5 0,22-8 0,0 0 0,-1-1 0,1 0 0,0 0 0,-1-1 0,1-1 0,-1 1 0,0-1 0,1-1 0,-1 0 0,-15-4 0,24 5 0,0 0 0,1 0 0,-1 0 0,1 0 0,-1 0 0,1 0 0,-1-1 0,0 1 0,1 0 0,-1 0 0,1-1 0,-1 1 0,1 0 0,-1-1 0,1 1 0,0 0 0,-1-1 0,1 1 0,-1-1 0,1 1 0,0-1 0,-1 1 0,1-1 0,0 1 0,-1-1 0,1 1 0,0-1 0,0 1 0,0-1 0,-1 1 0,1-1 0,0 0 0,14-13 0,30-5 0,-4 12 0,-1 1 0,0 3 0,1 1 0,0 2 0,-1 1 0,1 2 0,-1 2 0,0 2 0,0 2 0,59 20 0,-88-25 0,0 0 0,0 1 0,-1 0 0,0 0 0,0 1 0,10 8 0,-17-12 0,0-1 0,0 0 0,-1 1 0,1-1 0,-1 1 0,1 0 0,-1-1 0,1 1 0,-1 0 0,0 0 0,0 0 0,0 0 0,0 0 0,0 0 0,-1 0 0,1 0 0,-1 0 0,1 0 0,-1 0 0,0 1 0,0-1 0,0 0 0,0 0 0,0 0 0,0 0 0,0 1 0,-1-1 0,1 0 0,-1 0 0,0 0 0,1 0 0,-1 0 0,0 0 0,0 0 0,0 0 0,-1 0 0,-1 2 0,-7 6 0,0 1 0,-1-2 0,0 1 0,-1-1 0,0-1 0,0 0 0,-25 10 0,-101 37 0,119-49 0,-18 6 15,0-2-1,-1-2 0,0-1 0,-48 1 1,-155-6-520,157-4-427,62 2-5894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7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24575,'0'-1'0,"0"0"0,0 1 0,0-1 0,1 0 0,-1 1 0,0-1 0,1 1 0,-1-1 0,0 1 0,1-1 0,-1 1 0,1-1 0,-1 1 0,1-1 0,-1 1 0,1-1 0,-1 1 0,1 0 0,-1-1 0,1 1 0,-1 0 0,1-1 0,0 1 0,-1 0 0,1 0 0,0 0 0,-1-1 0,2 1 0,21-3 0,-18 2 0,77-5 0,0 3 0,132 11 0,-208-7 0,0-1 0,-1 1 0,1 0 0,-1 1 0,1-1 0,-1 1 0,0 0 0,0 0 0,0 1 0,0 0 0,0 0 0,0 0 0,-1 0 0,1 1 0,-1-1 0,4 6 0,-5-5 0,-1-1 0,0 1 0,0 0 0,0 0 0,0 0 0,-1 1 0,1-1 0,-1 0 0,0 0 0,0 1 0,-1-1 0,1 1 0,-1-1 0,0 1 0,-1-1 0,1 1 0,-1-1 0,1 0 0,-1 1 0,0-1 0,-3 5 0,0 3 0,-1-1 0,0 0 0,-1 0 0,-1 0 0,1-1 0,-2 0 0,1 0 0,-1-1 0,-1 0 0,0 0 0,0-1 0,-1 0 0,0-1 0,0 0 0,0-1 0,-20 9 0,-4 0 0,0-1 0,-2-3 0,1 0 0,-46 6 0,270-44 0,-173 25 0,7-2 0,1 2 0,0 0 0,0 1 0,45 5 0,-64-3 0,1 0 0,-1 0 0,1 0 0,-1 1 0,0 0 0,0 0 0,0 1 0,0-1 0,0 1 0,0 0 0,-1 0 0,1 1 0,-1-1 0,0 1 0,0 0 0,0 0 0,-1 1 0,1-1 0,-1 1 0,0-1 0,0 1 0,-1 0 0,1 0 0,-1 0 0,0 1 0,1 7 0,-1-7 0,-1 0 0,0 1 0,0-1 0,-1 1 0,1-1 0,-1 0 0,-1 1 0,1-1 0,-1 1 0,-1-1 0,1 0 0,-1 1 0,0-1 0,-4 9 0,1-6 0,0 0 0,-1-1 0,0 1 0,-1-1 0,0 0 0,0-1 0,0 1 0,-11 6 0,-12 7 0,-1-1 0,-1-2 0,-66 28 0,82-39 0,-122 46 0,123-49 0,0 0 0,-1-1 0,1-1 0,-1 0 0,0-1 0,0-1 0,-18-1 0,31 0-52,0 0-1,0 0 1,1 1-1,-1-2 1,0 1-1,1 0 1,-1 0-1,1-1 1,0 1-1,-1-1 1,1 0-1,0 0 1,0 0-1,0 0 1,0 0-1,0 0 1,0-1-1,1 1 1,-1 0-1,1-1 1,0 1-1,0-1 1,0 0-1,0 1 0,-1-4 1,-5-15-6774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24575,'2'15'0,"1"-1"0,0 0 0,1 0 0,0 0 0,1-1 0,1 1 0,12 21 0,5 14 0,-2 3 0,109 233 0,-114-256 0,2 0 0,0-1 0,2 0 0,2-2 0,0-1 0,1 0 0,31 24 0,-48-44 0,1 0 0,0 0 0,0 0 0,0-1 0,1 0 0,-1 0 0,1-1 0,0 0 0,0 0 0,16 2 0,-18-5 0,0 0 0,0 0 0,0-1 0,-1 1 0,1-1 0,0-1 0,-1 1 0,1-1 0,0 0 0,-1 0 0,0-1 0,0 0 0,0 0 0,0 0 0,0 0 0,5-6 0,4 0 0,-2-2 0,1 0 0,-1-1 0,-1 0 0,0 0 0,-1-1 0,0-1 0,-1 0 0,0 0 0,-1 0 0,-1-1 0,-1-1 0,0 1 0,0-1 0,-2 0 0,0 0 0,-1 0 0,2-30 0,-7-57-1365,1 70-5461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7:3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24575,'58'-1'0,"-1"-2"0,75-14 0,-84 8 0,1 2 0,-1 2 0,83 3 0,-126 2 0,0 1 0,0-1 0,0 1 0,0 0 0,-1 0 0,1 0 0,0 1 0,-1-1 0,1 1 0,-1 1 0,1-1 0,-1 0 0,0 1 0,0 0 0,0 0 0,0 0 0,-1 1 0,1-1 0,-1 1 0,0 0 0,0 0 0,0 0 0,-1 0 0,1 0 0,-1 1 0,0-1 0,0 1 0,0-1 0,-1 1 0,0 0 0,0 0 0,0 0 0,0-1 0,-1 11 0,0-4 0,-1 0 0,0 0 0,0-1 0,-1 1 0,-1-1 0,1 1 0,-2-1 0,0 0 0,0 0 0,0 0 0,-2-1 0,1 1 0,-1-1 0,0 0 0,-9 9 0,3-6 0,1-1 0,-1 0 0,-1-1 0,0-1 0,0 0 0,-1 0 0,0-1 0,0-1 0,-1-1 0,0 0 0,0 0 0,-1-2 0,1 0 0,-1-1 0,0 0 0,0-1 0,0-1 0,-27-2 0,18-1 0,25 2 0,0 0 0,0 0 0,0 0 0,0 0 0,0 0 0,0 0 0,0 0 0,0 0 0,0 0 0,0 0 0,1 0 0,-1 0 0,0-1 0,0 1 0,0 0 0,0 0 0,0 0 0,0 0 0,0 0 0,0 0 0,0 0 0,0 0 0,0 0 0,0 0 0,0 0 0,0 0 0,0 0 0,0-1 0,0 1 0,0 0 0,0 0 0,0 0 0,0 0 0,0 0 0,0 0 0,0 0 0,0 0 0,0 0 0,0 0 0,0-1 0,43-4 0,-25 3 0,66-6 0,0 3 0,89 6 0,-170-1 0,0 0 0,0 0 0,0 0 0,-1 1 0,1-1 0,0 1 0,0 0 0,0 0 0,0 0 0,-1 0 0,1 1 0,0-1 0,-1 1 0,0-1 0,1 1 0,-1 0 0,0 0 0,0 0 0,0 0 0,0 1 0,0-1 0,2 4 0,-1 0 0,-1 0 0,0 0 0,-1 0 0,1 0 0,-1 0 0,0 0 0,-1 1 0,0-1 0,0 10 0,-1-4 0,-1 0 0,0 0 0,-1 0 0,0-1 0,-1 1 0,0-1 0,-1 1 0,0-1 0,-1-1 0,0 1 0,-1-1 0,0 0 0,0 0 0,-1-1 0,0 0 0,-1-1 0,0 1 0,-14 9 0,-3 0 0,0-1 0,-1 0 0,0-2 0,-1-2 0,-60 21 0,53-23-273,-1-2 0,0-1 0,-1-2 0,-45 2 0,55-8-6553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7:37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24575,'6'-1'0,"1"0"0,-1 0 0,0 0 0,0-1 0,0 0 0,0-1 0,0 1 0,6-5 0,20-7 0,18-2 0,1 2 0,1 3 0,0 1 0,0 3 0,1 3 0,101 3 0,-137 3 0,0 0 0,0 1 0,0 1 0,0 0 0,-1 1 0,0 1 0,0 1 0,0 0 0,20 14 0,-31-18 0,0-1 0,-1 2 0,0-1 0,0 0 0,0 1 0,0 0 0,0 0 0,-1 0 0,1 0 0,-1 1 0,-1-1 0,1 1 0,0 0 0,-1 0 0,0 0 0,0 0 0,-1 0 0,1 0 0,-1 1 0,0-1 0,-1 0 0,1 1 0,-1-1 0,0 1 0,0-1 0,-1 0 0,0 1 0,0-1 0,0 0 0,0 1 0,-1-1 0,0 0 0,-4 9 0,-3 1 0,0-1 0,0 0 0,-1-1 0,-1 0 0,0 0 0,-1-1 0,0-1 0,-20 14 0,-116 74 0,145-98 0,-23 15 0,0-1 0,-53 19 0,64-28 0,-1-2 0,-1 0 0,1-1 0,0-1 0,-1 0 0,-30-1 0,23-4 0,28-2 0,43-4 0,108-4 0,-130 12 0,0 1 0,0 2 0,-1 0 0,33 8 0,-53-9 0,0 0 0,0 0 0,1 1 0,-1-1 0,0 1 0,0 0 0,-1 0 0,1 0 0,0 1 0,-1-1 0,1 1 0,-1 0 0,0 0 0,0 0 0,0 0 0,0 1 0,0-1 0,-1 1 0,1 0 0,-1 0 0,0 0 0,-1 0 0,1 0 0,-1 0 0,1 0 0,0 8 0,-1-5 0,-1 0 0,0 0 0,-1 0 0,0 0 0,0 0 0,0 0 0,-1 0 0,0 0 0,0 0 0,0-1 0,-1 1 0,0-1 0,-1 0 0,1 1 0,-9 9 0,-11 10 0,0-1 0,-1-1 0,-1-1 0,-2-1 0,0-2 0,-56 33 0,69-48 0,1 0 0,0-1 0,-1-1 0,0 0 0,0 0 0,0-2 0,0 0 0,0 0 0,0-1 0,0-1 0,-25-4 0,36 4-114,1 1 1,0 0-1,-1-1 0,1 0 0,0 1 1,-1-1-1,1 0 0,0 0 0,0-1 1,0 1-1,-4-3 0,-3-5-6712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8:0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24575,'-7'1'0,"0"0"0,0 0 0,0 1 0,1 0 0,-1 0 0,1 0 0,0 1 0,-1 0 0,1 0 0,0 1 0,1 0 0,-1 0 0,1 0 0,0 1 0,0-1 0,0 1 0,0 1 0,1-1 0,-6 10 0,3-6 0,1 1 0,0 0 0,1 0 0,0 1 0,0 0 0,1 0 0,1 0 0,0 0 0,0 1 0,-1 20 0,3-27 0,1 0 0,0 0 0,0 0 0,0 0 0,1 0 0,0 0 0,0 0 0,0 0 0,0 0 0,1 0 0,0-1 0,0 1 0,0-1 0,0 1 0,1-1 0,0 0 0,0 1 0,0-1 0,0-1 0,0 1 0,1 0 0,0-1 0,0 0 0,0 0 0,0 0 0,0 0 0,1-1 0,-1 0 0,10 4 0,262 140 0,-263-141 0,-1-1 0,0 0 0,1-1 0,0 0 0,0-1 0,0 0 0,0-1 0,0-1 0,0 0 0,0-1 0,0 0 0,0-1 0,0 0 0,0-1 0,-1 0 0,1-2 0,-1 1 0,13-7 0,-16 6 0,0 1 0,0-1 0,-1-1 0,1 1 0,-1-1 0,-1-1 0,1 0 0,-1 0 0,0 0 0,-1-1 0,0 0 0,0 0 0,0 0 0,-1-1 0,0 0 0,-1 0 0,0 0 0,-1-1 0,0 1 0,0-1 0,-1 0 0,0 0 0,1-17 0,-4-17-1365,0 26-5461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8:04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24575,'0'4'0,"0"8"0,-3 6 0,-6 10 0,-3 8 0,-1 9 0,2 0 0,3-1 0,3 4 0,2 0 0,-2 3 0,0-3 0,1-7 0,1-6 0,1-2 0,1-4 0,0-5-8191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8:0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24575,'0'3'0,"0"9"0,0 13 0,0 9 0,0 10 0,0 5 0,0 4 0,0 1 0,3-1 0,2 0 0,0 2 0,-2-4 0,0-8 0,2-7 0,1-9-8191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8:0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24575,'-7'0'0,"0"0"0,0 0 0,1 0 0,-1 1 0,0 1 0,1-1 0,-1 1 0,1 0 0,-1 0 0,1 1 0,-8 4 0,10-4 0,0 0 0,0 1 0,0 0 0,0 0 0,1 0 0,0 0 0,-1 0 0,1 1 0,1-1 0,-1 1 0,1 0 0,0 0 0,0 0 0,0 0 0,0 6 0,-3 5 0,2 0 0,0 0 0,1 1 0,1-1 0,0 1 0,1-1 0,1 1 0,4 24 0,-4-34 0,1 0 0,0 0 0,0 0 0,0 0 0,1 0 0,0 0 0,1 0 0,-1-1 0,1 0 0,0 0 0,1 0 0,0 0 0,0 0 0,0-1 0,0 0 0,1 0 0,0-1 0,0 1 0,0-1 0,0-1 0,8 4 0,5 0 0,0-1 0,1-1 0,0 0 0,0-2 0,33 2 0,107-7 0,-63-1 0,-92 3-44,0 0 0,0 0 0,0 0 0,0-1 0,0 0 0,0 0 0,0-1 0,0 1 0,0-1 0,-1 0 0,1 0 0,-1 0 0,1-1 0,-1 0 0,0 1 0,0-2 0,0 1 0,0 0-1,-1-1 1,1 0 0,-1 0 0,0 0 0,0 0 0,0 0 0,-1 0 0,1-1 0,-1 0 0,0 1 0,-1-1 0,2-5 0,1-6-6782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8:0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24575,'-2'1'0,"0"1"0,0-1 0,0 1 0,0 0 0,1 0 0,-1 0 0,0 0 0,1 0 0,0 0 0,0 0 0,-1 0 0,1 0 0,1 1 0,-1-1 0,0 1 0,0 2 0,-1 0 0,-11 33 0,2 0 0,1 1 0,2 0 0,-4 52 0,6 162 0,3-203-1365,-2-34-5461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8:1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24575,'-1'28'0,"2"1"0,1-1 0,1 0 0,1 0 0,2-1 0,0 1 0,2-1 0,1-1 0,2 1 0,0-2 0,2 1 0,0-2 0,2 0 0,20 26 0,-21-32 0,1 0 0,1-2 0,1 0 0,0 0 0,33 21 0,-38-29 0,0-2 0,1 0 0,0 0 0,0-2 0,0 1 0,1-1 0,0-1 0,-1-1 0,1 0 0,24 0 0,0 0 0,52-1 0,-81-2 0,-1 1 0,0-1 0,0-1 0,0 0 0,0 0 0,0 0 0,-1-1 0,11-5 0,-13 4 0,0 0 0,0-1 0,0 0 0,0 0 0,-1 0 0,0 0 0,0-1 0,0 1 0,-1-1 0,1 0 0,-2 0 0,1 0 0,-1-1 0,3-8 0,0-2 0,-1-1 0,-1 0 0,0 0 0,0-21 0,-3 23-341,0-1 0,-2 0-1,-5-32 1,2 29-6485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8:1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24575,'-4'4'0,"1"1"0,-1 0 0,1 0 0,1 0 0,-1 0 0,1 1 0,0-1 0,0 1 0,0-1 0,1 1 0,-1 6 0,-7 68 0,9-67 0,-7 265 0,-2 31 0,8-250 0,1-41 0,0 0 0,-1 0 0,-1 0 0,-8 34 0,3-37-1365,-3-7-5461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8:1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24575,'-1'9'0,"0"-1"0,0 1 0,-1 0 0,-1 0 0,-3 9 0,-6 23 0,-6 88 0,6 2 0,5 193 0,29 92 0,-19-397 0,0-21 0,-2-34 0,-3-7-1365,0-2-5461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24575,'-4'18'0,"-4"24"0,-2 26 0,-1 20 0,-4 16 0,1 9 0,4-4 0,2-10 0,3-11 0,3-17 0,-6-20 0,-1-20-8191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8:1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24575,'0'105'0,"17"418"0,-13-471-1365,-3-32-5461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5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24575,'0'7'0,"0"13"0,0 11 0,0 10 0,0 10 0,0 2 0,0 4 0,4-1 0,0-6 0,1-5 0,-1-6 0,-1-6 0,-5-5 0,-2-8-8191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5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24575,'36'-1'0,"-12"0"0,-1 0 0,1 2 0,-1 1 0,41 8 0,-60-9 0,1 0 0,-1 1 0,0-1 0,1 1 0,-1 0 0,0 0 0,0 0 0,0 1 0,0-1 0,-1 1 0,1 0 0,-1 0 0,1 0 0,-1 1 0,0-1 0,0 1 0,-1 0 0,1-1 0,-1 1 0,0 1 0,0-1 0,0 0 0,0 0 0,-1 1 0,0-1 0,0 1 0,0-1 0,0 1 0,-1-1 0,0 6 0,0 6 0,-2 1 0,0 0 0,-1-1 0,-1 0 0,0 1 0,-1-1 0,-1-1 0,-8 16 0,-67 118 0,78-144 0,-46 63 0,34-50 0,1 1 0,-14 26 0,28-44 0,-1 0 0,1 0 0,-1 0 0,1 0 0,-1 0 0,1 0 0,-1 0 0,1 0 0,0 0 0,0 0 0,-1 0 0,1 0 0,0 0 0,0 0 0,0 0 0,0 0 0,0 0 0,0 1 0,1-1 0,-1 0 0,0 0 0,0 0 0,1 0 0,-1 0 0,1 0 0,-1 0 0,1 0 0,0 1 0,1-1 0,0 0 0,0 0 0,-1 0 0,1 0 0,0 0 0,0 0 0,0 0 0,0-1 0,1 1 0,-1-1 0,0 1 0,0-1 0,3 0 0,11 1 0,0-2 0,0 0 0,16-4 0,-26 4 0,48-13-1365,-39 10-5461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5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41 24575,'7'-1'0,"1"0"0,-1 0 0,1-1 0,-1-1 0,0 1 0,10-5 0,24-8 0,-30 13 0,-1-1 0,1 2 0,0-1 0,0 2 0,0-1 0,16 2 0,-25 0 0,1-1 0,0 1 0,-1 0 0,1 0 0,0 0 0,-1 0 0,1 0 0,-1 0 0,1 1 0,-1-1 0,0 1 0,0 0 0,1-1 0,-1 1 0,0 0 0,-1 0 0,1 1 0,0-1 0,-1 0 0,1 1 0,-1-1 0,0 0 0,1 1 0,-1 0 0,0-1 0,-1 1 0,1 0 0,0-1 0,-1 1 0,1 4 0,-1 3 0,0-1 0,0 0 0,-1 0 0,0 0 0,0-1 0,-1 1 0,-1 0 0,1 0 0,-1-1 0,-1 0 0,1 1 0,-1-1 0,-6 8 0,-11 16 0,-48 54 0,7-9 0,57-70 0,0 1 0,0-1 0,1 1 0,0 0 0,0 0 0,1 0 0,0 1 0,0-1 0,1 1 0,0 0 0,-1 17 0,4-20 0,-1-1 0,1 1 0,1 0 0,-1 0 0,1-1 0,0 1 0,0-1 0,0 1 0,1-1 0,0 0 0,0 0 0,0 0 0,1 0 0,0-1 0,-1 0 0,2 1 0,-1-1 0,9 6 0,-7-5 0,1 0 0,-1 0 0,0 1 0,-1 0 0,1 0 0,-1 1 0,5 8 0,-9-12 0,1 0 0,-1-1 0,-1 1 0,1 0 0,0 0 0,-1 0 0,1 0 0,-1 0 0,0 0 0,0 0 0,0 0 0,-1 0 0,1-1 0,-1 1 0,1 0 0,-1 0 0,0 0 0,0 0 0,0-1 0,-1 1 0,1 0 0,0-1 0,-3 4 0,-7 8 22,0 0-1,0-1 1,-1-1-1,-1 0 1,-28 21-1,26-22-320,1 1 0,0 0 1,0 1-1,-19 25 0,24-24-6527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5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24575,'0'0'0,"1"1"0,0-1 0,0 0 0,-1 1 0,1-1 0,0 0 0,-1 1 0,1-1 0,0 1 0,-1-1 0,1 1 0,0-1 0,-1 1 0,1-1 0,-1 1 0,1 0 0,-1-1 0,1 1 0,-1 0 0,0 0 0,1-1 0,-1 1 0,0 0 0,0 0 0,1 0 0,6 27 0,-5-16 0,23 81 0,-11-36 0,2-1 0,40 91 0,-54-141 0,1-1 0,-1 1 0,2-1 0,-1 0 0,0 0 0,1 0 0,0-1 0,0 1 0,1-1 0,-1 0 0,1 0 0,0 0 0,0-1 0,0 0 0,0 0 0,8 3 0,-7-4 0,0-1 0,0 0 0,1 0 0,-1-1 0,1 0 0,-1 0 0,1 0 0,-1-1 0,1 0 0,-1 0 0,0 0 0,0-1 0,1 0 0,-1-1 0,7-3 0,41-19 0,0-3 0,-2-3 0,-1-1 0,-2-3 0,-1-2 0,-1-2 0,-3-2 0,51-60 0,-85 89 24,-1 0 0,-1-1 0,0 0 0,12-26 0,-18 34-111,0 0-1,0 0 1,0-1 0,-1 1-1,0 0 1,0-1 0,0 1-1,-1-1 1,0 1-1,0-1 1,0 1 0,-1-1-1,0 1 1,0-1 0,0 1-1,-4-9 1,-1 2-6739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B6FDB-1F14-42DA-810B-CC9ECC19F56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09DEB-A5ED-49DA-809F-4D64373B3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C723-035A-4CB3-9C59-1A88DFA1EAF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.xml"/><Relationship Id="rId21" Type="http://schemas.openxmlformats.org/officeDocument/2006/relationships/image" Target="../media/image15.png"/><Relationship Id="rId42" Type="http://schemas.openxmlformats.org/officeDocument/2006/relationships/customXml" Target="../ink/ink18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1.xml"/><Relationship Id="rId84" Type="http://schemas.openxmlformats.org/officeDocument/2006/relationships/customXml" Target="../ink/ink39.xml"/><Relationship Id="rId89" Type="http://schemas.openxmlformats.org/officeDocument/2006/relationships/image" Target="../media/image49.png"/><Relationship Id="rId16" Type="http://schemas.openxmlformats.org/officeDocument/2006/relationships/customXml" Target="../ink/ink5.xml"/><Relationship Id="rId107" Type="http://schemas.openxmlformats.org/officeDocument/2006/relationships/image" Target="../media/image58.png"/><Relationship Id="rId11" Type="http://schemas.openxmlformats.org/officeDocument/2006/relationships/image" Target="../media/image10.png"/><Relationship Id="rId32" Type="http://schemas.openxmlformats.org/officeDocument/2006/relationships/customXml" Target="../ink/ink13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26.xml"/><Relationship Id="rId74" Type="http://schemas.openxmlformats.org/officeDocument/2006/relationships/customXml" Target="../ink/ink34.xml"/><Relationship Id="rId79" Type="http://schemas.openxmlformats.org/officeDocument/2006/relationships/image" Target="../media/image44.png"/><Relationship Id="rId102" Type="http://schemas.openxmlformats.org/officeDocument/2006/relationships/customXml" Target="../ink/ink48.xml"/><Relationship Id="rId5" Type="http://schemas.openxmlformats.org/officeDocument/2006/relationships/image" Target="../media/image5.png"/><Relationship Id="rId90" Type="http://schemas.openxmlformats.org/officeDocument/2006/relationships/customXml" Target="../ink/ink42.xml"/><Relationship Id="rId95" Type="http://schemas.openxmlformats.org/officeDocument/2006/relationships/image" Target="../media/image52.png"/><Relationship Id="rId22" Type="http://schemas.openxmlformats.org/officeDocument/2006/relationships/customXml" Target="../ink/ink8.xml"/><Relationship Id="rId27" Type="http://schemas.openxmlformats.org/officeDocument/2006/relationships/image" Target="../media/image18.png"/><Relationship Id="rId43" Type="http://schemas.openxmlformats.org/officeDocument/2006/relationships/image" Target="../media/image26.png"/><Relationship Id="rId48" Type="http://schemas.openxmlformats.org/officeDocument/2006/relationships/customXml" Target="../ink/ink21.xml"/><Relationship Id="rId64" Type="http://schemas.openxmlformats.org/officeDocument/2006/relationships/customXml" Target="../ink/ink29.xml"/><Relationship Id="rId69" Type="http://schemas.openxmlformats.org/officeDocument/2006/relationships/image" Target="../media/image39.png"/><Relationship Id="rId80" Type="http://schemas.openxmlformats.org/officeDocument/2006/relationships/customXml" Target="../ink/ink37.xml"/><Relationship Id="rId85" Type="http://schemas.openxmlformats.org/officeDocument/2006/relationships/image" Target="../media/image47.png"/><Relationship Id="rId12" Type="http://schemas.openxmlformats.org/officeDocument/2006/relationships/customXml" Target="../ink/ink3.xml"/><Relationship Id="rId17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customXml" Target="../ink/ink16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20" Type="http://schemas.openxmlformats.org/officeDocument/2006/relationships/customXml" Target="../ink/ink7.xml"/><Relationship Id="rId41" Type="http://schemas.openxmlformats.org/officeDocument/2006/relationships/image" Target="../media/image25.png"/><Relationship Id="rId54" Type="http://schemas.openxmlformats.org/officeDocument/2006/relationships/customXml" Target="../ink/ink24.xml"/><Relationship Id="rId62" Type="http://schemas.openxmlformats.org/officeDocument/2006/relationships/customXml" Target="../ink/ink28.xml"/><Relationship Id="rId70" Type="http://schemas.openxmlformats.org/officeDocument/2006/relationships/customXml" Target="../ink/ink32.xml"/><Relationship Id="rId75" Type="http://schemas.openxmlformats.org/officeDocument/2006/relationships/image" Target="../media/image42.png"/><Relationship Id="rId83" Type="http://schemas.openxmlformats.org/officeDocument/2006/relationships/image" Target="../media/image46.png"/><Relationship Id="rId88" Type="http://schemas.openxmlformats.org/officeDocument/2006/relationships/customXml" Target="../ink/ink41.xml"/><Relationship Id="rId91" Type="http://schemas.openxmlformats.org/officeDocument/2006/relationships/image" Target="../media/image50.png"/><Relationship Id="rId96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6" Type="http://schemas.openxmlformats.org/officeDocument/2006/relationships/customXml" Target="../ink/ink50.xml"/><Relationship Id="rId10" Type="http://schemas.openxmlformats.org/officeDocument/2006/relationships/customXml" Target="../ink/ink2.xml"/><Relationship Id="rId31" Type="http://schemas.openxmlformats.org/officeDocument/2006/relationships/image" Target="../media/image20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36.xml"/><Relationship Id="rId81" Type="http://schemas.openxmlformats.org/officeDocument/2006/relationships/image" Target="../media/image45.png"/><Relationship Id="rId86" Type="http://schemas.openxmlformats.org/officeDocument/2006/relationships/customXml" Target="../ink/ink40.xml"/><Relationship Id="rId94" Type="http://schemas.openxmlformats.org/officeDocument/2006/relationships/customXml" Target="../ink/ink44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6.xml"/><Relationship Id="rId39" Type="http://schemas.openxmlformats.org/officeDocument/2006/relationships/image" Target="../media/image24.png"/><Relationship Id="rId34" Type="http://schemas.openxmlformats.org/officeDocument/2006/relationships/customXml" Target="../ink/ink14.xml"/><Relationship Id="rId50" Type="http://schemas.openxmlformats.org/officeDocument/2006/relationships/customXml" Target="../ink/ink22.xml"/><Relationship Id="rId55" Type="http://schemas.openxmlformats.org/officeDocument/2006/relationships/image" Target="../media/image32.png"/><Relationship Id="rId76" Type="http://schemas.openxmlformats.org/officeDocument/2006/relationships/customXml" Target="../ink/ink35.xml"/><Relationship Id="rId97" Type="http://schemas.openxmlformats.org/officeDocument/2006/relationships/image" Target="../media/image53.png"/><Relationship Id="rId104" Type="http://schemas.openxmlformats.org/officeDocument/2006/relationships/customXml" Target="../ink/ink49.xml"/><Relationship Id="rId7" Type="http://schemas.openxmlformats.org/officeDocument/2006/relationships/image" Target="../media/image7.png"/><Relationship Id="rId71" Type="http://schemas.openxmlformats.org/officeDocument/2006/relationships/image" Target="../media/image40.png"/><Relationship Id="rId92" Type="http://schemas.openxmlformats.org/officeDocument/2006/relationships/customXml" Target="../ink/ink43.xml"/><Relationship Id="rId2" Type="http://schemas.openxmlformats.org/officeDocument/2006/relationships/image" Target="../media/image2.png"/><Relationship Id="rId29" Type="http://schemas.openxmlformats.org/officeDocument/2006/relationships/image" Target="../media/image19.png"/><Relationship Id="rId24" Type="http://schemas.openxmlformats.org/officeDocument/2006/relationships/customXml" Target="../ink/ink9.xml"/><Relationship Id="rId40" Type="http://schemas.openxmlformats.org/officeDocument/2006/relationships/customXml" Target="../ink/ink17.xml"/><Relationship Id="rId45" Type="http://schemas.openxmlformats.org/officeDocument/2006/relationships/image" Target="../media/image27.png"/><Relationship Id="rId66" Type="http://schemas.openxmlformats.org/officeDocument/2006/relationships/customXml" Target="../ink/ink30.xml"/><Relationship Id="rId87" Type="http://schemas.openxmlformats.org/officeDocument/2006/relationships/image" Target="../media/image48.png"/><Relationship Id="rId61" Type="http://schemas.openxmlformats.org/officeDocument/2006/relationships/image" Target="../media/image35.png"/><Relationship Id="rId82" Type="http://schemas.openxmlformats.org/officeDocument/2006/relationships/customXml" Target="../ink/ink38.xml"/><Relationship Id="rId19" Type="http://schemas.openxmlformats.org/officeDocument/2006/relationships/image" Target="../media/image14.png"/><Relationship Id="rId14" Type="http://schemas.openxmlformats.org/officeDocument/2006/relationships/customXml" Target="../ink/ink4.xml"/><Relationship Id="rId30" Type="http://schemas.openxmlformats.org/officeDocument/2006/relationships/customXml" Target="../ink/ink12.xml"/><Relationship Id="rId35" Type="http://schemas.openxmlformats.org/officeDocument/2006/relationships/image" Target="../media/image22.png"/><Relationship Id="rId56" Type="http://schemas.openxmlformats.org/officeDocument/2006/relationships/customXml" Target="../ink/ink25.xml"/><Relationship Id="rId77" Type="http://schemas.openxmlformats.org/officeDocument/2006/relationships/image" Target="../media/image43.png"/><Relationship Id="rId100" Type="http://schemas.openxmlformats.org/officeDocument/2006/relationships/customXml" Target="../ink/ink47.xml"/><Relationship Id="rId105" Type="http://schemas.openxmlformats.org/officeDocument/2006/relationships/image" Target="../media/image57.png"/><Relationship Id="rId8" Type="http://schemas.openxmlformats.org/officeDocument/2006/relationships/customXml" Target="../ink/ink1.xml"/><Relationship Id="rId51" Type="http://schemas.openxmlformats.org/officeDocument/2006/relationships/image" Target="../media/image30.png"/><Relationship Id="rId72" Type="http://schemas.openxmlformats.org/officeDocument/2006/relationships/customXml" Target="../ink/ink33.xml"/><Relationship Id="rId93" Type="http://schemas.openxmlformats.org/officeDocument/2006/relationships/image" Target="../media/image51.png"/><Relationship Id="rId98" Type="http://schemas.openxmlformats.org/officeDocument/2006/relationships/customXml" Target="../ink/ink46.xml"/><Relationship Id="rId3" Type="http://schemas.openxmlformats.org/officeDocument/2006/relationships/image" Target="../media/image3.png"/><Relationship Id="rId25" Type="http://schemas.openxmlformats.org/officeDocument/2006/relationships/image" Target="../media/image17.png"/><Relationship Id="rId46" Type="http://schemas.openxmlformats.org/officeDocument/2006/relationships/customXml" Target="../ink/ink20.xml"/><Relationship Id="rId67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0" y="1336432"/>
            <a:ext cx="914400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Garamond" panose="02020404030301010803" pitchFamily="18" charset="0"/>
              </a:rPr>
              <a:t>CSCE 3110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Garamond" panose="02020404030301010803" pitchFamily="18" charset="0"/>
              </a:rPr>
              <a:t>Data Structures and Algorithms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614362" y="3052641"/>
            <a:ext cx="7915275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614361" y="3409042"/>
            <a:ext cx="7915275" cy="916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Graph III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134765D-FFD3-4ECE-ACAF-BE8255B8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" y="46895"/>
            <a:ext cx="1841888" cy="594497"/>
          </a:xfrm>
          <a:prstGeom prst="rect">
            <a:avLst/>
          </a:prstGeom>
          <a:effectLst>
            <a:reflection stA="15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Question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8"/>
            <a:ext cx="8564561" cy="351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to obtain the shortest path by modifying the algorithm?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5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8"/>
            <a:ext cx="8564561" cy="401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6 lines, still incredibly simple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: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lang="en-US" altLang="en-US" sz="1600" dirty="0">
                <a:latin typeface="Garamond" panose="02020404030301010803" pitchFamily="18" charset="0"/>
              </a:rPr>
              <a:t>	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for (k=1; k&lt;=n; k++)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	     for 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=1; 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&lt;=n; 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++)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	          for (j=1; j&lt;=n; 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j++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)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	               if (d(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, j) &gt; d(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, k) + d(k, j)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	                    d(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, j) = d(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, k) + d(k, j);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	                    next(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, j) = next(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, k);</a:t>
            </a:r>
          </a:p>
        </p:txBody>
      </p:sp>
    </p:spTree>
    <p:extLst>
      <p:ext uri="{BB962C8B-B14F-4D97-AF65-F5344CB8AC3E}">
        <p14:creationId xmlns:p14="http://schemas.microsoft.com/office/powerpoint/2010/main" val="159577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8D29EF-05DE-47BD-A45F-FCA7C140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9" y="1069942"/>
            <a:ext cx="2579566" cy="1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753ACF6-00C8-4E93-845C-5FFAEDCC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00" y="1069942"/>
            <a:ext cx="2430774" cy="20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B6D490-3DAE-476C-81C3-50DF8A2ACAA2}"/>
              </a:ext>
            </a:extLst>
          </p:cNvPr>
          <p:cNvSpPr/>
          <p:nvPr/>
        </p:nvSpPr>
        <p:spPr>
          <a:xfrm>
            <a:off x="3673302" y="3209072"/>
            <a:ext cx="2252170" cy="65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initial 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not adding any vertex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4716B3-CF65-4505-9B8F-F5508BCC395F}"/>
              </a:ext>
            </a:extLst>
          </p:cNvPr>
          <p:cNvSpPr/>
          <p:nvPr/>
        </p:nvSpPr>
        <p:spPr>
          <a:xfrm>
            <a:off x="2757224" y="2031870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657417-882B-4067-B444-0E7CCF7EAE6D}"/>
              </a:ext>
            </a:extLst>
          </p:cNvPr>
          <p:cNvSpPr/>
          <p:nvPr/>
        </p:nvSpPr>
        <p:spPr>
          <a:xfrm>
            <a:off x="6014774" y="2031870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8D51AE-9584-4DA0-976A-2F7BF155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59" y="1237398"/>
            <a:ext cx="2108290" cy="174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6FCA13-3D1D-46E7-9569-55BA91A016C5}"/>
              </a:ext>
            </a:extLst>
          </p:cNvPr>
          <p:cNvSpPr/>
          <p:nvPr/>
        </p:nvSpPr>
        <p:spPr>
          <a:xfrm>
            <a:off x="6567871" y="3018434"/>
            <a:ext cx="2599375" cy="92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vertex 1 to the path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BC005B-AB25-4B08-81B1-2D123A33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2" y="4482762"/>
            <a:ext cx="1933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5063278-6021-42ED-A4AD-ABE8A32E6AFE}"/>
              </a:ext>
            </a:extLst>
          </p:cNvPr>
          <p:cNvSpPr/>
          <p:nvPr/>
        </p:nvSpPr>
        <p:spPr>
          <a:xfrm rot="5400000">
            <a:off x="7682795" y="3963987"/>
            <a:ext cx="569018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71A5AB-81BA-441D-8FD3-36B43DEAEA4E}"/>
              </a:ext>
            </a:extLst>
          </p:cNvPr>
          <p:cNvSpPr/>
          <p:nvPr/>
        </p:nvSpPr>
        <p:spPr>
          <a:xfrm>
            <a:off x="6659996" y="6060053"/>
            <a:ext cx="2599375" cy="63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vertices 1 and 2 to the path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7C71D20-A629-41E1-90F9-990C75BE2C94}"/>
              </a:ext>
            </a:extLst>
          </p:cNvPr>
          <p:cNvSpPr/>
          <p:nvPr/>
        </p:nvSpPr>
        <p:spPr>
          <a:xfrm rot="10800000">
            <a:off x="6061635" y="5230073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153520-1FED-40C3-9181-B991E16B7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71" y="4482762"/>
            <a:ext cx="1933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F2F80A-0488-43F6-893B-8F979694B3AB}"/>
              </a:ext>
            </a:extLst>
          </p:cNvPr>
          <p:cNvSpPr/>
          <p:nvPr/>
        </p:nvSpPr>
        <p:spPr>
          <a:xfrm>
            <a:off x="3724391" y="6066622"/>
            <a:ext cx="2599375" cy="63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sz="16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vertices 1, 2 and 3 to the path</a:t>
            </a:r>
          </a:p>
        </p:txBody>
      </p:sp>
      <p:grpSp>
        <p:nvGrpSpPr>
          <p:cNvPr id="3120" name="Group 3119">
            <a:extLst>
              <a:ext uri="{FF2B5EF4-FFF2-40B4-BE49-F238E27FC236}">
                <a16:creationId xmlns:a16="http://schemas.microsoft.com/office/drawing/2014/main" id="{3A9F6C2C-A355-4CA2-BA05-0775DFCC40F2}"/>
              </a:ext>
            </a:extLst>
          </p:cNvPr>
          <p:cNvGrpSpPr/>
          <p:nvPr/>
        </p:nvGrpSpPr>
        <p:grpSpPr>
          <a:xfrm>
            <a:off x="346020" y="3603780"/>
            <a:ext cx="2743560" cy="2781000"/>
            <a:chOff x="346020" y="3603780"/>
            <a:chExt cx="2743560" cy="27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0917FD3-C497-478F-B972-061360AE0D74}"/>
                    </a:ext>
                  </a:extLst>
                </p14:cNvPr>
                <p14:cNvContentPartPr/>
                <p14:nvPr/>
              </p14:nvContentPartPr>
              <p14:xfrm>
                <a:off x="746340" y="3695580"/>
                <a:ext cx="8640" cy="282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0917FD3-C497-478F-B972-061360AE0D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7700" y="3686580"/>
                  <a:ext cx="26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5EF5096-00D7-4CD7-9D59-1E3959E69136}"/>
                    </a:ext>
                  </a:extLst>
                </p14:cNvPr>
                <p14:cNvContentPartPr/>
                <p14:nvPr/>
              </p14:nvContentPartPr>
              <p14:xfrm>
                <a:off x="1363380" y="3695580"/>
                <a:ext cx="222840" cy="227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5EF5096-00D7-4CD7-9D59-1E3959E691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4740" y="3686580"/>
                  <a:ext cx="240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6E79BA-F925-4CB1-BCF5-7E217D87F116}"/>
                    </a:ext>
                  </a:extLst>
                </p14:cNvPr>
                <p14:cNvContentPartPr/>
                <p14:nvPr/>
              </p14:nvContentPartPr>
              <p14:xfrm>
                <a:off x="2130180" y="3603780"/>
                <a:ext cx="154080" cy="415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6E79BA-F925-4CB1-BCF5-7E217D87F1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21540" y="3594780"/>
                  <a:ext cx="1717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C74FCD-8A94-415C-98D9-38D060ED38B2}"/>
                    </a:ext>
                  </a:extLst>
                </p14:cNvPr>
                <p14:cNvContentPartPr/>
                <p14:nvPr/>
              </p14:nvContentPartPr>
              <p14:xfrm>
                <a:off x="2659020" y="3641940"/>
                <a:ext cx="276480" cy="289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C74FCD-8A94-415C-98D9-38D060ED38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50020" y="3632940"/>
                  <a:ext cx="294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C93667-9357-4BEE-827A-67C10D29DB02}"/>
                    </a:ext>
                  </a:extLst>
                </p14:cNvPr>
                <p14:cNvContentPartPr/>
                <p14:nvPr/>
              </p14:nvContentPartPr>
              <p14:xfrm>
                <a:off x="2819580" y="3733380"/>
                <a:ext cx="37800" cy="31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C93667-9357-4BEE-827A-67C10D29DB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10940" y="3724740"/>
                  <a:ext cx="55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00D55E8-A90E-441E-A574-7616C5023F0C}"/>
                    </a:ext>
                  </a:extLst>
                </p14:cNvPr>
                <p14:cNvContentPartPr/>
                <p14:nvPr/>
              </p14:nvContentPartPr>
              <p14:xfrm>
                <a:off x="395700" y="4259340"/>
                <a:ext cx="7560" cy="191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00D55E8-A90E-441E-A574-7616C5023F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7060" y="4250700"/>
                  <a:ext cx="25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AF3858-DA32-49EC-BD3F-D7204F56D890}"/>
                    </a:ext>
                  </a:extLst>
                </p14:cNvPr>
                <p14:cNvContentPartPr/>
                <p14:nvPr/>
              </p14:nvContentPartPr>
              <p14:xfrm>
                <a:off x="380580" y="4730940"/>
                <a:ext cx="101160" cy="225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AF3858-DA32-49EC-BD3F-D7204F56D8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1940" y="4721940"/>
                  <a:ext cx="118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9D1399-5D2D-46D3-A8B9-A43978C89A27}"/>
                    </a:ext>
                  </a:extLst>
                </p14:cNvPr>
                <p14:cNvContentPartPr/>
                <p14:nvPr/>
              </p14:nvContentPartPr>
              <p14:xfrm>
                <a:off x="346020" y="5380020"/>
                <a:ext cx="117720" cy="33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9D1399-5D2D-46D3-A8B9-A43978C89A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7380" y="5371020"/>
                  <a:ext cx="135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50BF071-315B-4844-84AC-30DC28F4D1C7}"/>
                    </a:ext>
                  </a:extLst>
                </p14:cNvPr>
                <p14:cNvContentPartPr/>
                <p14:nvPr/>
              </p14:nvContentPartPr>
              <p14:xfrm>
                <a:off x="380580" y="5885100"/>
                <a:ext cx="317160" cy="212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50BF071-315B-4844-84AC-30DC28F4D1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940" y="5876460"/>
                  <a:ext cx="334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5426CB-97CE-4075-99BE-8A9C7884A123}"/>
                    </a:ext>
                  </a:extLst>
                </p14:cNvPr>
                <p14:cNvContentPartPr/>
                <p14:nvPr/>
              </p14:nvContentPartPr>
              <p14:xfrm>
                <a:off x="515940" y="5912820"/>
                <a:ext cx="16920" cy="21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5426CB-97CE-4075-99BE-8A9C7884A1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6940" y="5903820"/>
                  <a:ext cx="34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24" name="Ink 7223">
                  <a:extLst>
                    <a:ext uri="{FF2B5EF4-FFF2-40B4-BE49-F238E27FC236}">
                      <a16:creationId xmlns:a16="http://schemas.microsoft.com/office/drawing/2014/main" id="{2FC5C026-CB4C-4D73-8B37-4ACCF4513EDF}"/>
                    </a:ext>
                  </a:extLst>
                </p14:cNvPr>
                <p14:cNvContentPartPr/>
                <p14:nvPr/>
              </p14:nvContentPartPr>
              <p14:xfrm>
                <a:off x="639780" y="4062780"/>
                <a:ext cx="2449800" cy="29160"/>
              </p14:xfrm>
            </p:contentPart>
          </mc:Choice>
          <mc:Fallback>
            <p:pic>
              <p:nvPicPr>
                <p:cNvPr id="7224" name="Ink 7223">
                  <a:extLst>
                    <a:ext uri="{FF2B5EF4-FFF2-40B4-BE49-F238E27FC236}">
                      <a16:creationId xmlns:a16="http://schemas.microsoft.com/office/drawing/2014/main" id="{2FC5C026-CB4C-4D73-8B37-4ACCF4513E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1140" y="4054140"/>
                  <a:ext cx="2467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225" name="Ink 7224">
                  <a:extLst>
                    <a:ext uri="{FF2B5EF4-FFF2-40B4-BE49-F238E27FC236}">
                      <a16:creationId xmlns:a16="http://schemas.microsoft.com/office/drawing/2014/main" id="{0768F8B4-8AA7-4B1A-AD55-7A641AA4A3D5}"/>
                    </a:ext>
                  </a:extLst>
                </p14:cNvPr>
                <p14:cNvContentPartPr/>
                <p14:nvPr/>
              </p14:nvContentPartPr>
              <p14:xfrm>
                <a:off x="639780" y="4045860"/>
                <a:ext cx="205200" cy="2338920"/>
              </p14:xfrm>
            </p:contentPart>
          </mc:Choice>
          <mc:Fallback>
            <p:pic>
              <p:nvPicPr>
                <p:cNvPr id="7225" name="Ink 7224">
                  <a:extLst>
                    <a:ext uri="{FF2B5EF4-FFF2-40B4-BE49-F238E27FC236}">
                      <a16:creationId xmlns:a16="http://schemas.microsoft.com/office/drawing/2014/main" id="{0768F8B4-8AA7-4B1A-AD55-7A641AA4A3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1140" y="4037220"/>
                  <a:ext cx="222840" cy="23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71FFC5FE-1A0C-4F1A-95E8-F7817DC03C7E}"/>
                    </a:ext>
                  </a:extLst>
                </p14:cNvPr>
                <p14:cNvContentPartPr/>
                <p14:nvPr/>
              </p14:nvContentPartPr>
              <p14:xfrm>
                <a:off x="967380" y="4213620"/>
                <a:ext cx="45000" cy="183240"/>
              </p14:xfrm>
            </p:contentPart>
          </mc:Choice>
          <mc:Fallback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71FFC5FE-1A0C-4F1A-95E8-F7817DC03C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8740" y="4204620"/>
                  <a:ext cx="62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97" name="Ink 3096">
                  <a:extLst>
                    <a:ext uri="{FF2B5EF4-FFF2-40B4-BE49-F238E27FC236}">
                      <a16:creationId xmlns:a16="http://schemas.microsoft.com/office/drawing/2014/main" id="{02947828-A021-442E-ABE2-BFDBE979C81E}"/>
                    </a:ext>
                  </a:extLst>
                </p14:cNvPr>
                <p14:cNvContentPartPr/>
                <p14:nvPr/>
              </p14:nvContentPartPr>
              <p14:xfrm>
                <a:off x="1348620" y="4242060"/>
                <a:ext cx="253800" cy="173160"/>
              </p14:xfrm>
            </p:contentPart>
          </mc:Choice>
          <mc:Fallback>
            <p:pic>
              <p:nvPicPr>
                <p:cNvPr id="3097" name="Ink 3096">
                  <a:extLst>
                    <a:ext uri="{FF2B5EF4-FFF2-40B4-BE49-F238E27FC236}">
                      <a16:creationId xmlns:a16="http://schemas.microsoft.com/office/drawing/2014/main" id="{02947828-A021-442E-ABE2-BFDBE979C8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39620" y="4233420"/>
                  <a:ext cx="271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98" name="Ink 3097">
                  <a:extLst>
                    <a:ext uri="{FF2B5EF4-FFF2-40B4-BE49-F238E27FC236}">
                      <a16:creationId xmlns:a16="http://schemas.microsoft.com/office/drawing/2014/main" id="{C9E79519-93F8-48E2-83C2-11EEB11152C2}"/>
                    </a:ext>
                  </a:extLst>
                </p14:cNvPr>
                <p14:cNvContentPartPr/>
                <p14:nvPr/>
              </p14:nvContentPartPr>
              <p14:xfrm>
                <a:off x="2042340" y="4257540"/>
                <a:ext cx="123840" cy="224280"/>
              </p14:xfrm>
            </p:contentPart>
          </mc:Choice>
          <mc:Fallback>
            <p:pic>
              <p:nvPicPr>
                <p:cNvPr id="3098" name="Ink 3097">
                  <a:extLst>
                    <a:ext uri="{FF2B5EF4-FFF2-40B4-BE49-F238E27FC236}">
                      <a16:creationId xmlns:a16="http://schemas.microsoft.com/office/drawing/2014/main" id="{C9E79519-93F8-48E2-83C2-11EEB11152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33700" y="4248900"/>
                  <a:ext cx="141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99" name="Ink 3098">
                  <a:extLst>
                    <a:ext uri="{FF2B5EF4-FFF2-40B4-BE49-F238E27FC236}">
                      <a16:creationId xmlns:a16="http://schemas.microsoft.com/office/drawing/2014/main" id="{868BEB7D-C8A9-4DE7-835C-88A53EE3FD80}"/>
                    </a:ext>
                  </a:extLst>
                </p14:cNvPr>
                <p14:cNvContentPartPr/>
                <p14:nvPr/>
              </p14:nvContentPartPr>
              <p14:xfrm>
                <a:off x="2781060" y="4251780"/>
                <a:ext cx="196200" cy="168120"/>
              </p14:xfrm>
            </p:contentPart>
          </mc:Choice>
          <mc:Fallback>
            <p:pic>
              <p:nvPicPr>
                <p:cNvPr id="3099" name="Ink 3098">
                  <a:extLst>
                    <a:ext uri="{FF2B5EF4-FFF2-40B4-BE49-F238E27FC236}">
                      <a16:creationId xmlns:a16="http://schemas.microsoft.com/office/drawing/2014/main" id="{868BEB7D-C8A9-4DE7-835C-88A53EE3FD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72060" y="4242780"/>
                  <a:ext cx="213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2C165ECA-DDF3-4ED7-9981-BAEB8C8D3F09}"/>
                    </a:ext>
                  </a:extLst>
                </p14:cNvPr>
                <p14:cNvContentPartPr/>
                <p14:nvPr/>
              </p14:nvContentPartPr>
              <p14:xfrm>
                <a:off x="2848380" y="4335300"/>
                <a:ext cx="54720" cy="158400"/>
              </p14:xfrm>
            </p:contentPart>
          </mc:Choice>
          <mc:Fallback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2C165ECA-DDF3-4ED7-9981-BAEB8C8D3F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39740" y="4326660"/>
                  <a:ext cx="72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01" name="Ink 3100">
                  <a:extLst>
                    <a:ext uri="{FF2B5EF4-FFF2-40B4-BE49-F238E27FC236}">
                      <a16:creationId xmlns:a16="http://schemas.microsoft.com/office/drawing/2014/main" id="{80809824-D13B-4832-AF00-25940236C15A}"/>
                    </a:ext>
                  </a:extLst>
                </p14:cNvPr>
                <p14:cNvContentPartPr/>
                <p14:nvPr/>
              </p14:nvContentPartPr>
              <p14:xfrm>
                <a:off x="1096980" y="4762260"/>
                <a:ext cx="16200" cy="182160"/>
              </p14:xfrm>
            </p:contentPart>
          </mc:Choice>
          <mc:Fallback>
            <p:pic>
              <p:nvPicPr>
                <p:cNvPr id="3101" name="Ink 3100">
                  <a:extLst>
                    <a:ext uri="{FF2B5EF4-FFF2-40B4-BE49-F238E27FC236}">
                      <a16:creationId xmlns:a16="http://schemas.microsoft.com/office/drawing/2014/main" id="{80809824-D13B-4832-AF00-25940236C1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7980" y="4753260"/>
                  <a:ext cx="33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02" name="Ink 3101">
                  <a:extLst>
                    <a:ext uri="{FF2B5EF4-FFF2-40B4-BE49-F238E27FC236}">
                      <a16:creationId xmlns:a16="http://schemas.microsoft.com/office/drawing/2014/main" id="{4C7AB303-ABEC-4D85-9716-3717BEF3ED00}"/>
                    </a:ext>
                  </a:extLst>
                </p14:cNvPr>
                <p14:cNvContentPartPr/>
                <p14:nvPr/>
              </p14:nvContentPartPr>
              <p14:xfrm>
                <a:off x="1513860" y="4708620"/>
                <a:ext cx="135720" cy="176760"/>
              </p14:xfrm>
            </p:contentPart>
          </mc:Choice>
          <mc:Fallback>
            <p:pic>
              <p:nvPicPr>
                <p:cNvPr id="3102" name="Ink 3101">
                  <a:extLst>
                    <a:ext uri="{FF2B5EF4-FFF2-40B4-BE49-F238E27FC236}">
                      <a16:creationId xmlns:a16="http://schemas.microsoft.com/office/drawing/2014/main" id="{4C7AB303-ABEC-4D85-9716-3717BEF3ED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05220" y="4699620"/>
                  <a:ext cx="153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03" name="Ink 3102">
                  <a:extLst>
                    <a:ext uri="{FF2B5EF4-FFF2-40B4-BE49-F238E27FC236}">
                      <a16:creationId xmlns:a16="http://schemas.microsoft.com/office/drawing/2014/main" id="{3E1DB0EA-B7C7-4083-B1FF-70D88CBE25FA}"/>
                    </a:ext>
                  </a:extLst>
                </p14:cNvPr>
                <p14:cNvContentPartPr/>
                <p14:nvPr/>
              </p14:nvContentPartPr>
              <p14:xfrm>
                <a:off x="2119380" y="4668660"/>
                <a:ext cx="91080" cy="261720"/>
              </p14:xfrm>
            </p:contentPart>
          </mc:Choice>
          <mc:Fallback>
            <p:pic>
              <p:nvPicPr>
                <p:cNvPr id="3103" name="Ink 3102">
                  <a:extLst>
                    <a:ext uri="{FF2B5EF4-FFF2-40B4-BE49-F238E27FC236}">
                      <a16:creationId xmlns:a16="http://schemas.microsoft.com/office/drawing/2014/main" id="{3E1DB0EA-B7C7-4083-B1FF-70D88CBE25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10740" y="4659660"/>
                  <a:ext cx="108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04" name="Ink 3103">
                  <a:extLst>
                    <a:ext uri="{FF2B5EF4-FFF2-40B4-BE49-F238E27FC236}">
                      <a16:creationId xmlns:a16="http://schemas.microsoft.com/office/drawing/2014/main" id="{3C0D687E-3D05-46D6-83FB-9A56975FF9AE}"/>
                    </a:ext>
                  </a:extLst>
                </p14:cNvPr>
                <p14:cNvContentPartPr/>
                <p14:nvPr/>
              </p14:nvContentPartPr>
              <p14:xfrm>
                <a:off x="2772420" y="4655340"/>
                <a:ext cx="190800" cy="215640"/>
              </p14:xfrm>
            </p:contentPart>
          </mc:Choice>
          <mc:Fallback>
            <p:pic>
              <p:nvPicPr>
                <p:cNvPr id="3104" name="Ink 3103">
                  <a:extLst>
                    <a:ext uri="{FF2B5EF4-FFF2-40B4-BE49-F238E27FC236}">
                      <a16:creationId xmlns:a16="http://schemas.microsoft.com/office/drawing/2014/main" id="{3C0D687E-3D05-46D6-83FB-9A56975FF9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3780" y="4646700"/>
                  <a:ext cx="208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00A31850-0551-4A1F-9915-4554236E3165}"/>
                    </a:ext>
                  </a:extLst>
                </p14:cNvPr>
                <p14:cNvContentPartPr/>
                <p14:nvPr/>
              </p14:nvContentPartPr>
              <p14:xfrm>
                <a:off x="2774220" y="4739220"/>
                <a:ext cx="121680" cy="301320"/>
              </p14:xfrm>
            </p:contentPart>
          </mc:Choice>
          <mc:Fallback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00A31850-0551-4A1F-9915-4554236E31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65220" y="4730220"/>
                  <a:ext cx="139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06" name="Ink 3105">
                  <a:extLst>
                    <a:ext uri="{FF2B5EF4-FFF2-40B4-BE49-F238E27FC236}">
                      <a16:creationId xmlns:a16="http://schemas.microsoft.com/office/drawing/2014/main" id="{E0E344C9-C076-4FD8-9006-475A41E0D2B0}"/>
                    </a:ext>
                  </a:extLst>
                </p14:cNvPr>
                <p14:cNvContentPartPr/>
                <p14:nvPr/>
              </p14:nvContentPartPr>
              <p14:xfrm>
                <a:off x="1189140" y="5203980"/>
                <a:ext cx="14760" cy="183960"/>
              </p14:xfrm>
            </p:contentPart>
          </mc:Choice>
          <mc:Fallback>
            <p:pic>
              <p:nvPicPr>
                <p:cNvPr id="3106" name="Ink 3105">
                  <a:extLst>
                    <a:ext uri="{FF2B5EF4-FFF2-40B4-BE49-F238E27FC236}">
                      <a16:creationId xmlns:a16="http://schemas.microsoft.com/office/drawing/2014/main" id="{E0E344C9-C076-4FD8-9006-475A41E0D2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80500" y="5195340"/>
                  <a:ext cx="32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07" name="Ink 3106">
                  <a:extLst>
                    <a:ext uri="{FF2B5EF4-FFF2-40B4-BE49-F238E27FC236}">
                      <a16:creationId xmlns:a16="http://schemas.microsoft.com/office/drawing/2014/main" id="{A0D1EDBF-C328-4289-82DE-EE5517B717EE}"/>
                    </a:ext>
                  </a:extLst>
                </p14:cNvPr>
                <p14:cNvContentPartPr/>
                <p14:nvPr/>
              </p14:nvContentPartPr>
              <p14:xfrm>
                <a:off x="1211100" y="5806260"/>
                <a:ext cx="22680" cy="186840"/>
              </p14:xfrm>
            </p:contentPart>
          </mc:Choice>
          <mc:Fallback>
            <p:pic>
              <p:nvPicPr>
                <p:cNvPr id="3107" name="Ink 3106">
                  <a:extLst>
                    <a:ext uri="{FF2B5EF4-FFF2-40B4-BE49-F238E27FC236}">
                      <a16:creationId xmlns:a16="http://schemas.microsoft.com/office/drawing/2014/main" id="{A0D1EDBF-C328-4289-82DE-EE5517B717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02460" y="5797260"/>
                  <a:ext cx="40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08" name="Ink 3107">
                  <a:extLst>
                    <a:ext uri="{FF2B5EF4-FFF2-40B4-BE49-F238E27FC236}">
                      <a16:creationId xmlns:a16="http://schemas.microsoft.com/office/drawing/2014/main" id="{DD150C9A-354D-49A3-BD9A-033EBDADE08A}"/>
                    </a:ext>
                  </a:extLst>
                </p14:cNvPr>
                <p14:cNvContentPartPr/>
                <p14:nvPr/>
              </p14:nvContentPartPr>
              <p14:xfrm>
                <a:off x="1569300" y="5149980"/>
                <a:ext cx="196200" cy="273960"/>
              </p14:xfrm>
            </p:contentPart>
          </mc:Choice>
          <mc:Fallback>
            <p:pic>
              <p:nvPicPr>
                <p:cNvPr id="3108" name="Ink 3107">
                  <a:extLst>
                    <a:ext uri="{FF2B5EF4-FFF2-40B4-BE49-F238E27FC236}">
                      <a16:creationId xmlns:a16="http://schemas.microsoft.com/office/drawing/2014/main" id="{DD150C9A-354D-49A3-BD9A-033EBDADE0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60660" y="5140980"/>
                  <a:ext cx="213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09" name="Ink 3108">
                  <a:extLst>
                    <a:ext uri="{FF2B5EF4-FFF2-40B4-BE49-F238E27FC236}">
                      <a16:creationId xmlns:a16="http://schemas.microsoft.com/office/drawing/2014/main" id="{BD5EFC22-8E41-47EC-8BBC-A2F478B32DCD}"/>
                    </a:ext>
                  </a:extLst>
                </p14:cNvPr>
                <p14:cNvContentPartPr/>
                <p14:nvPr/>
              </p14:nvContentPartPr>
              <p14:xfrm>
                <a:off x="1523580" y="5781420"/>
                <a:ext cx="233640" cy="187560"/>
              </p14:xfrm>
            </p:contentPart>
          </mc:Choice>
          <mc:Fallback>
            <p:pic>
              <p:nvPicPr>
                <p:cNvPr id="3109" name="Ink 3108">
                  <a:extLst>
                    <a:ext uri="{FF2B5EF4-FFF2-40B4-BE49-F238E27FC236}">
                      <a16:creationId xmlns:a16="http://schemas.microsoft.com/office/drawing/2014/main" id="{BD5EFC22-8E41-47EC-8BBC-A2F478B32D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14940" y="5772420"/>
                  <a:ext cx="251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10" name="Ink 3109">
                  <a:extLst>
                    <a:ext uri="{FF2B5EF4-FFF2-40B4-BE49-F238E27FC236}">
                      <a16:creationId xmlns:a16="http://schemas.microsoft.com/office/drawing/2014/main" id="{D0DBE5D7-EDAB-487A-AA41-7F0CD711FC1F}"/>
                    </a:ext>
                  </a:extLst>
                </p14:cNvPr>
                <p14:cNvContentPartPr/>
                <p14:nvPr/>
              </p14:nvContentPartPr>
              <p14:xfrm>
                <a:off x="2164020" y="5051700"/>
                <a:ext cx="186120" cy="321840"/>
              </p14:xfrm>
            </p:contentPart>
          </mc:Choice>
          <mc:Fallback>
            <p:pic>
              <p:nvPicPr>
                <p:cNvPr id="3110" name="Ink 3109">
                  <a:extLst>
                    <a:ext uri="{FF2B5EF4-FFF2-40B4-BE49-F238E27FC236}">
                      <a16:creationId xmlns:a16="http://schemas.microsoft.com/office/drawing/2014/main" id="{D0DBE5D7-EDAB-487A-AA41-7F0CD711FC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55020" y="5042700"/>
                  <a:ext cx="203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11" name="Ink 3110">
                  <a:extLst>
                    <a:ext uri="{FF2B5EF4-FFF2-40B4-BE49-F238E27FC236}">
                      <a16:creationId xmlns:a16="http://schemas.microsoft.com/office/drawing/2014/main" id="{6606D4E5-F122-410A-9BE1-380F1FDB2ADE}"/>
                    </a:ext>
                  </a:extLst>
                </p14:cNvPr>
                <p14:cNvContentPartPr/>
                <p14:nvPr/>
              </p14:nvContentPartPr>
              <p14:xfrm>
                <a:off x="2198220" y="5676300"/>
                <a:ext cx="181440" cy="371520"/>
              </p14:xfrm>
            </p:contentPart>
          </mc:Choice>
          <mc:Fallback>
            <p:pic>
              <p:nvPicPr>
                <p:cNvPr id="3111" name="Ink 3110">
                  <a:extLst>
                    <a:ext uri="{FF2B5EF4-FFF2-40B4-BE49-F238E27FC236}">
                      <a16:creationId xmlns:a16="http://schemas.microsoft.com/office/drawing/2014/main" id="{6606D4E5-F122-410A-9BE1-380F1FDB2A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9220" y="5667660"/>
                  <a:ext cx="199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12" name="Ink 3111">
                  <a:extLst>
                    <a:ext uri="{FF2B5EF4-FFF2-40B4-BE49-F238E27FC236}">
                      <a16:creationId xmlns:a16="http://schemas.microsoft.com/office/drawing/2014/main" id="{0B2FD52E-C396-4785-9F68-00903D513D9F}"/>
                    </a:ext>
                  </a:extLst>
                </p14:cNvPr>
                <p14:cNvContentPartPr/>
                <p14:nvPr/>
              </p14:nvContentPartPr>
              <p14:xfrm>
                <a:off x="2743260" y="5242500"/>
                <a:ext cx="192960" cy="169920"/>
              </p14:xfrm>
            </p:contentPart>
          </mc:Choice>
          <mc:Fallback>
            <p:pic>
              <p:nvPicPr>
                <p:cNvPr id="3112" name="Ink 3111">
                  <a:extLst>
                    <a:ext uri="{FF2B5EF4-FFF2-40B4-BE49-F238E27FC236}">
                      <a16:creationId xmlns:a16="http://schemas.microsoft.com/office/drawing/2014/main" id="{0B2FD52E-C396-4785-9F68-00903D513D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34620" y="5233500"/>
                  <a:ext cx="210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13" name="Ink 3112">
                  <a:extLst>
                    <a:ext uri="{FF2B5EF4-FFF2-40B4-BE49-F238E27FC236}">
                      <a16:creationId xmlns:a16="http://schemas.microsoft.com/office/drawing/2014/main" id="{F723B6E7-4AF9-4827-9457-EAF0CCE59B5A}"/>
                    </a:ext>
                  </a:extLst>
                </p14:cNvPr>
                <p14:cNvContentPartPr/>
                <p14:nvPr/>
              </p14:nvContentPartPr>
              <p14:xfrm>
                <a:off x="2778540" y="5234580"/>
                <a:ext cx="102240" cy="331920"/>
              </p14:xfrm>
            </p:contentPart>
          </mc:Choice>
          <mc:Fallback>
            <p:pic>
              <p:nvPicPr>
                <p:cNvPr id="3113" name="Ink 3112">
                  <a:extLst>
                    <a:ext uri="{FF2B5EF4-FFF2-40B4-BE49-F238E27FC236}">
                      <a16:creationId xmlns:a16="http://schemas.microsoft.com/office/drawing/2014/main" id="{F723B6E7-4AF9-4827-9457-EAF0CCE59B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69540" y="5225580"/>
                  <a:ext cx="1198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14" name="Ink 3113">
                  <a:extLst>
                    <a:ext uri="{FF2B5EF4-FFF2-40B4-BE49-F238E27FC236}">
                      <a16:creationId xmlns:a16="http://schemas.microsoft.com/office/drawing/2014/main" id="{7F6ACAEA-1D74-4345-9001-2C765CA3E237}"/>
                    </a:ext>
                  </a:extLst>
                </p14:cNvPr>
                <p14:cNvContentPartPr/>
                <p14:nvPr/>
              </p14:nvContentPartPr>
              <p14:xfrm>
                <a:off x="2803380" y="5791140"/>
                <a:ext cx="163440" cy="167760"/>
              </p14:xfrm>
            </p:contentPart>
          </mc:Choice>
          <mc:Fallback>
            <p:pic>
              <p:nvPicPr>
                <p:cNvPr id="3114" name="Ink 3113">
                  <a:extLst>
                    <a:ext uri="{FF2B5EF4-FFF2-40B4-BE49-F238E27FC236}">
                      <a16:creationId xmlns:a16="http://schemas.microsoft.com/office/drawing/2014/main" id="{7F6ACAEA-1D74-4345-9001-2C765CA3E23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94740" y="5782140"/>
                  <a:ext cx="181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15" name="Ink 3114">
                  <a:extLst>
                    <a:ext uri="{FF2B5EF4-FFF2-40B4-BE49-F238E27FC236}">
                      <a16:creationId xmlns:a16="http://schemas.microsoft.com/office/drawing/2014/main" id="{1D3D53C7-437E-4D67-B6CB-086FDEA20DB7}"/>
                    </a:ext>
                  </a:extLst>
                </p14:cNvPr>
                <p14:cNvContentPartPr/>
                <p14:nvPr/>
              </p14:nvContentPartPr>
              <p14:xfrm>
                <a:off x="2884380" y="5768100"/>
                <a:ext cx="34200" cy="327240"/>
              </p14:xfrm>
            </p:contentPart>
          </mc:Choice>
          <mc:Fallback>
            <p:pic>
              <p:nvPicPr>
                <p:cNvPr id="3115" name="Ink 3114">
                  <a:extLst>
                    <a:ext uri="{FF2B5EF4-FFF2-40B4-BE49-F238E27FC236}">
                      <a16:creationId xmlns:a16="http://schemas.microsoft.com/office/drawing/2014/main" id="{1D3D53C7-437E-4D67-B6CB-086FDEA20D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75380" y="5759100"/>
                  <a:ext cx="51840" cy="34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121" name="Ink 3120">
                <a:extLst>
                  <a:ext uri="{FF2B5EF4-FFF2-40B4-BE49-F238E27FC236}">
                    <a16:creationId xmlns:a16="http://schemas.microsoft.com/office/drawing/2014/main" id="{7AB678FF-0AA3-479C-B078-C3701774BE3D}"/>
                  </a:ext>
                </a:extLst>
              </p14:cNvPr>
              <p14:cNvContentPartPr/>
              <p14:nvPr/>
            </p14:nvContentPartPr>
            <p14:xfrm>
              <a:off x="1558860" y="5134500"/>
              <a:ext cx="99360" cy="321840"/>
            </p14:xfrm>
          </p:contentPart>
        </mc:Choice>
        <mc:Fallback>
          <p:pic>
            <p:nvPicPr>
              <p:cNvPr id="3121" name="Ink 3120">
                <a:extLst>
                  <a:ext uri="{FF2B5EF4-FFF2-40B4-BE49-F238E27FC236}">
                    <a16:creationId xmlns:a16="http://schemas.microsoft.com/office/drawing/2014/main" id="{7AB678FF-0AA3-479C-B078-C3701774BE3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50220" y="5125860"/>
                <a:ext cx="1170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122" name="Ink 3121">
                <a:extLst>
                  <a:ext uri="{FF2B5EF4-FFF2-40B4-BE49-F238E27FC236}">
                    <a16:creationId xmlns:a16="http://schemas.microsoft.com/office/drawing/2014/main" id="{99C84671-02C5-4FD3-B8AD-97A967E497AA}"/>
                  </a:ext>
                </a:extLst>
              </p14:cNvPr>
              <p14:cNvContentPartPr/>
              <p14:nvPr/>
            </p14:nvContentPartPr>
            <p14:xfrm>
              <a:off x="1636980" y="5729940"/>
              <a:ext cx="55080" cy="308160"/>
            </p14:xfrm>
          </p:contentPart>
        </mc:Choice>
        <mc:Fallback>
          <p:pic>
            <p:nvPicPr>
              <p:cNvPr id="3122" name="Ink 3121">
                <a:extLst>
                  <a:ext uri="{FF2B5EF4-FFF2-40B4-BE49-F238E27FC236}">
                    <a16:creationId xmlns:a16="http://schemas.microsoft.com/office/drawing/2014/main" id="{99C84671-02C5-4FD3-B8AD-97A967E497A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28340" y="5720940"/>
                <a:ext cx="727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123" name="Ink 3122">
                <a:extLst>
                  <a:ext uri="{FF2B5EF4-FFF2-40B4-BE49-F238E27FC236}">
                    <a16:creationId xmlns:a16="http://schemas.microsoft.com/office/drawing/2014/main" id="{EE6E96C6-07AA-4684-8253-5531BF2F5148}"/>
                  </a:ext>
                </a:extLst>
              </p14:cNvPr>
              <p14:cNvContentPartPr/>
              <p14:nvPr/>
            </p14:nvContentPartPr>
            <p14:xfrm>
              <a:off x="2216940" y="5699340"/>
              <a:ext cx="100080" cy="475920"/>
            </p14:xfrm>
          </p:contentPart>
        </mc:Choice>
        <mc:Fallback>
          <p:pic>
            <p:nvPicPr>
              <p:cNvPr id="3123" name="Ink 3122">
                <a:extLst>
                  <a:ext uri="{FF2B5EF4-FFF2-40B4-BE49-F238E27FC236}">
                    <a16:creationId xmlns:a16="http://schemas.microsoft.com/office/drawing/2014/main" id="{EE6E96C6-07AA-4684-8253-5531BF2F514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08300" y="5690700"/>
                <a:ext cx="117720" cy="49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26" name="Group 3125">
            <a:extLst>
              <a:ext uri="{FF2B5EF4-FFF2-40B4-BE49-F238E27FC236}">
                <a16:creationId xmlns:a16="http://schemas.microsoft.com/office/drawing/2014/main" id="{E19D761C-0118-43EE-81C7-1B862CCE8877}"/>
              </a:ext>
            </a:extLst>
          </p:cNvPr>
          <p:cNvGrpSpPr/>
          <p:nvPr/>
        </p:nvGrpSpPr>
        <p:grpSpPr>
          <a:xfrm>
            <a:off x="1950540" y="4212900"/>
            <a:ext cx="338040" cy="302760"/>
            <a:chOff x="1950540" y="4212900"/>
            <a:chExt cx="3380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124" name="Ink 3123">
                  <a:extLst>
                    <a:ext uri="{FF2B5EF4-FFF2-40B4-BE49-F238E27FC236}">
                      <a16:creationId xmlns:a16="http://schemas.microsoft.com/office/drawing/2014/main" id="{E62733AE-B859-4987-BF61-C5190ACF94BF}"/>
                    </a:ext>
                  </a:extLst>
                </p14:cNvPr>
                <p14:cNvContentPartPr/>
                <p14:nvPr/>
              </p14:nvContentPartPr>
              <p14:xfrm>
                <a:off x="1950540" y="4235580"/>
                <a:ext cx="338040" cy="280080"/>
              </p14:xfrm>
            </p:contentPart>
          </mc:Choice>
          <mc:Fallback>
            <p:pic>
              <p:nvPicPr>
                <p:cNvPr id="3124" name="Ink 3123">
                  <a:extLst>
                    <a:ext uri="{FF2B5EF4-FFF2-40B4-BE49-F238E27FC236}">
                      <a16:creationId xmlns:a16="http://schemas.microsoft.com/office/drawing/2014/main" id="{E62733AE-B859-4987-BF61-C5190ACF94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41540" y="4226580"/>
                  <a:ext cx="355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125" name="Ink 3124">
                  <a:extLst>
                    <a:ext uri="{FF2B5EF4-FFF2-40B4-BE49-F238E27FC236}">
                      <a16:creationId xmlns:a16="http://schemas.microsoft.com/office/drawing/2014/main" id="{DD739738-9D0E-4490-ADBC-6D5CB204C805}"/>
                    </a:ext>
                  </a:extLst>
                </p14:cNvPr>
                <p14:cNvContentPartPr/>
                <p14:nvPr/>
              </p14:nvContentPartPr>
              <p14:xfrm>
                <a:off x="1988340" y="4212900"/>
                <a:ext cx="272880" cy="265320"/>
              </p14:xfrm>
            </p:contentPart>
          </mc:Choice>
          <mc:Fallback>
            <p:pic>
              <p:nvPicPr>
                <p:cNvPr id="3125" name="Ink 3124">
                  <a:extLst>
                    <a:ext uri="{FF2B5EF4-FFF2-40B4-BE49-F238E27FC236}">
                      <a16:creationId xmlns:a16="http://schemas.microsoft.com/office/drawing/2014/main" id="{DD739738-9D0E-4490-ADBC-6D5CB204C8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79700" y="4204260"/>
                  <a:ext cx="29052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127" name="Ink 3126">
                <a:extLst>
                  <a:ext uri="{FF2B5EF4-FFF2-40B4-BE49-F238E27FC236}">
                    <a16:creationId xmlns:a16="http://schemas.microsoft.com/office/drawing/2014/main" id="{8E8A2FC9-E37D-4D71-BF5B-8DBE02158F6D}"/>
                  </a:ext>
                </a:extLst>
              </p14:cNvPr>
              <p14:cNvContentPartPr/>
              <p14:nvPr/>
            </p14:nvContentPartPr>
            <p14:xfrm>
              <a:off x="984300" y="4692420"/>
              <a:ext cx="312840" cy="337680"/>
            </p14:xfrm>
          </p:contentPart>
        </mc:Choice>
        <mc:Fallback>
          <p:pic>
            <p:nvPicPr>
              <p:cNvPr id="3127" name="Ink 3126">
                <a:extLst>
                  <a:ext uri="{FF2B5EF4-FFF2-40B4-BE49-F238E27FC236}">
                    <a16:creationId xmlns:a16="http://schemas.microsoft.com/office/drawing/2014/main" id="{8E8A2FC9-E37D-4D71-BF5B-8DBE02158F6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5660" y="4683420"/>
                <a:ext cx="33048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1" name="Group 3130">
            <a:extLst>
              <a:ext uri="{FF2B5EF4-FFF2-40B4-BE49-F238E27FC236}">
                <a16:creationId xmlns:a16="http://schemas.microsoft.com/office/drawing/2014/main" id="{77524F12-F75F-4F74-A0E5-06864FFE3F86}"/>
              </a:ext>
            </a:extLst>
          </p:cNvPr>
          <p:cNvGrpSpPr/>
          <p:nvPr/>
        </p:nvGrpSpPr>
        <p:grpSpPr>
          <a:xfrm>
            <a:off x="2659020" y="4604940"/>
            <a:ext cx="298080" cy="342720"/>
            <a:chOff x="2659020" y="4604940"/>
            <a:chExt cx="29808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28" name="Ink 3127">
                  <a:extLst>
                    <a:ext uri="{FF2B5EF4-FFF2-40B4-BE49-F238E27FC236}">
                      <a16:creationId xmlns:a16="http://schemas.microsoft.com/office/drawing/2014/main" id="{93E822F3-9FF1-435E-964C-A74E3F6F253B}"/>
                    </a:ext>
                  </a:extLst>
                </p14:cNvPr>
                <p14:cNvContentPartPr/>
                <p14:nvPr/>
              </p14:nvContentPartPr>
              <p14:xfrm>
                <a:off x="2697180" y="4645980"/>
                <a:ext cx="228600" cy="293040"/>
              </p14:xfrm>
            </p:contentPart>
          </mc:Choice>
          <mc:Fallback>
            <p:pic>
              <p:nvPicPr>
                <p:cNvPr id="3128" name="Ink 3127">
                  <a:extLst>
                    <a:ext uri="{FF2B5EF4-FFF2-40B4-BE49-F238E27FC236}">
                      <a16:creationId xmlns:a16="http://schemas.microsoft.com/office/drawing/2014/main" id="{93E822F3-9FF1-435E-964C-A74E3F6F25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88540" y="4637340"/>
                  <a:ext cx="246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29" name="Ink 3128">
                  <a:extLst>
                    <a:ext uri="{FF2B5EF4-FFF2-40B4-BE49-F238E27FC236}">
                      <a16:creationId xmlns:a16="http://schemas.microsoft.com/office/drawing/2014/main" id="{C589EA08-C940-4A51-B740-CC89FF7FB831}"/>
                    </a:ext>
                  </a:extLst>
                </p14:cNvPr>
                <p14:cNvContentPartPr/>
                <p14:nvPr/>
              </p14:nvContentPartPr>
              <p14:xfrm>
                <a:off x="2659020" y="4639860"/>
                <a:ext cx="261000" cy="307080"/>
              </p14:xfrm>
            </p:contentPart>
          </mc:Choice>
          <mc:Fallback>
            <p:pic>
              <p:nvPicPr>
                <p:cNvPr id="3129" name="Ink 3128">
                  <a:extLst>
                    <a:ext uri="{FF2B5EF4-FFF2-40B4-BE49-F238E27FC236}">
                      <a16:creationId xmlns:a16="http://schemas.microsoft.com/office/drawing/2014/main" id="{C589EA08-C940-4A51-B740-CC89FF7FB83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50020" y="4630860"/>
                  <a:ext cx="2786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130" name="Ink 3129">
                  <a:extLst>
                    <a:ext uri="{FF2B5EF4-FFF2-40B4-BE49-F238E27FC236}">
                      <a16:creationId xmlns:a16="http://schemas.microsoft.com/office/drawing/2014/main" id="{DC6F1852-2291-4D03-B42C-BA7454BDF631}"/>
                    </a:ext>
                  </a:extLst>
                </p14:cNvPr>
                <p14:cNvContentPartPr/>
                <p14:nvPr/>
              </p14:nvContentPartPr>
              <p14:xfrm>
                <a:off x="2666580" y="4604940"/>
                <a:ext cx="290520" cy="342720"/>
              </p14:xfrm>
            </p:contentPart>
          </mc:Choice>
          <mc:Fallback>
            <p:pic>
              <p:nvPicPr>
                <p:cNvPr id="3130" name="Ink 3129">
                  <a:extLst>
                    <a:ext uri="{FF2B5EF4-FFF2-40B4-BE49-F238E27FC236}">
                      <a16:creationId xmlns:a16="http://schemas.microsoft.com/office/drawing/2014/main" id="{DC6F1852-2291-4D03-B42C-BA7454BDF6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57940" y="4596300"/>
                  <a:ext cx="30816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0AC9F37C-5ABF-475E-A99E-1296B450922C}"/>
              </a:ext>
            </a:extLst>
          </p:cNvPr>
          <p:cNvGrpSpPr/>
          <p:nvPr/>
        </p:nvGrpSpPr>
        <p:grpSpPr>
          <a:xfrm>
            <a:off x="997620" y="5234580"/>
            <a:ext cx="322200" cy="264240"/>
            <a:chOff x="997620" y="5234580"/>
            <a:chExt cx="32220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132" name="Ink 3131">
                  <a:extLst>
                    <a:ext uri="{FF2B5EF4-FFF2-40B4-BE49-F238E27FC236}">
                      <a16:creationId xmlns:a16="http://schemas.microsoft.com/office/drawing/2014/main" id="{104CED1E-7412-4C51-B5C2-B4B696A2EBC5}"/>
                    </a:ext>
                  </a:extLst>
                </p14:cNvPr>
                <p14:cNvContentPartPr/>
                <p14:nvPr/>
              </p14:nvContentPartPr>
              <p14:xfrm>
                <a:off x="1049460" y="5242500"/>
                <a:ext cx="270360" cy="183960"/>
              </p14:xfrm>
            </p:contentPart>
          </mc:Choice>
          <mc:Fallback>
            <p:pic>
              <p:nvPicPr>
                <p:cNvPr id="3132" name="Ink 3131">
                  <a:extLst>
                    <a:ext uri="{FF2B5EF4-FFF2-40B4-BE49-F238E27FC236}">
                      <a16:creationId xmlns:a16="http://schemas.microsoft.com/office/drawing/2014/main" id="{104CED1E-7412-4C51-B5C2-B4B696A2EB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0820" y="5233500"/>
                  <a:ext cx="288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133" name="Ink 3132">
                  <a:extLst>
                    <a:ext uri="{FF2B5EF4-FFF2-40B4-BE49-F238E27FC236}">
                      <a16:creationId xmlns:a16="http://schemas.microsoft.com/office/drawing/2014/main" id="{D9449723-3F00-499F-B143-4022EF1E9D1F}"/>
                    </a:ext>
                  </a:extLst>
                </p14:cNvPr>
                <p14:cNvContentPartPr/>
                <p14:nvPr/>
              </p14:nvContentPartPr>
              <p14:xfrm>
                <a:off x="1165380" y="5234580"/>
                <a:ext cx="30960" cy="212040"/>
              </p14:xfrm>
            </p:contentPart>
          </mc:Choice>
          <mc:Fallback>
            <p:pic>
              <p:nvPicPr>
                <p:cNvPr id="3133" name="Ink 3132">
                  <a:extLst>
                    <a:ext uri="{FF2B5EF4-FFF2-40B4-BE49-F238E27FC236}">
                      <a16:creationId xmlns:a16="http://schemas.microsoft.com/office/drawing/2014/main" id="{D9449723-3F00-499F-B143-4022EF1E9D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6380" y="5225580"/>
                  <a:ext cx="48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134" name="Ink 3133">
                  <a:extLst>
                    <a:ext uri="{FF2B5EF4-FFF2-40B4-BE49-F238E27FC236}">
                      <a16:creationId xmlns:a16="http://schemas.microsoft.com/office/drawing/2014/main" id="{85CE8722-43DE-4498-B39A-593F4C59533E}"/>
                    </a:ext>
                  </a:extLst>
                </p14:cNvPr>
                <p14:cNvContentPartPr/>
                <p14:nvPr/>
              </p14:nvContentPartPr>
              <p14:xfrm>
                <a:off x="1150260" y="5272740"/>
                <a:ext cx="11160" cy="213480"/>
              </p14:xfrm>
            </p:contentPart>
          </mc:Choice>
          <mc:Fallback>
            <p:pic>
              <p:nvPicPr>
                <p:cNvPr id="3134" name="Ink 3133">
                  <a:extLst>
                    <a:ext uri="{FF2B5EF4-FFF2-40B4-BE49-F238E27FC236}">
                      <a16:creationId xmlns:a16="http://schemas.microsoft.com/office/drawing/2014/main" id="{85CE8722-43DE-4498-B39A-593F4C5953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1620" y="5264100"/>
                  <a:ext cx="28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135" name="Ink 3134">
                  <a:extLst>
                    <a:ext uri="{FF2B5EF4-FFF2-40B4-BE49-F238E27FC236}">
                      <a16:creationId xmlns:a16="http://schemas.microsoft.com/office/drawing/2014/main" id="{4B7309AE-251E-4592-A9C0-4A3BE10E99F1}"/>
                    </a:ext>
                  </a:extLst>
                </p14:cNvPr>
                <p14:cNvContentPartPr/>
                <p14:nvPr/>
              </p14:nvContentPartPr>
              <p14:xfrm>
                <a:off x="997620" y="5249700"/>
                <a:ext cx="229680" cy="154440"/>
              </p14:xfrm>
            </p:contentPart>
          </mc:Choice>
          <mc:Fallback>
            <p:pic>
              <p:nvPicPr>
                <p:cNvPr id="3135" name="Ink 3134">
                  <a:extLst>
                    <a:ext uri="{FF2B5EF4-FFF2-40B4-BE49-F238E27FC236}">
                      <a16:creationId xmlns:a16="http://schemas.microsoft.com/office/drawing/2014/main" id="{4B7309AE-251E-4592-A9C0-4A3BE10E99F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8620" y="5241060"/>
                  <a:ext cx="247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32" name="Ink 7231">
                  <a:extLst>
                    <a:ext uri="{FF2B5EF4-FFF2-40B4-BE49-F238E27FC236}">
                      <a16:creationId xmlns:a16="http://schemas.microsoft.com/office/drawing/2014/main" id="{1AA6F6BA-36E4-4F07-B490-BCEE18B44959}"/>
                    </a:ext>
                  </a:extLst>
                </p14:cNvPr>
                <p14:cNvContentPartPr/>
                <p14:nvPr/>
              </p14:nvContentPartPr>
              <p14:xfrm>
                <a:off x="1154940" y="5280300"/>
                <a:ext cx="33840" cy="218520"/>
              </p14:xfrm>
            </p:contentPart>
          </mc:Choice>
          <mc:Fallback>
            <p:pic>
              <p:nvPicPr>
                <p:cNvPr id="7232" name="Ink 7231">
                  <a:extLst>
                    <a:ext uri="{FF2B5EF4-FFF2-40B4-BE49-F238E27FC236}">
                      <a16:creationId xmlns:a16="http://schemas.microsoft.com/office/drawing/2014/main" id="{1AA6F6BA-36E4-4F07-B490-BCEE18B449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5940" y="5271660"/>
                  <a:ext cx="514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8" name="Group 7237">
            <a:extLst>
              <a:ext uri="{FF2B5EF4-FFF2-40B4-BE49-F238E27FC236}">
                <a16:creationId xmlns:a16="http://schemas.microsoft.com/office/drawing/2014/main" id="{89E87A8B-20B7-4E73-977F-BDC2D9E97946}"/>
              </a:ext>
            </a:extLst>
          </p:cNvPr>
          <p:cNvGrpSpPr/>
          <p:nvPr/>
        </p:nvGrpSpPr>
        <p:grpSpPr>
          <a:xfrm>
            <a:off x="1630140" y="5173740"/>
            <a:ext cx="260640" cy="404280"/>
            <a:chOff x="1630140" y="5173740"/>
            <a:chExt cx="26064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34" name="Ink 7233">
                  <a:extLst>
                    <a:ext uri="{FF2B5EF4-FFF2-40B4-BE49-F238E27FC236}">
                      <a16:creationId xmlns:a16="http://schemas.microsoft.com/office/drawing/2014/main" id="{AEB0ADD0-4055-4853-806E-95C0CF7B6BEB}"/>
                    </a:ext>
                  </a:extLst>
                </p14:cNvPr>
                <p14:cNvContentPartPr/>
                <p14:nvPr/>
              </p14:nvContentPartPr>
              <p14:xfrm>
                <a:off x="1630140" y="5188860"/>
                <a:ext cx="260640" cy="215280"/>
              </p14:xfrm>
            </p:contentPart>
          </mc:Choice>
          <mc:Fallback>
            <p:pic>
              <p:nvPicPr>
                <p:cNvPr id="7234" name="Ink 7233">
                  <a:extLst>
                    <a:ext uri="{FF2B5EF4-FFF2-40B4-BE49-F238E27FC236}">
                      <a16:creationId xmlns:a16="http://schemas.microsoft.com/office/drawing/2014/main" id="{AEB0ADD0-4055-4853-806E-95C0CF7B6B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21140" y="5179860"/>
                  <a:ext cx="27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35" name="Ink 7234">
                  <a:extLst>
                    <a:ext uri="{FF2B5EF4-FFF2-40B4-BE49-F238E27FC236}">
                      <a16:creationId xmlns:a16="http://schemas.microsoft.com/office/drawing/2014/main" id="{5866C9DE-FB82-4235-AC19-0047DC40B53D}"/>
                    </a:ext>
                  </a:extLst>
                </p14:cNvPr>
                <p14:cNvContentPartPr/>
                <p14:nvPr/>
              </p14:nvContentPartPr>
              <p14:xfrm>
                <a:off x="1782420" y="5173740"/>
                <a:ext cx="30960" cy="344520"/>
              </p14:xfrm>
            </p:contentPart>
          </mc:Choice>
          <mc:Fallback>
            <p:pic>
              <p:nvPicPr>
                <p:cNvPr id="7235" name="Ink 7234">
                  <a:extLst>
                    <a:ext uri="{FF2B5EF4-FFF2-40B4-BE49-F238E27FC236}">
                      <a16:creationId xmlns:a16="http://schemas.microsoft.com/office/drawing/2014/main" id="{5866C9DE-FB82-4235-AC19-0047DC40B5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73420" y="5165100"/>
                  <a:ext cx="486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36" name="Ink 7235">
                  <a:extLst>
                    <a:ext uri="{FF2B5EF4-FFF2-40B4-BE49-F238E27FC236}">
                      <a16:creationId xmlns:a16="http://schemas.microsoft.com/office/drawing/2014/main" id="{DAA5858C-23CF-4857-871F-AE812A1755B4}"/>
                    </a:ext>
                  </a:extLst>
                </p14:cNvPr>
                <p14:cNvContentPartPr/>
                <p14:nvPr/>
              </p14:nvContentPartPr>
              <p14:xfrm>
                <a:off x="1752180" y="5173740"/>
                <a:ext cx="23040" cy="404280"/>
              </p14:xfrm>
            </p:contentPart>
          </mc:Choice>
          <mc:Fallback>
            <p:pic>
              <p:nvPicPr>
                <p:cNvPr id="7236" name="Ink 7235">
                  <a:extLst>
                    <a:ext uri="{FF2B5EF4-FFF2-40B4-BE49-F238E27FC236}">
                      <a16:creationId xmlns:a16="http://schemas.microsoft.com/office/drawing/2014/main" id="{DAA5858C-23CF-4857-871F-AE812A1755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43540" y="5165100"/>
                  <a:ext cx="406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37" name="Ink 7236">
                  <a:extLst>
                    <a:ext uri="{FF2B5EF4-FFF2-40B4-BE49-F238E27FC236}">
                      <a16:creationId xmlns:a16="http://schemas.microsoft.com/office/drawing/2014/main" id="{C1FC08C5-7E47-4925-9D2D-802E1B8D1C4E}"/>
                    </a:ext>
                  </a:extLst>
                </p14:cNvPr>
                <p14:cNvContentPartPr/>
                <p14:nvPr/>
              </p14:nvContentPartPr>
              <p14:xfrm>
                <a:off x="1767660" y="5280300"/>
                <a:ext cx="8280" cy="252720"/>
              </p14:xfrm>
            </p:contentPart>
          </mc:Choice>
          <mc:Fallback>
            <p:pic>
              <p:nvPicPr>
                <p:cNvPr id="7237" name="Ink 7236">
                  <a:extLst>
                    <a:ext uri="{FF2B5EF4-FFF2-40B4-BE49-F238E27FC236}">
                      <a16:creationId xmlns:a16="http://schemas.microsoft.com/office/drawing/2014/main" id="{C1FC08C5-7E47-4925-9D2D-802E1B8D1C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58660" y="5271660"/>
                  <a:ext cx="25920" cy="27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364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Floyd–</a:t>
            </a:r>
            <a:r>
              <a:rPr lang="en-US" sz="3600" dirty="0" err="1">
                <a:solidFill>
                  <a:schemeClr val="tx1"/>
                </a:solidFill>
                <a:latin typeface="Garamond" panose="02020404030301010803" pitchFamily="18" charset="0"/>
              </a:rPr>
              <a:t>Warshall</a:t>
            </a:r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Main idea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To decrease the distance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</a:rPr>
              <a:t>d(s, t)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 between two vertices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</a:rPr>
              <a:t>s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 and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</a:rPr>
              <a:t>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, we can try to add some intermediate vertices in the path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</a:rPr>
              <a:t>s→t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.</a:t>
            </a:r>
          </a:p>
          <a:p>
            <a:pPr lvl="2" indent="-342900" defTabSz="914400"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If adding a new vertex u can decrease the distance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</a:rPr>
              <a:t>d(s, t)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, i.e.,</a:t>
            </a:r>
          </a:p>
          <a:p>
            <a:pPr marL="1257300" lvl="3" indent="0" defTabSz="914400">
              <a:spcAft>
                <a:spcPts val="1200"/>
              </a:spcAft>
              <a:buNone/>
              <a:defRPr/>
            </a:pPr>
            <a:r>
              <a:rPr lang="en-US" altLang="en-US" sz="1600" dirty="0">
                <a:solidFill>
                  <a:srgbClr val="FF00FF"/>
                </a:solidFill>
                <a:latin typeface="Garamond" panose="02020404030301010803" pitchFamily="18" charset="0"/>
              </a:rPr>
              <a:t>		d(s, u)+d(u, t)&lt;d(s, t)</a:t>
            </a:r>
          </a:p>
          <a:p>
            <a:pPr marL="1257300" lvl="3" indent="0" defTabSz="914400">
              <a:spcAft>
                <a:spcPts val="1200"/>
              </a:spcAft>
              <a:buNone/>
              <a:defRPr/>
            </a:pPr>
            <a:r>
              <a:rPr lang="en-US" altLang="en-US" sz="1600" dirty="0">
                <a:latin typeface="Garamond" panose="02020404030301010803" pitchFamily="18" charset="0"/>
              </a:rPr>
              <a:t>we need to update d(s, t)=d(s, u)+d(u, 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lvl="2" indent="-342900" defTabSz="914400"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Otherwise, we do nothing</a:t>
            </a:r>
          </a:p>
          <a:p>
            <a:pPr marL="1257300" lvl="3" indent="0" defTabSz="914400">
              <a:spcAft>
                <a:spcPts val="1200"/>
              </a:spcAft>
              <a:buNone/>
              <a:defRPr/>
            </a:pPr>
            <a:r>
              <a:rPr lang="en-US" altLang="en-US" sz="1600" dirty="0">
                <a:solidFill>
                  <a:srgbClr val="FF00FF"/>
                </a:solidFill>
                <a:latin typeface="Garamond" panose="02020404030301010803" pitchFamily="18" charset="0"/>
              </a:rPr>
              <a:t>		</a:t>
            </a:r>
            <a:endParaRPr lang="en-US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5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8D29EF-05DE-47BD-A45F-FCA7C140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9" y="1069942"/>
            <a:ext cx="2579566" cy="1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148CA3-07A8-4920-81EA-D5B707316615}"/>
              </a:ext>
            </a:extLst>
          </p:cNvPr>
          <p:cNvSpPr txBox="1"/>
          <p:nvPr/>
        </p:nvSpPr>
        <p:spPr>
          <a:xfrm>
            <a:off x="0" y="6337626"/>
            <a:ext cx="5897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credit: https://www.cnblogs.com/wangyuliang/p/9216365.html</a:t>
            </a:r>
          </a:p>
        </p:txBody>
      </p:sp>
    </p:spTree>
    <p:extLst>
      <p:ext uri="{BB962C8B-B14F-4D97-AF65-F5344CB8AC3E}">
        <p14:creationId xmlns:p14="http://schemas.microsoft.com/office/powerpoint/2010/main" val="199664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8D29EF-05DE-47BD-A45F-FCA7C140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9" y="1069942"/>
            <a:ext cx="2579566" cy="1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753ACF6-00C8-4E93-845C-5FFAEDCC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00" y="1069942"/>
            <a:ext cx="2430774" cy="20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B6D490-3DAE-476C-81C3-50DF8A2ACAA2}"/>
              </a:ext>
            </a:extLst>
          </p:cNvPr>
          <p:cNvSpPr/>
          <p:nvPr/>
        </p:nvSpPr>
        <p:spPr>
          <a:xfrm>
            <a:off x="3673302" y="3209072"/>
            <a:ext cx="2252170" cy="65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initial 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not adding any vertex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4716B3-CF65-4505-9B8F-F5508BCC395F}"/>
              </a:ext>
            </a:extLst>
          </p:cNvPr>
          <p:cNvSpPr/>
          <p:nvPr/>
        </p:nvSpPr>
        <p:spPr>
          <a:xfrm>
            <a:off x="2757224" y="2031870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8D29EF-05DE-47BD-A45F-FCA7C140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9" y="1069942"/>
            <a:ext cx="2579566" cy="1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753ACF6-00C8-4E93-845C-5FFAEDCC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00" y="1069942"/>
            <a:ext cx="2430774" cy="20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B6D490-3DAE-476C-81C3-50DF8A2ACAA2}"/>
              </a:ext>
            </a:extLst>
          </p:cNvPr>
          <p:cNvSpPr/>
          <p:nvPr/>
        </p:nvSpPr>
        <p:spPr>
          <a:xfrm>
            <a:off x="3673302" y="3209072"/>
            <a:ext cx="2252170" cy="65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initial 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not adding any vertex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4716B3-CF65-4505-9B8F-F5508BCC395F}"/>
              </a:ext>
            </a:extLst>
          </p:cNvPr>
          <p:cNvSpPr/>
          <p:nvPr/>
        </p:nvSpPr>
        <p:spPr>
          <a:xfrm>
            <a:off x="2757224" y="2031870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657417-882B-4067-B444-0E7CCF7EAE6D}"/>
              </a:ext>
            </a:extLst>
          </p:cNvPr>
          <p:cNvSpPr/>
          <p:nvPr/>
        </p:nvSpPr>
        <p:spPr>
          <a:xfrm>
            <a:off x="6014774" y="2031870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8D51AE-9584-4DA0-976A-2F7BF155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59" y="1237398"/>
            <a:ext cx="2108290" cy="174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6FCA13-3D1D-46E7-9569-55BA91A016C5}"/>
              </a:ext>
            </a:extLst>
          </p:cNvPr>
          <p:cNvSpPr/>
          <p:nvPr/>
        </p:nvSpPr>
        <p:spPr>
          <a:xfrm>
            <a:off x="6567871" y="3018434"/>
            <a:ext cx="2599375" cy="92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vertex 1 to the path</a:t>
            </a:r>
          </a:p>
        </p:txBody>
      </p:sp>
    </p:spTree>
    <p:extLst>
      <p:ext uri="{BB962C8B-B14F-4D97-AF65-F5344CB8AC3E}">
        <p14:creationId xmlns:p14="http://schemas.microsoft.com/office/powerpoint/2010/main" val="99045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8D29EF-05DE-47BD-A45F-FCA7C140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9" y="1069942"/>
            <a:ext cx="2579566" cy="1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753ACF6-00C8-4E93-845C-5FFAEDCC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00" y="1069942"/>
            <a:ext cx="2430774" cy="20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B6D490-3DAE-476C-81C3-50DF8A2ACAA2}"/>
              </a:ext>
            </a:extLst>
          </p:cNvPr>
          <p:cNvSpPr/>
          <p:nvPr/>
        </p:nvSpPr>
        <p:spPr>
          <a:xfrm>
            <a:off x="3673302" y="3209072"/>
            <a:ext cx="2252170" cy="65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initial 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not adding any vertex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4716B3-CF65-4505-9B8F-F5508BCC395F}"/>
              </a:ext>
            </a:extLst>
          </p:cNvPr>
          <p:cNvSpPr/>
          <p:nvPr/>
        </p:nvSpPr>
        <p:spPr>
          <a:xfrm>
            <a:off x="2757224" y="2031870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657417-882B-4067-B444-0E7CCF7EAE6D}"/>
              </a:ext>
            </a:extLst>
          </p:cNvPr>
          <p:cNvSpPr/>
          <p:nvPr/>
        </p:nvSpPr>
        <p:spPr>
          <a:xfrm>
            <a:off x="6014774" y="2031870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8D51AE-9584-4DA0-976A-2F7BF155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59" y="1237398"/>
            <a:ext cx="2108290" cy="174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6FCA13-3D1D-46E7-9569-55BA91A016C5}"/>
              </a:ext>
            </a:extLst>
          </p:cNvPr>
          <p:cNvSpPr/>
          <p:nvPr/>
        </p:nvSpPr>
        <p:spPr>
          <a:xfrm>
            <a:off x="6567871" y="3018434"/>
            <a:ext cx="2599375" cy="92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vertex 1 to the path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BC005B-AB25-4B08-81B1-2D123A33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2" y="4482762"/>
            <a:ext cx="1933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5063278-6021-42ED-A4AD-ABE8A32E6AFE}"/>
              </a:ext>
            </a:extLst>
          </p:cNvPr>
          <p:cNvSpPr/>
          <p:nvPr/>
        </p:nvSpPr>
        <p:spPr>
          <a:xfrm rot="5400000">
            <a:off x="7682795" y="3963987"/>
            <a:ext cx="569018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71A5AB-81BA-441D-8FD3-36B43DEAEA4E}"/>
              </a:ext>
            </a:extLst>
          </p:cNvPr>
          <p:cNvSpPr/>
          <p:nvPr/>
        </p:nvSpPr>
        <p:spPr>
          <a:xfrm>
            <a:off x="6659996" y="6060053"/>
            <a:ext cx="2599375" cy="63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vertices 1 and 2 to the path</a:t>
            </a:r>
          </a:p>
        </p:txBody>
      </p:sp>
    </p:spTree>
    <p:extLst>
      <p:ext uri="{BB962C8B-B14F-4D97-AF65-F5344CB8AC3E}">
        <p14:creationId xmlns:p14="http://schemas.microsoft.com/office/powerpoint/2010/main" val="212972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8D29EF-05DE-47BD-A45F-FCA7C140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9" y="1069942"/>
            <a:ext cx="2579566" cy="1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753ACF6-00C8-4E93-845C-5FFAEDCC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00" y="1069942"/>
            <a:ext cx="2430774" cy="20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B6D490-3DAE-476C-81C3-50DF8A2ACAA2}"/>
              </a:ext>
            </a:extLst>
          </p:cNvPr>
          <p:cNvSpPr/>
          <p:nvPr/>
        </p:nvSpPr>
        <p:spPr>
          <a:xfrm>
            <a:off x="3673302" y="3209072"/>
            <a:ext cx="2252170" cy="65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initial 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not adding any vertex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4716B3-CF65-4505-9B8F-F5508BCC395F}"/>
              </a:ext>
            </a:extLst>
          </p:cNvPr>
          <p:cNvSpPr/>
          <p:nvPr/>
        </p:nvSpPr>
        <p:spPr>
          <a:xfrm>
            <a:off x="2757224" y="2031870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657417-882B-4067-B444-0E7CCF7EAE6D}"/>
              </a:ext>
            </a:extLst>
          </p:cNvPr>
          <p:cNvSpPr/>
          <p:nvPr/>
        </p:nvSpPr>
        <p:spPr>
          <a:xfrm>
            <a:off x="6014774" y="2031870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8D51AE-9584-4DA0-976A-2F7BF155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59" y="1237398"/>
            <a:ext cx="2108290" cy="174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6FCA13-3D1D-46E7-9569-55BA91A016C5}"/>
              </a:ext>
            </a:extLst>
          </p:cNvPr>
          <p:cNvSpPr/>
          <p:nvPr/>
        </p:nvSpPr>
        <p:spPr>
          <a:xfrm>
            <a:off x="6567871" y="3018434"/>
            <a:ext cx="2599375" cy="92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vertex 1 to the path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BC005B-AB25-4B08-81B1-2D123A33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2" y="4482762"/>
            <a:ext cx="1933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5063278-6021-42ED-A4AD-ABE8A32E6AFE}"/>
              </a:ext>
            </a:extLst>
          </p:cNvPr>
          <p:cNvSpPr/>
          <p:nvPr/>
        </p:nvSpPr>
        <p:spPr>
          <a:xfrm rot="5400000">
            <a:off x="7682795" y="3963987"/>
            <a:ext cx="569018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71A5AB-81BA-441D-8FD3-36B43DEAEA4E}"/>
              </a:ext>
            </a:extLst>
          </p:cNvPr>
          <p:cNvSpPr/>
          <p:nvPr/>
        </p:nvSpPr>
        <p:spPr>
          <a:xfrm>
            <a:off x="6659996" y="6060053"/>
            <a:ext cx="2599375" cy="63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vertices 1 and 2 to the path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7C71D20-A629-41E1-90F9-990C75BE2C94}"/>
              </a:ext>
            </a:extLst>
          </p:cNvPr>
          <p:cNvSpPr/>
          <p:nvPr/>
        </p:nvSpPr>
        <p:spPr>
          <a:xfrm rot="10800000">
            <a:off x="6061635" y="5230073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153520-1FED-40C3-9181-B991E16B7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71" y="4482762"/>
            <a:ext cx="1933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F2F80A-0488-43F6-893B-8F979694B3AB}"/>
              </a:ext>
            </a:extLst>
          </p:cNvPr>
          <p:cNvSpPr/>
          <p:nvPr/>
        </p:nvSpPr>
        <p:spPr>
          <a:xfrm>
            <a:off x="3724391" y="6066622"/>
            <a:ext cx="2599375" cy="63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sz="16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vertices 1, 2 and 3 to the path</a:t>
            </a:r>
          </a:p>
        </p:txBody>
      </p:sp>
    </p:spTree>
    <p:extLst>
      <p:ext uri="{BB962C8B-B14F-4D97-AF65-F5344CB8AC3E}">
        <p14:creationId xmlns:p14="http://schemas.microsoft.com/office/powerpoint/2010/main" val="391277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8D29EF-05DE-47BD-A45F-FCA7C140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9" y="1069942"/>
            <a:ext cx="2579566" cy="1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753ACF6-00C8-4E93-845C-5FFAEDCC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00" y="1069942"/>
            <a:ext cx="2430774" cy="20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B6D490-3DAE-476C-81C3-50DF8A2ACAA2}"/>
              </a:ext>
            </a:extLst>
          </p:cNvPr>
          <p:cNvSpPr/>
          <p:nvPr/>
        </p:nvSpPr>
        <p:spPr>
          <a:xfrm>
            <a:off x="3673302" y="3209072"/>
            <a:ext cx="2252170" cy="65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initial 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not adding any vertex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4716B3-CF65-4505-9B8F-F5508BCC395F}"/>
              </a:ext>
            </a:extLst>
          </p:cNvPr>
          <p:cNvSpPr/>
          <p:nvPr/>
        </p:nvSpPr>
        <p:spPr>
          <a:xfrm>
            <a:off x="2757224" y="2031870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657417-882B-4067-B444-0E7CCF7EAE6D}"/>
              </a:ext>
            </a:extLst>
          </p:cNvPr>
          <p:cNvSpPr/>
          <p:nvPr/>
        </p:nvSpPr>
        <p:spPr>
          <a:xfrm>
            <a:off x="6014774" y="2031870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8D51AE-9584-4DA0-976A-2F7BF155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59" y="1237398"/>
            <a:ext cx="2108290" cy="174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6FCA13-3D1D-46E7-9569-55BA91A016C5}"/>
              </a:ext>
            </a:extLst>
          </p:cNvPr>
          <p:cNvSpPr/>
          <p:nvPr/>
        </p:nvSpPr>
        <p:spPr>
          <a:xfrm>
            <a:off x="6567871" y="3018434"/>
            <a:ext cx="2599375" cy="92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vertex 1 to the path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BC005B-AB25-4B08-81B1-2D123A33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2" y="4482762"/>
            <a:ext cx="1933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5063278-6021-42ED-A4AD-ABE8A32E6AFE}"/>
              </a:ext>
            </a:extLst>
          </p:cNvPr>
          <p:cNvSpPr/>
          <p:nvPr/>
        </p:nvSpPr>
        <p:spPr>
          <a:xfrm rot="5400000">
            <a:off x="7682795" y="3963987"/>
            <a:ext cx="569018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71A5AB-81BA-441D-8FD3-36B43DEAEA4E}"/>
              </a:ext>
            </a:extLst>
          </p:cNvPr>
          <p:cNvSpPr/>
          <p:nvPr/>
        </p:nvSpPr>
        <p:spPr>
          <a:xfrm>
            <a:off x="6659996" y="6060053"/>
            <a:ext cx="2599375" cy="63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vertices 1 and 2 to the path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7C71D20-A629-41E1-90F9-990C75BE2C94}"/>
              </a:ext>
            </a:extLst>
          </p:cNvPr>
          <p:cNvSpPr/>
          <p:nvPr/>
        </p:nvSpPr>
        <p:spPr>
          <a:xfrm rot="10800000">
            <a:off x="6061635" y="5230073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153520-1FED-40C3-9181-B991E16B7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71" y="4482762"/>
            <a:ext cx="1933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F2F80A-0488-43F6-893B-8F979694B3AB}"/>
              </a:ext>
            </a:extLst>
          </p:cNvPr>
          <p:cNvSpPr/>
          <p:nvPr/>
        </p:nvSpPr>
        <p:spPr>
          <a:xfrm>
            <a:off x="3724391" y="6066622"/>
            <a:ext cx="2599375" cy="63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sz="16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vertices 1, 2 and 3 to the path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CD44CEC-2FA5-4D76-ABB8-165B60C6C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0" y="4482762"/>
            <a:ext cx="1933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A1C321AE-A11F-4E00-9A3F-8B16EDA3CBFA}"/>
              </a:ext>
            </a:extLst>
          </p:cNvPr>
          <p:cNvSpPr/>
          <p:nvPr/>
        </p:nvSpPr>
        <p:spPr>
          <a:xfrm rot="10800000">
            <a:off x="3110865" y="5263338"/>
            <a:ext cx="755166" cy="361950"/>
          </a:xfrm>
          <a:prstGeom prst="rightArrow">
            <a:avLst/>
          </a:prstGeom>
          <a:solidFill>
            <a:srgbClr val="2A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E0D720-2BFE-4356-97F2-9B0A4E382003}"/>
              </a:ext>
            </a:extLst>
          </p:cNvPr>
          <p:cNvSpPr/>
          <p:nvPr/>
        </p:nvSpPr>
        <p:spPr>
          <a:xfrm>
            <a:off x="807178" y="6066622"/>
            <a:ext cx="2682352" cy="63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updated d</a:t>
            </a:r>
            <a:r>
              <a:rPr lang="en-US" sz="1600" b="0" i="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(s, t): adding vertices 1, 2, 3 and 4 to the path</a:t>
            </a:r>
          </a:p>
        </p:txBody>
      </p:sp>
    </p:spTree>
    <p:extLst>
      <p:ext uri="{BB962C8B-B14F-4D97-AF65-F5344CB8AC3E}">
        <p14:creationId xmlns:p14="http://schemas.microsoft.com/office/powerpoint/2010/main" val="37904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8"/>
            <a:ext cx="8564561" cy="351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5 lines, incredibly simple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: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lang="en-US" altLang="en-US" sz="1600" dirty="0">
                <a:latin typeface="Garamond" panose="02020404030301010803" pitchFamily="18" charset="0"/>
              </a:rPr>
              <a:t>	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for (k=1; k&lt;=n; k++)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	     for 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=1; 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&lt;=n; 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++)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	          for (j=1; j&lt;=n; 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j++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)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	               if (d(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, j) &gt; d(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, k) + d(k, j)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	                    d(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, j) = d(</a:t>
            </a:r>
            <a:r>
              <a:rPr lang="en-US" altLang="en-US" sz="2000" dirty="0" err="1">
                <a:solidFill>
                  <a:srgbClr val="0000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Garamond" panose="02020404030301010803" pitchFamily="18" charset="0"/>
              </a:rPr>
              <a:t>, k) + d(k, j)</a:t>
            </a:r>
          </a:p>
        </p:txBody>
      </p:sp>
    </p:spTree>
    <p:extLst>
      <p:ext uri="{BB962C8B-B14F-4D97-AF65-F5344CB8AC3E}">
        <p14:creationId xmlns:p14="http://schemas.microsoft.com/office/powerpoint/2010/main" val="340318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2451</TotalTime>
  <Words>618</Words>
  <Application>Microsoft Office PowerPoint</Application>
  <PresentationFormat>On-screen Show (4:3)</PresentationFormat>
  <Paragraphs>57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Heng Fan</cp:lastModifiedBy>
  <cp:revision>1894</cp:revision>
  <dcterms:created xsi:type="dcterms:W3CDTF">2021-08-20T15:15:54Z</dcterms:created>
  <dcterms:modified xsi:type="dcterms:W3CDTF">2021-11-18T07:36:35Z</dcterms:modified>
</cp:coreProperties>
</file>