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358" r:id="rId3"/>
    <p:sldId id="512" r:id="rId4"/>
    <p:sldId id="513" r:id="rId5"/>
    <p:sldId id="514" r:id="rId6"/>
    <p:sldId id="515" r:id="rId7"/>
    <p:sldId id="516" r:id="rId8"/>
    <p:sldId id="517" r:id="rId9"/>
    <p:sldId id="518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6" r:id="rId2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8"/>
    <p:restoredTop sz="96081" autoAdjust="0"/>
  </p:normalViewPr>
  <p:slideViewPr>
    <p:cSldViewPr snapToGrid="0">
      <p:cViewPr varScale="1">
        <p:scale>
          <a:sx n="115" d="100"/>
          <a:sy n="115" d="100"/>
        </p:scale>
        <p:origin x="1856" y="1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8/14/25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(LR, RL) Grandchild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123"/>
            <a:ext cx="8229600" cy="5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A2B2-0596-4F86-B703-ADC19342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5346"/>
            <a:ext cx="8229599" cy="3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Operations: Find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4"/>
            <a:ext cx="8229600" cy="135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the node in normal BST manner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the node to the root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Are not perfectly balanced all the time</a:t>
            </a:r>
          </a:p>
        </p:txBody>
      </p:sp>
    </p:spTree>
    <p:extLst>
      <p:ext uri="{BB962C8B-B14F-4D97-AF65-F5344CB8AC3E}">
        <p14:creationId xmlns:p14="http://schemas.microsoft.com/office/powerpoint/2010/main" val="181532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1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Find(6)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BF3DA-B464-44D8-BAF5-4D8BE1CE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00" y="1690287"/>
            <a:ext cx="6065997" cy="42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495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still splaying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31FCF-346B-432A-B8F3-6059880F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04" y="1663004"/>
            <a:ext cx="5470592" cy="4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1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981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6 splayed out!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777D-6282-48BB-B7F0-0FE0350E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1" y="1663976"/>
            <a:ext cx="5377815" cy="3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0008"/>
            <a:ext cx="8229600" cy="1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(4)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it Again!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66423-2365-4FF1-900E-EF9F31A2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51" y="2123076"/>
            <a:ext cx="5713095" cy="40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51" y="1024869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4 splayed out!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3D116-D6E6-44D0-A987-55F8B9B7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18" y="1662356"/>
            <a:ext cx="5699761" cy="40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Analyzing Calls to a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2610"/>
            <a:ext cx="8686798" cy="48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Some algorithms involve repeated calls to one or more data structures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repeatedly insert keys into a dynamic array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repeatedly remove the smallest key from the heap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When analyzing the running time of the overall algorithm, need to sum  up the time spent in all the calls to the data structure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When different calls take different times, how can we accurately  calculate the total time?</a:t>
            </a:r>
          </a:p>
        </p:txBody>
      </p:sp>
    </p:spTree>
    <p:extLst>
      <p:ext uri="{BB962C8B-B14F-4D97-AF65-F5344CB8AC3E}">
        <p14:creationId xmlns:p14="http://schemas.microsoft.com/office/powerpoint/2010/main" val="51327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Amortized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80622"/>
            <a:ext cx="8686798" cy="515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Purpose is to accurately compute the total time spent in executing a  sequence of operations on a data structure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Three different approaches: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aggregate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brute force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accounting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assign costs to each operation so that it is easy to sum them up  while still ensuring that result is accurate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potential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a more sophisticated version of the accounting method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Amortized Analysis, we analyze a sequence of operations and  guarantee a worst-case average time which is lower than the worst-  case time of a particular expensive operation.</a:t>
            </a:r>
          </a:p>
        </p:txBody>
      </p:sp>
    </p:spTree>
    <p:extLst>
      <p:ext uri="{BB962C8B-B14F-4D97-AF65-F5344CB8AC3E}">
        <p14:creationId xmlns:p14="http://schemas.microsoft.com/office/powerpoint/2010/main" val="366112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Dynamic Array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ject 4">
            <a:extLst>
              <a:ext uri="{FF2B5EF4-FFF2-40B4-BE49-F238E27FC236}">
                <a16:creationId xmlns:a16="http://schemas.microsoft.com/office/drawing/2014/main" id="{CB9FAF72-D385-4097-A379-350050A71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68" y="1112874"/>
            <a:ext cx="7161461" cy="51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2"/>
            <a:ext cx="8229600" cy="30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deletion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running time analysis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Algorithm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3"/>
            <a:ext cx="8686799" cy="391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Worst case time is O(n)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Amortized time for all operations is O(log n)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Comic Sans MS" panose="030F0902030302020204" pitchFamily="66" charset="0"/>
              </a:rPr>
              <a:t>a sequence of M operations on an n-node splay tree takes O(M log n) time.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Comic Sans MS" panose="030F0902030302020204" pitchFamily="66" charset="0"/>
              </a:rPr>
              <a:t>Maybe not now, but soon, and for the rest 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413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Why Splaying Helps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102927"/>
            <a:ext cx="8686799" cy="35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If a node on the access path is at depth 𝑑 before the splay, it’s final depth ≤ 3 + 𝑑/2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Exceptions are the root, the child of the root, and the node splayed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Overall, nodes which are below nodes on the access path tend to  move closer to the root</a:t>
            </a:r>
          </a:p>
        </p:txBody>
      </p:sp>
    </p:spTree>
    <p:extLst>
      <p:ext uri="{BB962C8B-B14F-4D97-AF65-F5344CB8AC3E}">
        <p14:creationId xmlns:p14="http://schemas.microsoft.com/office/powerpoint/2010/main" val="200965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Insert and Delete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59375"/>
            <a:ext cx="8686799" cy="426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Insert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Insert x as normal then splay x to root.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Delete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Find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Splay x to root and remove it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Splay the max in the left subtree to the root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Attach the right subtree to the new root of the left subtree.</a:t>
            </a:r>
          </a:p>
        </p:txBody>
      </p:sp>
    </p:spTree>
    <p:extLst>
      <p:ext uri="{BB962C8B-B14F-4D97-AF65-F5344CB8AC3E}">
        <p14:creationId xmlns:p14="http://schemas.microsoft.com/office/powerpoint/2010/main" val="215951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6019"/>
            <a:ext cx="8564561" cy="10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Inserting in order 1, 2, 3, …, 8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Without self-adjustment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FEFBC-6AC5-459A-A80C-F3572482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42" y="2061861"/>
            <a:ext cx="66198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With Self-Adjustment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DC2CD8-CA13-43DD-9D3E-2C18DB61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00" y="1162701"/>
            <a:ext cx="7034197" cy="40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With Self-Adjustment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B4E4C5-F171-4F86-AA21-DC02D1AF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198918"/>
            <a:ext cx="7067550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4C746-1CFA-48A1-828A-D27ABE098F6E}"/>
              </a:ext>
            </a:extLst>
          </p:cNvPr>
          <p:cNvSpPr txBox="1"/>
          <p:nvPr/>
        </p:nvSpPr>
        <p:spPr>
          <a:xfrm>
            <a:off x="554354" y="4292189"/>
            <a:ext cx="8035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Each Insert takes O(1) time therefore O(n) time for n Insert!!</a:t>
            </a:r>
          </a:p>
        </p:txBody>
      </p:sp>
    </p:spTree>
    <p:extLst>
      <p:ext uri="{BB962C8B-B14F-4D97-AF65-F5344CB8AC3E}">
        <p14:creationId xmlns:p14="http://schemas.microsoft.com/office/powerpoint/2010/main" val="1218356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 Deletion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84B96B-C1F6-4AD9-87D5-72A1686D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4" y="1160385"/>
            <a:ext cx="7687629" cy="47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Summary of Search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401E9A3-3DAC-4987-874C-CA279C18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48220"/>
            <a:ext cx="8686799" cy="515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Problem with Binary Search Trees: Must keep tree balanced to allow  fast access to stored items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AVL trees: Insert/Delete operations keep tree balanced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trees: Repeated Find operations produce balanced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trees are very effective search trees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relatively simple: no extra fields required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excellent locality properties:</a:t>
            </a:r>
          </a:p>
          <a:p>
            <a:pPr marL="1333500" lvl="2" indent="-533400" defTabSz="914400"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frequently accessed keys are cheap to find (near top of tree)</a:t>
            </a:r>
          </a:p>
          <a:p>
            <a:pPr marL="1333500" lvl="2" indent="-533400" defTabSz="914400"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infrequently accessed keys stay out of the way (near bottom of tree)</a:t>
            </a:r>
          </a:p>
        </p:txBody>
      </p:sp>
    </p:spTree>
    <p:extLst>
      <p:ext uri="{BB962C8B-B14F-4D97-AF65-F5344CB8AC3E}">
        <p14:creationId xmlns:p14="http://schemas.microsoft.com/office/powerpoint/2010/main" val="1895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Self adjusting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3"/>
            <a:ext cx="868679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Ordinary binary search trees have no balance conditions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What you get from insertion order is it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trees like AVL trees enforce a balance condition when nodes change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 is always balanced after an insert or delete</a:t>
            </a:r>
          </a:p>
          <a:p>
            <a:pPr marL="933450" lvl="1" indent="-533400" defTabSz="914400">
              <a:buFont typeface="Garamond" panose="02020404030301010803" pitchFamily="18" charset="0"/>
              <a:buChar char="―"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902030302020204" pitchFamily="66" charset="0"/>
              </a:rPr>
              <a:t>Self-adjusting trees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get reorganized over time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902030302020204" pitchFamily="66" charset="0"/>
              </a:rPr>
              <a:t>as nodes are accessed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adjusts after insert, delete, or find</a:t>
            </a:r>
          </a:p>
        </p:txBody>
      </p:sp>
    </p:spTree>
    <p:extLst>
      <p:ext uri="{BB962C8B-B14F-4D97-AF65-F5344CB8AC3E}">
        <p14:creationId xmlns:p14="http://schemas.microsoft.com/office/powerpoint/2010/main" val="11516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4"/>
            <a:ext cx="868679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 are tree structures that: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Are not perfectly balanced all the time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Data most recently accessed is near the root. (principle of locality; 80-20 “rule”)</a:t>
            </a:r>
          </a:p>
          <a:p>
            <a:pPr marL="933450" lvl="1" indent="-533400" defTabSz="914400">
              <a:buFont typeface="Garamond" panose="02020404030301010803" pitchFamily="18" charset="0"/>
              <a:buChar char="―"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procedure: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After node X is accessed, perform “splaying” operations to bring X to the root of the tree.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Do this in a way that leaves the tree more balanced as a whole</a:t>
            </a:r>
          </a:p>
        </p:txBody>
      </p:sp>
    </p:spTree>
    <p:extLst>
      <p:ext uri="{BB962C8B-B14F-4D97-AF65-F5344CB8AC3E}">
        <p14:creationId xmlns:p14="http://schemas.microsoft.com/office/powerpoint/2010/main" val="150804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Idea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7BD9FF-786C-4956-B3DA-BEEAE7A0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1" y="1075396"/>
            <a:ext cx="8686799" cy="4961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DE29B2-3E10-4CB3-83F9-27A839CF0118}"/>
              </a:ext>
            </a:extLst>
          </p:cNvPr>
          <p:cNvSpPr/>
          <p:nvPr/>
        </p:nvSpPr>
        <p:spPr>
          <a:xfrm>
            <a:off x="262051" y="1070746"/>
            <a:ext cx="3543300" cy="38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Cases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8627"/>
            <a:ext cx="8229600" cy="310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 being accessed (x) is: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Root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Child of root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Has both parent (p) and grandparent (g)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Zig-zig pattern: g → p → x is left-left or right-right  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 pattern: g → p → x is left-right or right-left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4FFB8-4F50-408C-95C3-6B612096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3" y="3865527"/>
            <a:ext cx="1714501" cy="203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6B55F-4C81-4589-B31A-E11F47E0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53" y="3917849"/>
            <a:ext cx="1642659" cy="2039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848A68-664E-4317-8F6E-D966A8C01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1" y="3917849"/>
            <a:ext cx="1714501" cy="2045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B84FD1-7982-4568-97B4-4A85AC061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391" y="3880717"/>
            <a:ext cx="1610706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2644"/>
            <a:ext cx="8229600" cy="59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Do nothing (that was easy!)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CB2F9-301C-4E48-B9A3-A47938C1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781686"/>
            <a:ext cx="7475220" cy="29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Child of 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4499"/>
            <a:ext cx="8229600" cy="60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 (AVL single rotation)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646D-4319-4103-904B-986843AB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" y="1794692"/>
            <a:ext cx="8031798" cy="34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(LL, RR) Grandchild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A1F883-8E58-4D31-9272-87DF065E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4" y="1746175"/>
            <a:ext cx="7989570" cy="403324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62BA5A0-9FCA-8AA8-9C5A-45AC75DF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123"/>
            <a:ext cx="8229600" cy="5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</a:t>
            </a:r>
          </a:p>
        </p:txBody>
      </p:sp>
    </p:spTree>
    <p:extLst>
      <p:ext uri="{BB962C8B-B14F-4D97-AF65-F5344CB8AC3E}">
        <p14:creationId xmlns:p14="http://schemas.microsoft.com/office/powerpoint/2010/main" val="85179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1723</TotalTime>
  <Words>766</Words>
  <Application>Microsoft Macintosh PowerPoint</Application>
  <PresentationFormat>On-screen Show (4:3)</PresentationFormat>
  <Paragraphs>109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825</cp:revision>
  <dcterms:created xsi:type="dcterms:W3CDTF">2021-08-20T15:15:54Z</dcterms:created>
  <dcterms:modified xsi:type="dcterms:W3CDTF">2025-08-14T22:28:41Z</dcterms:modified>
</cp:coreProperties>
</file>