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3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8" y="1122363"/>
            <a:ext cx="9144000" cy="2387598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Carnival 开发经验分享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8" y="4001472"/>
            <a:ext cx="9144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>
              <a:defRPr/>
            </a:pPr>
            <a:r>
              <a:rPr/>
              <a:t>背景</a:t>
            </a:r>
            <a:endParaRPr/>
          </a:p>
          <a:p>
            <a:pPr algn="l">
              <a:defRPr/>
            </a:pPr>
            <a:r>
              <a:rPr/>
              <a:t>Carnival 内容生产</a:t>
            </a:r>
            <a:endParaRPr/>
          </a:p>
          <a:p>
            <a:pPr algn="l">
              <a:defRPr/>
            </a:pPr>
            <a:r>
              <a:rPr/>
              <a:t>总结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项目自定义配置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Song Information</a:t>
            </a:r>
            <a:endParaRPr/>
          </a:p>
          <a:p>
            <a:pPr>
              <a:defRPr/>
            </a:pPr>
            <a:r>
              <a:rPr/>
              <a:t>Note</a:t>
            </a:r>
            <a:endParaRPr/>
          </a:p>
          <a:p>
            <a:pPr>
              <a:defRPr/>
            </a:pPr>
            <a:r>
              <a:rPr/>
              <a:t>Virtual Input</a:t>
            </a:r>
            <a:endParaRPr/>
          </a:p>
          <a:p>
            <a:pPr>
              <a:defRPr/>
            </a:pPr>
            <a:r>
              <a:rPr/>
              <a:t>Stage</a:t>
            </a:r>
            <a:endParaRPr/>
          </a:p>
          <a:p>
            <a:pPr>
              <a:defRPr/>
            </a:pPr>
            <a:r>
              <a:rPr/>
              <a:t>Performer</a:t>
            </a:r>
            <a:endParaRPr/>
          </a:p>
          <a:p>
            <a:pPr>
              <a:defRPr/>
            </a:pPr>
            <a:r>
              <a:rPr/>
              <a:t>Scenery</a:t>
            </a:r>
            <a:endParaRPr/>
          </a:p>
          <a:p>
            <a:pPr>
              <a:defRPr/>
            </a:pPr>
            <a:r>
              <a:rPr/>
              <a:t>Camera</a:t>
            </a:r>
            <a:endParaRPr/>
          </a:p>
          <a:p>
            <a:pPr>
              <a:defRPr/>
            </a:pPr>
            <a:r>
              <a:rPr/>
              <a:t>Scene</a:t>
            </a:r>
            <a:endParaRPr/>
          </a:p>
          <a:p>
            <a:pPr>
              <a:defRPr/>
            </a:pPr>
            <a:r>
              <a:rPr/>
              <a:t>Score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PGC Editor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All in One</a:t>
            </a:r>
            <a:endParaRPr/>
          </a:p>
          <a:p>
            <a:pPr>
              <a:defRPr/>
            </a:pPr>
            <a:r>
              <a:rPr/>
              <a:t>所见即所得</a:t>
            </a:r>
            <a:endParaRPr/>
          </a:p>
          <a:p>
            <a:pPr>
              <a:defRPr/>
            </a:pPr>
            <a:r>
              <a:rPr/>
              <a:t>设计设视角</a:t>
            </a:r>
            <a:endParaRPr/>
          </a:p>
          <a:p>
            <a:pPr>
              <a:defRPr/>
            </a:pPr>
            <a:r>
              <a:rPr/>
              <a:t>易用性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/>
          <a:lstStyle/>
          <a:p>
            <a:pPr>
              <a:defRPr/>
            </a:pPr>
            <a:r>
              <a:rPr/>
              <a:t>这里需要一张图展示 PGC 编辑器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UGC Editor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3"/>
            <a:ext cx="5181598" cy="4351338"/>
          </a:xfrm>
        </p:spPr>
        <p:txBody>
          <a:bodyPr/>
          <a:lstStyle/>
          <a:p>
            <a:pPr>
              <a:defRPr/>
            </a:pPr>
            <a:r>
              <a:rPr/>
              <a:t>面向玩家视角</a:t>
            </a:r>
            <a:endParaRPr/>
          </a:p>
          <a:p>
            <a:pPr>
              <a:defRPr/>
            </a:pPr>
            <a:r>
              <a:rPr/>
              <a:t>对PGC的封装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/>
          <a:lstStyle/>
          <a:p>
            <a:pPr>
              <a:defRPr/>
            </a:pPr>
            <a:r>
              <a:rPr/>
              <a:t>这里需要一张图展示UGC编辑器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8" y="1709736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总结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8" y="4589461"/>
            <a:ext cx="10515600" cy="150018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工业化</a:t>
            </a:r>
            <a:endParaRPr/>
          </a:p>
          <a:p>
            <a:pPr>
              <a:defRPr/>
            </a:pPr>
            <a:r>
              <a:rPr/>
              <a:t>需求</a:t>
            </a:r>
            <a:endParaRPr/>
          </a:p>
          <a:p>
            <a:pPr>
              <a:defRPr/>
            </a:pPr>
            <a:r>
              <a:rPr/>
              <a:t>战术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什么是工业化？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标准化</a:t>
            </a:r>
            <a:endParaRPr/>
          </a:p>
          <a:p>
            <a:pPr>
              <a:defRPr/>
            </a:pPr>
            <a:r>
              <a:rPr/>
              <a:t>流水线</a:t>
            </a:r>
            <a:endParaRPr/>
          </a:p>
          <a:p>
            <a:pPr>
              <a:defRPr/>
            </a:pPr>
            <a:r>
              <a:rPr/>
              <a:t>自动化</a:t>
            </a:r>
            <a:endParaRPr/>
          </a:p>
          <a:p>
            <a:pPr>
              <a:defRPr/>
            </a:pPr>
            <a:r>
              <a:rPr/>
              <a:t>“工业化的内生性特点，就是资本增密，技术增密，由此势必是排斥劳动的。” — 温铁军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需求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理解原始需求</a:t>
            </a:r>
            <a:endParaRPr/>
          </a:p>
          <a:p>
            <a:pPr>
              <a:defRPr/>
            </a:pPr>
            <a:r>
              <a:rPr/>
              <a:t>积极管理需求</a:t>
            </a:r>
            <a:endParaRPr/>
          </a:p>
          <a:p>
            <a:pPr>
              <a:defRPr/>
            </a:pPr>
            <a:r>
              <a:rPr/>
              <a:t>以产品为导向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战术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缩短流水线长度</a:t>
            </a:r>
            <a:endParaRPr/>
          </a:p>
          <a:p>
            <a:pPr>
              <a:defRPr/>
            </a:pPr>
            <a:r>
              <a:rPr/>
              <a:t>提高并行度，减少职能等待</a:t>
            </a:r>
            <a:endParaRPr/>
          </a:p>
          <a:p>
            <a:pPr>
              <a:defRPr/>
            </a:pPr>
            <a:r>
              <a:rPr/>
              <a:t>降低各节点调试成本</a:t>
            </a:r>
            <a:endParaRPr/>
          </a:p>
          <a:p>
            <a:pPr>
              <a:defRPr/>
            </a:pPr>
            <a:r>
              <a:rPr/>
              <a:t>缩短验收环</a:t>
            </a:r>
            <a:endParaRPr/>
          </a:p>
          <a:p>
            <a:pPr>
              <a:defRPr/>
            </a:pPr>
            <a:r>
              <a:rPr/>
              <a:t>降低人的因素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/>
          <a:lstStyle/>
          <a:p>
            <a:pPr>
              <a:defRPr/>
            </a:pPr>
            <a:r>
              <a:rPr/>
              <a:t>这里需要一张图描述制作流水线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8" y="1709736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谢谢！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8" y="4589461"/>
            <a:ext cx="10515600" cy="150018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8" y="1709736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背景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8" y="4589461"/>
            <a:ext cx="10515600" cy="150018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Carnival 介绍</a:t>
            </a:r>
            <a:endParaRPr/>
          </a:p>
          <a:p>
            <a:pPr>
              <a:defRPr/>
            </a:pPr>
            <a:r>
              <a:rPr/>
              <a:t>资产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Carnival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3"/>
            <a:ext cx="5181598" cy="4351338"/>
          </a:xfrm>
        </p:spPr>
        <p:txBody>
          <a:bodyPr/>
          <a:lstStyle/>
          <a:p>
            <a:pPr>
              <a:defRPr/>
            </a:pPr>
            <a:r>
              <a:rPr/>
              <a:t>音乐元素</a:t>
            </a:r>
            <a:endParaRPr/>
          </a:p>
          <a:p>
            <a:pPr>
              <a:defRPr/>
            </a:pPr>
            <a:r>
              <a:rPr/>
              <a:t>表现丰富多样</a:t>
            </a:r>
            <a:endParaRPr/>
          </a:p>
          <a:p>
            <a:pPr>
              <a:defRPr/>
            </a:pPr>
            <a:r>
              <a:rPr/>
              <a:t>内容成本高，消耗快</a:t>
            </a:r>
            <a:endParaRPr/>
          </a:p>
          <a:p>
            <a:pPr>
              <a:defRPr/>
            </a:pPr>
            <a:r>
              <a:rPr/>
              <a:t>没有成功的对标产品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/>
          <a:lstStyle/>
          <a:p>
            <a:pPr>
              <a:defRPr/>
            </a:pPr>
            <a:r>
              <a:rPr/>
              <a:t>这里需要视频，介绍Carnival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资产生产消耗模型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这里需要一张图说明运行时，资产，编辑器的关系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编辑器对基础素材进行配置以及组织他们之间的关系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8" y="1709736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内容生产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8" y="4589461"/>
            <a:ext cx="10515600" cy="150018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资产分类</a:t>
            </a:r>
            <a:endParaRPr/>
          </a:p>
          <a:p>
            <a:pPr>
              <a:defRPr/>
            </a:pPr>
            <a:r>
              <a:rPr/>
              <a:t>各类资产产出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资产分类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3"/>
            <a:ext cx="5181598" cy="4351338"/>
          </a:xfrm>
        </p:spPr>
        <p:txBody>
          <a:bodyPr/>
          <a:lstStyle/>
          <a:p>
            <a:pPr>
              <a:defRPr/>
            </a:pPr>
            <a:r>
              <a:rPr/>
              <a:t>通用基础素材</a:t>
            </a:r>
            <a:endParaRPr/>
          </a:p>
          <a:p>
            <a:pPr>
              <a:defRPr/>
            </a:pPr>
            <a:r>
              <a:rPr/>
              <a:t>逻辑脚本</a:t>
            </a:r>
            <a:endParaRPr/>
          </a:p>
          <a:p>
            <a:pPr>
              <a:defRPr/>
            </a:pPr>
            <a:r>
              <a:rPr/>
              <a:t>项目自定义配置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/>
          <a:lstStyle/>
          <a:p>
            <a:pPr>
              <a:defRPr/>
            </a:pPr>
            <a:r>
              <a:rPr/>
              <a:t>这里需要一张图，描述三种资产的关系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通用基础素材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模型：Mesh, Texture, Material, Skeleton</a:t>
            </a:r>
            <a:endParaRPr/>
          </a:p>
          <a:p>
            <a:pPr>
              <a:defRPr/>
            </a:pPr>
            <a:r>
              <a:rPr/>
              <a:t>动画：Animation, Graph</a:t>
            </a:r>
            <a:endParaRPr/>
          </a:p>
          <a:p>
            <a:pPr>
              <a:defRPr/>
            </a:pPr>
            <a:r>
              <a:rPr/>
              <a:t>UI：CSD, Texture, Shader</a:t>
            </a:r>
            <a:endParaRPr/>
          </a:p>
          <a:p>
            <a:pPr>
              <a:defRPr/>
            </a:pPr>
            <a:r>
              <a:rPr/>
              <a:t>场景：IWorld</a:t>
            </a:r>
            <a:endParaRPr/>
          </a:p>
          <a:p>
            <a:pPr>
              <a:defRPr/>
            </a:pPr>
            <a:r>
              <a:rPr/>
              <a:t>音频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逻辑脚本-总体设计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这里需要一张图，描述总体设计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逻辑脚本-Concert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这里需要一张图，描述 Concert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ONLYOFFICE/6.3.2.2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Ymir(黄兴)</cp:lastModifiedBy>
  <cp:revision>9</cp:revision>
  <dcterms:created xsi:type="dcterms:W3CDTF">2012-12-03T06:56:55Z</dcterms:created>
  <dcterms:modified xsi:type="dcterms:W3CDTF">2021-11-08T10:39:30Z</dcterms:modified>
  <cp:category/>
  <cp:contentStatus/>
  <cp:version/>
</cp:coreProperties>
</file>